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32" autoAdjust="0"/>
  </p:normalViewPr>
  <p:slideViewPr>
    <p:cSldViewPr>
      <p:cViewPr>
        <p:scale>
          <a:sx n="80" d="100"/>
          <a:sy n="80" d="100"/>
        </p:scale>
        <p:origin x="-2514" y="-7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FB37-3822-4A96-A2A7-DEEB8B156885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0D3E5-9C2C-4A6B-BFA0-D036E826C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2779"/>
            <a:fld id="{B7D7824D-F7FD-4C38-9A03-1E13A3CB72F1}" type="slidenum">
              <a:rPr lang="en-US" smtClean="0"/>
              <a:pPr defTabSz="912779"/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AE0E9-97F2-4520-95A7-D12D0EC4C76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D3E5-9C2C-4A6B-BFA0-D036E826C19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D3E5-9C2C-4A6B-BFA0-D036E826C19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114AEE-2A8B-485C-B41E-904B89CED1C0}" type="slidenum">
              <a:rPr lang="en-US"/>
              <a:pPr/>
              <a:t>3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D3E5-9C2C-4A6B-BFA0-D036E826C19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D3E5-9C2C-4A6B-BFA0-D036E826C19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D3E5-9C2C-4A6B-BFA0-D036E826C19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FE076F6-E997-4F72-90E7-5B6C25DB96F4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FE3AA93-3612-4509-81B5-F3CBC13B8709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60D3E5-9C2C-4A6B-BFA0-D036E826C19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6F1B1-033A-411E-A081-6366B3D7B202}" type="datetimeFigureOut">
              <a:rPr lang="en-US" smtClean="0"/>
              <a:pPr/>
              <a:t>4/11/2011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28C61-8DD4-48F3-8743-26D0031F63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827" Type="http://schemas.openxmlformats.org/officeDocument/2006/relationships/image" Target="../media/image1825.png"/><Relationship Id="rId3182" Type="http://schemas.openxmlformats.org/officeDocument/2006/relationships/image" Target="../media/image3180.png"/><Relationship Id="rId3042" Type="http://schemas.openxmlformats.org/officeDocument/2006/relationships/image" Target="../media/image3040.png"/><Relationship Id="rId170" Type="http://schemas.openxmlformats.org/officeDocument/2006/relationships/image" Target="../media/image168.png"/><Relationship Id="rId987" Type="http://schemas.openxmlformats.org/officeDocument/2006/relationships/image" Target="../media/image985.png"/><Relationship Id="rId2668" Type="http://schemas.openxmlformats.org/officeDocument/2006/relationships/image" Target="../media/image2666.png"/><Relationship Id="rId2875" Type="http://schemas.openxmlformats.org/officeDocument/2006/relationships/image" Target="../media/image2873.png"/><Relationship Id="rId847" Type="http://schemas.openxmlformats.org/officeDocument/2006/relationships/image" Target="../media/image845.png"/><Relationship Id="rId1477" Type="http://schemas.openxmlformats.org/officeDocument/2006/relationships/image" Target="../media/image1475.png"/><Relationship Id="rId1684" Type="http://schemas.openxmlformats.org/officeDocument/2006/relationships/image" Target="../media/image1682.png"/><Relationship Id="rId1891" Type="http://schemas.openxmlformats.org/officeDocument/2006/relationships/image" Target="../media/image1889.png"/><Relationship Id="rId2528" Type="http://schemas.openxmlformats.org/officeDocument/2006/relationships/image" Target="../media/image2526.png"/><Relationship Id="rId2735" Type="http://schemas.openxmlformats.org/officeDocument/2006/relationships/image" Target="../media/image2733.png"/><Relationship Id="rId2942" Type="http://schemas.openxmlformats.org/officeDocument/2006/relationships/image" Target="../media/image2940.png"/><Relationship Id="rId707" Type="http://schemas.openxmlformats.org/officeDocument/2006/relationships/image" Target="../media/image705.png"/><Relationship Id="rId914" Type="http://schemas.openxmlformats.org/officeDocument/2006/relationships/image" Target="../media/image912.png"/><Relationship Id="rId1337" Type="http://schemas.openxmlformats.org/officeDocument/2006/relationships/image" Target="../media/image1335.png"/><Relationship Id="rId1544" Type="http://schemas.openxmlformats.org/officeDocument/2006/relationships/image" Target="../media/image1542.png"/><Relationship Id="rId1751" Type="http://schemas.openxmlformats.org/officeDocument/2006/relationships/image" Target="../media/image1749.png"/><Relationship Id="rId2802" Type="http://schemas.openxmlformats.org/officeDocument/2006/relationships/image" Target="../media/image2800.png"/><Relationship Id="rId43" Type="http://schemas.openxmlformats.org/officeDocument/2006/relationships/image" Target="../media/image41.png"/><Relationship Id="rId1404" Type="http://schemas.openxmlformats.org/officeDocument/2006/relationships/image" Target="../media/image1402.png"/><Relationship Id="rId1611" Type="http://schemas.openxmlformats.org/officeDocument/2006/relationships/image" Target="../media/image1609.png"/><Relationship Id="rId3369" Type="http://schemas.openxmlformats.org/officeDocument/2006/relationships/image" Target="../media/image3367.png"/><Relationship Id="rId3576" Type="http://schemas.openxmlformats.org/officeDocument/2006/relationships/image" Target="../media/image3574.png"/><Relationship Id="rId497" Type="http://schemas.openxmlformats.org/officeDocument/2006/relationships/image" Target="../media/image495.png"/><Relationship Id="rId2178" Type="http://schemas.openxmlformats.org/officeDocument/2006/relationships/image" Target="../media/image2176.png"/><Relationship Id="rId2385" Type="http://schemas.openxmlformats.org/officeDocument/2006/relationships/image" Target="../media/image2383.png"/><Relationship Id="rId3229" Type="http://schemas.openxmlformats.org/officeDocument/2006/relationships/image" Target="../media/image3227.png"/><Relationship Id="rId357" Type="http://schemas.openxmlformats.org/officeDocument/2006/relationships/image" Target="../media/image355.png"/><Relationship Id="rId1194" Type="http://schemas.openxmlformats.org/officeDocument/2006/relationships/image" Target="../media/image1192.png"/><Relationship Id="rId2038" Type="http://schemas.openxmlformats.org/officeDocument/2006/relationships/image" Target="../media/image2036.png"/><Relationship Id="rId2592" Type="http://schemas.openxmlformats.org/officeDocument/2006/relationships/image" Target="../media/image2590.png"/><Relationship Id="rId3436" Type="http://schemas.openxmlformats.org/officeDocument/2006/relationships/image" Target="../media/image3434.png"/><Relationship Id="rId217" Type="http://schemas.openxmlformats.org/officeDocument/2006/relationships/image" Target="../media/image215.png"/><Relationship Id="rId564" Type="http://schemas.openxmlformats.org/officeDocument/2006/relationships/image" Target="../media/image562.png"/><Relationship Id="rId771" Type="http://schemas.openxmlformats.org/officeDocument/2006/relationships/image" Target="../media/image769.png"/><Relationship Id="rId2245" Type="http://schemas.openxmlformats.org/officeDocument/2006/relationships/image" Target="../media/image2243.png"/><Relationship Id="rId2452" Type="http://schemas.openxmlformats.org/officeDocument/2006/relationships/image" Target="../media/image2450.png"/><Relationship Id="rId3503" Type="http://schemas.openxmlformats.org/officeDocument/2006/relationships/image" Target="../media/image3501.png"/><Relationship Id="rId424" Type="http://schemas.openxmlformats.org/officeDocument/2006/relationships/image" Target="../media/image422.png"/><Relationship Id="rId631" Type="http://schemas.openxmlformats.org/officeDocument/2006/relationships/image" Target="../media/image629.png"/><Relationship Id="rId1054" Type="http://schemas.openxmlformats.org/officeDocument/2006/relationships/image" Target="../media/image1052.png"/><Relationship Id="rId1261" Type="http://schemas.openxmlformats.org/officeDocument/2006/relationships/image" Target="../media/image1259.png"/><Relationship Id="rId2105" Type="http://schemas.openxmlformats.org/officeDocument/2006/relationships/image" Target="../media/image2103.png"/><Relationship Id="rId2312" Type="http://schemas.openxmlformats.org/officeDocument/2006/relationships/image" Target="../media/image2310.png"/><Relationship Id="rId1121" Type="http://schemas.openxmlformats.org/officeDocument/2006/relationships/image" Target="../media/image1119.png"/><Relationship Id="rId3086" Type="http://schemas.openxmlformats.org/officeDocument/2006/relationships/image" Target="../media/image3084.png"/><Relationship Id="rId3293" Type="http://schemas.openxmlformats.org/officeDocument/2006/relationships/image" Target="../media/image3291.png"/><Relationship Id="rId1938" Type="http://schemas.openxmlformats.org/officeDocument/2006/relationships/image" Target="../media/image1936.png"/><Relationship Id="rId3153" Type="http://schemas.openxmlformats.org/officeDocument/2006/relationships/image" Target="../media/image3151.png"/><Relationship Id="rId3360" Type="http://schemas.openxmlformats.org/officeDocument/2006/relationships/image" Target="../media/image3358.png"/><Relationship Id="rId281" Type="http://schemas.openxmlformats.org/officeDocument/2006/relationships/image" Target="../media/image279.png"/><Relationship Id="rId3013" Type="http://schemas.openxmlformats.org/officeDocument/2006/relationships/image" Target="../media/image3011.png"/><Relationship Id="rId141" Type="http://schemas.openxmlformats.org/officeDocument/2006/relationships/image" Target="../media/image139.png"/><Relationship Id="rId3220" Type="http://schemas.openxmlformats.org/officeDocument/2006/relationships/image" Target="../media/image3218.png"/><Relationship Id="rId7" Type="http://schemas.openxmlformats.org/officeDocument/2006/relationships/image" Target="../media/image5.png"/><Relationship Id="rId2779" Type="http://schemas.openxmlformats.org/officeDocument/2006/relationships/image" Target="../media/image2777.png"/><Relationship Id="rId2986" Type="http://schemas.openxmlformats.org/officeDocument/2006/relationships/image" Target="../media/image2984.png"/><Relationship Id="rId958" Type="http://schemas.openxmlformats.org/officeDocument/2006/relationships/image" Target="../media/image956.png"/><Relationship Id="rId1588" Type="http://schemas.openxmlformats.org/officeDocument/2006/relationships/image" Target="../media/image1586.png"/><Relationship Id="rId1795" Type="http://schemas.openxmlformats.org/officeDocument/2006/relationships/image" Target="../media/image1793.png"/><Relationship Id="rId2639" Type="http://schemas.openxmlformats.org/officeDocument/2006/relationships/image" Target="../media/image2637.png"/><Relationship Id="rId2846" Type="http://schemas.openxmlformats.org/officeDocument/2006/relationships/image" Target="../media/image2844.png"/><Relationship Id="rId87" Type="http://schemas.openxmlformats.org/officeDocument/2006/relationships/image" Target="../media/image85.png"/><Relationship Id="rId818" Type="http://schemas.openxmlformats.org/officeDocument/2006/relationships/image" Target="../media/image816.png"/><Relationship Id="rId1448" Type="http://schemas.openxmlformats.org/officeDocument/2006/relationships/image" Target="../media/image1446.png"/><Relationship Id="rId1655" Type="http://schemas.openxmlformats.org/officeDocument/2006/relationships/image" Target="../media/image1653.png"/><Relationship Id="rId2706" Type="http://schemas.openxmlformats.org/officeDocument/2006/relationships/image" Target="../media/image2704.png"/><Relationship Id="rId1308" Type="http://schemas.openxmlformats.org/officeDocument/2006/relationships/image" Target="../media/image1306.png"/><Relationship Id="rId1862" Type="http://schemas.openxmlformats.org/officeDocument/2006/relationships/image" Target="../media/image1860.png"/><Relationship Id="rId2913" Type="http://schemas.openxmlformats.org/officeDocument/2006/relationships/image" Target="../media/image2911.png"/><Relationship Id="rId1515" Type="http://schemas.openxmlformats.org/officeDocument/2006/relationships/image" Target="../media/image1513.png"/><Relationship Id="rId1722" Type="http://schemas.openxmlformats.org/officeDocument/2006/relationships/image" Target="../media/image1720.png"/><Relationship Id="rId14" Type="http://schemas.openxmlformats.org/officeDocument/2006/relationships/image" Target="../media/image12.png"/><Relationship Id="rId2289" Type="http://schemas.openxmlformats.org/officeDocument/2006/relationships/image" Target="../media/image2287.png"/><Relationship Id="rId2496" Type="http://schemas.openxmlformats.org/officeDocument/2006/relationships/image" Target="../media/image2494.png"/><Relationship Id="rId3547" Type="http://schemas.openxmlformats.org/officeDocument/2006/relationships/image" Target="../media/image3545.png"/><Relationship Id="rId468" Type="http://schemas.openxmlformats.org/officeDocument/2006/relationships/image" Target="../media/image466.png"/><Relationship Id="rId675" Type="http://schemas.openxmlformats.org/officeDocument/2006/relationships/image" Target="../media/image673.png"/><Relationship Id="rId882" Type="http://schemas.openxmlformats.org/officeDocument/2006/relationships/image" Target="../media/image880.png"/><Relationship Id="rId1098" Type="http://schemas.openxmlformats.org/officeDocument/2006/relationships/image" Target="../media/image1096.png"/><Relationship Id="rId2149" Type="http://schemas.openxmlformats.org/officeDocument/2006/relationships/image" Target="../media/image2147.png"/><Relationship Id="rId2356" Type="http://schemas.openxmlformats.org/officeDocument/2006/relationships/image" Target="../media/image2354.png"/><Relationship Id="rId2563" Type="http://schemas.openxmlformats.org/officeDocument/2006/relationships/image" Target="../media/image2561.png"/><Relationship Id="rId2770" Type="http://schemas.openxmlformats.org/officeDocument/2006/relationships/image" Target="../media/image2768.png"/><Relationship Id="rId3407" Type="http://schemas.openxmlformats.org/officeDocument/2006/relationships/image" Target="../media/image3405.png"/><Relationship Id="rId3614" Type="http://schemas.openxmlformats.org/officeDocument/2006/relationships/image" Target="../media/image3612.png"/><Relationship Id="rId328" Type="http://schemas.openxmlformats.org/officeDocument/2006/relationships/image" Target="../media/image326.png"/><Relationship Id="rId535" Type="http://schemas.openxmlformats.org/officeDocument/2006/relationships/image" Target="../media/image533.png"/><Relationship Id="rId742" Type="http://schemas.openxmlformats.org/officeDocument/2006/relationships/image" Target="../media/image740.png"/><Relationship Id="rId1165" Type="http://schemas.openxmlformats.org/officeDocument/2006/relationships/image" Target="../media/image1163.png"/><Relationship Id="rId1372" Type="http://schemas.openxmlformats.org/officeDocument/2006/relationships/image" Target="../media/image1370.png"/><Relationship Id="rId2009" Type="http://schemas.openxmlformats.org/officeDocument/2006/relationships/image" Target="../media/image2007.png"/><Relationship Id="rId2216" Type="http://schemas.openxmlformats.org/officeDocument/2006/relationships/image" Target="../media/image2214.png"/><Relationship Id="rId2423" Type="http://schemas.openxmlformats.org/officeDocument/2006/relationships/image" Target="../media/image2421.png"/><Relationship Id="rId2630" Type="http://schemas.openxmlformats.org/officeDocument/2006/relationships/image" Target="../media/image2628.png"/><Relationship Id="rId602" Type="http://schemas.openxmlformats.org/officeDocument/2006/relationships/image" Target="../media/image600.png"/><Relationship Id="rId1025" Type="http://schemas.openxmlformats.org/officeDocument/2006/relationships/image" Target="../media/image1023.png"/><Relationship Id="rId1232" Type="http://schemas.openxmlformats.org/officeDocument/2006/relationships/image" Target="../media/image1230.png"/><Relationship Id="rId3197" Type="http://schemas.openxmlformats.org/officeDocument/2006/relationships/image" Target="../media/image3195.png"/><Relationship Id="rId3057" Type="http://schemas.openxmlformats.org/officeDocument/2006/relationships/image" Target="../media/image3055.png"/><Relationship Id="rId185" Type="http://schemas.openxmlformats.org/officeDocument/2006/relationships/image" Target="../media/image183.png"/><Relationship Id="rId1909" Type="http://schemas.openxmlformats.org/officeDocument/2006/relationships/image" Target="../media/image1907.png"/><Relationship Id="rId3264" Type="http://schemas.openxmlformats.org/officeDocument/2006/relationships/image" Target="../media/image3262.png"/><Relationship Id="rId3471" Type="http://schemas.openxmlformats.org/officeDocument/2006/relationships/image" Target="../media/image3469.png"/><Relationship Id="rId392" Type="http://schemas.openxmlformats.org/officeDocument/2006/relationships/image" Target="../media/image390.png"/><Relationship Id="rId2073" Type="http://schemas.openxmlformats.org/officeDocument/2006/relationships/image" Target="../media/image2071.png"/><Relationship Id="rId2280" Type="http://schemas.openxmlformats.org/officeDocument/2006/relationships/image" Target="../media/image2278.png"/><Relationship Id="rId3124" Type="http://schemas.openxmlformats.org/officeDocument/2006/relationships/image" Target="../media/image3122.png"/><Relationship Id="rId3331" Type="http://schemas.openxmlformats.org/officeDocument/2006/relationships/image" Target="../media/image3329.png"/><Relationship Id="rId252" Type="http://schemas.openxmlformats.org/officeDocument/2006/relationships/image" Target="../media/image250.png"/><Relationship Id="rId2140" Type="http://schemas.openxmlformats.org/officeDocument/2006/relationships/image" Target="../media/image2138.png"/><Relationship Id="rId112" Type="http://schemas.openxmlformats.org/officeDocument/2006/relationships/image" Target="../media/image110.png"/><Relationship Id="rId1699" Type="http://schemas.openxmlformats.org/officeDocument/2006/relationships/image" Target="../media/image1697.png"/><Relationship Id="rId2000" Type="http://schemas.openxmlformats.org/officeDocument/2006/relationships/image" Target="../media/image1998.png"/><Relationship Id="rId2957" Type="http://schemas.openxmlformats.org/officeDocument/2006/relationships/image" Target="../media/image2955.png"/><Relationship Id="rId929" Type="http://schemas.openxmlformats.org/officeDocument/2006/relationships/image" Target="../media/image927.png"/><Relationship Id="rId1559" Type="http://schemas.openxmlformats.org/officeDocument/2006/relationships/image" Target="../media/image1557.png"/><Relationship Id="rId1766" Type="http://schemas.openxmlformats.org/officeDocument/2006/relationships/image" Target="../media/image1764.png"/><Relationship Id="rId1973" Type="http://schemas.openxmlformats.org/officeDocument/2006/relationships/image" Target="../media/image1971.png"/><Relationship Id="rId2817" Type="http://schemas.openxmlformats.org/officeDocument/2006/relationships/image" Target="../media/image2815.png"/><Relationship Id="rId58" Type="http://schemas.openxmlformats.org/officeDocument/2006/relationships/image" Target="../media/image56.png"/><Relationship Id="rId1419" Type="http://schemas.openxmlformats.org/officeDocument/2006/relationships/image" Target="../media/image1417.png"/><Relationship Id="rId1626" Type="http://schemas.openxmlformats.org/officeDocument/2006/relationships/image" Target="../media/image1624.png"/><Relationship Id="rId1833" Type="http://schemas.openxmlformats.org/officeDocument/2006/relationships/image" Target="../media/image1831.png"/><Relationship Id="rId1900" Type="http://schemas.openxmlformats.org/officeDocument/2006/relationships/image" Target="../media/image1898.png"/><Relationship Id="rId579" Type="http://schemas.openxmlformats.org/officeDocument/2006/relationships/image" Target="../media/image577.png"/><Relationship Id="rId786" Type="http://schemas.openxmlformats.org/officeDocument/2006/relationships/image" Target="../media/image784.png"/><Relationship Id="rId993" Type="http://schemas.openxmlformats.org/officeDocument/2006/relationships/image" Target="../media/image991.png"/><Relationship Id="rId2467" Type="http://schemas.openxmlformats.org/officeDocument/2006/relationships/image" Target="../media/image2465.png"/><Relationship Id="rId2674" Type="http://schemas.openxmlformats.org/officeDocument/2006/relationships/image" Target="../media/image2672.png"/><Relationship Id="rId3518" Type="http://schemas.openxmlformats.org/officeDocument/2006/relationships/image" Target="../media/image3516.png"/><Relationship Id="rId439" Type="http://schemas.openxmlformats.org/officeDocument/2006/relationships/image" Target="../media/image437.png"/><Relationship Id="rId646" Type="http://schemas.openxmlformats.org/officeDocument/2006/relationships/image" Target="../media/image644.png"/><Relationship Id="rId1069" Type="http://schemas.openxmlformats.org/officeDocument/2006/relationships/image" Target="../media/image1067.png"/><Relationship Id="rId1276" Type="http://schemas.openxmlformats.org/officeDocument/2006/relationships/image" Target="../media/image1274.png"/><Relationship Id="rId1483" Type="http://schemas.openxmlformats.org/officeDocument/2006/relationships/image" Target="../media/image1481.png"/><Relationship Id="rId2327" Type="http://schemas.openxmlformats.org/officeDocument/2006/relationships/image" Target="../media/image2325.png"/><Relationship Id="rId2881" Type="http://schemas.openxmlformats.org/officeDocument/2006/relationships/image" Target="../media/image2879.png"/><Relationship Id="rId506" Type="http://schemas.openxmlformats.org/officeDocument/2006/relationships/image" Target="../media/image504.png"/><Relationship Id="rId853" Type="http://schemas.openxmlformats.org/officeDocument/2006/relationships/image" Target="../media/image851.png"/><Relationship Id="rId1136" Type="http://schemas.openxmlformats.org/officeDocument/2006/relationships/image" Target="../media/image1134.png"/><Relationship Id="rId1690" Type="http://schemas.openxmlformats.org/officeDocument/2006/relationships/image" Target="../media/image1688.png"/><Relationship Id="rId2534" Type="http://schemas.openxmlformats.org/officeDocument/2006/relationships/image" Target="../media/image2532.png"/><Relationship Id="rId2741" Type="http://schemas.openxmlformats.org/officeDocument/2006/relationships/image" Target="../media/image2739.png"/><Relationship Id="rId713" Type="http://schemas.openxmlformats.org/officeDocument/2006/relationships/image" Target="../media/image711.png"/><Relationship Id="rId920" Type="http://schemas.openxmlformats.org/officeDocument/2006/relationships/image" Target="../media/image918.png"/><Relationship Id="rId1343" Type="http://schemas.openxmlformats.org/officeDocument/2006/relationships/image" Target="../media/image1341.png"/><Relationship Id="rId1550" Type="http://schemas.openxmlformats.org/officeDocument/2006/relationships/image" Target="../media/image1548.png"/><Relationship Id="rId2601" Type="http://schemas.openxmlformats.org/officeDocument/2006/relationships/image" Target="../media/image2599.png"/><Relationship Id="rId1203" Type="http://schemas.openxmlformats.org/officeDocument/2006/relationships/image" Target="../media/image1201.png"/><Relationship Id="rId1410" Type="http://schemas.openxmlformats.org/officeDocument/2006/relationships/image" Target="../media/image1408.png"/><Relationship Id="rId3168" Type="http://schemas.openxmlformats.org/officeDocument/2006/relationships/image" Target="../media/image3166.png"/><Relationship Id="rId3375" Type="http://schemas.openxmlformats.org/officeDocument/2006/relationships/image" Target="../media/image3373.png"/><Relationship Id="rId3582" Type="http://schemas.openxmlformats.org/officeDocument/2006/relationships/image" Target="../media/image3580.png"/><Relationship Id="rId296" Type="http://schemas.openxmlformats.org/officeDocument/2006/relationships/image" Target="../media/image294.png"/><Relationship Id="rId2184" Type="http://schemas.openxmlformats.org/officeDocument/2006/relationships/image" Target="../media/image2182.png"/><Relationship Id="rId2391" Type="http://schemas.openxmlformats.org/officeDocument/2006/relationships/image" Target="../media/image2389.png"/><Relationship Id="rId3028" Type="http://schemas.openxmlformats.org/officeDocument/2006/relationships/image" Target="../media/image3026.png"/><Relationship Id="rId3235" Type="http://schemas.openxmlformats.org/officeDocument/2006/relationships/image" Target="../media/image3233.png"/><Relationship Id="rId3442" Type="http://schemas.openxmlformats.org/officeDocument/2006/relationships/image" Target="../media/image3440.png"/><Relationship Id="rId156" Type="http://schemas.openxmlformats.org/officeDocument/2006/relationships/image" Target="../media/image154.png"/><Relationship Id="rId363" Type="http://schemas.openxmlformats.org/officeDocument/2006/relationships/image" Target="../media/image361.png"/><Relationship Id="rId570" Type="http://schemas.openxmlformats.org/officeDocument/2006/relationships/image" Target="../media/image568.png"/><Relationship Id="rId2044" Type="http://schemas.openxmlformats.org/officeDocument/2006/relationships/image" Target="../media/image2042.png"/><Relationship Id="rId2251" Type="http://schemas.openxmlformats.org/officeDocument/2006/relationships/image" Target="../media/image2249.png"/><Relationship Id="rId3302" Type="http://schemas.openxmlformats.org/officeDocument/2006/relationships/image" Target="../media/image3300.png"/><Relationship Id="rId223" Type="http://schemas.openxmlformats.org/officeDocument/2006/relationships/image" Target="../media/image221.png"/><Relationship Id="rId430" Type="http://schemas.openxmlformats.org/officeDocument/2006/relationships/image" Target="../media/image428.png"/><Relationship Id="rId1060" Type="http://schemas.openxmlformats.org/officeDocument/2006/relationships/image" Target="../media/image1058.png"/><Relationship Id="rId2111" Type="http://schemas.openxmlformats.org/officeDocument/2006/relationships/image" Target="../media/image2109.png"/><Relationship Id="rId1877" Type="http://schemas.openxmlformats.org/officeDocument/2006/relationships/image" Target="../media/image1875.png"/><Relationship Id="rId2928" Type="http://schemas.openxmlformats.org/officeDocument/2006/relationships/image" Target="../media/image2926.png"/><Relationship Id="rId1737" Type="http://schemas.openxmlformats.org/officeDocument/2006/relationships/image" Target="../media/image1735.png"/><Relationship Id="rId1944" Type="http://schemas.openxmlformats.org/officeDocument/2006/relationships/image" Target="../media/image1942.png"/><Relationship Id="rId3092" Type="http://schemas.openxmlformats.org/officeDocument/2006/relationships/image" Target="../media/image3090.png"/><Relationship Id="rId29" Type="http://schemas.openxmlformats.org/officeDocument/2006/relationships/image" Target="../media/image27.png"/><Relationship Id="rId1804" Type="http://schemas.openxmlformats.org/officeDocument/2006/relationships/image" Target="../media/image1802.png"/><Relationship Id="rId897" Type="http://schemas.openxmlformats.org/officeDocument/2006/relationships/image" Target="../media/image895.png"/><Relationship Id="rId2578" Type="http://schemas.openxmlformats.org/officeDocument/2006/relationships/image" Target="../media/image2576.png"/><Relationship Id="rId2785" Type="http://schemas.openxmlformats.org/officeDocument/2006/relationships/image" Target="../media/image2783.png"/><Relationship Id="rId2992" Type="http://schemas.openxmlformats.org/officeDocument/2006/relationships/image" Target="../media/image2990.png"/><Relationship Id="rId3629" Type="http://schemas.openxmlformats.org/officeDocument/2006/relationships/image" Target="../media/image3627.png"/><Relationship Id="rId757" Type="http://schemas.openxmlformats.org/officeDocument/2006/relationships/image" Target="../media/image755.png"/><Relationship Id="rId964" Type="http://schemas.openxmlformats.org/officeDocument/2006/relationships/image" Target="../media/image962.png"/><Relationship Id="rId1387" Type="http://schemas.openxmlformats.org/officeDocument/2006/relationships/image" Target="../media/image1385.png"/><Relationship Id="rId1594" Type="http://schemas.openxmlformats.org/officeDocument/2006/relationships/image" Target="../media/image1592.png"/><Relationship Id="rId2438" Type="http://schemas.openxmlformats.org/officeDocument/2006/relationships/image" Target="../media/image2436.png"/><Relationship Id="rId2645" Type="http://schemas.openxmlformats.org/officeDocument/2006/relationships/image" Target="../media/image2643.png"/><Relationship Id="rId2852" Type="http://schemas.openxmlformats.org/officeDocument/2006/relationships/image" Target="../media/image2850.png"/><Relationship Id="rId93" Type="http://schemas.openxmlformats.org/officeDocument/2006/relationships/image" Target="../media/image91.png"/><Relationship Id="rId617" Type="http://schemas.openxmlformats.org/officeDocument/2006/relationships/image" Target="../media/image615.png"/><Relationship Id="rId824" Type="http://schemas.openxmlformats.org/officeDocument/2006/relationships/image" Target="../media/image822.png"/><Relationship Id="rId1247" Type="http://schemas.openxmlformats.org/officeDocument/2006/relationships/image" Target="../media/image1245.png"/><Relationship Id="rId1454" Type="http://schemas.openxmlformats.org/officeDocument/2006/relationships/image" Target="../media/image1452.png"/><Relationship Id="rId1661" Type="http://schemas.openxmlformats.org/officeDocument/2006/relationships/image" Target="../media/image1659.png"/><Relationship Id="rId2505" Type="http://schemas.openxmlformats.org/officeDocument/2006/relationships/image" Target="../media/image2503.png"/><Relationship Id="rId2712" Type="http://schemas.openxmlformats.org/officeDocument/2006/relationships/image" Target="../media/image2710.png"/><Relationship Id="rId1107" Type="http://schemas.openxmlformats.org/officeDocument/2006/relationships/image" Target="../media/image1105.png"/><Relationship Id="rId1314" Type="http://schemas.openxmlformats.org/officeDocument/2006/relationships/image" Target="../media/image1312.png"/><Relationship Id="rId1521" Type="http://schemas.openxmlformats.org/officeDocument/2006/relationships/image" Target="../media/image1519.png"/><Relationship Id="rId3279" Type="http://schemas.openxmlformats.org/officeDocument/2006/relationships/image" Target="../media/image3277.png"/><Relationship Id="rId3486" Type="http://schemas.openxmlformats.org/officeDocument/2006/relationships/image" Target="../media/image3484.png"/><Relationship Id="rId20" Type="http://schemas.openxmlformats.org/officeDocument/2006/relationships/image" Target="../media/image18.png"/><Relationship Id="rId2088" Type="http://schemas.openxmlformats.org/officeDocument/2006/relationships/image" Target="../media/image2086.png"/><Relationship Id="rId2295" Type="http://schemas.openxmlformats.org/officeDocument/2006/relationships/image" Target="../media/image2293.png"/><Relationship Id="rId3139" Type="http://schemas.openxmlformats.org/officeDocument/2006/relationships/image" Target="../media/image3137.png"/><Relationship Id="rId3346" Type="http://schemas.openxmlformats.org/officeDocument/2006/relationships/image" Target="../media/image3344.png"/><Relationship Id="rId267" Type="http://schemas.openxmlformats.org/officeDocument/2006/relationships/image" Target="../media/image265.png"/><Relationship Id="rId474" Type="http://schemas.openxmlformats.org/officeDocument/2006/relationships/image" Target="../media/image472.png"/><Relationship Id="rId2155" Type="http://schemas.openxmlformats.org/officeDocument/2006/relationships/image" Target="../media/image2153.png"/><Relationship Id="rId3553" Type="http://schemas.openxmlformats.org/officeDocument/2006/relationships/image" Target="../media/image3551.png"/><Relationship Id="rId127" Type="http://schemas.openxmlformats.org/officeDocument/2006/relationships/image" Target="../media/image125.png"/><Relationship Id="rId681" Type="http://schemas.openxmlformats.org/officeDocument/2006/relationships/image" Target="../media/image679.png"/><Relationship Id="rId2362" Type="http://schemas.openxmlformats.org/officeDocument/2006/relationships/image" Target="../media/image2360.png"/><Relationship Id="rId3206" Type="http://schemas.openxmlformats.org/officeDocument/2006/relationships/image" Target="../media/image3204.png"/><Relationship Id="rId3413" Type="http://schemas.openxmlformats.org/officeDocument/2006/relationships/image" Target="../media/image3411.png"/><Relationship Id="rId3620" Type="http://schemas.openxmlformats.org/officeDocument/2006/relationships/image" Target="../media/image3618.png"/><Relationship Id="rId334" Type="http://schemas.openxmlformats.org/officeDocument/2006/relationships/image" Target="../media/image332.png"/><Relationship Id="rId541" Type="http://schemas.openxmlformats.org/officeDocument/2006/relationships/image" Target="../media/image539.png"/><Relationship Id="rId1171" Type="http://schemas.openxmlformats.org/officeDocument/2006/relationships/image" Target="../media/image1169.png"/><Relationship Id="rId2015" Type="http://schemas.openxmlformats.org/officeDocument/2006/relationships/image" Target="../media/image2013.png"/><Relationship Id="rId2222" Type="http://schemas.openxmlformats.org/officeDocument/2006/relationships/image" Target="../media/image2220.png"/><Relationship Id="rId401" Type="http://schemas.openxmlformats.org/officeDocument/2006/relationships/image" Target="../media/image399.png"/><Relationship Id="rId1031" Type="http://schemas.openxmlformats.org/officeDocument/2006/relationships/image" Target="../media/image1029.png"/><Relationship Id="rId1988" Type="http://schemas.openxmlformats.org/officeDocument/2006/relationships/image" Target="../media/image1986.png"/><Relationship Id="rId1848" Type="http://schemas.openxmlformats.org/officeDocument/2006/relationships/image" Target="../media/image1846.png"/><Relationship Id="rId3063" Type="http://schemas.openxmlformats.org/officeDocument/2006/relationships/image" Target="../media/image3061.png"/><Relationship Id="rId3270" Type="http://schemas.openxmlformats.org/officeDocument/2006/relationships/image" Target="../media/image3268.png"/><Relationship Id="rId191" Type="http://schemas.openxmlformats.org/officeDocument/2006/relationships/image" Target="../media/image189.png"/><Relationship Id="rId1708" Type="http://schemas.openxmlformats.org/officeDocument/2006/relationships/image" Target="../media/image1706.png"/><Relationship Id="rId1915" Type="http://schemas.openxmlformats.org/officeDocument/2006/relationships/image" Target="../media/image1913.png"/><Relationship Id="rId3130" Type="http://schemas.openxmlformats.org/officeDocument/2006/relationships/image" Target="../media/image3128.png"/><Relationship Id="rId2689" Type="http://schemas.openxmlformats.org/officeDocument/2006/relationships/image" Target="../media/image2687.png"/><Relationship Id="rId2896" Type="http://schemas.openxmlformats.org/officeDocument/2006/relationships/image" Target="../media/image2894.png"/><Relationship Id="rId868" Type="http://schemas.openxmlformats.org/officeDocument/2006/relationships/image" Target="../media/image866.png"/><Relationship Id="rId1498" Type="http://schemas.openxmlformats.org/officeDocument/2006/relationships/image" Target="../media/image1496.png"/><Relationship Id="rId2549" Type="http://schemas.openxmlformats.org/officeDocument/2006/relationships/image" Target="../media/image2547.png"/><Relationship Id="rId2756" Type="http://schemas.openxmlformats.org/officeDocument/2006/relationships/image" Target="../media/image2754.png"/><Relationship Id="rId2963" Type="http://schemas.openxmlformats.org/officeDocument/2006/relationships/image" Target="../media/image2961.png"/><Relationship Id="rId728" Type="http://schemas.openxmlformats.org/officeDocument/2006/relationships/image" Target="../media/image726.png"/><Relationship Id="rId935" Type="http://schemas.openxmlformats.org/officeDocument/2006/relationships/image" Target="../media/image933.png"/><Relationship Id="rId1358" Type="http://schemas.openxmlformats.org/officeDocument/2006/relationships/image" Target="../media/image1356.png"/><Relationship Id="rId1565" Type="http://schemas.openxmlformats.org/officeDocument/2006/relationships/image" Target="../media/image1563.png"/><Relationship Id="rId1772" Type="http://schemas.openxmlformats.org/officeDocument/2006/relationships/image" Target="../media/image1770.png"/><Relationship Id="rId2409" Type="http://schemas.openxmlformats.org/officeDocument/2006/relationships/image" Target="../media/image2407.png"/><Relationship Id="rId2616" Type="http://schemas.openxmlformats.org/officeDocument/2006/relationships/image" Target="../media/image2614.png"/><Relationship Id="rId64" Type="http://schemas.openxmlformats.org/officeDocument/2006/relationships/image" Target="../media/image62.png"/><Relationship Id="rId1218" Type="http://schemas.openxmlformats.org/officeDocument/2006/relationships/image" Target="../media/image1216.png"/><Relationship Id="rId1425" Type="http://schemas.openxmlformats.org/officeDocument/2006/relationships/image" Target="../media/image1423.png"/><Relationship Id="rId2823" Type="http://schemas.openxmlformats.org/officeDocument/2006/relationships/image" Target="../media/image2821.png"/><Relationship Id="rId1632" Type="http://schemas.openxmlformats.org/officeDocument/2006/relationships/image" Target="../media/image1630.png"/><Relationship Id="rId2199" Type="http://schemas.openxmlformats.org/officeDocument/2006/relationships/image" Target="../media/image2197.png"/><Relationship Id="rId3597" Type="http://schemas.openxmlformats.org/officeDocument/2006/relationships/image" Target="../media/image3595.png"/><Relationship Id="rId3457" Type="http://schemas.openxmlformats.org/officeDocument/2006/relationships/image" Target="../media/image3455.png"/><Relationship Id="rId378" Type="http://schemas.openxmlformats.org/officeDocument/2006/relationships/image" Target="../media/image376.png"/><Relationship Id="rId585" Type="http://schemas.openxmlformats.org/officeDocument/2006/relationships/image" Target="../media/image583.png"/><Relationship Id="rId792" Type="http://schemas.openxmlformats.org/officeDocument/2006/relationships/image" Target="../media/image790.png"/><Relationship Id="rId2059" Type="http://schemas.openxmlformats.org/officeDocument/2006/relationships/image" Target="../media/image2057.png"/><Relationship Id="rId2266" Type="http://schemas.openxmlformats.org/officeDocument/2006/relationships/image" Target="../media/image2264.png"/><Relationship Id="rId2473" Type="http://schemas.openxmlformats.org/officeDocument/2006/relationships/image" Target="../media/image2471.png"/><Relationship Id="rId2680" Type="http://schemas.openxmlformats.org/officeDocument/2006/relationships/image" Target="../media/image2678.png"/><Relationship Id="rId3317" Type="http://schemas.openxmlformats.org/officeDocument/2006/relationships/image" Target="../media/image3315.png"/><Relationship Id="rId3524" Type="http://schemas.openxmlformats.org/officeDocument/2006/relationships/image" Target="../media/image3522.png"/><Relationship Id="rId238" Type="http://schemas.openxmlformats.org/officeDocument/2006/relationships/image" Target="../media/image236.png"/><Relationship Id="rId445" Type="http://schemas.openxmlformats.org/officeDocument/2006/relationships/image" Target="../media/image443.png"/><Relationship Id="rId652" Type="http://schemas.openxmlformats.org/officeDocument/2006/relationships/image" Target="../media/image650.png"/><Relationship Id="rId1075" Type="http://schemas.openxmlformats.org/officeDocument/2006/relationships/image" Target="../media/image1073.png"/><Relationship Id="rId1282" Type="http://schemas.openxmlformats.org/officeDocument/2006/relationships/image" Target="../media/image1280.png"/><Relationship Id="rId2126" Type="http://schemas.openxmlformats.org/officeDocument/2006/relationships/image" Target="../media/image2124.png"/><Relationship Id="rId2333" Type="http://schemas.openxmlformats.org/officeDocument/2006/relationships/image" Target="../media/image2331.png"/><Relationship Id="rId2540" Type="http://schemas.openxmlformats.org/officeDocument/2006/relationships/image" Target="../media/image2538.png"/><Relationship Id="rId305" Type="http://schemas.openxmlformats.org/officeDocument/2006/relationships/image" Target="../media/image303.png"/><Relationship Id="rId512" Type="http://schemas.openxmlformats.org/officeDocument/2006/relationships/image" Target="../media/image510.png"/><Relationship Id="rId1142" Type="http://schemas.openxmlformats.org/officeDocument/2006/relationships/image" Target="../media/image1140.png"/><Relationship Id="rId2400" Type="http://schemas.openxmlformats.org/officeDocument/2006/relationships/image" Target="../media/image2398.png"/><Relationship Id="rId1002" Type="http://schemas.openxmlformats.org/officeDocument/2006/relationships/image" Target="../media/image1000.png"/><Relationship Id="rId1959" Type="http://schemas.openxmlformats.org/officeDocument/2006/relationships/image" Target="../media/image1957.png"/><Relationship Id="rId3174" Type="http://schemas.openxmlformats.org/officeDocument/2006/relationships/image" Target="../media/image3172.png"/><Relationship Id="rId1819" Type="http://schemas.openxmlformats.org/officeDocument/2006/relationships/image" Target="../media/image1817.png"/><Relationship Id="rId3381" Type="http://schemas.openxmlformats.org/officeDocument/2006/relationships/image" Target="../media/image3379.png"/><Relationship Id="rId2190" Type="http://schemas.openxmlformats.org/officeDocument/2006/relationships/image" Target="../media/image2188.png"/><Relationship Id="rId3034" Type="http://schemas.openxmlformats.org/officeDocument/2006/relationships/image" Target="../media/image3032.png"/><Relationship Id="rId3241" Type="http://schemas.openxmlformats.org/officeDocument/2006/relationships/image" Target="../media/image3239.png"/><Relationship Id="rId162" Type="http://schemas.openxmlformats.org/officeDocument/2006/relationships/image" Target="../media/image160.png"/><Relationship Id="rId2050" Type="http://schemas.openxmlformats.org/officeDocument/2006/relationships/image" Target="../media/image2048.png"/><Relationship Id="rId3101" Type="http://schemas.openxmlformats.org/officeDocument/2006/relationships/image" Target="../media/image3099.png"/><Relationship Id="rId979" Type="http://schemas.openxmlformats.org/officeDocument/2006/relationships/image" Target="../media/image977.png"/><Relationship Id="rId839" Type="http://schemas.openxmlformats.org/officeDocument/2006/relationships/image" Target="../media/image837.png"/><Relationship Id="rId1469" Type="http://schemas.openxmlformats.org/officeDocument/2006/relationships/image" Target="../media/image1467.png"/><Relationship Id="rId2867" Type="http://schemas.openxmlformats.org/officeDocument/2006/relationships/image" Target="../media/image2865.png"/><Relationship Id="rId1676" Type="http://schemas.openxmlformats.org/officeDocument/2006/relationships/image" Target="../media/image1674.png"/><Relationship Id="rId1883" Type="http://schemas.openxmlformats.org/officeDocument/2006/relationships/image" Target="../media/image1881.png"/><Relationship Id="rId2727" Type="http://schemas.openxmlformats.org/officeDocument/2006/relationships/image" Target="../media/image2725.png"/><Relationship Id="rId2934" Type="http://schemas.openxmlformats.org/officeDocument/2006/relationships/image" Target="../media/image2932.png"/><Relationship Id="rId906" Type="http://schemas.openxmlformats.org/officeDocument/2006/relationships/image" Target="../media/image904.png"/><Relationship Id="rId1329" Type="http://schemas.openxmlformats.org/officeDocument/2006/relationships/image" Target="../media/image1327.png"/><Relationship Id="rId1536" Type="http://schemas.openxmlformats.org/officeDocument/2006/relationships/image" Target="../media/image1534.png"/><Relationship Id="rId1743" Type="http://schemas.openxmlformats.org/officeDocument/2006/relationships/image" Target="../media/image1741.png"/><Relationship Id="rId1950" Type="http://schemas.openxmlformats.org/officeDocument/2006/relationships/image" Target="../media/image1948.png"/><Relationship Id="rId35" Type="http://schemas.openxmlformats.org/officeDocument/2006/relationships/image" Target="../media/image33.png"/><Relationship Id="rId1603" Type="http://schemas.openxmlformats.org/officeDocument/2006/relationships/image" Target="../media/image1601.png"/><Relationship Id="rId1810" Type="http://schemas.openxmlformats.org/officeDocument/2006/relationships/image" Target="../media/image1808.png"/><Relationship Id="rId3568" Type="http://schemas.openxmlformats.org/officeDocument/2006/relationships/image" Target="../media/image3566.png"/><Relationship Id="rId489" Type="http://schemas.openxmlformats.org/officeDocument/2006/relationships/image" Target="../media/image487.png"/><Relationship Id="rId696" Type="http://schemas.openxmlformats.org/officeDocument/2006/relationships/image" Target="../media/image694.png"/><Relationship Id="rId2377" Type="http://schemas.openxmlformats.org/officeDocument/2006/relationships/image" Target="../media/image2375.png"/><Relationship Id="rId2584" Type="http://schemas.openxmlformats.org/officeDocument/2006/relationships/image" Target="../media/image2582.png"/><Relationship Id="rId2791" Type="http://schemas.openxmlformats.org/officeDocument/2006/relationships/image" Target="../media/image2789.png"/><Relationship Id="rId3428" Type="http://schemas.openxmlformats.org/officeDocument/2006/relationships/image" Target="../media/image3426.png"/><Relationship Id="rId349" Type="http://schemas.openxmlformats.org/officeDocument/2006/relationships/image" Target="../media/image347.png"/><Relationship Id="rId556" Type="http://schemas.openxmlformats.org/officeDocument/2006/relationships/image" Target="../media/image554.png"/><Relationship Id="rId763" Type="http://schemas.openxmlformats.org/officeDocument/2006/relationships/image" Target="../media/image761.png"/><Relationship Id="rId1186" Type="http://schemas.openxmlformats.org/officeDocument/2006/relationships/image" Target="../media/image1184.png"/><Relationship Id="rId1393" Type="http://schemas.openxmlformats.org/officeDocument/2006/relationships/image" Target="../media/image1391.png"/><Relationship Id="rId2237" Type="http://schemas.openxmlformats.org/officeDocument/2006/relationships/image" Target="../media/image2235.png"/><Relationship Id="rId2444" Type="http://schemas.openxmlformats.org/officeDocument/2006/relationships/image" Target="../media/image2442.png"/><Relationship Id="rId209" Type="http://schemas.openxmlformats.org/officeDocument/2006/relationships/image" Target="../media/image207.png"/><Relationship Id="rId416" Type="http://schemas.openxmlformats.org/officeDocument/2006/relationships/image" Target="../media/image414.png"/><Relationship Id="rId970" Type="http://schemas.openxmlformats.org/officeDocument/2006/relationships/image" Target="../media/image968.png"/><Relationship Id="rId1046" Type="http://schemas.openxmlformats.org/officeDocument/2006/relationships/image" Target="../media/image1044.png"/><Relationship Id="rId1253" Type="http://schemas.openxmlformats.org/officeDocument/2006/relationships/image" Target="../media/image1251.png"/><Relationship Id="rId2651" Type="http://schemas.openxmlformats.org/officeDocument/2006/relationships/image" Target="../media/image2649.png"/><Relationship Id="rId623" Type="http://schemas.openxmlformats.org/officeDocument/2006/relationships/image" Target="../media/image621.png"/><Relationship Id="rId830" Type="http://schemas.openxmlformats.org/officeDocument/2006/relationships/image" Target="../media/image828.png"/><Relationship Id="rId1460" Type="http://schemas.openxmlformats.org/officeDocument/2006/relationships/image" Target="../media/image1458.png"/><Relationship Id="rId2304" Type="http://schemas.openxmlformats.org/officeDocument/2006/relationships/image" Target="../media/image2302.png"/><Relationship Id="rId2511" Type="http://schemas.openxmlformats.org/officeDocument/2006/relationships/image" Target="../media/image2509.png"/><Relationship Id="rId1113" Type="http://schemas.openxmlformats.org/officeDocument/2006/relationships/image" Target="../media/image1111.png"/><Relationship Id="rId1320" Type="http://schemas.openxmlformats.org/officeDocument/2006/relationships/image" Target="../media/image1318.png"/><Relationship Id="rId1625" Type="http://schemas.openxmlformats.org/officeDocument/2006/relationships/image" Target="../media/image1623.png"/><Relationship Id="rId1832" Type="http://schemas.openxmlformats.org/officeDocument/2006/relationships/image" Target="../media/image1830.png"/><Relationship Id="rId3078" Type="http://schemas.openxmlformats.org/officeDocument/2006/relationships/image" Target="../media/image3076.png"/><Relationship Id="rId3285" Type="http://schemas.openxmlformats.org/officeDocument/2006/relationships/image" Target="../media/image3283.png"/><Relationship Id="rId3492" Type="http://schemas.openxmlformats.org/officeDocument/2006/relationships/image" Target="../media/image3490.png"/><Relationship Id="rId2094" Type="http://schemas.openxmlformats.org/officeDocument/2006/relationships/image" Target="../media/image2092.png"/><Relationship Id="rId3145" Type="http://schemas.openxmlformats.org/officeDocument/2006/relationships/image" Target="../media/image3143.png"/><Relationship Id="rId3352" Type="http://schemas.openxmlformats.org/officeDocument/2006/relationships/image" Target="../media/image3350.png"/><Relationship Id="rId273" Type="http://schemas.openxmlformats.org/officeDocument/2006/relationships/image" Target="../media/image271.png"/><Relationship Id="rId480" Type="http://schemas.openxmlformats.org/officeDocument/2006/relationships/image" Target="../media/image478.png"/><Relationship Id="rId2161" Type="http://schemas.openxmlformats.org/officeDocument/2006/relationships/image" Target="../media/image2159.png"/><Relationship Id="rId2399" Type="http://schemas.openxmlformats.org/officeDocument/2006/relationships/image" Target="../media/image2397.png"/><Relationship Id="rId3005" Type="http://schemas.openxmlformats.org/officeDocument/2006/relationships/image" Target="../media/image3003.png"/><Relationship Id="rId3212" Type="http://schemas.openxmlformats.org/officeDocument/2006/relationships/image" Target="../media/image3210.png"/><Relationship Id="rId133" Type="http://schemas.openxmlformats.org/officeDocument/2006/relationships/image" Target="../media/image131.png"/><Relationship Id="rId340" Type="http://schemas.openxmlformats.org/officeDocument/2006/relationships/image" Target="../media/image338.png"/><Relationship Id="rId578" Type="http://schemas.openxmlformats.org/officeDocument/2006/relationships/image" Target="../media/image576.png"/><Relationship Id="rId785" Type="http://schemas.openxmlformats.org/officeDocument/2006/relationships/image" Target="../media/image783.png"/><Relationship Id="rId992" Type="http://schemas.openxmlformats.org/officeDocument/2006/relationships/image" Target="../media/image990.png"/><Relationship Id="rId2021" Type="http://schemas.openxmlformats.org/officeDocument/2006/relationships/image" Target="../media/image2019.png"/><Relationship Id="rId2259" Type="http://schemas.openxmlformats.org/officeDocument/2006/relationships/image" Target="../media/image2257.png"/><Relationship Id="rId2466" Type="http://schemas.openxmlformats.org/officeDocument/2006/relationships/image" Target="../media/image2464.png"/><Relationship Id="rId2673" Type="http://schemas.openxmlformats.org/officeDocument/2006/relationships/image" Target="../media/image2671.png"/><Relationship Id="rId2880" Type="http://schemas.openxmlformats.org/officeDocument/2006/relationships/image" Target="../media/image2878.png"/><Relationship Id="rId3517" Type="http://schemas.openxmlformats.org/officeDocument/2006/relationships/image" Target="../media/image3515.png"/><Relationship Id="rId200" Type="http://schemas.openxmlformats.org/officeDocument/2006/relationships/image" Target="../media/image198.png"/><Relationship Id="rId438" Type="http://schemas.openxmlformats.org/officeDocument/2006/relationships/image" Target="../media/image436.png"/><Relationship Id="rId645" Type="http://schemas.openxmlformats.org/officeDocument/2006/relationships/image" Target="../media/image643.png"/><Relationship Id="rId852" Type="http://schemas.openxmlformats.org/officeDocument/2006/relationships/image" Target="../media/image850.png"/><Relationship Id="rId1068" Type="http://schemas.openxmlformats.org/officeDocument/2006/relationships/image" Target="../media/image1066.png"/><Relationship Id="rId1275" Type="http://schemas.openxmlformats.org/officeDocument/2006/relationships/image" Target="../media/image1273.png"/><Relationship Id="rId1482" Type="http://schemas.openxmlformats.org/officeDocument/2006/relationships/image" Target="../media/image1480.png"/><Relationship Id="rId2119" Type="http://schemas.openxmlformats.org/officeDocument/2006/relationships/image" Target="../media/image2117.png"/><Relationship Id="rId2326" Type="http://schemas.openxmlformats.org/officeDocument/2006/relationships/image" Target="../media/image2324.png"/><Relationship Id="rId2533" Type="http://schemas.openxmlformats.org/officeDocument/2006/relationships/image" Target="../media/image2531.png"/><Relationship Id="rId2740" Type="http://schemas.openxmlformats.org/officeDocument/2006/relationships/image" Target="../media/image2738.png"/><Relationship Id="rId2978" Type="http://schemas.openxmlformats.org/officeDocument/2006/relationships/image" Target="../media/image2976.png"/><Relationship Id="rId505" Type="http://schemas.openxmlformats.org/officeDocument/2006/relationships/image" Target="../media/image503.png"/><Relationship Id="rId712" Type="http://schemas.openxmlformats.org/officeDocument/2006/relationships/image" Target="../media/image710.png"/><Relationship Id="rId1135" Type="http://schemas.openxmlformats.org/officeDocument/2006/relationships/image" Target="../media/image1133.png"/><Relationship Id="rId1342" Type="http://schemas.openxmlformats.org/officeDocument/2006/relationships/image" Target="../media/image1340.png"/><Relationship Id="rId1787" Type="http://schemas.openxmlformats.org/officeDocument/2006/relationships/image" Target="../media/image1785.png"/><Relationship Id="rId1994" Type="http://schemas.openxmlformats.org/officeDocument/2006/relationships/image" Target="../media/image1992.png"/><Relationship Id="rId2838" Type="http://schemas.openxmlformats.org/officeDocument/2006/relationships/image" Target="../media/image2836.png"/><Relationship Id="rId79" Type="http://schemas.openxmlformats.org/officeDocument/2006/relationships/image" Target="../media/image77.png"/><Relationship Id="rId1202" Type="http://schemas.openxmlformats.org/officeDocument/2006/relationships/image" Target="../media/image1200.png"/><Relationship Id="rId1647" Type="http://schemas.openxmlformats.org/officeDocument/2006/relationships/image" Target="../media/image1645.png"/><Relationship Id="rId1854" Type="http://schemas.openxmlformats.org/officeDocument/2006/relationships/image" Target="../media/image1852.png"/><Relationship Id="rId2600" Type="http://schemas.openxmlformats.org/officeDocument/2006/relationships/image" Target="../media/image2598.png"/><Relationship Id="rId2905" Type="http://schemas.openxmlformats.org/officeDocument/2006/relationships/image" Target="../media/image2903.png"/><Relationship Id="rId1507" Type="http://schemas.openxmlformats.org/officeDocument/2006/relationships/image" Target="../media/image1505.png"/><Relationship Id="rId1714" Type="http://schemas.openxmlformats.org/officeDocument/2006/relationships/image" Target="../media/image1712.png"/><Relationship Id="rId3167" Type="http://schemas.openxmlformats.org/officeDocument/2006/relationships/image" Target="../media/image3165.png"/><Relationship Id="rId295" Type="http://schemas.openxmlformats.org/officeDocument/2006/relationships/image" Target="../media/image293.png"/><Relationship Id="rId1921" Type="http://schemas.openxmlformats.org/officeDocument/2006/relationships/image" Target="../media/image1919.png"/><Relationship Id="rId3374" Type="http://schemas.openxmlformats.org/officeDocument/2006/relationships/image" Target="../media/image3372.png"/><Relationship Id="rId3581" Type="http://schemas.openxmlformats.org/officeDocument/2006/relationships/image" Target="../media/image3579.png"/><Relationship Id="rId2183" Type="http://schemas.openxmlformats.org/officeDocument/2006/relationships/image" Target="../media/image2181.png"/><Relationship Id="rId2390" Type="http://schemas.openxmlformats.org/officeDocument/2006/relationships/image" Target="../media/image2388.png"/><Relationship Id="rId2488" Type="http://schemas.openxmlformats.org/officeDocument/2006/relationships/image" Target="../media/image2486.png"/><Relationship Id="rId3027" Type="http://schemas.openxmlformats.org/officeDocument/2006/relationships/image" Target="../media/image3025.png"/><Relationship Id="rId3234" Type="http://schemas.openxmlformats.org/officeDocument/2006/relationships/image" Target="../media/image3232.png"/><Relationship Id="rId3441" Type="http://schemas.openxmlformats.org/officeDocument/2006/relationships/image" Target="../media/image3439.png"/><Relationship Id="rId155" Type="http://schemas.openxmlformats.org/officeDocument/2006/relationships/image" Target="../media/image153.png"/><Relationship Id="rId362" Type="http://schemas.openxmlformats.org/officeDocument/2006/relationships/image" Target="../media/image360.png"/><Relationship Id="rId1297" Type="http://schemas.openxmlformats.org/officeDocument/2006/relationships/image" Target="../media/image1295.png"/><Relationship Id="rId2043" Type="http://schemas.openxmlformats.org/officeDocument/2006/relationships/image" Target="../media/image2041.png"/><Relationship Id="rId2250" Type="http://schemas.openxmlformats.org/officeDocument/2006/relationships/image" Target="../media/image2248.png"/><Relationship Id="rId2695" Type="http://schemas.openxmlformats.org/officeDocument/2006/relationships/image" Target="../media/image2693.png"/><Relationship Id="rId3301" Type="http://schemas.openxmlformats.org/officeDocument/2006/relationships/image" Target="../media/image3299.png"/><Relationship Id="rId3539" Type="http://schemas.openxmlformats.org/officeDocument/2006/relationships/image" Target="../media/image3537.png"/><Relationship Id="rId222" Type="http://schemas.openxmlformats.org/officeDocument/2006/relationships/image" Target="../media/image220.png"/><Relationship Id="rId667" Type="http://schemas.openxmlformats.org/officeDocument/2006/relationships/image" Target="../media/image665.png"/><Relationship Id="rId874" Type="http://schemas.openxmlformats.org/officeDocument/2006/relationships/image" Target="../media/image872.png"/><Relationship Id="rId2110" Type="http://schemas.openxmlformats.org/officeDocument/2006/relationships/image" Target="../media/image2108.png"/><Relationship Id="rId2348" Type="http://schemas.openxmlformats.org/officeDocument/2006/relationships/image" Target="../media/image2346.png"/><Relationship Id="rId2555" Type="http://schemas.openxmlformats.org/officeDocument/2006/relationships/image" Target="../media/image2553.png"/><Relationship Id="rId2762" Type="http://schemas.openxmlformats.org/officeDocument/2006/relationships/image" Target="../media/image2760.png"/><Relationship Id="rId3606" Type="http://schemas.openxmlformats.org/officeDocument/2006/relationships/image" Target="../media/image3604.png"/><Relationship Id="rId527" Type="http://schemas.openxmlformats.org/officeDocument/2006/relationships/image" Target="../media/image525.png"/><Relationship Id="rId734" Type="http://schemas.openxmlformats.org/officeDocument/2006/relationships/image" Target="../media/image732.png"/><Relationship Id="rId941" Type="http://schemas.openxmlformats.org/officeDocument/2006/relationships/image" Target="../media/image939.png"/><Relationship Id="rId1157" Type="http://schemas.openxmlformats.org/officeDocument/2006/relationships/image" Target="../media/image1155.png"/><Relationship Id="rId1364" Type="http://schemas.openxmlformats.org/officeDocument/2006/relationships/image" Target="../media/image1362.png"/><Relationship Id="rId1571" Type="http://schemas.openxmlformats.org/officeDocument/2006/relationships/image" Target="../media/image1569.png"/><Relationship Id="rId2208" Type="http://schemas.openxmlformats.org/officeDocument/2006/relationships/image" Target="../media/image2206.png"/><Relationship Id="rId2415" Type="http://schemas.openxmlformats.org/officeDocument/2006/relationships/image" Target="../media/image2413.png"/><Relationship Id="rId2622" Type="http://schemas.openxmlformats.org/officeDocument/2006/relationships/image" Target="../media/image2620.png"/><Relationship Id="rId70" Type="http://schemas.openxmlformats.org/officeDocument/2006/relationships/image" Target="../media/image68.png"/><Relationship Id="rId801" Type="http://schemas.openxmlformats.org/officeDocument/2006/relationships/image" Target="../media/image799.png"/><Relationship Id="rId1017" Type="http://schemas.openxmlformats.org/officeDocument/2006/relationships/image" Target="../media/image1015.png"/><Relationship Id="rId1224" Type="http://schemas.openxmlformats.org/officeDocument/2006/relationships/image" Target="../media/image1222.png"/><Relationship Id="rId1431" Type="http://schemas.openxmlformats.org/officeDocument/2006/relationships/image" Target="../media/image1429.png"/><Relationship Id="rId1669" Type="http://schemas.openxmlformats.org/officeDocument/2006/relationships/image" Target="../media/image1667.png"/><Relationship Id="rId1876" Type="http://schemas.openxmlformats.org/officeDocument/2006/relationships/image" Target="../media/image1874.png"/><Relationship Id="rId2927" Type="http://schemas.openxmlformats.org/officeDocument/2006/relationships/image" Target="../media/image2925.png"/><Relationship Id="rId3091" Type="http://schemas.openxmlformats.org/officeDocument/2006/relationships/image" Target="../media/image3089.png"/><Relationship Id="rId1529" Type="http://schemas.openxmlformats.org/officeDocument/2006/relationships/image" Target="../media/image1527.png"/><Relationship Id="rId1736" Type="http://schemas.openxmlformats.org/officeDocument/2006/relationships/image" Target="../media/image1734.png"/><Relationship Id="rId1943" Type="http://schemas.openxmlformats.org/officeDocument/2006/relationships/image" Target="../media/image1941.png"/><Relationship Id="rId3189" Type="http://schemas.openxmlformats.org/officeDocument/2006/relationships/image" Target="../media/image3187.png"/><Relationship Id="rId3396" Type="http://schemas.openxmlformats.org/officeDocument/2006/relationships/image" Target="../media/image3394.png"/><Relationship Id="rId28" Type="http://schemas.openxmlformats.org/officeDocument/2006/relationships/image" Target="../media/image26.png"/><Relationship Id="rId1803" Type="http://schemas.openxmlformats.org/officeDocument/2006/relationships/image" Target="../media/image1801.png"/><Relationship Id="rId3049" Type="http://schemas.openxmlformats.org/officeDocument/2006/relationships/image" Target="../media/image3047.png"/><Relationship Id="rId3256" Type="http://schemas.openxmlformats.org/officeDocument/2006/relationships/image" Target="../media/image3254.png"/><Relationship Id="rId3463" Type="http://schemas.openxmlformats.org/officeDocument/2006/relationships/image" Target="../media/image3461.png"/><Relationship Id="rId177" Type="http://schemas.openxmlformats.org/officeDocument/2006/relationships/image" Target="../media/image175.png"/><Relationship Id="rId384" Type="http://schemas.openxmlformats.org/officeDocument/2006/relationships/image" Target="../media/image382.png"/><Relationship Id="rId591" Type="http://schemas.openxmlformats.org/officeDocument/2006/relationships/image" Target="../media/image589.png"/><Relationship Id="rId2065" Type="http://schemas.openxmlformats.org/officeDocument/2006/relationships/image" Target="../media/image2063.png"/><Relationship Id="rId2272" Type="http://schemas.openxmlformats.org/officeDocument/2006/relationships/image" Target="../media/image2270.png"/><Relationship Id="rId3116" Type="http://schemas.openxmlformats.org/officeDocument/2006/relationships/image" Target="../media/image3114.png"/><Relationship Id="rId244" Type="http://schemas.openxmlformats.org/officeDocument/2006/relationships/image" Target="../media/image242.png"/><Relationship Id="rId689" Type="http://schemas.openxmlformats.org/officeDocument/2006/relationships/image" Target="../media/image687.png"/><Relationship Id="rId896" Type="http://schemas.openxmlformats.org/officeDocument/2006/relationships/image" Target="../media/image894.png"/><Relationship Id="rId1081" Type="http://schemas.openxmlformats.org/officeDocument/2006/relationships/image" Target="../media/image1079.png"/><Relationship Id="rId2577" Type="http://schemas.openxmlformats.org/officeDocument/2006/relationships/image" Target="../media/image2575.png"/><Relationship Id="rId2784" Type="http://schemas.openxmlformats.org/officeDocument/2006/relationships/image" Target="../media/image2782.png"/><Relationship Id="rId3323" Type="http://schemas.openxmlformats.org/officeDocument/2006/relationships/image" Target="../media/image3321.png"/><Relationship Id="rId3530" Type="http://schemas.openxmlformats.org/officeDocument/2006/relationships/image" Target="../media/image3528.png"/><Relationship Id="rId3628" Type="http://schemas.openxmlformats.org/officeDocument/2006/relationships/image" Target="../media/image3626.png"/><Relationship Id="rId451" Type="http://schemas.openxmlformats.org/officeDocument/2006/relationships/image" Target="../media/image449.png"/><Relationship Id="rId549" Type="http://schemas.openxmlformats.org/officeDocument/2006/relationships/image" Target="../media/image547.png"/><Relationship Id="rId756" Type="http://schemas.openxmlformats.org/officeDocument/2006/relationships/image" Target="../media/image754.png"/><Relationship Id="rId1179" Type="http://schemas.openxmlformats.org/officeDocument/2006/relationships/image" Target="../media/image1177.png"/><Relationship Id="rId1386" Type="http://schemas.openxmlformats.org/officeDocument/2006/relationships/image" Target="../media/image1384.png"/><Relationship Id="rId1593" Type="http://schemas.openxmlformats.org/officeDocument/2006/relationships/image" Target="../media/image1591.png"/><Relationship Id="rId2132" Type="http://schemas.openxmlformats.org/officeDocument/2006/relationships/image" Target="../media/image2130.png"/><Relationship Id="rId2437" Type="http://schemas.openxmlformats.org/officeDocument/2006/relationships/image" Target="../media/image2435.png"/><Relationship Id="rId2991" Type="http://schemas.openxmlformats.org/officeDocument/2006/relationships/image" Target="../media/image2989.png"/><Relationship Id="rId104" Type="http://schemas.openxmlformats.org/officeDocument/2006/relationships/image" Target="../media/image102.png"/><Relationship Id="rId311" Type="http://schemas.openxmlformats.org/officeDocument/2006/relationships/image" Target="../media/image309.png"/><Relationship Id="rId409" Type="http://schemas.openxmlformats.org/officeDocument/2006/relationships/image" Target="../media/image407.png"/><Relationship Id="rId963" Type="http://schemas.openxmlformats.org/officeDocument/2006/relationships/image" Target="../media/image961.png"/><Relationship Id="rId1039" Type="http://schemas.openxmlformats.org/officeDocument/2006/relationships/image" Target="../media/image1037.png"/><Relationship Id="rId1246" Type="http://schemas.openxmlformats.org/officeDocument/2006/relationships/image" Target="../media/image1244.png"/><Relationship Id="rId1898" Type="http://schemas.openxmlformats.org/officeDocument/2006/relationships/image" Target="../media/image1896.png"/><Relationship Id="rId2644" Type="http://schemas.openxmlformats.org/officeDocument/2006/relationships/image" Target="../media/image2642.png"/><Relationship Id="rId2851" Type="http://schemas.openxmlformats.org/officeDocument/2006/relationships/image" Target="../media/image2849.png"/><Relationship Id="rId2949" Type="http://schemas.openxmlformats.org/officeDocument/2006/relationships/image" Target="../media/image2947.png"/><Relationship Id="rId92" Type="http://schemas.openxmlformats.org/officeDocument/2006/relationships/image" Target="../media/image90.png"/><Relationship Id="rId616" Type="http://schemas.openxmlformats.org/officeDocument/2006/relationships/image" Target="../media/image614.png"/><Relationship Id="rId823" Type="http://schemas.openxmlformats.org/officeDocument/2006/relationships/image" Target="../media/image821.png"/><Relationship Id="rId1453" Type="http://schemas.openxmlformats.org/officeDocument/2006/relationships/image" Target="../media/image1451.png"/><Relationship Id="rId1660" Type="http://schemas.openxmlformats.org/officeDocument/2006/relationships/image" Target="../media/image1658.png"/><Relationship Id="rId1758" Type="http://schemas.openxmlformats.org/officeDocument/2006/relationships/image" Target="../media/image1756.png"/><Relationship Id="rId2504" Type="http://schemas.openxmlformats.org/officeDocument/2006/relationships/image" Target="../media/image2502.png"/><Relationship Id="rId2711" Type="http://schemas.openxmlformats.org/officeDocument/2006/relationships/image" Target="../media/image2709.png"/><Relationship Id="rId2809" Type="http://schemas.openxmlformats.org/officeDocument/2006/relationships/image" Target="../media/image2807.png"/><Relationship Id="rId1106" Type="http://schemas.openxmlformats.org/officeDocument/2006/relationships/image" Target="../media/image1104.png"/><Relationship Id="rId1313" Type="http://schemas.openxmlformats.org/officeDocument/2006/relationships/image" Target="../media/image1311.png"/><Relationship Id="rId1520" Type="http://schemas.openxmlformats.org/officeDocument/2006/relationships/image" Target="../media/image1518.png"/><Relationship Id="rId1965" Type="http://schemas.openxmlformats.org/officeDocument/2006/relationships/image" Target="../media/image1963.png"/><Relationship Id="rId3180" Type="http://schemas.openxmlformats.org/officeDocument/2006/relationships/image" Target="../media/image3178.png"/><Relationship Id="rId1618" Type="http://schemas.openxmlformats.org/officeDocument/2006/relationships/image" Target="../media/image1616.png"/><Relationship Id="rId1825" Type="http://schemas.openxmlformats.org/officeDocument/2006/relationships/image" Target="../media/image1823.png"/><Relationship Id="rId3040" Type="http://schemas.openxmlformats.org/officeDocument/2006/relationships/image" Target="../media/image3038.png"/><Relationship Id="rId3278" Type="http://schemas.openxmlformats.org/officeDocument/2006/relationships/image" Target="../media/image3276.png"/><Relationship Id="rId3485" Type="http://schemas.openxmlformats.org/officeDocument/2006/relationships/image" Target="../media/image3483.png"/><Relationship Id="rId199" Type="http://schemas.openxmlformats.org/officeDocument/2006/relationships/image" Target="../media/image197.png"/><Relationship Id="rId2087" Type="http://schemas.openxmlformats.org/officeDocument/2006/relationships/image" Target="../media/image2085.png"/><Relationship Id="rId2294" Type="http://schemas.openxmlformats.org/officeDocument/2006/relationships/image" Target="../media/image2292.png"/><Relationship Id="rId3138" Type="http://schemas.openxmlformats.org/officeDocument/2006/relationships/image" Target="../media/image3136.png"/><Relationship Id="rId3345" Type="http://schemas.openxmlformats.org/officeDocument/2006/relationships/image" Target="../media/image3343.png"/><Relationship Id="rId3552" Type="http://schemas.openxmlformats.org/officeDocument/2006/relationships/image" Target="../media/image3550.png"/><Relationship Id="rId266" Type="http://schemas.openxmlformats.org/officeDocument/2006/relationships/image" Target="../media/image264.png"/><Relationship Id="rId473" Type="http://schemas.openxmlformats.org/officeDocument/2006/relationships/image" Target="../media/image471.png"/><Relationship Id="rId680" Type="http://schemas.openxmlformats.org/officeDocument/2006/relationships/image" Target="../media/image678.png"/><Relationship Id="rId2154" Type="http://schemas.openxmlformats.org/officeDocument/2006/relationships/image" Target="../media/image2152.png"/><Relationship Id="rId2361" Type="http://schemas.openxmlformats.org/officeDocument/2006/relationships/image" Target="../media/image2359.png"/><Relationship Id="rId2599" Type="http://schemas.openxmlformats.org/officeDocument/2006/relationships/image" Target="../media/image2597.png"/><Relationship Id="rId3205" Type="http://schemas.openxmlformats.org/officeDocument/2006/relationships/image" Target="../media/image3203.png"/><Relationship Id="rId3412" Type="http://schemas.openxmlformats.org/officeDocument/2006/relationships/image" Target="../media/image3410.png"/><Relationship Id="rId126" Type="http://schemas.openxmlformats.org/officeDocument/2006/relationships/image" Target="../media/image124.png"/><Relationship Id="rId333" Type="http://schemas.openxmlformats.org/officeDocument/2006/relationships/image" Target="../media/image331.png"/><Relationship Id="rId540" Type="http://schemas.openxmlformats.org/officeDocument/2006/relationships/image" Target="../media/image538.png"/><Relationship Id="rId778" Type="http://schemas.openxmlformats.org/officeDocument/2006/relationships/image" Target="../media/image776.png"/><Relationship Id="rId985" Type="http://schemas.openxmlformats.org/officeDocument/2006/relationships/image" Target="../media/image983.png"/><Relationship Id="rId1170" Type="http://schemas.openxmlformats.org/officeDocument/2006/relationships/image" Target="../media/image1168.png"/><Relationship Id="rId2014" Type="http://schemas.openxmlformats.org/officeDocument/2006/relationships/image" Target="../media/image2012.png"/><Relationship Id="rId2221" Type="http://schemas.openxmlformats.org/officeDocument/2006/relationships/image" Target="../media/image2219.png"/><Relationship Id="rId2459" Type="http://schemas.openxmlformats.org/officeDocument/2006/relationships/image" Target="../media/image2457.png"/><Relationship Id="rId2666" Type="http://schemas.openxmlformats.org/officeDocument/2006/relationships/image" Target="../media/image2664.png"/><Relationship Id="rId2873" Type="http://schemas.openxmlformats.org/officeDocument/2006/relationships/image" Target="../media/image2871.png"/><Relationship Id="rId638" Type="http://schemas.openxmlformats.org/officeDocument/2006/relationships/image" Target="../media/image636.png"/><Relationship Id="rId845" Type="http://schemas.openxmlformats.org/officeDocument/2006/relationships/image" Target="../media/image843.png"/><Relationship Id="rId1030" Type="http://schemas.openxmlformats.org/officeDocument/2006/relationships/image" Target="../media/image1028.png"/><Relationship Id="rId1268" Type="http://schemas.openxmlformats.org/officeDocument/2006/relationships/image" Target="../media/image1266.png"/><Relationship Id="rId1475" Type="http://schemas.openxmlformats.org/officeDocument/2006/relationships/image" Target="../media/image1473.png"/><Relationship Id="rId1682" Type="http://schemas.openxmlformats.org/officeDocument/2006/relationships/image" Target="../media/image1680.png"/><Relationship Id="rId2319" Type="http://schemas.openxmlformats.org/officeDocument/2006/relationships/image" Target="../media/image2317.png"/><Relationship Id="rId2526" Type="http://schemas.openxmlformats.org/officeDocument/2006/relationships/image" Target="../media/image2524.png"/><Relationship Id="rId2733" Type="http://schemas.openxmlformats.org/officeDocument/2006/relationships/image" Target="../media/image2731.png"/><Relationship Id="rId400" Type="http://schemas.openxmlformats.org/officeDocument/2006/relationships/image" Target="../media/image398.png"/><Relationship Id="rId705" Type="http://schemas.openxmlformats.org/officeDocument/2006/relationships/image" Target="../media/image703.png"/><Relationship Id="rId1128" Type="http://schemas.openxmlformats.org/officeDocument/2006/relationships/image" Target="../media/image1126.png"/><Relationship Id="rId1335" Type="http://schemas.openxmlformats.org/officeDocument/2006/relationships/image" Target="../media/image1333.png"/><Relationship Id="rId1542" Type="http://schemas.openxmlformats.org/officeDocument/2006/relationships/image" Target="../media/image1540.png"/><Relationship Id="rId1987" Type="http://schemas.openxmlformats.org/officeDocument/2006/relationships/image" Target="../media/image1985.png"/><Relationship Id="rId2940" Type="http://schemas.openxmlformats.org/officeDocument/2006/relationships/image" Target="../media/image2938.png"/><Relationship Id="rId912" Type="http://schemas.openxmlformats.org/officeDocument/2006/relationships/image" Target="../media/image910.png"/><Relationship Id="rId1847" Type="http://schemas.openxmlformats.org/officeDocument/2006/relationships/image" Target="../media/image1845.png"/><Relationship Id="rId2800" Type="http://schemas.openxmlformats.org/officeDocument/2006/relationships/image" Target="../media/image2798.png"/><Relationship Id="rId41" Type="http://schemas.openxmlformats.org/officeDocument/2006/relationships/image" Target="../media/image39.png"/><Relationship Id="rId1402" Type="http://schemas.openxmlformats.org/officeDocument/2006/relationships/image" Target="../media/image1400.png"/><Relationship Id="rId1707" Type="http://schemas.openxmlformats.org/officeDocument/2006/relationships/image" Target="../media/image1705.png"/><Relationship Id="rId3062" Type="http://schemas.openxmlformats.org/officeDocument/2006/relationships/image" Target="../media/image3060.png"/><Relationship Id="rId190" Type="http://schemas.openxmlformats.org/officeDocument/2006/relationships/image" Target="../media/image188.png"/><Relationship Id="rId288" Type="http://schemas.openxmlformats.org/officeDocument/2006/relationships/image" Target="../media/image286.png"/><Relationship Id="rId1914" Type="http://schemas.openxmlformats.org/officeDocument/2006/relationships/image" Target="../media/image1912.png"/><Relationship Id="rId3367" Type="http://schemas.openxmlformats.org/officeDocument/2006/relationships/image" Target="../media/image3365.png"/><Relationship Id="rId3574" Type="http://schemas.openxmlformats.org/officeDocument/2006/relationships/image" Target="../media/image3572.png"/><Relationship Id="rId495" Type="http://schemas.openxmlformats.org/officeDocument/2006/relationships/image" Target="../media/image493.png"/><Relationship Id="rId2176" Type="http://schemas.openxmlformats.org/officeDocument/2006/relationships/image" Target="../media/image2174.png"/><Relationship Id="rId2383" Type="http://schemas.openxmlformats.org/officeDocument/2006/relationships/image" Target="../media/image2381.png"/><Relationship Id="rId2590" Type="http://schemas.openxmlformats.org/officeDocument/2006/relationships/image" Target="../media/image2588.png"/><Relationship Id="rId3227" Type="http://schemas.openxmlformats.org/officeDocument/2006/relationships/image" Target="../media/image3225.png"/><Relationship Id="rId3434" Type="http://schemas.openxmlformats.org/officeDocument/2006/relationships/image" Target="../media/image3432.png"/><Relationship Id="rId148" Type="http://schemas.openxmlformats.org/officeDocument/2006/relationships/image" Target="../media/image146.png"/><Relationship Id="rId355" Type="http://schemas.openxmlformats.org/officeDocument/2006/relationships/image" Target="../media/image353.png"/><Relationship Id="rId562" Type="http://schemas.openxmlformats.org/officeDocument/2006/relationships/image" Target="../media/image560.png"/><Relationship Id="rId1192" Type="http://schemas.openxmlformats.org/officeDocument/2006/relationships/image" Target="../media/image1190.png"/><Relationship Id="rId2036" Type="http://schemas.openxmlformats.org/officeDocument/2006/relationships/image" Target="../media/image2034.png"/><Relationship Id="rId2243" Type="http://schemas.openxmlformats.org/officeDocument/2006/relationships/image" Target="../media/image2241.png"/><Relationship Id="rId2450" Type="http://schemas.openxmlformats.org/officeDocument/2006/relationships/image" Target="../media/image2448.png"/><Relationship Id="rId2688" Type="http://schemas.openxmlformats.org/officeDocument/2006/relationships/image" Target="../media/image2686.png"/><Relationship Id="rId2895" Type="http://schemas.openxmlformats.org/officeDocument/2006/relationships/image" Target="../media/image2893.png"/><Relationship Id="rId3501" Type="http://schemas.openxmlformats.org/officeDocument/2006/relationships/image" Target="../media/image3499.png"/><Relationship Id="rId215" Type="http://schemas.openxmlformats.org/officeDocument/2006/relationships/image" Target="../media/image213.png"/><Relationship Id="rId422" Type="http://schemas.openxmlformats.org/officeDocument/2006/relationships/image" Target="../media/image420.png"/><Relationship Id="rId867" Type="http://schemas.openxmlformats.org/officeDocument/2006/relationships/image" Target="../media/image865.png"/><Relationship Id="rId1052" Type="http://schemas.openxmlformats.org/officeDocument/2006/relationships/image" Target="../media/image1050.png"/><Relationship Id="rId1497" Type="http://schemas.openxmlformats.org/officeDocument/2006/relationships/image" Target="../media/image1495.png"/><Relationship Id="rId2103" Type="http://schemas.openxmlformats.org/officeDocument/2006/relationships/image" Target="../media/image2101.png"/><Relationship Id="rId2310" Type="http://schemas.openxmlformats.org/officeDocument/2006/relationships/image" Target="../media/image2308.png"/><Relationship Id="rId2548" Type="http://schemas.openxmlformats.org/officeDocument/2006/relationships/image" Target="../media/image2546.png"/><Relationship Id="rId2755" Type="http://schemas.openxmlformats.org/officeDocument/2006/relationships/image" Target="../media/image2753.png"/><Relationship Id="rId2962" Type="http://schemas.openxmlformats.org/officeDocument/2006/relationships/image" Target="../media/image2960.png"/><Relationship Id="rId727" Type="http://schemas.openxmlformats.org/officeDocument/2006/relationships/image" Target="../media/image725.png"/><Relationship Id="rId934" Type="http://schemas.openxmlformats.org/officeDocument/2006/relationships/image" Target="../media/image932.png"/><Relationship Id="rId1357" Type="http://schemas.openxmlformats.org/officeDocument/2006/relationships/image" Target="../media/image1355.png"/><Relationship Id="rId1564" Type="http://schemas.openxmlformats.org/officeDocument/2006/relationships/image" Target="../media/image1562.png"/><Relationship Id="rId1771" Type="http://schemas.openxmlformats.org/officeDocument/2006/relationships/image" Target="../media/image1769.png"/><Relationship Id="rId2408" Type="http://schemas.openxmlformats.org/officeDocument/2006/relationships/image" Target="../media/image2406.png"/><Relationship Id="rId2615" Type="http://schemas.openxmlformats.org/officeDocument/2006/relationships/image" Target="../media/image2613.png"/><Relationship Id="rId2822" Type="http://schemas.openxmlformats.org/officeDocument/2006/relationships/image" Target="../media/image2820.png"/><Relationship Id="rId63" Type="http://schemas.openxmlformats.org/officeDocument/2006/relationships/image" Target="../media/image61.png"/><Relationship Id="rId1217" Type="http://schemas.openxmlformats.org/officeDocument/2006/relationships/image" Target="../media/image1215.png"/><Relationship Id="rId1424" Type="http://schemas.openxmlformats.org/officeDocument/2006/relationships/image" Target="../media/image1422.png"/><Relationship Id="rId1631" Type="http://schemas.openxmlformats.org/officeDocument/2006/relationships/image" Target="../media/image1629.png"/><Relationship Id="rId1869" Type="http://schemas.openxmlformats.org/officeDocument/2006/relationships/image" Target="../media/image1867.png"/><Relationship Id="rId3084" Type="http://schemas.openxmlformats.org/officeDocument/2006/relationships/image" Target="../media/image3082.png"/><Relationship Id="rId3291" Type="http://schemas.openxmlformats.org/officeDocument/2006/relationships/image" Target="../media/image3289.png"/><Relationship Id="rId1729" Type="http://schemas.openxmlformats.org/officeDocument/2006/relationships/image" Target="../media/image1727.png"/><Relationship Id="rId1936" Type="http://schemas.openxmlformats.org/officeDocument/2006/relationships/image" Target="../media/image1934.png"/><Relationship Id="rId3389" Type="http://schemas.openxmlformats.org/officeDocument/2006/relationships/image" Target="../media/image3387.png"/><Relationship Id="rId3596" Type="http://schemas.openxmlformats.org/officeDocument/2006/relationships/image" Target="../media/image3594.png"/><Relationship Id="rId2198" Type="http://schemas.openxmlformats.org/officeDocument/2006/relationships/image" Target="../media/image2196.png"/><Relationship Id="rId3151" Type="http://schemas.openxmlformats.org/officeDocument/2006/relationships/image" Target="../media/image3149.png"/><Relationship Id="rId3249" Type="http://schemas.openxmlformats.org/officeDocument/2006/relationships/image" Target="../media/image3247.png"/><Relationship Id="rId3456" Type="http://schemas.openxmlformats.org/officeDocument/2006/relationships/image" Target="../media/image3454.png"/><Relationship Id="rId377" Type="http://schemas.openxmlformats.org/officeDocument/2006/relationships/image" Target="../media/image375.png"/><Relationship Id="rId584" Type="http://schemas.openxmlformats.org/officeDocument/2006/relationships/image" Target="../media/image582.png"/><Relationship Id="rId2058" Type="http://schemas.openxmlformats.org/officeDocument/2006/relationships/image" Target="../media/image2056.png"/><Relationship Id="rId2265" Type="http://schemas.openxmlformats.org/officeDocument/2006/relationships/image" Target="../media/image2263.png"/><Relationship Id="rId3011" Type="http://schemas.openxmlformats.org/officeDocument/2006/relationships/image" Target="../media/image3009.png"/><Relationship Id="rId3109" Type="http://schemas.openxmlformats.org/officeDocument/2006/relationships/image" Target="../media/image3107.png"/><Relationship Id="rId5" Type="http://schemas.openxmlformats.org/officeDocument/2006/relationships/image" Target="../media/image3.png"/><Relationship Id="rId237" Type="http://schemas.openxmlformats.org/officeDocument/2006/relationships/image" Target="../media/image235.png"/><Relationship Id="rId791" Type="http://schemas.openxmlformats.org/officeDocument/2006/relationships/image" Target="../media/image789.png"/><Relationship Id="rId889" Type="http://schemas.openxmlformats.org/officeDocument/2006/relationships/image" Target="../media/image887.png"/><Relationship Id="rId1074" Type="http://schemas.openxmlformats.org/officeDocument/2006/relationships/image" Target="../media/image1072.png"/><Relationship Id="rId2472" Type="http://schemas.openxmlformats.org/officeDocument/2006/relationships/image" Target="../media/image2470.png"/><Relationship Id="rId2777" Type="http://schemas.openxmlformats.org/officeDocument/2006/relationships/image" Target="../media/image2775.png"/><Relationship Id="rId3316" Type="http://schemas.openxmlformats.org/officeDocument/2006/relationships/image" Target="../media/image3314.png"/><Relationship Id="rId3523" Type="http://schemas.openxmlformats.org/officeDocument/2006/relationships/image" Target="../media/image3521.png"/><Relationship Id="rId444" Type="http://schemas.openxmlformats.org/officeDocument/2006/relationships/image" Target="../media/image442.png"/><Relationship Id="rId651" Type="http://schemas.openxmlformats.org/officeDocument/2006/relationships/image" Target="../media/image649.png"/><Relationship Id="rId749" Type="http://schemas.openxmlformats.org/officeDocument/2006/relationships/image" Target="../media/image747.png"/><Relationship Id="rId1281" Type="http://schemas.openxmlformats.org/officeDocument/2006/relationships/image" Target="../media/image1279.png"/><Relationship Id="rId1379" Type="http://schemas.openxmlformats.org/officeDocument/2006/relationships/image" Target="../media/image1377.png"/><Relationship Id="rId1586" Type="http://schemas.openxmlformats.org/officeDocument/2006/relationships/image" Target="../media/image1584.png"/><Relationship Id="rId2125" Type="http://schemas.openxmlformats.org/officeDocument/2006/relationships/image" Target="../media/image2123.png"/><Relationship Id="rId2332" Type="http://schemas.openxmlformats.org/officeDocument/2006/relationships/image" Target="../media/image2330.png"/><Relationship Id="rId2984" Type="http://schemas.openxmlformats.org/officeDocument/2006/relationships/image" Target="../media/image2982.png"/><Relationship Id="rId304" Type="http://schemas.openxmlformats.org/officeDocument/2006/relationships/image" Target="../media/image302.png"/><Relationship Id="rId511" Type="http://schemas.openxmlformats.org/officeDocument/2006/relationships/image" Target="../media/image509.png"/><Relationship Id="rId609" Type="http://schemas.openxmlformats.org/officeDocument/2006/relationships/image" Target="../media/image607.png"/><Relationship Id="rId956" Type="http://schemas.openxmlformats.org/officeDocument/2006/relationships/image" Target="../media/image954.png"/><Relationship Id="rId1141" Type="http://schemas.openxmlformats.org/officeDocument/2006/relationships/image" Target="../media/image1139.png"/><Relationship Id="rId1239" Type="http://schemas.openxmlformats.org/officeDocument/2006/relationships/image" Target="../media/image1237.png"/><Relationship Id="rId1793" Type="http://schemas.openxmlformats.org/officeDocument/2006/relationships/image" Target="../media/image1791.png"/><Relationship Id="rId2637" Type="http://schemas.openxmlformats.org/officeDocument/2006/relationships/image" Target="../media/image2635.png"/><Relationship Id="rId2844" Type="http://schemas.openxmlformats.org/officeDocument/2006/relationships/image" Target="../media/image2842.png"/><Relationship Id="rId85" Type="http://schemas.openxmlformats.org/officeDocument/2006/relationships/image" Target="../media/image83.png"/><Relationship Id="rId816" Type="http://schemas.openxmlformats.org/officeDocument/2006/relationships/image" Target="../media/image814.png"/><Relationship Id="rId1001" Type="http://schemas.openxmlformats.org/officeDocument/2006/relationships/image" Target="../media/image999.png"/><Relationship Id="rId1446" Type="http://schemas.openxmlformats.org/officeDocument/2006/relationships/image" Target="../media/image1444.png"/><Relationship Id="rId1653" Type="http://schemas.openxmlformats.org/officeDocument/2006/relationships/image" Target="../media/image1651.png"/><Relationship Id="rId1860" Type="http://schemas.openxmlformats.org/officeDocument/2006/relationships/image" Target="../media/image1858.png"/><Relationship Id="rId2704" Type="http://schemas.openxmlformats.org/officeDocument/2006/relationships/image" Target="../media/image2702.png"/><Relationship Id="rId2911" Type="http://schemas.openxmlformats.org/officeDocument/2006/relationships/image" Target="../media/image2909.png"/><Relationship Id="rId1306" Type="http://schemas.openxmlformats.org/officeDocument/2006/relationships/image" Target="../media/image1304.png"/><Relationship Id="rId1513" Type="http://schemas.openxmlformats.org/officeDocument/2006/relationships/image" Target="../media/image1511.png"/><Relationship Id="rId1720" Type="http://schemas.openxmlformats.org/officeDocument/2006/relationships/image" Target="../media/image1718.png"/><Relationship Id="rId1958" Type="http://schemas.openxmlformats.org/officeDocument/2006/relationships/image" Target="../media/image1956.png"/><Relationship Id="rId3173" Type="http://schemas.openxmlformats.org/officeDocument/2006/relationships/image" Target="../media/image3171.png"/><Relationship Id="rId3380" Type="http://schemas.openxmlformats.org/officeDocument/2006/relationships/image" Target="../media/image3378.png"/><Relationship Id="rId12" Type="http://schemas.openxmlformats.org/officeDocument/2006/relationships/image" Target="../media/image10.png"/><Relationship Id="rId1818" Type="http://schemas.openxmlformats.org/officeDocument/2006/relationships/image" Target="../media/image1816.png"/><Relationship Id="rId3033" Type="http://schemas.openxmlformats.org/officeDocument/2006/relationships/image" Target="../media/image3031.png"/><Relationship Id="rId3240" Type="http://schemas.openxmlformats.org/officeDocument/2006/relationships/image" Target="../media/image3238.png"/><Relationship Id="rId3478" Type="http://schemas.openxmlformats.org/officeDocument/2006/relationships/image" Target="../media/image3476.png"/><Relationship Id="rId161" Type="http://schemas.openxmlformats.org/officeDocument/2006/relationships/image" Target="../media/image159.png"/><Relationship Id="rId399" Type="http://schemas.openxmlformats.org/officeDocument/2006/relationships/image" Target="../media/image397.png"/><Relationship Id="rId2287" Type="http://schemas.openxmlformats.org/officeDocument/2006/relationships/image" Target="../media/image2285.png"/><Relationship Id="rId2494" Type="http://schemas.openxmlformats.org/officeDocument/2006/relationships/image" Target="../media/image2492.png"/><Relationship Id="rId3338" Type="http://schemas.openxmlformats.org/officeDocument/2006/relationships/image" Target="../media/image3336.png"/><Relationship Id="rId3545" Type="http://schemas.openxmlformats.org/officeDocument/2006/relationships/image" Target="../media/image3543.png"/><Relationship Id="rId259" Type="http://schemas.openxmlformats.org/officeDocument/2006/relationships/image" Target="../media/image257.png"/><Relationship Id="rId466" Type="http://schemas.openxmlformats.org/officeDocument/2006/relationships/image" Target="../media/image464.png"/><Relationship Id="rId673" Type="http://schemas.openxmlformats.org/officeDocument/2006/relationships/image" Target="../media/image671.png"/><Relationship Id="rId880" Type="http://schemas.openxmlformats.org/officeDocument/2006/relationships/image" Target="../media/image878.png"/><Relationship Id="rId1096" Type="http://schemas.openxmlformats.org/officeDocument/2006/relationships/image" Target="../media/image1094.png"/><Relationship Id="rId2147" Type="http://schemas.openxmlformats.org/officeDocument/2006/relationships/image" Target="../media/image2145.png"/><Relationship Id="rId2354" Type="http://schemas.openxmlformats.org/officeDocument/2006/relationships/image" Target="../media/image2352.png"/><Relationship Id="rId2561" Type="http://schemas.openxmlformats.org/officeDocument/2006/relationships/image" Target="../media/image2559.png"/><Relationship Id="rId2799" Type="http://schemas.openxmlformats.org/officeDocument/2006/relationships/image" Target="../media/image2797.png"/><Relationship Id="rId3100" Type="http://schemas.openxmlformats.org/officeDocument/2006/relationships/image" Target="../media/image3098.png"/><Relationship Id="rId3405" Type="http://schemas.openxmlformats.org/officeDocument/2006/relationships/image" Target="../media/image3403.png"/><Relationship Id="rId119" Type="http://schemas.openxmlformats.org/officeDocument/2006/relationships/image" Target="../media/image117.png"/><Relationship Id="rId326" Type="http://schemas.openxmlformats.org/officeDocument/2006/relationships/image" Target="../media/image324.png"/><Relationship Id="rId533" Type="http://schemas.openxmlformats.org/officeDocument/2006/relationships/image" Target="../media/image531.png"/><Relationship Id="rId978" Type="http://schemas.openxmlformats.org/officeDocument/2006/relationships/image" Target="../media/image976.png"/><Relationship Id="rId1163" Type="http://schemas.openxmlformats.org/officeDocument/2006/relationships/image" Target="../media/image1161.png"/><Relationship Id="rId1370" Type="http://schemas.openxmlformats.org/officeDocument/2006/relationships/image" Target="../media/image1368.png"/><Relationship Id="rId2007" Type="http://schemas.openxmlformats.org/officeDocument/2006/relationships/image" Target="../media/image2005.png"/><Relationship Id="rId2214" Type="http://schemas.openxmlformats.org/officeDocument/2006/relationships/image" Target="../media/image2212.png"/><Relationship Id="rId2659" Type="http://schemas.openxmlformats.org/officeDocument/2006/relationships/image" Target="../media/image2657.png"/><Relationship Id="rId2866" Type="http://schemas.openxmlformats.org/officeDocument/2006/relationships/image" Target="../media/image2864.png"/><Relationship Id="rId3612" Type="http://schemas.openxmlformats.org/officeDocument/2006/relationships/image" Target="../media/image3610.png"/><Relationship Id="rId740" Type="http://schemas.openxmlformats.org/officeDocument/2006/relationships/image" Target="../media/image738.png"/><Relationship Id="rId838" Type="http://schemas.openxmlformats.org/officeDocument/2006/relationships/image" Target="../media/image836.png"/><Relationship Id="rId1023" Type="http://schemas.openxmlformats.org/officeDocument/2006/relationships/image" Target="../media/image1021.png"/><Relationship Id="rId1468" Type="http://schemas.openxmlformats.org/officeDocument/2006/relationships/image" Target="../media/image1466.png"/><Relationship Id="rId1675" Type="http://schemas.openxmlformats.org/officeDocument/2006/relationships/image" Target="../media/image1673.png"/><Relationship Id="rId1882" Type="http://schemas.openxmlformats.org/officeDocument/2006/relationships/image" Target="../media/image1880.png"/><Relationship Id="rId2421" Type="http://schemas.openxmlformats.org/officeDocument/2006/relationships/image" Target="../media/image2419.png"/><Relationship Id="rId2519" Type="http://schemas.openxmlformats.org/officeDocument/2006/relationships/image" Target="../media/image2517.png"/><Relationship Id="rId2726" Type="http://schemas.openxmlformats.org/officeDocument/2006/relationships/image" Target="../media/image2724.png"/><Relationship Id="rId600" Type="http://schemas.openxmlformats.org/officeDocument/2006/relationships/image" Target="../media/image598.png"/><Relationship Id="rId1230" Type="http://schemas.openxmlformats.org/officeDocument/2006/relationships/image" Target="../media/image1228.png"/><Relationship Id="rId1328" Type="http://schemas.openxmlformats.org/officeDocument/2006/relationships/image" Target="../media/image1326.png"/><Relationship Id="rId1535" Type="http://schemas.openxmlformats.org/officeDocument/2006/relationships/image" Target="../media/image1533.png"/><Relationship Id="rId2933" Type="http://schemas.openxmlformats.org/officeDocument/2006/relationships/image" Target="../media/image2931.png"/><Relationship Id="rId905" Type="http://schemas.openxmlformats.org/officeDocument/2006/relationships/image" Target="../media/image903.png"/><Relationship Id="rId1742" Type="http://schemas.openxmlformats.org/officeDocument/2006/relationships/image" Target="../media/image1740.png"/><Relationship Id="rId3195" Type="http://schemas.openxmlformats.org/officeDocument/2006/relationships/image" Target="../media/image3193.png"/><Relationship Id="rId34" Type="http://schemas.openxmlformats.org/officeDocument/2006/relationships/image" Target="../media/image32.png"/><Relationship Id="rId1602" Type="http://schemas.openxmlformats.org/officeDocument/2006/relationships/image" Target="../media/image1600.png"/><Relationship Id="rId3055" Type="http://schemas.openxmlformats.org/officeDocument/2006/relationships/image" Target="../media/image3053.png"/><Relationship Id="rId3262" Type="http://schemas.openxmlformats.org/officeDocument/2006/relationships/image" Target="../media/image3260.png"/><Relationship Id="rId183" Type="http://schemas.openxmlformats.org/officeDocument/2006/relationships/image" Target="../media/image181.png"/><Relationship Id="rId390" Type="http://schemas.openxmlformats.org/officeDocument/2006/relationships/image" Target="../media/image388.png"/><Relationship Id="rId1907" Type="http://schemas.openxmlformats.org/officeDocument/2006/relationships/image" Target="../media/image1905.png"/><Relationship Id="rId2071" Type="http://schemas.openxmlformats.org/officeDocument/2006/relationships/image" Target="../media/image2069.png"/><Relationship Id="rId3122" Type="http://schemas.openxmlformats.org/officeDocument/2006/relationships/image" Target="../media/image3120.png"/><Relationship Id="rId3567" Type="http://schemas.openxmlformats.org/officeDocument/2006/relationships/image" Target="../media/image3565.png"/><Relationship Id="rId250" Type="http://schemas.openxmlformats.org/officeDocument/2006/relationships/image" Target="../media/image248.png"/><Relationship Id="rId488" Type="http://schemas.openxmlformats.org/officeDocument/2006/relationships/image" Target="../media/image486.png"/><Relationship Id="rId695" Type="http://schemas.openxmlformats.org/officeDocument/2006/relationships/image" Target="../media/image693.png"/><Relationship Id="rId2169" Type="http://schemas.openxmlformats.org/officeDocument/2006/relationships/image" Target="../media/image2167.png"/><Relationship Id="rId2376" Type="http://schemas.openxmlformats.org/officeDocument/2006/relationships/image" Target="../media/image2374.png"/><Relationship Id="rId2583" Type="http://schemas.openxmlformats.org/officeDocument/2006/relationships/image" Target="../media/image2581.png"/><Relationship Id="rId2790" Type="http://schemas.openxmlformats.org/officeDocument/2006/relationships/image" Target="../media/image2788.png"/><Relationship Id="rId3427" Type="http://schemas.openxmlformats.org/officeDocument/2006/relationships/image" Target="../media/image3425.png"/><Relationship Id="rId110" Type="http://schemas.openxmlformats.org/officeDocument/2006/relationships/image" Target="../media/image108.png"/><Relationship Id="rId348" Type="http://schemas.openxmlformats.org/officeDocument/2006/relationships/image" Target="../media/image346.png"/><Relationship Id="rId555" Type="http://schemas.openxmlformats.org/officeDocument/2006/relationships/image" Target="../media/image553.png"/><Relationship Id="rId762" Type="http://schemas.openxmlformats.org/officeDocument/2006/relationships/image" Target="../media/image760.png"/><Relationship Id="rId1185" Type="http://schemas.openxmlformats.org/officeDocument/2006/relationships/image" Target="../media/image1183.png"/><Relationship Id="rId1392" Type="http://schemas.openxmlformats.org/officeDocument/2006/relationships/image" Target="../media/image1390.png"/><Relationship Id="rId2029" Type="http://schemas.openxmlformats.org/officeDocument/2006/relationships/image" Target="../media/image2027.png"/><Relationship Id="rId2236" Type="http://schemas.openxmlformats.org/officeDocument/2006/relationships/image" Target="../media/image2234.png"/><Relationship Id="rId2443" Type="http://schemas.openxmlformats.org/officeDocument/2006/relationships/image" Target="../media/image2441.png"/><Relationship Id="rId2650" Type="http://schemas.openxmlformats.org/officeDocument/2006/relationships/image" Target="../media/image2648.png"/><Relationship Id="rId2888" Type="http://schemas.openxmlformats.org/officeDocument/2006/relationships/image" Target="../media/image2886.png"/><Relationship Id="rId208" Type="http://schemas.openxmlformats.org/officeDocument/2006/relationships/image" Target="../media/image206.png"/><Relationship Id="rId415" Type="http://schemas.openxmlformats.org/officeDocument/2006/relationships/image" Target="../media/image413.png"/><Relationship Id="rId622" Type="http://schemas.openxmlformats.org/officeDocument/2006/relationships/image" Target="../media/image620.png"/><Relationship Id="rId1045" Type="http://schemas.openxmlformats.org/officeDocument/2006/relationships/image" Target="../media/image1043.png"/><Relationship Id="rId1252" Type="http://schemas.openxmlformats.org/officeDocument/2006/relationships/image" Target="../media/image1250.png"/><Relationship Id="rId1697" Type="http://schemas.openxmlformats.org/officeDocument/2006/relationships/image" Target="../media/image1695.png"/><Relationship Id="rId2303" Type="http://schemas.openxmlformats.org/officeDocument/2006/relationships/image" Target="../media/image2301.png"/><Relationship Id="rId2510" Type="http://schemas.openxmlformats.org/officeDocument/2006/relationships/image" Target="../media/image2508.png"/><Relationship Id="rId2748" Type="http://schemas.openxmlformats.org/officeDocument/2006/relationships/image" Target="../media/image2746.png"/><Relationship Id="rId2955" Type="http://schemas.openxmlformats.org/officeDocument/2006/relationships/image" Target="../media/image2953.png"/><Relationship Id="rId927" Type="http://schemas.openxmlformats.org/officeDocument/2006/relationships/image" Target="../media/image925.png"/><Relationship Id="rId1112" Type="http://schemas.openxmlformats.org/officeDocument/2006/relationships/image" Target="../media/image1110.png"/><Relationship Id="rId1557" Type="http://schemas.openxmlformats.org/officeDocument/2006/relationships/image" Target="../media/image1555.png"/><Relationship Id="rId1764" Type="http://schemas.openxmlformats.org/officeDocument/2006/relationships/image" Target="../media/image1762.png"/><Relationship Id="rId1971" Type="http://schemas.openxmlformats.org/officeDocument/2006/relationships/image" Target="../media/image1969.png"/><Relationship Id="rId2608" Type="http://schemas.openxmlformats.org/officeDocument/2006/relationships/image" Target="../media/image2606.png"/><Relationship Id="rId2815" Type="http://schemas.openxmlformats.org/officeDocument/2006/relationships/image" Target="../media/image2813.png"/><Relationship Id="rId56" Type="http://schemas.openxmlformats.org/officeDocument/2006/relationships/image" Target="../media/image54.png"/><Relationship Id="rId1417" Type="http://schemas.openxmlformats.org/officeDocument/2006/relationships/image" Target="../media/image1415.png"/><Relationship Id="rId1624" Type="http://schemas.openxmlformats.org/officeDocument/2006/relationships/image" Target="../media/image1622.png"/><Relationship Id="rId1831" Type="http://schemas.openxmlformats.org/officeDocument/2006/relationships/image" Target="../media/image1829.png"/><Relationship Id="rId3077" Type="http://schemas.openxmlformats.org/officeDocument/2006/relationships/image" Target="../media/image3075.png"/><Relationship Id="rId3284" Type="http://schemas.openxmlformats.org/officeDocument/2006/relationships/image" Target="../media/image3282.png"/><Relationship Id="rId1929" Type="http://schemas.openxmlformats.org/officeDocument/2006/relationships/image" Target="../media/image1927.png"/><Relationship Id="rId2093" Type="http://schemas.openxmlformats.org/officeDocument/2006/relationships/image" Target="../media/image2091.png"/><Relationship Id="rId3491" Type="http://schemas.openxmlformats.org/officeDocument/2006/relationships/image" Target="../media/image3489.png"/><Relationship Id="rId3589" Type="http://schemas.openxmlformats.org/officeDocument/2006/relationships/image" Target="../media/image3587.png"/><Relationship Id="rId2398" Type="http://schemas.openxmlformats.org/officeDocument/2006/relationships/image" Target="../media/image2396.png"/><Relationship Id="rId3144" Type="http://schemas.openxmlformats.org/officeDocument/2006/relationships/image" Target="../media/image3142.png"/><Relationship Id="rId3351" Type="http://schemas.openxmlformats.org/officeDocument/2006/relationships/image" Target="../media/image3349.png"/><Relationship Id="rId3449" Type="http://schemas.openxmlformats.org/officeDocument/2006/relationships/image" Target="../media/image3447.png"/><Relationship Id="rId272" Type="http://schemas.openxmlformats.org/officeDocument/2006/relationships/image" Target="../media/image270.png"/><Relationship Id="rId577" Type="http://schemas.openxmlformats.org/officeDocument/2006/relationships/image" Target="../media/image575.png"/><Relationship Id="rId2160" Type="http://schemas.openxmlformats.org/officeDocument/2006/relationships/image" Target="../media/image2158.png"/><Relationship Id="rId2258" Type="http://schemas.openxmlformats.org/officeDocument/2006/relationships/image" Target="../media/image2256.png"/><Relationship Id="rId3004" Type="http://schemas.openxmlformats.org/officeDocument/2006/relationships/image" Target="../media/image3002.png"/><Relationship Id="rId3211" Type="http://schemas.openxmlformats.org/officeDocument/2006/relationships/image" Target="../media/image3209.png"/><Relationship Id="rId132" Type="http://schemas.openxmlformats.org/officeDocument/2006/relationships/image" Target="../media/image130.png"/><Relationship Id="rId784" Type="http://schemas.openxmlformats.org/officeDocument/2006/relationships/image" Target="../media/image782.png"/><Relationship Id="rId991" Type="http://schemas.openxmlformats.org/officeDocument/2006/relationships/image" Target="../media/image989.png"/><Relationship Id="rId1067" Type="http://schemas.openxmlformats.org/officeDocument/2006/relationships/image" Target="../media/image1065.png"/><Relationship Id="rId2020" Type="http://schemas.openxmlformats.org/officeDocument/2006/relationships/image" Target="../media/image2018.png"/><Relationship Id="rId2465" Type="http://schemas.openxmlformats.org/officeDocument/2006/relationships/image" Target="../media/image2463.png"/><Relationship Id="rId2672" Type="http://schemas.openxmlformats.org/officeDocument/2006/relationships/image" Target="../media/image2670.png"/><Relationship Id="rId3309" Type="http://schemas.openxmlformats.org/officeDocument/2006/relationships/image" Target="../media/image3307.png"/><Relationship Id="rId3516" Type="http://schemas.openxmlformats.org/officeDocument/2006/relationships/image" Target="../media/image3514.png"/><Relationship Id="rId437" Type="http://schemas.openxmlformats.org/officeDocument/2006/relationships/image" Target="../media/image435.png"/><Relationship Id="rId644" Type="http://schemas.openxmlformats.org/officeDocument/2006/relationships/image" Target="../media/image642.png"/><Relationship Id="rId851" Type="http://schemas.openxmlformats.org/officeDocument/2006/relationships/image" Target="../media/image849.png"/><Relationship Id="rId1274" Type="http://schemas.openxmlformats.org/officeDocument/2006/relationships/image" Target="../media/image1272.png"/><Relationship Id="rId1481" Type="http://schemas.openxmlformats.org/officeDocument/2006/relationships/image" Target="../media/image1479.png"/><Relationship Id="rId1579" Type="http://schemas.openxmlformats.org/officeDocument/2006/relationships/image" Target="../media/image1577.png"/><Relationship Id="rId2118" Type="http://schemas.openxmlformats.org/officeDocument/2006/relationships/image" Target="../media/image2116.png"/><Relationship Id="rId2325" Type="http://schemas.openxmlformats.org/officeDocument/2006/relationships/image" Target="../media/image2323.png"/><Relationship Id="rId2532" Type="http://schemas.openxmlformats.org/officeDocument/2006/relationships/image" Target="../media/image2530.png"/><Relationship Id="rId2977" Type="http://schemas.openxmlformats.org/officeDocument/2006/relationships/image" Target="../media/image2975.png"/><Relationship Id="rId504" Type="http://schemas.openxmlformats.org/officeDocument/2006/relationships/image" Target="../media/image502.png"/><Relationship Id="rId711" Type="http://schemas.openxmlformats.org/officeDocument/2006/relationships/image" Target="../media/image709.png"/><Relationship Id="rId949" Type="http://schemas.openxmlformats.org/officeDocument/2006/relationships/image" Target="../media/image947.png"/><Relationship Id="rId1134" Type="http://schemas.openxmlformats.org/officeDocument/2006/relationships/image" Target="../media/image1132.png"/><Relationship Id="rId1341" Type="http://schemas.openxmlformats.org/officeDocument/2006/relationships/image" Target="../media/image1339.png"/><Relationship Id="rId1786" Type="http://schemas.openxmlformats.org/officeDocument/2006/relationships/image" Target="../media/image1784.png"/><Relationship Id="rId1993" Type="http://schemas.openxmlformats.org/officeDocument/2006/relationships/image" Target="../media/image1991.png"/><Relationship Id="rId2837" Type="http://schemas.openxmlformats.org/officeDocument/2006/relationships/image" Target="../media/image2835.png"/><Relationship Id="rId78" Type="http://schemas.openxmlformats.org/officeDocument/2006/relationships/image" Target="../media/image76.png"/><Relationship Id="rId809" Type="http://schemas.openxmlformats.org/officeDocument/2006/relationships/image" Target="../media/image807.png"/><Relationship Id="rId1201" Type="http://schemas.openxmlformats.org/officeDocument/2006/relationships/image" Target="../media/image1199.png"/><Relationship Id="rId1439" Type="http://schemas.openxmlformats.org/officeDocument/2006/relationships/image" Target="../media/image1437.png"/><Relationship Id="rId1646" Type="http://schemas.openxmlformats.org/officeDocument/2006/relationships/image" Target="../media/image1644.png"/><Relationship Id="rId1853" Type="http://schemas.openxmlformats.org/officeDocument/2006/relationships/image" Target="../media/image1851.png"/><Relationship Id="rId2904" Type="http://schemas.openxmlformats.org/officeDocument/2006/relationships/image" Target="../media/image2902.png"/><Relationship Id="rId3099" Type="http://schemas.openxmlformats.org/officeDocument/2006/relationships/image" Target="../media/image3097.png"/><Relationship Id="rId1506" Type="http://schemas.openxmlformats.org/officeDocument/2006/relationships/image" Target="../media/image1504.png"/><Relationship Id="rId1713" Type="http://schemas.openxmlformats.org/officeDocument/2006/relationships/image" Target="../media/image1711.png"/><Relationship Id="rId1920" Type="http://schemas.openxmlformats.org/officeDocument/2006/relationships/image" Target="../media/image1918.png"/><Relationship Id="rId3166" Type="http://schemas.openxmlformats.org/officeDocument/2006/relationships/image" Target="../media/image3164.png"/><Relationship Id="rId3373" Type="http://schemas.openxmlformats.org/officeDocument/2006/relationships/image" Target="../media/image3371.png"/><Relationship Id="rId3580" Type="http://schemas.openxmlformats.org/officeDocument/2006/relationships/image" Target="../media/image3578.png"/><Relationship Id="rId294" Type="http://schemas.openxmlformats.org/officeDocument/2006/relationships/image" Target="../media/image292.png"/><Relationship Id="rId2182" Type="http://schemas.openxmlformats.org/officeDocument/2006/relationships/image" Target="../media/image2180.png"/><Relationship Id="rId3026" Type="http://schemas.openxmlformats.org/officeDocument/2006/relationships/image" Target="../media/image3024.png"/><Relationship Id="rId3233" Type="http://schemas.openxmlformats.org/officeDocument/2006/relationships/image" Target="../media/image3231.png"/><Relationship Id="rId154" Type="http://schemas.openxmlformats.org/officeDocument/2006/relationships/image" Target="../media/image152.png"/><Relationship Id="rId361" Type="http://schemas.openxmlformats.org/officeDocument/2006/relationships/image" Target="../media/image359.png"/><Relationship Id="rId599" Type="http://schemas.openxmlformats.org/officeDocument/2006/relationships/image" Target="../media/image597.png"/><Relationship Id="rId2042" Type="http://schemas.openxmlformats.org/officeDocument/2006/relationships/image" Target="../media/image2040.png"/><Relationship Id="rId2487" Type="http://schemas.openxmlformats.org/officeDocument/2006/relationships/image" Target="../media/image2485.png"/><Relationship Id="rId2694" Type="http://schemas.openxmlformats.org/officeDocument/2006/relationships/image" Target="../media/image2692.png"/><Relationship Id="rId3440" Type="http://schemas.openxmlformats.org/officeDocument/2006/relationships/image" Target="../media/image3438.png"/><Relationship Id="rId3538" Type="http://schemas.openxmlformats.org/officeDocument/2006/relationships/image" Target="../media/image3536.png"/><Relationship Id="rId459" Type="http://schemas.openxmlformats.org/officeDocument/2006/relationships/image" Target="../media/image457.png"/><Relationship Id="rId666" Type="http://schemas.openxmlformats.org/officeDocument/2006/relationships/image" Target="../media/image664.png"/><Relationship Id="rId873" Type="http://schemas.openxmlformats.org/officeDocument/2006/relationships/image" Target="../media/image871.png"/><Relationship Id="rId1089" Type="http://schemas.openxmlformats.org/officeDocument/2006/relationships/image" Target="../media/image1087.png"/><Relationship Id="rId1296" Type="http://schemas.openxmlformats.org/officeDocument/2006/relationships/image" Target="../media/image1294.png"/><Relationship Id="rId2347" Type="http://schemas.openxmlformats.org/officeDocument/2006/relationships/image" Target="../media/image2345.png"/><Relationship Id="rId2554" Type="http://schemas.openxmlformats.org/officeDocument/2006/relationships/image" Target="../media/image2552.png"/><Relationship Id="rId2999" Type="http://schemas.openxmlformats.org/officeDocument/2006/relationships/image" Target="../media/image2997.png"/><Relationship Id="rId3300" Type="http://schemas.openxmlformats.org/officeDocument/2006/relationships/image" Target="../media/image3298.png"/><Relationship Id="rId221" Type="http://schemas.openxmlformats.org/officeDocument/2006/relationships/image" Target="../media/image219.png"/><Relationship Id="rId319" Type="http://schemas.openxmlformats.org/officeDocument/2006/relationships/image" Target="../media/image317.png"/><Relationship Id="rId526" Type="http://schemas.openxmlformats.org/officeDocument/2006/relationships/image" Target="../media/image524.png"/><Relationship Id="rId1156" Type="http://schemas.openxmlformats.org/officeDocument/2006/relationships/image" Target="../media/image1154.png"/><Relationship Id="rId1363" Type="http://schemas.openxmlformats.org/officeDocument/2006/relationships/image" Target="../media/image1361.png"/><Relationship Id="rId2207" Type="http://schemas.openxmlformats.org/officeDocument/2006/relationships/image" Target="../media/image2205.png"/><Relationship Id="rId2761" Type="http://schemas.openxmlformats.org/officeDocument/2006/relationships/image" Target="../media/image2759.png"/><Relationship Id="rId2859" Type="http://schemas.openxmlformats.org/officeDocument/2006/relationships/image" Target="../media/image2857.png"/><Relationship Id="rId3605" Type="http://schemas.openxmlformats.org/officeDocument/2006/relationships/image" Target="../media/image3603.png"/><Relationship Id="rId733" Type="http://schemas.openxmlformats.org/officeDocument/2006/relationships/image" Target="../media/image731.png"/><Relationship Id="rId940" Type="http://schemas.openxmlformats.org/officeDocument/2006/relationships/image" Target="../media/image938.png"/><Relationship Id="rId1016" Type="http://schemas.openxmlformats.org/officeDocument/2006/relationships/image" Target="../media/image1014.png"/><Relationship Id="rId1570" Type="http://schemas.openxmlformats.org/officeDocument/2006/relationships/image" Target="../media/image1568.png"/><Relationship Id="rId1668" Type="http://schemas.openxmlformats.org/officeDocument/2006/relationships/image" Target="../media/image1666.png"/><Relationship Id="rId1875" Type="http://schemas.openxmlformats.org/officeDocument/2006/relationships/image" Target="../media/image1873.png"/><Relationship Id="rId2414" Type="http://schemas.openxmlformats.org/officeDocument/2006/relationships/image" Target="../media/image2412.png"/><Relationship Id="rId2621" Type="http://schemas.openxmlformats.org/officeDocument/2006/relationships/image" Target="../media/image2619.png"/><Relationship Id="rId2719" Type="http://schemas.openxmlformats.org/officeDocument/2006/relationships/image" Target="../media/image2717.png"/><Relationship Id="rId800" Type="http://schemas.openxmlformats.org/officeDocument/2006/relationships/image" Target="../media/image798.png"/><Relationship Id="rId1223" Type="http://schemas.openxmlformats.org/officeDocument/2006/relationships/image" Target="../media/image1221.png"/><Relationship Id="rId1430" Type="http://schemas.openxmlformats.org/officeDocument/2006/relationships/image" Target="../media/image1428.png"/><Relationship Id="rId1528" Type="http://schemas.openxmlformats.org/officeDocument/2006/relationships/image" Target="../media/image1526.png"/><Relationship Id="rId2926" Type="http://schemas.openxmlformats.org/officeDocument/2006/relationships/image" Target="../media/image2924.png"/><Relationship Id="rId3090" Type="http://schemas.openxmlformats.org/officeDocument/2006/relationships/image" Target="../media/image3088.png"/><Relationship Id="rId1735" Type="http://schemas.openxmlformats.org/officeDocument/2006/relationships/image" Target="../media/image1733.png"/><Relationship Id="rId1942" Type="http://schemas.openxmlformats.org/officeDocument/2006/relationships/image" Target="../media/image1940.png"/><Relationship Id="rId3188" Type="http://schemas.openxmlformats.org/officeDocument/2006/relationships/image" Target="../media/image3186.png"/><Relationship Id="rId3395" Type="http://schemas.openxmlformats.org/officeDocument/2006/relationships/image" Target="../media/image3393.png"/><Relationship Id="rId27" Type="http://schemas.openxmlformats.org/officeDocument/2006/relationships/image" Target="../media/image25.png"/><Relationship Id="rId1802" Type="http://schemas.openxmlformats.org/officeDocument/2006/relationships/image" Target="../media/image1800.png"/><Relationship Id="rId3048" Type="http://schemas.openxmlformats.org/officeDocument/2006/relationships/image" Target="../media/image3046.png"/><Relationship Id="rId3255" Type="http://schemas.openxmlformats.org/officeDocument/2006/relationships/image" Target="../media/image3253.png"/><Relationship Id="rId3462" Type="http://schemas.openxmlformats.org/officeDocument/2006/relationships/image" Target="../media/image3460.png"/><Relationship Id="rId176" Type="http://schemas.openxmlformats.org/officeDocument/2006/relationships/image" Target="../media/image174.png"/><Relationship Id="rId383" Type="http://schemas.openxmlformats.org/officeDocument/2006/relationships/image" Target="../media/image381.png"/><Relationship Id="rId590" Type="http://schemas.openxmlformats.org/officeDocument/2006/relationships/image" Target="../media/image588.png"/><Relationship Id="rId2064" Type="http://schemas.openxmlformats.org/officeDocument/2006/relationships/image" Target="../media/image2062.png"/><Relationship Id="rId2271" Type="http://schemas.openxmlformats.org/officeDocument/2006/relationships/image" Target="../media/image2269.png"/><Relationship Id="rId3115" Type="http://schemas.openxmlformats.org/officeDocument/2006/relationships/image" Target="../media/image3113.png"/><Relationship Id="rId3322" Type="http://schemas.openxmlformats.org/officeDocument/2006/relationships/image" Target="../media/image3320.png"/><Relationship Id="rId243" Type="http://schemas.openxmlformats.org/officeDocument/2006/relationships/image" Target="../media/image241.png"/><Relationship Id="rId450" Type="http://schemas.openxmlformats.org/officeDocument/2006/relationships/image" Target="../media/image448.png"/><Relationship Id="rId688" Type="http://schemas.openxmlformats.org/officeDocument/2006/relationships/image" Target="../media/image686.png"/><Relationship Id="rId895" Type="http://schemas.openxmlformats.org/officeDocument/2006/relationships/image" Target="../media/image893.png"/><Relationship Id="rId1080" Type="http://schemas.openxmlformats.org/officeDocument/2006/relationships/image" Target="../media/image1078.png"/><Relationship Id="rId2131" Type="http://schemas.openxmlformats.org/officeDocument/2006/relationships/image" Target="../media/image2129.png"/><Relationship Id="rId2369" Type="http://schemas.openxmlformats.org/officeDocument/2006/relationships/image" Target="../media/image2367.png"/><Relationship Id="rId2576" Type="http://schemas.openxmlformats.org/officeDocument/2006/relationships/image" Target="../media/image2574.png"/><Relationship Id="rId2783" Type="http://schemas.openxmlformats.org/officeDocument/2006/relationships/image" Target="../media/image2781.png"/><Relationship Id="rId2990" Type="http://schemas.openxmlformats.org/officeDocument/2006/relationships/image" Target="../media/image2988.png"/><Relationship Id="rId3627" Type="http://schemas.openxmlformats.org/officeDocument/2006/relationships/image" Target="../media/image3625.png"/><Relationship Id="rId103" Type="http://schemas.openxmlformats.org/officeDocument/2006/relationships/image" Target="../media/image101.png"/><Relationship Id="rId310" Type="http://schemas.openxmlformats.org/officeDocument/2006/relationships/image" Target="../media/image308.png"/><Relationship Id="rId548" Type="http://schemas.openxmlformats.org/officeDocument/2006/relationships/image" Target="../media/image546.png"/><Relationship Id="rId755" Type="http://schemas.openxmlformats.org/officeDocument/2006/relationships/image" Target="../media/image753.png"/><Relationship Id="rId962" Type="http://schemas.openxmlformats.org/officeDocument/2006/relationships/image" Target="../media/image960.png"/><Relationship Id="rId1178" Type="http://schemas.openxmlformats.org/officeDocument/2006/relationships/image" Target="../media/image1176.png"/><Relationship Id="rId1385" Type="http://schemas.openxmlformats.org/officeDocument/2006/relationships/image" Target="../media/image1383.png"/><Relationship Id="rId1592" Type="http://schemas.openxmlformats.org/officeDocument/2006/relationships/image" Target="../media/image1590.png"/><Relationship Id="rId2229" Type="http://schemas.openxmlformats.org/officeDocument/2006/relationships/image" Target="../media/image2227.png"/><Relationship Id="rId2436" Type="http://schemas.openxmlformats.org/officeDocument/2006/relationships/image" Target="../media/image2434.png"/><Relationship Id="rId2643" Type="http://schemas.openxmlformats.org/officeDocument/2006/relationships/image" Target="../media/image2641.png"/><Relationship Id="rId2850" Type="http://schemas.openxmlformats.org/officeDocument/2006/relationships/image" Target="../media/image2848.png"/><Relationship Id="rId91" Type="http://schemas.openxmlformats.org/officeDocument/2006/relationships/image" Target="../media/image89.png"/><Relationship Id="rId408" Type="http://schemas.openxmlformats.org/officeDocument/2006/relationships/image" Target="../media/image406.png"/><Relationship Id="rId615" Type="http://schemas.openxmlformats.org/officeDocument/2006/relationships/image" Target="../media/image613.png"/><Relationship Id="rId822" Type="http://schemas.openxmlformats.org/officeDocument/2006/relationships/image" Target="../media/image820.png"/><Relationship Id="rId1038" Type="http://schemas.openxmlformats.org/officeDocument/2006/relationships/image" Target="../media/image1036.png"/><Relationship Id="rId1245" Type="http://schemas.openxmlformats.org/officeDocument/2006/relationships/image" Target="../media/image1243.png"/><Relationship Id="rId1452" Type="http://schemas.openxmlformats.org/officeDocument/2006/relationships/image" Target="../media/image1450.png"/><Relationship Id="rId1897" Type="http://schemas.openxmlformats.org/officeDocument/2006/relationships/image" Target="../media/image1895.png"/><Relationship Id="rId2503" Type="http://schemas.openxmlformats.org/officeDocument/2006/relationships/image" Target="../media/image2501.png"/><Relationship Id="rId2948" Type="http://schemas.openxmlformats.org/officeDocument/2006/relationships/image" Target="../media/image2946.png"/><Relationship Id="rId1105" Type="http://schemas.openxmlformats.org/officeDocument/2006/relationships/image" Target="../media/image1103.png"/><Relationship Id="rId1312" Type="http://schemas.openxmlformats.org/officeDocument/2006/relationships/image" Target="../media/image1310.png"/><Relationship Id="rId1757" Type="http://schemas.openxmlformats.org/officeDocument/2006/relationships/image" Target="../media/image1755.png"/><Relationship Id="rId1964" Type="http://schemas.openxmlformats.org/officeDocument/2006/relationships/image" Target="../media/image1962.png"/><Relationship Id="rId2710" Type="http://schemas.openxmlformats.org/officeDocument/2006/relationships/image" Target="../media/image2708.png"/><Relationship Id="rId2808" Type="http://schemas.openxmlformats.org/officeDocument/2006/relationships/image" Target="../media/image2806.png"/><Relationship Id="rId49" Type="http://schemas.openxmlformats.org/officeDocument/2006/relationships/image" Target="../media/image47.png"/><Relationship Id="rId1617" Type="http://schemas.openxmlformats.org/officeDocument/2006/relationships/image" Target="../media/image1615.png"/><Relationship Id="rId1824" Type="http://schemas.openxmlformats.org/officeDocument/2006/relationships/image" Target="../media/image1822.png"/><Relationship Id="rId3277" Type="http://schemas.openxmlformats.org/officeDocument/2006/relationships/image" Target="../media/image3275.png"/><Relationship Id="rId198" Type="http://schemas.openxmlformats.org/officeDocument/2006/relationships/image" Target="../media/image196.png"/><Relationship Id="rId2086" Type="http://schemas.openxmlformats.org/officeDocument/2006/relationships/image" Target="../media/image2084.png"/><Relationship Id="rId3484" Type="http://schemas.openxmlformats.org/officeDocument/2006/relationships/image" Target="../media/image3482.png"/><Relationship Id="rId2293" Type="http://schemas.openxmlformats.org/officeDocument/2006/relationships/image" Target="../media/image2291.png"/><Relationship Id="rId2598" Type="http://schemas.openxmlformats.org/officeDocument/2006/relationships/image" Target="../media/image2596.png"/><Relationship Id="rId3137" Type="http://schemas.openxmlformats.org/officeDocument/2006/relationships/image" Target="../media/image3135.png"/><Relationship Id="rId3344" Type="http://schemas.openxmlformats.org/officeDocument/2006/relationships/image" Target="../media/image3342.png"/><Relationship Id="rId3551" Type="http://schemas.openxmlformats.org/officeDocument/2006/relationships/image" Target="../media/image3549.png"/><Relationship Id="rId265" Type="http://schemas.openxmlformats.org/officeDocument/2006/relationships/image" Target="../media/image263.png"/><Relationship Id="rId472" Type="http://schemas.openxmlformats.org/officeDocument/2006/relationships/image" Target="../media/image470.png"/><Relationship Id="rId2153" Type="http://schemas.openxmlformats.org/officeDocument/2006/relationships/image" Target="../media/image2151.png"/><Relationship Id="rId2360" Type="http://schemas.openxmlformats.org/officeDocument/2006/relationships/image" Target="../media/image2358.png"/><Relationship Id="rId3204" Type="http://schemas.openxmlformats.org/officeDocument/2006/relationships/image" Target="../media/image3202.png"/><Relationship Id="rId3411" Type="http://schemas.openxmlformats.org/officeDocument/2006/relationships/image" Target="../media/image3409.png"/><Relationship Id="rId125" Type="http://schemas.openxmlformats.org/officeDocument/2006/relationships/image" Target="../media/image123.png"/><Relationship Id="rId332" Type="http://schemas.openxmlformats.org/officeDocument/2006/relationships/image" Target="../media/image330.png"/><Relationship Id="rId777" Type="http://schemas.openxmlformats.org/officeDocument/2006/relationships/image" Target="../media/image775.png"/><Relationship Id="rId984" Type="http://schemas.openxmlformats.org/officeDocument/2006/relationships/image" Target="../media/image982.png"/><Relationship Id="rId2013" Type="http://schemas.openxmlformats.org/officeDocument/2006/relationships/image" Target="../media/image2011.png"/><Relationship Id="rId2220" Type="http://schemas.openxmlformats.org/officeDocument/2006/relationships/image" Target="../media/image2218.png"/><Relationship Id="rId2458" Type="http://schemas.openxmlformats.org/officeDocument/2006/relationships/image" Target="../media/image2456.png"/><Relationship Id="rId2665" Type="http://schemas.openxmlformats.org/officeDocument/2006/relationships/image" Target="../media/image2663.png"/><Relationship Id="rId2872" Type="http://schemas.openxmlformats.org/officeDocument/2006/relationships/image" Target="../media/image2870.png"/><Relationship Id="rId3509" Type="http://schemas.openxmlformats.org/officeDocument/2006/relationships/image" Target="../media/image3507.png"/><Relationship Id="rId637" Type="http://schemas.openxmlformats.org/officeDocument/2006/relationships/image" Target="../media/image635.png"/><Relationship Id="rId844" Type="http://schemas.openxmlformats.org/officeDocument/2006/relationships/image" Target="../media/image842.png"/><Relationship Id="rId1267" Type="http://schemas.openxmlformats.org/officeDocument/2006/relationships/image" Target="../media/image1265.png"/><Relationship Id="rId1474" Type="http://schemas.openxmlformats.org/officeDocument/2006/relationships/image" Target="../media/image1472.png"/><Relationship Id="rId1681" Type="http://schemas.openxmlformats.org/officeDocument/2006/relationships/image" Target="../media/image1679.png"/><Relationship Id="rId2318" Type="http://schemas.openxmlformats.org/officeDocument/2006/relationships/image" Target="../media/image2316.png"/><Relationship Id="rId2525" Type="http://schemas.openxmlformats.org/officeDocument/2006/relationships/image" Target="../media/image2523.png"/><Relationship Id="rId2732" Type="http://schemas.openxmlformats.org/officeDocument/2006/relationships/image" Target="../media/image2730.png"/><Relationship Id="rId704" Type="http://schemas.openxmlformats.org/officeDocument/2006/relationships/image" Target="../media/image702.png"/><Relationship Id="rId911" Type="http://schemas.openxmlformats.org/officeDocument/2006/relationships/image" Target="../media/image909.png"/><Relationship Id="rId1127" Type="http://schemas.openxmlformats.org/officeDocument/2006/relationships/image" Target="../media/image1125.png"/><Relationship Id="rId1334" Type="http://schemas.openxmlformats.org/officeDocument/2006/relationships/image" Target="../media/image1332.png"/><Relationship Id="rId1541" Type="http://schemas.openxmlformats.org/officeDocument/2006/relationships/image" Target="../media/image1539.png"/><Relationship Id="rId1779" Type="http://schemas.openxmlformats.org/officeDocument/2006/relationships/image" Target="../media/image1777.png"/><Relationship Id="rId1986" Type="http://schemas.openxmlformats.org/officeDocument/2006/relationships/image" Target="../media/image1984.png"/><Relationship Id="rId40" Type="http://schemas.openxmlformats.org/officeDocument/2006/relationships/image" Target="../media/image38.png"/><Relationship Id="rId1401" Type="http://schemas.openxmlformats.org/officeDocument/2006/relationships/image" Target="../media/image1399.png"/><Relationship Id="rId1639" Type="http://schemas.openxmlformats.org/officeDocument/2006/relationships/image" Target="../media/image1637.png"/><Relationship Id="rId1846" Type="http://schemas.openxmlformats.org/officeDocument/2006/relationships/image" Target="../media/image1844.png"/><Relationship Id="rId3061" Type="http://schemas.openxmlformats.org/officeDocument/2006/relationships/image" Target="../media/image3059.png"/><Relationship Id="rId3299" Type="http://schemas.openxmlformats.org/officeDocument/2006/relationships/image" Target="../media/image3297.png"/><Relationship Id="rId1706" Type="http://schemas.openxmlformats.org/officeDocument/2006/relationships/image" Target="../media/image1704.png"/><Relationship Id="rId1913" Type="http://schemas.openxmlformats.org/officeDocument/2006/relationships/image" Target="../media/image1911.png"/><Relationship Id="rId3159" Type="http://schemas.openxmlformats.org/officeDocument/2006/relationships/image" Target="../media/image3157.png"/><Relationship Id="rId3366" Type="http://schemas.openxmlformats.org/officeDocument/2006/relationships/image" Target="../media/image3364.png"/><Relationship Id="rId3573" Type="http://schemas.openxmlformats.org/officeDocument/2006/relationships/image" Target="../media/image3571.png"/><Relationship Id="rId287" Type="http://schemas.openxmlformats.org/officeDocument/2006/relationships/image" Target="../media/image285.png"/><Relationship Id="rId494" Type="http://schemas.openxmlformats.org/officeDocument/2006/relationships/image" Target="../media/image492.png"/><Relationship Id="rId2175" Type="http://schemas.openxmlformats.org/officeDocument/2006/relationships/image" Target="../media/image2173.png"/><Relationship Id="rId2382" Type="http://schemas.openxmlformats.org/officeDocument/2006/relationships/image" Target="../media/image2380.png"/><Relationship Id="rId3019" Type="http://schemas.openxmlformats.org/officeDocument/2006/relationships/image" Target="../media/image3017.png"/><Relationship Id="rId3226" Type="http://schemas.openxmlformats.org/officeDocument/2006/relationships/image" Target="../media/image3224.png"/><Relationship Id="rId147" Type="http://schemas.openxmlformats.org/officeDocument/2006/relationships/image" Target="../media/image145.png"/><Relationship Id="rId354" Type="http://schemas.openxmlformats.org/officeDocument/2006/relationships/image" Target="../media/image352.png"/><Relationship Id="rId799" Type="http://schemas.openxmlformats.org/officeDocument/2006/relationships/image" Target="../media/image797.png"/><Relationship Id="rId1191" Type="http://schemas.openxmlformats.org/officeDocument/2006/relationships/image" Target="../media/image1189.png"/><Relationship Id="rId2035" Type="http://schemas.openxmlformats.org/officeDocument/2006/relationships/image" Target="../media/image2033.png"/><Relationship Id="rId2687" Type="http://schemas.openxmlformats.org/officeDocument/2006/relationships/image" Target="../media/image2685.png"/><Relationship Id="rId2894" Type="http://schemas.openxmlformats.org/officeDocument/2006/relationships/image" Target="../media/image2892.png"/><Relationship Id="rId3433" Type="http://schemas.openxmlformats.org/officeDocument/2006/relationships/image" Target="../media/image3431.png"/><Relationship Id="rId561" Type="http://schemas.openxmlformats.org/officeDocument/2006/relationships/image" Target="../media/image559.png"/><Relationship Id="rId659" Type="http://schemas.openxmlformats.org/officeDocument/2006/relationships/image" Target="../media/image657.png"/><Relationship Id="rId866" Type="http://schemas.openxmlformats.org/officeDocument/2006/relationships/image" Target="../media/image864.png"/><Relationship Id="rId1289" Type="http://schemas.openxmlformats.org/officeDocument/2006/relationships/image" Target="../media/image1287.png"/><Relationship Id="rId1496" Type="http://schemas.openxmlformats.org/officeDocument/2006/relationships/image" Target="../media/image1494.png"/><Relationship Id="rId2242" Type="http://schemas.openxmlformats.org/officeDocument/2006/relationships/image" Target="../media/image2240.png"/><Relationship Id="rId2547" Type="http://schemas.openxmlformats.org/officeDocument/2006/relationships/image" Target="../media/image2545.png"/><Relationship Id="rId3500" Type="http://schemas.openxmlformats.org/officeDocument/2006/relationships/image" Target="../media/image3498.png"/><Relationship Id="rId214" Type="http://schemas.openxmlformats.org/officeDocument/2006/relationships/image" Target="../media/image212.png"/><Relationship Id="rId421" Type="http://schemas.openxmlformats.org/officeDocument/2006/relationships/image" Target="../media/image419.png"/><Relationship Id="rId519" Type="http://schemas.openxmlformats.org/officeDocument/2006/relationships/image" Target="../media/image517.png"/><Relationship Id="rId1051" Type="http://schemas.openxmlformats.org/officeDocument/2006/relationships/image" Target="../media/image1049.png"/><Relationship Id="rId1149" Type="http://schemas.openxmlformats.org/officeDocument/2006/relationships/image" Target="../media/image1147.png"/><Relationship Id="rId1356" Type="http://schemas.openxmlformats.org/officeDocument/2006/relationships/image" Target="../media/image1354.png"/><Relationship Id="rId2102" Type="http://schemas.openxmlformats.org/officeDocument/2006/relationships/image" Target="../media/image2100.png"/><Relationship Id="rId2754" Type="http://schemas.openxmlformats.org/officeDocument/2006/relationships/image" Target="../media/image2752.png"/><Relationship Id="rId2961" Type="http://schemas.openxmlformats.org/officeDocument/2006/relationships/image" Target="../media/image2959.png"/><Relationship Id="rId726" Type="http://schemas.openxmlformats.org/officeDocument/2006/relationships/image" Target="../media/image724.png"/><Relationship Id="rId933" Type="http://schemas.openxmlformats.org/officeDocument/2006/relationships/image" Target="../media/image931.png"/><Relationship Id="rId1009" Type="http://schemas.openxmlformats.org/officeDocument/2006/relationships/image" Target="../media/image1007.png"/><Relationship Id="rId1563" Type="http://schemas.openxmlformats.org/officeDocument/2006/relationships/image" Target="../media/image1561.png"/><Relationship Id="rId1770" Type="http://schemas.openxmlformats.org/officeDocument/2006/relationships/image" Target="../media/image1768.png"/><Relationship Id="rId1868" Type="http://schemas.openxmlformats.org/officeDocument/2006/relationships/image" Target="../media/image1866.png"/><Relationship Id="rId2407" Type="http://schemas.openxmlformats.org/officeDocument/2006/relationships/image" Target="../media/image2405.png"/><Relationship Id="rId2614" Type="http://schemas.openxmlformats.org/officeDocument/2006/relationships/image" Target="../media/image2612.png"/><Relationship Id="rId2821" Type="http://schemas.openxmlformats.org/officeDocument/2006/relationships/image" Target="../media/image2819.png"/><Relationship Id="rId62" Type="http://schemas.openxmlformats.org/officeDocument/2006/relationships/image" Target="../media/image60.png"/><Relationship Id="rId1216" Type="http://schemas.openxmlformats.org/officeDocument/2006/relationships/image" Target="../media/image1214.png"/><Relationship Id="rId1423" Type="http://schemas.openxmlformats.org/officeDocument/2006/relationships/image" Target="../media/image1421.png"/><Relationship Id="rId1630" Type="http://schemas.openxmlformats.org/officeDocument/2006/relationships/image" Target="../media/image1628.png"/><Relationship Id="rId2919" Type="http://schemas.openxmlformats.org/officeDocument/2006/relationships/image" Target="../media/image2917.png"/><Relationship Id="rId3083" Type="http://schemas.openxmlformats.org/officeDocument/2006/relationships/image" Target="../media/image3081.png"/><Relationship Id="rId3290" Type="http://schemas.openxmlformats.org/officeDocument/2006/relationships/image" Target="../media/image3288.png"/><Relationship Id="rId1728" Type="http://schemas.openxmlformats.org/officeDocument/2006/relationships/image" Target="../media/image1726.png"/><Relationship Id="rId1935" Type="http://schemas.openxmlformats.org/officeDocument/2006/relationships/image" Target="../media/image1933.png"/><Relationship Id="rId3150" Type="http://schemas.openxmlformats.org/officeDocument/2006/relationships/image" Target="../media/image3148.png"/><Relationship Id="rId3388" Type="http://schemas.openxmlformats.org/officeDocument/2006/relationships/image" Target="../media/image3386.png"/><Relationship Id="rId3595" Type="http://schemas.openxmlformats.org/officeDocument/2006/relationships/image" Target="../media/image3593.png"/><Relationship Id="rId2197" Type="http://schemas.openxmlformats.org/officeDocument/2006/relationships/image" Target="../media/image2195.png"/><Relationship Id="rId3010" Type="http://schemas.openxmlformats.org/officeDocument/2006/relationships/image" Target="../media/image3008.png"/><Relationship Id="rId3248" Type="http://schemas.openxmlformats.org/officeDocument/2006/relationships/image" Target="../media/image3246.png"/><Relationship Id="rId3455" Type="http://schemas.openxmlformats.org/officeDocument/2006/relationships/image" Target="../media/image3453.png"/><Relationship Id="rId169" Type="http://schemas.openxmlformats.org/officeDocument/2006/relationships/image" Target="../media/image167.png"/><Relationship Id="rId376" Type="http://schemas.openxmlformats.org/officeDocument/2006/relationships/image" Target="../media/image374.png"/><Relationship Id="rId583" Type="http://schemas.openxmlformats.org/officeDocument/2006/relationships/image" Target="../media/image581.png"/><Relationship Id="rId790" Type="http://schemas.openxmlformats.org/officeDocument/2006/relationships/image" Target="../media/image788.png"/><Relationship Id="rId2057" Type="http://schemas.openxmlformats.org/officeDocument/2006/relationships/image" Target="../media/image2055.png"/><Relationship Id="rId2264" Type="http://schemas.openxmlformats.org/officeDocument/2006/relationships/image" Target="../media/image2262.png"/><Relationship Id="rId2471" Type="http://schemas.openxmlformats.org/officeDocument/2006/relationships/image" Target="../media/image2469.png"/><Relationship Id="rId3108" Type="http://schemas.openxmlformats.org/officeDocument/2006/relationships/image" Target="../media/image3106.png"/><Relationship Id="rId3315" Type="http://schemas.openxmlformats.org/officeDocument/2006/relationships/image" Target="../media/image3313.png"/><Relationship Id="rId3522" Type="http://schemas.openxmlformats.org/officeDocument/2006/relationships/image" Target="../media/image3520.png"/><Relationship Id="rId4" Type="http://schemas.openxmlformats.org/officeDocument/2006/relationships/image" Target="../media/image2.png"/><Relationship Id="rId236" Type="http://schemas.openxmlformats.org/officeDocument/2006/relationships/image" Target="../media/image234.png"/><Relationship Id="rId443" Type="http://schemas.openxmlformats.org/officeDocument/2006/relationships/image" Target="../media/image441.png"/><Relationship Id="rId650" Type="http://schemas.openxmlformats.org/officeDocument/2006/relationships/image" Target="../media/image648.png"/><Relationship Id="rId888" Type="http://schemas.openxmlformats.org/officeDocument/2006/relationships/image" Target="../media/image886.png"/><Relationship Id="rId1073" Type="http://schemas.openxmlformats.org/officeDocument/2006/relationships/image" Target="../media/image1071.png"/><Relationship Id="rId1280" Type="http://schemas.openxmlformats.org/officeDocument/2006/relationships/image" Target="../media/image1278.png"/><Relationship Id="rId2124" Type="http://schemas.openxmlformats.org/officeDocument/2006/relationships/image" Target="../media/image2122.png"/><Relationship Id="rId2331" Type="http://schemas.openxmlformats.org/officeDocument/2006/relationships/image" Target="../media/image2329.png"/><Relationship Id="rId2569" Type="http://schemas.openxmlformats.org/officeDocument/2006/relationships/image" Target="../media/image2567.png"/><Relationship Id="rId2776" Type="http://schemas.openxmlformats.org/officeDocument/2006/relationships/image" Target="../media/image2774.png"/><Relationship Id="rId2983" Type="http://schemas.openxmlformats.org/officeDocument/2006/relationships/image" Target="../media/image2981.png"/><Relationship Id="rId303" Type="http://schemas.openxmlformats.org/officeDocument/2006/relationships/image" Target="../media/image301.png"/><Relationship Id="rId748" Type="http://schemas.openxmlformats.org/officeDocument/2006/relationships/image" Target="../media/image746.png"/><Relationship Id="rId955" Type="http://schemas.openxmlformats.org/officeDocument/2006/relationships/image" Target="../media/image953.png"/><Relationship Id="rId1140" Type="http://schemas.openxmlformats.org/officeDocument/2006/relationships/image" Target="../media/image1138.png"/><Relationship Id="rId1378" Type="http://schemas.openxmlformats.org/officeDocument/2006/relationships/image" Target="../media/image1376.png"/><Relationship Id="rId1585" Type="http://schemas.openxmlformats.org/officeDocument/2006/relationships/image" Target="../media/image1583.png"/><Relationship Id="rId1792" Type="http://schemas.openxmlformats.org/officeDocument/2006/relationships/image" Target="../media/image1790.png"/><Relationship Id="rId2429" Type="http://schemas.openxmlformats.org/officeDocument/2006/relationships/image" Target="../media/image2427.png"/><Relationship Id="rId2636" Type="http://schemas.openxmlformats.org/officeDocument/2006/relationships/image" Target="../media/image2634.png"/><Relationship Id="rId2843" Type="http://schemas.openxmlformats.org/officeDocument/2006/relationships/image" Target="../media/image2841.png"/><Relationship Id="rId84" Type="http://schemas.openxmlformats.org/officeDocument/2006/relationships/image" Target="../media/image82.png"/><Relationship Id="rId510" Type="http://schemas.openxmlformats.org/officeDocument/2006/relationships/image" Target="../media/image508.png"/><Relationship Id="rId608" Type="http://schemas.openxmlformats.org/officeDocument/2006/relationships/image" Target="../media/image606.png"/><Relationship Id="rId815" Type="http://schemas.openxmlformats.org/officeDocument/2006/relationships/image" Target="../media/image813.png"/><Relationship Id="rId1238" Type="http://schemas.openxmlformats.org/officeDocument/2006/relationships/image" Target="../media/image1236.png"/><Relationship Id="rId1445" Type="http://schemas.openxmlformats.org/officeDocument/2006/relationships/image" Target="../media/image1443.png"/><Relationship Id="rId1652" Type="http://schemas.openxmlformats.org/officeDocument/2006/relationships/image" Target="../media/image1650.png"/><Relationship Id="rId1000" Type="http://schemas.openxmlformats.org/officeDocument/2006/relationships/image" Target="../media/image998.png"/><Relationship Id="rId1305" Type="http://schemas.openxmlformats.org/officeDocument/2006/relationships/image" Target="../media/image1303.png"/><Relationship Id="rId1957" Type="http://schemas.openxmlformats.org/officeDocument/2006/relationships/image" Target="../media/image1955.png"/><Relationship Id="rId2703" Type="http://schemas.openxmlformats.org/officeDocument/2006/relationships/image" Target="../media/image2701.png"/><Relationship Id="rId2910" Type="http://schemas.openxmlformats.org/officeDocument/2006/relationships/image" Target="../media/image2908.png"/><Relationship Id="rId1512" Type="http://schemas.openxmlformats.org/officeDocument/2006/relationships/image" Target="../media/image1510.png"/><Relationship Id="rId1817" Type="http://schemas.openxmlformats.org/officeDocument/2006/relationships/image" Target="../media/image1815.png"/><Relationship Id="rId3172" Type="http://schemas.openxmlformats.org/officeDocument/2006/relationships/image" Target="../media/image3170.png"/><Relationship Id="rId11" Type="http://schemas.openxmlformats.org/officeDocument/2006/relationships/image" Target="../media/image9.png"/><Relationship Id="rId398" Type="http://schemas.openxmlformats.org/officeDocument/2006/relationships/image" Target="../media/image396.png"/><Relationship Id="rId2079" Type="http://schemas.openxmlformats.org/officeDocument/2006/relationships/image" Target="../media/image2077.png"/><Relationship Id="rId3032" Type="http://schemas.openxmlformats.org/officeDocument/2006/relationships/image" Target="../media/image3030.png"/><Relationship Id="rId3477" Type="http://schemas.openxmlformats.org/officeDocument/2006/relationships/image" Target="../media/image3475.png"/><Relationship Id="rId160" Type="http://schemas.openxmlformats.org/officeDocument/2006/relationships/image" Target="../media/image158.png"/><Relationship Id="rId2286" Type="http://schemas.openxmlformats.org/officeDocument/2006/relationships/image" Target="../media/image2284.png"/><Relationship Id="rId2493" Type="http://schemas.openxmlformats.org/officeDocument/2006/relationships/image" Target="../media/image2491.png"/><Relationship Id="rId3337" Type="http://schemas.openxmlformats.org/officeDocument/2006/relationships/image" Target="../media/image3335.png"/><Relationship Id="rId3544" Type="http://schemas.openxmlformats.org/officeDocument/2006/relationships/image" Target="../media/image3542.png"/><Relationship Id="rId258" Type="http://schemas.openxmlformats.org/officeDocument/2006/relationships/image" Target="../media/image256.png"/><Relationship Id="rId465" Type="http://schemas.openxmlformats.org/officeDocument/2006/relationships/image" Target="../media/image463.png"/><Relationship Id="rId672" Type="http://schemas.openxmlformats.org/officeDocument/2006/relationships/image" Target="../media/image670.png"/><Relationship Id="rId1095" Type="http://schemas.openxmlformats.org/officeDocument/2006/relationships/image" Target="../media/image1093.png"/><Relationship Id="rId2146" Type="http://schemas.openxmlformats.org/officeDocument/2006/relationships/image" Target="../media/image2144.png"/><Relationship Id="rId2353" Type="http://schemas.openxmlformats.org/officeDocument/2006/relationships/image" Target="../media/image2351.png"/><Relationship Id="rId2560" Type="http://schemas.openxmlformats.org/officeDocument/2006/relationships/image" Target="../media/image2558.png"/><Relationship Id="rId2798" Type="http://schemas.openxmlformats.org/officeDocument/2006/relationships/image" Target="../media/image2796.png"/><Relationship Id="rId3404" Type="http://schemas.openxmlformats.org/officeDocument/2006/relationships/image" Target="../media/image3402.png"/><Relationship Id="rId3611" Type="http://schemas.openxmlformats.org/officeDocument/2006/relationships/image" Target="../media/image3609.png"/><Relationship Id="rId118" Type="http://schemas.openxmlformats.org/officeDocument/2006/relationships/image" Target="../media/image116.png"/><Relationship Id="rId325" Type="http://schemas.openxmlformats.org/officeDocument/2006/relationships/image" Target="../media/image323.png"/><Relationship Id="rId532" Type="http://schemas.openxmlformats.org/officeDocument/2006/relationships/image" Target="../media/image530.png"/><Relationship Id="rId977" Type="http://schemas.openxmlformats.org/officeDocument/2006/relationships/image" Target="../media/image975.png"/><Relationship Id="rId1162" Type="http://schemas.openxmlformats.org/officeDocument/2006/relationships/image" Target="../media/image1160.png"/><Relationship Id="rId2006" Type="http://schemas.openxmlformats.org/officeDocument/2006/relationships/image" Target="../media/image2004.png"/><Relationship Id="rId2213" Type="http://schemas.openxmlformats.org/officeDocument/2006/relationships/image" Target="../media/image2211.png"/><Relationship Id="rId2420" Type="http://schemas.openxmlformats.org/officeDocument/2006/relationships/image" Target="../media/image2418.png"/><Relationship Id="rId2658" Type="http://schemas.openxmlformats.org/officeDocument/2006/relationships/image" Target="../media/image2656.png"/><Relationship Id="rId2865" Type="http://schemas.openxmlformats.org/officeDocument/2006/relationships/image" Target="../media/image2863.png"/><Relationship Id="rId837" Type="http://schemas.openxmlformats.org/officeDocument/2006/relationships/image" Target="../media/image835.png"/><Relationship Id="rId1022" Type="http://schemas.openxmlformats.org/officeDocument/2006/relationships/image" Target="../media/image1020.png"/><Relationship Id="rId1467" Type="http://schemas.openxmlformats.org/officeDocument/2006/relationships/image" Target="../media/image1465.png"/><Relationship Id="rId1674" Type="http://schemas.openxmlformats.org/officeDocument/2006/relationships/image" Target="../media/image1672.png"/><Relationship Id="rId1881" Type="http://schemas.openxmlformats.org/officeDocument/2006/relationships/image" Target="../media/image1879.png"/><Relationship Id="rId2518" Type="http://schemas.openxmlformats.org/officeDocument/2006/relationships/image" Target="../media/image2516.png"/><Relationship Id="rId2725" Type="http://schemas.openxmlformats.org/officeDocument/2006/relationships/image" Target="../media/image2723.png"/><Relationship Id="rId2932" Type="http://schemas.openxmlformats.org/officeDocument/2006/relationships/image" Target="../media/image2930.png"/><Relationship Id="rId904" Type="http://schemas.openxmlformats.org/officeDocument/2006/relationships/image" Target="../media/image902.png"/><Relationship Id="rId1327" Type="http://schemas.openxmlformats.org/officeDocument/2006/relationships/image" Target="../media/image1325.png"/><Relationship Id="rId1534" Type="http://schemas.openxmlformats.org/officeDocument/2006/relationships/image" Target="../media/image1532.png"/><Relationship Id="rId1741" Type="http://schemas.openxmlformats.org/officeDocument/2006/relationships/image" Target="../media/image1739.png"/><Relationship Id="rId1979" Type="http://schemas.openxmlformats.org/officeDocument/2006/relationships/image" Target="../media/image1977.png"/><Relationship Id="rId3194" Type="http://schemas.openxmlformats.org/officeDocument/2006/relationships/image" Target="../media/image3192.png"/><Relationship Id="rId33" Type="http://schemas.openxmlformats.org/officeDocument/2006/relationships/image" Target="../media/image31.png"/><Relationship Id="rId1601" Type="http://schemas.openxmlformats.org/officeDocument/2006/relationships/image" Target="../media/image1599.png"/><Relationship Id="rId1839" Type="http://schemas.openxmlformats.org/officeDocument/2006/relationships/image" Target="../media/image1837.png"/><Relationship Id="rId3054" Type="http://schemas.openxmlformats.org/officeDocument/2006/relationships/image" Target="../media/image3052.png"/><Relationship Id="rId3499" Type="http://schemas.openxmlformats.org/officeDocument/2006/relationships/image" Target="../media/image3497.png"/><Relationship Id="rId182" Type="http://schemas.openxmlformats.org/officeDocument/2006/relationships/image" Target="../media/image180.png"/><Relationship Id="rId1906" Type="http://schemas.openxmlformats.org/officeDocument/2006/relationships/image" Target="../media/image1904.png"/><Relationship Id="rId3261" Type="http://schemas.openxmlformats.org/officeDocument/2006/relationships/image" Target="../media/image3259.png"/><Relationship Id="rId3359" Type="http://schemas.openxmlformats.org/officeDocument/2006/relationships/image" Target="../media/image3357.png"/><Relationship Id="rId3566" Type="http://schemas.openxmlformats.org/officeDocument/2006/relationships/image" Target="../media/image3564.png"/><Relationship Id="rId487" Type="http://schemas.openxmlformats.org/officeDocument/2006/relationships/image" Target="../media/image485.png"/><Relationship Id="rId694" Type="http://schemas.openxmlformats.org/officeDocument/2006/relationships/image" Target="../media/image692.png"/><Relationship Id="rId2070" Type="http://schemas.openxmlformats.org/officeDocument/2006/relationships/image" Target="../media/image2068.png"/><Relationship Id="rId2168" Type="http://schemas.openxmlformats.org/officeDocument/2006/relationships/image" Target="../media/image2166.png"/><Relationship Id="rId2375" Type="http://schemas.openxmlformats.org/officeDocument/2006/relationships/image" Target="../media/image2373.png"/><Relationship Id="rId3121" Type="http://schemas.openxmlformats.org/officeDocument/2006/relationships/image" Target="../media/image3119.png"/><Relationship Id="rId3219" Type="http://schemas.openxmlformats.org/officeDocument/2006/relationships/image" Target="../media/image3217.png"/><Relationship Id="rId347" Type="http://schemas.openxmlformats.org/officeDocument/2006/relationships/image" Target="../media/image345.png"/><Relationship Id="rId999" Type="http://schemas.openxmlformats.org/officeDocument/2006/relationships/image" Target="../media/image997.png"/><Relationship Id="rId1184" Type="http://schemas.openxmlformats.org/officeDocument/2006/relationships/image" Target="../media/image1182.png"/><Relationship Id="rId2028" Type="http://schemas.openxmlformats.org/officeDocument/2006/relationships/image" Target="../media/image2026.png"/><Relationship Id="rId2582" Type="http://schemas.openxmlformats.org/officeDocument/2006/relationships/image" Target="../media/image2580.png"/><Relationship Id="rId2887" Type="http://schemas.openxmlformats.org/officeDocument/2006/relationships/image" Target="../media/image2885.png"/><Relationship Id="rId3426" Type="http://schemas.openxmlformats.org/officeDocument/2006/relationships/image" Target="../media/image3424.png"/><Relationship Id="rId554" Type="http://schemas.openxmlformats.org/officeDocument/2006/relationships/image" Target="../media/image552.png"/><Relationship Id="rId761" Type="http://schemas.openxmlformats.org/officeDocument/2006/relationships/image" Target="../media/image759.png"/><Relationship Id="rId859" Type="http://schemas.openxmlformats.org/officeDocument/2006/relationships/image" Target="../media/image857.png"/><Relationship Id="rId1391" Type="http://schemas.openxmlformats.org/officeDocument/2006/relationships/image" Target="../media/image1389.png"/><Relationship Id="rId1489" Type="http://schemas.openxmlformats.org/officeDocument/2006/relationships/image" Target="../media/image1487.png"/><Relationship Id="rId1696" Type="http://schemas.openxmlformats.org/officeDocument/2006/relationships/image" Target="../media/image1694.png"/><Relationship Id="rId2235" Type="http://schemas.openxmlformats.org/officeDocument/2006/relationships/image" Target="../media/image2233.png"/><Relationship Id="rId2442" Type="http://schemas.openxmlformats.org/officeDocument/2006/relationships/image" Target="../media/image2440.png"/><Relationship Id="rId207" Type="http://schemas.openxmlformats.org/officeDocument/2006/relationships/image" Target="../media/image205.png"/><Relationship Id="rId414" Type="http://schemas.openxmlformats.org/officeDocument/2006/relationships/image" Target="../media/image412.png"/><Relationship Id="rId621" Type="http://schemas.openxmlformats.org/officeDocument/2006/relationships/image" Target="../media/image619.png"/><Relationship Id="rId1044" Type="http://schemas.openxmlformats.org/officeDocument/2006/relationships/image" Target="../media/image1042.png"/><Relationship Id="rId1251" Type="http://schemas.openxmlformats.org/officeDocument/2006/relationships/image" Target="../media/image1249.png"/><Relationship Id="rId1349" Type="http://schemas.openxmlformats.org/officeDocument/2006/relationships/image" Target="../media/image1347.png"/><Relationship Id="rId2302" Type="http://schemas.openxmlformats.org/officeDocument/2006/relationships/image" Target="../media/image2300.png"/><Relationship Id="rId2747" Type="http://schemas.openxmlformats.org/officeDocument/2006/relationships/image" Target="../media/image2745.png"/><Relationship Id="rId2954" Type="http://schemas.openxmlformats.org/officeDocument/2006/relationships/image" Target="../media/image2952.png"/><Relationship Id="rId719" Type="http://schemas.openxmlformats.org/officeDocument/2006/relationships/image" Target="../media/image717.png"/><Relationship Id="rId926" Type="http://schemas.openxmlformats.org/officeDocument/2006/relationships/image" Target="../media/image924.png"/><Relationship Id="rId1111" Type="http://schemas.openxmlformats.org/officeDocument/2006/relationships/image" Target="../media/image1109.png"/><Relationship Id="rId1556" Type="http://schemas.openxmlformats.org/officeDocument/2006/relationships/image" Target="../media/image1554.png"/><Relationship Id="rId1763" Type="http://schemas.openxmlformats.org/officeDocument/2006/relationships/image" Target="../media/image1761.png"/><Relationship Id="rId1970" Type="http://schemas.openxmlformats.org/officeDocument/2006/relationships/image" Target="../media/image1968.png"/><Relationship Id="rId2607" Type="http://schemas.openxmlformats.org/officeDocument/2006/relationships/image" Target="../media/image2605.png"/><Relationship Id="rId2814" Type="http://schemas.openxmlformats.org/officeDocument/2006/relationships/image" Target="../media/image2812.png"/><Relationship Id="rId55" Type="http://schemas.openxmlformats.org/officeDocument/2006/relationships/image" Target="../media/image53.png"/><Relationship Id="rId1209" Type="http://schemas.openxmlformats.org/officeDocument/2006/relationships/image" Target="../media/image1207.png"/><Relationship Id="rId1416" Type="http://schemas.openxmlformats.org/officeDocument/2006/relationships/image" Target="../media/image1414.png"/><Relationship Id="rId1623" Type="http://schemas.openxmlformats.org/officeDocument/2006/relationships/image" Target="../media/image1621.png"/><Relationship Id="rId1830" Type="http://schemas.openxmlformats.org/officeDocument/2006/relationships/image" Target="../media/image1828.png"/><Relationship Id="rId3076" Type="http://schemas.openxmlformats.org/officeDocument/2006/relationships/image" Target="../media/image3074.png"/><Relationship Id="rId3283" Type="http://schemas.openxmlformats.org/officeDocument/2006/relationships/image" Target="../media/image3281.png"/><Relationship Id="rId3490" Type="http://schemas.openxmlformats.org/officeDocument/2006/relationships/image" Target="../media/image3488.png"/><Relationship Id="rId1928" Type="http://schemas.openxmlformats.org/officeDocument/2006/relationships/image" Target="../media/image1926.png"/><Relationship Id="rId2092" Type="http://schemas.openxmlformats.org/officeDocument/2006/relationships/image" Target="../media/image2090.png"/><Relationship Id="rId3143" Type="http://schemas.openxmlformats.org/officeDocument/2006/relationships/image" Target="../media/image3141.png"/><Relationship Id="rId3350" Type="http://schemas.openxmlformats.org/officeDocument/2006/relationships/image" Target="../media/image3348.png"/><Relationship Id="rId3588" Type="http://schemas.openxmlformats.org/officeDocument/2006/relationships/image" Target="../media/image3586.png"/><Relationship Id="rId271" Type="http://schemas.openxmlformats.org/officeDocument/2006/relationships/image" Target="../media/image269.png"/><Relationship Id="rId2397" Type="http://schemas.openxmlformats.org/officeDocument/2006/relationships/image" Target="../media/image2395.png"/><Relationship Id="rId3003" Type="http://schemas.openxmlformats.org/officeDocument/2006/relationships/image" Target="../media/image3001.png"/><Relationship Id="rId3448" Type="http://schemas.openxmlformats.org/officeDocument/2006/relationships/image" Target="../media/image3446.png"/><Relationship Id="rId131" Type="http://schemas.openxmlformats.org/officeDocument/2006/relationships/image" Target="../media/image129.png"/><Relationship Id="rId369" Type="http://schemas.openxmlformats.org/officeDocument/2006/relationships/image" Target="../media/image367.png"/><Relationship Id="rId576" Type="http://schemas.openxmlformats.org/officeDocument/2006/relationships/image" Target="../media/image574.png"/><Relationship Id="rId783" Type="http://schemas.openxmlformats.org/officeDocument/2006/relationships/image" Target="../media/image781.png"/><Relationship Id="rId990" Type="http://schemas.openxmlformats.org/officeDocument/2006/relationships/image" Target="../media/image988.png"/><Relationship Id="rId2257" Type="http://schemas.openxmlformats.org/officeDocument/2006/relationships/image" Target="../media/image2255.png"/><Relationship Id="rId2464" Type="http://schemas.openxmlformats.org/officeDocument/2006/relationships/image" Target="../media/image2462.png"/><Relationship Id="rId2671" Type="http://schemas.openxmlformats.org/officeDocument/2006/relationships/image" Target="../media/image2669.png"/><Relationship Id="rId3210" Type="http://schemas.openxmlformats.org/officeDocument/2006/relationships/image" Target="../media/image3208.png"/><Relationship Id="rId3308" Type="http://schemas.openxmlformats.org/officeDocument/2006/relationships/image" Target="../media/image3306.png"/><Relationship Id="rId3515" Type="http://schemas.openxmlformats.org/officeDocument/2006/relationships/image" Target="../media/image3513.png"/><Relationship Id="rId229" Type="http://schemas.openxmlformats.org/officeDocument/2006/relationships/image" Target="../media/image227.png"/><Relationship Id="rId436" Type="http://schemas.openxmlformats.org/officeDocument/2006/relationships/image" Target="../media/image434.png"/><Relationship Id="rId643" Type="http://schemas.openxmlformats.org/officeDocument/2006/relationships/image" Target="../media/image641.png"/><Relationship Id="rId1066" Type="http://schemas.openxmlformats.org/officeDocument/2006/relationships/image" Target="../media/image1064.png"/><Relationship Id="rId1273" Type="http://schemas.openxmlformats.org/officeDocument/2006/relationships/image" Target="../media/image1271.png"/><Relationship Id="rId1480" Type="http://schemas.openxmlformats.org/officeDocument/2006/relationships/image" Target="../media/image1478.png"/><Relationship Id="rId2117" Type="http://schemas.openxmlformats.org/officeDocument/2006/relationships/image" Target="../media/image2115.png"/><Relationship Id="rId2324" Type="http://schemas.openxmlformats.org/officeDocument/2006/relationships/image" Target="../media/image2322.png"/><Relationship Id="rId2769" Type="http://schemas.openxmlformats.org/officeDocument/2006/relationships/image" Target="../media/image2767.png"/><Relationship Id="rId2976" Type="http://schemas.openxmlformats.org/officeDocument/2006/relationships/image" Target="../media/image2974.png"/><Relationship Id="rId850" Type="http://schemas.openxmlformats.org/officeDocument/2006/relationships/image" Target="../media/image848.png"/><Relationship Id="rId948" Type="http://schemas.openxmlformats.org/officeDocument/2006/relationships/image" Target="../media/image946.png"/><Relationship Id="rId1133" Type="http://schemas.openxmlformats.org/officeDocument/2006/relationships/image" Target="../media/image1131.png"/><Relationship Id="rId1578" Type="http://schemas.openxmlformats.org/officeDocument/2006/relationships/image" Target="../media/image1576.png"/><Relationship Id="rId1785" Type="http://schemas.openxmlformats.org/officeDocument/2006/relationships/image" Target="../media/image1783.png"/><Relationship Id="rId1992" Type="http://schemas.openxmlformats.org/officeDocument/2006/relationships/image" Target="../media/image1990.png"/><Relationship Id="rId2531" Type="http://schemas.openxmlformats.org/officeDocument/2006/relationships/image" Target="../media/image2529.png"/><Relationship Id="rId2629" Type="http://schemas.openxmlformats.org/officeDocument/2006/relationships/image" Target="../media/image2627.png"/><Relationship Id="rId2836" Type="http://schemas.openxmlformats.org/officeDocument/2006/relationships/image" Target="../media/image2834.png"/><Relationship Id="rId77" Type="http://schemas.openxmlformats.org/officeDocument/2006/relationships/image" Target="../media/image75.png"/><Relationship Id="rId503" Type="http://schemas.openxmlformats.org/officeDocument/2006/relationships/image" Target="../media/image501.png"/><Relationship Id="rId710" Type="http://schemas.openxmlformats.org/officeDocument/2006/relationships/image" Target="../media/image708.png"/><Relationship Id="rId808" Type="http://schemas.openxmlformats.org/officeDocument/2006/relationships/image" Target="../media/image806.png"/><Relationship Id="rId1340" Type="http://schemas.openxmlformats.org/officeDocument/2006/relationships/image" Target="../media/image1338.png"/><Relationship Id="rId1438" Type="http://schemas.openxmlformats.org/officeDocument/2006/relationships/image" Target="../media/image1436.png"/><Relationship Id="rId1645" Type="http://schemas.openxmlformats.org/officeDocument/2006/relationships/image" Target="../media/image1643.png"/><Relationship Id="rId3098" Type="http://schemas.openxmlformats.org/officeDocument/2006/relationships/image" Target="../media/image3096.png"/><Relationship Id="rId1200" Type="http://schemas.openxmlformats.org/officeDocument/2006/relationships/image" Target="../media/image1198.png"/><Relationship Id="rId1852" Type="http://schemas.openxmlformats.org/officeDocument/2006/relationships/image" Target="../media/image1850.png"/><Relationship Id="rId2903" Type="http://schemas.openxmlformats.org/officeDocument/2006/relationships/image" Target="../media/image2901.png"/><Relationship Id="rId1505" Type="http://schemas.openxmlformats.org/officeDocument/2006/relationships/image" Target="../media/image1503.png"/><Relationship Id="rId1712" Type="http://schemas.openxmlformats.org/officeDocument/2006/relationships/image" Target="../media/image1710.png"/><Relationship Id="rId3165" Type="http://schemas.openxmlformats.org/officeDocument/2006/relationships/image" Target="../media/image3163.png"/><Relationship Id="rId3372" Type="http://schemas.openxmlformats.org/officeDocument/2006/relationships/image" Target="../media/image3370.png"/><Relationship Id="rId293" Type="http://schemas.openxmlformats.org/officeDocument/2006/relationships/image" Target="../media/image291.png"/><Relationship Id="rId2181" Type="http://schemas.openxmlformats.org/officeDocument/2006/relationships/image" Target="../media/image2179.png"/><Relationship Id="rId3025" Type="http://schemas.openxmlformats.org/officeDocument/2006/relationships/image" Target="../media/image3023.png"/><Relationship Id="rId3232" Type="http://schemas.openxmlformats.org/officeDocument/2006/relationships/image" Target="../media/image3230.png"/><Relationship Id="rId153" Type="http://schemas.openxmlformats.org/officeDocument/2006/relationships/image" Target="../media/image151.png"/><Relationship Id="rId360" Type="http://schemas.openxmlformats.org/officeDocument/2006/relationships/image" Target="../media/image358.png"/><Relationship Id="rId598" Type="http://schemas.openxmlformats.org/officeDocument/2006/relationships/image" Target="../media/image596.png"/><Relationship Id="rId2041" Type="http://schemas.openxmlformats.org/officeDocument/2006/relationships/image" Target="../media/image2039.png"/><Relationship Id="rId2279" Type="http://schemas.openxmlformats.org/officeDocument/2006/relationships/image" Target="../media/image2277.png"/><Relationship Id="rId2486" Type="http://schemas.openxmlformats.org/officeDocument/2006/relationships/image" Target="../media/image2484.png"/><Relationship Id="rId2693" Type="http://schemas.openxmlformats.org/officeDocument/2006/relationships/image" Target="../media/image2691.png"/><Relationship Id="rId3537" Type="http://schemas.openxmlformats.org/officeDocument/2006/relationships/image" Target="../media/image3535.png"/><Relationship Id="rId220" Type="http://schemas.openxmlformats.org/officeDocument/2006/relationships/image" Target="../media/image218.png"/><Relationship Id="rId458" Type="http://schemas.openxmlformats.org/officeDocument/2006/relationships/image" Target="../media/image456.png"/><Relationship Id="rId665" Type="http://schemas.openxmlformats.org/officeDocument/2006/relationships/image" Target="../media/image663.png"/><Relationship Id="rId872" Type="http://schemas.openxmlformats.org/officeDocument/2006/relationships/image" Target="../media/image870.png"/><Relationship Id="rId1088" Type="http://schemas.openxmlformats.org/officeDocument/2006/relationships/image" Target="../media/image1086.png"/><Relationship Id="rId1295" Type="http://schemas.openxmlformats.org/officeDocument/2006/relationships/image" Target="../media/image1293.png"/><Relationship Id="rId2139" Type="http://schemas.openxmlformats.org/officeDocument/2006/relationships/image" Target="../media/image2137.png"/><Relationship Id="rId2346" Type="http://schemas.openxmlformats.org/officeDocument/2006/relationships/image" Target="../media/image2344.png"/><Relationship Id="rId2553" Type="http://schemas.openxmlformats.org/officeDocument/2006/relationships/image" Target="../media/image2551.png"/><Relationship Id="rId2760" Type="http://schemas.openxmlformats.org/officeDocument/2006/relationships/image" Target="../media/image2758.png"/><Relationship Id="rId2998" Type="http://schemas.openxmlformats.org/officeDocument/2006/relationships/image" Target="../media/image2996.png"/><Relationship Id="rId3604" Type="http://schemas.openxmlformats.org/officeDocument/2006/relationships/image" Target="../media/image3602.png"/><Relationship Id="rId318" Type="http://schemas.openxmlformats.org/officeDocument/2006/relationships/image" Target="../media/image316.png"/><Relationship Id="rId525" Type="http://schemas.openxmlformats.org/officeDocument/2006/relationships/image" Target="../media/image523.png"/><Relationship Id="rId732" Type="http://schemas.openxmlformats.org/officeDocument/2006/relationships/image" Target="../media/image730.png"/><Relationship Id="rId1155" Type="http://schemas.openxmlformats.org/officeDocument/2006/relationships/image" Target="../media/image1153.png"/><Relationship Id="rId1362" Type="http://schemas.openxmlformats.org/officeDocument/2006/relationships/image" Target="../media/image1360.png"/><Relationship Id="rId2206" Type="http://schemas.openxmlformats.org/officeDocument/2006/relationships/image" Target="../media/image2204.png"/><Relationship Id="rId2413" Type="http://schemas.openxmlformats.org/officeDocument/2006/relationships/image" Target="../media/image2411.png"/><Relationship Id="rId2620" Type="http://schemas.openxmlformats.org/officeDocument/2006/relationships/image" Target="../media/image2618.png"/><Relationship Id="rId2858" Type="http://schemas.openxmlformats.org/officeDocument/2006/relationships/image" Target="../media/image2856.png"/><Relationship Id="rId99" Type="http://schemas.openxmlformats.org/officeDocument/2006/relationships/image" Target="../media/image97.png"/><Relationship Id="rId1015" Type="http://schemas.openxmlformats.org/officeDocument/2006/relationships/image" Target="../media/image1013.png"/><Relationship Id="rId1222" Type="http://schemas.openxmlformats.org/officeDocument/2006/relationships/image" Target="../media/image1220.png"/><Relationship Id="rId1667" Type="http://schemas.openxmlformats.org/officeDocument/2006/relationships/image" Target="../media/image1665.png"/><Relationship Id="rId1874" Type="http://schemas.openxmlformats.org/officeDocument/2006/relationships/image" Target="../media/image1872.png"/><Relationship Id="rId2718" Type="http://schemas.openxmlformats.org/officeDocument/2006/relationships/image" Target="../media/image2716.png"/><Relationship Id="rId2925" Type="http://schemas.openxmlformats.org/officeDocument/2006/relationships/image" Target="../media/image2923.png"/><Relationship Id="rId1527" Type="http://schemas.openxmlformats.org/officeDocument/2006/relationships/image" Target="../media/image1525.png"/><Relationship Id="rId1734" Type="http://schemas.openxmlformats.org/officeDocument/2006/relationships/image" Target="../media/image1732.png"/><Relationship Id="rId1941" Type="http://schemas.openxmlformats.org/officeDocument/2006/relationships/image" Target="../media/image1939.png"/><Relationship Id="rId3187" Type="http://schemas.openxmlformats.org/officeDocument/2006/relationships/image" Target="../media/image3185.png"/><Relationship Id="rId3394" Type="http://schemas.openxmlformats.org/officeDocument/2006/relationships/image" Target="../media/image3392.png"/><Relationship Id="rId26" Type="http://schemas.openxmlformats.org/officeDocument/2006/relationships/image" Target="../media/image24.png"/><Relationship Id="rId3047" Type="http://schemas.openxmlformats.org/officeDocument/2006/relationships/image" Target="../media/image3045.png"/><Relationship Id="rId175" Type="http://schemas.openxmlformats.org/officeDocument/2006/relationships/image" Target="../media/image173.png"/><Relationship Id="rId1801" Type="http://schemas.openxmlformats.org/officeDocument/2006/relationships/image" Target="../media/image1799.png"/><Relationship Id="rId3254" Type="http://schemas.openxmlformats.org/officeDocument/2006/relationships/image" Target="../media/image3252.png"/><Relationship Id="rId3461" Type="http://schemas.openxmlformats.org/officeDocument/2006/relationships/image" Target="../media/image3459.png"/><Relationship Id="rId3559" Type="http://schemas.openxmlformats.org/officeDocument/2006/relationships/image" Target="../media/image3557.png"/><Relationship Id="rId382" Type="http://schemas.openxmlformats.org/officeDocument/2006/relationships/image" Target="../media/image380.png"/><Relationship Id="rId687" Type="http://schemas.openxmlformats.org/officeDocument/2006/relationships/image" Target="../media/image685.png"/><Relationship Id="rId2063" Type="http://schemas.openxmlformats.org/officeDocument/2006/relationships/image" Target="../media/image2061.png"/><Relationship Id="rId2270" Type="http://schemas.openxmlformats.org/officeDocument/2006/relationships/image" Target="../media/image2268.png"/><Relationship Id="rId2368" Type="http://schemas.openxmlformats.org/officeDocument/2006/relationships/image" Target="../media/image2366.png"/><Relationship Id="rId3114" Type="http://schemas.openxmlformats.org/officeDocument/2006/relationships/image" Target="../media/image3112.png"/><Relationship Id="rId3321" Type="http://schemas.openxmlformats.org/officeDocument/2006/relationships/image" Target="../media/image3319.png"/><Relationship Id="rId242" Type="http://schemas.openxmlformats.org/officeDocument/2006/relationships/image" Target="../media/image240.png"/><Relationship Id="rId894" Type="http://schemas.openxmlformats.org/officeDocument/2006/relationships/image" Target="../media/image892.png"/><Relationship Id="rId1177" Type="http://schemas.openxmlformats.org/officeDocument/2006/relationships/image" Target="../media/image1175.png"/><Relationship Id="rId2130" Type="http://schemas.openxmlformats.org/officeDocument/2006/relationships/image" Target="../media/image2128.png"/><Relationship Id="rId2575" Type="http://schemas.openxmlformats.org/officeDocument/2006/relationships/image" Target="../media/image2573.png"/><Relationship Id="rId2782" Type="http://schemas.openxmlformats.org/officeDocument/2006/relationships/image" Target="../media/image2780.png"/><Relationship Id="rId3419" Type="http://schemas.openxmlformats.org/officeDocument/2006/relationships/image" Target="../media/image3417.png"/><Relationship Id="rId3626" Type="http://schemas.openxmlformats.org/officeDocument/2006/relationships/image" Target="../media/image3624.png"/><Relationship Id="rId102" Type="http://schemas.openxmlformats.org/officeDocument/2006/relationships/image" Target="../media/image100.png"/><Relationship Id="rId547" Type="http://schemas.openxmlformats.org/officeDocument/2006/relationships/image" Target="../media/image545.png"/><Relationship Id="rId754" Type="http://schemas.openxmlformats.org/officeDocument/2006/relationships/image" Target="../media/image752.png"/><Relationship Id="rId961" Type="http://schemas.openxmlformats.org/officeDocument/2006/relationships/image" Target="../media/image959.png"/><Relationship Id="rId1384" Type="http://schemas.openxmlformats.org/officeDocument/2006/relationships/image" Target="../media/image1382.png"/><Relationship Id="rId1591" Type="http://schemas.openxmlformats.org/officeDocument/2006/relationships/image" Target="../media/image1589.png"/><Relationship Id="rId1689" Type="http://schemas.openxmlformats.org/officeDocument/2006/relationships/image" Target="../media/image1687.png"/><Relationship Id="rId2228" Type="http://schemas.openxmlformats.org/officeDocument/2006/relationships/image" Target="../media/image2226.png"/><Relationship Id="rId2435" Type="http://schemas.openxmlformats.org/officeDocument/2006/relationships/image" Target="../media/image2433.png"/><Relationship Id="rId2642" Type="http://schemas.openxmlformats.org/officeDocument/2006/relationships/image" Target="../media/image2640.png"/><Relationship Id="rId90" Type="http://schemas.openxmlformats.org/officeDocument/2006/relationships/image" Target="../media/image88.png"/><Relationship Id="rId407" Type="http://schemas.openxmlformats.org/officeDocument/2006/relationships/image" Target="../media/image405.png"/><Relationship Id="rId614" Type="http://schemas.openxmlformats.org/officeDocument/2006/relationships/image" Target="../media/image612.png"/><Relationship Id="rId821" Type="http://schemas.openxmlformats.org/officeDocument/2006/relationships/image" Target="../media/image819.png"/><Relationship Id="rId1037" Type="http://schemas.openxmlformats.org/officeDocument/2006/relationships/image" Target="../media/image1035.png"/><Relationship Id="rId1244" Type="http://schemas.openxmlformats.org/officeDocument/2006/relationships/image" Target="../media/image1242.png"/><Relationship Id="rId1451" Type="http://schemas.openxmlformats.org/officeDocument/2006/relationships/image" Target="../media/image1449.png"/><Relationship Id="rId1896" Type="http://schemas.openxmlformats.org/officeDocument/2006/relationships/image" Target="../media/image1894.png"/><Relationship Id="rId2502" Type="http://schemas.openxmlformats.org/officeDocument/2006/relationships/image" Target="../media/image2500.png"/><Relationship Id="rId2947" Type="http://schemas.openxmlformats.org/officeDocument/2006/relationships/image" Target="../media/image2945.png"/><Relationship Id="rId919" Type="http://schemas.openxmlformats.org/officeDocument/2006/relationships/image" Target="../media/image917.png"/><Relationship Id="rId1104" Type="http://schemas.openxmlformats.org/officeDocument/2006/relationships/image" Target="../media/image1102.png"/><Relationship Id="rId1311" Type="http://schemas.openxmlformats.org/officeDocument/2006/relationships/image" Target="../media/image1309.png"/><Relationship Id="rId1549" Type="http://schemas.openxmlformats.org/officeDocument/2006/relationships/image" Target="../media/image1547.png"/><Relationship Id="rId1756" Type="http://schemas.openxmlformats.org/officeDocument/2006/relationships/image" Target="../media/image1754.png"/><Relationship Id="rId1963" Type="http://schemas.openxmlformats.org/officeDocument/2006/relationships/image" Target="../media/image1961.png"/><Relationship Id="rId2807" Type="http://schemas.openxmlformats.org/officeDocument/2006/relationships/image" Target="../media/image2805.png"/><Relationship Id="rId48" Type="http://schemas.openxmlformats.org/officeDocument/2006/relationships/image" Target="../media/image46.png"/><Relationship Id="rId1409" Type="http://schemas.openxmlformats.org/officeDocument/2006/relationships/image" Target="../media/image1407.png"/><Relationship Id="rId1616" Type="http://schemas.openxmlformats.org/officeDocument/2006/relationships/image" Target="../media/image1614.png"/><Relationship Id="rId1823" Type="http://schemas.openxmlformats.org/officeDocument/2006/relationships/image" Target="../media/image1821.png"/><Relationship Id="rId3069" Type="http://schemas.openxmlformats.org/officeDocument/2006/relationships/image" Target="../media/image3067.png"/><Relationship Id="rId3276" Type="http://schemas.openxmlformats.org/officeDocument/2006/relationships/image" Target="../media/image3274.png"/><Relationship Id="rId3483" Type="http://schemas.openxmlformats.org/officeDocument/2006/relationships/image" Target="../media/image3481.png"/><Relationship Id="rId197" Type="http://schemas.openxmlformats.org/officeDocument/2006/relationships/image" Target="../media/image195.png"/><Relationship Id="rId2085" Type="http://schemas.openxmlformats.org/officeDocument/2006/relationships/image" Target="../media/image2083.png"/><Relationship Id="rId2292" Type="http://schemas.openxmlformats.org/officeDocument/2006/relationships/image" Target="../media/image2290.png"/><Relationship Id="rId3136" Type="http://schemas.openxmlformats.org/officeDocument/2006/relationships/image" Target="../media/image3134.png"/><Relationship Id="rId3343" Type="http://schemas.openxmlformats.org/officeDocument/2006/relationships/image" Target="../media/image3341.png"/><Relationship Id="rId264" Type="http://schemas.openxmlformats.org/officeDocument/2006/relationships/image" Target="../media/image262.png"/><Relationship Id="rId471" Type="http://schemas.openxmlformats.org/officeDocument/2006/relationships/image" Target="../media/image469.png"/><Relationship Id="rId2152" Type="http://schemas.openxmlformats.org/officeDocument/2006/relationships/image" Target="../media/image2150.png"/><Relationship Id="rId2597" Type="http://schemas.openxmlformats.org/officeDocument/2006/relationships/image" Target="../media/image2595.png"/><Relationship Id="rId3550" Type="http://schemas.openxmlformats.org/officeDocument/2006/relationships/image" Target="../media/image3548.png"/><Relationship Id="rId124" Type="http://schemas.openxmlformats.org/officeDocument/2006/relationships/image" Target="../media/image122.png"/><Relationship Id="rId569" Type="http://schemas.openxmlformats.org/officeDocument/2006/relationships/image" Target="../media/image567.png"/><Relationship Id="rId776" Type="http://schemas.openxmlformats.org/officeDocument/2006/relationships/image" Target="../media/image774.png"/><Relationship Id="rId983" Type="http://schemas.openxmlformats.org/officeDocument/2006/relationships/image" Target="../media/image981.png"/><Relationship Id="rId1199" Type="http://schemas.openxmlformats.org/officeDocument/2006/relationships/image" Target="../media/image1197.png"/><Relationship Id="rId2457" Type="http://schemas.openxmlformats.org/officeDocument/2006/relationships/image" Target="../media/image2455.png"/><Relationship Id="rId2664" Type="http://schemas.openxmlformats.org/officeDocument/2006/relationships/image" Target="../media/image2662.png"/><Relationship Id="rId3203" Type="http://schemas.openxmlformats.org/officeDocument/2006/relationships/image" Target="../media/image3201.png"/><Relationship Id="rId3410" Type="http://schemas.openxmlformats.org/officeDocument/2006/relationships/image" Target="../media/image3408.png"/><Relationship Id="rId3508" Type="http://schemas.openxmlformats.org/officeDocument/2006/relationships/image" Target="../media/image3506.png"/><Relationship Id="rId331" Type="http://schemas.openxmlformats.org/officeDocument/2006/relationships/image" Target="../media/image329.png"/><Relationship Id="rId429" Type="http://schemas.openxmlformats.org/officeDocument/2006/relationships/image" Target="../media/image427.png"/><Relationship Id="rId636" Type="http://schemas.openxmlformats.org/officeDocument/2006/relationships/image" Target="../media/image634.png"/><Relationship Id="rId1059" Type="http://schemas.openxmlformats.org/officeDocument/2006/relationships/image" Target="../media/image1057.png"/><Relationship Id="rId1266" Type="http://schemas.openxmlformats.org/officeDocument/2006/relationships/image" Target="../media/image1264.png"/><Relationship Id="rId1473" Type="http://schemas.openxmlformats.org/officeDocument/2006/relationships/image" Target="../media/image1471.png"/><Relationship Id="rId2012" Type="http://schemas.openxmlformats.org/officeDocument/2006/relationships/image" Target="../media/image2010.png"/><Relationship Id="rId2317" Type="http://schemas.openxmlformats.org/officeDocument/2006/relationships/image" Target="../media/image2315.png"/><Relationship Id="rId2871" Type="http://schemas.openxmlformats.org/officeDocument/2006/relationships/image" Target="../media/image2869.png"/><Relationship Id="rId2969" Type="http://schemas.openxmlformats.org/officeDocument/2006/relationships/image" Target="../media/image2967.png"/><Relationship Id="rId843" Type="http://schemas.openxmlformats.org/officeDocument/2006/relationships/image" Target="../media/image841.png"/><Relationship Id="rId1126" Type="http://schemas.openxmlformats.org/officeDocument/2006/relationships/image" Target="../media/image1124.png"/><Relationship Id="rId1680" Type="http://schemas.openxmlformats.org/officeDocument/2006/relationships/image" Target="../media/image1678.png"/><Relationship Id="rId1778" Type="http://schemas.openxmlformats.org/officeDocument/2006/relationships/image" Target="../media/image1776.png"/><Relationship Id="rId1985" Type="http://schemas.openxmlformats.org/officeDocument/2006/relationships/image" Target="../media/image1983.png"/><Relationship Id="rId2524" Type="http://schemas.openxmlformats.org/officeDocument/2006/relationships/image" Target="../media/image2522.png"/><Relationship Id="rId2731" Type="http://schemas.openxmlformats.org/officeDocument/2006/relationships/image" Target="../media/image2729.png"/><Relationship Id="rId2829" Type="http://schemas.openxmlformats.org/officeDocument/2006/relationships/image" Target="../media/image2827.png"/><Relationship Id="rId703" Type="http://schemas.openxmlformats.org/officeDocument/2006/relationships/image" Target="../media/image701.png"/><Relationship Id="rId910" Type="http://schemas.openxmlformats.org/officeDocument/2006/relationships/image" Target="../media/image908.png"/><Relationship Id="rId1333" Type="http://schemas.openxmlformats.org/officeDocument/2006/relationships/image" Target="../media/image1331.png"/><Relationship Id="rId1540" Type="http://schemas.openxmlformats.org/officeDocument/2006/relationships/image" Target="../media/image1538.png"/><Relationship Id="rId1638" Type="http://schemas.openxmlformats.org/officeDocument/2006/relationships/image" Target="../media/image1636.png"/><Relationship Id="rId1400" Type="http://schemas.openxmlformats.org/officeDocument/2006/relationships/image" Target="../media/image1398.png"/><Relationship Id="rId1845" Type="http://schemas.openxmlformats.org/officeDocument/2006/relationships/image" Target="../media/image1843.png"/><Relationship Id="rId3060" Type="http://schemas.openxmlformats.org/officeDocument/2006/relationships/image" Target="../media/image3058.png"/><Relationship Id="rId3298" Type="http://schemas.openxmlformats.org/officeDocument/2006/relationships/image" Target="../media/image3296.png"/><Relationship Id="rId1705" Type="http://schemas.openxmlformats.org/officeDocument/2006/relationships/image" Target="../media/image1703.png"/><Relationship Id="rId1912" Type="http://schemas.openxmlformats.org/officeDocument/2006/relationships/image" Target="../media/image1910.png"/><Relationship Id="rId3158" Type="http://schemas.openxmlformats.org/officeDocument/2006/relationships/image" Target="../media/image3156.png"/><Relationship Id="rId3365" Type="http://schemas.openxmlformats.org/officeDocument/2006/relationships/image" Target="../media/image3363.png"/><Relationship Id="rId3572" Type="http://schemas.openxmlformats.org/officeDocument/2006/relationships/image" Target="../media/image3570.png"/><Relationship Id="rId286" Type="http://schemas.openxmlformats.org/officeDocument/2006/relationships/image" Target="../media/image284.png"/><Relationship Id="rId493" Type="http://schemas.openxmlformats.org/officeDocument/2006/relationships/image" Target="../media/image491.png"/><Relationship Id="rId2174" Type="http://schemas.openxmlformats.org/officeDocument/2006/relationships/image" Target="../media/image2172.png"/><Relationship Id="rId2381" Type="http://schemas.openxmlformats.org/officeDocument/2006/relationships/image" Target="../media/image2379.png"/><Relationship Id="rId3018" Type="http://schemas.openxmlformats.org/officeDocument/2006/relationships/image" Target="../media/image3016.png"/><Relationship Id="rId3225" Type="http://schemas.openxmlformats.org/officeDocument/2006/relationships/image" Target="../media/image3223.png"/><Relationship Id="rId3432" Type="http://schemas.openxmlformats.org/officeDocument/2006/relationships/image" Target="../media/image3430.png"/><Relationship Id="rId146" Type="http://schemas.openxmlformats.org/officeDocument/2006/relationships/image" Target="../media/image144.png"/><Relationship Id="rId353" Type="http://schemas.openxmlformats.org/officeDocument/2006/relationships/image" Target="../media/image351.png"/><Relationship Id="rId560" Type="http://schemas.openxmlformats.org/officeDocument/2006/relationships/image" Target="../media/image558.png"/><Relationship Id="rId798" Type="http://schemas.openxmlformats.org/officeDocument/2006/relationships/image" Target="../media/image796.png"/><Relationship Id="rId1190" Type="http://schemas.openxmlformats.org/officeDocument/2006/relationships/image" Target="../media/image1188.png"/><Relationship Id="rId2034" Type="http://schemas.openxmlformats.org/officeDocument/2006/relationships/image" Target="../media/image2032.png"/><Relationship Id="rId2241" Type="http://schemas.openxmlformats.org/officeDocument/2006/relationships/image" Target="../media/image2239.png"/><Relationship Id="rId2479" Type="http://schemas.openxmlformats.org/officeDocument/2006/relationships/image" Target="../media/image2477.png"/><Relationship Id="rId2686" Type="http://schemas.openxmlformats.org/officeDocument/2006/relationships/image" Target="../media/image2684.png"/><Relationship Id="rId2893" Type="http://schemas.openxmlformats.org/officeDocument/2006/relationships/image" Target="../media/image2891.png"/><Relationship Id="rId213" Type="http://schemas.openxmlformats.org/officeDocument/2006/relationships/image" Target="../media/image211.png"/><Relationship Id="rId420" Type="http://schemas.openxmlformats.org/officeDocument/2006/relationships/image" Target="../media/image418.png"/><Relationship Id="rId658" Type="http://schemas.openxmlformats.org/officeDocument/2006/relationships/image" Target="../media/image656.png"/><Relationship Id="rId865" Type="http://schemas.openxmlformats.org/officeDocument/2006/relationships/image" Target="../media/image863.png"/><Relationship Id="rId1050" Type="http://schemas.openxmlformats.org/officeDocument/2006/relationships/image" Target="../media/image1048.png"/><Relationship Id="rId1288" Type="http://schemas.openxmlformats.org/officeDocument/2006/relationships/image" Target="../media/image1286.png"/><Relationship Id="rId1495" Type="http://schemas.openxmlformats.org/officeDocument/2006/relationships/image" Target="../media/image1493.png"/><Relationship Id="rId2101" Type="http://schemas.openxmlformats.org/officeDocument/2006/relationships/image" Target="../media/image2099.png"/><Relationship Id="rId2339" Type="http://schemas.openxmlformats.org/officeDocument/2006/relationships/image" Target="../media/image2337.png"/><Relationship Id="rId2546" Type="http://schemas.openxmlformats.org/officeDocument/2006/relationships/image" Target="../media/image2544.png"/><Relationship Id="rId2753" Type="http://schemas.openxmlformats.org/officeDocument/2006/relationships/image" Target="../media/image2751.png"/><Relationship Id="rId2960" Type="http://schemas.openxmlformats.org/officeDocument/2006/relationships/image" Target="../media/image2958.png"/><Relationship Id="rId518" Type="http://schemas.openxmlformats.org/officeDocument/2006/relationships/image" Target="../media/image516.png"/><Relationship Id="rId725" Type="http://schemas.openxmlformats.org/officeDocument/2006/relationships/image" Target="../media/image723.png"/><Relationship Id="rId932" Type="http://schemas.openxmlformats.org/officeDocument/2006/relationships/image" Target="../media/image930.png"/><Relationship Id="rId1148" Type="http://schemas.openxmlformats.org/officeDocument/2006/relationships/image" Target="../media/image1146.png"/><Relationship Id="rId1355" Type="http://schemas.openxmlformats.org/officeDocument/2006/relationships/image" Target="../media/image1353.png"/><Relationship Id="rId1562" Type="http://schemas.openxmlformats.org/officeDocument/2006/relationships/image" Target="../media/image1560.png"/><Relationship Id="rId2406" Type="http://schemas.openxmlformats.org/officeDocument/2006/relationships/image" Target="../media/image2404.png"/><Relationship Id="rId2613" Type="http://schemas.openxmlformats.org/officeDocument/2006/relationships/image" Target="../media/image2611.png"/><Relationship Id="rId1008" Type="http://schemas.openxmlformats.org/officeDocument/2006/relationships/image" Target="../media/image1006.png"/><Relationship Id="rId1215" Type="http://schemas.openxmlformats.org/officeDocument/2006/relationships/image" Target="../media/image1213.png"/><Relationship Id="rId1422" Type="http://schemas.openxmlformats.org/officeDocument/2006/relationships/image" Target="../media/image1420.png"/><Relationship Id="rId1867" Type="http://schemas.openxmlformats.org/officeDocument/2006/relationships/image" Target="../media/image1865.png"/><Relationship Id="rId2820" Type="http://schemas.openxmlformats.org/officeDocument/2006/relationships/image" Target="../media/image2818.png"/><Relationship Id="rId2918" Type="http://schemas.openxmlformats.org/officeDocument/2006/relationships/image" Target="../media/image2916.png"/><Relationship Id="rId61" Type="http://schemas.openxmlformats.org/officeDocument/2006/relationships/image" Target="../media/image59.png"/><Relationship Id="rId1727" Type="http://schemas.openxmlformats.org/officeDocument/2006/relationships/image" Target="../media/image1725.png"/><Relationship Id="rId1934" Type="http://schemas.openxmlformats.org/officeDocument/2006/relationships/image" Target="../media/image1932.png"/><Relationship Id="rId3082" Type="http://schemas.openxmlformats.org/officeDocument/2006/relationships/image" Target="../media/image3080.png"/><Relationship Id="rId3387" Type="http://schemas.openxmlformats.org/officeDocument/2006/relationships/image" Target="../media/image3385.png"/><Relationship Id="rId19" Type="http://schemas.openxmlformats.org/officeDocument/2006/relationships/image" Target="../media/image17.png"/><Relationship Id="rId2196" Type="http://schemas.openxmlformats.org/officeDocument/2006/relationships/image" Target="../media/image2194.png"/><Relationship Id="rId3594" Type="http://schemas.openxmlformats.org/officeDocument/2006/relationships/image" Target="../media/image3592.png"/><Relationship Id="rId168" Type="http://schemas.openxmlformats.org/officeDocument/2006/relationships/image" Target="../media/image166.png"/><Relationship Id="rId3247" Type="http://schemas.openxmlformats.org/officeDocument/2006/relationships/image" Target="../media/image3245.png"/><Relationship Id="rId3454" Type="http://schemas.openxmlformats.org/officeDocument/2006/relationships/image" Target="../media/image3452.png"/><Relationship Id="rId375" Type="http://schemas.openxmlformats.org/officeDocument/2006/relationships/image" Target="../media/image373.png"/><Relationship Id="rId582" Type="http://schemas.openxmlformats.org/officeDocument/2006/relationships/image" Target="../media/image580.png"/><Relationship Id="rId2056" Type="http://schemas.openxmlformats.org/officeDocument/2006/relationships/image" Target="../media/image2054.png"/><Relationship Id="rId2263" Type="http://schemas.openxmlformats.org/officeDocument/2006/relationships/image" Target="../media/image2261.png"/><Relationship Id="rId2470" Type="http://schemas.openxmlformats.org/officeDocument/2006/relationships/image" Target="../media/image2468.png"/><Relationship Id="rId3107" Type="http://schemas.openxmlformats.org/officeDocument/2006/relationships/image" Target="../media/image3105.png"/><Relationship Id="rId3314" Type="http://schemas.openxmlformats.org/officeDocument/2006/relationships/image" Target="../media/image3312.png"/><Relationship Id="rId3521" Type="http://schemas.openxmlformats.org/officeDocument/2006/relationships/image" Target="../media/image3519.png"/><Relationship Id="rId3" Type="http://schemas.openxmlformats.org/officeDocument/2006/relationships/image" Target="../media/image1.png"/><Relationship Id="rId235" Type="http://schemas.openxmlformats.org/officeDocument/2006/relationships/image" Target="../media/image233.png"/><Relationship Id="rId442" Type="http://schemas.openxmlformats.org/officeDocument/2006/relationships/image" Target="../media/image440.png"/><Relationship Id="rId887" Type="http://schemas.openxmlformats.org/officeDocument/2006/relationships/image" Target="../media/image885.png"/><Relationship Id="rId1072" Type="http://schemas.openxmlformats.org/officeDocument/2006/relationships/image" Target="../media/image1070.png"/><Relationship Id="rId2123" Type="http://schemas.openxmlformats.org/officeDocument/2006/relationships/image" Target="../media/image2121.png"/><Relationship Id="rId2330" Type="http://schemas.openxmlformats.org/officeDocument/2006/relationships/image" Target="../media/image2328.png"/><Relationship Id="rId2568" Type="http://schemas.openxmlformats.org/officeDocument/2006/relationships/image" Target="../media/image2566.png"/><Relationship Id="rId2775" Type="http://schemas.openxmlformats.org/officeDocument/2006/relationships/image" Target="../media/image2773.png"/><Relationship Id="rId2982" Type="http://schemas.openxmlformats.org/officeDocument/2006/relationships/image" Target="../media/image2980.png"/><Relationship Id="rId3619" Type="http://schemas.openxmlformats.org/officeDocument/2006/relationships/image" Target="../media/image3617.png"/><Relationship Id="rId302" Type="http://schemas.openxmlformats.org/officeDocument/2006/relationships/image" Target="../media/image300.png"/><Relationship Id="rId747" Type="http://schemas.openxmlformats.org/officeDocument/2006/relationships/image" Target="../media/image745.png"/><Relationship Id="rId954" Type="http://schemas.openxmlformats.org/officeDocument/2006/relationships/image" Target="../media/image952.png"/><Relationship Id="rId1377" Type="http://schemas.openxmlformats.org/officeDocument/2006/relationships/image" Target="../media/image1375.png"/><Relationship Id="rId1584" Type="http://schemas.openxmlformats.org/officeDocument/2006/relationships/image" Target="../media/image1582.png"/><Relationship Id="rId1791" Type="http://schemas.openxmlformats.org/officeDocument/2006/relationships/image" Target="../media/image1789.png"/><Relationship Id="rId2428" Type="http://schemas.openxmlformats.org/officeDocument/2006/relationships/image" Target="../media/image2426.png"/><Relationship Id="rId2635" Type="http://schemas.openxmlformats.org/officeDocument/2006/relationships/image" Target="../media/image2633.png"/><Relationship Id="rId2842" Type="http://schemas.openxmlformats.org/officeDocument/2006/relationships/image" Target="../media/image2840.png"/><Relationship Id="rId83" Type="http://schemas.openxmlformats.org/officeDocument/2006/relationships/image" Target="../media/image81.png"/><Relationship Id="rId607" Type="http://schemas.openxmlformats.org/officeDocument/2006/relationships/image" Target="../media/image605.png"/><Relationship Id="rId814" Type="http://schemas.openxmlformats.org/officeDocument/2006/relationships/image" Target="../media/image812.png"/><Relationship Id="rId1237" Type="http://schemas.openxmlformats.org/officeDocument/2006/relationships/image" Target="../media/image1235.png"/><Relationship Id="rId1444" Type="http://schemas.openxmlformats.org/officeDocument/2006/relationships/image" Target="../media/image1442.png"/><Relationship Id="rId1651" Type="http://schemas.openxmlformats.org/officeDocument/2006/relationships/image" Target="../media/image1649.png"/><Relationship Id="rId1889" Type="http://schemas.openxmlformats.org/officeDocument/2006/relationships/image" Target="../media/image1887.png"/><Relationship Id="rId2702" Type="http://schemas.openxmlformats.org/officeDocument/2006/relationships/image" Target="../media/image2700.png"/><Relationship Id="rId1304" Type="http://schemas.openxmlformats.org/officeDocument/2006/relationships/image" Target="../media/image1302.png"/><Relationship Id="rId1511" Type="http://schemas.openxmlformats.org/officeDocument/2006/relationships/image" Target="../media/image1509.png"/><Relationship Id="rId1749" Type="http://schemas.openxmlformats.org/officeDocument/2006/relationships/image" Target="../media/image1747.png"/><Relationship Id="rId1956" Type="http://schemas.openxmlformats.org/officeDocument/2006/relationships/image" Target="../media/image1954.png"/><Relationship Id="rId3171" Type="http://schemas.openxmlformats.org/officeDocument/2006/relationships/image" Target="../media/image3169.png"/><Relationship Id="rId1609" Type="http://schemas.openxmlformats.org/officeDocument/2006/relationships/image" Target="../media/image1607.png"/><Relationship Id="rId1816" Type="http://schemas.openxmlformats.org/officeDocument/2006/relationships/image" Target="../media/image1814.png"/><Relationship Id="rId3269" Type="http://schemas.openxmlformats.org/officeDocument/2006/relationships/image" Target="../media/image3267.png"/><Relationship Id="rId3476" Type="http://schemas.openxmlformats.org/officeDocument/2006/relationships/image" Target="../media/image3474.png"/><Relationship Id="rId10" Type="http://schemas.openxmlformats.org/officeDocument/2006/relationships/image" Target="../media/image8.png"/><Relationship Id="rId397" Type="http://schemas.openxmlformats.org/officeDocument/2006/relationships/image" Target="../media/image395.png"/><Relationship Id="rId2078" Type="http://schemas.openxmlformats.org/officeDocument/2006/relationships/image" Target="../media/image2076.png"/><Relationship Id="rId2285" Type="http://schemas.openxmlformats.org/officeDocument/2006/relationships/image" Target="../media/image2283.png"/><Relationship Id="rId2492" Type="http://schemas.openxmlformats.org/officeDocument/2006/relationships/image" Target="../media/image2490.png"/><Relationship Id="rId3031" Type="http://schemas.openxmlformats.org/officeDocument/2006/relationships/image" Target="../media/image3029.png"/><Relationship Id="rId3129" Type="http://schemas.openxmlformats.org/officeDocument/2006/relationships/image" Target="../media/image3127.png"/><Relationship Id="rId3336" Type="http://schemas.openxmlformats.org/officeDocument/2006/relationships/image" Target="../media/image3334.png"/><Relationship Id="rId257" Type="http://schemas.openxmlformats.org/officeDocument/2006/relationships/image" Target="../media/image255.png"/><Relationship Id="rId464" Type="http://schemas.openxmlformats.org/officeDocument/2006/relationships/image" Target="../media/image462.png"/><Relationship Id="rId1094" Type="http://schemas.openxmlformats.org/officeDocument/2006/relationships/image" Target="../media/image1092.png"/><Relationship Id="rId2145" Type="http://schemas.openxmlformats.org/officeDocument/2006/relationships/image" Target="../media/image2143.png"/><Relationship Id="rId2797" Type="http://schemas.openxmlformats.org/officeDocument/2006/relationships/image" Target="../media/image2795.png"/><Relationship Id="rId3543" Type="http://schemas.openxmlformats.org/officeDocument/2006/relationships/image" Target="../media/image3541.png"/><Relationship Id="rId117" Type="http://schemas.openxmlformats.org/officeDocument/2006/relationships/image" Target="../media/image115.png"/><Relationship Id="rId671" Type="http://schemas.openxmlformats.org/officeDocument/2006/relationships/image" Target="../media/image669.png"/><Relationship Id="rId769" Type="http://schemas.openxmlformats.org/officeDocument/2006/relationships/image" Target="../media/image767.png"/><Relationship Id="rId976" Type="http://schemas.openxmlformats.org/officeDocument/2006/relationships/image" Target="../media/image974.png"/><Relationship Id="rId1399" Type="http://schemas.openxmlformats.org/officeDocument/2006/relationships/image" Target="../media/image1397.png"/><Relationship Id="rId2352" Type="http://schemas.openxmlformats.org/officeDocument/2006/relationships/image" Target="../media/image2350.png"/><Relationship Id="rId2657" Type="http://schemas.openxmlformats.org/officeDocument/2006/relationships/image" Target="../media/image2655.png"/><Relationship Id="rId3403" Type="http://schemas.openxmlformats.org/officeDocument/2006/relationships/image" Target="../media/image3401.png"/><Relationship Id="rId3610" Type="http://schemas.openxmlformats.org/officeDocument/2006/relationships/image" Target="../media/image3608.png"/><Relationship Id="rId324" Type="http://schemas.openxmlformats.org/officeDocument/2006/relationships/image" Target="../media/image322.png"/><Relationship Id="rId531" Type="http://schemas.openxmlformats.org/officeDocument/2006/relationships/image" Target="../media/image529.png"/><Relationship Id="rId629" Type="http://schemas.openxmlformats.org/officeDocument/2006/relationships/image" Target="../media/image627.png"/><Relationship Id="rId1161" Type="http://schemas.openxmlformats.org/officeDocument/2006/relationships/image" Target="../media/image1159.png"/><Relationship Id="rId1259" Type="http://schemas.openxmlformats.org/officeDocument/2006/relationships/image" Target="../media/image1257.png"/><Relationship Id="rId1466" Type="http://schemas.openxmlformats.org/officeDocument/2006/relationships/image" Target="../media/image1464.png"/><Relationship Id="rId2005" Type="http://schemas.openxmlformats.org/officeDocument/2006/relationships/image" Target="../media/image2003.png"/><Relationship Id="rId2212" Type="http://schemas.openxmlformats.org/officeDocument/2006/relationships/image" Target="../media/image2210.png"/><Relationship Id="rId2864" Type="http://schemas.openxmlformats.org/officeDocument/2006/relationships/image" Target="../media/image2862.png"/><Relationship Id="rId836" Type="http://schemas.openxmlformats.org/officeDocument/2006/relationships/image" Target="../media/image834.png"/><Relationship Id="rId1021" Type="http://schemas.openxmlformats.org/officeDocument/2006/relationships/image" Target="../media/image1019.png"/><Relationship Id="rId1119" Type="http://schemas.openxmlformats.org/officeDocument/2006/relationships/image" Target="../media/image1117.png"/><Relationship Id="rId1673" Type="http://schemas.openxmlformats.org/officeDocument/2006/relationships/image" Target="../media/image1671.png"/><Relationship Id="rId1880" Type="http://schemas.openxmlformats.org/officeDocument/2006/relationships/image" Target="../media/image1878.png"/><Relationship Id="rId1978" Type="http://schemas.openxmlformats.org/officeDocument/2006/relationships/image" Target="../media/image1976.png"/><Relationship Id="rId2517" Type="http://schemas.openxmlformats.org/officeDocument/2006/relationships/image" Target="../media/image2515.png"/><Relationship Id="rId2724" Type="http://schemas.openxmlformats.org/officeDocument/2006/relationships/image" Target="../media/image2722.png"/><Relationship Id="rId2931" Type="http://schemas.openxmlformats.org/officeDocument/2006/relationships/image" Target="../media/image2929.png"/><Relationship Id="rId903" Type="http://schemas.openxmlformats.org/officeDocument/2006/relationships/image" Target="../media/image901.png"/><Relationship Id="rId1326" Type="http://schemas.openxmlformats.org/officeDocument/2006/relationships/image" Target="../media/image1324.png"/><Relationship Id="rId1533" Type="http://schemas.openxmlformats.org/officeDocument/2006/relationships/image" Target="../media/image1531.png"/><Relationship Id="rId1740" Type="http://schemas.openxmlformats.org/officeDocument/2006/relationships/image" Target="../media/image1738.png"/><Relationship Id="rId3193" Type="http://schemas.openxmlformats.org/officeDocument/2006/relationships/image" Target="../media/image3191.png"/><Relationship Id="rId32" Type="http://schemas.openxmlformats.org/officeDocument/2006/relationships/image" Target="../media/image30.png"/><Relationship Id="rId1600" Type="http://schemas.openxmlformats.org/officeDocument/2006/relationships/image" Target="../media/image1598.png"/><Relationship Id="rId1838" Type="http://schemas.openxmlformats.org/officeDocument/2006/relationships/image" Target="../media/image1836.png"/><Relationship Id="rId3053" Type="http://schemas.openxmlformats.org/officeDocument/2006/relationships/image" Target="../media/image3051.png"/><Relationship Id="rId3260" Type="http://schemas.openxmlformats.org/officeDocument/2006/relationships/image" Target="../media/image3258.png"/><Relationship Id="rId3498" Type="http://schemas.openxmlformats.org/officeDocument/2006/relationships/image" Target="../media/image3496.png"/><Relationship Id="rId181" Type="http://schemas.openxmlformats.org/officeDocument/2006/relationships/image" Target="../media/image179.png"/><Relationship Id="rId1905" Type="http://schemas.openxmlformats.org/officeDocument/2006/relationships/image" Target="../media/image1903.png"/><Relationship Id="rId3120" Type="http://schemas.openxmlformats.org/officeDocument/2006/relationships/image" Target="../media/image3118.png"/><Relationship Id="rId3358" Type="http://schemas.openxmlformats.org/officeDocument/2006/relationships/image" Target="../media/image3356.png"/><Relationship Id="rId3565" Type="http://schemas.openxmlformats.org/officeDocument/2006/relationships/image" Target="../media/image3563.png"/><Relationship Id="rId279" Type="http://schemas.openxmlformats.org/officeDocument/2006/relationships/image" Target="../media/image277.png"/><Relationship Id="rId486" Type="http://schemas.openxmlformats.org/officeDocument/2006/relationships/image" Target="../media/image484.png"/><Relationship Id="rId693" Type="http://schemas.openxmlformats.org/officeDocument/2006/relationships/image" Target="../media/image691.png"/><Relationship Id="rId2167" Type="http://schemas.openxmlformats.org/officeDocument/2006/relationships/image" Target="../media/image2165.png"/><Relationship Id="rId2374" Type="http://schemas.openxmlformats.org/officeDocument/2006/relationships/image" Target="../media/image2372.png"/><Relationship Id="rId2581" Type="http://schemas.openxmlformats.org/officeDocument/2006/relationships/image" Target="../media/image2579.png"/><Relationship Id="rId3218" Type="http://schemas.openxmlformats.org/officeDocument/2006/relationships/image" Target="../media/image3216.png"/><Relationship Id="rId3425" Type="http://schemas.openxmlformats.org/officeDocument/2006/relationships/image" Target="../media/image3423.png"/><Relationship Id="rId139" Type="http://schemas.openxmlformats.org/officeDocument/2006/relationships/image" Target="../media/image137.png"/><Relationship Id="rId346" Type="http://schemas.openxmlformats.org/officeDocument/2006/relationships/image" Target="../media/image344.png"/><Relationship Id="rId553" Type="http://schemas.openxmlformats.org/officeDocument/2006/relationships/image" Target="../media/image551.png"/><Relationship Id="rId760" Type="http://schemas.openxmlformats.org/officeDocument/2006/relationships/image" Target="../media/image758.png"/><Relationship Id="rId998" Type="http://schemas.openxmlformats.org/officeDocument/2006/relationships/image" Target="../media/image996.png"/><Relationship Id="rId1183" Type="http://schemas.openxmlformats.org/officeDocument/2006/relationships/image" Target="../media/image1181.png"/><Relationship Id="rId1390" Type="http://schemas.openxmlformats.org/officeDocument/2006/relationships/image" Target="../media/image1388.png"/><Relationship Id="rId2027" Type="http://schemas.openxmlformats.org/officeDocument/2006/relationships/image" Target="../media/image2025.png"/><Relationship Id="rId2234" Type="http://schemas.openxmlformats.org/officeDocument/2006/relationships/image" Target="../media/image2232.png"/><Relationship Id="rId2441" Type="http://schemas.openxmlformats.org/officeDocument/2006/relationships/image" Target="../media/image2439.png"/><Relationship Id="rId2679" Type="http://schemas.openxmlformats.org/officeDocument/2006/relationships/image" Target="../media/image2677.png"/><Relationship Id="rId2886" Type="http://schemas.openxmlformats.org/officeDocument/2006/relationships/image" Target="../media/image2884.png"/><Relationship Id="rId206" Type="http://schemas.openxmlformats.org/officeDocument/2006/relationships/image" Target="../media/image204.png"/><Relationship Id="rId413" Type="http://schemas.openxmlformats.org/officeDocument/2006/relationships/image" Target="../media/image411.png"/><Relationship Id="rId858" Type="http://schemas.openxmlformats.org/officeDocument/2006/relationships/image" Target="../media/image856.png"/><Relationship Id="rId1043" Type="http://schemas.openxmlformats.org/officeDocument/2006/relationships/image" Target="../media/image1041.png"/><Relationship Id="rId1488" Type="http://schemas.openxmlformats.org/officeDocument/2006/relationships/image" Target="../media/image1486.png"/><Relationship Id="rId1695" Type="http://schemas.openxmlformats.org/officeDocument/2006/relationships/image" Target="../media/image1693.png"/><Relationship Id="rId2539" Type="http://schemas.openxmlformats.org/officeDocument/2006/relationships/image" Target="../media/image2537.png"/><Relationship Id="rId2746" Type="http://schemas.openxmlformats.org/officeDocument/2006/relationships/image" Target="../media/image2744.png"/><Relationship Id="rId2953" Type="http://schemas.openxmlformats.org/officeDocument/2006/relationships/image" Target="../media/image2951.png"/><Relationship Id="rId620" Type="http://schemas.openxmlformats.org/officeDocument/2006/relationships/image" Target="../media/image618.png"/><Relationship Id="rId718" Type="http://schemas.openxmlformats.org/officeDocument/2006/relationships/image" Target="../media/image716.png"/><Relationship Id="rId925" Type="http://schemas.openxmlformats.org/officeDocument/2006/relationships/image" Target="../media/image923.png"/><Relationship Id="rId1250" Type="http://schemas.openxmlformats.org/officeDocument/2006/relationships/image" Target="../media/image1248.png"/><Relationship Id="rId1348" Type="http://schemas.openxmlformats.org/officeDocument/2006/relationships/image" Target="../media/image1346.png"/><Relationship Id="rId1555" Type="http://schemas.openxmlformats.org/officeDocument/2006/relationships/image" Target="../media/image1553.png"/><Relationship Id="rId1762" Type="http://schemas.openxmlformats.org/officeDocument/2006/relationships/image" Target="../media/image1760.png"/><Relationship Id="rId2301" Type="http://schemas.openxmlformats.org/officeDocument/2006/relationships/image" Target="../media/image2299.png"/><Relationship Id="rId2606" Type="http://schemas.openxmlformats.org/officeDocument/2006/relationships/image" Target="../media/image2604.png"/><Relationship Id="rId1110" Type="http://schemas.openxmlformats.org/officeDocument/2006/relationships/image" Target="../media/image1108.png"/><Relationship Id="rId1208" Type="http://schemas.openxmlformats.org/officeDocument/2006/relationships/image" Target="../media/image1206.png"/><Relationship Id="rId1415" Type="http://schemas.openxmlformats.org/officeDocument/2006/relationships/image" Target="../media/image1413.png"/><Relationship Id="rId2813" Type="http://schemas.openxmlformats.org/officeDocument/2006/relationships/image" Target="../media/image2811.png"/><Relationship Id="rId54" Type="http://schemas.openxmlformats.org/officeDocument/2006/relationships/image" Target="../media/image52.png"/><Relationship Id="rId1622" Type="http://schemas.openxmlformats.org/officeDocument/2006/relationships/image" Target="../media/image1620.png"/><Relationship Id="rId1927" Type="http://schemas.openxmlformats.org/officeDocument/2006/relationships/image" Target="../media/image1925.png"/><Relationship Id="rId3075" Type="http://schemas.openxmlformats.org/officeDocument/2006/relationships/image" Target="../media/image3073.png"/><Relationship Id="rId3282" Type="http://schemas.openxmlformats.org/officeDocument/2006/relationships/image" Target="../media/image3280.png"/><Relationship Id="rId2091" Type="http://schemas.openxmlformats.org/officeDocument/2006/relationships/image" Target="../media/image2089.png"/><Relationship Id="rId2189" Type="http://schemas.openxmlformats.org/officeDocument/2006/relationships/image" Target="../media/image2187.png"/><Relationship Id="rId3142" Type="http://schemas.openxmlformats.org/officeDocument/2006/relationships/image" Target="../media/image3140.png"/><Relationship Id="rId3587" Type="http://schemas.openxmlformats.org/officeDocument/2006/relationships/image" Target="../media/image3585.png"/><Relationship Id="rId270" Type="http://schemas.openxmlformats.org/officeDocument/2006/relationships/image" Target="../media/image268.png"/><Relationship Id="rId2396" Type="http://schemas.openxmlformats.org/officeDocument/2006/relationships/image" Target="../media/image2394.png"/><Relationship Id="rId3002" Type="http://schemas.openxmlformats.org/officeDocument/2006/relationships/image" Target="../media/image3000.png"/><Relationship Id="rId3447" Type="http://schemas.openxmlformats.org/officeDocument/2006/relationships/image" Target="../media/image3445.png"/><Relationship Id="rId130" Type="http://schemas.openxmlformats.org/officeDocument/2006/relationships/image" Target="../media/image128.png"/><Relationship Id="rId368" Type="http://schemas.openxmlformats.org/officeDocument/2006/relationships/image" Target="../media/image366.png"/><Relationship Id="rId575" Type="http://schemas.openxmlformats.org/officeDocument/2006/relationships/image" Target="../media/image573.png"/><Relationship Id="rId782" Type="http://schemas.openxmlformats.org/officeDocument/2006/relationships/image" Target="../media/image780.png"/><Relationship Id="rId2049" Type="http://schemas.openxmlformats.org/officeDocument/2006/relationships/image" Target="../media/image2047.png"/><Relationship Id="rId2256" Type="http://schemas.openxmlformats.org/officeDocument/2006/relationships/image" Target="../media/image2254.png"/><Relationship Id="rId2463" Type="http://schemas.openxmlformats.org/officeDocument/2006/relationships/image" Target="../media/image2461.png"/><Relationship Id="rId2670" Type="http://schemas.openxmlformats.org/officeDocument/2006/relationships/image" Target="../media/image2668.png"/><Relationship Id="rId3307" Type="http://schemas.openxmlformats.org/officeDocument/2006/relationships/image" Target="../media/image3305.png"/><Relationship Id="rId3514" Type="http://schemas.openxmlformats.org/officeDocument/2006/relationships/image" Target="../media/image3512.png"/><Relationship Id="rId228" Type="http://schemas.openxmlformats.org/officeDocument/2006/relationships/image" Target="../media/image226.png"/><Relationship Id="rId435" Type="http://schemas.openxmlformats.org/officeDocument/2006/relationships/image" Target="../media/image433.png"/><Relationship Id="rId642" Type="http://schemas.openxmlformats.org/officeDocument/2006/relationships/image" Target="../media/image640.png"/><Relationship Id="rId1065" Type="http://schemas.openxmlformats.org/officeDocument/2006/relationships/image" Target="../media/image1063.png"/><Relationship Id="rId1272" Type="http://schemas.openxmlformats.org/officeDocument/2006/relationships/image" Target="../media/image1270.png"/><Relationship Id="rId2116" Type="http://schemas.openxmlformats.org/officeDocument/2006/relationships/image" Target="../media/image2114.png"/><Relationship Id="rId2323" Type="http://schemas.openxmlformats.org/officeDocument/2006/relationships/image" Target="../media/image2321.png"/><Relationship Id="rId2530" Type="http://schemas.openxmlformats.org/officeDocument/2006/relationships/image" Target="../media/image2528.png"/><Relationship Id="rId2768" Type="http://schemas.openxmlformats.org/officeDocument/2006/relationships/image" Target="../media/image2766.png"/><Relationship Id="rId2975" Type="http://schemas.openxmlformats.org/officeDocument/2006/relationships/image" Target="../media/image2973.png"/><Relationship Id="rId502" Type="http://schemas.openxmlformats.org/officeDocument/2006/relationships/image" Target="../media/image500.png"/><Relationship Id="rId947" Type="http://schemas.openxmlformats.org/officeDocument/2006/relationships/image" Target="../media/image945.png"/><Relationship Id="rId1132" Type="http://schemas.openxmlformats.org/officeDocument/2006/relationships/image" Target="../media/image1130.png"/><Relationship Id="rId1577" Type="http://schemas.openxmlformats.org/officeDocument/2006/relationships/image" Target="../media/image1575.png"/><Relationship Id="rId1784" Type="http://schemas.openxmlformats.org/officeDocument/2006/relationships/image" Target="../media/image1782.png"/><Relationship Id="rId1991" Type="http://schemas.openxmlformats.org/officeDocument/2006/relationships/image" Target="../media/image1989.png"/><Relationship Id="rId2628" Type="http://schemas.openxmlformats.org/officeDocument/2006/relationships/image" Target="../media/image2626.png"/><Relationship Id="rId2835" Type="http://schemas.openxmlformats.org/officeDocument/2006/relationships/image" Target="../media/image2833.png"/><Relationship Id="rId76" Type="http://schemas.openxmlformats.org/officeDocument/2006/relationships/image" Target="../media/image74.png"/><Relationship Id="rId807" Type="http://schemas.openxmlformats.org/officeDocument/2006/relationships/image" Target="../media/image805.png"/><Relationship Id="rId1437" Type="http://schemas.openxmlformats.org/officeDocument/2006/relationships/image" Target="../media/image1435.png"/><Relationship Id="rId1644" Type="http://schemas.openxmlformats.org/officeDocument/2006/relationships/image" Target="../media/image1642.png"/><Relationship Id="rId1851" Type="http://schemas.openxmlformats.org/officeDocument/2006/relationships/image" Target="../media/image1849.png"/><Relationship Id="rId2902" Type="http://schemas.openxmlformats.org/officeDocument/2006/relationships/image" Target="../media/image2900.png"/><Relationship Id="rId3097" Type="http://schemas.openxmlformats.org/officeDocument/2006/relationships/image" Target="../media/image3095.png"/><Relationship Id="rId1504" Type="http://schemas.openxmlformats.org/officeDocument/2006/relationships/image" Target="../media/image1502.png"/><Relationship Id="rId1711" Type="http://schemas.openxmlformats.org/officeDocument/2006/relationships/image" Target="../media/image1709.png"/><Relationship Id="rId1949" Type="http://schemas.openxmlformats.org/officeDocument/2006/relationships/image" Target="../media/image1947.png"/><Relationship Id="rId3164" Type="http://schemas.openxmlformats.org/officeDocument/2006/relationships/image" Target="../media/image3162.png"/><Relationship Id="rId292" Type="http://schemas.openxmlformats.org/officeDocument/2006/relationships/image" Target="../media/image290.png"/><Relationship Id="rId1809" Type="http://schemas.openxmlformats.org/officeDocument/2006/relationships/image" Target="../media/image1807.png"/><Relationship Id="rId3371" Type="http://schemas.openxmlformats.org/officeDocument/2006/relationships/image" Target="../media/image3369.png"/><Relationship Id="rId3469" Type="http://schemas.openxmlformats.org/officeDocument/2006/relationships/image" Target="../media/image3467.png"/><Relationship Id="rId597" Type="http://schemas.openxmlformats.org/officeDocument/2006/relationships/image" Target="../media/image595.png"/><Relationship Id="rId2180" Type="http://schemas.openxmlformats.org/officeDocument/2006/relationships/image" Target="../media/image2178.png"/><Relationship Id="rId2278" Type="http://schemas.openxmlformats.org/officeDocument/2006/relationships/image" Target="../media/image2276.png"/><Relationship Id="rId2485" Type="http://schemas.openxmlformats.org/officeDocument/2006/relationships/image" Target="../media/image2483.png"/><Relationship Id="rId3024" Type="http://schemas.openxmlformats.org/officeDocument/2006/relationships/image" Target="../media/image3022.png"/><Relationship Id="rId3231" Type="http://schemas.openxmlformats.org/officeDocument/2006/relationships/image" Target="../media/image3229.png"/><Relationship Id="rId3329" Type="http://schemas.openxmlformats.org/officeDocument/2006/relationships/image" Target="../media/image3327.png"/><Relationship Id="rId152" Type="http://schemas.openxmlformats.org/officeDocument/2006/relationships/image" Target="../media/image150.png"/><Relationship Id="rId457" Type="http://schemas.openxmlformats.org/officeDocument/2006/relationships/image" Target="../media/image455.png"/><Relationship Id="rId1087" Type="http://schemas.openxmlformats.org/officeDocument/2006/relationships/image" Target="../media/image1085.png"/><Relationship Id="rId1294" Type="http://schemas.openxmlformats.org/officeDocument/2006/relationships/image" Target="../media/image1292.png"/><Relationship Id="rId2040" Type="http://schemas.openxmlformats.org/officeDocument/2006/relationships/image" Target="../media/image2038.png"/><Relationship Id="rId2138" Type="http://schemas.openxmlformats.org/officeDocument/2006/relationships/image" Target="../media/image2136.png"/><Relationship Id="rId2692" Type="http://schemas.openxmlformats.org/officeDocument/2006/relationships/image" Target="../media/image2690.png"/><Relationship Id="rId2997" Type="http://schemas.openxmlformats.org/officeDocument/2006/relationships/image" Target="../media/image2995.png"/><Relationship Id="rId3536" Type="http://schemas.openxmlformats.org/officeDocument/2006/relationships/image" Target="../media/image3534.png"/><Relationship Id="rId664" Type="http://schemas.openxmlformats.org/officeDocument/2006/relationships/image" Target="../media/image662.png"/><Relationship Id="rId871" Type="http://schemas.openxmlformats.org/officeDocument/2006/relationships/image" Target="../media/image869.png"/><Relationship Id="rId969" Type="http://schemas.openxmlformats.org/officeDocument/2006/relationships/image" Target="../media/image967.png"/><Relationship Id="rId1599" Type="http://schemas.openxmlformats.org/officeDocument/2006/relationships/image" Target="../media/image1597.png"/><Relationship Id="rId2345" Type="http://schemas.openxmlformats.org/officeDocument/2006/relationships/image" Target="../media/image2343.png"/><Relationship Id="rId2552" Type="http://schemas.openxmlformats.org/officeDocument/2006/relationships/image" Target="../media/image2550.png"/><Relationship Id="rId3603" Type="http://schemas.openxmlformats.org/officeDocument/2006/relationships/image" Target="../media/image3601.png"/><Relationship Id="rId317" Type="http://schemas.openxmlformats.org/officeDocument/2006/relationships/image" Target="../media/image315.png"/><Relationship Id="rId524" Type="http://schemas.openxmlformats.org/officeDocument/2006/relationships/image" Target="../media/image522.png"/><Relationship Id="rId731" Type="http://schemas.openxmlformats.org/officeDocument/2006/relationships/image" Target="../media/image729.png"/><Relationship Id="rId1154" Type="http://schemas.openxmlformats.org/officeDocument/2006/relationships/image" Target="../media/image1152.png"/><Relationship Id="rId1361" Type="http://schemas.openxmlformats.org/officeDocument/2006/relationships/image" Target="../media/image1359.png"/><Relationship Id="rId1459" Type="http://schemas.openxmlformats.org/officeDocument/2006/relationships/image" Target="../media/image1457.png"/><Relationship Id="rId2205" Type="http://schemas.openxmlformats.org/officeDocument/2006/relationships/image" Target="../media/image2203.png"/><Relationship Id="rId2412" Type="http://schemas.openxmlformats.org/officeDocument/2006/relationships/image" Target="../media/image2410.png"/><Relationship Id="rId2857" Type="http://schemas.openxmlformats.org/officeDocument/2006/relationships/image" Target="../media/image2855.png"/><Relationship Id="rId98" Type="http://schemas.openxmlformats.org/officeDocument/2006/relationships/image" Target="../media/image96.png"/><Relationship Id="rId829" Type="http://schemas.openxmlformats.org/officeDocument/2006/relationships/image" Target="../media/image827.png"/><Relationship Id="rId1014" Type="http://schemas.openxmlformats.org/officeDocument/2006/relationships/image" Target="../media/image1012.png"/><Relationship Id="rId1221" Type="http://schemas.openxmlformats.org/officeDocument/2006/relationships/image" Target="../media/image1219.png"/><Relationship Id="rId1666" Type="http://schemas.openxmlformats.org/officeDocument/2006/relationships/image" Target="../media/image1664.png"/><Relationship Id="rId1873" Type="http://schemas.openxmlformats.org/officeDocument/2006/relationships/image" Target="../media/image1871.png"/><Relationship Id="rId2717" Type="http://schemas.openxmlformats.org/officeDocument/2006/relationships/image" Target="../media/image2715.png"/><Relationship Id="rId2924" Type="http://schemas.openxmlformats.org/officeDocument/2006/relationships/image" Target="../media/image2922.png"/><Relationship Id="rId1319" Type="http://schemas.openxmlformats.org/officeDocument/2006/relationships/image" Target="../media/image1317.png"/><Relationship Id="rId1526" Type="http://schemas.openxmlformats.org/officeDocument/2006/relationships/image" Target="../media/image1524.png"/><Relationship Id="rId1733" Type="http://schemas.openxmlformats.org/officeDocument/2006/relationships/image" Target="../media/image1731.png"/><Relationship Id="rId1940" Type="http://schemas.openxmlformats.org/officeDocument/2006/relationships/image" Target="../media/image1938.png"/><Relationship Id="rId3186" Type="http://schemas.openxmlformats.org/officeDocument/2006/relationships/image" Target="../media/image3184.png"/><Relationship Id="rId3393" Type="http://schemas.openxmlformats.org/officeDocument/2006/relationships/image" Target="../media/image3391.png"/><Relationship Id="rId25" Type="http://schemas.openxmlformats.org/officeDocument/2006/relationships/image" Target="../media/image23.png"/><Relationship Id="rId1800" Type="http://schemas.openxmlformats.org/officeDocument/2006/relationships/image" Target="../media/image1798.png"/><Relationship Id="rId3046" Type="http://schemas.openxmlformats.org/officeDocument/2006/relationships/image" Target="../media/image3044.png"/><Relationship Id="rId3253" Type="http://schemas.openxmlformats.org/officeDocument/2006/relationships/image" Target="../media/image3251.png"/><Relationship Id="rId3460" Type="http://schemas.openxmlformats.org/officeDocument/2006/relationships/image" Target="../media/image3458.png"/><Relationship Id="rId174" Type="http://schemas.openxmlformats.org/officeDocument/2006/relationships/image" Target="../media/image172.png"/><Relationship Id="rId381" Type="http://schemas.openxmlformats.org/officeDocument/2006/relationships/image" Target="../media/image379.png"/><Relationship Id="rId2062" Type="http://schemas.openxmlformats.org/officeDocument/2006/relationships/image" Target="../media/image2060.png"/><Relationship Id="rId3113" Type="http://schemas.openxmlformats.org/officeDocument/2006/relationships/image" Target="../media/image3111.png"/><Relationship Id="rId3558" Type="http://schemas.openxmlformats.org/officeDocument/2006/relationships/image" Target="../media/image3556.png"/><Relationship Id="rId241" Type="http://schemas.openxmlformats.org/officeDocument/2006/relationships/image" Target="../media/image239.png"/><Relationship Id="rId479" Type="http://schemas.openxmlformats.org/officeDocument/2006/relationships/image" Target="../media/image477.png"/><Relationship Id="rId686" Type="http://schemas.openxmlformats.org/officeDocument/2006/relationships/image" Target="../media/image684.png"/><Relationship Id="rId893" Type="http://schemas.openxmlformats.org/officeDocument/2006/relationships/image" Target="../media/image891.png"/><Relationship Id="rId2367" Type="http://schemas.openxmlformats.org/officeDocument/2006/relationships/image" Target="../media/image2365.png"/><Relationship Id="rId2574" Type="http://schemas.openxmlformats.org/officeDocument/2006/relationships/image" Target="../media/image2572.png"/><Relationship Id="rId2781" Type="http://schemas.openxmlformats.org/officeDocument/2006/relationships/image" Target="../media/image2779.png"/><Relationship Id="rId3320" Type="http://schemas.openxmlformats.org/officeDocument/2006/relationships/image" Target="../media/image3318.png"/><Relationship Id="rId3418" Type="http://schemas.openxmlformats.org/officeDocument/2006/relationships/image" Target="../media/image3416.png"/><Relationship Id="rId3625" Type="http://schemas.openxmlformats.org/officeDocument/2006/relationships/image" Target="../media/image3623.png"/><Relationship Id="rId339" Type="http://schemas.openxmlformats.org/officeDocument/2006/relationships/image" Target="../media/image337.png"/><Relationship Id="rId546" Type="http://schemas.openxmlformats.org/officeDocument/2006/relationships/image" Target="../media/image544.png"/><Relationship Id="rId753" Type="http://schemas.openxmlformats.org/officeDocument/2006/relationships/image" Target="../media/image751.png"/><Relationship Id="rId1176" Type="http://schemas.openxmlformats.org/officeDocument/2006/relationships/image" Target="../media/image1174.png"/><Relationship Id="rId1383" Type="http://schemas.openxmlformats.org/officeDocument/2006/relationships/image" Target="../media/image1381.png"/><Relationship Id="rId2227" Type="http://schemas.openxmlformats.org/officeDocument/2006/relationships/image" Target="../media/image2225.png"/><Relationship Id="rId2434" Type="http://schemas.openxmlformats.org/officeDocument/2006/relationships/image" Target="../media/image2432.png"/><Relationship Id="rId2879" Type="http://schemas.openxmlformats.org/officeDocument/2006/relationships/image" Target="../media/image2877.png"/><Relationship Id="rId101" Type="http://schemas.openxmlformats.org/officeDocument/2006/relationships/image" Target="../media/image99.png"/><Relationship Id="rId406" Type="http://schemas.openxmlformats.org/officeDocument/2006/relationships/image" Target="../media/image404.png"/><Relationship Id="rId960" Type="http://schemas.openxmlformats.org/officeDocument/2006/relationships/image" Target="../media/image958.png"/><Relationship Id="rId1036" Type="http://schemas.openxmlformats.org/officeDocument/2006/relationships/image" Target="../media/image1034.png"/><Relationship Id="rId1243" Type="http://schemas.openxmlformats.org/officeDocument/2006/relationships/image" Target="../media/image1241.png"/><Relationship Id="rId1590" Type="http://schemas.openxmlformats.org/officeDocument/2006/relationships/image" Target="../media/image1588.png"/><Relationship Id="rId1688" Type="http://schemas.openxmlformats.org/officeDocument/2006/relationships/image" Target="../media/image1686.png"/><Relationship Id="rId1895" Type="http://schemas.openxmlformats.org/officeDocument/2006/relationships/image" Target="../media/image1893.png"/><Relationship Id="rId2641" Type="http://schemas.openxmlformats.org/officeDocument/2006/relationships/image" Target="../media/image2639.png"/><Relationship Id="rId2739" Type="http://schemas.openxmlformats.org/officeDocument/2006/relationships/image" Target="../media/image2737.png"/><Relationship Id="rId2946" Type="http://schemas.openxmlformats.org/officeDocument/2006/relationships/image" Target="../media/image2944.png"/><Relationship Id="rId613" Type="http://schemas.openxmlformats.org/officeDocument/2006/relationships/image" Target="../media/image611.png"/><Relationship Id="rId820" Type="http://schemas.openxmlformats.org/officeDocument/2006/relationships/image" Target="../media/image818.png"/><Relationship Id="rId918" Type="http://schemas.openxmlformats.org/officeDocument/2006/relationships/image" Target="../media/image916.png"/><Relationship Id="rId1450" Type="http://schemas.openxmlformats.org/officeDocument/2006/relationships/image" Target="../media/image1448.png"/><Relationship Id="rId1548" Type="http://schemas.openxmlformats.org/officeDocument/2006/relationships/image" Target="../media/image1546.png"/><Relationship Id="rId1755" Type="http://schemas.openxmlformats.org/officeDocument/2006/relationships/image" Target="../media/image1753.png"/><Relationship Id="rId2501" Type="http://schemas.openxmlformats.org/officeDocument/2006/relationships/image" Target="../media/image2499.png"/><Relationship Id="rId1103" Type="http://schemas.openxmlformats.org/officeDocument/2006/relationships/image" Target="../media/image1101.png"/><Relationship Id="rId1310" Type="http://schemas.openxmlformats.org/officeDocument/2006/relationships/image" Target="../media/image1308.png"/><Relationship Id="rId1408" Type="http://schemas.openxmlformats.org/officeDocument/2006/relationships/image" Target="../media/image1406.png"/><Relationship Id="rId1962" Type="http://schemas.openxmlformats.org/officeDocument/2006/relationships/image" Target="../media/image1960.png"/><Relationship Id="rId2806" Type="http://schemas.openxmlformats.org/officeDocument/2006/relationships/image" Target="../media/image2804.png"/><Relationship Id="rId47" Type="http://schemas.openxmlformats.org/officeDocument/2006/relationships/image" Target="../media/image45.png"/><Relationship Id="rId1615" Type="http://schemas.openxmlformats.org/officeDocument/2006/relationships/image" Target="../media/image1613.png"/><Relationship Id="rId1822" Type="http://schemas.openxmlformats.org/officeDocument/2006/relationships/image" Target="../media/image1820.png"/><Relationship Id="rId3068" Type="http://schemas.openxmlformats.org/officeDocument/2006/relationships/image" Target="../media/image3066.png"/><Relationship Id="rId3275" Type="http://schemas.openxmlformats.org/officeDocument/2006/relationships/image" Target="../media/image3273.png"/><Relationship Id="rId3482" Type="http://schemas.openxmlformats.org/officeDocument/2006/relationships/image" Target="../media/image3480.png"/><Relationship Id="rId196" Type="http://schemas.openxmlformats.org/officeDocument/2006/relationships/image" Target="../media/image194.png"/><Relationship Id="rId2084" Type="http://schemas.openxmlformats.org/officeDocument/2006/relationships/image" Target="../media/image2082.png"/><Relationship Id="rId2291" Type="http://schemas.openxmlformats.org/officeDocument/2006/relationships/image" Target="../media/image2289.png"/><Relationship Id="rId3135" Type="http://schemas.openxmlformats.org/officeDocument/2006/relationships/image" Target="../media/image3133.png"/><Relationship Id="rId3342" Type="http://schemas.openxmlformats.org/officeDocument/2006/relationships/image" Target="../media/image3340.png"/><Relationship Id="rId263" Type="http://schemas.openxmlformats.org/officeDocument/2006/relationships/image" Target="../media/image261.png"/><Relationship Id="rId470" Type="http://schemas.openxmlformats.org/officeDocument/2006/relationships/image" Target="../media/image468.png"/><Relationship Id="rId2151" Type="http://schemas.openxmlformats.org/officeDocument/2006/relationships/image" Target="../media/image2149.png"/><Relationship Id="rId2389" Type="http://schemas.openxmlformats.org/officeDocument/2006/relationships/image" Target="../media/image2387.png"/><Relationship Id="rId2596" Type="http://schemas.openxmlformats.org/officeDocument/2006/relationships/image" Target="../media/image2594.png"/><Relationship Id="rId3202" Type="http://schemas.openxmlformats.org/officeDocument/2006/relationships/image" Target="../media/image3200.png"/><Relationship Id="rId123" Type="http://schemas.openxmlformats.org/officeDocument/2006/relationships/image" Target="../media/image121.png"/><Relationship Id="rId330" Type="http://schemas.openxmlformats.org/officeDocument/2006/relationships/image" Target="../media/image328.png"/><Relationship Id="rId568" Type="http://schemas.openxmlformats.org/officeDocument/2006/relationships/image" Target="../media/image566.png"/><Relationship Id="rId775" Type="http://schemas.openxmlformats.org/officeDocument/2006/relationships/image" Target="../media/image773.png"/><Relationship Id="rId982" Type="http://schemas.openxmlformats.org/officeDocument/2006/relationships/image" Target="../media/image980.png"/><Relationship Id="rId1198" Type="http://schemas.openxmlformats.org/officeDocument/2006/relationships/image" Target="../media/image1196.png"/><Relationship Id="rId2011" Type="http://schemas.openxmlformats.org/officeDocument/2006/relationships/image" Target="../media/image2009.png"/><Relationship Id="rId2249" Type="http://schemas.openxmlformats.org/officeDocument/2006/relationships/image" Target="../media/image2247.png"/><Relationship Id="rId2456" Type="http://schemas.openxmlformats.org/officeDocument/2006/relationships/image" Target="../media/image2454.png"/><Relationship Id="rId2663" Type="http://schemas.openxmlformats.org/officeDocument/2006/relationships/image" Target="../media/image2661.png"/><Relationship Id="rId2870" Type="http://schemas.openxmlformats.org/officeDocument/2006/relationships/image" Target="../media/image2868.png"/><Relationship Id="rId3507" Type="http://schemas.openxmlformats.org/officeDocument/2006/relationships/image" Target="../media/image3505.png"/><Relationship Id="rId428" Type="http://schemas.openxmlformats.org/officeDocument/2006/relationships/image" Target="../media/image426.png"/><Relationship Id="rId635" Type="http://schemas.openxmlformats.org/officeDocument/2006/relationships/image" Target="../media/image633.png"/><Relationship Id="rId842" Type="http://schemas.openxmlformats.org/officeDocument/2006/relationships/image" Target="../media/image840.png"/><Relationship Id="rId1058" Type="http://schemas.openxmlformats.org/officeDocument/2006/relationships/image" Target="../media/image1056.png"/><Relationship Id="rId1265" Type="http://schemas.openxmlformats.org/officeDocument/2006/relationships/image" Target="../media/image1263.png"/><Relationship Id="rId1472" Type="http://schemas.openxmlformats.org/officeDocument/2006/relationships/image" Target="../media/image1470.png"/><Relationship Id="rId2109" Type="http://schemas.openxmlformats.org/officeDocument/2006/relationships/image" Target="../media/image2107.png"/><Relationship Id="rId2316" Type="http://schemas.openxmlformats.org/officeDocument/2006/relationships/image" Target="../media/image2314.png"/><Relationship Id="rId2523" Type="http://schemas.openxmlformats.org/officeDocument/2006/relationships/image" Target="../media/image2521.png"/><Relationship Id="rId2730" Type="http://schemas.openxmlformats.org/officeDocument/2006/relationships/image" Target="../media/image2728.png"/><Relationship Id="rId2968" Type="http://schemas.openxmlformats.org/officeDocument/2006/relationships/image" Target="../media/image2966.png"/><Relationship Id="rId702" Type="http://schemas.openxmlformats.org/officeDocument/2006/relationships/image" Target="../media/image700.png"/><Relationship Id="rId1125" Type="http://schemas.openxmlformats.org/officeDocument/2006/relationships/image" Target="../media/image1123.png"/><Relationship Id="rId1332" Type="http://schemas.openxmlformats.org/officeDocument/2006/relationships/image" Target="../media/image1330.png"/><Relationship Id="rId1777" Type="http://schemas.openxmlformats.org/officeDocument/2006/relationships/image" Target="../media/image1775.png"/><Relationship Id="rId1984" Type="http://schemas.openxmlformats.org/officeDocument/2006/relationships/image" Target="../media/image1982.png"/><Relationship Id="rId2828" Type="http://schemas.openxmlformats.org/officeDocument/2006/relationships/image" Target="../media/image2826.png"/><Relationship Id="rId69" Type="http://schemas.openxmlformats.org/officeDocument/2006/relationships/image" Target="../media/image67.png"/><Relationship Id="rId1637" Type="http://schemas.openxmlformats.org/officeDocument/2006/relationships/image" Target="../media/image1635.png"/><Relationship Id="rId1844" Type="http://schemas.openxmlformats.org/officeDocument/2006/relationships/image" Target="../media/image1842.png"/><Relationship Id="rId3297" Type="http://schemas.openxmlformats.org/officeDocument/2006/relationships/image" Target="../media/image3295.png"/><Relationship Id="rId1704" Type="http://schemas.openxmlformats.org/officeDocument/2006/relationships/image" Target="../media/image1702.png"/><Relationship Id="rId3157" Type="http://schemas.openxmlformats.org/officeDocument/2006/relationships/image" Target="../media/image3155.png"/><Relationship Id="rId285" Type="http://schemas.openxmlformats.org/officeDocument/2006/relationships/image" Target="../media/image283.png"/><Relationship Id="rId1911" Type="http://schemas.openxmlformats.org/officeDocument/2006/relationships/image" Target="../media/image1909.png"/><Relationship Id="rId3364" Type="http://schemas.openxmlformats.org/officeDocument/2006/relationships/image" Target="../media/image3362.png"/><Relationship Id="rId3571" Type="http://schemas.openxmlformats.org/officeDocument/2006/relationships/image" Target="../media/image3569.png"/><Relationship Id="rId492" Type="http://schemas.openxmlformats.org/officeDocument/2006/relationships/image" Target="../media/image490.png"/><Relationship Id="rId797" Type="http://schemas.openxmlformats.org/officeDocument/2006/relationships/image" Target="../media/image795.png"/><Relationship Id="rId2173" Type="http://schemas.openxmlformats.org/officeDocument/2006/relationships/image" Target="../media/image2171.png"/><Relationship Id="rId2380" Type="http://schemas.openxmlformats.org/officeDocument/2006/relationships/image" Target="../media/image2378.png"/><Relationship Id="rId2478" Type="http://schemas.openxmlformats.org/officeDocument/2006/relationships/image" Target="../media/image2476.png"/><Relationship Id="rId3017" Type="http://schemas.openxmlformats.org/officeDocument/2006/relationships/image" Target="../media/image3015.png"/><Relationship Id="rId3224" Type="http://schemas.openxmlformats.org/officeDocument/2006/relationships/image" Target="../media/image3222.png"/><Relationship Id="rId3431" Type="http://schemas.openxmlformats.org/officeDocument/2006/relationships/image" Target="../media/image3429.png"/><Relationship Id="rId145" Type="http://schemas.openxmlformats.org/officeDocument/2006/relationships/image" Target="../media/image143.png"/><Relationship Id="rId352" Type="http://schemas.openxmlformats.org/officeDocument/2006/relationships/image" Target="../media/image350.png"/><Relationship Id="rId1287" Type="http://schemas.openxmlformats.org/officeDocument/2006/relationships/image" Target="../media/image1285.png"/><Relationship Id="rId2033" Type="http://schemas.openxmlformats.org/officeDocument/2006/relationships/image" Target="../media/image2031.png"/><Relationship Id="rId2240" Type="http://schemas.openxmlformats.org/officeDocument/2006/relationships/image" Target="../media/image2238.png"/><Relationship Id="rId2685" Type="http://schemas.openxmlformats.org/officeDocument/2006/relationships/image" Target="../media/image2683.png"/><Relationship Id="rId2892" Type="http://schemas.openxmlformats.org/officeDocument/2006/relationships/image" Target="../media/image2890.png"/><Relationship Id="rId3529" Type="http://schemas.openxmlformats.org/officeDocument/2006/relationships/image" Target="../media/image3527.png"/><Relationship Id="rId212" Type="http://schemas.openxmlformats.org/officeDocument/2006/relationships/image" Target="../media/image210.png"/><Relationship Id="rId657" Type="http://schemas.openxmlformats.org/officeDocument/2006/relationships/image" Target="../media/image655.png"/><Relationship Id="rId864" Type="http://schemas.openxmlformats.org/officeDocument/2006/relationships/image" Target="../media/image862.png"/><Relationship Id="rId1494" Type="http://schemas.openxmlformats.org/officeDocument/2006/relationships/image" Target="../media/image1492.png"/><Relationship Id="rId1799" Type="http://schemas.openxmlformats.org/officeDocument/2006/relationships/image" Target="../media/image1797.png"/><Relationship Id="rId2100" Type="http://schemas.openxmlformats.org/officeDocument/2006/relationships/image" Target="../media/image2098.png"/><Relationship Id="rId2338" Type="http://schemas.openxmlformats.org/officeDocument/2006/relationships/image" Target="../media/image2336.png"/><Relationship Id="rId2545" Type="http://schemas.openxmlformats.org/officeDocument/2006/relationships/image" Target="../media/image2543.png"/><Relationship Id="rId2752" Type="http://schemas.openxmlformats.org/officeDocument/2006/relationships/image" Target="../media/image2750.png"/><Relationship Id="rId517" Type="http://schemas.openxmlformats.org/officeDocument/2006/relationships/image" Target="../media/image515.png"/><Relationship Id="rId724" Type="http://schemas.openxmlformats.org/officeDocument/2006/relationships/image" Target="../media/image722.png"/><Relationship Id="rId931" Type="http://schemas.openxmlformats.org/officeDocument/2006/relationships/image" Target="../media/image929.png"/><Relationship Id="rId1147" Type="http://schemas.openxmlformats.org/officeDocument/2006/relationships/image" Target="../media/image1145.png"/><Relationship Id="rId1354" Type="http://schemas.openxmlformats.org/officeDocument/2006/relationships/image" Target="../media/image1352.png"/><Relationship Id="rId1561" Type="http://schemas.openxmlformats.org/officeDocument/2006/relationships/image" Target="../media/image1559.png"/><Relationship Id="rId2405" Type="http://schemas.openxmlformats.org/officeDocument/2006/relationships/image" Target="../media/image2403.png"/><Relationship Id="rId2612" Type="http://schemas.openxmlformats.org/officeDocument/2006/relationships/image" Target="../media/image2610.png"/><Relationship Id="rId60" Type="http://schemas.openxmlformats.org/officeDocument/2006/relationships/image" Target="../media/image58.png"/><Relationship Id="rId1007" Type="http://schemas.openxmlformats.org/officeDocument/2006/relationships/image" Target="../media/image1005.png"/><Relationship Id="rId1214" Type="http://schemas.openxmlformats.org/officeDocument/2006/relationships/image" Target="../media/image1212.png"/><Relationship Id="rId1421" Type="http://schemas.openxmlformats.org/officeDocument/2006/relationships/image" Target="../media/image1419.png"/><Relationship Id="rId1659" Type="http://schemas.openxmlformats.org/officeDocument/2006/relationships/image" Target="../media/image1657.png"/><Relationship Id="rId1866" Type="http://schemas.openxmlformats.org/officeDocument/2006/relationships/image" Target="../media/image1864.png"/><Relationship Id="rId2917" Type="http://schemas.openxmlformats.org/officeDocument/2006/relationships/image" Target="../media/image2915.png"/><Relationship Id="rId3081" Type="http://schemas.openxmlformats.org/officeDocument/2006/relationships/image" Target="../media/image3079.png"/><Relationship Id="rId1519" Type="http://schemas.openxmlformats.org/officeDocument/2006/relationships/image" Target="../media/image1517.png"/><Relationship Id="rId1726" Type="http://schemas.openxmlformats.org/officeDocument/2006/relationships/image" Target="../media/image1724.png"/><Relationship Id="rId1933" Type="http://schemas.openxmlformats.org/officeDocument/2006/relationships/image" Target="../media/image1931.png"/><Relationship Id="rId3179" Type="http://schemas.openxmlformats.org/officeDocument/2006/relationships/image" Target="../media/image3177.png"/><Relationship Id="rId3386" Type="http://schemas.openxmlformats.org/officeDocument/2006/relationships/image" Target="../media/image3384.png"/><Relationship Id="rId3593" Type="http://schemas.openxmlformats.org/officeDocument/2006/relationships/image" Target="../media/image3591.png"/><Relationship Id="rId18" Type="http://schemas.openxmlformats.org/officeDocument/2006/relationships/image" Target="../media/image16.png"/><Relationship Id="rId2195" Type="http://schemas.openxmlformats.org/officeDocument/2006/relationships/image" Target="../media/image2193.png"/><Relationship Id="rId3039" Type="http://schemas.openxmlformats.org/officeDocument/2006/relationships/image" Target="../media/image3037.png"/><Relationship Id="rId3246" Type="http://schemas.openxmlformats.org/officeDocument/2006/relationships/image" Target="../media/image3244.png"/><Relationship Id="rId3453" Type="http://schemas.openxmlformats.org/officeDocument/2006/relationships/image" Target="../media/image3451.png"/><Relationship Id="rId167" Type="http://schemas.openxmlformats.org/officeDocument/2006/relationships/image" Target="../media/image165.png"/><Relationship Id="rId374" Type="http://schemas.openxmlformats.org/officeDocument/2006/relationships/image" Target="../media/image372.png"/><Relationship Id="rId581" Type="http://schemas.openxmlformats.org/officeDocument/2006/relationships/image" Target="../media/image579.png"/><Relationship Id="rId2055" Type="http://schemas.openxmlformats.org/officeDocument/2006/relationships/image" Target="../media/image2053.png"/><Relationship Id="rId2262" Type="http://schemas.openxmlformats.org/officeDocument/2006/relationships/image" Target="../media/image2260.png"/><Relationship Id="rId3106" Type="http://schemas.openxmlformats.org/officeDocument/2006/relationships/image" Target="../media/image3104.png"/><Relationship Id="rId234" Type="http://schemas.openxmlformats.org/officeDocument/2006/relationships/image" Target="../media/image232.png"/><Relationship Id="rId679" Type="http://schemas.openxmlformats.org/officeDocument/2006/relationships/image" Target="../media/image677.png"/><Relationship Id="rId886" Type="http://schemas.openxmlformats.org/officeDocument/2006/relationships/image" Target="../media/image884.png"/><Relationship Id="rId2567" Type="http://schemas.openxmlformats.org/officeDocument/2006/relationships/image" Target="../media/image2565.png"/><Relationship Id="rId2774" Type="http://schemas.openxmlformats.org/officeDocument/2006/relationships/image" Target="../media/image2772.png"/><Relationship Id="rId3313" Type="http://schemas.openxmlformats.org/officeDocument/2006/relationships/image" Target="../media/image3311.png"/><Relationship Id="rId3520" Type="http://schemas.openxmlformats.org/officeDocument/2006/relationships/image" Target="../media/image3518.png"/><Relationship Id="rId3618" Type="http://schemas.openxmlformats.org/officeDocument/2006/relationships/image" Target="../media/image3616.png"/><Relationship Id="rId2" Type="http://schemas.openxmlformats.org/officeDocument/2006/relationships/notesSlide" Target="../notesSlides/notesSlide1.xml"/><Relationship Id="rId441" Type="http://schemas.openxmlformats.org/officeDocument/2006/relationships/image" Target="../media/image439.png"/><Relationship Id="rId539" Type="http://schemas.openxmlformats.org/officeDocument/2006/relationships/image" Target="../media/image537.png"/><Relationship Id="rId746" Type="http://schemas.openxmlformats.org/officeDocument/2006/relationships/image" Target="../media/image744.png"/><Relationship Id="rId1071" Type="http://schemas.openxmlformats.org/officeDocument/2006/relationships/image" Target="../media/image1069.png"/><Relationship Id="rId1169" Type="http://schemas.openxmlformats.org/officeDocument/2006/relationships/image" Target="../media/image1167.png"/><Relationship Id="rId1376" Type="http://schemas.openxmlformats.org/officeDocument/2006/relationships/image" Target="../media/image1374.png"/><Relationship Id="rId1583" Type="http://schemas.openxmlformats.org/officeDocument/2006/relationships/image" Target="../media/image1581.png"/><Relationship Id="rId2122" Type="http://schemas.openxmlformats.org/officeDocument/2006/relationships/image" Target="../media/image2120.png"/><Relationship Id="rId2427" Type="http://schemas.openxmlformats.org/officeDocument/2006/relationships/image" Target="../media/image2425.png"/><Relationship Id="rId2981" Type="http://schemas.openxmlformats.org/officeDocument/2006/relationships/image" Target="../media/image2979.png"/><Relationship Id="rId301" Type="http://schemas.openxmlformats.org/officeDocument/2006/relationships/image" Target="../media/image299.png"/><Relationship Id="rId953" Type="http://schemas.openxmlformats.org/officeDocument/2006/relationships/image" Target="../media/image951.png"/><Relationship Id="rId1029" Type="http://schemas.openxmlformats.org/officeDocument/2006/relationships/image" Target="../media/image1027.png"/><Relationship Id="rId1236" Type="http://schemas.openxmlformats.org/officeDocument/2006/relationships/image" Target="../media/image1234.png"/><Relationship Id="rId1790" Type="http://schemas.openxmlformats.org/officeDocument/2006/relationships/image" Target="../media/image1788.png"/><Relationship Id="rId1888" Type="http://schemas.openxmlformats.org/officeDocument/2006/relationships/image" Target="../media/image1886.png"/><Relationship Id="rId2634" Type="http://schemas.openxmlformats.org/officeDocument/2006/relationships/image" Target="../media/image2632.png"/><Relationship Id="rId2841" Type="http://schemas.openxmlformats.org/officeDocument/2006/relationships/image" Target="../media/image2839.png"/><Relationship Id="rId2939" Type="http://schemas.openxmlformats.org/officeDocument/2006/relationships/image" Target="../media/image2937.png"/><Relationship Id="rId82" Type="http://schemas.openxmlformats.org/officeDocument/2006/relationships/image" Target="../media/image80.png"/><Relationship Id="rId606" Type="http://schemas.openxmlformats.org/officeDocument/2006/relationships/image" Target="../media/image604.png"/><Relationship Id="rId813" Type="http://schemas.openxmlformats.org/officeDocument/2006/relationships/image" Target="../media/image811.png"/><Relationship Id="rId1443" Type="http://schemas.openxmlformats.org/officeDocument/2006/relationships/image" Target="../media/image1441.png"/><Relationship Id="rId1650" Type="http://schemas.openxmlformats.org/officeDocument/2006/relationships/image" Target="../media/image1648.png"/><Relationship Id="rId1748" Type="http://schemas.openxmlformats.org/officeDocument/2006/relationships/image" Target="../media/image1746.png"/><Relationship Id="rId2701" Type="http://schemas.openxmlformats.org/officeDocument/2006/relationships/image" Target="../media/image2699.png"/><Relationship Id="rId1303" Type="http://schemas.openxmlformats.org/officeDocument/2006/relationships/image" Target="../media/image1301.png"/><Relationship Id="rId1510" Type="http://schemas.openxmlformats.org/officeDocument/2006/relationships/image" Target="../media/image1508.png"/><Relationship Id="rId1955" Type="http://schemas.openxmlformats.org/officeDocument/2006/relationships/image" Target="../media/image1953.png"/><Relationship Id="rId3170" Type="http://schemas.openxmlformats.org/officeDocument/2006/relationships/image" Target="../media/image3168.png"/><Relationship Id="rId1608" Type="http://schemas.openxmlformats.org/officeDocument/2006/relationships/image" Target="../media/image1606.png"/><Relationship Id="rId1815" Type="http://schemas.openxmlformats.org/officeDocument/2006/relationships/image" Target="../media/image1813.png"/><Relationship Id="rId3030" Type="http://schemas.openxmlformats.org/officeDocument/2006/relationships/image" Target="../media/image3028.png"/><Relationship Id="rId3268" Type="http://schemas.openxmlformats.org/officeDocument/2006/relationships/image" Target="../media/image3266.png"/><Relationship Id="rId3475" Type="http://schemas.openxmlformats.org/officeDocument/2006/relationships/image" Target="../media/image3473.png"/><Relationship Id="rId189" Type="http://schemas.openxmlformats.org/officeDocument/2006/relationships/image" Target="../media/image187.png"/><Relationship Id="rId396" Type="http://schemas.openxmlformats.org/officeDocument/2006/relationships/image" Target="../media/image394.png"/><Relationship Id="rId2077" Type="http://schemas.openxmlformats.org/officeDocument/2006/relationships/image" Target="../media/image2075.png"/><Relationship Id="rId2284" Type="http://schemas.openxmlformats.org/officeDocument/2006/relationships/image" Target="../media/image2282.png"/><Relationship Id="rId2491" Type="http://schemas.openxmlformats.org/officeDocument/2006/relationships/image" Target="../media/image2489.png"/><Relationship Id="rId3128" Type="http://schemas.openxmlformats.org/officeDocument/2006/relationships/image" Target="../media/image3126.png"/><Relationship Id="rId3335" Type="http://schemas.openxmlformats.org/officeDocument/2006/relationships/image" Target="../media/image3333.png"/><Relationship Id="rId3542" Type="http://schemas.openxmlformats.org/officeDocument/2006/relationships/image" Target="../media/image3540.png"/><Relationship Id="rId256" Type="http://schemas.openxmlformats.org/officeDocument/2006/relationships/image" Target="../media/image254.png"/><Relationship Id="rId463" Type="http://schemas.openxmlformats.org/officeDocument/2006/relationships/image" Target="../media/image461.png"/><Relationship Id="rId670" Type="http://schemas.openxmlformats.org/officeDocument/2006/relationships/image" Target="../media/image668.png"/><Relationship Id="rId1093" Type="http://schemas.openxmlformats.org/officeDocument/2006/relationships/image" Target="../media/image1091.png"/><Relationship Id="rId2144" Type="http://schemas.openxmlformats.org/officeDocument/2006/relationships/image" Target="../media/image2142.png"/><Relationship Id="rId2351" Type="http://schemas.openxmlformats.org/officeDocument/2006/relationships/image" Target="../media/image2349.png"/><Relationship Id="rId2589" Type="http://schemas.openxmlformats.org/officeDocument/2006/relationships/image" Target="../media/image2587.png"/><Relationship Id="rId2796" Type="http://schemas.openxmlformats.org/officeDocument/2006/relationships/image" Target="../media/image2794.png"/><Relationship Id="rId3402" Type="http://schemas.openxmlformats.org/officeDocument/2006/relationships/image" Target="../media/image3400.png"/><Relationship Id="rId116" Type="http://schemas.openxmlformats.org/officeDocument/2006/relationships/image" Target="../media/image114.png"/><Relationship Id="rId323" Type="http://schemas.openxmlformats.org/officeDocument/2006/relationships/image" Target="../media/image321.png"/><Relationship Id="rId530" Type="http://schemas.openxmlformats.org/officeDocument/2006/relationships/image" Target="../media/image528.png"/><Relationship Id="rId768" Type="http://schemas.openxmlformats.org/officeDocument/2006/relationships/image" Target="../media/image766.png"/><Relationship Id="rId975" Type="http://schemas.openxmlformats.org/officeDocument/2006/relationships/image" Target="../media/image973.png"/><Relationship Id="rId1160" Type="http://schemas.openxmlformats.org/officeDocument/2006/relationships/image" Target="../media/image1158.png"/><Relationship Id="rId1398" Type="http://schemas.openxmlformats.org/officeDocument/2006/relationships/image" Target="../media/image1396.png"/><Relationship Id="rId2004" Type="http://schemas.openxmlformats.org/officeDocument/2006/relationships/image" Target="../media/image2002.png"/><Relationship Id="rId2211" Type="http://schemas.openxmlformats.org/officeDocument/2006/relationships/image" Target="../media/image2209.png"/><Relationship Id="rId2449" Type="http://schemas.openxmlformats.org/officeDocument/2006/relationships/image" Target="../media/image2447.png"/><Relationship Id="rId2656" Type="http://schemas.openxmlformats.org/officeDocument/2006/relationships/image" Target="../media/image2654.png"/><Relationship Id="rId2863" Type="http://schemas.openxmlformats.org/officeDocument/2006/relationships/image" Target="../media/image2861.png"/><Relationship Id="rId628" Type="http://schemas.openxmlformats.org/officeDocument/2006/relationships/image" Target="../media/image626.png"/><Relationship Id="rId835" Type="http://schemas.openxmlformats.org/officeDocument/2006/relationships/image" Target="../media/image833.png"/><Relationship Id="rId1258" Type="http://schemas.openxmlformats.org/officeDocument/2006/relationships/image" Target="../media/image1256.png"/><Relationship Id="rId1465" Type="http://schemas.openxmlformats.org/officeDocument/2006/relationships/image" Target="../media/image1463.png"/><Relationship Id="rId1672" Type="http://schemas.openxmlformats.org/officeDocument/2006/relationships/image" Target="../media/image1670.png"/><Relationship Id="rId2309" Type="http://schemas.openxmlformats.org/officeDocument/2006/relationships/image" Target="../media/image2307.png"/><Relationship Id="rId2516" Type="http://schemas.openxmlformats.org/officeDocument/2006/relationships/image" Target="../media/image2514.png"/><Relationship Id="rId2723" Type="http://schemas.openxmlformats.org/officeDocument/2006/relationships/image" Target="../media/image2721.png"/><Relationship Id="rId1020" Type="http://schemas.openxmlformats.org/officeDocument/2006/relationships/image" Target="../media/image1018.png"/><Relationship Id="rId1118" Type="http://schemas.openxmlformats.org/officeDocument/2006/relationships/image" Target="../media/image1116.png"/><Relationship Id="rId1325" Type="http://schemas.openxmlformats.org/officeDocument/2006/relationships/image" Target="../media/image1323.png"/><Relationship Id="rId1532" Type="http://schemas.openxmlformats.org/officeDocument/2006/relationships/image" Target="../media/image1530.png"/><Relationship Id="rId1977" Type="http://schemas.openxmlformats.org/officeDocument/2006/relationships/image" Target="../media/image1975.png"/><Relationship Id="rId2930" Type="http://schemas.openxmlformats.org/officeDocument/2006/relationships/image" Target="../media/image2928.png"/><Relationship Id="rId902" Type="http://schemas.openxmlformats.org/officeDocument/2006/relationships/image" Target="../media/image900.png"/><Relationship Id="rId1837" Type="http://schemas.openxmlformats.org/officeDocument/2006/relationships/image" Target="../media/image1835.png"/><Relationship Id="rId3192" Type="http://schemas.openxmlformats.org/officeDocument/2006/relationships/image" Target="../media/image3190.png"/><Relationship Id="rId3497" Type="http://schemas.openxmlformats.org/officeDocument/2006/relationships/image" Target="../media/image3495.png"/><Relationship Id="rId31" Type="http://schemas.openxmlformats.org/officeDocument/2006/relationships/image" Target="../media/image29.png"/><Relationship Id="rId2099" Type="http://schemas.openxmlformats.org/officeDocument/2006/relationships/image" Target="../media/image2097.png"/><Relationship Id="rId3052" Type="http://schemas.openxmlformats.org/officeDocument/2006/relationships/image" Target="../media/image3050.png"/><Relationship Id="rId180" Type="http://schemas.openxmlformats.org/officeDocument/2006/relationships/image" Target="../media/image178.png"/><Relationship Id="rId278" Type="http://schemas.openxmlformats.org/officeDocument/2006/relationships/image" Target="../media/image276.png"/><Relationship Id="rId1904" Type="http://schemas.openxmlformats.org/officeDocument/2006/relationships/image" Target="../media/image1902.png"/><Relationship Id="rId3357" Type="http://schemas.openxmlformats.org/officeDocument/2006/relationships/image" Target="../media/image3355.png"/><Relationship Id="rId3564" Type="http://schemas.openxmlformats.org/officeDocument/2006/relationships/image" Target="../media/image3562.png"/><Relationship Id="rId485" Type="http://schemas.openxmlformats.org/officeDocument/2006/relationships/image" Target="../media/image483.png"/><Relationship Id="rId692" Type="http://schemas.openxmlformats.org/officeDocument/2006/relationships/image" Target="../media/image690.png"/><Relationship Id="rId2166" Type="http://schemas.openxmlformats.org/officeDocument/2006/relationships/image" Target="../media/image2164.png"/><Relationship Id="rId2373" Type="http://schemas.openxmlformats.org/officeDocument/2006/relationships/image" Target="../media/image2371.png"/><Relationship Id="rId2580" Type="http://schemas.openxmlformats.org/officeDocument/2006/relationships/image" Target="../media/image2578.png"/><Relationship Id="rId3217" Type="http://schemas.openxmlformats.org/officeDocument/2006/relationships/image" Target="../media/image3215.png"/><Relationship Id="rId3424" Type="http://schemas.openxmlformats.org/officeDocument/2006/relationships/image" Target="../media/image3422.png"/><Relationship Id="rId3631" Type="http://schemas.openxmlformats.org/officeDocument/2006/relationships/image" Target="../media/image3629.png"/><Relationship Id="rId138" Type="http://schemas.openxmlformats.org/officeDocument/2006/relationships/image" Target="../media/image136.png"/><Relationship Id="rId345" Type="http://schemas.openxmlformats.org/officeDocument/2006/relationships/image" Target="../media/image343.png"/><Relationship Id="rId552" Type="http://schemas.openxmlformats.org/officeDocument/2006/relationships/image" Target="../media/image550.png"/><Relationship Id="rId997" Type="http://schemas.openxmlformats.org/officeDocument/2006/relationships/image" Target="../media/image995.png"/><Relationship Id="rId1182" Type="http://schemas.openxmlformats.org/officeDocument/2006/relationships/image" Target="../media/image1180.png"/><Relationship Id="rId2026" Type="http://schemas.openxmlformats.org/officeDocument/2006/relationships/image" Target="../media/image2024.png"/><Relationship Id="rId2233" Type="http://schemas.openxmlformats.org/officeDocument/2006/relationships/image" Target="../media/image2231.png"/><Relationship Id="rId2440" Type="http://schemas.openxmlformats.org/officeDocument/2006/relationships/image" Target="../media/image2438.png"/><Relationship Id="rId2678" Type="http://schemas.openxmlformats.org/officeDocument/2006/relationships/image" Target="../media/image2676.png"/><Relationship Id="rId2885" Type="http://schemas.openxmlformats.org/officeDocument/2006/relationships/image" Target="../media/image2883.png"/><Relationship Id="rId205" Type="http://schemas.openxmlformats.org/officeDocument/2006/relationships/image" Target="../media/image203.png"/><Relationship Id="rId412" Type="http://schemas.openxmlformats.org/officeDocument/2006/relationships/image" Target="../media/image410.png"/><Relationship Id="rId857" Type="http://schemas.openxmlformats.org/officeDocument/2006/relationships/image" Target="../media/image855.png"/><Relationship Id="rId1042" Type="http://schemas.openxmlformats.org/officeDocument/2006/relationships/image" Target="../media/image1040.png"/><Relationship Id="rId1487" Type="http://schemas.openxmlformats.org/officeDocument/2006/relationships/image" Target="../media/image1485.png"/><Relationship Id="rId1694" Type="http://schemas.openxmlformats.org/officeDocument/2006/relationships/image" Target="../media/image1692.png"/><Relationship Id="rId2300" Type="http://schemas.openxmlformats.org/officeDocument/2006/relationships/image" Target="../media/image2298.png"/><Relationship Id="rId2538" Type="http://schemas.openxmlformats.org/officeDocument/2006/relationships/image" Target="../media/image2536.png"/><Relationship Id="rId2745" Type="http://schemas.openxmlformats.org/officeDocument/2006/relationships/image" Target="../media/image2743.png"/><Relationship Id="rId2952" Type="http://schemas.openxmlformats.org/officeDocument/2006/relationships/image" Target="../media/image2950.png"/><Relationship Id="rId717" Type="http://schemas.openxmlformats.org/officeDocument/2006/relationships/image" Target="../media/image715.png"/><Relationship Id="rId924" Type="http://schemas.openxmlformats.org/officeDocument/2006/relationships/image" Target="../media/image922.png"/><Relationship Id="rId1347" Type="http://schemas.openxmlformats.org/officeDocument/2006/relationships/image" Target="../media/image1345.png"/><Relationship Id="rId1554" Type="http://schemas.openxmlformats.org/officeDocument/2006/relationships/image" Target="../media/image1552.png"/><Relationship Id="rId1761" Type="http://schemas.openxmlformats.org/officeDocument/2006/relationships/image" Target="../media/image1759.png"/><Relationship Id="rId1999" Type="http://schemas.openxmlformats.org/officeDocument/2006/relationships/image" Target="../media/image1997.png"/><Relationship Id="rId2605" Type="http://schemas.openxmlformats.org/officeDocument/2006/relationships/image" Target="../media/image2603.png"/><Relationship Id="rId2812" Type="http://schemas.openxmlformats.org/officeDocument/2006/relationships/image" Target="../media/image2810.png"/><Relationship Id="rId53" Type="http://schemas.openxmlformats.org/officeDocument/2006/relationships/image" Target="../media/image51.png"/><Relationship Id="rId1207" Type="http://schemas.openxmlformats.org/officeDocument/2006/relationships/image" Target="../media/image1205.png"/><Relationship Id="rId1414" Type="http://schemas.openxmlformats.org/officeDocument/2006/relationships/image" Target="../media/image1412.png"/><Relationship Id="rId1621" Type="http://schemas.openxmlformats.org/officeDocument/2006/relationships/image" Target="../media/image1619.png"/><Relationship Id="rId1859" Type="http://schemas.openxmlformats.org/officeDocument/2006/relationships/image" Target="../media/image1857.png"/><Relationship Id="rId3074" Type="http://schemas.openxmlformats.org/officeDocument/2006/relationships/image" Target="../media/image3072.png"/><Relationship Id="rId1719" Type="http://schemas.openxmlformats.org/officeDocument/2006/relationships/image" Target="../media/image1717.png"/><Relationship Id="rId1926" Type="http://schemas.openxmlformats.org/officeDocument/2006/relationships/image" Target="../media/image1924.png"/><Relationship Id="rId3281" Type="http://schemas.openxmlformats.org/officeDocument/2006/relationships/image" Target="../media/image3279.png"/><Relationship Id="rId3379" Type="http://schemas.openxmlformats.org/officeDocument/2006/relationships/image" Target="../media/image3377.png"/><Relationship Id="rId3586" Type="http://schemas.openxmlformats.org/officeDocument/2006/relationships/image" Target="../media/image3584.png"/><Relationship Id="rId2090" Type="http://schemas.openxmlformats.org/officeDocument/2006/relationships/image" Target="../media/image2088.png"/><Relationship Id="rId2188" Type="http://schemas.openxmlformats.org/officeDocument/2006/relationships/image" Target="../media/image2186.png"/><Relationship Id="rId2395" Type="http://schemas.openxmlformats.org/officeDocument/2006/relationships/image" Target="../media/image2393.png"/><Relationship Id="rId3141" Type="http://schemas.openxmlformats.org/officeDocument/2006/relationships/image" Target="../media/image3139.png"/><Relationship Id="rId3239" Type="http://schemas.openxmlformats.org/officeDocument/2006/relationships/image" Target="../media/image3237.png"/><Relationship Id="rId3446" Type="http://schemas.openxmlformats.org/officeDocument/2006/relationships/image" Target="../media/image3444.png"/><Relationship Id="rId367" Type="http://schemas.openxmlformats.org/officeDocument/2006/relationships/image" Target="../media/image365.png"/><Relationship Id="rId574" Type="http://schemas.openxmlformats.org/officeDocument/2006/relationships/image" Target="../media/image572.png"/><Relationship Id="rId2048" Type="http://schemas.openxmlformats.org/officeDocument/2006/relationships/image" Target="../media/image2046.png"/><Relationship Id="rId2255" Type="http://schemas.openxmlformats.org/officeDocument/2006/relationships/image" Target="../media/image2253.png"/><Relationship Id="rId3001" Type="http://schemas.openxmlformats.org/officeDocument/2006/relationships/image" Target="../media/image2999.png"/><Relationship Id="rId227" Type="http://schemas.openxmlformats.org/officeDocument/2006/relationships/image" Target="../media/image225.png"/><Relationship Id="rId781" Type="http://schemas.openxmlformats.org/officeDocument/2006/relationships/image" Target="../media/image779.png"/><Relationship Id="rId879" Type="http://schemas.openxmlformats.org/officeDocument/2006/relationships/image" Target="../media/image877.png"/><Relationship Id="rId2462" Type="http://schemas.openxmlformats.org/officeDocument/2006/relationships/image" Target="../media/image2460.png"/><Relationship Id="rId2767" Type="http://schemas.openxmlformats.org/officeDocument/2006/relationships/image" Target="../media/image2765.png"/><Relationship Id="rId3306" Type="http://schemas.openxmlformats.org/officeDocument/2006/relationships/image" Target="../media/image3304.png"/><Relationship Id="rId3513" Type="http://schemas.openxmlformats.org/officeDocument/2006/relationships/image" Target="../media/image3511.png"/><Relationship Id="rId434" Type="http://schemas.openxmlformats.org/officeDocument/2006/relationships/image" Target="../media/image432.png"/><Relationship Id="rId641" Type="http://schemas.openxmlformats.org/officeDocument/2006/relationships/image" Target="../media/image639.png"/><Relationship Id="rId739" Type="http://schemas.openxmlformats.org/officeDocument/2006/relationships/image" Target="../media/image737.png"/><Relationship Id="rId1064" Type="http://schemas.openxmlformats.org/officeDocument/2006/relationships/image" Target="../media/image1062.png"/><Relationship Id="rId1271" Type="http://schemas.openxmlformats.org/officeDocument/2006/relationships/image" Target="../media/image1269.png"/><Relationship Id="rId1369" Type="http://schemas.openxmlformats.org/officeDocument/2006/relationships/image" Target="../media/image1367.png"/><Relationship Id="rId1576" Type="http://schemas.openxmlformats.org/officeDocument/2006/relationships/image" Target="../media/image1574.png"/><Relationship Id="rId2115" Type="http://schemas.openxmlformats.org/officeDocument/2006/relationships/image" Target="../media/image2113.png"/><Relationship Id="rId2322" Type="http://schemas.openxmlformats.org/officeDocument/2006/relationships/image" Target="../media/image2320.png"/><Relationship Id="rId2974" Type="http://schemas.openxmlformats.org/officeDocument/2006/relationships/image" Target="../media/image2972.png"/><Relationship Id="rId501" Type="http://schemas.openxmlformats.org/officeDocument/2006/relationships/image" Target="../media/image499.png"/><Relationship Id="rId946" Type="http://schemas.openxmlformats.org/officeDocument/2006/relationships/image" Target="../media/image944.png"/><Relationship Id="rId1131" Type="http://schemas.openxmlformats.org/officeDocument/2006/relationships/image" Target="../media/image1129.png"/><Relationship Id="rId1229" Type="http://schemas.openxmlformats.org/officeDocument/2006/relationships/image" Target="../media/image1227.png"/><Relationship Id="rId1783" Type="http://schemas.openxmlformats.org/officeDocument/2006/relationships/image" Target="../media/image1781.png"/><Relationship Id="rId1990" Type="http://schemas.openxmlformats.org/officeDocument/2006/relationships/image" Target="../media/image1988.png"/><Relationship Id="rId2627" Type="http://schemas.openxmlformats.org/officeDocument/2006/relationships/image" Target="../media/image2625.png"/><Relationship Id="rId2834" Type="http://schemas.openxmlformats.org/officeDocument/2006/relationships/image" Target="../media/image2832.png"/><Relationship Id="rId75" Type="http://schemas.openxmlformats.org/officeDocument/2006/relationships/image" Target="../media/image73.png"/><Relationship Id="rId806" Type="http://schemas.openxmlformats.org/officeDocument/2006/relationships/image" Target="../media/image804.png"/><Relationship Id="rId1436" Type="http://schemas.openxmlformats.org/officeDocument/2006/relationships/image" Target="../media/image1434.png"/><Relationship Id="rId1643" Type="http://schemas.openxmlformats.org/officeDocument/2006/relationships/image" Target="../media/image1641.png"/><Relationship Id="rId1850" Type="http://schemas.openxmlformats.org/officeDocument/2006/relationships/image" Target="../media/image1848.png"/><Relationship Id="rId2901" Type="http://schemas.openxmlformats.org/officeDocument/2006/relationships/image" Target="../media/image2899.png"/><Relationship Id="rId3096" Type="http://schemas.openxmlformats.org/officeDocument/2006/relationships/image" Target="../media/image3094.png"/><Relationship Id="rId1503" Type="http://schemas.openxmlformats.org/officeDocument/2006/relationships/image" Target="../media/image1501.png"/><Relationship Id="rId1710" Type="http://schemas.openxmlformats.org/officeDocument/2006/relationships/image" Target="../media/image1708.png"/><Relationship Id="rId1948" Type="http://schemas.openxmlformats.org/officeDocument/2006/relationships/image" Target="../media/image1946.png"/><Relationship Id="rId3163" Type="http://schemas.openxmlformats.org/officeDocument/2006/relationships/image" Target="../media/image3161.png"/><Relationship Id="rId3370" Type="http://schemas.openxmlformats.org/officeDocument/2006/relationships/image" Target="../media/image3368.png"/><Relationship Id="rId291" Type="http://schemas.openxmlformats.org/officeDocument/2006/relationships/image" Target="../media/image289.png"/><Relationship Id="rId1808" Type="http://schemas.openxmlformats.org/officeDocument/2006/relationships/image" Target="../media/image1806.png"/><Relationship Id="rId3023" Type="http://schemas.openxmlformats.org/officeDocument/2006/relationships/image" Target="../media/image3021.png"/><Relationship Id="rId3468" Type="http://schemas.openxmlformats.org/officeDocument/2006/relationships/image" Target="../media/image3466.png"/><Relationship Id="rId151" Type="http://schemas.openxmlformats.org/officeDocument/2006/relationships/image" Target="../media/image149.png"/><Relationship Id="rId389" Type="http://schemas.openxmlformats.org/officeDocument/2006/relationships/image" Target="../media/image387.png"/><Relationship Id="rId596" Type="http://schemas.openxmlformats.org/officeDocument/2006/relationships/image" Target="../media/image594.png"/><Relationship Id="rId2277" Type="http://schemas.openxmlformats.org/officeDocument/2006/relationships/image" Target="../media/image2275.png"/><Relationship Id="rId2484" Type="http://schemas.openxmlformats.org/officeDocument/2006/relationships/image" Target="../media/image2482.png"/><Relationship Id="rId2691" Type="http://schemas.openxmlformats.org/officeDocument/2006/relationships/image" Target="../media/image2689.png"/><Relationship Id="rId3230" Type="http://schemas.openxmlformats.org/officeDocument/2006/relationships/image" Target="../media/image3228.png"/><Relationship Id="rId3328" Type="http://schemas.openxmlformats.org/officeDocument/2006/relationships/image" Target="../media/image3326.png"/><Relationship Id="rId3535" Type="http://schemas.openxmlformats.org/officeDocument/2006/relationships/image" Target="../media/image3533.png"/><Relationship Id="rId249" Type="http://schemas.openxmlformats.org/officeDocument/2006/relationships/image" Target="../media/image247.png"/><Relationship Id="rId456" Type="http://schemas.openxmlformats.org/officeDocument/2006/relationships/image" Target="../media/image454.png"/><Relationship Id="rId663" Type="http://schemas.openxmlformats.org/officeDocument/2006/relationships/image" Target="../media/image661.png"/><Relationship Id="rId870" Type="http://schemas.openxmlformats.org/officeDocument/2006/relationships/image" Target="../media/image868.png"/><Relationship Id="rId1086" Type="http://schemas.openxmlformats.org/officeDocument/2006/relationships/image" Target="../media/image1084.png"/><Relationship Id="rId1293" Type="http://schemas.openxmlformats.org/officeDocument/2006/relationships/image" Target="../media/image1291.png"/><Relationship Id="rId2137" Type="http://schemas.openxmlformats.org/officeDocument/2006/relationships/image" Target="../media/image2135.png"/><Relationship Id="rId2344" Type="http://schemas.openxmlformats.org/officeDocument/2006/relationships/image" Target="../media/image2342.png"/><Relationship Id="rId2551" Type="http://schemas.openxmlformats.org/officeDocument/2006/relationships/image" Target="../media/image2549.png"/><Relationship Id="rId2789" Type="http://schemas.openxmlformats.org/officeDocument/2006/relationships/image" Target="../media/image2787.png"/><Relationship Id="rId2996" Type="http://schemas.openxmlformats.org/officeDocument/2006/relationships/image" Target="../media/image2994.png"/><Relationship Id="rId109" Type="http://schemas.openxmlformats.org/officeDocument/2006/relationships/image" Target="../media/image107.png"/><Relationship Id="rId316" Type="http://schemas.openxmlformats.org/officeDocument/2006/relationships/image" Target="../media/image314.png"/><Relationship Id="rId523" Type="http://schemas.openxmlformats.org/officeDocument/2006/relationships/image" Target="../media/image521.png"/><Relationship Id="rId968" Type="http://schemas.openxmlformats.org/officeDocument/2006/relationships/image" Target="../media/image966.png"/><Relationship Id="rId1153" Type="http://schemas.openxmlformats.org/officeDocument/2006/relationships/image" Target="../media/image1151.png"/><Relationship Id="rId1598" Type="http://schemas.openxmlformats.org/officeDocument/2006/relationships/image" Target="../media/image1596.png"/><Relationship Id="rId2204" Type="http://schemas.openxmlformats.org/officeDocument/2006/relationships/image" Target="../media/image2202.png"/><Relationship Id="rId2649" Type="http://schemas.openxmlformats.org/officeDocument/2006/relationships/image" Target="../media/image2647.png"/><Relationship Id="rId2856" Type="http://schemas.openxmlformats.org/officeDocument/2006/relationships/image" Target="../media/image2854.png"/><Relationship Id="rId3602" Type="http://schemas.openxmlformats.org/officeDocument/2006/relationships/image" Target="../media/image3600.png"/><Relationship Id="rId97" Type="http://schemas.openxmlformats.org/officeDocument/2006/relationships/image" Target="../media/image95.png"/><Relationship Id="rId730" Type="http://schemas.openxmlformats.org/officeDocument/2006/relationships/image" Target="../media/image728.png"/><Relationship Id="rId828" Type="http://schemas.openxmlformats.org/officeDocument/2006/relationships/image" Target="../media/image826.png"/><Relationship Id="rId1013" Type="http://schemas.openxmlformats.org/officeDocument/2006/relationships/image" Target="../media/image1011.png"/><Relationship Id="rId1360" Type="http://schemas.openxmlformats.org/officeDocument/2006/relationships/image" Target="../media/image1358.png"/><Relationship Id="rId1458" Type="http://schemas.openxmlformats.org/officeDocument/2006/relationships/image" Target="../media/image1456.png"/><Relationship Id="rId1665" Type="http://schemas.openxmlformats.org/officeDocument/2006/relationships/image" Target="../media/image1663.png"/><Relationship Id="rId1872" Type="http://schemas.openxmlformats.org/officeDocument/2006/relationships/image" Target="../media/image1870.png"/><Relationship Id="rId2411" Type="http://schemas.openxmlformats.org/officeDocument/2006/relationships/image" Target="../media/image2409.png"/><Relationship Id="rId2509" Type="http://schemas.openxmlformats.org/officeDocument/2006/relationships/image" Target="../media/image2507.png"/><Relationship Id="rId2716" Type="http://schemas.openxmlformats.org/officeDocument/2006/relationships/image" Target="../media/image2714.png"/><Relationship Id="rId1220" Type="http://schemas.openxmlformats.org/officeDocument/2006/relationships/image" Target="../media/image1218.png"/><Relationship Id="rId1318" Type="http://schemas.openxmlformats.org/officeDocument/2006/relationships/image" Target="../media/image1316.png"/><Relationship Id="rId1525" Type="http://schemas.openxmlformats.org/officeDocument/2006/relationships/image" Target="../media/image1523.png"/><Relationship Id="rId2923" Type="http://schemas.openxmlformats.org/officeDocument/2006/relationships/image" Target="../media/image2921.png"/><Relationship Id="rId1732" Type="http://schemas.openxmlformats.org/officeDocument/2006/relationships/image" Target="../media/image1730.png"/><Relationship Id="rId3185" Type="http://schemas.openxmlformats.org/officeDocument/2006/relationships/image" Target="../media/image3183.png"/><Relationship Id="rId3392" Type="http://schemas.openxmlformats.org/officeDocument/2006/relationships/image" Target="../media/image3390.png"/><Relationship Id="rId24" Type="http://schemas.openxmlformats.org/officeDocument/2006/relationships/image" Target="../media/image22.png"/><Relationship Id="rId2299" Type="http://schemas.openxmlformats.org/officeDocument/2006/relationships/image" Target="../media/image2297.png"/><Relationship Id="rId3045" Type="http://schemas.openxmlformats.org/officeDocument/2006/relationships/image" Target="../media/image3043.png"/><Relationship Id="rId3252" Type="http://schemas.openxmlformats.org/officeDocument/2006/relationships/image" Target="../media/image3250.png"/><Relationship Id="rId173" Type="http://schemas.openxmlformats.org/officeDocument/2006/relationships/image" Target="../media/image171.png"/><Relationship Id="rId380" Type="http://schemas.openxmlformats.org/officeDocument/2006/relationships/image" Target="../media/image378.png"/><Relationship Id="rId2061" Type="http://schemas.openxmlformats.org/officeDocument/2006/relationships/image" Target="../media/image2059.png"/><Relationship Id="rId3112" Type="http://schemas.openxmlformats.org/officeDocument/2006/relationships/image" Target="../media/image3110.png"/><Relationship Id="rId3557" Type="http://schemas.openxmlformats.org/officeDocument/2006/relationships/image" Target="../media/image3555.png"/><Relationship Id="rId240" Type="http://schemas.openxmlformats.org/officeDocument/2006/relationships/image" Target="../media/image238.png"/><Relationship Id="rId478" Type="http://schemas.openxmlformats.org/officeDocument/2006/relationships/image" Target="../media/image476.png"/><Relationship Id="rId685" Type="http://schemas.openxmlformats.org/officeDocument/2006/relationships/image" Target="../media/image683.png"/><Relationship Id="rId892" Type="http://schemas.openxmlformats.org/officeDocument/2006/relationships/image" Target="../media/image890.png"/><Relationship Id="rId2159" Type="http://schemas.openxmlformats.org/officeDocument/2006/relationships/image" Target="../media/image2157.png"/><Relationship Id="rId2366" Type="http://schemas.openxmlformats.org/officeDocument/2006/relationships/image" Target="../media/image2364.png"/><Relationship Id="rId2573" Type="http://schemas.openxmlformats.org/officeDocument/2006/relationships/image" Target="../media/image2571.png"/><Relationship Id="rId2780" Type="http://schemas.openxmlformats.org/officeDocument/2006/relationships/image" Target="../media/image2778.png"/><Relationship Id="rId3417" Type="http://schemas.openxmlformats.org/officeDocument/2006/relationships/image" Target="../media/image3415.png"/><Relationship Id="rId3624" Type="http://schemas.openxmlformats.org/officeDocument/2006/relationships/image" Target="../media/image3622.png"/><Relationship Id="rId100" Type="http://schemas.openxmlformats.org/officeDocument/2006/relationships/image" Target="../media/image98.png"/><Relationship Id="rId338" Type="http://schemas.openxmlformats.org/officeDocument/2006/relationships/image" Target="../media/image336.png"/><Relationship Id="rId545" Type="http://schemas.openxmlformats.org/officeDocument/2006/relationships/image" Target="../media/image543.png"/><Relationship Id="rId752" Type="http://schemas.openxmlformats.org/officeDocument/2006/relationships/image" Target="../media/image750.png"/><Relationship Id="rId1175" Type="http://schemas.openxmlformats.org/officeDocument/2006/relationships/image" Target="../media/image1173.png"/><Relationship Id="rId1382" Type="http://schemas.openxmlformats.org/officeDocument/2006/relationships/image" Target="../media/image1380.png"/><Relationship Id="rId2019" Type="http://schemas.openxmlformats.org/officeDocument/2006/relationships/image" Target="../media/image2017.png"/><Relationship Id="rId2226" Type="http://schemas.openxmlformats.org/officeDocument/2006/relationships/image" Target="../media/image2224.png"/><Relationship Id="rId2433" Type="http://schemas.openxmlformats.org/officeDocument/2006/relationships/image" Target="../media/image2431.png"/><Relationship Id="rId2640" Type="http://schemas.openxmlformats.org/officeDocument/2006/relationships/image" Target="../media/image2638.png"/><Relationship Id="rId2878" Type="http://schemas.openxmlformats.org/officeDocument/2006/relationships/image" Target="../media/image2876.png"/><Relationship Id="rId405" Type="http://schemas.openxmlformats.org/officeDocument/2006/relationships/image" Target="../media/image403.png"/><Relationship Id="rId612" Type="http://schemas.openxmlformats.org/officeDocument/2006/relationships/image" Target="../media/image610.png"/><Relationship Id="rId1035" Type="http://schemas.openxmlformats.org/officeDocument/2006/relationships/image" Target="../media/image1033.png"/><Relationship Id="rId1242" Type="http://schemas.openxmlformats.org/officeDocument/2006/relationships/image" Target="../media/image1240.png"/><Relationship Id="rId1687" Type="http://schemas.openxmlformats.org/officeDocument/2006/relationships/image" Target="../media/image1685.png"/><Relationship Id="rId1894" Type="http://schemas.openxmlformats.org/officeDocument/2006/relationships/image" Target="../media/image1892.png"/><Relationship Id="rId2500" Type="http://schemas.openxmlformats.org/officeDocument/2006/relationships/image" Target="../media/image2498.png"/><Relationship Id="rId2738" Type="http://schemas.openxmlformats.org/officeDocument/2006/relationships/image" Target="../media/image2736.png"/><Relationship Id="rId2945" Type="http://schemas.openxmlformats.org/officeDocument/2006/relationships/image" Target="../media/image2943.png"/><Relationship Id="rId917" Type="http://schemas.openxmlformats.org/officeDocument/2006/relationships/image" Target="../media/image915.png"/><Relationship Id="rId1102" Type="http://schemas.openxmlformats.org/officeDocument/2006/relationships/image" Target="../media/image1100.png"/><Relationship Id="rId1547" Type="http://schemas.openxmlformats.org/officeDocument/2006/relationships/image" Target="../media/image1545.png"/><Relationship Id="rId1754" Type="http://schemas.openxmlformats.org/officeDocument/2006/relationships/image" Target="../media/image1752.png"/><Relationship Id="rId1961" Type="http://schemas.openxmlformats.org/officeDocument/2006/relationships/image" Target="../media/image1959.png"/><Relationship Id="rId2805" Type="http://schemas.openxmlformats.org/officeDocument/2006/relationships/image" Target="../media/image2803.png"/><Relationship Id="rId46" Type="http://schemas.openxmlformats.org/officeDocument/2006/relationships/image" Target="../media/image44.png"/><Relationship Id="rId1407" Type="http://schemas.openxmlformats.org/officeDocument/2006/relationships/image" Target="../media/image1405.png"/><Relationship Id="rId1614" Type="http://schemas.openxmlformats.org/officeDocument/2006/relationships/image" Target="../media/image1612.png"/><Relationship Id="rId1821" Type="http://schemas.openxmlformats.org/officeDocument/2006/relationships/image" Target="../media/image1819.png"/><Relationship Id="rId3067" Type="http://schemas.openxmlformats.org/officeDocument/2006/relationships/image" Target="../media/image3065.png"/><Relationship Id="rId3274" Type="http://schemas.openxmlformats.org/officeDocument/2006/relationships/image" Target="../media/image3272.png"/><Relationship Id="rId195" Type="http://schemas.openxmlformats.org/officeDocument/2006/relationships/image" Target="../media/image193.png"/><Relationship Id="rId1919" Type="http://schemas.openxmlformats.org/officeDocument/2006/relationships/image" Target="../media/image1917.png"/><Relationship Id="rId3481" Type="http://schemas.openxmlformats.org/officeDocument/2006/relationships/image" Target="../media/image3479.png"/><Relationship Id="rId3579" Type="http://schemas.openxmlformats.org/officeDocument/2006/relationships/image" Target="../media/image3577.png"/><Relationship Id="rId2083" Type="http://schemas.openxmlformats.org/officeDocument/2006/relationships/image" Target="../media/image2081.png"/><Relationship Id="rId2290" Type="http://schemas.openxmlformats.org/officeDocument/2006/relationships/image" Target="../media/image2288.png"/><Relationship Id="rId2388" Type="http://schemas.openxmlformats.org/officeDocument/2006/relationships/image" Target="../media/image2386.png"/><Relationship Id="rId2595" Type="http://schemas.openxmlformats.org/officeDocument/2006/relationships/image" Target="../media/image2593.png"/><Relationship Id="rId3134" Type="http://schemas.openxmlformats.org/officeDocument/2006/relationships/image" Target="../media/image3132.png"/><Relationship Id="rId3341" Type="http://schemas.openxmlformats.org/officeDocument/2006/relationships/image" Target="../media/image3339.png"/><Relationship Id="rId3439" Type="http://schemas.openxmlformats.org/officeDocument/2006/relationships/image" Target="../media/image3437.png"/><Relationship Id="rId262" Type="http://schemas.openxmlformats.org/officeDocument/2006/relationships/image" Target="../media/image260.png"/><Relationship Id="rId567" Type="http://schemas.openxmlformats.org/officeDocument/2006/relationships/image" Target="../media/image565.png"/><Relationship Id="rId1197" Type="http://schemas.openxmlformats.org/officeDocument/2006/relationships/image" Target="../media/image1195.png"/><Relationship Id="rId2150" Type="http://schemas.openxmlformats.org/officeDocument/2006/relationships/image" Target="../media/image2148.png"/><Relationship Id="rId2248" Type="http://schemas.openxmlformats.org/officeDocument/2006/relationships/image" Target="../media/image2246.png"/><Relationship Id="rId3201" Type="http://schemas.openxmlformats.org/officeDocument/2006/relationships/image" Target="../media/image3199.png"/><Relationship Id="rId122" Type="http://schemas.openxmlformats.org/officeDocument/2006/relationships/image" Target="../media/image120.png"/><Relationship Id="rId774" Type="http://schemas.openxmlformats.org/officeDocument/2006/relationships/image" Target="../media/image772.png"/><Relationship Id="rId981" Type="http://schemas.openxmlformats.org/officeDocument/2006/relationships/image" Target="../media/image979.png"/><Relationship Id="rId1057" Type="http://schemas.openxmlformats.org/officeDocument/2006/relationships/image" Target="../media/image1055.png"/><Relationship Id="rId2010" Type="http://schemas.openxmlformats.org/officeDocument/2006/relationships/image" Target="../media/image2008.png"/><Relationship Id="rId2455" Type="http://schemas.openxmlformats.org/officeDocument/2006/relationships/image" Target="../media/image2453.png"/><Relationship Id="rId2662" Type="http://schemas.openxmlformats.org/officeDocument/2006/relationships/image" Target="../media/image2660.png"/><Relationship Id="rId3506" Type="http://schemas.openxmlformats.org/officeDocument/2006/relationships/image" Target="../media/image3504.png"/><Relationship Id="rId427" Type="http://schemas.openxmlformats.org/officeDocument/2006/relationships/image" Target="../media/image425.png"/><Relationship Id="rId634" Type="http://schemas.openxmlformats.org/officeDocument/2006/relationships/image" Target="../media/image632.png"/><Relationship Id="rId841" Type="http://schemas.openxmlformats.org/officeDocument/2006/relationships/image" Target="../media/image839.png"/><Relationship Id="rId1264" Type="http://schemas.openxmlformats.org/officeDocument/2006/relationships/image" Target="../media/image1262.png"/><Relationship Id="rId1471" Type="http://schemas.openxmlformats.org/officeDocument/2006/relationships/image" Target="../media/image1469.png"/><Relationship Id="rId1569" Type="http://schemas.openxmlformats.org/officeDocument/2006/relationships/image" Target="../media/image1567.png"/><Relationship Id="rId2108" Type="http://schemas.openxmlformats.org/officeDocument/2006/relationships/image" Target="../media/image2106.png"/><Relationship Id="rId2315" Type="http://schemas.openxmlformats.org/officeDocument/2006/relationships/image" Target="../media/image2313.png"/><Relationship Id="rId2522" Type="http://schemas.openxmlformats.org/officeDocument/2006/relationships/image" Target="../media/image2520.png"/><Relationship Id="rId2967" Type="http://schemas.openxmlformats.org/officeDocument/2006/relationships/image" Target="../media/image2965.png"/><Relationship Id="rId701" Type="http://schemas.openxmlformats.org/officeDocument/2006/relationships/image" Target="../media/image699.png"/><Relationship Id="rId939" Type="http://schemas.openxmlformats.org/officeDocument/2006/relationships/image" Target="../media/image937.png"/><Relationship Id="rId1124" Type="http://schemas.openxmlformats.org/officeDocument/2006/relationships/image" Target="../media/image1122.png"/><Relationship Id="rId1331" Type="http://schemas.openxmlformats.org/officeDocument/2006/relationships/image" Target="../media/image1329.png"/><Relationship Id="rId1776" Type="http://schemas.openxmlformats.org/officeDocument/2006/relationships/image" Target="../media/image1774.png"/><Relationship Id="rId1983" Type="http://schemas.openxmlformats.org/officeDocument/2006/relationships/image" Target="../media/image1981.png"/><Relationship Id="rId2827" Type="http://schemas.openxmlformats.org/officeDocument/2006/relationships/image" Target="../media/image2825.png"/><Relationship Id="rId68" Type="http://schemas.openxmlformats.org/officeDocument/2006/relationships/image" Target="../media/image66.png"/><Relationship Id="rId1429" Type="http://schemas.openxmlformats.org/officeDocument/2006/relationships/image" Target="../media/image1427.png"/><Relationship Id="rId1636" Type="http://schemas.openxmlformats.org/officeDocument/2006/relationships/image" Target="../media/image1634.png"/><Relationship Id="rId1843" Type="http://schemas.openxmlformats.org/officeDocument/2006/relationships/image" Target="../media/image1841.png"/><Relationship Id="rId3089" Type="http://schemas.openxmlformats.org/officeDocument/2006/relationships/image" Target="../media/image3087.png"/><Relationship Id="rId3296" Type="http://schemas.openxmlformats.org/officeDocument/2006/relationships/image" Target="../media/image3294.png"/><Relationship Id="rId1703" Type="http://schemas.openxmlformats.org/officeDocument/2006/relationships/image" Target="../media/image1701.png"/><Relationship Id="rId1910" Type="http://schemas.openxmlformats.org/officeDocument/2006/relationships/image" Target="../media/image1908.png"/><Relationship Id="rId3156" Type="http://schemas.openxmlformats.org/officeDocument/2006/relationships/image" Target="../media/image3154.png"/><Relationship Id="rId3363" Type="http://schemas.openxmlformats.org/officeDocument/2006/relationships/image" Target="../media/image3361.png"/><Relationship Id="rId284" Type="http://schemas.openxmlformats.org/officeDocument/2006/relationships/image" Target="../media/image282.png"/><Relationship Id="rId491" Type="http://schemas.openxmlformats.org/officeDocument/2006/relationships/image" Target="../media/image489.png"/><Relationship Id="rId2172" Type="http://schemas.openxmlformats.org/officeDocument/2006/relationships/image" Target="../media/image2170.png"/><Relationship Id="rId3016" Type="http://schemas.openxmlformats.org/officeDocument/2006/relationships/image" Target="../media/image3014.png"/><Relationship Id="rId3223" Type="http://schemas.openxmlformats.org/officeDocument/2006/relationships/image" Target="../media/image3221.png"/><Relationship Id="rId3570" Type="http://schemas.openxmlformats.org/officeDocument/2006/relationships/image" Target="../media/image3568.png"/><Relationship Id="rId144" Type="http://schemas.openxmlformats.org/officeDocument/2006/relationships/image" Target="../media/image142.png"/><Relationship Id="rId589" Type="http://schemas.openxmlformats.org/officeDocument/2006/relationships/image" Target="../media/image587.png"/><Relationship Id="rId796" Type="http://schemas.openxmlformats.org/officeDocument/2006/relationships/image" Target="../media/image794.png"/><Relationship Id="rId2477" Type="http://schemas.openxmlformats.org/officeDocument/2006/relationships/image" Target="../media/image2475.png"/><Relationship Id="rId2684" Type="http://schemas.openxmlformats.org/officeDocument/2006/relationships/image" Target="../media/image2682.png"/><Relationship Id="rId3430" Type="http://schemas.openxmlformats.org/officeDocument/2006/relationships/image" Target="../media/image3428.png"/><Relationship Id="rId3528" Type="http://schemas.openxmlformats.org/officeDocument/2006/relationships/image" Target="../media/image3526.png"/><Relationship Id="rId351" Type="http://schemas.openxmlformats.org/officeDocument/2006/relationships/image" Target="../media/image349.png"/><Relationship Id="rId449" Type="http://schemas.openxmlformats.org/officeDocument/2006/relationships/image" Target="../media/image447.png"/><Relationship Id="rId656" Type="http://schemas.openxmlformats.org/officeDocument/2006/relationships/image" Target="../media/image654.png"/><Relationship Id="rId863" Type="http://schemas.openxmlformats.org/officeDocument/2006/relationships/image" Target="../media/image861.png"/><Relationship Id="rId1079" Type="http://schemas.openxmlformats.org/officeDocument/2006/relationships/image" Target="../media/image1077.png"/><Relationship Id="rId1286" Type="http://schemas.openxmlformats.org/officeDocument/2006/relationships/image" Target="../media/image1284.png"/><Relationship Id="rId1493" Type="http://schemas.openxmlformats.org/officeDocument/2006/relationships/image" Target="../media/image1491.png"/><Relationship Id="rId2032" Type="http://schemas.openxmlformats.org/officeDocument/2006/relationships/image" Target="../media/image2030.png"/><Relationship Id="rId2337" Type="http://schemas.openxmlformats.org/officeDocument/2006/relationships/image" Target="../media/image2335.png"/><Relationship Id="rId2544" Type="http://schemas.openxmlformats.org/officeDocument/2006/relationships/image" Target="../media/image2542.png"/><Relationship Id="rId2891" Type="http://schemas.openxmlformats.org/officeDocument/2006/relationships/image" Target="../media/image2889.png"/><Relationship Id="rId2989" Type="http://schemas.openxmlformats.org/officeDocument/2006/relationships/image" Target="../media/image2987.png"/><Relationship Id="rId211" Type="http://schemas.openxmlformats.org/officeDocument/2006/relationships/image" Target="../media/image209.png"/><Relationship Id="rId309" Type="http://schemas.openxmlformats.org/officeDocument/2006/relationships/image" Target="../media/image307.png"/><Relationship Id="rId516" Type="http://schemas.openxmlformats.org/officeDocument/2006/relationships/image" Target="../media/image514.png"/><Relationship Id="rId1146" Type="http://schemas.openxmlformats.org/officeDocument/2006/relationships/image" Target="../media/image1144.png"/><Relationship Id="rId1798" Type="http://schemas.openxmlformats.org/officeDocument/2006/relationships/image" Target="../media/image1796.png"/><Relationship Id="rId2751" Type="http://schemas.openxmlformats.org/officeDocument/2006/relationships/image" Target="../media/image2749.png"/><Relationship Id="rId2849" Type="http://schemas.openxmlformats.org/officeDocument/2006/relationships/image" Target="../media/image2847.png"/><Relationship Id="rId723" Type="http://schemas.openxmlformats.org/officeDocument/2006/relationships/image" Target="../media/image721.png"/><Relationship Id="rId930" Type="http://schemas.openxmlformats.org/officeDocument/2006/relationships/image" Target="../media/image928.png"/><Relationship Id="rId1006" Type="http://schemas.openxmlformats.org/officeDocument/2006/relationships/image" Target="../media/image1004.png"/><Relationship Id="rId1353" Type="http://schemas.openxmlformats.org/officeDocument/2006/relationships/image" Target="../media/image1351.png"/><Relationship Id="rId1560" Type="http://schemas.openxmlformats.org/officeDocument/2006/relationships/image" Target="../media/image1558.png"/><Relationship Id="rId1658" Type="http://schemas.openxmlformats.org/officeDocument/2006/relationships/image" Target="../media/image1656.png"/><Relationship Id="rId1865" Type="http://schemas.openxmlformats.org/officeDocument/2006/relationships/image" Target="../media/image1863.png"/><Relationship Id="rId2404" Type="http://schemas.openxmlformats.org/officeDocument/2006/relationships/image" Target="../media/image2402.png"/><Relationship Id="rId2611" Type="http://schemas.openxmlformats.org/officeDocument/2006/relationships/image" Target="../media/image2609.png"/><Relationship Id="rId2709" Type="http://schemas.openxmlformats.org/officeDocument/2006/relationships/image" Target="../media/image2707.png"/><Relationship Id="rId1213" Type="http://schemas.openxmlformats.org/officeDocument/2006/relationships/image" Target="../media/image1211.png"/><Relationship Id="rId1420" Type="http://schemas.openxmlformats.org/officeDocument/2006/relationships/image" Target="../media/image1418.png"/><Relationship Id="rId1518" Type="http://schemas.openxmlformats.org/officeDocument/2006/relationships/image" Target="../media/image1516.png"/><Relationship Id="rId2916" Type="http://schemas.openxmlformats.org/officeDocument/2006/relationships/image" Target="../media/image2914.png"/><Relationship Id="rId3080" Type="http://schemas.openxmlformats.org/officeDocument/2006/relationships/image" Target="../media/image3078.png"/><Relationship Id="rId1725" Type="http://schemas.openxmlformats.org/officeDocument/2006/relationships/image" Target="../media/image1723.png"/><Relationship Id="rId1932" Type="http://schemas.openxmlformats.org/officeDocument/2006/relationships/image" Target="../media/image1930.png"/><Relationship Id="rId3178" Type="http://schemas.openxmlformats.org/officeDocument/2006/relationships/image" Target="../media/image3176.png"/><Relationship Id="rId3385" Type="http://schemas.openxmlformats.org/officeDocument/2006/relationships/image" Target="../media/image3383.png"/><Relationship Id="rId3592" Type="http://schemas.openxmlformats.org/officeDocument/2006/relationships/image" Target="../media/image3590.png"/><Relationship Id="rId17" Type="http://schemas.openxmlformats.org/officeDocument/2006/relationships/image" Target="../media/image15.png"/><Relationship Id="rId2194" Type="http://schemas.openxmlformats.org/officeDocument/2006/relationships/image" Target="../media/image2192.png"/><Relationship Id="rId3038" Type="http://schemas.openxmlformats.org/officeDocument/2006/relationships/image" Target="../media/image3036.png"/><Relationship Id="rId3245" Type="http://schemas.openxmlformats.org/officeDocument/2006/relationships/image" Target="../media/image3243.png"/><Relationship Id="rId3452" Type="http://schemas.openxmlformats.org/officeDocument/2006/relationships/image" Target="../media/image3450.png"/><Relationship Id="rId166" Type="http://schemas.openxmlformats.org/officeDocument/2006/relationships/image" Target="../media/image164.png"/><Relationship Id="rId373" Type="http://schemas.openxmlformats.org/officeDocument/2006/relationships/image" Target="../media/image371.png"/><Relationship Id="rId580" Type="http://schemas.openxmlformats.org/officeDocument/2006/relationships/image" Target="../media/image578.png"/><Relationship Id="rId2054" Type="http://schemas.openxmlformats.org/officeDocument/2006/relationships/image" Target="../media/image2052.png"/><Relationship Id="rId2261" Type="http://schemas.openxmlformats.org/officeDocument/2006/relationships/image" Target="../media/image2259.png"/><Relationship Id="rId2499" Type="http://schemas.openxmlformats.org/officeDocument/2006/relationships/image" Target="../media/image2497.png"/><Relationship Id="rId3105" Type="http://schemas.openxmlformats.org/officeDocument/2006/relationships/image" Target="../media/image3103.png"/><Relationship Id="rId3312" Type="http://schemas.openxmlformats.org/officeDocument/2006/relationships/image" Target="../media/image3310.png"/><Relationship Id="rId1" Type="http://schemas.openxmlformats.org/officeDocument/2006/relationships/slideLayout" Target="../slideLayouts/slideLayout7.xml"/><Relationship Id="rId233" Type="http://schemas.openxmlformats.org/officeDocument/2006/relationships/image" Target="../media/image231.png"/><Relationship Id="rId440" Type="http://schemas.openxmlformats.org/officeDocument/2006/relationships/image" Target="../media/image438.png"/><Relationship Id="rId678" Type="http://schemas.openxmlformats.org/officeDocument/2006/relationships/image" Target="../media/image676.png"/><Relationship Id="rId885" Type="http://schemas.openxmlformats.org/officeDocument/2006/relationships/image" Target="../media/image883.png"/><Relationship Id="rId1070" Type="http://schemas.openxmlformats.org/officeDocument/2006/relationships/image" Target="../media/image1068.png"/><Relationship Id="rId2121" Type="http://schemas.openxmlformats.org/officeDocument/2006/relationships/image" Target="../media/image2119.png"/><Relationship Id="rId2359" Type="http://schemas.openxmlformats.org/officeDocument/2006/relationships/image" Target="../media/image2357.png"/><Relationship Id="rId2566" Type="http://schemas.openxmlformats.org/officeDocument/2006/relationships/image" Target="../media/image2564.png"/><Relationship Id="rId2773" Type="http://schemas.openxmlformats.org/officeDocument/2006/relationships/image" Target="../media/image2771.png"/><Relationship Id="rId2980" Type="http://schemas.openxmlformats.org/officeDocument/2006/relationships/image" Target="../media/image2978.png"/><Relationship Id="rId3617" Type="http://schemas.openxmlformats.org/officeDocument/2006/relationships/image" Target="../media/image3615.png"/><Relationship Id="rId300" Type="http://schemas.openxmlformats.org/officeDocument/2006/relationships/image" Target="../media/image298.png"/><Relationship Id="rId538" Type="http://schemas.openxmlformats.org/officeDocument/2006/relationships/image" Target="../media/image536.png"/><Relationship Id="rId745" Type="http://schemas.openxmlformats.org/officeDocument/2006/relationships/image" Target="../media/image743.png"/><Relationship Id="rId952" Type="http://schemas.openxmlformats.org/officeDocument/2006/relationships/image" Target="../media/image950.png"/><Relationship Id="rId1168" Type="http://schemas.openxmlformats.org/officeDocument/2006/relationships/image" Target="../media/image1166.png"/><Relationship Id="rId1375" Type="http://schemas.openxmlformats.org/officeDocument/2006/relationships/image" Target="../media/image1373.png"/><Relationship Id="rId1582" Type="http://schemas.openxmlformats.org/officeDocument/2006/relationships/image" Target="../media/image1580.png"/><Relationship Id="rId2219" Type="http://schemas.openxmlformats.org/officeDocument/2006/relationships/image" Target="../media/image2217.png"/><Relationship Id="rId2426" Type="http://schemas.openxmlformats.org/officeDocument/2006/relationships/image" Target="../media/image2424.png"/><Relationship Id="rId2633" Type="http://schemas.openxmlformats.org/officeDocument/2006/relationships/image" Target="../media/image2631.png"/><Relationship Id="rId81" Type="http://schemas.openxmlformats.org/officeDocument/2006/relationships/image" Target="../media/image79.png"/><Relationship Id="rId605" Type="http://schemas.openxmlformats.org/officeDocument/2006/relationships/image" Target="../media/image603.png"/><Relationship Id="rId812" Type="http://schemas.openxmlformats.org/officeDocument/2006/relationships/image" Target="../media/image810.png"/><Relationship Id="rId1028" Type="http://schemas.openxmlformats.org/officeDocument/2006/relationships/image" Target="../media/image1026.png"/><Relationship Id="rId1235" Type="http://schemas.openxmlformats.org/officeDocument/2006/relationships/image" Target="../media/image1233.png"/><Relationship Id="rId1442" Type="http://schemas.openxmlformats.org/officeDocument/2006/relationships/image" Target="../media/image1440.png"/><Relationship Id="rId1887" Type="http://schemas.openxmlformats.org/officeDocument/2006/relationships/image" Target="../media/image1885.png"/><Relationship Id="rId2840" Type="http://schemas.openxmlformats.org/officeDocument/2006/relationships/image" Target="../media/image2838.png"/><Relationship Id="rId2938" Type="http://schemas.openxmlformats.org/officeDocument/2006/relationships/image" Target="../media/image2936.png"/><Relationship Id="rId1302" Type="http://schemas.openxmlformats.org/officeDocument/2006/relationships/image" Target="../media/image1300.png"/><Relationship Id="rId1747" Type="http://schemas.openxmlformats.org/officeDocument/2006/relationships/image" Target="../media/image1745.png"/><Relationship Id="rId1954" Type="http://schemas.openxmlformats.org/officeDocument/2006/relationships/image" Target="../media/image1952.png"/><Relationship Id="rId2700" Type="http://schemas.openxmlformats.org/officeDocument/2006/relationships/image" Target="../media/image2698.png"/><Relationship Id="rId39" Type="http://schemas.openxmlformats.org/officeDocument/2006/relationships/image" Target="../media/image37.png"/><Relationship Id="rId1607" Type="http://schemas.openxmlformats.org/officeDocument/2006/relationships/image" Target="../media/image1605.png"/><Relationship Id="rId1814" Type="http://schemas.openxmlformats.org/officeDocument/2006/relationships/image" Target="../media/image1812.png"/><Relationship Id="rId3267" Type="http://schemas.openxmlformats.org/officeDocument/2006/relationships/image" Target="../media/image3265.png"/><Relationship Id="rId188" Type="http://schemas.openxmlformats.org/officeDocument/2006/relationships/image" Target="../media/image186.png"/><Relationship Id="rId395" Type="http://schemas.openxmlformats.org/officeDocument/2006/relationships/image" Target="../media/image393.png"/><Relationship Id="rId2076" Type="http://schemas.openxmlformats.org/officeDocument/2006/relationships/image" Target="../media/image2074.png"/><Relationship Id="rId3474" Type="http://schemas.openxmlformats.org/officeDocument/2006/relationships/image" Target="../media/image3472.png"/><Relationship Id="rId2283" Type="http://schemas.openxmlformats.org/officeDocument/2006/relationships/image" Target="../media/image2281.png"/><Relationship Id="rId2490" Type="http://schemas.openxmlformats.org/officeDocument/2006/relationships/image" Target="../media/image2488.png"/><Relationship Id="rId2588" Type="http://schemas.openxmlformats.org/officeDocument/2006/relationships/image" Target="../media/image2586.png"/><Relationship Id="rId3127" Type="http://schemas.openxmlformats.org/officeDocument/2006/relationships/image" Target="../media/image3125.png"/><Relationship Id="rId3334" Type="http://schemas.openxmlformats.org/officeDocument/2006/relationships/image" Target="../media/image3332.png"/><Relationship Id="rId3541" Type="http://schemas.openxmlformats.org/officeDocument/2006/relationships/image" Target="../media/image3539.png"/><Relationship Id="rId255" Type="http://schemas.openxmlformats.org/officeDocument/2006/relationships/image" Target="../media/image253.png"/><Relationship Id="rId462" Type="http://schemas.openxmlformats.org/officeDocument/2006/relationships/image" Target="../media/image460.png"/><Relationship Id="rId1092" Type="http://schemas.openxmlformats.org/officeDocument/2006/relationships/image" Target="../media/image1090.png"/><Relationship Id="rId1397" Type="http://schemas.openxmlformats.org/officeDocument/2006/relationships/image" Target="../media/image1395.png"/><Relationship Id="rId2143" Type="http://schemas.openxmlformats.org/officeDocument/2006/relationships/image" Target="../media/image2141.png"/><Relationship Id="rId2350" Type="http://schemas.openxmlformats.org/officeDocument/2006/relationships/image" Target="../media/image2348.png"/><Relationship Id="rId2795" Type="http://schemas.openxmlformats.org/officeDocument/2006/relationships/image" Target="../media/image2793.png"/><Relationship Id="rId3401" Type="http://schemas.openxmlformats.org/officeDocument/2006/relationships/image" Target="../media/image3399.png"/><Relationship Id="rId115" Type="http://schemas.openxmlformats.org/officeDocument/2006/relationships/image" Target="../media/image113.png"/><Relationship Id="rId322" Type="http://schemas.openxmlformats.org/officeDocument/2006/relationships/image" Target="../media/image320.png"/><Relationship Id="rId767" Type="http://schemas.openxmlformats.org/officeDocument/2006/relationships/image" Target="../media/image765.png"/><Relationship Id="rId974" Type="http://schemas.openxmlformats.org/officeDocument/2006/relationships/image" Target="../media/image972.png"/><Relationship Id="rId2003" Type="http://schemas.openxmlformats.org/officeDocument/2006/relationships/image" Target="../media/image2001.png"/><Relationship Id="rId2210" Type="http://schemas.openxmlformats.org/officeDocument/2006/relationships/image" Target="../media/image2208.png"/><Relationship Id="rId2448" Type="http://schemas.openxmlformats.org/officeDocument/2006/relationships/image" Target="../media/image2446.png"/><Relationship Id="rId2655" Type="http://schemas.openxmlformats.org/officeDocument/2006/relationships/image" Target="../media/image2653.png"/><Relationship Id="rId2862" Type="http://schemas.openxmlformats.org/officeDocument/2006/relationships/image" Target="../media/image2860.png"/><Relationship Id="rId627" Type="http://schemas.openxmlformats.org/officeDocument/2006/relationships/image" Target="../media/image625.png"/><Relationship Id="rId834" Type="http://schemas.openxmlformats.org/officeDocument/2006/relationships/image" Target="../media/image832.png"/><Relationship Id="rId1257" Type="http://schemas.openxmlformats.org/officeDocument/2006/relationships/image" Target="../media/image1255.png"/><Relationship Id="rId1464" Type="http://schemas.openxmlformats.org/officeDocument/2006/relationships/image" Target="../media/image1462.png"/><Relationship Id="rId1671" Type="http://schemas.openxmlformats.org/officeDocument/2006/relationships/image" Target="../media/image1669.png"/><Relationship Id="rId2308" Type="http://schemas.openxmlformats.org/officeDocument/2006/relationships/image" Target="../media/image2306.png"/><Relationship Id="rId2515" Type="http://schemas.openxmlformats.org/officeDocument/2006/relationships/image" Target="../media/image2513.png"/><Relationship Id="rId2722" Type="http://schemas.openxmlformats.org/officeDocument/2006/relationships/image" Target="../media/image2720.png"/><Relationship Id="rId901" Type="http://schemas.openxmlformats.org/officeDocument/2006/relationships/image" Target="../media/image899.png"/><Relationship Id="rId1117" Type="http://schemas.openxmlformats.org/officeDocument/2006/relationships/image" Target="../media/image1115.png"/><Relationship Id="rId1324" Type="http://schemas.openxmlformats.org/officeDocument/2006/relationships/image" Target="../media/image1322.png"/><Relationship Id="rId1531" Type="http://schemas.openxmlformats.org/officeDocument/2006/relationships/image" Target="../media/image1529.png"/><Relationship Id="rId1769" Type="http://schemas.openxmlformats.org/officeDocument/2006/relationships/image" Target="../media/image1767.png"/><Relationship Id="rId1976" Type="http://schemas.openxmlformats.org/officeDocument/2006/relationships/image" Target="../media/image1974.png"/><Relationship Id="rId3191" Type="http://schemas.openxmlformats.org/officeDocument/2006/relationships/image" Target="../media/image3189.png"/><Relationship Id="rId30" Type="http://schemas.openxmlformats.org/officeDocument/2006/relationships/image" Target="../media/image28.png"/><Relationship Id="rId1629" Type="http://schemas.openxmlformats.org/officeDocument/2006/relationships/image" Target="../media/image1627.png"/><Relationship Id="rId1836" Type="http://schemas.openxmlformats.org/officeDocument/2006/relationships/image" Target="../media/image1834.png"/><Relationship Id="rId3289" Type="http://schemas.openxmlformats.org/officeDocument/2006/relationships/image" Target="../media/image3287.png"/><Relationship Id="rId3496" Type="http://schemas.openxmlformats.org/officeDocument/2006/relationships/image" Target="../media/image3494.png"/><Relationship Id="rId1903" Type="http://schemas.openxmlformats.org/officeDocument/2006/relationships/image" Target="../media/image1901.png"/><Relationship Id="rId2098" Type="http://schemas.openxmlformats.org/officeDocument/2006/relationships/image" Target="../media/image2096.png"/><Relationship Id="rId3051" Type="http://schemas.openxmlformats.org/officeDocument/2006/relationships/image" Target="../media/image3049.png"/><Relationship Id="rId3149" Type="http://schemas.openxmlformats.org/officeDocument/2006/relationships/image" Target="../media/image3147.png"/><Relationship Id="rId3356" Type="http://schemas.openxmlformats.org/officeDocument/2006/relationships/image" Target="../media/image3354.png"/><Relationship Id="rId3563" Type="http://schemas.openxmlformats.org/officeDocument/2006/relationships/image" Target="../media/image3561.png"/><Relationship Id="rId277" Type="http://schemas.openxmlformats.org/officeDocument/2006/relationships/image" Target="../media/image275.png"/><Relationship Id="rId484" Type="http://schemas.openxmlformats.org/officeDocument/2006/relationships/image" Target="../media/image482.png"/><Relationship Id="rId2165" Type="http://schemas.openxmlformats.org/officeDocument/2006/relationships/image" Target="../media/image2163.png"/><Relationship Id="rId3009" Type="http://schemas.openxmlformats.org/officeDocument/2006/relationships/image" Target="../media/image3007.png"/><Relationship Id="rId3216" Type="http://schemas.openxmlformats.org/officeDocument/2006/relationships/image" Target="../media/image3214.png"/><Relationship Id="rId137" Type="http://schemas.openxmlformats.org/officeDocument/2006/relationships/image" Target="../media/image135.png"/><Relationship Id="rId344" Type="http://schemas.openxmlformats.org/officeDocument/2006/relationships/image" Target="../media/image342.png"/><Relationship Id="rId691" Type="http://schemas.openxmlformats.org/officeDocument/2006/relationships/image" Target="../media/image689.png"/><Relationship Id="rId789" Type="http://schemas.openxmlformats.org/officeDocument/2006/relationships/image" Target="../media/image787.png"/><Relationship Id="rId996" Type="http://schemas.openxmlformats.org/officeDocument/2006/relationships/image" Target="../media/image994.png"/><Relationship Id="rId2025" Type="http://schemas.openxmlformats.org/officeDocument/2006/relationships/image" Target="../media/image2023.png"/><Relationship Id="rId2372" Type="http://schemas.openxmlformats.org/officeDocument/2006/relationships/image" Target="../media/image2370.png"/><Relationship Id="rId2677" Type="http://schemas.openxmlformats.org/officeDocument/2006/relationships/image" Target="../media/image2675.png"/><Relationship Id="rId2884" Type="http://schemas.openxmlformats.org/officeDocument/2006/relationships/image" Target="../media/image2882.png"/><Relationship Id="rId3423" Type="http://schemas.openxmlformats.org/officeDocument/2006/relationships/image" Target="../media/image3421.png"/><Relationship Id="rId3630" Type="http://schemas.openxmlformats.org/officeDocument/2006/relationships/image" Target="../media/image3628.jpeg"/><Relationship Id="rId551" Type="http://schemas.openxmlformats.org/officeDocument/2006/relationships/image" Target="../media/image549.png"/><Relationship Id="rId649" Type="http://schemas.openxmlformats.org/officeDocument/2006/relationships/image" Target="../media/image647.png"/><Relationship Id="rId856" Type="http://schemas.openxmlformats.org/officeDocument/2006/relationships/image" Target="../media/image854.png"/><Relationship Id="rId1181" Type="http://schemas.openxmlformats.org/officeDocument/2006/relationships/image" Target="../media/image1179.png"/><Relationship Id="rId1279" Type="http://schemas.openxmlformats.org/officeDocument/2006/relationships/image" Target="../media/image1277.png"/><Relationship Id="rId1486" Type="http://schemas.openxmlformats.org/officeDocument/2006/relationships/image" Target="../media/image1484.png"/><Relationship Id="rId2232" Type="http://schemas.openxmlformats.org/officeDocument/2006/relationships/image" Target="../media/image2230.png"/><Relationship Id="rId2537" Type="http://schemas.openxmlformats.org/officeDocument/2006/relationships/image" Target="../media/image2535.png"/><Relationship Id="rId204" Type="http://schemas.openxmlformats.org/officeDocument/2006/relationships/image" Target="../media/image202.png"/><Relationship Id="rId411" Type="http://schemas.openxmlformats.org/officeDocument/2006/relationships/image" Target="../media/image409.png"/><Relationship Id="rId509" Type="http://schemas.openxmlformats.org/officeDocument/2006/relationships/image" Target="../media/image507.png"/><Relationship Id="rId1041" Type="http://schemas.openxmlformats.org/officeDocument/2006/relationships/image" Target="../media/image1039.png"/><Relationship Id="rId1139" Type="http://schemas.openxmlformats.org/officeDocument/2006/relationships/image" Target="../media/image1137.png"/><Relationship Id="rId1346" Type="http://schemas.openxmlformats.org/officeDocument/2006/relationships/image" Target="../media/image1344.png"/><Relationship Id="rId1693" Type="http://schemas.openxmlformats.org/officeDocument/2006/relationships/image" Target="../media/image1691.png"/><Relationship Id="rId1998" Type="http://schemas.openxmlformats.org/officeDocument/2006/relationships/image" Target="../media/image1996.png"/><Relationship Id="rId2744" Type="http://schemas.openxmlformats.org/officeDocument/2006/relationships/image" Target="../media/image2742.png"/><Relationship Id="rId2951" Type="http://schemas.openxmlformats.org/officeDocument/2006/relationships/image" Target="../media/image2949.png"/><Relationship Id="rId716" Type="http://schemas.openxmlformats.org/officeDocument/2006/relationships/image" Target="../media/image714.png"/><Relationship Id="rId923" Type="http://schemas.openxmlformats.org/officeDocument/2006/relationships/image" Target="../media/image921.png"/><Relationship Id="rId1553" Type="http://schemas.openxmlformats.org/officeDocument/2006/relationships/image" Target="../media/image1551.png"/><Relationship Id="rId1760" Type="http://schemas.openxmlformats.org/officeDocument/2006/relationships/image" Target="../media/image1758.png"/><Relationship Id="rId1858" Type="http://schemas.openxmlformats.org/officeDocument/2006/relationships/image" Target="../media/image1856.png"/><Relationship Id="rId2604" Type="http://schemas.openxmlformats.org/officeDocument/2006/relationships/image" Target="../media/image2602.png"/><Relationship Id="rId2811" Type="http://schemas.openxmlformats.org/officeDocument/2006/relationships/image" Target="../media/image2809.png"/><Relationship Id="rId52" Type="http://schemas.openxmlformats.org/officeDocument/2006/relationships/image" Target="../media/image50.png"/><Relationship Id="rId1206" Type="http://schemas.openxmlformats.org/officeDocument/2006/relationships/image" Target="../media/image1204.png"/><Relationship Id="rId1413" Type="http://schemas.openxmlformats.org/officeDocument/2006/relationships/image" Target="../media/image1411.png"/><Relationship Id="rId1620" Type="http://schemas.openxmlformats.org/officeDocument/2006/relationships/image" Target="../media/image1618.png"/><Relationship Id="rId2909" Type="http://schemas.openxmlformats.org/officeDocument/2006/relationships/image" Target="../media/image2907.png"/><Relationship Id="rId3073" Type="http://schemas.openxmlformats.org/officeDocument/2006/relationships/image" Target="../media/image3071.png"/><Relationship Id="rId3280" Type="http://schemas.openxmlformats.org/officeDocument/2006/relationships/image" Target="../media/image3278.png"/><Relationship Id="rId1718" Type="http://schemas.openxmlformats.org/officeDocument/2006/relationships/image" Target="../media/image1716.png"/><Relationship Id="rId1925" Type="http://schemas.openxmlformats.org/officeDocument/2006/relationships/image" Target="../media/image1923.png"/><Relationship Id="rId3140" Type="http://schemas.openxmlformats.org/officeDocument/2006/relationships/image" Target="../media/image3138.png"/><Relationship Id="rId3378" Type="http://schemas.openxmlformats.org/officeDocument/2006/relationships/image" Target="../media/image3376.png"/><Relationship Id="rId3585" Type="http://schemas.openxmlformats.org/officeDocument/2006/relationships/image" Target="../media/image3583.png"/><Relationship Id="rId299" Type="http://schemas.openxmlformats.org/officeDocument/2006/relationships/image" Target="../media/image297.png"/><Relationship Id="rId2187" Type="http://schemas.openxmlformats.org/officeDocument/2006/relationships/image" Target="../media/image2185.png"/><Relationship Id="rId2394" Type="http://schemas.openxmlformats.org/officeDocument/2006/relationships/image" Target="../media/image2392.png"/><Relationship Id="rId3238" Type="http://schemas.openxmlformats.org/officeDocument/2006/relationships/image" Target="../media/image3236.png"/><Relationship Id="rId3445" Type="http://schemas.openxmlformats.org/officeDocument/2006/relationships/image" Target="../media/image3443.png"/><Relationship Id="rId159" Type="http://schemas.openxmlformats.org/officeDocument/2006/relationships/image" Target="../media/image157.png"/><Relationship Id="rId366" Type="http://schemas.openxmlformats.org/officeDocument/2006/relationships/image" Target="../media/image364.png"/><Relationship Id="rId573" Type="http://schemas.openxmlformats.org/officeDocument/2006/relationships/image" Target="../media/image571.png"/><Relationship Id="rId780" Type="http://schemas.openxmlformats.org/officeDocument/2006/relationships/image" Target="../media/image778.png"/><Relationship Id="rId2047" Type="http://schemas.openxmlformats.org/officeDocument/2006/relationships/image" Target="../media/image2045.png"/><Relationship Id="rId2254" Type="http://schemas.openxmlformats.org/officeDocument/2006/relationships/image" Target="../media/image2252.png"/><Relationship Id="rId2461" Type="http://schemas.openxmlformats.org/officeDocument/2006/relationships/image" Target="../media/image2459.png"/><Relationship Id="rId2699" Type="http://schemas.openxmlformats.org/officeDocument/2006/relationships/image" Target="../media/image2697.png"/><Relationship Id="rId3000" Type="http://schemas.openxmlformats.org/officeDocument/2006/relationships/image" Target="../media/image2998.png"/><Relationship Id="rId3305" Type="http://schemas.openxmlformats.org/officeDocument/2006/relationships/image" Target="../media/image3303.png"/><Relationship Id="rId3512" Type="http://schemas.openxmlformats.org/officeDocument/2006/relationships/image" Target="../media/image3510.png"/><Relationship Id="rId226" Type="http://schemas.openxmlformats.org/officeDocument/2006/relationships/image" Target="../media/image224.png"/><Relationship Id="rId433" Type="http://schemas.openxmlformats.org/officeDocument/2006/relationships/image" Target="../media/image431.png"/><Relationship Id="rId878" Type="http://schemas.openxmlformats.org/officeDocument/2006/relationships/image" Target="../media/image876.png"/><Relationship Id="rId1063" Type="http://schemas.openxmlformats.org/officeDocument/2006/relationships/image" Target="../media/image1061.png"/><Relationship Id="rId1270" Type="http://schemas.openxmlformats.org/officeDocument/2006/relationships/image" Target="../media/image1268.png"/><Relationship Id="rId2114" Type="http://schemas.openxmlformats.org/officeDocument/2006/relationships/image" Target="../media/image2112.png"/><Relationship Id="rId2559" Type="http://schemas.openxmlformats.org/officeDocument/2006/relationships/image" Target="../media/image2557.png"/><Relationship Id="rId2766" Type="http://schemas.openxmlformats.org/officeDocument/2006/relationships/image" Target="../media/image2764.png"/><Relationship Id="rId2973" Type="http://schemas.openxmlformats.org/officeDocument/2006/relationships/image" Target="../media/image2971.png"/><Relationship Id="rId640" Type="http://schemas.openxmlformats.org/officeDocument/2006/relationships/image" Target="../media/image638.png"/><Relationship Id="rId738" Type="http://schemas.openxmlformats.org/officeDocument/2006/relationships/image" Target="../media/image736.png"/><Relationship Id="rId945" Type="http://schemas.openxmlformats.org/officeDocument/2006/relationships/image" Target="../media/image943.png"/><Relationship Id="rId1368" Type="http://schemas.openxmlformats.org/officeDocument/2006/relationships/image" Target="../media/image1366.png"/><Relationship Id="rId1575" Type="http://schemas.openxmlformats.org/officeDocument/2006/relationships/image" Target="../media/image1573.png"/><Relationship Id="rId1782" Type="http://schemas.openxmlformats.org/officeDocument/2006/relationships/image" Target="../media/image1780.png"/><Relationship Id="rId2321" Type="http://schemas.openxmlformats.org/officeDocument/2006/relationships/image" Target="../media/image2319.png"/><Relationship Id="rId2419" Type="http://schemas.openxmlformats.org/officeDocument/2006/relationships/image" Target="../media/image2417.png"/><Relationship Id="rId2626" Type="http://schemas.openxmlformats.org/officeDocument/2006/relationships/image" Target="../media/image2624.png"/><Relationship Id="rId2833" Type="http://schemas.openxmlformats.org/officeDocument/2006/relationships/image" Target="../media/image2831.png"/><Relationship Id="rId74" Type="http://schemas.openxmlformats.org/officeDocument/2006/relationships/image" Target="../media/image72.png"/><Relationship Id="rId500" Type="http://schemas.openxmlformats.org/officeDocument/2006/relationships/image" Target="../media/image498.png"/><Relationship Id="rId805" Type="http://schemas.openxmlformats.org/officeDocument/2006/relationships/image" Target="../media/image803.png"/><Relationship Id="rId1130" Type="http://schemas.openxmlformats.org/officeDocument/2006/relationships/image" Target="../media/image1128.png"/><Relationship Id="rId1228" Type="http://schemas.openxmlformats.org/officeDocument/2006/relationships/image" Target="../media/image1226.png"/><Relationship Id="rId1435" Type="http://schemas.openxmlformats.org/officeDocument/2006/relationships/image" Target="../media/image1433.png"/><Relationship Id="rId1642" Type="http://schemas.openxmlformats.org/officeDocument/2006/relationships/image" Target="../media/image1640.png"/><Relationship Id="rId1947" Type="http://schemas.openxmlformats.org/officeDocument/2006/relationships/image" Target="../media/image1945.png"/><Relationship Id="rId2900" Type="http://schemas.openxmlformats.org/officeDocument/2006/relationships/image" Target="../media/image2898.png"/><Relationship Id="rId3095" Type="http://schemas.openxmlformats.org/officeDocument/2006/relationships/image" Target="../media/image3093.png"/><Relationship Id="rId1502" Type="http://schemas.openxmlformats.org/officeDocument/2006/relationships/image" Target="../media/image1500.png"/><Relationship Id="rId1807" Type="http://schemas.openxmlformats.org/officeDocument/2006/relationships/image" Target="../media/image1805.png"/><Relationship Id="rId3162" Type="http://schemas.openxmlformats.org/officeDocument/2006/relationships/image" Target="../media/image3160.png"/><Relationship Id="rId290" Type="http://schemas.openxmlformats.org/officeDocument/2006/relationships/image" Target="../media/image288.png"/><Relationship Id="rId388" Type="http://schemas.openxmlformats.org/officeDocument/2006/relationships/image" Target="../media/image386.png"/><Relationship Id="rId2069" Type="http://schemas.openxmlformats.org/officeDocument/2006/relationships/image" Target="../media/image2067.png"/><Relationship Id="rId3022" Type="http://schemas.openxmlformats.org/officeDocument/2006/relationships/image" Target="../media/image3020.png"/><Relationship Id="rId3467" Type="http://schemas.openxmlformats.org/officeDocument/2006/relationships/image" Target="../media/image3465.png"/><Relationship Id="rId150" Type="http://schemas.openxmlformats.org/officeDocument/2006/relationships/image" Target="../media/image148.png"/><Relationship Id="rId595" Type="http://schemas.openxmlformats.org/officeDocument/2006/relationships/image" Target="../media/image593.png"/><Relationship Id="rId2276" Type="http://schemas.openxmlformats.org/officeDocument/2006/relationships/image" Target="../media/image2274.png"/><Relationship Id="rId2483" Type="http://schemas.openxmlformats.org/officeDocument/2006/relationships/image" Target="../media/image2481.png"/><Relationship Id="rId2690" Type="http://schemas.openxmlformats.org/officeDocument/2006/relationships/image" Target="../media/image2688.png"/><Relationship Id="rId3327" Type="http://schemas.openxmlformats.org/officeDocument/2006/relationships/image" Target="../media/image3325.png"/><Relationship Id="rId3534" Type="http://schemas.openxmlformats.org/officeDocument/2006/relationships/image" Target="../media/image3532.png"/><Relationship Id="rId248" Type="http://schemas.openxmlformats.org/officeDocument/2006/relationships/image" Target="../media/image246.png"/><Relationship Id="rId455" Type="http://schemas.openxmlformats.org/officeDocument/2006/relationships/image" Target="../media/image453.png"/><Relationship Id="rId662" Type="http://schemas.openxmlformats.org/officeDocument/2006/relationships/image" Target="../media/image660.png"/><Relationship Id="rId1085" Type="http://schemas.openxmlformats.org/officeDocument/2006/relationships/image" Target="../media/image1083.png"/><Relationship Id="rId1292" Type="http://schemas.openxmlformats.org/officeDocument/2006/relationships/image" Target="../media/image1290.png"/><Relationship Id="rId2136" Type="http://schemas.openxmlformats.org/officeDocument/2006/relationships/image" Target="../media/image2134.png"/><Relationship Id="rId2343" Type="http://schemas.openxmlformats.org/officeDocument/2006/relationships/image" Target="../media/image2341.png"/><Relationship Id="rId2550" Type="http://schemas.openxmlformats.org/officeDocument/2006/relationships/image" Target="../media/image2548.png"/><Relationship Id="rId2788" Type="http://schemas.openxmlformats.org/officeDocument/2006/relationships/image" Target="../media/image2786.png"/><Relationship Id="rId2995" Type="http://schemas.openxmlformats.org/officeDocument/2006/relationships/image" Target="../media/image2993.png"/><Relationship Id="rId3601" Type="http://schemas.openxmlformats.org/officeDocument/2006/relationships/image" Target="../media/image3599.png"/><Relationship Id="rId108" Type="http://schemas.openxmlformats.org/officeDocument/2006/relationships/image" Target="../media/image106.png"/><Relationship Id="rId315" Type="http://schemas.openxmlformats.org/officeDocument/2006/relationships/image" Target="../media/image313.png"/><Relationship Id="rId522" Type="http://schemas.openxmlformats.org/officeDocument/2006/relationships/image" Target="../media/image520.png"/><Relationship Id="rId967" Type="http://schemas.openxmlformats.org/officeDocument/2006/relationships/image" Target="../media/image965.png"/><Relationship Id="rId1152" Type="http://schemas.openxmlformats.org/officeDocument/2006/relationships/image" Target="../media/image1150.png"/><Relationship Id="rId1597" Type="http://schemas.openxmlformats.org/officeDocument/2006/relationships/image" Target="../media/image1595.png"/><Relationship Id="rId2203" Type="http://schemas.openxmlformats.org/officeDocument/2006/relationships/image" Target="../media/image2201.png"/><Relationship Id="rId2410" Type="http://schemas.openxmlformats.org/officeDocument/2006/relationships/image" Target="../media/image2408.png"/><Relationship Id="rId2648" Type="http://schemas.openxmlformats.org/officeDocument/2006/relationships/image" Target="../media/image2646.png"/><Relationship Id="rId2855" Type="http://schemas.openxmlformats.org/officeDocument/2006/relationships/image" Target="../media/image2853.png"/><Relationship Id="rId96" Type="http://schemas.openxmlformats.org/officeDocument/2006/relationships/image" Target="../media/image94.png"/><Relationship Id="rId827" Type="http://schemas.openxmlformats.org/officeDocument/2006/relationships/image" Target="../media/image825.png"/><Relationship Id="rId1012" Type="http://schemas.openxmlformats.org/officeDocument/2006/relationships/image" Target="../media/image1010.png"/><Relationship Id="rId1457" Type="http://schemas.openxmlformats.org/officeDocument/2006/relationships/image" Target="../media/image1455.png"/><Relationship Id="rId1664" Type="http://schemas.openxmlformats.org/officeDocument/2006/relationships/image" Target="../media/image1662.png"/><Relationship Id="rId1871" Type="http://schemas.openxmlformats.org/officeDocument/2006/relationships/image" Target="../media/image1869.png"/><Relationship Id="rId2508" Type="http://schemas.openxmlformats.org/officeDocument/2006/relationships/image" Target="../media/image2506.png"/><Relationship Id="rId2715" Type="http://schemas.openxmlformats.org/officeDocument/2006/relationships/image" Target="../media/image2713.png"/><Relationship Id="rId2922" Type="http://schemas.openxmlformats.org/officeDocument/2006/relationships/image" Target="../media/image2920.png"/><Relationship Id="rId1317" Type="http://schemas.openxmlformats.org/officeDocument/2006/relationships/image" Target="../media/image1315.png"/><Relationship Id="rId1524" Type="http://schemas.openxmlformats.org/officeDocument/2006/relationships/image" Target="../media/image1522.png"/><Relationship Id="rId1731" Type="http://schemas.openxmlformats.org/officeDocument/2006/relationships/image" Target="../media/image1729.png"/><Relationship Id="rId1969" Type="http://schemas.openxmlformats.org/officeDocument/2006/relationships/image" Target="../media/image1967.png"/><Relationship Id="rId3184" Type="http://schemas.openxmlformats.org/officeDocument/2006/relationships/image" Target="../media/image3182.png"/><Relationship Id="rId23" Type="http://schemas.openxmlformats.org/officeDocument/2006/relationships/image" Target="../media/image21.png"/><Relationship Id="rId1829" Type="http://schemas.openxmlformats.org/officeDocument/2006/relationships/image" Target="../media/image1827.png"/><Relationship Id="rId3391" Type="http://schemas.openxmlformats.org/officeDocument/2006/relationships/image" Target="../media/image3389.png"/><Relationship Id="rId3489" Type="http://schemas.openxmlformats.org/officeDocument/2006/relationships/image" Target="../media/image3487.png"/><Relationship Id="rId2298" Type="http://schemas.openxmlformats.org/officeDocument/2006/relationships/image" Target="../media/image2296.png"/><Relationship Id="rId3044" Type="http://schemas.openxmlformats.org/officeDocument/2006/relationships/image" Target="../media/image3042.png"/><Relationship Id="rId3251" Type="http://schemas.openxmlformats.org/officeDocument/2006/relationships/image" Target="../media/image3249.png"/><Relationship Id="rId3349" Type="http://schemas.openxmlformats.org/officeDocument/2006/relationships/image" Target="../media/image3347.png"/><Relationship Id="rId3556" Type="http://schemas.openxmlformats.org/officeDocument/2006/relationships/image" Target="../media/image3554.png"/><Relationship Id="rId172" Type="http://schemas.openxmlformats.org/officeDocument/2006/relationships/image" Target="../media/image170.png"/><Relationship Id="rId477" Type="http://schemas.openxmlformats.org/officeDocument/2006/relationships/image" Target="../media/image475.png"/><Relationship Id="rId684" Type="http://schemas.openxmlformats.org/officeDocument/2006/relationships/image" Target="../media/image682.png"/><Relationship Id="rId2060" Type="http://schemas.openxmlformats.org/officeDocument/2006/relationships/image" Target="../media/image2058.png"/><Relationship Id="rId2158" Type="http://schemas.openxmlformats.org/officeDocument/2006/relationships/image" Target="../media/image2156.png"/><Relationship Id="rId2365" Type="http://schemas.openxmlformats.org/officeDocument/2006/relationships/image" Target="../media/image2363.png"/><Relationship Id="rId3111" Type="http://schemas.openxmlformats.org/officeDocument/2006/relationships/image" Target="../media/image3109.png"/><Relationship Id="rId3209" Type="http://schemas.openxmlformats.org/officeDocument/2006/relationships/image" Target="../media/image3207.png"/><Relationship Id="rId337" Type="http://schemas.openxmlformats.org/officeDocument/2006/relationships/image" Target="../media/image335.png"/><Relationship Id="rId891" Type="http://schemas.openxmlformats.org/officeDocument/2006/relationships/image" Target="../media/image889.png"/><Relationship Id="rId989" Type="http://schemas.openxmlformats.org/officeDocument/2006/relationships/image" Target="../media/image987.png"/><Relationship Id="rId2018" Type="http://schemas.openxmlformats.org/officeDocument/2006/relationships/image" Target="../media/image2016.png"/><Relationship Id="rId2572" Type="http://schemas.openxmlformats.org/officeDocument/2006/relationships/image" Target="../media/image2570.png"/><Relationship Id="rId2877" Type="http://schemas.openxmlformats.org/officeDocument/2006/relationships/image" Target="../media/image2875.png"/><Relationship Id="rId3416" Type="http://schemas.openxmlformats.org/officeDocument/2006/relationships/image" Target="../media/image3414.png"/><Relationship Id="rId3623" Type="http://schemas.openxmlformats.org/officeDocument/2006/relationships/image" Target="../media/image3621.png"/><Relationship Id="rId544" Type="http://schemas.openxmlformats.org/officeDocument/2006/relationships/image" Target="../media/image542.png"/><Relationship Id="rId751" Type="http://schemas.openxmlformats.org/officeDocument/2006/relationships/image" Target="../media/image749.png"/><Relationship Id="rId849" Type="http://schemas.openxmlformats.org/officeDocument/2006/relationships/image" Target="../media/image847.png"/><Relationship Id="rId1174" Type="http://schemas.openxmlformats.org/officeDocument/2006/relationships/image" Target="../media/image1172.png"/><Relationship Id="rId1381" Type="http://schemas.openxmlformats.org/officeDocument/2006/relationships/image" Target="../media/image1379.png"/><Relationship Id="rId1479" Type="http://schemas.openxmlformats.org/officeDocument/2006/relationships/image" Target="../media/image1477.png"/><Relationship Id="rId1686" Type="http://schemas.openxmlformats.org/officeDocument/2006/relationships/image" Target="../media/image1684.png"/><Relationship Id="rId2225" Type="http://schemas.openxmlformats.org/officeDocument/2006/relationships/image" Target="../media/image2223.png"/><Relationship Id="rId2432" Type="http://schemas.openxmlformats.org/officeDocument/2006/relationships/image" Target="../media/image2430.png"/><Relationship Id="rId404" Type="http://schemas.openxmlformats.org/officeDocument/2006/relationships/image" Target="../media/image402.png"/><Relationship Id="rId611" Type="http://schemas.openxmlformats.org/officeDocument/2006/relationships/image" Target="../media/image609.png"/><Relationship Id="rId1034" Type="http://schemas.openxmlformats.org/officeDocument/2006/relationships/image" Target="../media/image1032.png"/><Relationship Id="rId1241" Type="http://schemas.openxmlformats.org/officeDocument/2006/relationships/image" Target="../media/image1239.png"/><Relationship Id="rId1339" Type="http://schemas.openxmlformats.org/officeDocument/2006/relationships/image" Target="../media/image1337.png"/><Relationship Id="rId1893" Type="http://schemas.openxmlformats.org/officeDocument/2006/relationships/image" Target="../media/image1891.png"/><Relationship Id="rId2737" Type="http://schemas.openxmlformats.org/officeDocument/2006/relationships/image" Target="../media/image2735.png"/><Relationship Id="rId2944" Type="http://schemas.openxmlformats.org/officeDocument/2006/relationships/image" Target="../media/image2942.png"/><Relationship Id="rId709" Type="http://schemas.openxmlformats.org/officeDocument/2006/relationships/image" Target="../media/image707.png"/><Relationship Id="rId916" Type="http://schemas.openxmlformats.org/officeDocument/2006/relationships/image" Target="../media/image914.png"/><Relationship Id="rId1101" Type="http://schemas.openxmlformats.org/officeDocument/2006/relationships/image" Target="../media/image1099.png"/><Relationship Id="rId1546" Type="http://schemas.openxmlformats.org/officeDocument/2006/relationships/image" Target="../media/image1544.png"/><Relationship Id="rId1753" Type="http://schemas.openxmlformats.org/officeDocument/2006/relationships/image" Target="../media/image1751.png"/><Relationship Id="rId1960" Type="http://schemas.openxmlformats.org/officeDocument/2006/relationships/image" Target="../media/image1958.png"/><Relationship Id="rId2804" Type="http://schemas.openxmlformats.org/officeDocument/2006/relationships/image" Target="../media/image2802.png"/><Relationship Id="rId45" Type="http://schemas.openxmlformats.org/officeDocument/2006/relationships/image" Target="../media/image43.png"/><Relationship Id="rId1406" Type="http://schemas.openxmlformats.org/officeDocument/2006/relationships/image" Target="../media/image1404.png"/><Relationship Id="rId1613" Type="http://schemas.openxmlformats.org/officeDocument/2006/relationships/image" Target="../media/image1611.png"/><Relationship Id="rId1820" Type="http://schemas.openxmlformats.org/officeDocument/2006/relationships/image" Target="../media/image1818.png"/><Relationship Id="rId3066" Type="http://schemas.openxmlformats.org/officeDocument/2006/relationships/image" Target="../media/image3064.png"/><Relationship Id="rId3273" Type="http://schemas.openxmlformats.org/officeDocument/2006/relationships/image" Target="../media/image3271.png"/><Relationship Id="rId3480" Type="http://schemas.openxmlformats.org/officeDocument/2006/relationships/image" Target="../media/image3478.png"/><Relationship Id="rId194" Type="http://schemas.openxmlformats.org/officeDocument/2006/relationships/image" Target="../media/image192.png"/><Relationship Id="rId1918" Type="http://schemas.openxmlformats.org/officeDocument/2006/relationships/image" Target="../media/image1916.png"/><Relationship Id="rId2082" Type="http://schemas.openxmlformats.org/officeDocument/2006/relationships/image" Target="../media/image2080.png"/><Relationship Id="rId3133" Type="http://schemas.openxmlformats.org/officeDocument/2006/relationships/image" Target="../media/image3131.png"/><Relationship Id="rId3578" Type="http://schemas.openxmlformats.org/officeDocument/2006/relationships/image" Target="../media/image3576.png"/><Relationship Id="rId261" Type="http://schemas.openxmlformats.org/officeDocument/2006/relationships/image" Target="../media/image259.png"/><Relationship Id="rId499" Type="http://schemas.openxmlformats.org/officeDocument/2006/relationships/image" Target="../media/image497.png"/><Relationship Id="rId2387" Type="http://schemas.openxmlformats.org/officeDocument/2006/relationships/image" Target="../media/image2385.png"/><Relationship Id="rId2594" Type="http://schemas.openxmlformats.org/officeDocument/2006/relationships/image" Target="../media/image2592.png"/><Relationship Id="rId3340" Type="http://schemas.openxmlformats.org/officeDocument/2006/relationships/image" Target="../media/image3338.png"/><Relationship Id="rId3438" Type="http://schemas.openxmlformats.org/officeDocument/2006/relationships/image" Target="../media/image3436.png"/><Relationship Id="rId359" Type="http://schemas.openxmlformats.org/officeDocument/2006/relationships/image" Target="../media/image357.png"/><Relationship Id="rId566" Type="http://schemas.openxmlformats.org/officeDocument/2006/relationships/image" Target="../media/image564.png"/><Relationship Id="rId773" Type="http://schemas.openxmlformats.org/officeDocument/2006/relationships/image" Target="../media/image771.png"/><Relationship Id="rId1196" Type="http://schemas.openxmlformats.org/officeDocument/2006/relationships/image" Target="../media/image1194.png"/><Relationship Id="rId2247" Type="http://schemas.openxmlformats.org/officeDocument/2006/relationships/image" Target="../media/image2245.png"/><Relationship Id="rId2454" Type="http://schemas.openxmlformats.org/officeDocument/2006/relationships/image" Target="../media/image2452.png"/><Relationship Id="rId2899" Type="http://schemas.openxmlformats.org/officeDocument/2006/relationships/image" Target="../media/image2897.png"/><Relationship Id="rId3200" Type="http://schemas.openxmlformats.org/officeDocument/2006/relationships/image" Target="../media/image3198.png"/><Relationship Id="rId3505" Type="http://schemas.openxmlformats.org/officeDocument/2006/relationships/image" Target="../media/image3503.png"/><Relationship Id="rId121" Type="http://schemas.openxmlformats.org/officeDocument/2006/relationships/image" Target="../media/image119.png"/><Relationship Id="rId219" Type="http://schemas.openxmlformats.org/officeDocument/2006/relationships/image" Target="../media/image217.png"/><Relationship Id="rId426" Type="http://schemas.openxmlformats.org/officeDocument/2006/relationships/image" Target="../media/image424.png"/><Relationship Id="rId633" Type="http://schemas.openxmlformats.org/officeDocument/2006/relationships/image" Target="../media/image631.png"/><Relationship Id="rId980" Type="http://schemas.openxmlformats.org/officeDocument/2006/relationships/image" Target="../media/image978.png"/><Relationship Id="rId1056" Type="http://schemas.openxmlformats.org/officeDocument/2006/relationships/image" Target="../media/image1054.png"/><Relationship Id="rId1263" Type="http://schemas.openxmlformats.org/officeDocument/2006/relationships/image" Target="../media/image1261.png"/><Relationship Id="rId2107" Type="http://schemas.openxmlformats.org/officeDocument/2006/relationships/image" Target="../media/image2105.png"/><Relationship Id="rId2314" Type="http://schemas.openxmlformats.org/officeDocument/2006/relationships/image" Target="../media/image2312.png"/><Relationship Id="rId2661" Type="http://schemas.openxmlformats.org/officeDocument/2006/relationships/image" Target="../media/image2659.png"/><Relationship Id="rId2759" Type="http://schemas.openxmlformats.org/officeDocument/2006/relationships/image" Target="../media/image2757.png"/><Relationship Id="rId2966" Type="http://schemas.openxmlformats.org/officeDocument/2006/relationships/image" Target="../media/image2964.png"/><Relationship Id="rId840" Type="http://schemas.openxmlformats.org/officeDocument/2006/relationships/image" Target="../media/image838.png"/><Relationship Id="rId938" Type="http://schemas.openxmlformats.org/officeDocument/2006/relationships/image" Target="../media/image936.png"/><Relationship Id="rId1470" Type="http://schemas.openxmlformats.org/officeDocument/2006/relationships/image" Target="../media/image1468.png"/><Relationship Id="rId1568" Type="http://schemas.openxmlformats.org/officeDocument/2006/relationships/image" Target="../media/image1566.png"/><Relationship Id="rId1775" Type="http://schemas.openxmlformats.org/officeDocument/2006/relationships/image" Target="../media/image1773.png"/><Relationship Id="rId2521" Type="http://schemas.openxmlformats.org/officeDocument/2006/relationships/image" Target="../media/image2519.png"/><Relationship Id="rId2619" Type="http://schemas.openxmlformats.org/officeDocument/2006/relationships/image" Target="../media/image2617.png"/><Relationship Id="rId2826" Type="http://schemas.openxmlformats.org/officeDocument/2006/relationships/image" Target="../media/image2824.png"/><Relationship Id="rId67" Type="http://schemas.openxmlformats.org/officeDocument/2006/relationships/image" Target="../media/image65.png"/><Relationship Id="rId700" Type="http://schemas.openxmlformats.org/officeDocument/2006/relationships/image" Target="../media/image698.png"/><Relationship Id="rId1123" Type="http://schemas.openxmlformats.org/officeDocument/2006/relationships/image" Target="../media/image1121.png"/><Relationship Id="rId1330" Type="http://schemas.openxmlformats.org/officeDocument/2006/relationships/image" Target="../media/image1328.png"/><Relationship Id="rId1428" Type="http://schemas.openxmlformats.org/officeDocument/2006/relationships/image" Target="../media/image1426.png"/><Relationship Id="rId1635" Type="http://schemas.openxmlformats.org/officeDocument/2006/relationships/image" Target="../media/image1633.png"/><Relationship Id="rId1982" Type="http://schemas.openxmlformats.org/officeDocument/2006/relationships/image" Target="../media/image1980.png"/><Relationship Id="rId3088" Type="http://schemas.openxmlformats.org/officeDocument/2006/relationships/image" Target="../media/image3086.png"/><Relationship Id="rId1842" Type="http://schemas.openxmlformats.org/officeDocument/2006/relationships/image" Target="../media/image1840.png"/><Relationship Id="rId3295" Type="http://schemas.openxmlformats.org/officeDocument/2006/relationships/image" Target="../media/image3293.png"/><Relationship Id="rId1702" Type="http://schemas.openxmlformats.org/officeDocument/2006/relationships/image" Target="../media/image1700.png"/><Relationship Id="rId3155" Type="http://schemas.openxmlformats.org/officeDocument/2006/relationships/image" Target="../media/image3153.png"/><Relationship Id="rId3362" Type="http://schemas.openxmlformats.org/officeDocument/2006/relationships/image" Target="../media/image3360.png"/><Relationship Id="rId283" Type="http://schemas.openxmlformats.org/officeDocument/2006/relationships/image" Target="../media/image281.png"/><Relationship Id="rId490" Type="http://schemas.openxmlformats.org/officeDocument/2006/relationships/image" Target="../media/image488.png"/><Relationship Id="rId2171" Type="http://schemas.openxmlformats.org/officeDocument/2006/relationships/image" Target="../media/image2169.png"/><Relationship Id="rId3015" Type="http://schemas.openxmlformats.org/officeDocument/2006/relationships/image" Target="../media/image3013.png"/><Relationship Id="rId3222" Type="http://schemas.openxmlformats.org/officeDocument/2006/relationships/image" Target="../media/image3220.png"/><Relationship Id="rId143" Type="http://schemas.openxmlformats.org/officeDocument/2006/relationships/image" Target="../media/image141.png"/><Relationship Id="rId350" Type="http://schemas.openxmlformats.org/officeDocument/2006/relationships/image" Target="../media/image348.png"/><Relationship Id="rId588" Type="http://schemas.openxmlformats.org/officeDocument/2006/relationships/image" Target="../media/image586.png"/><Relationship Id="rId795" Type="http://schemas.openxmlformats.org/officeDocument/2006/relationships/image" Target="../media/image793.png"/><Relationship Id="rId2031" Type="http://schemas.openxmlformats.org/officeDocument/2006/relationships/image" Target="../media/image2029.png"/><Relationship Id="rId2269" Type="http://schemas.openxmlformats.org/officeDocument/2006/relationships/image" Target="../media/image2267.png"/><Relationship Id="rId2476" Type="http://schemas.openxmlformats.org/officeDocument/2006/relationships/image" Target="../media/image2474.png"/><Relationship Id="rId2683" Type="http://schemas.openxmlformats.org/officeDocument/2006/relationships/image" Target="../media/image2681.png"/><Relationship Id="rId2890" Type="http://schemas.openxmlformats.org/officeDocument/2006/relationships/image" Target="../media/image2888.png"/><Relationship Id="rId3527" Type="http://schemas.openxmlformats.org/officeDocument/2006/relationships/image" Target="../media/image3525.png"/><Relationship Id="rId9" Type="http://schemas.openxmlformats.org/officeDocument/2006/relationships/image" Target="../media/image7.png"/><Relationship Id="rId210" Type="http://schemas.openxmlformats.org/officeDocument/2006/relationships/image" Target="../media/image208.png"/><Relationship Id="rId448" Type="http://schemas.openxmlformats.org/officeDocument/2006/relationships/image" Target="../media/image446.png"/><Relationship Id="rId655" Type="http://schemas.openxmlformats.org/officeDocument/2006/relationships/image" Target="../media/image653.png"/><Relationship Id="rId862" Type="http://schemas.openxmlformats.org/officeDocument/2006/relationships/image" Target="../media/image860.png"/><Relationship Id="rId1078" Type="http://schemas.openxmlformats.org/officeDocument/2006/relationships/image" Target="../media/image1076.png"/><Relationship Id="rId1285" Type="http://schemas.openxmlformats.org/officeDocument/2006/relationships/image" Target="../media/image1283.png"/><Relationship Id="rId1492" Type="http://schemas.openxmlformats.org/officeDocument/2006/relationships/image" Target="../media/image1490.png"/><Relationship Id="rId2129" Type="http://schemas.openxmlformats.org/officeDocument/2006/relationships/image" Target="../media/image2127.png"/><Relationship Id="rId2336" Type="http://schemas.openxmlformats.org/officeDocument/2006/relationships/image" Target="../media/image2334.png"/><Relationship Id="rId2543" Type="http://schemas.openxmlformats.org/officeDocument/2006/relationships/image" Target="../media/image2541.png"/><Relationship Id="rId2750" Type="http://schemas.openxmlformats.org/officeDocument/2006/relationships/image" Target="../media/image2748.png"/><Relationship Id="rId2988" Type="http://schemas.openxmlformats.org/officeDocument/2006/relationships/image" Target="../media/image2986.png"/><Relationship Id="rId308" Type="http://schemas.openxmlformats.org/officeDocument/2006/relationships/image" Target="../media/image306.png"/><Relationship Id="rId515" Type="http://schemas.openxmlformats.org/officeDocument/2006/relationships/image" Target="../media/image513.png"/><Relationship Id="rId722" Type="http://schemas.openxmlformats.org/officeDocument/2006/relationships/image" Target="../media/image720.png"/><Relationship Id="rId1145" Type="http://schemas.openxmlformats.org/officeDocument/2006/relationships/image" Target="../media/image1143.png"/><Relationship Id="rId1352" Type="http://schemas.openxmlformats.org/officeDocument/2006/relationships/image" Target="../media/image1350.png"/><Relationship Id="rId1797" Type="http://schemas.openxmlformats.org/officeDocument/2006/relationships/image" Target="../media/image1795.png"/><Relationship Id="rId2403" Type="http://schemas.openxmlformats.org/officeDocument/2006/relationships/image" Target="../media/image2401.png"/><Relationship Id="rId2848" Type="http://schemas.openxmlformats.org/officeDocument/2006/relationships/image" Target="../media/image2846.png"/><Relationship Id="rId89" Type="http://schemas.openxmlformats.org/officeDocument/2006/relationships/image" Target="../media/image87.png"/><Relationship Id="rId1005" Type="http://schemas.openxmlformats.org/officeDocument/2006/relationships/image" Target="../media/image1003.png"/><Relationship Id="rId1212" Type="http://schemas.openxmlformats.org/officeDocument/2006/relationships/image" Target="../media/image1210.png"/><Relationship Id="rId1657" Type="http://schemas.openxmlformats.org/officeDocument/2006/relationships/image" Target="../media/image1655.png"/><Relationship Id="rId1864" Type="http://schemas.openxmlformats.org/officeDocument/2006/relationships/image" Target="../media/image1862.png"/><Relationship Id="rId2610" Type="http://schemas.openxmlformats.org/officeDocument/2006/relationships/image" Target="../media/image2608.png"/><Relationship Id="rId2708" Type="http://schemas.openxmlformats.org/officeDocument/2006/relationships/image" Target="../media/image2706.png"/><Relationship Id="rId2915" Type="http://schemas.openxmlformats.org/officeDocument/2006/relationships/image" Target="../media/image2913.png"/><Relationship Id="rId1517" Type="http://schemas.openxmlformats.org/officeDocument/2006/relationships/image" Target="../media/image1515.png"/><Relationship Id="rId1724" Type="http://schemas.openxmlformats.org/officeDocument/2006/relationships/image" Target="../media/image1722.png"/><Relationship Id="rId3177" Type="http://schemas.openxmlformats.org/officeDocument/2006/relationships/image" Target="../media/image3175.png"/><Relationship Id="rId16" Type="http://schemas.openxmlformats.org/officeDocument/2006/relationships/image" Target="../media/image14.png"/><Relationship Id="rId1931" Type="http://schemas.openxmlformats.org/officeDocument/2006/relationships/image" Target="../media/image1929.png"/><Relationship Id="rId3037" Type="http://schemas.openxmlformats.org/officeDocument/2006/relationships/image" Target="../media/image3035.png"/><Relationship Id="rId3384" Type="http://schemas.openxmlformats.org/officeDocument/2006/relationships/image" Target="../media/image3382.png"/><Relationship Id="rId3591" Type="http://schemas.openxmlformats.org/officeDocument/2006/relationships/image" Target="../media/image3589.png"/><Relationship Id="rId2193" Type="http://schemas.openxmlformats.org/officeDocument/2006/relationships/image" Target="../media/image2191.png"/><Relationship Id="rId2498" Type="http://schemas.openxmlformats.org/officeDocument/2006/relationships/image" Target="../media/image2496.png"/><Relationship Id="rId3244" Type="http://schemas.openxmlformats.org/officeDocument/2006/relationships/image" Target="../media/image3242.png"/><Relationship Id="rId3451" Type="http://schemas.openxmlformats.org/officeDocument/2006/relationships/image" Target="../media/image3449.png"/><Relationship Id="rId3549" Type="http://schemas.openxmlformats.org/officeDocument/2006/relationships/image" Target="../media/image3547.png"/><Relationship Id="rId165" Type="http://schemas.openxmlformats.org/officeDocument/2006/relationships/image" Target="../media/image163.png"/><Relationship Id="rId372" Type="http://schemas.openxmlformats.org/officeDocument/2006/relationships/image" Target="../media/image370.png"/><Relationship Id="rId677" Type="http://schemas.openxmlformats.org/officeDocument/2006/relationships/image" Target="../media/image675.png"/><Relationship Id="rId2053" Type="http://schemas.openxmlformats.org/officeDocument/2006/relationships/image" Target="../media/image2051.png"/><Relationship Id="rId2260" Type="http://schemas.openxmlformats.org/officeDocument/2006/relationships/image" Target="../media/image2258.png"/><Relationship Id="rId2358" Type="http://schemas.openxmlformats.org/officeDocument/2006/relationships/image" Target="../media/image2356.png"/><Relationship Id="rId3104" Type="http://schemas.openxmlformats.org/officeDocument/2006/relationships/image" Target="../media/image3102.png"/><Relationship Id="rId3311" Type="http://schemas.openxmlformats.org/officeDocument/2006/relationships/image" Target="../media/image3309.png"/><Relationship Id="rId232" Type="http://schemas.openxmlformats.org/officeDocument/2006/relationships/image" Target="../media/image230.png"/><Relationship Id="rId884" Type="http://schemas.openxmlformats.org/officeDocument/2006/relationships/image" Target="../media/image882.png"/><Relationship Id="rId2120" Type="http://schemas.openxmlformats.org/officeDocument/2006/relationships/image" Target="../media/image2118.png"/><Relationship Id="rId2565" Type="http://schemas.openxmlformats.org/officeDocument/2006/relationships/image" Target="../media/image2563.png"/><Relationship Id="rId2772" Type="http://schemas.openxmlformats.org/officeDocument/2006/relationships/image" Target="../media/image2770.png"/><Relationship Id="rId3409" Type="http://schemas.openxmlformats.org/officeDocument/2006/relationships/image" Target="../media/image3407.png"/><Relationship Id="rId3616" Type="http://schemas.openxmlformats.org/officeDocument/2006/relationships/image" Target="../media/image3614.png"/><Relationship Id="rId537" Type="http://schemas.openxmlformats.org/officeDocument/2006/relationships/image" Target="../media/image535.png"/><Relationship Id="rId744" Type="http://schemas.openxmlformats.org/officeDocument/2006/relationships/image" Target="../media/image742.png"/><Relationship Id="rId951" Type="http://schemas.openxmlformats.org/officeDocument/2006/relationships/image" Target="../media/image949.png"/><Relationship Id="rId1167" Type="http://schemas.openxmlformats.org/officeDocument/2006/relationships/image" Target="../media/image1165.png"/><Relationship Id="rId1374" Type="http://schemas.openxmlformats.org/officeDocument/2006/relationships/image" Target="../media/image1372.png"/><Relationship Id="rId1581" Type="http://schemas.openxmlformats.org/officeDocument/2006/relationships/image" Target="../media/image1579.png"/><Relationship Id="rId1679" Type="http://schemas.openxmlformats.org/officeDocument/2006/relationships/image" Target="../media/image1677.png"/><Relationship Id="rId2218" Type="http://schemas.openxmlformats.org/officeDocument/2006/relationships/image" Target="../media/image2216.png"/><Relationship Id="rId2425" Type="http://schemas.openxmlformats.org/officeDocument/2006/relationships/image" Target="../media/image2423.png"/><Relationship Id="rId2632" Type="http://schemas.openxmlformats.org/officeDocument/2006/relationships/image" Target="../media/image2630.png"/><Relationship Id="rId80" Type="http://schemas.openxmlformats.org/officeDocument/2006/relationships/image" Target="../media/image78.png"/><Relationship Id="rId604" Type="http://schemas.openxmlformats.org/officeDocument/2006/relationships/image" Target="../media/image602.png"/><Relationship Id="rId811" Type="http://schemas.openxmlformats.org/officeDocument/2006/relationships/image" Target="../media/image809.png"/><Relationship Id="rId1027" Type="http://schemas.openxmlformats.org/officeDocument/2006/relationships/image" Target="../media/image1025.png"/><Relationship Id="rId1234" Type="http://schemas.openxmlformats.org/officeDocument/2006/relationships/image" Target="../media/image1232.png"/><Relationship Id="rId1441" Type="http://schemas.openxmlformats.org/officeDocument/2006/relationships/image" Target="../media/image1439.png"/><Relationship Id="rId1886" Type="http://schemas.openxmlformats.org/officeDocument/2006/relationships/image" Target="../media/image1884.png"/><Relationship Id="rId2937" Type="http://schemas.openxmlformats.org/officeDocument/2006/relationships/image" Target="../media/image2935.png"/><Relationship Id="rId909" Type="http://schemas.openxmlformats.org/officeDocument/2006/relationships/image" Target="../media/image907.png"/><Relationship Id="rId1301" Type="http://schemas.openxmlformats.org/officeDocument/2006/relationships/image" Target="../media/image1299.png"/><Relationship Id="rId1539" Type="http://schemas.openxmlformats.org/officeDocument/2006/relationships/image" Target="../media/image1537.png"/><Relationship Id="rId1746" Type="http://schemas.openxmlformats.org/officeDocument/2006/relationships/image" Target="../media/image1744.png"/><Relationship Id="rId1953" Type="http://schemas.openxmlformats.org/officeDocument/2006/relationships/image" Target="../media/image1951.png"/><Relationship Id="rId3199" Type="http://schemas.openxmlformats.org/officeDocument/2006/relationships/image" Target="../media/image3197.png"/><Relationship Id="rId38" Type="http://schemas.openxmlformats.org/officeDocument/2006/relationships/image" Target="../media/image36.png"/><Relationship Id="rId1606" Type="http://schemas.openxmlformats.org/officeDocument/2006/relationships/image" Target="../media/image1604.png"/><Relationship Id="rId1813" Type="http://schemas.openxmlformats.org/officeDocument/2006/relationships/image" Target="../media/image1811.png"/><Relationship Id="rId3059" Type="http://schemas.openxmlformats.org/officeDocument/2006/relationships/image" Target="../media/image3057.png"/><Relationship Id="rId3266" Type="http://schemas.openxmlformats.org/officeDocument/2006/relationships/image" Target="../media/image3264.png"/><Relationship Id="rId3473" Type="http://schemas.openxmlformats.org/officeDocument/2006/relationships/image" Target="../media/image3471.png"/><Relationship Id="rId187" Type="http://schemas.openxmlformats.org/officeDocument/2006/relationships/image" Target="../media/image185.png"/><Relationship Id="rId394" Type="http://schemas.openxmlformats.org/officeDocument/2006/relationships/image" Target="../media/image392.png"/><Relationship Id="rId2075" Type="http://schemas.openxmlformats.org/officeDocument/2006/relationships/image" Target="../media/image2073.png"/><Relationship Id="rId2282" Type="http://schemas.openxmlformats.org/officeDocument/2006/relationships/image" Target="../media/image2280.png"/><Relationship Id="rId3126" Type="http://schemas.openxmlformats.org/officeDocument/2006/relationships/image" Target="../media/image3124.png"/><Relationship Id="rId254" Type="http://schemas.openxmlformats.org/officeDocument/2006/relationships/image" Target="../media/image252.png"/><Relationship Id="rId699" Type="http://schemas.openxmlformats.org/officeDocument/2006/relationships/image" Target="../media/image697.png"/><Relationship Id="rId1091" Type="http://schemas.openxmlformats.org/officeDocument/2006/relationships/image" Target="../media/image1089.png"/><Relationship Id="rId2587" Type="http://schemas.openxmlformats.org/officeDocument/2006/relationships/image" Target="../media/image2585.png"/><Relationship Id="rId2794" Type="http://schemas.openxmlformats.org/officeDocument/2006/relationships/image" Target="../media/image2792.png"/><Relationship Id="rId3333" Type="http://schemas.openxmlformats.org/officeDocument/2006/relationships/image" Target="../media/image3331.png"/><Relationship Id="rId3540" Type="http://schemas.openxmlformats.org/officeDocument/2006/relationships/image" Target="../media/image3538.png"/><Relationship Id="rId114" Type="http://schemas.openxmlformats.org/officeDocument/2006/relationships/image" Target="../media/image112.png"/><Relationship Id="rId461" Type="http://schemas.openxmlformats.org/officeDocument/2006/relationships/image" Target="../media/image459.png"/><Relationship Id="rId559" Type="http://schemas.openxmlformats.org/officeDocument/2006/relationships/image" Target="../media/image557.png"/><Relationship Id="rId766" Type="http://schemas.openxmlformats.org/officeDocument/2006/relationships/image" Target="../media/image764.png"/><Relationship Id="rId1189" Type="http://schemas.openxmlformats.org/officeDocument/2006/relationships/image" Target="../media/image1187.png"/><Relationship Id="rId1396" Type="http://schemas.openxmlformats.org/officeDocument/2006/relationships/image" Target="../media/image1394.png"/><Relationship Id="rId2142" Type="http://schemas.openxmlformats.org/officeDocument/2006/relationships/image" Target="../media/image2140.png"/><Relationship Id="rId2447" Type="http://schemas.openxmlformats.org/officeDocument/2006/relationships/image" Target="../media/image2445.png"/><Relationship Id="rId3400" Type="http://schemas.openxmlformats.org/officeDocument/2006/relationships/image" Target="../media/image3398.png"/><Relationship Id="rId321" Type="http://schemas.openxmlformats.org/officeDocument/2006/relationships/image" Target="../media/image319.png"/><Relationship Id="rId419" Type="http://schemas.openxmlformats.org/officeDocument/2006/relationships/image" Target="../media/image417.png"/><Relationship Id="rId626" Type="http://schemas.openxmlformats.org/officeDocument/2006/relationships/image" Target="../media/image624.png"/><Relationship Id="rId973" Type="http://schemas.openxmlformats.org/officeDocument/2006/relationships/image" Target="../media/image971.png"/><Relationship Id="rId1049" Type="http://schemas.openxmlformats.org/officeDocument/2006/relationships/image" Target="../media/image1047.png"/><Relationship Id="rId1256" Type="http://schemas.openxmlformats.org/officeDocument/2006/relationships/image" Target="../media/image1254.png"/><Relationship Id="rId2002" Type="http://schemas.openxmlformats.org/officeDocument/2006/relationships/image" Target="../media/image2000.png"/><Relationship Id="rId2307" Type="http://schemas.openxmlformats.org/officeDocument/2006/relationships/image" Target="../media/image2305.png"/><Relationship Id="rId2654" Type="http://schemas.openxmlformats.org/officeDocument/2006/relationships/image" Target="../media/image2652.png"/><Relationship Id="rId2861" Type="http://schemas.openxmlformats.org/officeDocument/2006/relationships/image" Target="../media/image2859.png"/><Relationship Id="rId2959" Type="http://schemas.openxmlformats.org/officeDocument/2006/relationships/image" Target="../media/image2957.png"/><Relationship Id="rId833" Type="http://schemas.openxmlformats.org/officeDocument/2006/relationships/image" Target="../media/image831.png"/><Relationship Id="rId1116" Type="http://schemas.openxmlformats.org/officeDocument/2006/relationships/image" Target="../media/image1114.png"/><Relationship Id="rId1463" Type="http://schemas.openxmlformats.org/officeDocument/2006/relationships/image" Target="../media/image1461.png"/><Relationship Id="rId1670" Type="http://schemas.openxmlformats.org/officeDocument/2006/relationships/image" Target="../media/image1668.png"/><Relationship Id="rId1768" Type="http://schemas.openxmlformats.org/officeDocument/2006/relationships/image" Target="../media/image1766.png"/><Relationship Id="rId2514" Type="http://schemas.openxmlformats.org/officeDocument/2006/relationships/image" Target="../media/image2512.png"/><Relationship Id="rId2721" Type="http://schemas.openxmlformats.org/officeDocument/2006/relationships/image" Target="../media/image2719.png"/><Relationship Id="rId2819" Type="http://schemas.openxmlformats.org/officeDocument/2006/relationships/image" Target="../media/image2817.png"/><Relationship Id="rId900" Type="http://schemas.openxmlformats.org/officeDocument/2006/relationships/image" Target="../media/image898.png"/><Relationship Id="rId1323" Type="http://schemas.openxmlformats.org/officeDocument/2006/relationships/image" Target="../media/image1321.png"/><Relationship Id="rId1530" Type="http://schemas.openxmlformats.org/officeDocument/2006/relationships/image" Target="../media/image1528.png"/><Relationship Id="rId1628" Type="http://schemas.openxmlformats.org/officeDocument/2006/relationships/image" Target="../media/image1626.png"/><Relationship Id="rId1975" Type="http://schemas.openxmlformats.org/officeDocument/2006/relationships/image" Target="../media/image1973.png"/><Relationship Id="rId3190" Type="http://schemas.openxmlformats.org/officeDocument/2006/relationships/image" Target="../media/image3188.png"/><Relationship Id="rId1835" Type="http://schemas.openxmlformats.org/officeDocument/2006/relationships/image" Target="../media/image1833.png"/><Relationship Id="rId3050" Type="http://schemas.openxmlformats.org/officeDocument/2006/relationships/image" Target="../media/image3048.png"/><Relationship Id="rId3288" Type="http://schemas.openxmlformats.org/officeDocument/2006/relationships/image" Target="../media/image3286.png"/><Relationship Id="rId3495" Type="http://schemas.openxmlformats.org/officeDocument/2006/relationships/image" Target="../media/image3493.png"/><Relationship Id="rId1902" Type="http://schemas.openxmlformats.org/officeDocument/2006/relationships/image" Target="../media/image1900.png"/><Relationship Id="rId2097" Type="http://schemas.openxmlformats.org/officeDocument/2006/relationships/image" Target="../media/image2095.png"/><Relationship Id="rId3148" Type="http://schemas.openxmlformats.org/officeDocument/2006/relationships/image" Target="../media/image3146.png"/><Relationship Id="rId3355" Type="http://schemas.openxmlformats.org/officeDocument/2006/relationships/image" Target="../media/image3353.png"/><Relationship Id="rId3562" Type="http://schemas.openxmlformats.org/officeDocument/2006/relationships/image" Target="../media/image3560.png"/><Relationship Id="rId276" Type="http://schemas.openxmlformats.org/officeDocument/2006/relationships/image" Target="../media/image274.png"/><Relationship Id="rId483" Type="http://schemas.openxmlformats.org/officeDocument/2006/relationships/image" Target="../media/image481.png"/><Relationship Id="rId690" Type="http://schemas.openxmlformats.org/officeDocument/2006/relationships/image" Target="../media/image688.png"/><Relationship Id="rId2164" Type="http://schemas.openxmlformats.org/officeDocument/2006/relationships/image" Target="../media/image2162.png"/><Relationship Id="rId2371" Type="http://schemas.openxmlformats.org/officeDocument/2006/relationships/image" Target="../media/image2369.png"/><Relationship Id="rId3008" Type="http://schemas.openxmlformats.org/officeDocument/2006/relationships/image" Target="../media/image3006.png"/><Relationship Id="rId3215" Type="http://schemas.openxmlformats.org/officeDocument/2006/relationships/image" Target="../media/image3213.png"/><Relationship Id="rId3422" Type="http://schemas.openxmlformats.org/officeDocument/2006/relationships/image" Target="../media/image3420.png"/><Relationship Id="rId136" Type="http://schemas.openxmlformats.org/officeDocument/2006/relationships/image" Target="../media/image134.png"/><Relationship Id="rId343" Type="http://schemas.openxmlformats.org/officeDocument/2006/relationships/image" Target="../media/image341.png"/><Relationship Id="rId550" Type="http://schemas.openxmlformats.org/officeDocument/2006/relationships/image" Target="../media/image548.png"/><Relationship Id="rId788" Type="http://schemas.openxmlformats.org/officeDocument/2006/relationships/image" Target="../media/image786.png"/><Relationship Id="rId995" Type="http://schemas.openxmlformats.org/officeDocument/2006/relationships/image" Target="../media/image993.png"/><Relationship Id="rId1180" Type="http://schemas.openxmlformats.org/officeDocument/2006/relationships/image" Target="../media/image1178.png"/><Relationship Id="rId2024" Type="http://schemas.openxmlformats.org/officeDocument/2006/relationships/image" Target="../media/image2022.png"/><Relationship Id="rId2231" Type="http://schemas.openxmlformats.org/officeDocument/2006/relationships/image" Target="../media/image2229.png"/><Relationship Id="rId2469" Type="http://schemas.openxmlformats.org/officeDocument/2006/relationships/image" Target="../media/image2467.png"/><Relationship Id="rId2676" Type="http://schemas.openxmlformats.org/officeDocument/2006/relationships/image" Target="../media/image2674.png"/><Relationship Id="rId2883" Type="http://schemas.openxmlformats.org/officeDocument/2006/relationships/image" Target="../media/image2881.png"/><Relationship Id="rId203" Type="http://schemas.openxmlformats.org/officeDocument/2006/relationships/image" Target="../media/image201.png"/><Relationship Id="rId648" Type="http://schemas.openxmlformats.org/officeDocument/2006/relationships/image" Target="../media/image646.png"/><Relationship Id="rId855" Type="http://schemas.openxmlformats.org/officeDocument/2006/relationships/image" Target="../media/image853.png"/><Relationship Id="rId1040" Type="http://schemas.openxmlformats.org/officeDocument/2006/relationships/image" Target="../media/image1038.png"/><Relationship Id="rId1278" Type="http://schemas.openxmlformats.org/officeDocument/2006/relationships/image" Target="../media/image1276.png"/><Relationship Id="rId1485" Type="http://schemas.openxmlformats.org/officeDocument/2006/relationships/image" Target="../media/image1483.png"/><Relationship Id="rId1692" Type="http://schemas.openxmlformats.org/officeDocument/2006/relationships/image" Target="../media/image1690.png"/><Relationship Id="rId2329" Type="http://schemas.openxmlformats.org/officeDocument/2006/relationships/image" Target="../media/image2327.png"/><Relationship Id="rId2536" Type="http://schemas.openxmlformats.org/officeDocument/2006/relationships/image" Target="../media/image2534.png"/><Relationship Id="rId2743" Type="http://schemas.openxmlformats.org/officeDocument/2006/relationships/image" Target="../media/image2741.png"/><Relationship Id="rId410" Type="http://schemas.openxmlformats.org/officeDocument/2006/relationships/image" Target="../media/image408.png"/><Relationship Id="rId508" Type="http://schemas.openxmlformats.org/officeDocument/2006/relationships/image" Target="../media/image506.png"/><Relationship Id="rId715" Type="http://schemas.openxmlformats.org/officeDocument/2006/relationships/image" Target="../media/image713.png"/><Relationship Id="rId922" Type="http://schemas.openxmlformats.org/officeDocument/2006/relationships/image" Target="../media/image920.png"/><Relationship Id="rId1138" Type="http://schemas.openxmlformats.org/officeDocument/2006/relationships/image" Target="../media/image1136.png"/><Relationship Id="rId1345" Type="http://schemas.openxmlformats.org/officeDocument/2006/relationships/image" Target="../media/image1343.png"/><Relationship Id="rId1552" Type="http://schemas.openxmlformats.org/officeDocument/2006/relationships/image" Target="../media/image1550.png"/><Relationship Id="rId1997" Type="http://schemas.openxmlformats.org/officeDocument/2006/relationships/image" Target="../media/image1995.png"/><Relationship Id="rId2603" Type="http://schemas.openxmlformats.org/officeDocument/2006/relationships/image" Target="../media/image2601.png"/><Relationship Id="rId2950" Type="http://schemas.openxmlformats.org/officeDocument/2006/relationships/image" Target="../media/image2948.png"/><Relationship Id="rId1205" Type="http://schemas.openxmlformats.org/officeDocument/2006/relationships/image" Target="../media/image1203.png"/><Relationship Id="rId1857" Type="http://schemas.openxmlformats.org/officeDocument/2006/relationships/image" Target="../media/image1855.png"/><Relationship Id="rId2810" Type="http://schemas.openxmlformats.org/officeDocument/2006/relationships/image" Target="../media/image2808.png"/><Relationship Id="rId2908" Type="http://schemas.openxmlformats.org/officeDocument/2006/relationships/image" Target="../media/image2906.png"/><Relationship Id="rId51" Type="http://schemas.openxmlformats.org/officeDocument/2006/relationships/image" Target="../media/image49.png"/><Relationship Id="rId1412" Type="http://schemas.openxmlformats.org/officeDocument/2006/relationships/image" Target="../media/image1410.png"/><Relationship Id="rId1717" Type="http://schemas.openxmlformats.org/officeDocument/2006/relationships/image" Target="../media/image1715.png"/><Relationship Id="rId1924" Type="http://schemas.openxmlformats.org/officeDocument/2006/relationships/image" Target="../media/image1922.png"/><Relationship Id="rId3072" Type="http://schemas.openxmlformats.org/officeDocument/2006/relationships/image" Target="../media/image3070.png"/><Relationship Id="rId3377" Type="http://schemas.openxmlformats.org/officeDocument/2006/relationships/image" Target="../media/image3375.png"/><Relationship Id="rId298" Type="http://schemas.openxmlformats.org/officeDocument/2006/relationships/image" Target="../media/image296.png"/><Relationship Id="rId3584" Type="http://schemas.openxmlformats.org/officeDocument/2006/relationships/image" Target="../media/image3582.png"/><Relationship Id="rId158" Type="http://schemas.openxmlformats.org/officeDocument/2006/relationships/image" Target="../media/image156.png"/><Relationship Id="rId2186" Type="http://schemas.openxmlformats.org/officeDocument/2006/relationships/image" Target="../media/image2184.png"/><Relationship Id="rId2393" Type="http://schemas.openxmlformats.org/officeDocument/2006/relationships/image" Target="../media/image2391.png"/><Relationship Id="rId2698" Type="http://schemas.openxmlformats.org/officeDocument/2006/relationships/image" Target="../media/image2696.png"/><Relationship Id="rId3237" Type="http://schemas.openxmlformats.org/officeDocument/2006/relationships/image" Target="../media/image3235.png"/><Relationship Id="rId3444" Type="http://schemas.openxmlformats.org/officeDocument/2006/relationships/image" Target="../media/image3442.png"/><Relationship Id="rId365" Type="http://schemas.openxmlformats.org/officeDocument/2006/relationships/image" Target="../media/image363.png"/><Relationship Id="rId572" Type="http://schemas.openxmlformats.org/officeDocument/2006/relationships/image" Target="../media/image570.png"/><Relationship Id="rId2046" Type="http://schemas.openxmlformats.org/officeDocument/2006/relationships/image" Target="../media/image2044.png"/><Relationship Id="rId2253" Type="http://schemas.openxmlformats.org/officeDocument/2006/relationships/image" Target="../media/image2251.png"/><Relationship Id="rId2460" Type="http://schemas.openxmlformats.org/officeDocument/2006/relationships/image" Target="../media/image2458.png"/><Relationship Id="rId3304" Type="http://schemas.openxmlformats.org/officeDocument/2006/relationships/image" Target="../media/image3302.png"/><Relationship Id="rId3511" Type="http://schemas.openxmlformats.org/officeDocument/2006/relationships/image" Target="../media/image3509.png"/><Relationship Id="rId225" Type="http://schemas.openxmlformats.org/officeDocument/2006/relationships/image" Target="../media/image223.png"/><Relationship Id="rId432" Type="http://schemas.openxmlformats.org/officeDocument/2006/relationships/image" Target="../media/image430.png"/><Relationship Id="rId877" Type="http://schemas.openxmlformats.org/officeDocument/2006/relationships/image" Target="../media/image875.png"/><Relationship Id="rId1062" Type="http://schemas.openxmlformats.org/officeDocument/2006/relationships/image" Target="../media/image1060.png"/><Relationship Id="rId2113" Type="http://schemas.openxmlformats.org/officeDocument/2006/relationships/image" Target="../media/image2111.png"/><Relationship Id="rId2320" Type="http://schemas.openxmlformats.org/officeDocument/2006/relationships/image" Target="../media/image2318.png"/><Relationship Id="rId2558" Type="http://schemas.openxmlformats.org/officeDocument/2006/relationships/image" Target="../media/image2556.png"/><Relationship Id="rId2765" Type="http://schemas.openxmlformats.org/officeDocument/2006/relationships/image" Target="../media/image2763.png"/><Relationship Id="rId2972" Type="http://schemas.openxmlformats.org/officeDocument/2006/relationships/image" Target="../media/image2970.png"/><Relationship Id="rId3609" Type="http://schemas.openxmlformats.org/officeDocument/2006/relationships/image" Target="../media/image3607.png"/><Relationship Id="rId737" Type="http://schemas.openxmlformats.org/officeDocument/2006/relationships/image" Target="../media/image735.png"/><Relationship Id="rId944" Type="http://schemas.openxmlformats.org/officeDocument/2006/relationships/image" Target="../media/image942.png"/><Relationship Id="rId1367" Type="http://schemas.openxmlformats.org/officeDocument/2006/relationships/image" Target="../media/image1365.png"/><Relationship Id="rId1574" Type="http://schemas.openxmlformats.org/officeDocument/2006/relationships/image" Target="../media/image1572.png"/><Relationship Id="rId1781" Type="http://schemas.openxmlformats.org/officeDocument/2006/relationships/image" Target="../media/image1779.png"/><Relationship Id="rId2418" Type="http://schemas.openxmlformats.org/officeDocument/2006/relationships/image" Target="../media/image2416.png"/><Relationship Id="rId2625" Type="http://schemas.openxmlformats.org/officeDocument/2006/relationships/image" Target="../media/image2623.png"/><Relationship Id="rId2832" Type="http://schemas.openxmlformats.org/officeDocument/2006/relationships/image" Target="../media/image2830.png"/><Relationship Id="rId73" Type="http://schemas.openxmlformats.org/officeDocument/2006/relationships/image" Target="../media/image71.png"/><Relationship Id="rId804" Type="http://schemas.openxmlformats.org/officeDocument/2006/relationships/image" Target="../media/image802.png"/><Relationship Id="rId1227" Type="http://schemas.openxmlformats.org/officeDocument/2006/relationships/image" Target="../media/image1225.png"/><Relationship Id="rId1434" Type="http://schemas.openxmlformats.org/officeDocument/2006/relationships/image" Target="../media/image1432.png"/><Relationship Id="rId1641" Type="http://schemas.openxmlformats.org/officeDocument/2006/relationships/image" Target="../media/image1639.png"/><Relationship Id="rId1879" Type="http://schemas.openxmlformats.org/officeDocument/2006/relationships/image" Target="../media/image1877.png"/><Relationship Id="rId3094" Type="http://schemas.openxmlformats.org/officeDocument/2006/relationships/image" Target="../media/image3092.png"/><Relationship Id="rId1501" Type="http://schemas.openxmlformats.org/officeDocument/2006/relationships/image" Target="../media/image1499.png"/><Relationship Id="rId1739" Type="http://schemas.openxmlformats.org/officeDocument/2006/relationships/image" Target="../media/image1737.png"/><Relationship Id="rId1946" Type="http://schemas.openxmlformats.org/officeDocument/2006/relationships/image" Target="../media/image1944.png"/><Relationship Id="rId3399" Type="http://schemas.openxmlformats.org/officeDocument/2006/relationships/image" Target="../media/image3397.png"/><Relationship Id="rId1806" Type="http://schemas.openxmlformats.org/officeDocument/2006/relationships/image" Target="../media/image1804.png"/><Relationship Id="rId3161" Type="http://schemas.openxmlformats.org/officeDocument/2006/relationships/image" Target="../media/image3159.png"/><Relationship Id="rId3259" Type="http://schemas.openxmlformats.org/officeDocument/2006/relationships/image" Target="../media/image3257.png"/><Relationship Id="rId3466" Type="http://schemas.openxmlformats.org/officeDocument/2006/relationships/image" Target="../media/image3464.png"/><Relationship Id="rId387" Type="http://schemas.openxmlformats.org/officeDocument/2006/relationships/image" Target="../media/image385.png"/><Relationship Id="rId594" Type="http://schemas.openxmlformats.org/officeDocument/2006/relationships/image" Target="../media/image592.png"/><Relationship Id="rId2068" Type="http://schemas.openxmlformats.org/officeDocument/2006/relationships/image" Target="../media/image2066.png"/><Relationship Id="rId2275" Type="http://schemas.openxmlformats.org/officeDocument/2006/relationships/image" Target="../media/image2273.png"/><Relationship Id="rId3021" Type="http://schemas.openxmlformats.org/officeDocument/2006/relationships/image" Target="../media/image3019.png"/><Relationship Id="rId3119" Type="http://schemas.openxmlformats.org/officeDocument/2006/relationships/image" Target="../media/image3117.png"/><Relationship Id="rId3326" Type="http://schemas.openxmlformats.org/officeDocument/2006/relationships/image" Target="../media/image3324.png"/><Relationship Id="rId247" Type="http://schemas.openxmlformats.org/officeDocument/2006/relationships/image" Target="../media/image245.png"/><Relationship Id="rId899" Type="http://schemas.openxmlformats.org/officeDocument/2006/relationships/image" Target="../media/image897.png"/><Relationship Id="rId1084" Type="http://schemas.openxmlformats.org/officeDocument/2006/relationships/image" Target="../media/image1082.png"/><Relationship Id="rId2482" Type="http://schemas.openxmlformats.org/officeDocument/2006/relationships/image" Target="../media/image2480.png"/><Relationship Id="rId2787" Type="http://schemas.openxmlformats.org/officeDocument/2006/relationships/image" Target="../media/image2785.png"/><Relationship Id="rId3533" Type="http://schemas.openxmlformats.org/officeDocument/2006/relationships/image" Target="../media/image3531.png"/><Relationship Id="rId107" Type="http://schemas.openxmlformats.org/officeDocument/2006/relationships/image" Target="../media/image105.png"/><Relationship Id="rId454" Type="http://schemas.openxmlformats.org/officeDocument/2006/relationships/image" Target="../media/image452.png"/><Relationship Id="rId661" Type="http://schemas.openxmlformats.org/officeDocument/2006/relationships/image" Target="../media/image659.png"/><Relationship Id="rId759" Type="http://schemas.openxmlformats.org/officeDocument/2006/relationships/image" Target="../media/image757.png"/><Relationship Id="rId966" Type="http://schemas.openxmlformats.org/officeDocument/2006/relationships/image" Target="../media/image964.png"/><Relationship Id="rId1291" Type="http://schemas.openxmlformats.org/officeDocument/2006/relationships/image" Target="../media/image1289.png"/><Relationship Id="rId1389" Type="http://schemas.openxmlformats.org/officeDocument/2006/relationships/image" Target="../media/image1387.png"/><Relationship Id="rId1596" Type="http://schemas.openxmlformats.org/officeDocument/2006/relationships/image" Target="../media/image1594.png"/><Relationship Id="rId2135" Type="http://schemas.openxmlformats.org/officeDocument/2006/relationships/image" Target="../media/image2133.png"/><Relationship Id="rId2342" Type="http://schemas.openxmlformats.org/officeDocument/2006/relationships/image" Target="../media/image2340.png"/><Relationship Id="rId2647" Type="http://schemas.openxmlformats.org/officeDocument/2006/relationships/image" Target="../media/image2645.png"/><Relationship Id="rId2994" Type="http://schemas.openxmlformats.org/officeDocument/2006/relationships/image" Target="../media/image2992.png"/><Relationship Id="rId3600" Type="http://schemas.openxmlformats.org/officeDocument/2006/relationships/image" Target="../media/image3598.png"/><Relationship Id="rId314" Type="http://schemas.openxmlformats.org/officeDocument/2006/relationships/image" Target="../media/image312.png"/><Relationship Id="rId521" Type="http://schemas.openxmlformats.org/officeDocument/2006/relationships/image" Target="../media/image519.png"/><Relationship Id="rId619" Type="http://schemas.openxmlformats.org/officeDocument/2006/relationships/image" Target="../media/image617.png"/><Relationship Id="rId1151" Type="http://schemas.openxmlformats.org/officeDocument/2006/relationships/image" Target="../media/image1149.png"/><Relationship Id="rId1249" Type="http://schemas.openxmlformats.org/officeDocument/2006/relationships/image" Target="../media/image1247.png"/><Relationship Id="rId2202" Type="http://schemas.openxmlformats.org/officeDocument/2006/relationships/image" Target="../media/image2200.png"/><Relationship Id="rId2854" Type="http://schemas.openxmlformats.org/officeDocument/2006/relationships/image" Target="../media/image2852.png"/><Relationship Id="rId95" Type="http://schemas.openxmlformats.org/officeDocument/2006/relationships/image" Target="../media/image93.png"/><Relationship Id="rId826" Type="http://schemas.openxmlformats.org/officeDocument/2006/relationships/image" Target="../media/image824.png"/><Relationship Id="rId1011" Type="http://schemas.openxmlformats.org/officeDocument/2006/relationships/image" Target="../media/image1009.png"/><Relationship Id="rId1109" Type="http://schemas.openxmlformats.org/officeDocument/2006/relationships/image" Target="../media/image1107.png"/><Relationship Id="rId1456" Type="http://schemas.openxmlformats.org/officeDocument/2006/relationships/image" Target="../media/image1454.png"/><Relationship Id="rId1663" Type="http://schemas.openxmlformats.org/officeDocument/2006/relationships/image" Target="../media/image1661.png"/><Relationship Id="rId1870" Type="http://schemas.openxmlformats.org/officeDocument/2006/relationships/image" Target="../media/image1868.png"/><Relationship Id="rId1968" Type="http://schemas.openxmlformats.org/officeDocument/2006/relationships/image" Target="../media/image1966.png"/><Relationship Id="rId2507" Type="http://schemas.openxmlformats.org/officeDocument/2006/relationships/image" Target="../media/image2505.png"/><Relationship Id="rId2714" Type="http://schemas.openxmlformats.org/officeDocument/2006/relationships/image" Target="../media/image2712.png"/><Relationship Id="rId2921" Type="http://schemas.openxmlformats.org/officeDocument/2006/relationships/image" Target="../media/image2919.png"/><Relationship Id="rId1316" Type="http://schemas.openxmlformats.org/officeDocument/2006/relationships/image" Target="../media/image1314.png"/><Relationship Id="rId1523" Type="http://schemas.openxmlformats.org/officeDocument/2006/relationships/image" Target="../media/image1521.png"/><Relationship Id="rId1730" Type="http://schemas.openxmlformats.org/officeDocument/2006/relationships/image" Target="../media/image1728.png"/><Relationship Id="rId3183" Type="http://schemas.openxmlformats.org/officeDocument/2006/relationships/image" Target="../media/image3181.png"/><Relationship Id="rId3390" Type="http://schemas.openxmlformats.org/officeDocument/2006/relationships/image" Target="../media/image3388.png"/><Relationship Id="rId22" Type="http://schemas.openxmlformats.org/officeDocument/2006/relationships/image" Target="../media/image20.png"/><Relationship Id="rId1828" Type="http://schemas.openxmlformats.org/officeDocument/2006/relationships/image" Target="../media/image1826.png"/><Relationship Id="rId3043" Type="http://schemas.openxmlformats.org/officeDocument/2006/relationships/image" Target="../media/image3041.png"/><Relationship Id="rId3250" Type="http://schemas.openxmlformats.org/officeDocument/2006/relationships/image" Target="../media/image3248.png"/><Relationship Id="rId3488" Type="http://schemas.openxmlformats.org/officeDocument/2006/relationships/image" Target="../media/image3486.png"/><Relationship Id="rId171" Type="http://schemas.openxmlformats.org/officeDocument/2006/relationships/image" Target="../media/image169.png"/><Relationship Id="rId2297" Type="http://schemas.openxmlformats.org/officeDocument/2006/relationships/image" Target="../media/image2295.png"/><Relationship Id="rId3348" Type="http://schemas.openxmlformats.org/officeDocument/2006/relationships/image" Target="../media/image3346.png"/><Relationship Id="rId3555" Type="http://schemas.openxmlformats.org/officeDocument/2006/relationships/image" Target="../media/image3553.png"/><Relationship Id="rId269" Type="http://schemas.openxmlformats.org/officeDocument/2006/relationships/image" Target="../media/image267.png"/><Relationship Id="rId476" Type="http://schemas.openxmlformats.org/officeDocument/2006/relationships/image" Target="../media/image474.png"/><Relationship Id="rId683" Type="http://schemas.openxmlformats.org/officeDocument/2006/relationships/image" Target="../media/image681.png"/><Relationship Id="rId890" Type="http://schemas.openxmlformats.org/officeDocument/2006/relationships/image" Target="../media/image888.png"/><Relationship Id="rId2157" Type="http://schemas.openxmlformats.org/officeDocument/2006/relationships/image" Target="../media/image2155.png"/><Relationship Id="rId2364" Type="http://schemas.openxmlformats.org/officeDocument/2006/relationships/image" Target="../media/image2362.png"/><Relationship Id="rId2571" Type="http://schemas.openxmlformats.org/officeDocument/2006/relationships/image" Target="../media/image2569.png"/><Relationship Id="rId3110" Type="http://schemas.openxmlformats.org/officeDocument/2006/relationships/image" Target="../media/image3108.png"/><Relationship Id="rId3208" Type="http://schemas.openxmlformats.org/officeDocument/2006/relationships/image" Target="../media/image3206.png"/><Relationship Id="rId3415" Type="http://schemas.openxmlformats.org/officeDocument/2006/relationships/image" Target="../media/image3413.png"/><Relationship Id="rId129" Type="http://schemas.openxmlformats.org/officeDocument/2006/relationships/image" Target="../media/image127.png"/><Relationship Id="rId336" Type="http://schemas.openxmlformats.org/officeDocument/2006/relationships/image" Target="../media/image334.png"/><Relationship Id="rId543" Type="http://schemas.openxmlformats.org/officeDocument/2006/relationships/image" Target="../media/image541.png"/><Relationship Id="rId988" Type="http://schemas.openxmlformats.org/officeDocument/2006/relationships/image" Target="../media/image986.png"/><Relationship Id="rId1173" Type="http://schemas.openxmlformats.org/officeDocument/2006/relationships/image" Target="../media/image1171.png"/><Relationship Id="rId1380" Type="http://schemas.openxmlformats.org/officeDocument/2006/relationships/image" Target="../media/image1378.png"/><Relationship Id="rId2017" Type="http://schemas.openxmlformats.org/officeDocument/2006/relationships/image" Target="../media/image2015.png"/><Relationship Id="rId2224" Type="http://schemas.openxmlformats.org/officeDocument/2006/relationships/image" Target="../media/image2222.png"/><Relationship Id="rId2669" Type="http://schemas.openxmlformats.org/officeDocument/2006/relationships/image" Target="../media/image2667.png"/><Relationship Id="rId2876" Type="http://schemas.openxmlformats.org/officeDocument/2006/relationships/image" Target="../media/image2874.png"/><Relationship Id="rId3622" Type="http://schemas.openxmlformats.org/officeDocument/2006/relationships/image" Target="../media/image3620.png"/><Relationship Id="rId403" Type="http://schemas.openxmlformats.org/officeDocument/2006/relationships/image" Target="../media/image401.png"/><Relationship Id="rId750" Type="http://schemas.openxmlformats.org/officeDocument/2006/relationships/image" Target="../media/image748.png"/><Relationship Id="rId848" Type="http://schemas.openxmlformats.org/officeDocument/2006/relationships/image" Target="../media/image846.png"/><Relationship Id="rId1033" Type="http://schemas.openxmlformats.org/officeDocument/2006/relationships/image" Target="../media/image1031.png"/><Relationship Id="rId1478" Type="http://schemas.openxmlformats.org/officeDocument/2006/relationships/image" Target="../media/image1476.png"/><Relationship Id="rId1685" Type="http://schemas.openxmlformats.org/officeDocument/2006/relationships/image" Target="../media/image1683.png"/><Relationship Id="rId1892" Type="http://schemas.openxmlformats.org/officeDocument/2006/relationships/image" Target="../media/image1890.png"/><Relationship Id="rId2431" Type="http://schemas.openxmlformats.org/officeDocument/2006/relationships/image" Target="../media/image2429.png"/><Relationship Id="rId2529" Type="http://schemas.openxmlformats.org/officeDocument/2006/relationships/image" Target="../media/image2527.png"/><Relationship Id="rId2736" Type="http://schemas.openxmlformats.org/officeDocument/2006/relationships/image" Target="../media/image2734.png"/><Relationship Id="rId610" Type="http://schemas.openxmlformats.org/officeDocument/2006/relationships/image" Target="../media/image608.png"/><Relationship Id="rId708" Type="http://schemas.openxmlformats.org/officeDocument/2006/relationships/image" Target="../media/image706.png"/><Relationship Id="rId915" Type="http://schemas.openxmlformats.org/officeDocument/2006/relationships/image" Target="../media/image913.png"/><Relationship Id="rId1240" Type="http://schemas.openxmlformats.org/officeDocument/2006/relationships/image" Target="../media/image1238.png"/><Relationship Id="rId1338" Type="http://schemas.openxmlformats.org/officeDocument/2006/relationships/image" Target="../media/image1336.png"/><Relationship Id="rId1545" Type="http://schemas.openxmlformats.org/officeDocument/2006/relationships/image" Target="../media/image1543.png"/><Relationship Id="rId2943" Type="http://schemas.openxmlformats.org/officeDocument/2006/relationships/image" Target="../media/image2941.png"/><Relationship Id="rId1100" Type="http://schemas.openxmlformats.org/officeDocument/2006/relationships/image" Target="../media/image1098.png"/><Relationship Id="rId1405" Type="http://schemas.openxmlformats.org/officeDocument/2006/relationships/image" Target="../media/image1403.png"/><Relationship Id="rId1752" Type="http://schemas.openxmlformats.org/officeDocument/2006/relationships/image" Target="../media/image1750.png"/><Relationship Id="rId2803" Type="http://schemas.openxmlformats.org/officeDocument/2006/relationships/image" Target="../media/image2801.png"/><Relationship Id="rId44" Type="http://schemas.openxmlformats.org/officeDocument/2006/relationships/image" Target="../media/image42.png"/><Relationship Id="rId1612" Type="http://schemas.openxmlformats.org/officeDocument/2006/relationships/image" Target="../media/image1610.png"/><Relationship Id="rId1917" Type="http://schemas.openxmlformats.org/officeDocument/2006/relationships/image" Target="../media/image1915.png"/><Relationship Id="rId3065" Type="http://schemas.openxmlformats.org/officeDocument/2006/relationships/image" Target="../media/image3063.png"/><Relationship Id="rId3272" Type="http://schemas.openxmlformats.org/officeDocument/2006/relationships/image" Target="../media/image3270.png"/><Relationship Id="rId193" Type="http://schemas.openxmlformats.org/officeDocument/2006/relationships/image" Target="../media/image191.png"/><Relationship Id="rId498" Type="http://schemas.openxmlformats.org/officeDocument/2006/relationships/image" Target="../media/image496.png"/><Relationship Id="rId2081" Type="http://schemas.openxmlformats.org/officeDocument/2006/relationships/image" Target="../media/image2079.png"/><Relationship Id="rId2179" Type="http://schemas.openxmlformats.org/officeDocument/2006/relationships/image" Target="../media/image2177.png"/><Relationship Id="rId3132" Type="http://schemas.openxmlformats.org/officeDocument/2006/relationships/image" Target="../media/image3130.png"/><Relationship Id="rId3577" Type="http://schemas.openxmlformats.org/officeDocument/2006/relationships/image" Target="../media/image3575.png"/><Relationship Id="rId260" Type="http://schemas.openxmlformats.org/officeDocument/2006/relationships/image" Target="../media/image258.png"/><Relationship Id="rId2386" Type="http://schemas.openxmlformats.org/officeDocument/2006/relationships/image" Target="../media/image2384.png"/><Relationship Id="rId2593" Type="http://schemas.openxmlformats.org/officeDocument/2006/relationships/image" Target="../media/image2591.png"/><Relationship Id="rId3437" Type="http://schemas.openxmlformats.org/officeDocument/2006/relationships/image" Target="../media/image3435.png"/><Relationship Id="rId120" Type="http://schemas.openxmlformats.org/officeDocument/2006/relationships/image" Target="../media/image118.png"/><Relationship Id="rId358" Type="http://schemas.openxmlformats.org/officeDocument/2006/relationships/image" Target="../media/image356.png"/><Relationship Id="rId565" Type="http://schemas.openxmlformats.org/officeDocument/2006/relationships/image" Target="../media/image563.png"/><Relationship Id="rId772" Type="http://schemas.openxmlformats.org/officeDocument/2006/relationships/image" Target="../media/image770.png"/><Relationship Id="rId1195" Type="http://schemas.openxmlformats.org/officeDocument/2006/relationships/image" Target="../media/image1193.png"/><Relationship Id="rId2039" Type="http://schemas.openxmlformats.org/officeDocument/2006/relationships/image" Target="../media/image2037.png"/><Relationship Id="rId2246" Type="http://schemas.openxmlformats.org/officeDocument/2006/relationships/image" Target="../media/image2244.png"/><Relationship Id="rId2453" Type="http://schemas.openxmlformats.org/officeDocument/2006/relationships/image" Target="../media/image2451.png"/><Relationship Id="rId2660" Type="http://schemas.openxmlformats.org/officeDocument/2006/relationships/image" Target="../media/image2658.png"/><Relationship Id="rId2898" Type="http://schemas.openxmlformats.org/officeDocument/2006/relationships/image" Target="../media/image2896.png"/><Relationship Id="rId3504" Type="http://schemas.openxmlformats.org/officeDocument/2006/relationships/image" Target="../media/image3502.png"/><Relationship Id="rId218" Type="http://schemas.openxmlformats.org/officeDocument/2006/relationships/image" Target="../media/image216.png"/><Relationship Id="rId425" Type="http://schemas.openxmlformats.org/officeDocument/2006/relationships/image" Target="../media/image423.png"/><Relationship Id="rId632" Type="http://schemas.openxmlformats.org/officeDocument/2006/relationships/image" Target="../media/image630.png"/><Relationship Id="rId1055" Type="http://schemas.openxmlformats.org/officeDocument/2006/relationships/image" Target="../media/image1053.png"/><Relationship Id="rId1262" Type="http://schemas.openxmlformats.org/officeDocument/2006/relationships/image" Target="../media/image1260.png"/><Relationship Id="rId2106" Type="http://schemas.openxmlformats.org/officeDocument/2006/relationships/image" Target="../media/image2104.png"/><Relationship Id="rId2313" Type="http://schemas.openxmlformats.org/officeDocument/2006/relationships/image" Target="../media/image2311.png"/><Relationship Id="rId2520" Type="http://schemas.openxmlformats.org/officeDocument/2006/relationships/image" Target="../media/image2518.png"/><Relationship Id="rId2758" Type="http://schemas.openxmlformats.org/officeDocument/2006/relationships/image" Target="../media/image2756.png"/><Relationship Id="rId2965" Type="http://schemas.openxmlformats.org/officeDocument/2006/relationships/image" Target="../media/image2963.png"/><Relationship Id="rId937" Type="http://schemas.openxmlformats.org/officeDocument/2006/relationships/image" Target="../media/image935.png"/><Relationship Id="rId1122" Type="http://schemas.openxmlformats.org/officeDocument/2006/relationships/image" Target="../media/image1120.png"/><Relationship Id="rId1567" Type="http://schemas.openxmlformats.org/officeDocument/2006/relationships/image" Target="../media/image1565.png"/><Relationship Id="rId1774" Type="http://schemas.openxmlformats.org/officeDocument/2006/relationships/image" Target="../media/image1772.png"/><Relationship Id="rId1981" Type="http://schemas.openxmlformats.org/officeDocument/2006/relationships/image" Target="../media/image1979.png"/><Relationship Id="rId2618" Type="http://schemas.openxmlformats.org/officeDocument/2006/relationships/image" Target="../media/image2616.png"/><Relationship Id="rId2825" Type="http://schemas.openxmlformats.org/officeDocument/2006/relationships/image" Target="../media/image2823.png"/><Relationship Id="rId66" Type="http://schemas.openxmlformats.org/officeDocument/2006/relationships/image" Target="../media/image64.png"/><Relationship Id="rId1427" Type="http://schemas.openxmlformats.org/officeDocument/2006/relationships/image" Target="../media/image1425.png"/><Relationship Id="rId1634" Type="http://schemas.openxmlformats.org/officeDocument/2006/relationships/image" Target="../media/image1632.png"/><Relationship Id="rId1841" Type="http://schemas.openxmlformats.org/officeDocument/2006/relationships/image" Target="../media/image1839.png"/><Relationship Id="rId3087" Type="http://schemas.openxmlformats.org/officeDocument/2006/relationships/image" Target="../media/image3085.png"/><Relationship Id="rId3294" Type="http://schemas.openxmlformats.org/officeDocument/2006/relationships/image" Target="../media/image3292.png"/><Relationship Id="rId1939" Type="http://schemas.openxmlformats.org/officeDocument/2006/relationships/image" Target="../media/image1937.png"/><Relationship Id="rId3599" Type="http://schemas.openxmlformats.org/officeDocument/2006/relationships/image" Target="../media/image3597.png"/><Relationship Id="rId1701" Type="http://schemas.openxmlformats.org/officeDocument/2006/relationships/image" Target="../media/image1699.png"/><Relationship Id="rId3154" Type="http://schemas.openxmlformats.org/officeDocument/2006/relationships/image" Target="../media/image3152.png"/><Relationship Id="rId3361" Type="http://schemas.openxmlformats.org/officeDocument/2006/relationships/image" Target="../media/image3359.png"/><Relationship Id="rId3459" Type="http://schemas.openxmlformats.org/officeDocument/2006/relationships/image" Target="../media/image3457.png"/><Relationship Id="rId282" Type="http://schemas.openxmlformats.org/officeDocument/2006/relationships/image" Target="../media/image280.png"/><Relationship Id="rId587" Type="http://schemas.openxmlformats.org/officeDocument/2006/relationships/image" Target="../media/image585.png"/><Relationship Id="rId2170" Type="http://schemas.openxmlformats.org/officeDocument/2006/relationships/image" Target="../media/image2168.png"/><Relationship Id="rId2268" Type="http://schemas.openxmlformats.org/officeDocument/2006/relationships/image" Target="../media/image2266.png"/><Relationship Id="rId3014" Type="http://schemas.openxmlformats.org/officeDocument/2006/relationships/image" Target="../media/image3012.png"/><Relationship Id="rId3221" Type="http://schemas.openxmlformats.org/officeDocument/2006/relationships/image" Target="../media/image3219.png"/><Relationship Id="rId3319" Type="http://schemas.openxmlformats.org/officeDocument/2006/relationships/image" Target="../media/image3317.png"/><Relationship Id="rId8" Type="http://schemas.openxmlformats.org/officeDocument/2006/relationships/image" Target="../media/image6.png"/><Relationship Id="rId142" Type="http://schemas.openxmlformats.org/officeDocument/2006/relationships/image" Target="../media/image140.png"/><Relationship Id="rId447" Type="http://schemas.openxmlformats.org/officeDocument/2006/relationships/image" Target="../media/image445.png"/><Relationship Id="rId794" Type="http://schemas.openxmlformats.org/officeDocument/2006/relationships/image" Target="../media/image792.png"/><Relationship Id="rId1077" Type="http://schemas.openxmlformats.org/officeDocument/2006/relationships/image" Target="../media/image1075.png"/><Relationship Id="rId2030" Type="http://schemas.openxmlformats.org/officeDocument/2006/relationships/image" Target="../media/image2028.png"/><Relationship Id="rId2128" Type="http://schemas.openxmlformats.org/officeDocument/2006/relationships/image" Target="../media/image2126.png"/><Relationship Id="rId2475" Type="http://schemas.openxmlformats.org/officeDocument/2006/relationships/image" Target="../media/image2473.png"/><Relationship Id="rId2682" Type="http://schemas.openxmlformats.org/officeDocument/2006/relationships/image" Target="../media/image2680.png"/><Relationship Id="rId2987" Type="http://schemas.openxmlformats.org/officeDocument/2006/relationships/image" Target="../media/image2985.png"/><Relationship Id="rId3526" Type="http://schemas.openxmlformats.org/officeDocument/2006/relationships/image" Target="../media/image3524.png"/><Relationship Id="rId654" Type="http://schemas.openxmlformats.org/officeDocument/2006/relationships/image" Target="../media/image652.png"/><Relationship Id="rId861" Type="http://schemas.openxmlformats.org/officeDocument/2006/relationships/image" Target="../media/image859.png"/><Relationship Id="rId959" Type="http://schemas.openxmlformats.org/officeDocument/2006/relationships/image" Target="../media/image957.png"/><Relationship Id="rId1284" Type="http://schemas.openxmlformats.org/officeDocument/2006/relationships/image" Target="../media/image1282.png"/><Relationship Id="rId1491" Type="http://schemas.openxmlformats.org/officeDocument/2006/relationships/image" Target="../media/image1489.png"/><Relationship Id="rId1589" Type="http://schemas.openxmlformats.org/officeDocument/2006/relationships/image" Target="../media/image1587.png"/><Relationship Id="rId2335" Type="http://schemas.openxmlformats.org/officeDocument/2006/relationships/image" Target="../media/image2333.png"/><Relationship Id="rId2542" Type="http://schemas.openxmlformats.org/officeDocument/2006/relationships/image" Target="../media/image2540.png"/><Relationship Id="rId307" Type="http://schemas.openxmlformats.org/officeDocument/2006/relationships/image" Target="../media/image305.png"/><Relationship Id="rId514" Type="http://schemas.openxmlformats.org/officeDocument/2006/relationships/image" Target="../media/image512.png"/><Relationship Id="rId721" Type="http://schemas.openxmlformats.org/officeDocument/2006/relationships/image" Target="../media/image719.png"/><Relationship Id="rId1144" Type="http://schemas.openxmlformats.org/officeDocument/2006/relationships/image" Target="../media/image1142.png"/><Relationship Id="rId1351" Type="http://schemas.openxmlformats.org/officeDocument/2006/relationships/image" Target="../media/image1349.png"/><Relationship Id="rId1449" Type="http://schemas.openxmlformats.org/officeDocument/2006/relationships/image" Target="../media/image1447.png"/><Relationship Id="rId1796" Type="http://schemas.openxmlformats.org/officeDocument/2006/relationships/image" Target="../media/image1794.png"/><Relationship Id="rId2402" Type="http://schemas.openxmlformats.org/officeDocument/2006/relationships/image" Target="../media/image2400.png"/><Relationship Id="rId2847" Type="http://schemas.openxmlformats.org/officeDocument/2006/relationships/image" Target="../media/image2845.png"/><Relationship Id="rId88" Type="http://schemas.openxmlformats.org/officeDocument/2006/relationships/image" Target="../media/image86.png"/><Relationship Id="rId819" Type="http://schemas.openxmlformats.org/officeDocument/2006/relationships/image" Target="../media/image817.png"/><Relationship Id="rId1004" Type="http://schemas.openxmlformats.org/officeDocument/2006/relationships/image" Target="../media/image1002.png"/><Relationship Id="rId1211" Type="http://schemas.openxmlformats.org/officeDocument/2006/relationships/image" Target="../media/image1209.png"/><Relationship Id="rId1656" Type="http://schemas.openxmlformats.org/officeDocument/2006/relationships/image" Target="../media/image1654.png"/><Relationship Id="rId1863" Type="http://schemas.openxmlformats.org/officeDocument/2006/relationships/image" Target="../media/image1861.png"/><Relationship Id="rId2707" Type="http://schemas.openxmlformats.org/officeDocument/2006/relationships/image" Target="../media/image2705.png"/><Relationship Id="rId2914" Type="http://schemas.openxmlformats.org/officeDocument/2006/relationships/image" Target="../media/image2912.png"/><Relationship Id="rId1309" Type="http://schemas.openxmlformats.org/officeDocument/2006/relationships/image" Target="../media/image1307.png"/><Relationship Id="rId1516" Type="http://schemas.openxmlformats.org/officeDocument/2006/relationships/image" Target="../media/image1514.png"/><Relationship Id="rId1723" Type="http://schemas.openxmlformats.org/officeDocument/2006/relationships/image" Target="../media/image1721.png"/><Relationship Id="rId1930" Type="http://schemas.openxmlformats.org/officeDocument/2006/relationships/image" Target="../media/image1928.png"/><Relationship Id="rId3176" Type="http://schemas.openxmlformats.org/officeDocument/2006/relationships/image" Target="../media/image3174.png"/><Relationship Id="rId3383" Type="http://schemas.openxmlformats.org/officeDocument/2006/relationships/image" Target="../media/image3381.png"/><Relationship Id="rId3590" Type="http://schemas.openxmlformats.org/officeDocument/2006/relationships/image" Target="../media/image3588.png"/><Relationship Id="rId15" Type="http://schemas.openxmlformats.org/officeDocument/2006/relationships/image" Target="../media/image13.png"/><Relationship Id="rId2192" Type="http://schemas.openxmlformats.org/officeDocument/2006/relationships/image" Target="../media/image2190.png"/><Relationship Id="rId3036" Type="http://schemas.openxmlformats.org/officeDocument/2006/relationships/image" Target="../media/image3034.png"/><Relationship Id="rId3243" Type="http://schemas.openxmlformats.org/officeDocument/2006/relationships/image" Target="../media/image3241.png"/><Relationship Id="rId164" Type="http://schemas.openxmlformats.org/officeDocument/2006/relationships/image" Target="../media/image162.png"/><Relationship Id="rId371" Type="http://schemas.openxmlformats.org/officeDocument/2006/relationships/image" Target="../media/image369.png"/><Relationship Id="rId2052" Type="http://schemas.openxmlformats.org/officeDocument/2006/relationships/image" Target="../media/image2050.png"/><Relationship Id="rId2497" Type="http://schemas.openxmlformats.org/officeDocument/2006/relationships/image" Target="../media/image2495.png"/><Relationship Id="rId3450" Type="http://schemas.openxmlformats.org/officeDocument/2006/relationships/image" Target="../media/image3448.png"/><Relationship Id="rId3548" Type="http://schemas.openxmlformats.org/officeDocument/2006/relationships/image" Target="../media/image3546.png"/><Relationship Id="rId469" Type="http://schemas.openxmlformats.org/officeDocument/2006/relationships/image" Target="../media/image467.png"/><Relationship Id="rId676" Type="http://schemas.openxmlformats.org/officeDocument/2006/relationships/image" Target="../media/image674.png"/><Relationship Id="rId883" Type="http://schemas.openxmlformats.org/officeDocument/2006/relationships/image" Target="../media/image881.png"/><Relationship Id="rId1099" Type="http://schemas.openxmlformats.org/officeDocument/2006/relationships/image" Target="../media/image1097.png"/><Relationship Id="rId2357" Type="http://schemas.openxmlformats.org/officeDocument/2006/relationships/image" Target="../media/image2355.png"/><Relationship Id="rId2564" Type="http://schemas.openxmlformats.org/officeDocument/2006/relationships/image" Target="../media/image2562.png"/><Relationship Id="rId3103" Type="http://schemas.openxmlformats.org/officeDocument/2006/relationships/image" Target="../media/image3101.png"/><Relationship Id="rId3310" Type="http://schemas.openxmlformats.org/officeDocument/2006/relationships/image" Target="../media/image3308.png"/><Relationship Id="rId3408" Type="http://schemas.openxmlformats.org/officeDocument/2006/relationships/image" Target="../media/image3406.png"/><Relationship Id="rId3615" Type="http://schemas.openxmlformats.org/officeDocument/2006/relationships/image" Target="../media/image3613.png"/><Relationship Id="rId231" Type="http://schemas.openxmlformats.org/officeDocument/2006/relationships/image" Target="../media/image229.png"/><Relationship Id="rId329" Type="http://schemas.openxmlformats.org/officeDocument/2006/relationships/image" Target="../media/image327.png"/><Relationship Id="rId536" Type="http://schemas.openxmlformats.org/officeDocument/2006/relationships/image" Target="../media/image534.png"/><Relationship Id="rId1166" Type="http://schemas.openxmlformats.org/officeDocument/2006/relationships/image" Target="../media/image1164.png"/><Relationship Id="rId1373" Type="http://schemas.openxmlformats.org/officeDocument/2006/relationships/image" Target="../media/image1371.png"/><Relationship Id="rId2217" Type="http://schemas.openxmlformats.org/officeDocument/2006/relationships/image" Target="../media/image2215.png"/><Relationship Id="rId2771" Type="http://schemas.openxmlformats.org/officeDocument/2006/relationships/image" Target="../media/image2769.png"/><Relationship Id="rId2869" Type="http://schemas.openxmlformats.org/officeDocument/2006/relationships/image" Target="../media/image2867.png"/><Relationship Id="rId743" Type="http://schemas.openxmlformats.org/officeDocument/2006/relationships/image" Target="../media/image741.png"/><Relationship Id="rId950" Type="http://schemas.openxmlformats.org/officeDocument/2006/relationships/image" Target="../media/image948.png"/><Relationship Id="rId1026" Type="http://schemas.openxmlformats.org/officeDocument/2006/relationships/image" Target="../media/image1024.png"/><Relationship Id="rId1580" Type="http://schemas.openxmlformats.org/officeDocument/2006/relationships/image" Target="../media/image1578.png"/><Relationship Id="rId1678" Type="http://schemas.openxmlformats.org/officeDocument/2006/relationships/image" Target="../media/image1676.png"/><Relationship Id="rId1885" Type="http://schemas.openxmlformats.org/officeDocument/2006/relationships/image" Target="../media/image1883.png"/><Relationship Id="rId2424" Type="http://schemas.openxmlformats.org/officeDocument/2006/relationships/image" Target="../media/image2422.png"/><Relationship Id="rId2631" Type="http://schemas.openxmlformats.org/officeDocument/2006/relationships/image" Target="../media/image2629.png"/><Relationship Id="rId2729" Type="http://schemas.openxmlformats.org/officeDocument/2006/relationships/image" Target="../media/image2727.png"/><Relationship Id="rId2936" Type="http://schemas.openxmlformats.org/officeDocument/2006/relationships/image" Target="../media/image2934.png"/><Relationship Id="rId603" Type="http://schemas.openxmlformats.org/officeDocument/2006/relationships/image" Target="../media/image601.png"/><Relationship Id="rId810" Type="http://schemas.openxmlformats.org/officeDocument/2006/relationships/image" Target="../media/image808.png"/><Relationship Id="rId908" Type="http://schemas.openxmlformats.org/officeDocument/2006/relationships/image" Target="../media/image906.png"/><Relationship Id="rId1233" Type="http://schemas.openxmlformats.org/officeDocument/2006/relationships/image" Target="../media/image1231.png"/><Relationship Id="rId1440" Type="http://schemas.openxmlformats.org/officeDocument/2006/relationships/image" Target="../media/image1438.png"/><Relationship Id="rId1538" Type="http://schemas.openxmlformats.org/officeDocument/2006/relationships/image" Target="../media/image1536.png"/><Relationship Id="rId1300" Type="http://schemas.openxmlformats.org/officeDocument/2006/relationships/image" Target="../media/image1298.png"/><Relationship Id="rId1745" Type="http://schemas.openxmlformats.org/officeDocument/2006/relationships/image" Target="../media/image1743.png"/><Relationship Id="rId1952" Type="http://schemas.openxmlformats.org/officeDocument/2006/relationships/image" Target="../media/image1950.png"/><Relationship Id="rId3198" Type="http://schemas.openxmlformats.org/officeDocument/2006/relationships/image" Target="../media/image3196.png"/><Relationship Id="rId37" Type="http://schemas.openxmlformats.org/officeDocument/2006/relationships/image" Target="../media/image35.png"/><Relationship Id="rId1605" Type="http://schemas.openxmlformats.org/officeDocument/2006/relationships/image" Target="../media/image1603.png"/><Relationship Id="rId1812" Type="http://schemas.openxmlformats.org/officeDocument/2006/relationships/image" Target="../media/image1810.png"/><Relationship Id="rId3058" Type="http://schemas.openxmlformats.org/officeDocument/2006/relationships/image" Target="../media/image3056.png"/><Relationship Id="rId3265" Type="http://schemas.openxmlformats.org/officeDocument/2006/relationships/image" Target="../media/image3263.png"/><Relationship Id="rId3472" Type="http://schemas.openxmlformats.org/officeDocument/2006/relationships/image" Target="../media/image3470.png"/><Relationship Id="rId186" Type="http://schemas.openxmlformats.org/officeDocument/2006/relationships/image" Target="../media/image184.png"/><Relationship Id="rId393" Type="http://schemas.openxmlformats.org/officeDocument/2006/relationships/image" Target="../media/image391.png"/><Relationship Id="rId2074" Type="http://schemas.openxmlformats.org/officeDocument/2006/relationships/image" Target="../media/image2072.png"/><Relationship Id="rId2281" Type="http://schemas.openxmlformats.org/officeDocument/2006/relationships/image" Target="../media/image2279.png"/><Relationship Id="rId3125" Type="http://schemas.openxmlformats.org/officeDocument/2006/relationships/image" Target="../media/image3123.png"/><Relationship Id="rId3332" Type="http://schemas.openxmlformats.org/officeDocument/2006/relationships/image" Target="../media/image3330.png"/><Relationship Id="rId253" Type="http://schemas.openxmlformats.org/officeDocument/2006/relationships/image" Target="../media/image251.png"/><Relationship Id="rId460" Type="http://schemas.openxmlformats.org/officeDocument/2006/relationships/image" Target="../media/image458.png"/><Relationship Id="rId698" Type="http://schemas.openxmlformats.org/officeDocument/2006/relationships/image" Target="../media/image696.png"/><Relationship Id="rId1090" Type="http://schemas.openxmlformats.org/officeDocument/2006/relationships/image" Target="../media/image1088.png"/><Relationship Id="rId2141" Type="http://schemas.openxmlformats.org/officeDocument/2006/relationships/image" Target="../media/image2139.png"/><Relationship Id="rId2379" Type="http://schemas.openxmlformats.org/officeDocument/2006/relationships/image" Target="../media/image2377.png"/><Relationship Id="rId2586" Type="http://schemas.openxmlformats.org/officeDocument/2006/relationships/image" Target="../media/image2584.png"/><Relationship Id="rId2793" Type="http://schemas.openxmlformats.org/officeDocument/2006/relationships/image" Target="../media/image2791.png"/><Relationship Id="rId113" Type="http://schemas.openxmlformats.org/officeDocument/2006/relationships/image" Target="../media/image111.png"/><Relationship Id="rId320" Type="http://schemas.openxmlformats.org/officeDocument/2006/relationships/image" Target="../media/image318.png"/><Relationship Id="rId558" Type="http://schemas.openxmlformats.org/officeDocument/2006/relationships/image" Target="../media/image556.png"/><Relationship Id="rId765" Type="http://schemas.openxmlformats.org/officeDocument/2006/relationships/image" Target="../media/image763.png"/><Relationship Id="rId972" Type="http://schemas.openxmlformats.org/officeDocument/2006/relationships/image" Target="../media/image970.png"/><Relationship Id="rId1188" Type="http://schemas.openxmlformats.org/officeDocument/2006/relationships/image" Target="../media/image1186.png"/><Relationship Id="rId1395" Type="http://schemas.openxmlformats.org/officeDocument/2006/relationships/image" Target="../media/image1393.png"/><Relationship Id="rId2001" Type="http://schemas.openxmlformats.org/officeDocument/2006/relationships/image" Target="../media/image1999.png"/><Relationship Id="rId2239" Type="http://schemas.openxmlformats.org/officeDocument/2006/relationships/image" Target="../media/image2237.png"/><Relationship Id="rId2446" Type="http://schemas.openxmlformats.org/officeDocument/2006/relationships/image" Target="../media/image2444.png"/><Relationship Id="rId2653" Type="http://schemas.openxmlformats.org/officeDocument/2006/relationships/image" Target="../media/image2651.png"/><Relationship Id="rId2860" Type="http://schemas.openxmlformats.org/officeDocument/2006/relationships/image" Target="../media/image2858.png"/><Relationship Id="rId418" Type="http://schemas.openxmlformats.org/officeDocument/2006/relationships/image" Target="../media/image416.png"/><Relationship Id="rId625" Type="http://schemas.openxmlformats.org/officeDocument/2006/relationships/image" Target="../media/image623.png"/><Relationship Id="rId832" Type="http://schemas.openxmlformats.org/officeDocument/2006/relationships/image" Target="../media/image830.png"/><Relationship Id="rId1048" Type="http://schemas.openxmlformats.org/officeDocument/2006/relationships/image" Target="../media/image1046.png"/><Relationship Id="rId1255" Type="http://schemas.openxmlformats.org/officeDocument/2006/relationships/image" Target="../media/image1253.png"/><Relationship Id="rId1462" Type="http://schemas.openxmlformats.org/officeDocument/2006/relationships/image" Target="../media/image1460.png"/><Relationship Id="rId2306" Type="http://schemas.openxmlformats.org/officeDocument/2006/relationships/image" Target="../media/image2304.png"/><Relationship Id="rId2513" Type="http://schemas.openxmlformats.org/officeDocument/2006/relationships/image" Target="../media/image2511.png"/><Relationship Id="rId2958" Type="http://schemas.openxmlformats.org/officeDocument/2006/relationships/image" Target="../media/image2956.png"/><Relationship Id="rId1115" Type="http://schemas.openxmlformats.org/officeDocument/2006/relationships/image" Target="../media/image1113.png"/><Relationship Id="rId1322" Type="http://schemas.openxmlformats.org/officeDocument/2006/relationships/image" Target="../media/image1320.png"/><Relationship Id="rId1767" Type="http://schemas.openxmlformats.org/officeDocument/2006/relationships/image" Target="../media/image1765.png"/><Relationship Id="rId1974" Type="http://schemas.openxmlformats.org/officeDocument/2006/relationships/image" Target="../media/image1972.png"/><Relationship Id="rId2720" Type="http://schemas.openxmlformats.org/officeDocument/2006/relationships/image" Target="../media/image2718.png"/><Relationship Id="rId2818" Type="http://schemas.openxmlformats.org/officeDocument/2006/relationships/image" Target="../media/image2816.png"/><Relationship Id="rId59" Type="http://schemas.openxmlformats.org/officeDocument/2006/relationships/image" Target="../media/image57.png"/><Relationship Id="rId1627" Type="http://schemas.openxmlformats.org/officeDocument/2006/relationships/image" Target="../media/image1625.png"/><Relationship Id="rId1834" Type="http://schemas.openxmlformats.org/officeDocument/2006/relationships/image" Target="../media/image1832.png"/><Relationship Id="rId3287" Type="http://schemas.openxmlformats.org/officeDocument/2006/relationships/image" Target="../media/image3285.png"/><Relationship Id="rId2096" Type="http://schemas.openxmlformats.org/officeDocument/2006/relationships/image" Target="../media/image2094.png"/><Relationship Id="rId3494" Type="http://schemas.openxmlformats.org/officeDocument/2006/relationships/image" Target="../media/image3492.png"/><Relationship Id="rId1901" Type="http://schemas.openxmlformats.org/officeDocument/2006/relationships/image" Target="../media/image1899.png"/><Relationship Id="rId3147" Type="http://schemas.openxmlformats.org/officeDocument/2006/relationships/image" Target="../media/image3145.png"/><Relationship Id="rId3354" Type="http://schemas.openxmlformats.org/officeDocument/2006/relationships/image" Target="../media/image3352.png"/><Relationship Id="rId3561" Type="http://schemas.openxmlformats.org/officeDocument/2006/relationships/image" Target="../media/image3559.png"/><Relationship Id="rId275" Type="http://schemas.openxmlformats.org/officeDocument/2006/relationships/image" Target="../media/image273.png"/><Relationship Id="rId482" Type="http://schemas.openxmlformats.org/officeDocument/2006/relationships/image" Target="../media/image480.png"/><Relationship Id="rId2163" Type="http://schemas.openxmlformats.org/officeDocument/2006/relationships/image" Target="../media/image2161.png"/><Relationship Id="rId2370" Type="http://schemas.openxmlformats.org/officeDocument/2006/relationships/image" Target="../media/image2368.png"/><Relationship Id="rId3007" Type="http://schemas.openxmlformats.org/officeDocument/2006/relationships/image" Target="../media/image3005.png"/><Relationship Id="rId3214" Type="http://schemas.openxmlformats.org/officeDocument/2006/relationships/image" Target="../media/image3212.png"/><Relationship Id="rId3421" Type="http://schemas.openxmlformats.org/officeDocument/2006/relationships/image" Target="../media/image3419.png"/><Relationship Id="rId135" Type="http://schemas.openxmlformats.org/officeDocument/2006/relationships/image" Target="../media/image133.png"/><Relationship Id="rId342" Type="http://schemas.openxmlformats.org/officeDocument/2006/relationships/image" Target="../media/image340.png"/><Relationship Id="rId787" Type="http://schemas.openxmlformats.org/officeDocument/2006/relationships/image" Target="../media/image785.png"/><Relationship Id="rId994" Type="http://schemas.openxmlformats.org/officeDocument/2006/relationships/image" Target="../media/image992.png"/><Relationship Id="rId2023" Type="http://schemas.openxmlformats.org/officeDocument/2006/relationships/image" Target="../media/image2021.png"/><Relationship Id="rId2230" Type="http://schemas.openxmlformats.org/officeDocument/2006/relationships/image" Target="../media/image2228.png"/><Relationship Id="rId2468" Type="http://schemas.openxmlformats.org/officeDocument/2006/relationships/image" Target="../media/image2466.png"/><Relationship Id="rId2675" Type="http://schemas.openxmlformats.org/officeDocument/2006/relationships/image" Target="../media/image2673.png"/><Relationship Id="rId2882" Type="http://schemas.openxmlformats.org/officeDocument/2006/relationships/image" Target="../media/image2880.png"/><Relationship Id="rId3519" Type="http://schemas.openxmlformats.org/officeDocument/2006/relationships/image" Target="../media/image3517.png"/><Relationship Id="rId202" Type="http://schemas.openxmlformats.org/officeDocument/2006/relationships/image" Target="../media/image200.png"/><Relationship Id="rId647" Type="http://schemas.openxmlformats.org/officeDocument/2006/relationships/image" Target="../media/image645.png"/><Relationship Id="rId854" Type="http://schemas.openxmlformats.org/officeDocument/2006/relationships/image" Target="../media/image852.png"/><Relationship Id="rId1277" Type="http://schemas.openxmlformats.org/officeDocument/2006/relationships/image" Target="../media/image1275.png"/><Relationship Id="rId1484" Type="http://schemas.openxmlformats.org/officeDocument/2006/relationships/image" Target="../media/image1482.png"/><Relationship Id="rId1691" Type="http://schemas.openxmlformats.org/officeDocument/2006/relationships/image" Target="../media/image1689.png"/><Relationship Id="rId2328" Type="http://schemas.openxmlformats.org/officeDocument/2006/relationships/image" Target="../media/image2326.png"/><Relationship Id="rId2535" Type="http://schemas.openxmlformats.org/officeDocument/2006/relationships/image" Target="../media/image2533.png"/><Relationship Id="rId2742" Type="http://schemas.openxmlformats.org/officeDocument/2006/relationships/image" Target="../media/image2740.png"/><Relationship Id="rId507" Type="http://schemas.openxmlformats.org/officeDocument/2006/relationships/image" Target="../media/image505.png"/><Relationship Id="rId714" Type="http://schemas.openxmlformats.org/officeDocument/2006/relationships/image" Target="../media/image712.png"/><Relationship Id="rId921" Type="http://schemas.openxmlformats.org/officeDocument/2006/relationships/image" Target="../media/image919.png"/><Relationship Id="rId1137" Type="http://schemas.openxmlformats.org/officeDocument/2006/relationships/image" Target="../media/image1135.png"/><Relationship Id="rId1344" Type="http://schemas.openxmlformats.org/officeDocument/2006/relationships/image" Target="../media/image1342.png"/><Relationship Id="rId1551" Type="http://schemas.openxmlformats.org/officeDocument/2006/relationships/image" Target="../media/image1549.png"/><Relationship Id="rId1789" Type="http://schemas.openxmlformats.org/officeDocument/2006/relationships/image" Target="../media/image1787.png"/><Relationship Id="rId1996" Type="http://schemas.openxmlformats.org/officeDocument/2006/relationships/image" Target="../media/image1994.png"/><Relationship Id="rId2602" Type="http://schemas.openxmlformats.org/officeDocument/2006/relationships/image" Target="../media/image2600.png"/><Relationship Id="rId50" Type="http://schemas.openxmlformats.org/officeDocument/2006/relationships/image" Target="../media/image48.png"/><Relationship Id="rId1204" Type="http://schemas.openxmlformats.org/officeDocument/2006/relationships/image" Target="../media/image1202.png"/><Relationship Id="rId1411" Type="http://schemas.openxmlformats.org/officeDocument/2006/relationships/image" Target="../media/image1409.png"/><Relationship Id="rId1649" Type="http://schemas.openxmlformats.org/officeDocument/2006/relationships/image" Target="../media/image1647.png"/><Relationship Id="rId1856" Type="http://schemas.openxmlformats.org/officeDocument/2006/relationships/image" Target="../media/image1854.png"/><Relationship Id="rId2907" Type="http://schemas.openxmlformats.org/officeDocument/2006/relationships/image" Target="../media/image2905.png"/><Relationship Id="rId3071" Type="http://schemas.openxmlformats.org/officeDocument/2006/relationships/image" Target="../media/image3069.png"/><Relationship Id="rId1509" Type="http://schemas.openxmlformats.org/officeDocument/2006/relationships/image" Target="../media/image1507.png"/><Relationship Id="rId1716" Type="http://schemas.openxmlformats.org/officeDocument/2006/relationships/image" Target="../media/image1714.png"/><Relationship Id="rId1923" Type="http://schemas.openxmlformats.org/officeDocument/2006/relationships/image" Target="../media/image1921.png"/><Relationship Id="rId3169" Type="http://schemas.openxmlformats.org/officeDocument/2006/relationships/image" Target="../media/image3167.png"/><Relationship Id="rId3376" Type="http://schemas.openxmlformats.org/officeDocument/2006/relationships/image" Target="../media/image3374.png"/><Relationship Id="rId3583" Type="http://schemas.openxmlformats.org/officeDocument/2006/relationships/image" Target="../media/image3581.png"/><Relationship Id="rId297" Type="http://schemas.openxmlformats.org/officeDocument/2006/relationships/image" Target="../media/image295.png"/><Relationship Id="rId2185" Type="http://schemas.openxmlformats.org/officeDocument/2006/relationships/image" Target="../media/image2183.png"/><Relationship Id="rId2392" Type="http://schemas.openxmlformats.org/officeDocument/2006/relationships/image" Target="../media/image2390.png"/><Relationship Id="rId3029" Type="http://schemas.openxmlformats.org/officeDocument/2006/relationships/image" Target="../media/image3027.png"/><Relationship Id="rId3236" Type="http://schemas.openxmlformats.org/officeDocument/2006/relationships/image" Target="../media/image3234.png"/><Relationship Id="rId157" Type="http://schemas.openxmlformats.org/officeDocument/2006/relationships/image" Target="../media/image155.png"/><Relationship Id="rId364" Type="http://schemas.openxmlformats.org/officeDocument/2006/relationships/image" Target="../media/image362.png"/><Relationship Id="rId2045" Type="http://schemas.openxmlformats.org/officeDocument/2006/relationships/image" Target="../media/image2043.png"/><Relationship Id="rId2697" Type="http://schemas.openxmlformats.org/officeDocument/2006/relationships/image" Target="../media/image2695.png"/><Relationship Id="rId3443" Type="http://schemas.openxmlformats.org/officeDocument/2006/relationships/image" Target="../media/image3441.png"/><Relationship Id="rId571" Type="http://schemas.openxmlformats.org/officeDocument/2006/relationships/image" Target="../media/image569.png"/><Relationship Id="rId669" Type="http://schemas.openxmlformats.org/officeDocument/2006/relationships/image" Target="../media/image667.png"/><Relationship Id="rId876" Type="http://schemas.openxmlformats.org/officeDocument/2006/relationships/image" Target="../media/image874.png"/><Relationship Id="rId1299" Type="http://schemas.openxmlformats.org/officeDocument/2006/relationships/image" Target="../media/image1297.png"/><Relationship Id="rId2252" Type="http://schemas.openxmlformats.org/officeDocument/2006/relationships/image" Target="../media/image2250.png"/><Relationship Id="rId2557" Type="http://schemas.openxmlformats.org/officeDocument/2006/relationships/image" Target="../media/image2555.png"/><Relationship Id="rId3303" Type="http://schemas.openxmlformats.org/officeDocument/2006/relationships/image" Target="../media/image3301.png"/><Relationship Id="rId3510" Type="http://schemas.openxmlformats.org/officeDocument/2006/relationships/image" Target="../media/image3508.png"/><Relationship Id="rId3608" Type="http://schemas.openxmlformats.org/officeDocument/2006/relationships/image" Target="../media/image3606.png"/><Relationship Id="rId224" Type="http://schemas.openxmlformats.org/officeDocument/2006/relationships/image" Target="../media/image222.png"/><Relationship Id="rId431" Type="http://schemas.openxmlformats.org/officeDocument/2006/relationships/image" Target="../media/image429.png"/><Relationship Id="rId529" Type="http://schemas.openxmlformats.org/officeDocument/2006/relationships/image" Target="../media/image527.png"/><Relationship Id="rId736" Type="http://schemas.openxmlformats.org/officeDocument/2006/relationships/image" Target="../media/image734.png"/><Relationship Id="rId1061" Type="http://schemas.openxmlformats.org/officeDocument/2006/relationships/image" Target="../media/image1059.png"/><Relationship Id="rId1159" Type="http://schemas.openxmlformats.org/officeDocument/2006/relationships/image" Target="../media/image1157.png"/><Relationship Id="rId1366" Type="http://schemas.openxmlformats.org/officeDocument/2006/relationships/image" Target="../media/image1364.png"/><Relationship Id="rId2112" Type="http://schemas.openxmlformats.org/officeDocument/2006/relationships/image" Target="../media/image2110.png"/><Relationship Id="rId2417" Type="http://schemas.openxmlformats.org/officeDocument/2006/relationships/image" Target="../media/image2415.png"/><Relationship Id="rId2764" Type="http://schemas.openxmlformats.org/officeDocument/2006/relationships/image" Target="../media/image2762.png"/><Relationship Id="rId2971" Type="http://schemas.openxmlformats.org/officeDocument/2006/relationships/image" Target="../media/image2969.png"/><Relationship Id="rId943" Type="http://schemas.openxmlformats.org/officeDocument/2006/relationships/image" Target="../media/image941.png"/><Relationship Id="rId1019" Type="http://schemas.openxmlformats.org/officeDocument/2006/relationships/image" Target="../media/image1017.png"/><Relationship Id="rId1573" Type="http://schemas.openxmlformats.org/officeDocument/2006/relationships/image" Target="../media/image1571.png"/><Relationship Id="rId1780" Type="http://schemas.openxmlformats.org/officeDocument/2006/relationships/image" Target="../media/image1778.png"/><Relationship Id="rId1878" Type="http://schemas.openxmlformats.org/officeDocument/2006/relationships/image" Target="../media/image1876.png"/><Relationship Id="rId2624" Type="http://schemas.openxmlformats.org/officeDocument/2006/relationships/image" Target="../media/image2622.png"/><Relationship Id="rId2831" Type="http://schemas.openxmlformats.org/officeDocument/2006/relationships/image" Target="../media/image2829.png"/><Relationship Id="rId2929" Type="http://schemas.openxmlformats.org/officeDocument/2006/relationships/image" Target="../media/image2927.png"/><Relationship Id="rId72" Type="http://schemas.openxmlformats.org/officeDocument/2006/relationships/image" Target="../media/image70.png"/><Relationship Id="rId803" Type="http://schemas.openxmlformats.org/officeDocument/2006/relationships/image" Target="../media/image801.png"/><Relationship Id="rId1226" Type="http://schemas.openxmlformats.org/officeDocument/2006/relationships/image" Target="../media/image1224.png"/><Relationship Id="rId1433" Type="http://schemas.openxmlformats.org/officeDocument/2006/relationships/image" Target="../media/image1431.png"/><Relationship Id="rId1640" Type="http://schemas.openxmlformats.org/officeDocument/2006/relationships/image" Target="../media/image1638.png"/><Relationship Id="rId1738" Type="http://schemas.openxmlformats.org/officeDocument/2006/relationships/image" Target="../media/image1736.png"/><Relationship Id="rId3093" Type="http://schemas.openxmlformats.org/officeDocument/2006/relationships/image" Target="../media/image3091.png"/><Relationship Id="rId1500" Type="http://schemas.openxmlformats.org/officeDocument/2006/relationships/image" Target="../media/image1498.png"/><Relationship Id="rId1945" Type="http://schemas.openxmlformats.org/officeDocument/2006/relationships/image" Target="../media/image1943.png"/><Relationship Id="rId3160" Type="http://schemas.openxmlformats.org/officeDocument/2006/relationships/image" Target="../media/image3158.png"/><Relationship Id="rId3398" Type="http://schemas.openxmlformats.org/officeDocument/2006/relationships/image" Target="../media/image3396.png"/><Relationship Id="rId1805" Type="http://schemas.openxmlformats.org/officeDocument/2006/relationships/image" Target="../media/image1803.png"/><Relationship Id="rId3020" Type="http://schemas.openxmlformats.org/officeDocument/2006/relationships/image" Target="../media/image3018.png"/><Relationship Id="rId3258" Type="http://schemas.openxmlformats.org/officeDocument/2006/relationships/image" Target="../media/image3256.png"/><Relationship Id="rId3465" Type="http://schemas.openxmlformats.org/officeDocument/2006/relationships/image" Target="../media/image3463.png"/><Relationship Id="rId179" Type="http://schemas.openxmlformats.org/officeDocument/2006/relationships/image" Target="../media/image177.png"/><Relationship Id="rId386" Type="http://schemas.openxmlformats.org/officeDocument/2006/relationships/image" Target="../media/image384.png"/><Relationship Id="rId593" Type="http://schemas.openxmlformats.org/officeDocument/2006/relationships/image" Target="../media/image591.png"/><Relationship Id="rId2067" Type="http://schemas.openxmlformats.org/officeDocument/2006/relationships/image" Target="../media/image2065.png"/><Relationship Id="rId2274" Type="http://schemas.openxmlformats.org/officeDocument/2006/relationships/image" Target="../media/image2272.png"/><Relationship Id="rId2481" Type="http://schemas.openxmlformats.org/officeDocument/2006/relationships/image" Target="../media/image2479.png"/><Relationship Id="rId3118" Type="http://schemas.openxmlformats.org/officeDocument/2006/relationships/image" Target="../media/image3116.png"/><Relationship Id="rId3325" Type="http://schemas.openxmlformats.org/officeDocument/2006/relationships/image" Target="../media/image3323.png"/><Relationship Id="rId3532" Type="http://schemas.openxmlformats.org/officeDocument/2006/relationships/image" Target="../media/image3530.png"/><Relationship Id="rId246" Type="http://schemas.openxmlformats.org/officeDocument/2006/relationships/image" Target="../media/image244.png"/><Relationship Id="rId453" Type="http://schemas.openxmlformats.org/officeDocument/2006/relationships/image" Target="../media/image451.png"/><Relationship Id="rId660" Type="http://schemas.openxmlformats.org/officeDocument/2006/relationships/image" Target="../media/image658.png"/><Relationship Id="rId898" Type="http://schemas.openxmlformats.org/officeDocument/2006/relationships/image" Target="../media/image896.png"/><Relationship Id="rId1083" Type="http://schemas.openxmlformats.org/officeDocument/2006/relationships/image" Target="../media/image1081.png"/><Relationship Id="rId1290" Type="http://schemas.openxmlformats.org/officeDocument/2006/relationships/image" Target="../media/image1288.png"/><Relationship Id="rId2134" Type="http://schemas.openxmlformats.org/officeDocument/2006/relationships/image" Target="../media/image2132.png"/><Relationship Id="rId2341" Type="http://schemas.openxmlformats.org/officeDocument/2006/relationships/image" Target="../media/image2339.png"/><Relationship Id="rId2579" Type="http://schemas.openxmlformats.org/officeDocument/2006/relationships/image" Target="../media/image2577.png"/><Relationship Id="rId2786" Type="http://schemas.openxmlformats.org/officeDocument/2006/relationships/image" Target="../media/image2784.png"/><Relationship Id="rId2993" Type="http://schemas.openxmlformats.org/officeDocument/2006/relationships/image" Target="../media/image2991.png"/><Relationship Id="rId106" Type="http://schemas.openxmlformats.org/officeDocument/2006/relationships/image" Target="../media/image104.png"/><Relationship Id="rId313" Type="http://schemas.openxmlformats.org/officeDocument/2006/relationships/image" Target="../media/image311.png"/><Relationship Id="rId758" Type="http://schemas.openxmlformats.org/officeDocument/2006/relationships/image" Target="../media/image756.png"/><Relationship Id="rId965" Type="http://schemas.openxmlformats.org/officeDocument/2006/relationships/image" Target="../media/image963.png"/><Relationship Id="rId1150" Type="http://schemas.openxmlformats.org/officeDocument/2006/relationships/image" Target="../media/image1148.png"/><Relationship Id="rId1388" Type="http://schemas.openxmlformats.org/officeDocument/2006/relationships/image" Target="../media/image1386.png"/><Relationship Id="rId1595" Type="http://schemas.openxmlformats.org/officeDocument/2006/relationships/image" Target="../media/image1593.png"/><Relationship Id="rId2439" Type="http://schemas.openxmlformats.org/officeDocument/2006/relationships/image" Target="../media/image2437.png"/><Relationship Id="rId2646" Type="http://schemas.openxmlformats.org/officeDocument/2006/relationships/image" Target="../media/image2644.png"/><Relationship Id="rId2853" Type="http://schemas.openxmlformats.org/officeDocument/2006/relationships/image" Target="../media/image2851.png"/><Relationship Id="rId94" Type="http://schemas.openxmlformats.org/officeDocument/2006/relationships/image" Target="../media/image92.png"/><Relationship Id="rId520" Type="http://schemas.openxmlformats.org/officeDocument/2006/relationships/image" Target="../media/image518.png"/><Relationship Id="rId618" Type="http://schemas.openxmlformats.org/officeDocument/2006/relationships/image" Target="../media/image616.png"/><Relationship Id="rId825" Type="http://schemas.openxmlformats.org/officeDocument/2006/relationships/image" Target="../media/image823.png"/><Relationship Id="rId1248" Type="http://schemas.openxmlformats.org/officeDocument/2006/relationships/image" Target="../media/image1246.png"/><Relationship Id="rId1455" Type="http://schemas.openxmlformats.org/officeDocument/2006/relationships/image" Target="../media/image1453.png"/><Relationship Id="rId1662" Type="http://schemas.openxmlformats.org/officeDocument/2006/relationships/image" Target="../media/image1660.png"/><Relationship Id="rId2201" Type="http://schemas.openxmlformats.org/officeDocument/2006/relationships/image" Target="../media/image2199.png"/><Relationship Id="rId2506" Type="http://schemas.openxmlformats.org/officeDocument/2006/relationships/image" Target="../media/image2504.png"/><Relationship Id="rId1010" Type="http://schemas.openxmlformats.org/officeDocument/2006/relationships/image" Target="../media/image1008.png"/><Relationship Id="rId1108" Type="http://schemas.openxmlformats.org/officeDocument/2006/relationships/image" Target="../media/image1106.png"/><Relationship Id="rId1315" Type="http://schemas.openxmlformats.org/officeDocument/2006/relationships/image" Target="../media/image1313.png"/><Relationship Id="rId1967" Type="http://schemas.openxmlformats.org/officeDocument/2006/relationships/image" Target="../media/image1965.png"/><Relationship Id="rId2713" Type="http://schemas.openxmlformats.org/officeDocument/2006/relationships/image" Target="../media/image2711.png"/><Relationship Id="rId2920" Type="http://schemas.openxmlformats.org/officeDocument/2006/relationships/image" Target="../media/image2918.png"/><Relationship Id="rId1522" Type="http://schemas.openxmlformats.org/officeDocument/2006/relationships/image" Target="../media/image1520.png"/><Relationship Id="rId21" Type="http://schemas.openxmlformats.org/officeDocument/2006/relationships/image" Target="../media/image19.png"/><Relationship Id="rId2089" Type="http://schemas.openxmlformats.org/officeDocument/2006/relationships/image" Target="../media/image2087.png"/><Relationship Id="rId3487" Type="http://schemas.openxmlformats.org/officeDocument/2006/relationships/image" Target="../media/image3485.png"/><Relationship Id="rId2296" Type="http://schemas.openxmlformats.org/officeDocument/2006/relationships/image" Target="../media/image2294.png"/><Relationship Id="rId3347" Type="http://schemas.openxmlformats.org/officeDocument/2006/relationships/image" Target="../media/image3345.png"/><Relationship Id="rId3554" Type="http://schemas.openxmlformats.org/officeDocument/2006/relationships/image" Target="../media/image3552.png"/><Relationship Id="rId268" Type="http://schemas.openxmlformats.org/officeDocument/2006/relationships/image" Target="../media/image266.png"/><Relationship Id="rId475" Type="http://schemas.openxmlformats.org/officeDocument/2006/relationships/image" Target="../media/image473.png"/><Relationship Id="rId682" Type="http://schemas.openxmlformats.org/officeDocument/2006/relationships/image" Target="../media/image680.png"/><Relationship Id="rId2156" Type="http://schemas.openxmlformats.org/officeDocument/2006/relationships/image" Target="../media/image2154.png"/><Relationship Id="rId2363" Type="http://schemas.openxmlformats.org/officeDocument/2006/relationships/image" Target="../media/image2361.png"/><Relationship Id="rId2570" Type="http://schemas.openxmlformats.org/officeDocument/2006/relationships/image" Target="../media/image2568.png"/><Relationship Id="rId3207" Type="http://schemas.openxmlformats.org/officeDocument/2006/relationships/image" Target="../media/image3205.png"/><Relationship Id="rId3414" Type="http://schemas.openxmlformats.org/officeDocument/2006/relationships/image" Target="../media/image3412.png"/><Relationship Id="rId3621" Type="http://schemas.openxmlformats.org/officeDocument/2006/relationships/image" Target="../media/image3619.png"/><Relationship Id="rId128" Type="http://schemas.openxmlformats.org/officeDocument/2006/relationships/image" Target="../media/image126.png"/><Relationship Id="rId335" Type="http://schemas.openxmlformats.org/officeDocument/2006/relationships/image" Target="../media/image333.png"/><Relationship Id="rId542" Type="http://schemas.openxmlformats.org/officeDocument/2006/relationships/image" Target="../media/image540.png"/><Relationship Id="rId1172" Type="http://schemas.openxmlformats.org/officeDocument/2006/relationships/image" Target="../media/image1170.png"/><Relationship Id="rId2016" Type="http://schemas.openxmlformats.org/officeDocument/2006/relationships/image" Target="../media/image2014.png"/><Relationship Id="rId2223" Type="http://schemas.openxmlformats.org/officeDocument/2006/relationships/image" Target="../media/image2221.png"/><Relationship Id="rId2430" Type="http://schemas.openxmlformats.org/officeDocument/2006/relationships/image" Target="../media/image2428.png"/><Relationship Id="rId402" Type="http://schemas.openxmlformats.org/officeDocument/2006/relationships/image" Target="../media/image400.png"/><Relationship Id="rId1032" Type="http://schemas.openxmlformats.org/officeDocument/2006/relationships/image" Target="../media/image1030.png"/><Relationship Id="rId1989" Type="http://schemas.openxmlformats.org/officeDocument/2006/relationships/image" Target="../media/image1987.png"/><Relationship Id="rId1849" Type="http://schemas.openxmlformats.org/officeDocument/2006/relationships/image" Target="../media/image1847.png"/><Relationship Id="rId3064" Type="http://schemas.openxmlformats.org/officeDocument/2006/relationships/image" Target="../media/image3062.png"/><Relationship Id="rId192" Type="http://schemas.openxmlformats.org/officeDocument/2006/relationships/image" Target="../media/image190.png"/><Relationship Id="rId1709" Type="http://schemas.openxmlformats.org/officeDocument/2006/relationships/image" Target="../media/image1707.png"/><Relationship Id="rId1916" Type="http://schemas.openxmlformats.org/officeDocument/2006/relationships/image" Target="../media/image1914.png"/><Relationship Id="rId3271" Type="http://schemas.openxmlformats.org/officeDocument/2006/relationships/image" Target="../media/image3269.png"/><Relationship Id="rId2080" Type="http://schemas.openxmlformats.org/officeDocument/2006/relationships/image" Target="../media/image2078.png"/><Relationship Id="rId3131" Type="http://schemas.openxmlformats.org/officeDocument/2006/relationships/image" Target="../media/image3129.png"/><Relationship Id="rId2897" Type="http://schemas.openxmlformats.org/officeDocument/2006/relationships/image" Target="../media/image2895.png"/><Relationship Id="rId869" Type="http://schemas.openxmlformats.org/officeDocument/2006/relationships/image" Target="../media/image867.png"/><Relationship Id="rId1499" Type="http://schemas.openxmlformats.org/officeDocument/2006/relationships/image" Target="../media/image1497.png"/><Relationship Id="rId729" Type="http://schemas.openxmlformats.org/officeDocument/2006/relationships/image" Target="../media/image727.png"/><Relationship Id="rId1359" Type="http://schemas.openxmlformats.org/officeDocument/2006/relationships/image" Target="../media/image1357.png"/><Relationship Id="rId2757" Type="http://schemas.openxmlformats.org/officeDocument/2006/relationships/image" Target="../media/image2755.png"/><Relationship Id="rId2964" Type="http://schemas.openxmlformats.org/officeDocument/2006/relationships/image" Target="../media/image2962.png"/><Relationship Id="rId936" Type="http://schemas.openxmlformats.org/officeDocument/2006/relationships/image" Target="../media/image934.png"/><Relationship Id="rId1219" Type="http://schemas.openxmlformats.org/officeDocument/2006/relationships/image" Target="../media/image1217.png"/><Relationship Id="rId1566" Type="http://schemas.openxmlformats.org/officeDocument/2006/relationships/image" Target="../media/image1564.png"/><Relationship Id="rId1773" Type="http://schemas.openxmlformats.org/officeDocument/2006/relationships/image" Target="../media/image1771.png"/><Relationship Id="rId1980" Type="http://schemas.openxmlformats.org/officeDocument/2006/relationships/image" Target="../media/image1978.png"/><Relationship Id="rId2617" Type="http://schemas.openxmlformats.org/officeDocument/2006/relationships/image" Target="../media/image2615.png"/><Relationship Id="rId2824" Type="http://schemas.openxmlformats.org/officeDocument/2006/relationships/image" Target="../media/image2822.png"/><Relationship Id="rId65" Type="http://schemas.openxmlformats.org/officeDocument/2006/relationships/image" Target="../media/image63.png"/><Relationship Id="rId1426" Type="http://schemas.openxmlformats.org/officeDocument/2006/relationships/image" Target="../media/image1424.png"/><Relationship Id="rId1633" Type="http://schemas.openxmlformats.org/officeDocument/2006/relationships/image" Target="../media/image1631.png"/><Relationship Id="rId1840" Type="http://schemas.openxmlformats.org/officeDocument/2006/relationships/image" Target="../media/image1838.png"/><Relationship Id="rId1700" Type="http://schemas.openxmlformats.org/officeDocument/2006/relationships/image" Target="../media/image1698.png"/><Relationship Id="rId3598" Type="http://schemas.openxmlformats.org/officeDocument/2006/relationships/image" Target="../media/image3596.png"/><Relationship Id="rId3458" Type="http://schemas.openxmlformats.org/officeDocument/2006/relationships/image" Target="../media/image3456.png"/><Relationship Id="rId379" Type="http://schemas.openxmlformats.org/officeDocument/2006/relationships/image" Target="../media/image377.png"/><Relationship Id="rId586" Type="http://schemas.openxmlformats.org/officeDocument/2006/relationships/image" Target="../media/image584.png"/><Relationship Id="rId793" Type="http://schemas.openxmlformats.org/officeDocument/2006/relationships/image" Target="../media/image791.png"/><Relationship Id="rId2267" Type="http://schemas.openxmlformats.org/officeDocument/2006/relationships/image" Target="../media/image2265.png"/><Relationship Id="rId2474" Type="http://schemas.openxmlformats.org/officeDocument/2006/relationships/image" Target="../media/image2472.png"/><Relationship Id="rId2681" Type="http://schemas.openxmlformats.org/officeDocument/2006/relationships/image" Target="../media/image2679.png"/><Relationship Id="rId3318" Type="http://schemas.openxmlformats.org/officeDocument/2006/relationships/image" Target="../media/image3316.png"/><Relationship Id="rId3525" Type="http://schemas.openxmlformats.org/officeDocument/2006/relationships/image" Target="../media/image3523.png"/><Relationship Id="rId239" Type="http://schemas.openxmlformats.org/officeDocument/2006/relationships/image" Target="../media/image237.png"/><Relationship Id="rId446" Type="http://schemas.openxmlformats.org/officeDocument/2006/relationships/image" Target="../media/image444.png"/><Relationship Id="rId653" Type="http://schemas.openxmlformats.org/officeDocument/2006/relationships/image" Target="../media/image651.png"/><Relationship Id="rId1076" Type="http://schemas.openxmlformats.org/officeDocument/2006/relationships/image" Target="../media/image1074.png"/><Relationship Id="rId1283" Type="http://schemas.openxmlformats.org/officeDocument/2006/relationships/image" Target="../media/image1281.png"/><Relationship Id="rId1490" Type="http://schemas.openxmlformats.org/officeDocument/2006/relationships/image" Target="../media/image1488.png"/><Relationship Id="rId2127" Type="http://schemas.openxmlformats.org/officeDocument/2006/relationships/image" Target="../media/image2125.png"/><Relationship Id="rId2334" Type="http://schemas.openxmlformats.org/officeDocument/2006/relationships/image" Target="../media/image2332.png"/><Relationship Id="rId306" Type="http://schemas.openxmlformats.org/officeDocument/2006/relationships/image" Target="../media/image304.png"/><Relationship Id="rId860" Type="http://schemas.openxmlformats.org/officeDocument/2006/relationships/image" Target="../media/image858.png"/><Relationship Id="rId1143" Type="http://schemas.openxmlformats.org/officeDocument/2006/relationships/image" Target="../media/image1141.png"/><Relationship Id="rId2541" Type="http://schemas.openxmlformats.org/officeDocument/2006/relationships/image" Target="../media/image2539.png"/><Relationship Id="rId513" Type="http://schemas.openxmlformats.org/officeDocument/2006/relationships/image" Target="../media/image511.png"/><Relationship Id="rId720" Type="http://schemas.openxmlformats.org/officeDocument/2006/relationships/image" Target="../media/image718.png"/><Relationship Id="rId1350" Type="http://schemas.openxmlformats.org/officeDocument/2006/relationships/image" Target="../media/image1348.png"/><Relationship Id="rId2401" Type="http://schemas.openxmlformats.org/officeDocument/2006/relationships/image" Target="../media/image2399.png"/><Relationship Id="rId1003" Type="http://schemas.openxmlformats.org/officeDocument/2006/relationships/image" Target="../media/image1001.png"/><Relationship Id="rId1210" Type="http://schemas.openxmlformats.org/officeDocument/2006/relationships/image" Target="../media/image1208.png"/><Relationship Id="rId3175" Type="http://schemas.openxmlformats.org/officeDocument/2006/relationships/image" Target="../media/image3173.png"/><Relationship Id="rId3382" Type="http://schemas.openxmlformats.org/officeDocument/2006/relationships/image" Target="../media/image3380.png"/><Relationship Id="rId2191" Type="http://schemas.openxmlformats.org/officeDocument/2006/relationships/image" Target="../media/image2189.png"/><Relationship Id="rId3035" Type="http://schemas.openxmlformats.org/officeDocument/2006/relationships/image" Target="../media/image3033.png"/><Relationship Id="rId3242" Type="http://schemas.openxmlformats.org/officeDocument/2006/relationships/image" Target="../media/image3240.png"/><Relationship Id="rId163" Type="http://schemas.openxmlformats.org/officeDocument/2006/relationships/image" Target="../media/image161.png"/><Relationship Id="rId370" Type="http://schemas.openxmlformats.org/officeDocument/2006/relationships/image" Target="../media/image368.png"/><Relationship Id="rId2051" Type="http://schemas.openxmlformats.org/officeDocument/2006/relationships/image" Target="../media/image2049.png"/><Relationship Id="rId3102" Type="http://schemas.openxmlformats.org/officeDocument/2006/relationships/image" Target="../media/image3100.png"/><Relationship Id="rId230" Type="http://schemas.openxmlformats.org/officeDocument/2006/relationships/image" Target="../media/image228.png"/><Relationship Id="rId2868" Type="http://schemas.openxmlformats.org/officeDocument/2006/relationships/image" Target="../media/image2866.png"/><Relationship Id="rId1677" Type="http://schemas.openxmlformats.org/officeDocument/2006/relationships/image" Target="../media/image1675.png"/><Relationship Id="rId1884" Type="http://schemas.openxmlformats.org/officeDocument/2006/relationships/image" Target="../media/image1882.png"/><Relationship Id="rId2728" Type="http://schemas.openxmlformats.org/officeDocument/2006/relationships/image" Target="../media/image2726.png"/><Relationship Id="rId2935" Type="http://schemas.openxmlformats.org/officeDocument/2006/relationships/image" Target="../media/image2933.png"/><Relationship Id="rId907" Type="http://schemas.openxmlformats.org/officeDocument/2006/relationships/image" Target="../media/image905.png"/><Relationship Id="rId1537" Type="http://schemas.openxmlformats.org/officeDocument/2006/relationships/image" Target="../media/image1535.png"/><Relationship Id="rId1744" Type="http://schemas.openxmlformats.org/officeDocument/2006/relationships/image" Target="../media/image1742.png"/><Relationship Id="rId1951" Type="http://schemas.openxmlformats.org/officeDocument/2006/relationships/image" Target="../media/image1949.png"/><Relationship Id="rId36" Type="http://schemas.openxmlformats.org/officeDocument/2006/relationships/image" Target="../media/image34.png"/><Relationship Id="rId1604" Type="http://schemas.openxmlformats.org/officeDocument/2006/relationships/image" Target="../media/image1602.png"/><Relationship Id="rId1811" Type="http://schemas.openxmlformats.org/officeDocument/2006/relationships/image" Target="../media/image1809.png"/><Relationship Id="rId3569" Type="http://schemas.openxmlformats.org/officeDocument/2006/relationships/image" Target="../media/image3567.png"/><Relationship Id="rId697" Type="http://schemas.openxmlformats.org/officeDocument/2006/relationships/image" Target="../media/image695.png"/><Relationship Id="rId2378" Type="http://schemas.openxmlformats.org/officeDocument/2006/relationships/image" Target="../media/image2376.png"/><Relationship Id="rId3429" Type="http://schemas.openxmlformats.org/officeDocument/2006/relationships/image" Target="../media/image3427.png"/><Relationship Id="rId1187" Type="http://schemas.openxmlformats.org/officeDocument/2006/relationships/image" Target="../media/image1185.png"/><Relationship Id="rId2585" Type="http://schemas.openxmlformats.org/officeDocument/2006/relationships/image" Target="../media/image2583.png"/><Relationship Id="rId2792" Type="http://schemas.openxmlformats.org/officeDocument/2006/relationships/image" Target="../media/image2790.png"/><Relationship Id="rId557" Type="http://schemas.openxmlformats.org/officeDocument/2006/relationships/image" Target="../media/image555.png"/><Relationship Id="rId764" Type="http://schemas.openxmlformats.org/officeDocument/2006/relationships/image" Target="../media/image762.png"/><Relationship Id="rId971" Type="http://schemas.openxmlformats.org/officeDocument/2006/relationships/image" Target="../media/image969.png"/><Relationship Id="rId1394" Type="http://schemas.openxmlformats.org/officeDocument/2006/relationships/image" Target="../media/image1392.png"/><Relationship Id="rId2238" Type="http://schemas.openxmlformats.org/officeDocument/2006/relationships/image" Target="../media/image2236.png"/><Relationship Id="rId2445" Type="http://schemas.openxmlformats.org/officeDocument/2006/relationships/image" Target="../media/image2443.png"/><Relationship Id="rId2652" Type="http://schemas.openxmlformats.org/officeDocument/2006/relationships/image" Target="../media/image2650.png"/><Relationship Id="rId417" Type="http://schemas.openxmlformats.org/officeDocument/2006/relationships/image" Target="../media/image415.png"/><Relationship Id="rId624" Type="http://schemas.openxmlformats.org/officeDocument/2006/relationships/image" Target="../media/image622.png"/><Relationship Id="rId831" Type="http://schemas.openxmlformats.org/officeDocument/2006/relationships/image" Target="../media/image829.png"/><Relationship Id="rId1047" Type="http://schemas.openxmlformats.org/officeDocument/2006/relationships/image" Target="../media/image1045.png"/><Relationship Id="rId1254" Type="http://schemas.openxmlformats.org/officeDocument/2006/relationships/image" Target="../media/image1252.png"/><Relationship Id="rId1461" Type="http://schemas.openxmlformats.org/officeDocument/2006/relationships/image" Target="../media/image1459.png"/><Relationship Id="rId2305" Type="http://schemas.openxmlformats.org/officeDocument/2006/relationships/image" Target="../media/image2303.png"/><Relationship Id="rId2512" Type="http://schemas.openxmlformats.org/officeDocument/2006/relationships/image" Target="../media/image2510.png"/><Relationship Id="rId1114" Type="http://schemas.openxmlformats.org/officeDocument/2006/relationships/image" Target="../media/image1112.png"/><Relationship Id="rId1321" Type="http://schemas.openxmlformats.org/officeDocument/2006/relationships/image" Target="../media/image1319.png"/><Relationship Id="rId3079" Type="http://schemas.openxmlformats.org/officeDocument/2006/relationships/image" Target="../media/image3077.png"/><Relationship Id="rId3286" Type="http://schemas.openxmlformats.org/officeDocument/2006/relationships/image" Target="../media/image3284.png"/><Relationship Id="rId3493" Type="http://schemas.openxmlformats.org/officeDocument/2006/relationships/image" Target="../media/image3491.png"/><Relationship Id="rId2095" Type="http://schemas.openxmlformats.org/officeDocument/2006/relationships/image" Target="../media/image2093.png"/><Relationship Id="rId3146" Type="http://schemas.openxmlformats.org/officeDocument/2006/relationships/image" Target="../media/image3144.png"/><Relationship Id="rId3353" Type="http://schemas.openxmlformats.org/officeDocument/2006/relationships/image" Target="../media/image3351.png"/><Relationship Id="rId274" Type="http://schemas.openxmlformats.org/officeDocument/2006/relationships/image" Target="../media/image272.png"/><Relationship Id="rId481" Type="http://schemas.openxmlformats.org/officeDocument/2006/relationships/image" Target="../media/image479.png"/><Relationship Id="rId2162" Type="http://schemas.openxmlformats.org/officeDocument/2006/relationships/image" Target="../media/image2160.png"/><Relationship Id="rId3006" Type="http://schemas.openxmlformats.org/officeDocument/2006/relationships/image" Target="../media/image3004.png"/><Relationship Id="rId3560" Type="http://schemas.openxmlformats.org/officeDocument/2006/relationships/image" Target="../media/image3558.png"/><Relationship Id="rId134" Type="http://schemas.openxmlformats.org/officeDocument/2006/relationships/image" Target="../media/image132.png"/><Relationship Id="rId3213" Type="http://schemas.openxmlformats.org/officeDocument/2006/relationships/image" Target="../media/image3211.png"/><Relationship Id="rId3420" Type="http://schemas.openxmlformats.org/officeDocument/2006/relationships/image" Target="../media/image3418.png"/><Relationship Id="rId341" Type="http://schemas.openxmlformats.org/officeDocument/2006/relationships/image" Target="../media/image339.png"/><Relationship Id="rId2022" Type="http://schemas.openxmlformats.org/officeDocument/2006/relationships/image" Target="../media/image2020.png"/><Relationship Id="rId2979" Type="http://schemas.openxmlformats.org/officeDocument/2006/relationships/image" Target="../media/image2977.png"/><Relationship Id="rId201" Type="http://schemas.openxmlformats.org/officeDocument/2006/relationships/image" Target="../media/image199.png"/><Relationship Id="rId1788" Type="http://schemas.openxmlformats.org/officeDocument/2006/relationships/image" Target="../media/image1786.png"/><Relationship Id="rId1995" Type="http://schemas.openxmlformats.org/officeDocument/2006/relationships/image" Target="../media/image1993.png"/><Relationship Id="rId2839" Type="http://schemas.openxmlformats.org/officeDocument/2006/relationships/image" Target="../media/image2837.png"/><Relationship Id="rId1648" Type="http://schemas.openxmlformats.org/officeDocument/2006/relationships/image" Target="../media/image1646.png"/><Relationship Id="rId1508" Type="http://schemas.openxmlformats.org/officeDocument/2006/relationships/image" Target="../media/image1506.png"/><Relationship Id="rId1855" Type="http://schemas.openxmlformats.org/officeDocument/2006/relationships/image" Target="../media/image1853.png"/><Relationship Id="rId2906" Type="http://schemas.openxmlformats.org/officeDocument/2006/relationships/image" Target="../media/image2904.png"/><Relationship Id="rId3070" Type="http://schemas.openxmlformats.org/officeDocument/2006/relationships/image" Target="../media/image3068.png"/><Relationship Id="rId1715" Type="http://schemas.openxmlformats.org/officeDocument/2006/relationships/image" Target="../media/image1713.png"/><Relationship Id="rId1922" Type="http://schemas.openxmlformats.org/officeDocument/2006/relationships/image" Target="../media/image1920.png"/><Relationship Id="rId2489" Type="http://schemas.openxmlformats.org/officeDocument/2006/relationships/image" Target="../media/image2487.png"/><Relationship Id="rId2696" Type="http://schemas.openxmlformats.org/officeDocument/2006/relationships/image" Target="../media/image2694.png"/><Relationship Id="rId668" Type="http://schemas.openxmlformats.org/officeDocument/2006/relationships/image" Target="../media/image666.png"/><Relationship Id="rId875" Type="http://schemas.openxmlformats.org/officeDocument/2006/relationships/image" Target="../media/image873.png"/><Relationship Id="rId1298" Type="http://schemas.openxmlformats.org/officeDocument/2006/relationships/image" Target="../media/image1296.png"/><Relationship Id="rId2349" Type="http://schemas.openxmlformats.org/officeDocument/2006/relationships/image" Target="../media/image2347.png"/><Relationship Id="rId2556" Type="http://schemas.openxmlformats.org/officeDocument/2006/relationships/image" Target="../media/image2554.png"/><Relationship Id="rId2763" Type="http://schemas.openxmlformats.org/officeDocument/2006/relationships/image" Target="../media/image2761.png"/><Relationship Id="rId2970" Type="http://schemas.openxmlformats.org/officeDocument/2006/relationships/image" Target="../media/image2968.png"/><Relationship Id="rId3607" Type="http://schemas.openxmlformats.org/officeDocument/2006/relationships/image" Target="../media/image3605.png"/><Relationship Id="rId528" Type="http://schemas.openxmlformats.org/officeDocument/2006/relationships/image" Target="../media/image526.png"/><Relationship Id="rId735" Type="http://schemas.openxmlformats.org/officeDocument/2006/relationships/image" Target="../media/image733.png"/><Relationship Id="rId942" Type="http://schemas.openxmlformats.org/officeDocument/2006/relationships/image" Target="../media/image940.png"/><Relationship Id="rId1158" Type="http://schemas.openxmlformats.org/officeDocument/2006/relationships/image" Target="../media/image1156.png"/><Relationship Id="rId1365" Type="http://schemas.openxmlformats.org/officeDocument/2006/relationships/image" Target="../media/image1363.png"/><Relationship Id="rId1572" Type="http://schemas.openxmlformats.org/officeDocument/2006/relationships/image" Target="../media/image1570.png"/><Relationship Id="rId2209" Type="http://schemas.openxmlformats.org/officeDocument/2006/relationships/image" Target="../media/image2207.png"/><Relationship Id="rId2416" Type="http://schemas.openxmlformats.org/officeDocument/2006/relationships/image" Target="../media/image2414.png"/><Relationship Id="rId2623" Type="http://schemas.openxmlformats.org/officeDocument/2006/relationships/image" Target="../media/image2621.png"/><Relationship Id="rId1018" Type="http://schemas.openxmlformats.org/officeDocument/2006/relationships/image" Target="../media/image1016.png"/><Relationship Id="rId1225" Type="http://schemas.openxmlformats.org/officeDocument/2006/relationships/image" Target="../media/image1223.png"/><Relationship Id="rId1432" Type="http://schemas.openxmlformats.org/officeDocument/2006/relationships/image" Target="../media/image1430.png"/><Relationship Id="rId2830" Type="http://schemas.openxmlformats.org/officeDocument/2006/relationships/image" Target="../media/image2828.png"/><Relationship Id="rId71" Type="http://schemas.openxmlformats.org/officeDocument/2006/relationships/image" Target="../media/image69.png"/><Relationship Id="rId802" Type="http://schemas.openxmlformats.org/officeDocument/2006/relationships/image" Target="../media/image800.png"/><Relationship Id="rId3397" Type="http://schemas.openxmlformats.org/officeDocument/2006/relationships/image" Target="../media/image3395.png"/><Relationship Id="rId178" Type="http://schemas.openxmlformats.org/officeDocument/2006/relationships/image" Target="../media/image176.png"/><Relationship Id="rId3257" Type="http://schemas.openxmlformats.org/officeDocument/2006/relationships/image" Target="../media/image3255.png"/><Relationship Id="rId3464" Type="http://schemas.openxmlformats.org/officeDocument/2006/relationships/image" Target="../media/image3462.png"/><Relationship Id="rId385" Type="http://schemas.openxmlformats.org/officeDocument/2006/relationships/image" Target="../media/image383.png"/><Relationship Id="rId592" Type="http://schemas.openxmlformats.org/officeDocument/2006/relationships/image" Target="../media/image590.png"/><Relationship Id="rId2066" Type="http://schemas.openxmlformats.org/officeDocument/2006/relationships/image" Target="../media/image2064.png"/><Relationship Id="rId2273" Type="http://schemas.openxmlformats.org/officeDocument/2006/relationships/image" Target="../media/image2271.png"/><Relationship Id="rId2480" Type="http://schemas.openxmlformats.org/officeDocument/2006/relationships/image" Target="../media/image2478.png"/><Relationship Id="rId3117" Type="http://schemas.openxmlformats.org/officeDocument/2006/relationships/image" Target="../media/image3115.png"/><Relationship Id="rId3324" Type="http://schemas.openxmlformats.org/officeDocument/2006/relationships/image" Target="../media/image3322.png"/><Relationship Id="rId3531" Type="http://schemas.openxmlformats.org/officeDocument/2006/relationships/image" Target="../media/image3529.png"/><Relationship Id="rId245" Type="http://schemas.openxmlformats.org/officeDocument/2006/relationships/image" Target="../media/image243.png"/><Relationship Id="rId452" Type="http://schemas.openxmlformats.org/officeDocument/2006/relationships/image" Target="../media/image450.png"/><Relationship Id="rId1082" Type="http://schemas.openxmlformats.org/officeDocument/2006/relationships/image" Target="../media/image1080.png"/><Relationship Id="rId2133" Type="http://schemas.openxmlformats.org/officeDocument/2006/relationships/image" Target="../media/image2131.png"/><Relationship Id="rId2340" Type="http://schemas.openxmlformats.org/officeDocument/2006/relationships/image" Target="../media/image2338.png"/><Relationship Id="rId105" Type="http://schemas.openxmlformats.org/officeDocument/2006/relationships/image" Target="../media/image103.png"/><Relationship Id="rId312" Type="http://schemas.openxmlformats.org/officeDocument/2006/relationships/image" Target="../media/image310.png"/><Relationship Id="rId2200" Type="http://schemas.openxmlformats.org/officeDocument/2006/relationships/image" Target="../media/image2198.png"/><Relationship Id="rId1899" Type="http://schemas.openxmlformats.org/officeDocument/2006/relationships/image" Target="../media/image1897.png"/><Relationship Id="rId1759" Type="http://schemas.openxmlformats.org/officeDocument/2006/relationships/image" Target="../media/image1757.png"/><Relationship Id="rId1966" Type="http://schemas.openxmlformats.org/officeDocument/2006/relationships/image" Target="../media/image1964.png"/><Relationship Id="rId3181" Type="http://schemas.openxmlformats.org/officeDocument/2006/relationships/image" Target="../media/image3179.png"/><Relationship Id="rId1619" Type="http://schemas.openxmlformats.org/officeDocument/2006/relationships/image" Target="../media/image1617.png"/><Relationship Id="rId1826" Type="http://schemas.openxmlformats.org/officeDocument/2006/relationships/image" Target="../media/image1824.png"/><Relationship Id="rId3041" Type="http://schemas.openxmlformats.org/officeDocument/2006/relationships/image" Target="../media/image3039.png"/><Relationship Id="rId779" Type="http://schemas.openxmlformats.org/officeDocument/2006/relationships/image" Target="../media/image777.png"/><Relationship Id="rId986" Type="http://schemas.openxmlformats.org/officeDocument/2006/relationships/image" Target="../media/image984.png"/><Relationship Id="rId2667" Type="http://schemas.openxmlformats.org/officeDocument/2006/relationships/image" Target="../media/image2665.png"/><Relationship Id="rId639" Type="http://schemas.openxmlformats.org/officeDocument/2006/relationships/image" Target="../media/image637.png"/><Relationship Id="rId1269" Type="http://schemas.openxmlformats.org/officeDocument/2006/relationships/image" Target="../media/image1267.png"/><Relationship Id="rId1476" Type="http://schemas.openxmlformats.org/officeDocument/2006/relationships/image" Target="../media/image1474.png"/><Relationship Id="rId2874" Type="http://schemas.openxmlformats.org/officeDocument/2006/relationships/image" Target="../media/image2872.png"/><Relationship Id="rId846" Type="http://schemas.openxmlformats.org/officeDocument/2006/relationships/image" Target="../media/image844.png"/><Relationship Id="rId1129" Type="http://schemas.openxmlformats.org/officeDocument/2006/relationships/image" Target="../media/image1127.png"/><Relationship Id="rId1683" Type="http://schemas.openxmlformats.org/officeDocument/2006/relationships/image" Target="../media/image1681.png"/><Relationship Id="rId1890" Type="http://schemas.openxmlformats.org/officeDocument/2006/relationships/image" Target="../media/image1888.png"/><Relationship Id="rId2527" Type="http://schemas.openxmlformats.org/officeDocument/2006/relationships/image" Target="../media/image2525.png"/><Relationship Id="rId2734" Type="http://schemas.openxmlformats.org/officeDocument/2006/relationships/image" Target="../media/image2732.png"/><Relationship Id="rId2941" Type="http://schemas.openxmlformats.org/officeDocument/2006/relationships/image" Target="../media/image2939.png"/><Relationship Id="rId706" Type="http://schemas.openxmlformats.org/officeDocument/2006/relationships/image" Target="../media/image704.png"/><Relationship Id="rId913" Type="http://schemas.openxmlformats.org/officeDocument/2006/relationships/image" Target="../media/image911.png"/><Relationship Id="rId1336" Type="http://schemas.openxmlformats.org/officeDocument/2006/relationships/image" Target="../media/image1334.png"/><Relationship Id="rId1543" Type="http://schemas.openxmlformats.org/officeDocument/2006/relationships/image" Target="../media/image1541.png"/><Relationship Id="rId1750" Type="http://schemas.openxmlformats.org/officeDocument/2006/relationships/image" Target="../media/image1748.png"/><Relationship Id="rId2801" Type="http://schemas.openxmlformats.org/officeDocument/2006/relationships/image" Target="../media/image2799.png"/><Relationship Id="rId42" Type="http://schemas.openxmlformats.org/officeDocument/2006/relationships/image" Target="../media/image40.png"/><Relationship Id="rId1403" Type="http://schemas.openxmlformats.org/officeDocument/2006/relationships/image" Target="../media/image1401.png"/><Relationship Id="rId1610" Type="http://schemas.openxmlformats.org/officeDocument/2006/relationships/image" Target="../media/image1608.png"/><Relationship Id="rId3368" Type="http://schemas.openxmlformats.org/officeDocument/2006/relationships/image" Target="../media/image3366.png"/><Relationship Id="rId3575" Type="http://schemas.openxmlformats.org/officeDocument/2006/relationships/image" Target="../media/image3573.png"/><Relationship Id="rId289" Type="http://schemas.openxmlformats.org/officeDocument/2006/relationships/image" Target="../media/image287.png"/><Relationship Id="rId496" Type="http://schemas.openxmlformats.org/officeDocument/2006/relationships/image" Target="../media/image494.png"/><Relationship Id="rId2177" Type="http://schemas.openxmlformats.org/officeDocument/2006/relationships/image" Target="../media/image2175.png"/><Relationship Id="rId2384" Type="http://schemas.openxmlformats.org/officeDocument/2006/relationships/image" Target="../media/image2382.png"/><Relationship Id="rId2591" Type="http://schemas.openxmlformats.org/officeDocument/2006/relationships/image" Target="../media/image2589.png"/><Relationship Id="rId3228" Type="http://schemas.openxmlformats.org/officeDocument/2006/relationships/image" Target="../media/image3226.png"/><Relationship Id="rId3435" Type="http://schemas.openxmlformats.org/officeDocument/2006/relationships/image" Target="../media/image3433.png"/><Relationship Id="rId149" Type="http://schemas.openxmlformats.org/officeDocument/2006/relationships/image" Target="../media/image147.png"/><Relationship Id="rId356" Type="http://schemas.openxmlformats.org/officeDocument/2006/relationships/image" Target="../media/image354.png"/><Relationship Id="rId563" Type="http://schemas.openxmlformats.org/officeDocument/2006/relationships/image" Target="../media/image561.png"/><Relationship Id="rId770" Type="http://schemas.openxmlformats.org/officeDocument/2006/relationships/image" Target="../media/image768.png"/><Relationship Id="rId1193" Type="http://schemas.openxmlformats.org/officeDocument/2006/relationships/image" Target="../media/image1191.png"/><Relationship Id="rId2037" Type="http://schemas.openxmlformats.org/officeDocument/2006/relationships/image" Target="../media/image2035.png"/><Relationship Id="rId2244" Type="http://schemas.openxmlformats.org/officeDocument/2006/relationships/image" Target="../media/image2242.png"/><Relationship Id="rId2451" Type="http://schemas.openxmlformats.org/officeDocument/2006/relationships/image" Target="../media/image2449.png"/><Relationship Id="rId216" Type="http://schemas.openxmlformats.org/officeDocument/2006/relationships/image" Target="../media/image214.png"/><Relationship Id="rId423" Type="http://schemas.openxmlformats.org/officeDocument/2006/relationships/image" Target="../media/image421.png"/><Relationship Id="rId1053" Type="http://schemas.openxmlformats.org/officeDocument/2006/relationships/image" Target="../media/image1051.png"/><Relationship Id="rId1260" Type="http://schemas.openxmlformats.org/officeDocument/2006/relationships/image" Target="../media/image1258.png"/><Relationship Id="rId2104" Type="http://schemas.openxmlformats.org/officeDocument/2006/relationships/image" Target="../media/image2102.png"/><Relationship Id="rId3502" Type="http://schemas.openxmlformats.org/officeDocument/2006/relationships/image" Target="../media/image3500.png"/><Relationship Id="rId630" Type="http://schemas.openxmlformats.org/officeDocument/2006/relationships/image" Target="../media/image628.png"/><Relationship Id="rId2311" Type="http://schemas.openxmlformats.org/officeDocument/2006/relationships/image" Target="../media/image2309.png"/><Relationship Id="rId1120" Type="http://schemas.openxmlformats.org/officeDocument/2006/relationships/image" Target="../media/image1118.png"/><Relationship Id="rId1937" Type="http://schemas.openxmlformats.org/officeDocument/2006/relationships/image" Target="../media/image1935.png"/><Relationship Id="rId3085" Type="http://schemas.openxmlformats.org/officeDocument/2006/relationships/image" Target="../media/image3083.png"/><Relationship Id="rId3292" Type="http://schemas.openxmlformats.org/officeDocument/2006/relationships/image" Target="../media/image3290.png"/><Relationship Id="rId3152" Type="http://schemas.openxmlformats.org/officeDocument/2006/relationships/image" Target="../media/image3150.png"/><Relationship Id="rId280" Type="http://schemas.openxmlformats.org/officeDocument/2006/relationships/image" Target="../media/image278.png"/><Relationship Id="rId3012" Type="http://schemas.openxmlformats.org/officeDocument/2006/relationships/image" Target="../media/image3010.png"/><Relationship Id="rId140" Type="http://schemas.openxmlformats.org/officeDocument/2006/relationships/image" Target="../media/image138.png"/><Relationship Id="rId6" Type="http://schemas.openxmlformats.org/officeDocument/2006/relationships/image" Target="../media/image4.png"/><Relationship Id="rId2778" Type="http://schemas.openxmlformats.org/officeDocument/2006/relationships/image" Target="../media/image2776.png"/><Relationship Id="rId2985" Type="http://schemas.openxmlformats.org/officeDocument/2006/relationships/image" Target="../media/image2983.png"/><Relationship Id="rId957" Type="http://schemas.openxmlformats.org/officeDocument/2006/relationships/image" Target="../media/image955.png"/><Relationship Id="rId1587" Type="http://schemas.openxmlformats.org/officeDocument/2006/relationships/image" Target="../media/image1585.png"/><Relationship Id="rId1794" Type="http://schemas.openxmlformats.org/officeDocument/2006/relationships/image" Target="../media/image1792.png"/><Relationship Id="rId2638" Type="http://schemas.openxmlformats.org/officeDocument/2006/relationships/image" Target="../media/image2636.png"/><Relationship Id="rId2845" Type="http://schemas.openxmlformats.org/officeDocument/2006/relationships/image" Target="../media/image2843.png"/><Relationship Id="rId86" Type="http://schemas.openxmlformats.org/officeDocument/2006/relationships/image" Target="../media/image84.png"/><Relationship Id="rId817" Type="http://schemas.openxmlformats.org/officeDocument/2006/relationships/image" Target="../media/image815.png"/><Relationship Id="rId1447" Type="http://schemas.openxmlformats.org/officeDocument/2006/relationships/image" Target="../media/image1445.png"/><Relationship Id="rId1654" Type="http://schemas.openxmlformats.org/officeDocument/2006/relationships/image" Target="../media/image1652.png"/><Relationship Id="rId1861" Type="http://schemas.openxmlformats.org/officeDocument/2006/relationships/image" Target="../media/image1859.png"/><Relationship Id="rId2705" Type="http://schemas.openxmlformats.org/officeDocument/2006/relationships/image" Target="../media/image2703.png"/><Relationship Id="rId2912" Type="http://schemas.openxmlformats.org/officeDocument/2006/relationships/image" Target="../media/image2910.png"/><Relationship Id="rId1307" Type="http://schemas.openxmlformats.org/officeDocument/2006/relationships/image" Target="../media/image1305.png"/><Relationship Id="rId1514" Type="http://schemas.openxmlformats.org/officeDocument/2006/relationships/image" Target="../media/image1512.png"/><Relationship Id="rId1721" Type="http://schemas.openxmlformats.org/officeDocument/2006/relationships/image" Target="../media/image1719.png"/><Relationship Id="rId13" Type="http://schemas.openxmlformats.org/officeDocument/2006/relationships/image" Target="../media/image11.png"/><Relationship Id="rId3479" Type="http://schemas.openxmlformats.org/officeDocument/2006/relationships/image" Target="../media/image3477.png"/><Relationship Id="rId2288" Type="http://schemas.openxmlformats.org/officeDocument/2006/relationships/image" Target="../media/image2286.png"/><Relationship Id="rId2495" Type="http://schemas.openxmlformats.org/officeDocument/2006/relationships/image" Target="../media/image2493.png"/><Relationship Id="rId3339" Type="http://schemas.openxmlformats.org/officeDocument/2006/relationships/image" Target="../media/image3337.png"/><Relationship Id="rId467" Type="http://schemas.openxmlformats.org/officeDocument/2006/relationships/image" Target="../media/image465.png"/><Relationship Id="rId1097" Type="http://schemas.openxmlformats.org/officeDocument/2006/relationships/image" Target="../media/image1095.png"/><Relationship Id="rId2148" Type="http://schemas.openxmlformats.org/officeDocument/2006/relationships/image" Target="../media/image2146.png"/><Relationship Id="rId3546" Type="http://schemas.openxmlformats.org/officeDocument/2006/relationships/image" Target="../media/image3544.png"/><Relationship Id="rId674" Type="http://schemas.openxmlformats.org/officeDocument/2006/relationships/image" Target="../media/image672.png"/><Relationship Id="rId881" Type="http://schemas.openxmlformats.org/officeDocument/2006/relationships/image" Target="../media/image879.png"/><Relationship Id="rId2355" Type="http://schemas.openxmlformats.org/officeDocument/2006/relationships/image" Target="../media/image2353.png"/><Relationship Id="rId2562" Type="http://schemas.openxmlformats.org/officeDocument/2006/relationships/image" Target="../media/image2560.png"/><Relationship Id="rId3406" Type="http://schemas.openxmlformats.org/officeDocument/2006/relationships/image" Target="../media/image3404.png"/><Relationship Id="rId3613" Type="http://schemas.openxmlformats.org/officeDocument/2006/relationships/image" Target="../media/image3611.png"/><Relationship Id="rId327" Type="http://schemas.openxmlformats.org/officeDocument/2006/relationships/image" Target="../media/image325.png"/><Relationship Id="rId534" Type="http://schemas.openxmlformats.org/officeDocument/2006/relationships/image" Target="../media/image532.png"/><Relationship Id="rId741" Type="http://schemas.openxmlformats.org/officeDocument/2006/relationships/image" Target="../media/image739.png"/><Relationship Id="rId1164" Type="http://schemas.openxmlformats.org/officeDocument/2006/relationships/image" Target="../media/image1162.png"/><Relationship Id="rId1371" Type="http://schemas.openxmlformats.org/officeDocument/2006/relationships/image" Target="../media/image1369.png"/><Relationship Id="rId2008" Type="http://schemas.openxmlformats.org/officeDocument/2006/relationships/image" Target="../media/image2006.png"/><Relationship Id="rId2215" Type="http://schemas.openxmlformats.org/officeDocument/2006/relationships/image" Target="../media/image2213.png"/><Relationship Id="rId2422" Type="http://schemas.openxmlformats.org/officeDocument/2006/relationships/image" Target="../media/image2420.png"/><Relationship Id="rId601" Type="http://schemas.openxmlformats.org/officeDocument/2006/relationships/image" Target="../media/image599.png"/><Relationship Id="rId1024" Type="http://schemas.openxmlformats.org/officeDocument/2006/relationships/image" Target="../media/image1022.png"/><Relationship Id="rId1231" Type="http://schemas.openxmlformats.org/officeDocument/2006/relationships/image" Target="../media/image1229.png"/><Relationship Id="rId3196" Type="http://schemas.openxmlformats.org/officeDocument/2006/relationships/image" Target="../media/image3194.png"/><Relationship Id="rId3056" Type="http://schemas.openxmlformats.org/officeDocument/2006/relationships/image" Target="../media/image3054.png"/><Relationship Id="rId3263" Type="http://schemas.openxmlformats.org/officeDocument/2006/relationships/image" Target="../media/image3261.png"/><Relationship Id="rId3470" Type="http://schemas.openxmlformats.org/officeDocument/2006/relationships/image" Target="../media/image3468.png"/><Relationship Id="rId184" Type="http://schemas.openxmlformats.org/officeDocument/2006/relationships/image" Target="../media/image182.png"/><Relationship Id="rId391" Type="http://schemas.openxmlformats.org/officeDocument/2006/relationships/image" Target="../media/image389.png"/><Relationship Id="rId1908" Type="http://schemas.openxmlformats.org/officeDocument/2006/relationships/image" Target="../media/image1906.png"/><Relationship Id="rId2072" Type="http://schemas.openxmlformats.org/officeDocument/2006/relationships/image" Target="../media/image2070.png"/><Relationship Id="rId3123" Type="http://schemas.openxmlformats.org/officeDocument/2006/relationships/image" Target="../media/image3121.png"/><Relationship Id="rId251" Type="http://schemas.openxmlformats.org/officeDocument/2006/relationships/image" Target="../media/image249.png"/><Relationship Id="rId3330" Type="http://schemas.openxmlformats.org/officeDocument/2006/relationships/image" Target="../media/image3328.png"/><Relationship Id="rId2889" Type="http://schemas.openxmlformats.org/officeDocument/2006/relationships/image" Target="../media/image2887.png"/><Relationship Id="rId111" Type="http://schemas.openxmlformats.org/officeDocument/2006/relationships/image" Target="../media/image109.png"/><Relationship Id="rId1698" Type="http://schemas.openxmlformats.org/officeDocument/2006/relationships/image" Target="../media/image1696.png"/><Relationship Id="rId2749" Type="http://schemas.openxmlformats.org/officeDocument/2006/relationships/image" Target="../media/image2747.png"/><Relationship Id="rId2956" Type="http://schemas.openxmlformats.org/officeDocument/2006/relationships/image" Target="../media/image2954.png"/><Relationship Id="rId928" Type="http://schemas.openxmlformats.org/officeDocument/2006/relationships/image" Target="../media/image926.png"/><Relationship Id="rId1558" Type="http://schemas.openxmlformats.org/officeDocument/2006/relationships/image" Target="../media/image1556.png"/><Relationship Id="rId1765" Type="http://schemas.openxmlformats.org/officeDocument/2006/relationships/image" Target="../media/image1763.png"/><Relationship Id="rId2609" Type="http://schemas.openxmlformats.org/officeDocument/2006/relationships/image" Target="../media/image2607.png"/><Relationship Id="rId57" Type="http://schemas.openxmlformats.org/officeDocument/2006/relationships/image" Target="../media/image55.png"/><Relationship Id="rId1418" Type="http://schemas.openxmlformats.org/officeDocument/2006/relationships/image" Target="../media/image1416.png"/><Relationship Id="rId1972" Type="http://schemas.openxmlformats.org/officeDocument/2006/relationships/image" Target="../media/image1970.png"/><Relationship Id="rId2816" Type="http://schemas.openxmlformats.org/officeDocument/2006/relationships/image" Target="../media/image281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2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 descr="Figure showing how the union seagrass coverage was created by merging the 1943, 1986, 1989, 1992, 1994, 1996, and 1999 coverages."/>
          <p:cNvGrpSpPr>
            <a:grpSpLocks/>
          </p:cNvGrpSpPr>
          <p:nvPr/>
        </p:nvGrpSpPr>
        <p:grpSpPr bwMode="auto">
          <a:xfrm>
            <a:off x="395288" y="152400"/>
            <a:ext cx="3048000" cy="2981325"/>
            <a:chOff x="1321" y="734"/>
            <a:chExt cx="1148" cy="2023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413" y="739"/>
              <a:ext cx="198" cy="213"/>
              <a:chOff x="1413" y="739"/>
              <a:chExt cx="198" cy="213"/>
            </a:xfrm>
          </p:grpSpPr>
          <p:pic>
            <p:nvPicPr>
              <p:cNvPr id="18140" name="Picture 5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413" y="739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1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413" y="741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2" name="Picture 7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414" y="742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3" name="Picture 8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414" y="744"/>
                <a:ext cx="7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4" name="Picture 9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416" y="746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5" name="Picture 10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1416" y="747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6" name="Picture 1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1434" y="747"/>
                <a:ext cx="5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7" name="Picture 12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1418" y="749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8" name="Picture 13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441" y="749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49" name="Picture 14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418" y="751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0" name="Picture 15"/>
              <p:cNvPicPr>
                <a:picLocks noChangeAspect="1"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1443" y="751"/>
                <a:ext cx="6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1" name="Picture 16"/>
              <p:cNvPicPr>
                <a:picLocks noChangeAspect="1" noChangeArrowheads="1"/>
              </p:cNvPicPr>
              <p:nvPr/>
            </p:nvPicPr>
            <p:blipFill>
              <a:blip r:embed="rId14"/>
              <a:srcRect/>
              <a:stretch>
                <a:fillRect/>
              </a:stretch>
            </p:blipFill>
            <p:spPr bwMode="auto">
              <a:xfrm>
                <a:off x="1419" y="752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2" name="Picture 17"/>
              <p:cNvPicPr>
                <a:picLocks noChangeAspect="1" noChangeArrowheads="1"/>
              </p:cNvPicPr>
              <p:nvPr/>
            </p:nvPicPr>
            <p:blipFill>
              <a:blip r:embed="rId15"/>
              <a:srcRect/>
              <a:stretch>
                <a:fillRect/>
              </a:stretch>
            </p:blipFill>
            <p:spPr bwMode="auto">
              <a:xfrm>
                <a:off x="1444" y="752"/>
                <a:ext cx="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3" name="Picture 18"/>
              <p:cNvPicPr>
                <a:picLocks noChangeAspect="1" noChangeArrowheads="1"/>
              </p:cNvPicPr>
              <p:nvPr/>
            </p:nvPicPr>
            <p:blipFill>
              <a:blip r:embed="rId16"/>
              <a:srcRect/>
              <a:stretch>
                <a:fillRect/>
              </a:stretch>
            </p:blipFill>
            <p:spPr bwMode="auto">
              <a:xfrm>
                <a:off x="1509" y="75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4" name="Picture 19"/>
              <p:cNvPicPr>
                <a:picLocks noChangeAspect="1" noChangeArrowheads="1"/>
              </p:cNvPicPr>
              <p:nvPr/>
            </p:nvPicPr>
            <p:blipFill>
              <a:blip r:embed="rId17"/>
              <a:srcRect/>
              <a:stretch>
                <a:fillRect/>
              </a:stretch>
            </p:blipFill>
            <p:spPr bwMode="auto">
              <a:xfrm>
                <a:off x="1419" y="754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5" name="Picture 20"/>
              <p:cNvPicPr>
                <a:picLocks noChangeAspect="1" noChangeArrowheads="1"/>
              </p:cNvPicPr>
              <p:nvPr/>
            </p:nvPicPr>
            <p:blipFill>
              <a:blip r:embed="rId18"/>
              <a:srcRect/>
              <a:stretch>
                <a:fillRect/>
              </a:stretch>
            </p:blipFill>
            <p:spPr bwMode="auto">
              <a:xfrm>
                <a:off x="1441" y="754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6" name="Picture 21"/>
              <p:cNvPicPr>
                <a:picLocks noChangeAspect="1" noChangeArrowheads="1"/>
              </p:cNvPicPr>
              <p:nvPr/>
            </p:nvPicPr>
            <p:blipFill>
              <a:blip r:embed="rId19"/>
              <a:srcRect/>
              <a:stretch>
                <a:fillRect/>
              </a:stretch>
            </p:blipFill>
            <p:spPr bwMode="auto">
              <a:xfrm>
                <a:off x="1421" y="75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7" name="Picture 22"/>
              <p:cNvPicPr>
                <a:picLocks noChangeAspect="1" noChangeArrowheads="1"/>
              </p:cNvPicPr>
              <p:nvPr/>
            </p:nvPicPr>
            <p:blipFill>
              <a:blip r:embed="rId20"/>
              <a:srcRect/>
              <a:stretch>
                <a:fillRect/>
              </a:stretch>
            </p:blipFill>
            <p:spPr bwMode="auto">
              <a:xfrm>
                <a:off x="1441" y="756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8" name="Picture 23"/>
              <p:cNvPicPr>
                <a:picLocks noChangeAspect="1" noChangeArrowheads="1"/>
              </p:cNvPicPr>
              <p:nvPr/>
            </p:nvPicPr>
            <p:blipFill>
              <a:blip r:embed="rId21"/>
              <a:srcRect/>
              <a:stretch>
                <a:fillRect/>
              </a:stretch>
            </p:blipFill>
            <p:spPr bwMode="auto">
              <a:xfrm>
                <a:off x="1421" y="757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59" name="Picture 24"/>
              <p:cNvPicPr>
                <a:picLocks noChangeAspect="1" noChangeArrowheads="1"/>
              </p:cNvPicPr>
              <p:nvPr/>
            </p:nvPicPr>
            <p:blipFill>
              <a:blip r:embed="rId22"/>
              <a:srcRect/>
              <a:stretch>
                <a:fillRect/>
              </a:stretch>
            </p:blipFill>
            <p:spPr bwMode="auto">
              <a:xfrm>
                <a:off x="1441" y="75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0" name="Picture 25"/>
              <p:cNvPicPr>
                <a:picLocks noChangeAspect="1" noChangeArrowheads="1"/>
              </p:cNvPicPr>
              <p:nvPr/>
            </p:nvPicPr>
            <p:blipFill>
              <a:blip r:embed="rId23"/>
              <a:srcRect/>
              <a:stretch>
                <a:fillRect/>
              </a:stretch>
            </p:blipFill>
            <p:spPr bwMode="auto">
              <a:xfrm>
                <a:off x="1423" y="759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1" name="Picture 26"/>
              <p:cNvPicPr>
                <a:picLocks noChangeAspect="1" noChangeArrowheads="1"/>
              </p:cNvPicPr>
              <p:nvPr/>
            </p:nvPicPr>
            <p:blipFill>
              <a:blip r:embed="rId24"/>
              <a:srcRect/>
              <a:stretch>
                <a:fillRect/>
              </a:stretch>
            </p:blipFill>
            <p:spPr bwMode="auto">
              <a:xfrm>
                <a:off x="1441" y="75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2" name="Picture 27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1449" y="75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3" name="Picture 28"/>
              <p:cNvPicPr>
                <a:picLocks noChangeAspect="1" noChangeArrowheads="1"/>
              </p:cNvPicPr>
              <p:nvPr/>
            </p:nvPicPr>
            <p:blipFill>
              <a:blip r:embed="rId26"/>
              <a:srcRect/>
              <a:stretch>
                <a:fillRect/>
              </a:stretch>
            </p:blipFill>
            <p:spPr bwMode="auto">
              <a:xfrm>
                <a:off x="1424" y="76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4" name="Picture 29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1441" y="76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5" name="Picture 30"/>
              <p:cNvPicPr>
                <a:picLocks noChangeAspect="1" noChangeArrowheads="1"/>
              </p:cNvPicPr>
              <p:nvPr/>
            </p:nvPicPr>
            <p:blipFill>
              <a:blip r:embed="rId28"/>
              <a:srcRect/>
              <a:stretch>
                <a:fillRect/>
              </a:stretch>
            </p:blipFill>
            <p:spPr bwMode="auto">
              <a:xfrm>
                <a:off x="1449" y="76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6" name="Picture 31"/>
              <p:cNvPicPr>
                <a:picLocks noChangeAspect="1" noChangeArrowheads="1"/>
              </p:cNvPicPr>
              <p:nvPr/>
            </p:nvPicPr>
            <p:blipFill>
              <a:blip r:embed="rId29"/>
              <a:srcRect/>
              <a:stretch>
                <a:fillRect/>
              </a:stretch>
            </p:blipFill>
            <p:spPr bwMode="auto">
              <a:xfrm>
                <a:off x="1424" y="76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7" name="Picture 32"/>
              <p:cNvPicPr>
                <a:picLocks noChangeAspect="1" noChangeArrowheads="1"/>
              </p:cNvPicPr>
              <p:nvPr/>
            </p:nvPicPr>
            <p:blipFill>
              <a:blip r:embed="rId30"/>
              <a:srcRect/>
              <a:stretch>
                <a:fillRect/>
              </a:stretch>
            </p:blipFill>
            <p:spPr bwMode="auto">
              <a:xfrm>
                <a:off x="1441" y="76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8" name="Picture 33"/>
              <p:cNvPicPr>
                <a:picLocks noChangeAspect="1" noChangeArrowheads="1"/>
              </p:cNvPicPr>
              <p:nvPr/>
            </p:nvPicPr>
            <p:blipFill>
              <a:blip r:embed="rId31"/>
              <a:srcRect/>
              <a:stretch>
                <a:fillRect/>
              </a:stretch>
            </p:blipFill>
            <p:spPr bwMode="auto">
              <a:xfrm>
                <a:off x="1449" y="762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69" name="Picture 34"/>
              <p:cNvPicPr>
                <a:picLocks noChangeAspect="1" noChangeArrowheads="1"/>
              </p:cNvPicPr>
              <p:nvPr/>
            </p:nvPicPr>
            <p:blipFill>
              <a:blip r:embed="rId32"/>
              <a:srcRect/>
              <a:stretch>
                <a:fillRect/>
              </a:stretch>
            </p:blipFill>
            <p:spPr bwMode="auto">
              <a:xfrm>
                <a:off x="1426" y="764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0" name="Picture 35"/>
              <p:cNvPicPr>
                <a:picLocks noChangeAspect="1" noChangeArrowheads="1"/>
              </p:cNvPicPr>
              <p:nvPr/>
            </p:nvPicPr>
            <p:blipFill>
              <a:blip r:embed="rId33"/>
              <a:srcRect/>
              <a:stretch>
                <a:fillRect/>
              </a:stretch>
            </p:blipFill>
            <p:spPr bwMode="auto">
              <a:xfrm>
                <a:off x="1451" y="764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1" name="Picture 36"/>
              <p:cNvPicPr>
                <a:picLocks noChangeAspect="1" noChangeArrowheads="1"/>
              </p:cNvPicPr>
              <p:nvPr/>
            </p:nvPicPr>
            <p:blipFill>
              <a:blip r:embed="rId34"/>
              <a:srcRect/>
              <a:stretch>
                <a:fillRect/>
              </a:stretch>
            </p:blipFill>
            <p:spPr bwMode="auto">
              <a:xfrm>
                <a:off x="1426" y="766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2" name="Picture 37"/>
              <p:cNvPicPr>
                <a:picLocks noChangeAspect="1" noChangeArrowheads="1"/>
              </p:cNvPicPr>
              <p:nvPr/>
            </p:nvPicPr>
            <p:blipFill>
              <a:blip r:embed="rId35"/>
              <a:srcRect/>
              <a:stretch>
                <a:fillRect/>
              </a:stretch>
            </p:blipFill>
            <p:spPr bwMode="auto">
              <a:xfrm>
                <a:off x="1451" y="766"/>
                <a:ext cx="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3" name="Picture 38"/>
              <p:cNvPicPr>
                <a:picLocks noChangeAspect="1" noChangeArrowheads="1"/>
              </p:cNvPicPr>
              <p:nvPr/>
            </p:nvPicPr>
            <p:blipFill>
              <a:blip r:embed="rId36"/>
              <a:srcRect/>
              <a:stretch>
                <a:fillRect/>
              </a:stretch>
            </p:blipFill>
            <p:spPr bwMode="auto">
              <a:xfrm>
                <a:off x="1428" y="767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4" name="Picture 39"/>
              <p:cNvPicPr>
                <a:picLocks noChangeAspect="1" noChangeArrowheads="1"/>
              </p:cNvPicPr>
              <p:nvPr/>
            </p:nvPicPr>
            <p:blipFill>
              <a:blip r:embed="rId37"/>
              <a:srcRect/>
              <a:stretch>
                <a:fillRect/>
              </a:stretch>
            </p:blipFill>
            <p:spPr bwMode="auto">
              <a:xfrm>
                <a:off x="1454" y="767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5" name="Picture 40"/>
              <p:cNvPicPr>
                <a:picLocks noChangeAspect="1" noChangeArrowheads="1"/>
              </p:cNvPicPr>
              <p:nvPr/>
            </p:nvPicPr>
            <p:blipFill>
              <a:blip r:embed="rId38"/>
              <a:srcRect/>
              <a:stretch>
                <a:fillRect/>
              </a:stretch>
            </p:blipFill>
            <p:spPr bwMode="auto">
              <a:xfrm>
                <a:off x="1428" y="769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6" name="Picture 41"/>
              <p:cNvPicPr>
                <a:picLocks noChangeAspect="1" noChangeArrowheads="1"/>
              </p:cNvPicPr>
              <p:nvPr/>
            </p:nvPicPr>
            <p:blipFill>
              <a:blip r:embed="rId39"/>
              <a:srcRect/>
              <a:stretch>
                <a:fillRect/>
              </a:stretch>
            </p:blipFill>
            <p:spPr bwMode="auto">
              <a:xfrm>
                <a:off x="1458" y="769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7" name="Picture 42"/>
              <p:cNvPicPr>
                <a:picLocks noChangeAspect="1" noChangeArrowheads="1"/>
              </p:cNvPicPr>
              <p:nvPr/>
            </p:nvPicPr>
            <p:blipFill>
              <a:blip r:embed="rId40"/>
              <a:srcRect/>
              <a:stretch>
                <a:fillRect/>
              </a:stretch>
            </p:blipFill>
            <p:spPr bwMode="auto">
              <a:xfrm>
                <a:off x="1471" y="769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8" name="Picture 43"/>
              <p:cNvPicPr>
                <a:picLocks noChangeAspect="1" noChangeArrowheads="1"/>
              </p:cNvPicPr>
              <p:nvPr/>
            </p:nvPicPr>
            <p:blipFill>
              <a:blip r:embed="rId41"/>
              <a:srcRect/>
              <a:stretch>
                <a:fillRect/>
              </a:stretch>
            </p:blipFill>
            <p:spPr bwMode="auto">
              <a:xfrm>
                <a:off x="1429" y="77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79" name="Picture 44"/>
              <p:cNvPicPr>
                <a:picLocks noChangeAspect="1" noChangeArrowheads="1"/>
              </p:cNvPicPr>
              <p:nvPr/>
            </p:nvPicPr>
            <p:blipFill>
              <a:blip r:embed="rId42"/>
              <a:srcRect/>
              <a:stretch>
                <a:fillRect/>
              </a:stretch>
            </p:blipFill>
            <p:spPr bwMode="auto">
              <a:xfrm>
                <a:off x="1459" y="77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0" name="Picture 45"/>
              <p:cNvPicPr>
                <a:picLocks noChangeAspect="1" noChangeArrowheads="1"/>
              </p:cNvPicPr>
              <p:nvPr/>
            </p:nvPicPr>
            <p:blipFill>
              <a:blip r:embed="rId43"/>
              <a:srcRect/>
              <a:stretch>
                <a:fillRect/>
              </a:stretch>
            </p:blipFill>
            <p:spPr bwMode="auto">
              <a:xfrm>
                <a:off x="1469" y="771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1" name="Picture 46"/>
              <p:cNvPicPr>
                <a:picLocks noChangeAspect="1" noChangeArrowheads="1"/>
              </p:cNvPicPr>
              <p:nvPr/>
            </p:nvPicPr>
            <p:blipFill>
              <a:blip r:embed="rId44"/>
              <a:srcRect/>
              <a:stretch>
                <a:fillRect/>
              </a:stretch>
            </p:blipFill>
            <p:spPr bwMode="auto">
              <a:xfrm>
                <a:off x="1431" y="77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2" name="Picture 47"/>
              <p:cNvPicPr>
                <a:picLocks noChangeAspect="1" noChangeArrowheads="1"/>
              </p:cNvPicPr>
              <p:nvPr/>
            </p:nvPicPr>
            <p:blipFill>
              <a:blip r:embed="rId45"/>
              <a:srcRect/>
              <a:stretch>
                <a:fillRect/>
              </a:stretch>
            </p:blipFill>
            <p:spPr bwMode="auto">
              <a:xfrm>
                <a:off x="1461" y="77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3" name="Picture 48"/>
              <p:cNvPicPr>
                <a:picLocks noChangeAspect="1" noChangeArrowheads="1"/>
              </p:cNvPicPr>
              <p:nvPr/>
            </p:nvPicPr>
            <p:blipFill>
              <a:blip r:embed="rId46"/>
              <a:srcRect/>
              <a:stretch>
                <a:fillRect/>
              </a:stretch>
            </p:blipFill>
            <p:spPr bwMode="auto">
              <a:xfrm>
                <a:off x="1468" y="772"/>
                <a:ext cx="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4" name="Picture 49"/>
              <p:cNvPicPr>
                <a:picLocks noChangeAspect="1" noChangeArrowheads="1"/>
              </p:cNvPicPr>
              <p:nvPr/>
            </p:nvPicPr>
            <p:blipFill>
              <a:blip r:embed="rId47"/>
              <a:srcRect/>
              <a:stretch>
                <a:fillRect/>
              </a:stretch>
            </p:blipFill>
            <p:spPr bwMode="auto">
              <a:xfrm>
                <a:off x="1431" y="77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5" name="Picture 50"/>
              <p:cNvPicPr>
                <a:picLocks noChangeAspect="1" noChangeArrowheads="1"/>
              </p:cNvPicPr>
              <p:nvPr/>
            </p:nvPicPr>
            <p:blipFill>
              <a:blip r:embed="rId48"/>
              <a:srcRect/>
              <a:stretch>
                <a:fillRect/>
              </a:stretch>
            </p:blipFill>
            <p:spPr bwMode="auto">
              <a:xfrm>
                <a:off x="1463" y="77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6" name="Picture 51"/>
              <p:cNvPicPr>
                <a:picLocks noChangeAspect="1" noChangeArrowheads="1"/>
              </p:cNvPicPr>
              <p:nvPr/>
            </p:nvPicPr>
            <p:blipFill>
              <a:blip r:embed="rId49"/>
              <a:srcRect/>
              <a:stretch>
                <a:fillRect/>
              </a:stretch>
            </p:blipFill>
            <p:spPr bwMode="auto">
              <a:xfrm>
                <a:off x="1468" y="774"/>
                <a:ext cx="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7" name="Picture 52"/>
              <p:cNvPicPr>
                <a:picLocks noChangeAspect="1" noChangeArrowheads="1"/>
              </p:cNvPicPr>
              <p:nvPr/>
            </p:nvPicPr>
            <p:blipFill>
              <a:blip r:embed="rId50"/>
              <a:srcRect/>
              <a:stretch>
                <a:fillRect/>
              </a:stretch>
            </p:blipFill>
            <p:spPr bwMode="auto">
              <a:xfrm>
                <a:off x="1433" y="77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8" name="Picture 53"/>
              <p:cNvPicPr>
                <a:picLocks noChangeAspect="1" noChangeArrowheads="1"/>
              </p:cNvPicPr>
              <p:nvPr/>
            </p:nvPicPr>
            <p:blipFill>
              <a:blip r:embed="rId51"/>
              <a:srcRect/>
              <a:stretch>
                <a:fillRect/>
              </a:stretch>
            </p:blipFill>
            <p:spPr bwMode="auto">
              <a:xfrm>
                <a:off x="1469" y="776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89" name="Picture 54"/>
              <p:cNvPicPr>
                <a:picLocks noChangeAspect="1" noChangeArrowheads="1"/>
              </p:cNvPicPr>
              <p:nvPr/>
            </p:nvPicPr>
            <p:blipFill>
              <a:blip r:embed="rId52"/>
              <a:srcRect/>
              <a:stretch>
                <a:fillRect/>
              </a:stretch>
            </p:blipFill>
            <p:spPr bwMode="auto">
              <a:xfrm>
                <a:off x="1433" y="777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0" name="Picture 55"/>
              <p:cNvPicPr>
                <a:picLocks noChangeAspect="1" noChangeArrowheads="1"/>
              </p:cNvPicPr>
              <p:nvPr/>
            </p:nvPicPr>
            <p:blipFill>
              <a:blip r:embed="rId53"/>
              <a:srcRect/>
              <a:stretch>
                <a:fillRect/>
              </a:stretch>
            </p:blipFill>
            <p:spPr bwMode="auto">
              <a:xfrm>
                <a:off x="1476" y="777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1" name="Picture 56"/>
              <p:cNvPicPr>
                <a:picLocks noChangeAspect="1" noChangeArrowheads="1"/>
              </p:cNvPicPr>
              <p:nvPr/>
            </p:nvPicPr>
            <p:blipFill>
              <a:blip r:embed="rId54"/>
              <a:srcRect/>
              <a:stretch>
                <a:fillRect/>
              </a:stretch>
            </p:blipFill>
            <p:spPr bwMode="auto">
              <a:xfrm>
                <a:off x="1434" y="77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2" name="Picture 57"/>
              <p:cNvPicPr>
                <a:picLocks noChangeAspect="1" noChangeArrowheads="1"/>
              </p:cNvPicPr>
              <p:nvPr/>
            </p:nvPicPr>
            <p:blipFill>
              <a:blip r:embed="rId55"/>
              <a:srcRect/>
              <a:stretch>
                <a:fillRect/>
              </a:stretch>
            </p:blipFill>
            <p:spPr bwMode="auto">
              <a:xfrm>
                <a:off x="1474" y="779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3" name="Picture 58"/>
              <p:cNvPicPr>
                <a:picLocks noChangeAspect="1" noChangeArrowheads="1"/>
              </p:cNvPicPr>
              <p:nvPr/>
            </p:nvPicPr>
            <p:blipFill>
              <a:blip r:embed="rId56"/>
              <a:srcRect/>
              <a:stretch>
                <a:fillRect/>
              </a:stretch>
            </p:blipFill>
            <p:spPr bwMode="auto">
              <a:xfrm>
                <a:off x="1434" y="78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4" name="Picture 59"/>
              <p:cNvPicPr>
                <a:picLocks noChangeAspect="1" noChangeArrowheads="1"/>
              </p:cNvPicPr>
              <p:nvPr/>
            </p:nvPicPr>
            <p:blipFill>
              <a:blip r:embed="rId57"/>
              <a:srcRect/>
              <a:stretch>
                <a:fillRect/>
              </a:stretch>
            </p:blipFill>
            <p:spPr bwMode="auto">
              <a:xfrm>
                <a:off x="1474" y="781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5" name="Picture 60"/>
              <p:cNvPicPr>
                <a:picLocks noChangeAspect="1" noChangeArrowheads="1"/>
              </p:cNvPicPr>
              <p:nvPr/>
            </p:nvPicPr>
            <p:blipFill>
              <a:blip r:embed="rId58"/>
              <a:srcRect/>
              <a:stretch>
                <a:fillRect/>
              </a:stretch>
            </p:blipFill>
            <p:spPr bwMode="auto">
              <a:xfrm>
                <a:off x="1436" y="78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6" name="Picture 61"/>
              <p:cNvPicPr>
                <a:picLocks noChangeAspect="1" noChangeArrowheads="1"/>
              </p:cNvPicPr>
              <p:nvPr/>
            </p:nvPicPr>
            <p:blipFill>
              <a:blip r:embed="rId59"/>
              <a:srcRect/>
              <a:stretch>
                <a:fillRect/>
              </a:stretch>
            </p:blipFill>
            <p:spPr bwMode="auto">
              <a:xfrm>
                <a:off x="1474" y="782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7" name="Picture 62"/>
              <p:cNvPicPr>
                <a:picLocks noChangeAspect="1" noChangeArrowheads="1"/>
              </p:cNvPicPr>
              <p:nvPr/>
            </p:nvPicPr>
            <p:blipFill>
              <a:blip r:embed="rId60"/>
              <a:srcRect/>
              <a:stretch>
                <a:fillRect/>
              </a:stretch>
            </p:blipFill>
            <p:spPr bwMode="auto">
              <a:xfrm>
                <a:off x="1438" y="78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8" name="Picture 63"/>
              <p:cNvPicPr>
                <a:picLocks noChangeAspect="1" noChangeArrowheads="1"/>
              </p:cNvPicPr>
              <p:nvPr/>
            </p:nvPicPr>
            <p:blipFill>
              <a:blip r:embed="rId61"/>
              <a:srcRect/>
              <a:stretch>
                <a:fillRect/>
              </a:stretch>
            </p:blipFill>
            <p:spPr bwMode="auto">
              <a:xfrm>
                <a:off x="1468" y="78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99" name="Picture 64"/>
              <p:cNvPicPr>
                <a:picLocks noChangeAspect="1" noChangeArrowheads="1"/>
              </p:cNvPicPr>
              <p:nvPr/>
            </p:nvPicPr>
            <p:blipFill>
              <a:blip r:embed="rId62"/>
              <a:srcRect/>
              <a:stretch>
                <a:fillRect/>
              </a:stretch>
            </p:blipFill>
            <p:spPr bwMode="auto">
              <a:xfrm>
                <a:off x="1474" y="784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0" name="Picture 65"/>
              <p:cNvPicPr>
                <a:picLocks noChangeAspect="1" noChangeArrowheads="1"/>
              </p:cNvPicPr>
              <p:nvPr/>
            </p:nvPicPr>
            <p:blipFill>
              <a:blip r:embed="rId63"/>
              <a:srcRect/>
              <a:stretch>
                <a:fillRect/>
              </a:stretch>
            </p:blipFill>
            <p:spPr bwMode="auto">
              <a:xfrm>
                <a:off x="1439" y="786"/>
                <a:ext cx="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1" name="Picture 66"/>
              <p:cNvPicPr>
                <a:picLocks noChangeAspect="1" noChangeArrowheads="1"/>
              </p:cNvPicPr>
              <p:nvPr/>
            </p:nvPicPr>
            <p:blipFill>
              <a:blip r:embed="rId64"/>
              <a:srcRect/>
              <a:stretch>
                <a:fillRect/>
              </a:stretch>
            </p:blipFill>
            <p:spPr bwMode="auto">
              <a:xfrm>
                <a:off x="1468" y="786"/>
                <a:ext cx="5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2" name="Picture 67"/>
              <p:cNvPicPr>
                <a:picLocks noChangeAspect="1" noChangeArrowheads="1"/>
              </p:cNvPicPr>
              <p:nvPr/>
            </p:nvPicPr>
            <p:blipFill>
              <a:blip r:embed="rId65"/>
              <a:srcRect/>
              <a:stretch>
                <a:fillRect/>
              </a:stretch>
            </p:blipFill>
            <p:spPr bwMode="auto">
              <a:xfrm>
                <a:off x="1469" y="787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3" name="Picture 68"/>
              <p:cNvPicPr>
                <a:picLocks noChangeAspect="1" noChangeArrowheads="1"/>
              </p:cNvPicPr>
              <p:nvPr/>
            </p:nvPicPr>
            <p:blipFill>
              <a:blip r:embed="rId66"/>
              <a:srcRect/>
              <a:stretch>
                <a:fillRect/>
              </a:stretch>
            </p:blipFill>
            <p:spPr bwMode="auto">
              <a:xfrm>
                <a:off x="1471" y="789"/>
                <a:ext cx="5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4" name="Picture 69"/>
              <p:cNvPicPr>
                <a:picLocks noChangeAspect="1" noChangeArrowheads="1"/>
              </p:cNvPicPr>
              <p:nvPr/>
            </p:nvPicPr>
            <p:blipFill>
              <a:blip r:embed="rId67"/>
              <a:srcRect/>
              <a:stretch>
                <a:fillRect/>
              </a:stretch>
            </p:blipFill>
            <p:spPr bwMode="auto">
              <a:xfrm>
                <a:off x="1471" y="79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5" name="Picture 70"/>
              <p:cNvPicPr>
                <a:picLocks noChangeAspect="1" noChangeArrowheads="1"/>
              </p:cNvPicPr>
              <p:nvPr/>
            </p:nvPicPr>
            <p:blipFill>
              <a:blip r:embed="rId68"/>
              <a:srcRect/>
              <a:stretch>
                <a:fillRect/>
              </a:stretch>
            </p:blipFill>
            <p:spPr bwMode="auto">
              <a:xfrm>
                <a:off x="1484" y="791"/>
                <a:ext cx="4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6" name="Picture 71"/>
              <p:cNvPicPr>
                <a:picLocks noChangeAspect="1" noChangeArrowheads="1"/>
              </p:cNvPicPr>
              <p:nvPr/>
            </p:nvPicPr>
            <p:blipFill>
              <a:blip r:embed="rId69"/>
              <a:srcRect/>
              <a:stretch>
                <a:fillRect/>
              </a:stretch>
            </p:blipFill>
            <p:spPr bwMode="auto">
              <a:xfrm>
                <a:off x="1473" y="792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7" name="Picture 72"/>
              <p:cNvPicPr>
                <a:picLocks noChangeAspect="1" noChangeArrowheads="1"/>
              </p:cNvPicPr>
              <p:nvPr/>
            </p:nvPicPr>
            <p:blipFill>
              <a:blip r:embed="rId70"/>
              <a:srcRect/>
              <a:stretch>
                <a:fillRect/>
              </a:stretch>
            </p:blipFill>
            <p:spPr bwMode="auto">
              <a:xfrm>
                <a:off x="1486" y="792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8" name="Picture 73"/>
              <p:cNvPicPr>
                <a:picLocks noChangeAspect="1" noChangeArrowheads="1"/>
              </p:cNvPicPr>
              <p:nvPr/>
            </p:nvPicPr>
            <p:blipFill>
              <a:blip r:embed="rId71"/>
              <a:srcRect/>
              <a:stretch>
                <a:fillRect/>
              </a:stretch>
            </p:blipFill>
            <p:spPr bwMode="auto">
              <a:xfrm>
                <a:off x="1474" y="79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09" name="Picture 74"/>
              <p:cNvPicPr>
                <a:picLocks noChangeAspect="1" noChangeArrowheads="1"/>
              </p:cNvPicPr>
              <p:nvPr/>
            </p:nvPicPr>
            <p:blipFill>
              <a:blip r:embed="rId72"/>
              <a:srcRect/>
              <a:stretch>
                <a:fillRect/>
              </a:stretch>
            </p:blipFill>
            <p:spPr bwMode="auto">
              <a:xfrm>
                <a:off x="1489" y="79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0" name="Picture 75"/>
              <p:cNvPicPr>
                <a:picLocks noChangeAspect="1" noChangeArrowheads="1"/>
              </p:cNvPicPr>
              <p:nvPr/>
            </p:nvPicPr>
            <p:blipFill>
              <a:blip r:embed="rId73"/>
              <a:srcRect/>
              <a:stretch>
                <a:fillRect/>
              </a:stretch>
            </p:blipFill>
            <p:spPr bwMode="auto">
              <a:xfrm>
                <a:off x="1474" y="79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1" name="Picture 76"/>
              <p:cNvPicPr>
                <a:picLocks noChangeAspect="1" noChangeArrowheads="1"/>
              </p:cNvPicPr>
              <p:nvPr/>
            </p:nvPicPr>
            <p:blipFill>
              <a:blip r:embed="rId74"/>
              <a:srcRect/>
              <a:stretch>
                <a:fillRect/>
              </a:stretch>
            </p:blipFill>
            <p:spPr bwMode="auto">
              <a:xfrm>
                <a:off x="1486" y="79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2" name="Picture 77"/>
              <p:cNvPicPr>
                <a:picLocks noChangeAspect="1" noChangeArrowheads="1"/>
              </p:cNvPicPr>
              <p:nvPr/>
            </p:nvPicPr>
            <p:blipFill>
              <a:blip r:embed="rId75"/>
              <a:srcRect/>
              <a:stretch>
                <a:fillRect/>
              </a:stretch>
            </p:blipFill>
            <p:spPr bwMode="auto">
              <a:xfrm>
                <a:off x="1494" y="79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3" name="Picture 78"/>
              <p:cNvPicPr>
                <a:picLocks noChangeAspect="1" noChangeArrowheads="1"/>
              </p:cNvPicPr>
              <p:nvPr/>
            </p:nvPicPr>
            <p:blipFill>
              <a:blip r:embed="rId76"/>
              <a:srcRect/>
              <a:stretch>
                <a:fillRect/>
              </a:stretch>
            </p:blipFill>
            <p:spPr bwMode="auto">
              <a:xfrm>
                <a:off x="1474" y="79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4" name="Picture 79"/>
              <p:cNvPicPr>
                <a:picLocks noChangeAspect="1" noChangeArrowheads="1"/>
              </p:cNvPicPr>
              <p:nvPr/>
            </p:nvPicPr>
            <p:blipFill>
              <a:blip r:embed="rId77"/>
              <a:srcRect/>
              <a:stretch>
                <a:fillRect/>
              </a:stretch>
            </p:blipFill>
            <p:spPr bwMode="auto">
              <a:xfrm>
                <a:off x="1484" y="797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5" name="Picture 80"/>
              <p:cNvPicPr>
                <a:picLocks noChangeAspect="1" noChangeArrowheads="1"/>
              </p:cNvPicPr>
              <p:nvPr/>
            </p:nvPicPr>
            <p:blipFill>
              <a:blip r:embed="rId78"/>
              <a:srcRect/>
              <a:stretch>
                <a:fillRect/>
              </a:stretch>
            </p:blipFill>
            <p:spPr bwMode="auto">
              <a:xfrm>
                <a:off x="1476" y="79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6" name="Picture 81"/>
              <p:cNvPicPr>
                <a:picLocks noChangeAspect="1" noChangeArrowheads="1"/>
              </p:cNvPicPr>
              <p:nvPr/>
            </p:nvPicPr>
            <p:blipFill>
              <a:blip r:embed="rId79"/>
              <a:srcRect/>
              <a:stretch>
                <a:fillRect/>
              </a:stretch>
            </p:blipFill>
            <p:spPr bwMode="auto">
              <a:xfrm>
                <a:off x="1483" y="799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7" name="Picture 82"/>
              <p:cNvPicPr>
                <a:picLocks noChangeAspect="1" noChangeArrowheads="1"/>
              </p:cNvPicPr>
              <p:nvPr/>
            </p:nvPicPr>
            <p:blipFill>
              <a:blip r:embed="rId80"/>
              <a:srcRect/>
              <a:stretch>
                <a:fillRect/>
              </a:stretch>
            </p:blipFill>
            <p:spPr bwMode="auto">
              <a:xfrm>
                <a:off x="1476" y="801"/>
                <a:ext cx="5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8" name="Picture 83"/>
              <p:cNvPicPr>
                <a:picLocks noChangeAspect="1" noChangeArrowheads="1"/>
              </p:cNvPicPr>
              <p:nvPr/>
            </p:nvPicPr>
            <p:blipFill>
              <a:blip r:embed="rId81"/>
              <a:srcRect/>
              <a:stretch>
                <a:fillRect/>
              </a:stretch>
            </p:blipFill>
            <p:spPr bwMode="auto">
              <a:xfrm>
                <a:off x="1476" y="802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19" name="Picture 84"/>
              <p:cNvPicPr>
                <a:picLocks noChangeAspect="1" noChangeArrowheads="1"/>
              </p:cNvPicPr>
              <p:nvPr/>
            </p:nvPicPr>
            <p:blipFill>
              <a:blip r:embed="rId82"/>
              <a:srcRect/>
              <a:stretch>
                <a:fillRect/>
              </a:stretch>
            </p:blipFill>
            <p:spPr bwMode="auto">
              <a:xfrm>
                <a:off x="1478" y="804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0" name="Picture 85"/>
              <p:cNvPicPr>
                <a:picLocks noChangeAspect="1" noChangeArrowheads="1"/>
              </p:cNvPicPr>
              <p:nvPr/>
            </p:nvPicPr>
            <p:blipFill>
              <a:blip r:embed="rId83"/>
              <a:srcRect/>
              <a:stretch>
                <a:fillRect/>
              </a:stretch>
            </p:blipFill>
            <p:spPr bwMode="auto">
              <a:xfrm>
                <a:off x="1488" y="806"/>
                <a:ext cx="4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1" name="Picture 86"/>
              <p:cNvPicPr>
                <a:picLocks noChangeAspect="1" noChangeArrowheads="1"/>
              </p:cNvPicPr>
              <p:nvPr/>
            </p:nvPicPr>
            <p:blipFill>
              <a:blip r:embed="rId84"/>
              <a:srcRect/>
              <a:stretch>
                <a:fillRect/>
              </a:stretch>
            </p:blipFill>
            <p:spPr bwMode="auto">
              <a:xfrm>
                <a:off x="1489" y="807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2" name="Picture 87"/>
              <p:cNvPicPr>
                <a:picLocks noChangeAspect="1" noChangeArrowheads="1"/>
              </p:cNvPicPr>
              <p:nvPr/>
            </p:nvPicPr>
            <p:blipFill>
              <a:blip r:embed="rId85"/>
              <a:srcRect/>
              <a:stretch>
                <a:fillRect/>
              </a:stretch>
            </p:blipFill>
            <p:spPr bwMode="auto">
              <a:xfrm>
                <a:off x="1494" y="807"/>
                <a:ext cx="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3" name="Picture 88"/>
              <p:cNvPicPr>
                <a:picLocks noChangeAspect="1" noChangeArrowheads="1"/>
              </p:cNvPicPr>
              <p:nvPr/>
            </p:nvPicPr>
            <p:blipFill>
              <a:blip r:embed="rId86"/>
              <a:srcRect/>
              <a:stretch>
                <a:fillRect/>
              </a:stretch>
            </p:blipFill>
            <p:spPr bwMode="auto">
              <a:xfrm>
                <a:off x="1489" y="809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4" name="Picture 89"/>
              <p:cNvPicPr>
                <a:picLocks noChangeAspect="1" noChangeArrowheads="1"/>
              </p:cNvPicPr>
              <p:nvPr/>
            </p:nvPicPr>
            <p:blipFill>
              <a:blip r:embed="rId87"/>
              <a:srcRect/>
              <a:stretch>
                <a:fillRect/>
              </a:stretch>
            </p:blipFill>
            <p:spPr bwMode="auto">
              <a:xfrm>
                <a:off x="1494" y="809"/>
                <a:ext cx="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5" name="Picture 90"/>
              <p:cNvPicPr>
                <a:picLocks noChangeAspect="1" noChangeArrowheads="1"/>
              </p:cNvPicPr>
              <p:nvPr/>
            </p:nvPicPr>
            <p:blipFill>
              <a:blip r:embed="rId88"/>
              <a:srcRect/>
              <a:stretch>
                <a:fillRect/>
              </a:stretch>
            </p:blipFill>
            <p:spPr bwMode="auto">
              <a:xfrm>
                <a:off x="1488" y="811"/>
                <a:ext cx="5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6" name="Picture 91"/>
              <p:cNvPicPr>
                <a:picLocks noChangeAspect="1" noChangeArrowheads="1"/>
              </p:cNvPicPr>
              <p:nvPr/>
            </p:nvPicPr>
            <p:blipFill>
              <a:blip r:embed="rId89"/>
              <a:srcRect/>
              <a:stretch>
                <a:fillRect/>
              </a:stretch>
            </p:blipFill>
            <p:spPr bwMode="auto">
              <a:xfrm>
                <a:off x="1484" y="81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7" name="Picture 92"/>
              <p:cNvPicPr>
                <a:picLocks noChangeAspect="1" noChangeArrowheads="1"/>
              </p:cNvPicPr>
              <p:nvPr/>
            </p:nvPicPr>
            <p:blipFill>
              <a:blip r:embed="rId90"/>
              <a:srcRect/>
              <a:stretch>
                <a:fillRect/>
              </a:stretch>
            </p:blipFill>
            <p:spPr bwMode="auto">
              <a:xfrm>
                <a:off x="1483" y="814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8" name="Picture 93"/>
              <p:cNvPicPr>
                <a:picLocks noChangeAspect="1" noChangeArrowheads="1"/>
              </p:cNvPicPr>
              <p:nvPr/>
            </p:nvPicPr>
            <p:blipFill>
              <a:blip r:embed="rId91"/>
              <a:srcRect/>
              <a:stretch>
                <a:fillRect/>
              </a:stretch>
            </p:blipFill>
            <p:spPr bwMode="auto">
              <a:xfrm>
                <a:off x="1484" y="816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29" name="Picture 94"/>
              <p:cNvPicPr>
                <a:picLocks noChangeAspect="1" noChangeArrowheads="1"/>
              </p:cNvPicPr>
              <p:nvPr/>
            </p:nvPicPr>
            <p:blipFill>
              <a:blip r:embed="rId92"/>
              <a:srcRect/>
              <a:stretch>
                <a:fillRect/>
              </a:stretch>
            </p:blipFill>
            <p:spPr bwMode="auto">
              <a:xfrm>
                <a:off x="1484" y="817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0" name="Picture 95"/>
              <p:cNvPicPr>
                <a:picLocks noChangeAspect="1" noChangeArrowheads="1"/>
              </p:cNvPicPr>
              <p:nvPr/>
            </p:nvPicPr>
            <p:blipFill>
              <a:blip r:embed="rId93"/>
              <a:srcRect/>
              <a:stretch>
                <a:fillRect/>
              </a:stretch>
            </p:blipFill>
            <p:spPr bwMode="auto">
              <a:xfrm>
                <a:off x="1489" y="817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1" name="Picture 96"/>
              <p:cNvPicPr>
                <a:picLocks noChangeAspect="1" noChangeArrowheads="1"/>
              </p:cNvPicPr>
              <p:nvPr/>
            </p:nvPicPr>
            <p:blipFill>
              <a:blip r:embed="rId94"/>
              <a:srcRect/>
              <a:stretch>
                <a:fillRect/>
              </a:stretch>
            </p:blipFill>
            <p:spPr bwMode="auto">
              <a:xfrm>
                <a:off x="1484" y="819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2" name="Picture 97"/>
              <p:cNvPicPr>
                <a:picLocks noChangeAspect="1" noChangeArrowheads="1"/>
              </p:cNvPicPr>
              <p:nvPr/>
            </p:nvPicPr>
            <p:blipFill>
              <a:blip r:embed="rId95"/>
              <a:srcRect/>
              <a:stretch>
                <a:fillRect/>
              </a:stretch>
            </p:blipFill>
            <p:spPr bwMode="auto">
              <a:xfrm>
                <a:off x="1484" y="821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3" name="Picture 98"/>
              <p:cNvPicPr>
                <a:picLocks noChangeAspect="1" noChangeArrowheads="1"/>
              </p:cNvPicPr>
              <p:nvPr/>
            </p:nvPicPr>
            <p:blipFill>
              <a:blip r:embed="rId96"/>
              <a:srcRect/>
              <a:stretch>
                <a:fillRect/>
              </a:stretch>
            </p:blipFill>
            <p:spPr bwMode="auto">
              <a:xfrm>
                <a:off x="1486" y="82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4" name="Picture 99"/>
              <p:cNvPicPr>
                <a:picLocks noChangeAspect="1" noChangeArrowheads="1"/>
              </p:cNvPicPr>
              <p:nvPr/>
            </p:nvPicPr>
            <p:blipFill>
              <a:blip r:embed="rId97"/>
              <a:srcRect/>
              <a:stretch>
                <a:fillRect/>
              </a:stretch>
            </p:blipFill>
            <p:spPr bwMode="auto">
              <a:xfrm>
                <a:off x="1486" y="824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5" name="Picture 100"/>
              <p:cNvPicPr>
                <a:picLocks noChangeAspect="1" noChangeArrowheads="1"/>
              </p:cNvPicPr>
              <p:nvPr/>
            </p:nvPicPr>
            <p:blipFill>
              <a:blip r:embed="rId98"/>
              <a:srcRect/>
              <a:stretch>
                <a:fillRect/>
              </a:stretch>
            </p:blipFill>
            <p:spPr bwMode="auto">
              <a:xfrm>
                <a:off x="1488" y="826"/>
                <a:ext cx="5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6" name="Picture 101"/>
              <p:cNvPicPr>
                <a:picLocks noChangeAspect="1" noChangeArrowheads="1"/>
              </p:cNvPicPr>
              <p:nvPr/>
            </p:nvPicPr>
            <p:blipFill>
              <a:blip r:embed="rId99"/>
              <a:srcRect/>
              <a:stretch>
                <a:fillRect/>
              </a:stretch>
            </p:blipFill>
            <p:spPr bwMode="auto">
              <a:xfrm>
                <a:off x="1488" y="827"/>
                <a:ext cx="5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7" name="Picture 102"/>
              <p:cNvPicPr>
                <a:picLocks noChangeAspect="1" noChangeArrowheads="1"/>
              </p:cNvPicPr>
              <p:nvPr/>
            </p:nvPicPr>
            <p:blipFill>
              <a:blip r:embed="rId100"/>
              <a:srcRect/>
              <a:stretch>
                <a:fillRect/>
              </a:stretch>
            </p:blipFill>
            <p:spPr bwMode="auto">
              <a:xfrm>
                <a:off x="1489" y="829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8" name="Picture 103"/>
              <p:cNvPicPr>
                <a:picLocks noChangeAspect="1" noChangeArrowheads="1"/>
              </p:cNvPicPr>
              <p:nvPr/>
            </p:nvPicPr>
            <p:blipFill>
              <a:blip r:embed="rId101"/>
              <a:srcRect/>
              <a:stretch>
                <a:fillRect/>
              </a:stretch>
            </p:blipFill>
            <p:spPr bwMode="auto">
              <a:xfrm>
                <a:off x="1489" y="831"/>
                <a:ext cx="5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39" name="Picture 104"/>
              <p:cNvPicPr>
                <a:picLocks noChangeAspect="1" noChangeArrowheads="1"/>
              </p:cNvPicPr>
              <p:nvPr/>
            </p:nvPicPr>
            <p:blipFill>
              <a:blip r:embed="rId102"/>
              <a:srcRect/>
              <a:stretch>
                <a:fillRect/>
              </a:stretch>
            </p:blipFill>
            <p:spPr bwMode="auto">
              <a:xfrm>
                <a:off x="1491" y="832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0" name="Picture 105"/>
              <p:cNvPicPr>
                <a:picLocks noChangeAspect="1" noChangeArrowheads="1"/>
              </p:cNvPicPr>
              <p:nvPr/>
            </p:nvPicPr>
            <p:blipFill>
              <a:blip r:embed="rId103"/>
              <a:srcRect/>
              <a:stretch>
                <a:fillRect/>
              </a:stretch>
            </p:blipFill>
            <p:spPr bwMode="auto">
              <a:xfrm>
                <a:off x="1493" y="834"/>
                <a:ext cx="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1" name="Picture 106"/>
              <p:cNvPicPr>
                <a:picLocks noChangeAspect="1" noChangeArrowheads="1"/>
              </p:cNvPicPr>
              <p:nvPr/>
            </p:nvPicPr>
            <p:blipFill>
              <a:blip r:embed="rId104"/>
              <a:srcRect/>
              <a:stretch>
                <a:fillRect/>
              </a:stretch>
            </p:blipFill>
            <p:spPr bwMode="auto">
              <a:xfrm>
                <a:off x="1494" y="836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2" name="Picture 107"/>
              <p:cNvPicPr>
                <a:picLocks noChangeAspect="1" noChangeArrowheads="1"/>
              </p:cNvPicPr>
              <p:nvPr/>
            </p:nvPicPr>
            <p:blipFill>
              <a:blip r:embed="rId105"/>
              <a:srcRect/>
              <a:stretch>
                <a:fillRect/>
              </a:stretch>
            </p:blipFill>
            <p:spPr bwMode="auto">
              <a:xfrm>
                <a:off x="1494" y="837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3" name="Picture 108"/>
              <p:cNvPicPr>
                <a:picLocks noChangeAspect="1" noChangeArrowheads="1"/>
              </p:cNvPicPr>
              <p:nvPr/>
            </p:nvPicPr>
            <p:blipFill>
              <a:blip r:embed="rId106"/>
              <a:srcRect/>
              <a:stretch>
                <a:fillRect/>
              </a:stretch>
            </p:blipFill>
            <p:spPr bwMode="auto">
              <a:xfrm>
                <a:off x="1496" y="839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4" name="Picture 109"/>
              <p:cNvPicPr>
                <a:picLocks noChangeAspect="1" noChangeArrowheads="1"/>
              </p:cNvPicPr>
              <p:nvPr/>
            </p:nvPicPr>
            <p:blipFill>
              <a:blip r:embed="rId107"/>
              <a:srcRect/>
              <a:stretch>
                <a:fillRect/>
              </a:stretch>
            </p:blipFill>
            <p:spPr bwMode="auto">
              <a:xfrm>
                <a:off x="1498" y="841"/>
                <a:ext cx="4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5" name="Picture 110"/>
              <p:cNvPicPr>
                <a:picLocks noChangeAspect="1" noChangeArrowheads="1"/>
              </p:cNvPicPr>
              <p:nvPr/>
            </p:nvPicPr>
            <p:blipFill>
              <a:blip r:embed="rId108"/>
              <a:srcRect/>
              <a:stretch>
                <a:fillRect/>
              </a:stretch>
            </p:blipFill>
            <p:spPr bwMode="auto">
              <a:xfrm>
                <a:off x="1498" y="842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6" name="Picture 111"/>
              <p:cNvPicPr>
                <a:picLocks noChangeAspect="1" noChangeArrowheads="1"/>
              </p:cNvPicPr>
              <p:nvPr/>
            </p:nvPicPr>
            <p:blipFill>
              <a:blip r:embed="rId109"/>
              <a:srcRect/>
              <a:stretch>
                <a:fillRect/>
              </a:stretch>
            </p:blipFill>
            <p:spPr bwMode="auto">
              <a:xfrm>
                <a:off x="1498" y="844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7" name="Picture 112"/>
              <p:cNvPicPr>
                <a:picLocks noChangeAspect="1" noChangeArrowheads="1"/>
              </p:cNvPicPr>
              <p:nvPr/>
            </p:nvPicPr>
            <p:blipFill>
              <a:blip r:embed="rId110"/>
              <a:srcRect/>
              <a:stretch>
                <a:fillRect/>
              </a:stretch>
            </p:blipFill>
            <p:spPr bwMode="auto">
              <a:xfrm>
                <a:off x="1499" y="846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8" name="Picture 113"/>
              <p:cNvPicPr>
                <a:picLocks noChangeAspect="1" noChangeArrowheads="1"/>
              </p:cNvPicPr>
              <p:nvPr/>
            </p:nvPicPr>
            <p:blipFill>
              <a:blip r:embed="rId111"/>
              <a:srcRect/>
              <a:stretch>
                <a:fillRect/>
              </a:stretch>
            </p:blipFill>
            <p:spPr bwMode="auto">
              <a:xfrm>
                <a:off x="1501" y="84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49" name="Picture 114"/>
              <p:cNvPicPr>
                <a:picLocks noChangeAspect="1" noChangeArrowheads="1"/>
              </p:cNvPicPr>
              <p:nvPr/>
            </p:nvPicPr>
            <p:blipFill>
              <a:blip r:embed="rId112"/>
              <a:srcRect/>
              <a:stretch>
                <a:fillRect/>
              </a:stretch>
            </p:blipFill>
            <p:spPr bwMode="auto">
              <a:xfrm>
                <a:off x="1503" y="84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0" name="Picture 115"/>
              <p:cNvPicPr>
                <a:picLocks noChangeAspect="1" noChangeArrowheads="1"/>
              </p:cNvPicPr>
              <p:nvPr/>
            </p:nvPicPr>
            <p:blipFill>
              <a:blip r:embed="rId113"/>
              <a:srcRect/>
              <a:stretch>
                <a:fillRect/>
              </a:stretch>
            </p:blipFill>
            <p:spPr bwMode="auto">
              <a:xfrm>
                <a:off x="1503" y="85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1" name="Picture 116"/>
              <p:cNvPicPr>
                <a:picLocks noChangeAspect="1" noChangeArrowheads="1"/>
              </p:cNvPicPr>
              <p:nvPr/>
            </p:nvPicPr>
            <p:blipFill>
              <a:blip r:embed="rId114"/>
              <a:srcRect/>
              <a:stretch>
                <a:fillRect/>
              </a:stretch>
            </p:blipFill>
            <p:spPr bwMode="auto">
              <a:xfrm>
                <a:off x="1504" y="852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2" name="Picture 117"/>
              <p:cNvPicPr>
                <a:picLocks noChangeAspect="1" noChangeArrowheads="1"/>
              </p:cNvPicPr>
              <p:nvPr/>
            </p:nvPicPr>
            <p:blipFill>
              <a:blip r:embed="rId115"/>
              <a:srcRect/>
              <a:stretch>
                <a:fillRect/>
              </a:stretch>
            </p:blipFill>
            <p:spPr bwMode="auto">
              <a:xfrm>
                <a:off x="1506" y="854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3" name="Picture 118"/>
              <p:cNvPicPr>
                <a:picLocks noChangeAspect="1" noChangeArrowheads="1"/>
              </p:cNvPicPr>
              <p:nvPr/>
            </p:nvPicPr>
            <p:blipFill>
              <a:blip r:embed="rId116"/>
              <a:srcRect/>
              <a:stretch>
                <a:fillRect/>
              </a:stretch>
            </p:blipFill>
            <p:spPr bwMode="auto">
              <a:xfrm>
                <a:off x="1508" y="856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4" name="Picture 119"/>
              <p:cNvPicPr>
                <a:picLocks noChangeAspect="1" noChangeArrowheads="1"/>
              </p:cNvPicPr>
              <p:nvPr/>
            </p:nvPicPr>
            <p:blipFill>
              <a:blip r:embed="rId117"/>
              <a:srcRect/>
              <a:stretch>
                <a:fillRect/>
              </a:stretch>
            </p:blipFill>
            <p:spPr bwMode="auto">
              <a:xfrm>
                <a:off x="1508" y="857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5" name="Picture 120"/>
              <p:cNvPicPr>
                <a:picLocks noChangeAspect="1" noChangeArrowheads="1"/>
              </p:cNvPicPr>
              <p:nvPr/>
            </p:nvPicPr>
            <p:blipFill>
              <a:blip r:embed="rId118"/>
              <a:srcRect/>
              <a:stretch>
                <a:fillRect/>
              </a:stretch>
            </p:blipFill>
            <p:spPr bwMode="auto">
              <a:xfrm>
                <a:off x="1509" y="859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6" name="Picture 121"/>
              <p:cNvPicPr>
                <a:picLocks noChangeAspect="1" noChangeArrowheads="1"/>
              </p:cNvPicPr>
              <p:nvPr/>
            </p:nvPicPr>
            <p:blipFill>
              <a:blip r:embed="rId119"/>
              <a:srcRect/>
              <a:stretch>
                <a:fillRect/>
              </a:stretch>
            </p:blipFill>
            <p:spPr bwMode="auto">
              <a:xfrm>
                <a:off x="1511" y="86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7" name="Picture 122"/>
              <p:cNvPicPr>
                <a:picLocks noChangeAspect="1" noChangeArrowheads="1"/>
              </p:cNvPicPr>
              <p:nvPr/>
            </p:nvPicPr>
            <p:blipFill>
              <a:blip r:embed="rId120"/>
              <a:srcRect/>
              <a:stretch>
                <a:fillRect/>
              </a:stretch>
            </p:blipFill>
            <p:spPr bwMode="auto">
              <a:xfrm>
                <a:off x="1513" y="862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8" name="Picture 123"/>
              <p:cNvPicPr>
                <a:picLocks noChangeAspect="1" noChangeArrowheads="1"/>
              </p:cNvPicPr>
              <p:nvPr/>
            </p:nvPicPr>
            <p:blipFill>
              <a:blip r:embed="rId121"/>
              <a:srcRect/>
              <a:stretch>
                <a:fillRect/>
              </a:stretch>
            </p:blipFill>
            <p:spPr bwMode="auto">
              <a:xfrm>
                <a:off x="1549" y="862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59" name="Picture 124"/>
              <p:cNvPicPr>
                <a:picLocks noChangeAspect="1" noChangeArrowheads="1"/>
              </p:cNvPicPr>
              <p:nvPr/>
            </p:nvPicPr>
            <p:blipFill>
              <a:blip r:embed="rId122"/>
              <a:srcRect/>
              <a:stretch>
                <a:fillRect/>
              </a:stretch>
            </p:blipFill>
            <p:spPr bwMode="auto">
              <a:xfrm>
                <a:off x="1511" y="864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0" name="Picture 125"/>
              <p:cNvPicPr>
                <a:picLocks noChangeAspect="1" noChangeArrowheads="1"/>
              </p:cNvPicPr>
              <p:nvPr/>
            </p:nvPicPr>
            <p:blipFill>
              <a:blip r:embed="rId123"/>
              <a:srcRect/>
              <a:stretch>
                <a:fillRect/>
              </a:stretch>
            </p:blipFill>
            <p:spPr bwMode="auto">
              <a:xfrm>
                <a:off x="1511" y="866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1" name="Picture 126"/>
              <p:cNvPicPr>
                <a:picLocks noChangeAspect="1" noChangeArrowheads="1"/>
              </p:cNvPicPr>
              <p:nvPr/>
            </p:nvPicPr>
            <p:blipFill>
              <a:blip r:embed="rId124"/>
              <a:srcRect/>
              <a:stretch>
                <a:fillRect/>
              </a:stretch>
            </p:blipFill>
            <p:spPr bwMode="auto">
              <a:xfrm>
                <a:off x="1513" y="867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2" name="Picture 127"/>
              <p:cNvPicPr>
                <a:picLocks noChangeAspect="1" noChangeArrowheads="1"/>
              </p:cNvPicPr>
              <p:nvPr/>
            </p:nvPicPr>
            <p:blipFill>
              <a:blip r:embed="rId125"/>
              <a:srcRect/>
              <a:stretch>
                <a:fillRect/>
              </a:stretch>
            </p:blipFill>
            <p:spPr bwMode="auto">
              <a:xfrm>
                <a:off x="1513" y="869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3" name="Picture 128"/>
              <p:cNvPicPr>
                <a:picLocks noChangeAspect="1" noChangeArrowheads="1"/>
              </p:cNvPicPr>
              <p:nvPr/>
            </p:nvPicPr>
            <p:blipFill>
              <a:blip r:embed="rId126"/>
              <a:srcRect/>
              <a:stretch>
                <a:fillRect/>
              </a:stretch>
            </p:blipFill>
            <p:spPr bwMode="auto">
              <a:xfrm>
                <a:off x="1513" y="87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4" name="Picture 129"/>
              <p:cNvPicPr>
                <a:picLocks noChangeAspect="1" noChangeArrowheads="1"/>
              </p:cNvPicPr>
              <p:nvPr/>
            </p:nvPicPr>
            <p:blipFill>
              <a:blip r:embed="rId127"/>
              <a:srcRect/>
              <a:stretch>
                <a:fillRect/>
              </a:stretch>
            </p:blipFill>
            <p:spPr bwMode="auto">
              <a:xfrm>
                <a:off x="1544" y="87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5" name="Picture 130"/>
              <p:cNvPicPr>
                <a:picLocks noChangeAspect="1" noChangeArrowheads="1"/>
              </p:cNvPicPr>
              <p:nvPr/>
            </p:nvPicPr>
            <p:blipFill>
              <a:blip r:embed="rId128"/>
              <a:srcRect/>
              <a:stretch>
                <a:fillRect/>
              </a:stretch>
            </p:blipFill>
            <p:spPr bwMode="auto">
              <a:xfrm>
                <a:off x="1514" y="87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6" name="Picture 131"/>
              <p:cNvPicPr>
                <a:picLocks noChangeAspect="1" noChangeArrowheads="1"/>
              </p:cNvPicPr>
              <p:nvPr/>
            </p:nvPicPr>
            <p:blipFill>
              <a:blip r:embed="rId129"/>
              <a:srcRect/>
              <a:stretch>
                <a:fillRect/>
              </a:stretch>
            </p:blipFill>
            <p:spPr bwMode="auto">
              <a:xfrm>
                <a:off x="1558" y="87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7" name="Picture 132"/>
              <p:cNvPicPr>
                <a:picLocks noChangeAspect="1" noChangeArrowheads="1"/>
              </p:cNvPicPr>
              <p:nvPr/>
            </p:nvPicPr>
            <p:blipFill>
              <a:blip r:embed="rId130"/>
              <a:srcRect/>
              <a:stretch>
                <a:fillRect/>
              </a:stretch>
            </p:blipFill>
            <p:spPr bwMode="auto">
              <a:xfrm>
                <a:off x="1514" y="87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8" name="Picture 133"/>
              <p:cNvPicPr>
                <a:picLocks noChangeAspect="1" noChangeArrowheads="1"/>
              </p:cNvPicPr>
              <p:nvPr/>
            </p:nvPicPr>
            <p:blipFill>
              <a:blip r:embed="rId131"/>
              <a:srcRect/>
              <a:stretch>
                <a:fillRect/>
              </a:stretch>
            </p:blipFill>
            <p:spPr bwMode="auto">
              <a:xfrm>
                <a:off x="1556" y="87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69" name="Picture 134"/>
              <p:cNvPicPr>
                <a:picLocks noChangeAspect="1" noChangeArrowheads="1"/>
              </p:cNvPicPr>
              <p:nvPr/>
            </p:nvPicPr>
            <p:blipFill>
              <a:blip r:embed="rId132"/>
              <a:srcRect/>
              <a:stretch>
                <a:fillRect/>
              </a:stretch>
            </p:blipFill>
            <p:spPr bwMode="auto">
              <a:xfrm>
                <a:off x="1514" y="87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0" name="Picture 135"/>
              <p:cNvPicPr>
                <a:picLocks noChangeAspect="1" noChangeArrowheads="1"/>
              </p:cNvPicPr>
              <p:nvPr/>
            </p:nvPicPr>
            <p:blipFill>
              <a:blip r:embed="rId133"/>
              <a:srcRect/>
              <a:stretch>
                <a:fillRect/>
              </a:stretch>
            </p:blipFill>
            <p:spPr bwMode="auto">
              <a:xfrm>
                <a:off x="1551" y="87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1" name="Picture 136"/>
              <p:cNvPicPr>
                <a:picLocks noChangeAspect="1" noChangeArrowheads="1"/>
              </p:cNvPicPr>
              <p:nvPr/>
            </p:nvPicPr>
            <p:blipFill>
              <a:blip r:embed="rId134"/>
              <a:srcRect/>
              <a:stretch>
                <a:fillRect/>
              </a:stretch>
            </p:blipFill>
            <p:spPr bwMode="auto">
              <a:xfrm>
                <a:off x="1556" y="87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2" name="Picture 137"/>
              <p:cNvPicPr>
                <a:picLocks noChangeAspect="1" noChangeArrowheads="1"/>
              </p:cNvPicPr>
              <p:nvPr/>
            </p:nvPicPr>
            <p:blipFill>
              <a:blip r:embed="rId135"/>
              <a:srcRect/>
              <a:stretch>
                <a:fillRect/>
              </a:stretch>
            </p:blipFill>
            <p:spPr bwMode="auto">
              <a:xfrm>
                <a:off x="1516" y="877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3" name="Picture 138"/>
              <p:cNvPicPr>
                <a:picLocks noChangeAspect="1" noChangeArrowheads="1"/>
              </p:cNvPicPr>
              <p:nvPr/>
            </p:nvPicPr>
            <p:blipFill>
              <a:blip r:embed="rId136"/>
              <a:srcRect/>
              <a:stretch>
                <a:fillRect/>
              </a:stretch>
            </p:blipFill>
            <p:spPr bwMode="auto">
              <a:xfrm>
                <a:off x="1551" y="877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4" name="Picture 139"/>
              <p:cNvPicPr>
                <a:picLocks noChangeAspect="1" noChangeArrowheads="1"/>
              </p:cNvPicPr>
              <p:nvPr/>
            </p:nvPicPr>
            <p:blipFill>
              <a:blip r:embed="rId137"/>
              <a:srcRect/>
              <a:stretch>
                <a:fillRect/>
              </a:stretch>
            </p:blipFill>
            <p:spPr bwMode="auto">
              <a:xfrm>
                <a:off x="1516" y="87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5" name="Picture 140"/>
              <p:cNvPicPr>
                <a:picLocks noChangeAspect="1" noChangeArrowheads="1"/>
              </p:cNvPicPr>
              <p:nvPr/>
            </p:nvPicPr>
            <p:blipFill>
              <a:blip r:embed="rId138"/>
              <a:srcRect/>
              <a:stretch>
                <a:fillRect/>
              </a:stretch>
            </p:blipFill>
            <p:spPr bwMode="auto">
              <a:xfrm>
                <a:off x="1551" y="87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6" name="Picture 141"/>
              <p:cNvPicPr>
                <a:picLocks noChangeAspect="1" noChangeArrowheads="1"/>
              </p:cNvPicPr>
              <p:nvPr/>
            </p:nvPicPr>
            <p:blipFill>
              <a:blip r:embed="rId139"/>
              <a:srcRect/>
              <a:stretch>
                <a:fillRect/>
              </a:stretch>
            </p:blipFill>
            <p:spPr bwMode="auto">
              <a:xfrm>
                <a:off x="1558" y="879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7" name="Picture 142"/>
              <p:cNvPicPr>
                <a:picLocks noChangeAspect="1" noChangeArrowheads="1"/>
              </p:cNvPicPr>
              <p:nvPr/>
            </p:nvPicPr>
            <p:blipFill>
              <a:blip r:embed="rId140"/>
              <a:srcRect/>
              <a:stretch>
                <a:fillRect/>
              </a:stretch>
            </p:blipFill>
            <p:spPr bwMode="auto">
              <a:xfrm>
                <a:off x="1516" y="881"/>
                <a:ext cx="4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8" name="Picture 143"/>
              <p:cNvPicPr>
                <a:picLocks noChangeAspect="1" noChangeArrowheads="1"/>
              </p:cNvPicPr>
              <p:nvPr/>
            </p:nvPicPr>
            <p:blipFill>
              <a:blip r:embed="rId141"/>
              <a:srcRect/>
              <a:stretch>
                <a:fillRect/>
              </a:stretch>
            </p:blipFill>
            <p:spPr bwMode="auto">
              <a:xfrm>
                <a:off x="1518" y="882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79" name="Picture 144"/>
              <p:cNvPicPr>
                <a:picLocks noChangeAspect="1" noChangeArrowheads="1"/>
              </p:cNvPicPr>
              <p:nvPr/>
            </p:nvPicPr>
            <p:blipFill>
              <a:blip r:embed="rId142"/>
              <a:srcRect/>
              <a:stretch>
                <a:fillRect/>
              </a:stretch>
            </p:blipFill>
            <p:spPr bwMode="auto">
              <a:xfrm>
                <a:off x="1518" y="884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0" name="Picture 145"/>
              <p:cNvPicPr>
                <a:picLocks noChangeAspect="1" noChangeArrowheads="1"/>
              </p:cNvPicPr>
              <p:nvPr/>
            </p:nvPicPr>
            <p:blipFill>
              <a:blip r:embed="rId143"/>
              <a:srcRect/>
              <a:stretch>
                <a:fillRect/>
              </a:stretch>
            </p:blipFill>
            <p:spPr bwMode="auto">
              <a:xfrm>
                <a:off x="1519" y="886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1" name="Picture 146"/>
              <p:cNvPicPr>
                <a:picLocks noChangeAspect="1" noChangeArrowheads="1"/>
              </p:cNvPicPr>
              <p:nvPr/>
            </p:nvPicPr>
            <p:blipFill>
              <a:blip r:embed="rId144"/>
              <a:srcRect/>
              <a:stretch>
                <a:fillRect/>
              </a:stretch>
            </p:blipFill>
            <p:spPr bwMode="auto">
              <a:xfrm>
                <a:off x="1519" y="887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2" name="Picture 147"/>
              <p:cNvPicPr>
                <a:picLocks noChangeAspect="1" noChangeArrowheads="1"/>
              </p:cNvPicPr>
              <p:nvPr/>
            </p:nvPicPr>
            <p:blipFill>
              <a:blip r:embed="rId145"/>
              <a:srcRect/>
              <a:stretch>
                <a:fillRect/>
              </a:stretch>
            </p:blipFill>
            <p:spPr bwMode="auto">
              <a:xfrm>
                <a:off x="1519" y="889"/>
                <a:ext cx="5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3" name="Picture 148"/>
              <p:cNvPicPr>
                <a:picLocks noChangeAspect="1" noChangeArrowheads="1"/>
              </p:cNvPicPr>
              <p:nvPr/>
            </p:nvPicPr>
            <p:blipFill>
              <a:blip r:embed="rId146"/>
              <a:srcRect/>
              <a:stretch>
                <a:fillRect/>
              </a:stretch>
            </p:blipFill>
            <p:spPr bwMode="auto">
              <a:xfrm>
                <a:off x="1523" y="891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4" name="Picture 149"/>
              <p:cNvPicPr>
                <a:picLocks noChangeAspect="1" noChangeArrowheads="1"/>
              </p:cNvPicPr>
              <p:nvPr/>
            </p:nvPicPr>
            <p:blipFill>
              <a:blip r:embed="rId147"/>
              <a:srcRect/>
              <a:stretch>
                <a:fillRect/>
              </a:stretch>
            </p:blipFill>
            <p:spPr bwMode="auto">
              <a:xfrm>
                <a:off x="1566" y="89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5" name="Picture 150"/>
              <p:cNvPicPr>
                <a:picLocks noChangeAspect="1" noChangeArrowheads="1"/>
              </p:cNvPicPr>
              <p:nvPr/>
            </p:nvPicPr>
            <p:blipFill>
              <a:blip r:embed="rId148"/>
              <a:srcRect/>
              <a:stretch>
                <a:fillRect/>
              </a:stretch>
            </p:blipFill>
            <p:spPr bwMode="auto">
              <a:xfrm>
                <a:off x="1524" y="892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6" name="Picture 151"/>
              <p:cNvPicPr>
                <a:picLocks noChangeAspect="1" noChangeArrowheads="1"/>
              </p:cNvPicPr>
              <p:nvPr/>
            </p:nvPicPr>
            <p:blipFill>
              <a:blip r:embed="rId149"/>
              <a:srcRect/>
              <a:stretch>
                <a:fillRect/>
              </a:stretch>
            </p:blipFill>
            <p:spPr bwMode="auto">
              <a:xfrm>
                <a:off x="1564" y="89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7" name="Picture 152"/>
              <p:cNvPicPr>
                <a:picLocks noChangeAspect="1" noChangeArrowheads="1"/>
              </p:cNvPicPr>
              <p:nvPr/>
            </p:nvPicPr>
            <p:blipFill>
              <a:blip r:embed="rId150"/>
              <a:srcRect/>
              <a:stretch>
                <a:fillRect/>
              </a:stretch>
            </p:blipFill>
            <p:spPr bwMode="auto">
              <a:xfrm>
                <a:off x="1524" y="894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8" name="Picture 153"/>
              <p:cNvPicPr>
                <a:picLocks noChangeAspect="1" noChangeArrowheads="1"/>
              </p:cNvPicPr>
              <p:nvPr/>
            </p:nvPicPr>
            <p:blipFill>
              <a:blip r:embed="rId151"/>
              <a:srcRect/>
              <a:stretch>
                <a:fillRect/>
              </a:stretch>
            </p:blipFill>
            <p:spPr bwMode="auto">
              <a:xfrm>
                <a:off x="1563" y="894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89" name="Picture 154"/>
              <p:cNvPicPr>
                <a:picLocks noChangeAspect="1" noChangeArrowheads="1"/>
              </p:cNvPicPr>
              <p:nvPr/>
            </p:nvPicPr>
            <p:blipFill>
              <a:blip r:embed="rId152"/>
              <a:srcRect/>
              <a:stretch>
                <a:fillRect/>
              </a:stretch>
            </p:blipFill>
            <p:spPr bwMode="auto">
              <a:xfrm>
                <a:off x="1526" y="89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0" name="Picture 155"/>
              <p:cNvPicPr>
                <a:picLocks noChangeAspect="1" noChangeArrowheads="1"/>
              </p:cNvPicPr>
              <p:nvPr/>
            </p:nvPicPr>
            <p:blipFill>
              <a:blip r:embed="rId153"/>
              <a:srcRect/>
              <a:stretch>
                <a:fillRect/>
              </a:stretch>
            </p:blipFill>
            <p:spPr bwMode="auto">
              <a:xfrm>
                <a:off x="1564" y="896"/>
                <a:ext cx="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1" name="Picture 156"/>
              <p:cNvPicPr>
                <a:picLocks noChangeAspect="1" noChangeArrowheads="1"/>
              </p:cNvPicPr>
              <p:nvPr/>
            </p:nvPicPr>
            <p:blipFill>
              <a:blip r:embed="rId154"/>
              <a:srcRect/>
              <a:stretch>
                <a:fillRect/>
              </a:stretch>
            </p:blipFill>
            <p:spPr bwMode="auto">
              <a:xfrm>
                <a:off x="1526" y="89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2" name="Picture 157"/>
              <p:cNvPicPr>
                <a:picLocks noChangeAspect="1" noChangeArrowheads="1"/>
              </p:cNvPicPr>
              <p:nvPr/>
            </p:nvPicPr>
            <p:blipFill>
              <a:blip r:embed="rId155"/>
              <a:srcRect/>
              <a:stretch>
                <a:fillRect/>
              </a:stretch>
            </p:blipFill>
            <p:spPr bwMode="auto">
              <a:xfrm>
                <a:off x="1526" y="89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3" name="Picture 158"/>
              <p:cNvPicPr>
                <a:picLocks noChangeAspect="1" noChangeArrowheads="1"/>
              </p:cNvPicPr>
              <p:nvPr/>
            </p:nvPicPr>
            <p:blipFill>
              <a:blip r:embed="rId156"/>
              <a:srcRect/>
              <a:stretch>
                <a:fillRect/>
              </a:stretch>
            </p:blipFill>
            <p:spPr bwMode="auto">
              <a:xfrm>
                <a:off x="1528" y="90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4" name="Picture 159"/>
              <p:cNvPicPr>
                <a:picLocks noChangeAspect="1" noChangeArrowheads="1"/>
              </p:cNvPicPr>
              <p:nvPr/>
            </p:nvPicPr>
            <p:blipFill>
              <a:blip r:embed="rId157"/>
              <a:srcRect/>
              <a:stretch>
                <a:fillRect/>
              </a:stretch>
            </p:blipFill>
            <p:spPr bwMode="auto">
              <a:xfrm>
                <a:off x="1529" y="902"/>
                <a:ext cx="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5" name="Picture 160"/>
              <p:cNvPicPr>
                <a:picLocks noChangeAspect="1" noChangeArrowheads="1"/>
              </p:cNvPicPr>
              <p:nvPr/>
            </p:nvPicPr>
            <p:blipFill>
              <a:blip r:embed="rId158"/>
              <a:srcRect/>
              <a:stretch>
                <a:fillRect/>
              </a:stretch>
            </p:blipFill>
            <p:spPr bwMode="auto">
              <a:xfrm>
                <a:off x="1529" y="904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6" name="Picture 161"/>
              <p:cNvPicPr>
                <a:picLocks noChangeAspect="1" noChangeArrowheads="1"/>
              </p:cNvPicPr>
              <p:nvPr/>
            </p:nvPicPr>
            <p:blipFill>
              <a:blip r:embed="rId159"/>
              <a:srcRect/>
              <a:stretch>
                <a:fillRect/>
              </a:stretch>
            </p:blipFill>
            <p:spPr bwMode="auto">
              <a:xfrm>
                <a:off x="1529" y="906"/>
                <a:ext cx="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7" name="Picture 162"/>
              <p:cNvPicPr>
                <a:picLocks noChangeAspect="1" noChangeArrowheads="1"/>
              </p:cNvPicPr>
              <p:nvPr/>
            </p:nvPicPr>
            <p:blipFill>
              <a:blip r:embed="rId160"/>
              <a:srcRect/>
              <a:stretch>
                <a:fillRect/>
              </a:stretch>
            </p:blipFill>
            <p:spPr bwMode="auto">
              <a:xfrm>
                <a:off x="1531" y="907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8" name="Picture 163"/>
              <p:cNvPicPr>
                <a:picLocks noChangeAspect="1" noChangeArrowheads="1"/>
              </p:cNvPicPr>
              <p:nvPr/>
            </p:nvPicPr>
            <p:blipFill>
              <a:blip r:embed="rId161"/>
              <a:srcRect/>
              <a:stretch>
                <a:fillRect/>
              </a:stretch>
            </p:blipFill>
            <p:spPr bwMode="auto">
              <a:xfrm>
                <a:off x="1531" y="909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299" name="Picture 164"/>
              <p:cNvPicPr>
                <a:picLocks noChangeAspect="1" noChangeArrowheads="1"/>
              </p:cNvPicPr>
              <p:nvPr/>
            </p:nvPicPr>
            <p:blipFill>
              <a:blip r:embed="rId162"/>
              <a:srcRect/>
              <a:stretch>
                <a:fillRect/>
              </a:stretch>
            </p:blipFill>
            <p:spPr bwMode="auto">
              <a:xfrm>
                <a:off x="1533" y="911"/>
                <a:ext cx="5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0" name="Picture 165"/>
              <p:cNvPicPr>
                <a:picLocks noChangeAspect="1" noChangeArrowheads="1"/>
              </p:cNvPicPr>
              <p:nvPr/>
            </p:nvPicPr>
            <p:blipFill>
              <a:blip r:embed="rId163"/>
              <a:srcRect/>
              <a:stretch>
                <a:fillRect/>
              </a:stretch>
            </p:blipFill>
            <p:spPr bwMode="auto">
              <a:xfrm>
                <a:off x="1533" y="912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1" name="Picture 166"/>
              <p:cNvPicPr>
                <a:picLocks noChangeAspect="1" noChangeArrowheads="1"/>
              </p:cNvPicPr>
              <p:nvPr/>
            </p:nvPicPr>
            <p:blipFill>
              <a:blip r:embed="rId164"/>
              <a:srcRect/>
              <a:stretch>
                <a:fillRect/>
              </a:stretch>
            </p:blipFill>
            <p:spPr bwMode="auto">
              <a:xfrm>
                <a:off x="1574" y="912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2" name="Picture 167"/>
              <p:cNvPicPr>
                <a:picLocks noChangeAspect="1" noChangeArrowheads="1"/>
              </p:cNvPicPr>
              <p:nvPr/>
            </p:nvPicPr>
            <p:blipFill>
              <a:blip r:embed="rId165"/>
              <a:srcRect/>
              <a:stretch>
                <a:fillRect/>
              </a:stretch>
            </p:blipFill>
            <p:spPr bwMode="auto">
              <a:xfrm>
                <a:off x="1534" y="914"/>
                <a:ext cx="4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3" name="Picture 168"/>
              <p:cNvPicPr>
                <a:picLocks noChangeAspect="1" noChangeArrowheads="1"/>
              </p:cNvPicPr>
              <p:nvPr/>
            </p:nvPicPr>
            <p:blipFill>
              <a:blip r:embed="rId166"/>
              <a:srcRect/>
              <a:stretch>
                <a:fillRect/>
              </a:stretch>
            </p:blipFill>
            <p:spPr bwMode="auto">
              <a:xfrm>
                <a:off x="1534" y="916"/>
                <a:ext cx="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4" name="Picture 169"/>
              <p:cNvPicPr>
                <a:picLocks noChangeAspect="1" noChangeArrowheads="1"/>
              </p:cNvPicPr>
              <p:nvPr/>
            </p:nvPicPr>
            <p:blipFill>
              <a:blip r:embed="rId167"/>
              <a:srcRect/>
              <a:stretch>
                <a:fillRect/>
              </a:stretch>
            </p:blipFill>
            <p:spPr bwMode="auto">
              <a:xfrm>
                <a:off x="1534" y="917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5" name="Picture 170"/>
              <p:cNvPicPr>
                <a:picLocks noChangeAspect="1" noChangeArrowheads="1"/>
              </p:cNvPicPr>
              <p:nvPr/>
            </p:nvPicPr>
            <p:blipFill>
              <a:blip r:embed="rId168"/>
              <a:srcRect/>
              <a:stretch>
                <a:fillRect/>
              </a:stretch>
            </p:blipFill>
            <p:spPr bwMode="auto">
              <a:xfrm>
                <a:off x="1536" y="919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6" name="Picture 171"/>
              <p:cNvPicPr>
                <a:picLocks noChangeAspect="1" noChangeArrowheads="1"/>
              </p:cNvPicPr>
              <p:nvPr/>
            </p:nvPicPr>
            <p:blipFill>
              <a:blip r:embed="rId169"/>
              <a:srcRect/>
              <a:stretch>
                <a:fillRect/>
              </a:stretch>
            </p:blipFill>
            <p:spPr bwMode="auto">
              <a:xfrm>
                <a:off x="1538" y="92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7" name="Picture 172"/>
              <p:cNvPicPr>
                <a:picLocks noChangeAspect="1" noChangeArrowheads="1"/>
              </p:cNvPicPr>
              <p:nvPr/>
            </p:nvPicPr>
            <p:blipFill>
              <a:blip r:embed="rId170"/>
              <a:srcRect/>
              <a:stretch>
                <a:fillRect/>
              </a:stretch>
            </p:blipFill>
            <p:spPr bwMode="auto">
              <a:xfrm>
                <a:off x="1538" y="922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8" name="Picture 173"/>
              <p:cNvPicPr>
                <a:picLocks noChangeAspect="1" noChangeArrowheads="1"/>
              </p:cNvPicPr>
              <p:nvPr/>
            </p:nvPicPr>
            <p:blipFill>
              <a:blip r:embed="rId171"/>
              <a:srcRect/>
              <a:stretch>
                <a:fillRect/>
              </a:stretch>
            </p:blipFill>
            <p:spPr bwMode="auto">
              <a:xfrm>
                <a:off x="1586" y="92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09" name="Picture 174"/>
              <p:cNvPicPr>
                <a:picLocks noChangeAspect="1" noChangeArrowheads="1"/>
              </p:cNvPicPr>
              <p:nvPr/>
            </p:nvPicPr>
            <p:blipFill>
              <a:blip r:embed="rId172"/>
              <a:srcRect/>
              <a:stretch>
                <a:fillRect/>
              </a:stretch>
            </p:blipFill>
            <p:spPr bwMode="auto">
              <a:xfrm>
                <a:off x="1539" y="924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0" name="Picture 175"/>
              <p:cNvPicPr>
                <a:picLocks noChangeAspect="1" noChangeArrowheads="1"/>
              </p:cNvPicPr>
              <p:nvPr/>
            </p:nvPicPr>
            <p:blipFill>
              <a:blip r:embed="rId173"/>
              <a:srcRect/>
              <a:stretch>
                <a:fillRect/>
              </a:stretch>
            </p:blipFill>
            <p:spPr bwMode="auto">
              <a:xfrm>
                <a:off x="1586" y="92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1" name="Picture 176"/>
              <p:cNvPicPr>
                <a:picLocks noChangeAspect="1" noChangeArrowheads="1"/>
              </p:cNvPicPr>
              <p:nvPr/>
            </p:nvPicPr>
            <p:blipFill>
              <a:blip r:embed="rId174"/>
              <a:srcRect/>
              <a:stretch>
                <a:fillRect/>
              </a:stretch>
            </p:blipFill>
            <p:spPr bwMode="auto">
              <a:xfrm>
                <a:off x="1593" y="92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2" name="Picture 177"/>
              <p:cNvPicPr>
                <a:picLocks noChangeAspect="1" noChangeArrowheads="1"/>
              </p:cNvPicPr>
              <p:nvPr/>
            </p:nvPicPr>
            <p:blipFill>
              <a:blip r:embed="rId175"/>
              <a:srcRect/>
              <a:stretch>
                <a:fillRect/>
              </a:stretch>
            </p:blipFill>
            <p:spPr bwMode="auto">
              <a:xfrm>
                <a:off x="1539" y="926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3" name="Picture 178"/>
              <p:cNvPicPr>
                <a:picLocks noChangeAspect="1" noChangeArrowheads="1"/>
              </p:cNvPicPr>
              <p:nvPr/>
            </p:nvPicPr>
            <p:blipFill>
              <a:blip r:embed="rId176"/>
              <a:srcRect/>
              <a:stretch>
                <a:fillRect/>
              </a:stretch>
            </p:blipFill>
            <p:spPr bwMode="auto">
              <a:xfrm>
                <a:off x="1583" y="926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4" name="Picture 179"/>
              <p:cNvPicPr>
                <a:picLocks noChangeAspect="1" noChangeArrowheads="1"/>
              </p:cNvPicPr>
              <p:nvPr/>
            </p:nvPicPr>
            <p:blipFill>
              <a:blip r:embed="rId177"/>
              <a:srcRect/>
              <a:stretch>
                <a:fillRect/>
              </a:stretch>
            </p:blipFill>
            <p:spPr bwMode="auto">
              <a:xfrm>
                <a:off x="1593" y="92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5" name="Picture 180"/>
              <p:cNvPicPr>
                <a:picLocks noChangeAspect="1" noChangeArrowheads="1"/>
              </p:cNvPicPr>
              <p:nvPr/>
            </p:nvPicPr>
            <p:blipFill>
              <a:blip r:embed="rId178"/>
              <a:srcRect/>
              <a:stretch>
                <a:fillRect/>
              </a:stretch>
            </p:blipFill>
            <p:spPr bwMode="auto">
              <a:xfrm>
                <a:off x="1539" y="92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6" name="Picture 181"/>
              <p:cNvPicPr>
                <a:picLocks noChangeAspect="1" noChangeArrowheads="1"/>
              </p:cNvPicPr>
              <p:nvPr/>
            </p:nvPicPr>
            <p:blipFill>
              <a:blip r:embed="rId179"/>
              <a:srcRect/>
              <a:stretch>
                <a:fillRect/>
              </a:stretch>
            </p:blipFill>
            <p:spPr bwMode="auto">
              <a:xfrm>
                <a:off x="1583" y="927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7" name="Picture 182"/>
              <p:cNvPicPr>
                <a:picLocks noChangeAspect="1" noChangeArrowheads="1"/>
              </p:cNvPicPr>
              <p:nvPr/>
            </p:nvPicPr>
            <p:blipFill>
              <a:blip r:embed="rId180"/>
              <a:srcRect/>
              <a:stretch>
                <a:fillRect/>
              </a:stretch>
            </p:blipFill>
            <p:spPr bwMode="auto">
              <a:xfrm>
                <a:off x="1594" y="92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8" name="Picture 183"/>
              <p:cNvPicPr>
                <a:picLocks noChangeAspect="1" noChangeArrowheads="1"/>
              </p:cNvPicPr>
              <p:nvPr/>
            </p:nvPicPr>
            <p:blipFill>
              <a:blip r:embed="rId181"/>
              <a:srcRect/>
              <a:stretch>
                <a:fillRect/>
              </a:stretch>
            </p:blipFill>
            <p:spPr bwMode="auto">
              <a:xfrm>
                <a:off x="1539" y="929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19" name="Picture 184"/>
              <p:cNvPicPr>
                <a:picLocks noChangeAspect="1" noChangeArrowheads="1"/>
              </p:cNvPicPr>
              <p:nvPr/>
            </p:nvPicPr>
            <p:blipFill>
              <a:blip r:embed="rId182"/>
              <a:srcRect/>
              <a:stretch>
                <a:fillRect/>
              </a:stretch>
            </p:blipFill>
            <p:spPr bwMode="auto">
              <a:xfrm>
                <a:off x="1594" y="92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0" name="Picture 185"/>
              <p:cNvPicPr>
                <a:picLocks noChangeAspect="1" noChangeArrowheads="1"/>
              </p:cNvPicPr>
              <p:nvPr/>
            </p:nvPicPr>
            <p:blipFill>
              <a:blip r:embed="rId183"/>
              <a:srcRect/>
              <a:stretch>
                <a:fillRect/>
              </a:stretch>
            </p:blipFill>
            <p:spPr bwMode="auto">
              <a:xfrm>
                <a:off x="1541" y="931"/>
                <a:ext cx="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1" name="Picture 186"/>
              <p:cNvPicPr>
                <a:picLocks noChangeAspect="1" noChangeArrowheads="1"/>
              </p:cNvPicPr>
              <p:nvPr/>
            </p:nvPicPr>
            <p:blipFill>
              <a:blip r:embed="rId184"/>
              <a:srcRect/>
              <a:stretch>
                <a:fillRect/>
              </a:stretch>
            </p:blipFill>
            <p:spPr bwMode="auto">
              <a:xfrm>
                <a:off x="1596" y="93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2" name="Picture 187"/>
              <p:cNvPicPr>
                <a:picLocks noChangeAspect="1" noChangeArrowheads="1"/>
              </p:cNvPicPr>
              <p:nvPr/>
            </p:nvPicPr>
            <p:blipFill>
              <a:blip r:embed="rId185"/>
              <a:srcRect/>
              <a:stretch>
                <a:fillRect/>
              </a:stretch>
            </p:blipFill>
            <p:spPr bwMode="auto">
              <a:xfrm>
                <a:off x="1543" y="932"/>
                <a:ext cx="5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3" name="Picture 188"/>
              <p:cNvPicPr>
                <a:picLocks noChangeAspect="1" noChangeArrowheads="1"/>
              </p:cNvPicPr>
              <p:nvPr/>
            </p:nvPicPr>
            <p:blipFill>
              <a:blip r:embed="rId186"/>
              <a:srcRect/>
              <a:stretch>
                <a:fillRect/>
              </a:stretch>
            </p:blipFill>
            <p:spPr bwMode="auto">
              <a:xfrm>
                <a:off x="1596" y="93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4" name="Picture 189"/>
              <p:cNvPicPr>
                <a:picLocks noChangeAspect="1" noChangeArrowheads="1"/>
              </p:cNvPicPr>
              <p:nvPr/>
            </p:nvPicPr>
            <p:blipFill>
              <a:blip r:embed="rId187"/>
              <a:srcRect/>
              <a:stretch>
                <a:fillRect/>
              </a:stretch>
            </p:blipFill>
            <p:spPr bwMode="auto">
              <a:xfrm>
                <a:off x="1543" y="934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5" name="Picture 190"/>
              <p:cNvPicPr>
                <a:picLocks noChangeAspect="1" noChangeArrowheads="1"/>
              </p:cNvPicPr>
              <p:nvPr/>
            </p:nvPicPr>
            <p:blipFill>
              <a:blip r:embed="rId188"/>
              <a:srcRect/>
              <a:stretch>
                <a:fillRect/>
              </a:stretch>
            </p:blipFill>
            <p:spPr bwMode="auto">
              <a:xfrm>
                <a:off x="1544" y="936"/>
                <a:ext cx="5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6" name="Picture 191"/>
              <p:cNvPicPr>
                <a:picLocks noChangeAspect="1" noChangeArrowheads="1"/>
              </p:cNvPicPr>
              <p:nvPr/>
            </p:nvPicPr>
            <p:blipFill>
              <a:blip r:embed="rId189"/>
              <a:srcRect/>
              <a:stretch>
                <a:fillRect/>
              </a:stretch>
            </p:blipFill>
            <p:spPr bwMode="auto">
              <a:xfrm>
                <a:off x="1546" y="937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7" name="Picture 192"/>
              <p:cNvPicPr>
                <a:picLocks noChangeAspect="1" noChangeArrowheads="1"/>
              </p:cNvPicPr>
              <p:nvPr/>
            </p:nvPicPr>
            <p:blipFill>
              <a:blip r:embed="rId190"/>
              <a:srcRect/>
              <a:stretch>
                <a:fillRect/>
              </a:stretch>
            </p:blipFill>
            <p:spPr bwMode="auto">
              <a:xfrm>
                <a:off x="1546" y="939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8" name="Picture 193"/>
              <p:cNvPicPr>
                <a:picLocks noChangeAspect="1" noChangeArrowheads="1"/>
              </p:cNvPicPr>
              <p:nvPr/>
            </p:nvPicPr>
            <p:blipFill>
              <a:blip r:embed="rId191"/>
              <a:srcRect/>
              <a:stretch>
                <a:fillRect/>
              </a:stretch>
            </p:blipFill>
            <p:spPr bwMode="auto">
              <a:xfrm>
                <a:off x="1548" y="941"/>
                <a:ext cx="6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29" name="Picture 194"/>
              <p:cNvPicPr>
                <a:picLocks noChangeAspect="1" noChangeArrowheads="1"/>
              </p:cNvPicPr>
              <p:nvPr/>
            </p:nvPicPr>
            <p:blipFill>
              <a:blip r:embed="rId192"/>
              <a:srcRect/>
              <a:stretch>
                <a:fillRect/>
              </a:stretch>
            </p:blipFill>
            <p:spPr bwMode="auto">
              <a:xfrm>
                <a:off x="1549" y="942"/>
                <a:ext cx="5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0" name="Picture 195"/>
              <p:cNvPicPr>
                <a:picLocks noChangeAspect="1" noChangeArrowheads="1"/>
              </p:cNvPicPr>
              <p:nvPr/>
            </p:nvPicPr>
            <p:blipFill>
              <a:blip r:embed="rId193"/>
              <a:srcRect/>
              <a:stretch>
                <a:fillRect/>
              </a:stretch>
            </p:blipFill>
            <p:spPr bwMode="auto">
              <a:xfrm>
                <a:off x="1549" y="944"/>
                <a:ext cx="5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1" name="Picture 196"/>
              <p:cNvPicPr>
                <a:picLocks noChangeAspect="1" noChangeArrowheads="1"/>
              </p:cNvPicPr>
              <p:nvPr/>
            </p:nvPicPr>
            <p:blipFill>
              <a:blip r:embed="rId194"/>
              <a:srcRect/>
              <a:stretch>
                <a:fillRect/>
              </a:stretch>
            </p:blipFill>
            <p:spPr bwMode="auto">
              <a:xfrm>
                <a:off x="1549" y="94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2" name="Picture 197"/>
              <p:cNvPicPr>
                <a:picLocks noChangeAspect="1" noChangeArrowheads="1"/>
              </p:cNvPicPr>
              <p:nvPr/>
            </p:nvPicPr>
            <p:blipFill>
              <a:blip r:embed="rId195"/>
              <a:srcRect/>
              <a:stretch>
                <a:fillRect/>
              </a:stretch>
            </p:blipFill>
            <p:spPr bwMode="auto">
              <a:xfrm>
                <a:off x="1588" y="946"/>
                <a:ext cx="2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3" name="Picture 198"/>
              <p:cNvPicPr>
                <a:picLocks noChangeAspect="1" noChangeArrowheads="1"/>
              </p:cNvPicPr>
              <p:nvPr/>
            </p:nvPicPr>
            <p:blipFill>
              <a:blip r:embed="rId196"/>
              <a:srcRect/>
              <a:stretch>
                <a:fillRect/>
              </a:stretch>
            </p:blipFill>
            <p:spPr bwMode="auto">
              <a:xfrm>
                <a:off x="1551" y="947"/>
                <a:ext cx="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4" name="Picture 199"/>
              <p:cNvPicPr>
                <a:picLocks noChangeAspect="1" noChangeArrowheads="1"/>
              </p:cNvPicPr>
              <p:nvPr/>
            </p:nvPicPr>
            <p:blipFill>
              <a:blip r:embed="rId197"/>
              <a:srcRect/>
              <a:stretch>
                <a:fillRect/>
              </a:stretch>
            </p:blipFill>
            <p:spPr bwMode="auto">
              <a:xfrm>
                <a:off x="1581" y="94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5" name="Picture 200"/>
              <p:cNvPicPr>
                <a:picLocks noChangeAspect="1" noChangeArrowheads="1"/>
              </p:cNvPicPr>
              <p:nvPr/>
            </p:nvPicPr>
            <p:blipFill>
              <a:blip r:embed="rId198"/>
              <a:srcRect/>
              <a:stretch>
                <a:fillRect/>
              </a:stretch>
            </p:blipFill>
            <p:spPr bwMode="auto">
              <a:xfrm>
                <a:off x="1589" y="94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6" name="Picture 201"/>
              <p:cNvPicPr>
                <a:picLocks noChangeAspect="1" noChangeArrowheads="1"/>
              </p:cNvPicPr>
              <p:nvPr/>
            </p:nvPicPr>
            <p:blipFill>
              <a:blip r:embed="rId199"/>
              <a:srcRect/>
              <a:stretch>
                <a:fillRect/>
              </a:stretch>
            </p:blipFill>
            <p:spPr bwMode="auto">
              <a:xfrm>
                <a:off x="1596" y="947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7" name="Picture 202"/>
              <p:cNvPicPr>
                <a:picLocks noChangeAspect="1" noChangeArrowheads="1"/>
              </p:cNvPicPr>
              <p:nvPr/>
            </p:nvPicPr>
            <p:blipFill>
              <a:blip r:embed="rId200"/>
              <a:srcRect/>
              <a:stretch>
                <a:fillRect/>
              </a:stretch>
            </p:blipFill>
            <p:spPr bwMode="auto">
              <a:xfrm>
                <a:off x="1551" y="94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8" name="Picture 203"/>
              <p:cNvPicPr>
                <a:picLocks noChangeAspect="1" noChangeArrowheads="1"/>
              </p:cNvPicPr>
              <p:nvPr/>
            </p:nvPicPr>
            <p:blipFill>
              <a:blip r:embed="rId201"/>
              <a:srcRect/>
              <a:stretch>
                <a:fillRect/>
              </a:stretch>
            </p:blipFill>
            <p:spPr bwMode="auto">
              <a:xfrm>
                <a:off x="1596" y="949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339" name="Picture 204"/>
              <p:cNvPicPr>
                <a:picLocks noChangeAspect="1" noChangeArrowheads="1"/>
              </p:cNvPicPr>
              <p:nvPr/>
            </p:nvPicPr>
            <p:blipFill>
              <a:blip r:embed="rId202"/>
              <a:srcRect/>
              <a:stretch>
                <a:fillRect/>
              </a:stretch>
            </p:blipFill>
            <p:spPr bwMode="auto">
              <a:xfrm>
                <a:off x="1553" y="951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oup 205"/>
            <p:cNvGrpSpPr>
              <a:grpSpLocks/>
            </p:cNvGrpSpPr>
            <p:nvPr/>
          </p:nvGrpSpPr>
          <p:grpSpPr bwMode="auto">
            <a:xfrm>
              <a:off x="1554" y="951"/>
              <a:ext cx="235" cy="305"/>
              <a:chOff x="1554" y="951"/>
              <a:chExt cx="235" cy="305"/>
            </a:xfrm>
          </p:grpSpPr>
          <p:pic>
            <p:nvPicPr>
              <p:cNvPr id="17940" name="Picture 206"/>
              <p:cNvPicPr>
                <a:picLocks noChangeAspect="1" noChangeArrowheads="1"/>
              </p:cNvPicPr>
              <p:nvPr/>
            </p:nvPicPr>
            <p:blipFill>
              <a:blip r:embed="rId203"/>
              <a:srcRect/>
              <a:stretch>
                <a:fillRect/>
              </a:stretch>
            </p:blipFill>
            <p:spPr bwMode="auto">
              <a:xfrm>
                <a:off x="1598" y="951"/>
                <a:ext cx="1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1" name="Picture 207"/>
              <p:cNvPicPr>
                <a:picLocks noChangeAspect="1" noChangeArrowheads="1"/>
              </p:cNvPicPr>
              <p:nvPr/>
            </p:nvPicPr>
            <p:blipFill>
              <a:blip r:embed="rId204"/>
              <a:srcRect/>
              <a:stretch>
                <a:fillRect/>
              </a:stretch>
            </p:blipFill>
            <p:spPr bwMode="auto">
              <a:xfrm>
                <a:off x="1554" y="95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2" name="Picture 208"/>
              <p:cNvPicPr>
                <a:picLocks noChangeAspect="1" noChangeArrowheads="1"/>
              </p:cNvPicPr>
              <p:nvPr/>
            </p:nvPicPr>
            <p:blipFill>
              <a:blip r:embed="rId205"/>
              <a:srcRect/>
              <a:stretch>
                <a:fillRect/>
              </a:stretch>
            </p:blipFill>
            <p:spPr bwMode="auto">
              <a:xfrm>
                <a:off x="1598" y="952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3" name="Picture 209"/>
              <p:cNvPicPr>
                <a:picLocks noChangeAspect="1" noChangeArrowheads="1"/>
              </p:cNvPicPr>
              <p:nvPr/>
            </p:nvPicPr>
            <p:blipFill>
              <a:blip r:embed="rId206"/>
              <a:srcRect/>
              <a:stretch>
                <a:fillRect/>
              </a:stretch>
            </p:blipFill>
            <p:spPr bwMode="auto">
              <a:xfrm>
                <a:off x="1606" y="95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4" name="Picture 210"/>
              <p:cNvPicPr>
                <a:picLocks noChangeAspect="1" noChangeArrowheads="1"/>
              </p:cNvPicPr>
              <p:nvPr/>
            </p:nvPicPr>
            <p:blipFill>
              <a:blip r:embed="rId207"/>
              <a:srcRect/>
              <a:stretch>
                <a:fillRect/>
              </a:stretch>
            </p:blipFill>
            <p:spPr bwMode="auto">
              <a:xfrm>
                <a:off x="1554" y="954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5" name="Picture 211"/>
              <p:cNvPicPr>
                <a:picLocks noChangeAspect="1" noChangeArrowheads="1"/>
              </p:cNvPicPr>
              <p:nvPr/>
            </p:nvPicPr>
            <p:blipFill>
              <a:blip r:embed="rId208"/>
              <a:srcRect/>
              <a:stretch>
                <a:fillRect/>
              </a:stretch>
            </p:blipFill>
            <p:spPr bwMode="auto">
              <a:xfrm>
                <a:off x="1608" y="95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6" name="Picture 212"/>
              <p:cNvPicPr>
                <a:picLocks noChangeAspect="1" noChangeArrowheads="1"/>
              </p:cNvPicPr>
              <p:nvPr/>
            </p:nvPicPr>
            <p:blipFill>
              <a:blip r:embed="rId209"/>
              <a:srcRect/>
              <a:stretch>
                <a:fillRect/>
              </a:stretch>
            </p:blipFill>
            <p:spPr bwMode="auto">
              <a:xfrm>
                <a:off x="1556" y="956"/>
                <a:ext cx="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7" name="Picture 213"/>
              <p:cNvPicPr>
                <a:picLocks noChangeAspect="1" noChangeArrowheads="1"/>
              </p:cNvPicPr>
              <p:nvPr/>
            </p:nvPicPr>
            <p:blipFill>
              <a:blip r:embed="rId210"/>
              <a:srcRect/>
              <a:stretch>
                <a:fillRect/>
              </a:stretch>
            </p:blipFill>
            <p:spPr bwMode="auto">
              <a:xfrm>
                <a:off x="1608" y="95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8" name="Picture 214"/>
              <p:cNvPicPr>
                <a:picLocks noChangeAspect="1" noChangeArrowheads="1"/>
              </p:cNvPicPr>
              <p:nvPr/>
            </p:nvPicPr>
            <p:blipFill>
              <a:blip r:embed="rId211"/>
              <a:srcRect/>
              <a:stretch>
                <a:fillRect/>
              </a:stretch>
            </p:blipFill>
            <p:spPr bwMode="auto">
              <a:xfrm>
                <a:off x="1556" y="957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49" name="Picture 215"/>
              <p:cNvPicPr>
                <a:picLocks noChangeAspect="1" noChangeArrowheads="1"/>
              </p:cNvPicPr>
              <p:nvPr/>
            </p:nvPicPr>
            <p:blipFill>
              <a:blip r:embed="rId212"/>
              <a:srcRect/>
              <a:stretch>
                <a:fillRect/>
              </a:stretch>
            </p:blipFill>
            <p:spPr bwMode="auto">
              <a:xfrm>
                <a:off x="1608" y="95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0" name="Picture 216"/>
              <p:cNvPicPr>
                <a:picLocks noChangeAspect="1" noChangeArrowheads="1"/>
              </p:cNvPicPr>
              <p:nvPr/>
            </p:nvPicPr>
            <p:blipFill>
              <a:blip r:embed="rId213"/>
              <a:srcRect/>
              <a:stretch>
                <a:fillRect/>
              </a:stretch>
            </p:blipFill>
            <p:spPr bwMode="auto">
              <a:xfrm>
                <a:off x="1558" y="959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1" name="Picture 217"/>
              <p:cNvPicPr>
                <a:picLocks noChangeAspect="1" noChangeArrowheads="1"/>
              </p:cNvPicPr>
              <p:nvPr/>
            </p:nvPicPr>
            <p:blipFill>
              <a:blip r:embed="rId214"/>
              <a:srcRect/>
              <a:stretch>
                <a:fillRect/>
              </a:stretch>
            </p:blipFill>
            <p:spPr bwMode="auto">
              <a:xfrm>
                <a:off x="1558" y="961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2" name="Picture 218"/>
              <p:cNvPicPr>
                <a:picLocks noChangeAspect="1" noChangeArrowheads="1"/>
              </p:cNvPicPr>
              <p:nvPr/>
            </p:nvPicPr>
            <p:blipFill>
              <a:blip r:embed="rId215"/>
              <a:srcRect/>
              <a:stretch>
                <a:fillRect/>
              </a:stretch>
            </p:blipFill>
            <p:spPr bwMode="auto">
              <a:xfrm>
                <a:off x="1559" y="962"/>
                <a:ext cx="5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3" name="Picture 219"/>
              <p:cNvPicPr>
                <a:picLocks noChangeAspect="1" noChangeArrowheads="1"/>
              </p:cNvPicPr>
              <p:nvPr/>
            </p:nvPicPr>
            <p:blipFill>
              <a:blip r:embed="rId216"/>
              <a:srcRect/>
              <a:stretch>
                <a:fillRect/>
              </a:stretch>
            </p:blipFill>
            <p:spPr bwMode="auto">
              <a:xfrm>
                <a:off x="1559" y="964"/>
                <a:ext cx="5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4" name="Picture 220"/>
              <p:cNvPicPr>
                <a:picLocks noChangeAspect="1" noChangeArrowheads="1"/>
              </p:cNvPicPr>
              <p:nvPr/>
            </p:nvPicPr>
            <p:blipFill>
              <a:blip r:embed="rId217"/>
              <a:srcRect/>
              <a:stretch>
                <a:fillRect/>
              </a:stretch>
            </p:blipFill>
            <p:spPr bwMode="auto">
              <a:xfrm>
                <a:off x="1559" y="966"/>
                <a:ext cx="5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5" name="Picture 221"/>
              <p:cNvPicPr>
                <a:picLocks noChangeAspect="1" noChangeArrowheads="1"/>
              </p:cNvPicPr>
              <p:nvPr/>
            </p:nvPicPr>
            <p:blipFill>
              <a:blip r:embed="rId218"/>
              <a:srcRect/>
              <a:stretch>
                <a:fillRect/>
              </a:stretch>
            </p:blipFill>
            <p:spPr bwMode="auto">
              <a:xfrm>
                <a:off x="1559" y="967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6" name="Picture 222"/>
              <p:cNvPicPr>
                <a:picLocks noChangeAspect="1" noChangeArrowheads="1"/>
              </p:cNvPicPr>
              <p:nvPr/>
            </p:nvPicPr>
            <p:blipFill>
              <a:blip r:embed="rId219"/>
              <a:srcRect/>
              <a:stretch>
                <a:fillRect/>
              </a:stretch>
            </p:blipFill>
            <p:spPr bwMode="auto">
              <a:xfrm>
                <a:off x="1561" y="969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7" name="Picture 223"/>
              <p:cNvPicPr>
                <a:picLocks noChangeAspect="1" noChangeArrowheads="1"/>
              </p:cNvPicPr>
              <p:nvPr/>
            </p:nvPicPr>
            <p:blipFill>
              <a:blip r:embed="rId220"/>
              <a:srcRect/>
              <a:stretch>
                <a:fillRect/>
              </a:stretch>
            </p:blipFill>
            <p:spPr bwMode="auto">
              <a:xfrm>
                <a:off x="1563" y="971"/>
                <a:ext cx="6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8" name="Picture 224"/>
              <p:cNvPicPr>
                <a:picLocks noChangeAspect="1" noChangeArrowheads="1"/>
              </p:cNvPicPr>
              <p:nvPr/>
            </p:nvPicPr>
            <p:blipFill>
              <a:blip r:embed="rId221"/>
              <a:srcRect/>
              <a:stretch>
                <a:fillRect/>
              </a:stretch>
            </p:blipFill>
            <p:spPr bwMode="auto">
              <a:xfrm>
                <a:off x="1563" y="972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59" name="Picture 225"/>
              <p:cNvPicPr>
                <a:picLocks noChangeAspect="1" noChangeArrowheads="1"/>
              </p:cNvPicPr>
              <p:nvPr/>
            </p:nvPicPr>
            <p:blipFill>
              <a:blip r:embed="rId222"/>
              <a:srcRect/>
              <a:stretch>
                <a:fillRect/>
              </a:stretch>
            </p:blipFill>
            <p:spPr bwMode="auto">
              <a:xfrm>
                <a:off x="1564" y="974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0" name="Picture 226"/>
              <p:cNvPicPr>
                <a:picLocks noChangeAspect="1" noChangeArrowheads="1"/>
              </p:cNvPicPr>
              <p:nvPr/>
            </p:nvPicPr>
            <p:blipFill>
              <a:blip r:embed="rId223"/>
              <a:srcRect/>
              <a:stretch>
                <a:fillRect/>
              </a:stretch>
            </p:blipFill>
            <p:spPr bwMode="auto">
              <a:xfrm>
                <a:off x="1566" y="97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1" name="Picture 227"/>
              <p:cNvPicPr>
                <a:picLocks noChangeAspect="1" noChangeArrowheads="1"/>
              </p:cNvPicPr>
              <p:nvPr/>
            </p:nvPicPr>
            <p:blipFill>
              <a:blip r:embed="rId224"/>
              <a:srcRect/>
              <a:stretch>
                <a:fillRect/>
              </a:stretch>
            </p:blipFill>
            <p:spPr bwMode="auto">
              <a:xfrm>
                <a:off x="1566" y="97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2" name="Picture 228"/>
              <p:cNvPicPr>
                <a:picLocks noChangeAspect="1" noChangeArrowheads="1"/>
              </p:cNvPicPr>
              <p:nvPr/>
            </p:nvPicPr>
            <p:blipFill>
              <a:blip r:embed="rId225"/>
              <a:srcRect/>
              <a:stretch>
                <a:fillRect/>
              </a:stretch>
            </p:blipFill>
            <p:spPr bwMode="auto">
              <a:xfrm>
                <a:off x="1568" y="979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3" name="Picture 229"/>
              <p:cNvPicPr>
                <a:picLocks noChangeAspect="1" noChangeArrowheads="1"/>
              </p:cNvPicPr>
              <p:nvPr/>
            </p:nvPicPr>
            <p:blipFill>
              <a:blip r:embed="rId226"/>
              <a:srcRect/>
              <a:stretch>
                <a:fillRect/>
              </a:stretch>
            </p:blipFill>
            <p:spPr bwMode="auto">
              <a:xfrm>
                <a:off x="1569" y="981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4" name="Picture 230"/>
              <p:cNvPicPr>
                <a:picLocks noChangeAspect="1" noChangeArrowheads="1"/>
              </p:cNvPicPr>
              <p:nvPr/>
            </p:nvPicPr>
            <p:blipFill>
              <a:blip r:embed="rId227"/>
              <a:srcRect/>
              <a:stretch>
                <a:fillRect/>
              </a:stretch>
            </p:blipFill>
            <p:spPr bwMode="auto">
              <a:xfrm>
                <a:off x="1569" y="982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5" name="Picture 231"/>
              <p:cNvPicPr>
                <a:picLocks noChangeAspect="1" noChangeArrowheads="1"/>
              </p:cNvPicPr>
              <p:nvPr/>
            </p:nvPicPr>
            <p:blipFill>
              <a:blip r:embed="rId228"/>
              <a:srcRect/>
              <a:stretch>
                <a:fillRect/>
              </a:stretch>
            </p:blipFill>
            <p:spPr bwMode="auto">
              <a:xfrm>
                <a:off x="1571" y="984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6" name="Picture 232"/>
              <p:cNvPicPr>
                <a:picLocks noChangeAspect="1" noChangeArrowheads="1"/>
              </p:cNvPicPr>
              <p:nvPr/>
            </p:nvPicPr>
            <p:blipFill>
              <a:blip r:embed="rId229"/>
              <a:srcRect/>
              <a:stretch>
                <a:fillRect/>
              </a:stretch>
            </p:blipFill>
            <p:spPr bwMode="auto">
              <a:xfrm>
                <a:off x="1573" y="98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7" name="Picture 233"/>
              <p:cNvPicPr>
                <a:picLocks noChangeAspect="1" noChangeArrowheads="1"/>
              </p:cNvPicPr>
              <p:nvPr/>
            </p:nvPicPr>
            <p:blipFill>
              <a:blip r:embed="rId230"/>
              <a:srcRect/>
              <a:stretch>
                <a:fillRect/>
              </a:stretch>
            </p:blipFill>
            <p:spPr bwMode="auto">
              <a:xfrm>
                <a:off x="1573" y="98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8" name="Picture 234"/>
              <p:cNvPicPr>
                <a:picLocks noChangeAspect="1" noChangeArrowheads="1"/>
              </p:cNvPicPr>
              <p:nvPr/>
            </p:nvPicPr>
            <p:blipFill>
              <a:blip r:embed="rId231"/>
              <a:srcRect/>
              <a:stretch>
                <a:fillRect/>
              </a:stretch>
            </p:blipFill>
            <p:spPr bwMode="auto">
              <a:xfrm>
                <a:off x="1573" y="989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69" name="Picture 235"/>
              <p:cNvPicPr>
                <a:picLocks noChangeAspect="1" noChangeArrowheads="1"/>
              </p:cNvPicPr>
              <p:nvPr/>
            </p:nvPicPr>
            <p:blipFill>
              <a:blip r:embed="rId232"/>
              <a:srcRect/>
              <a:stretch>
                <a:fillRect/>
              </a:stretch>
            </p:blipFill>
            <p:spPr bwMode="auto">
              <a:xfrm>
                <a:off x="1574" y="991"/>
                <a:ext cx="6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0" name="Picture 236"/>
              <p:cNvPicPr>
                <a:picLocks noChangeAspect="1" noChangeArrowheads="1"/>
              </p:cNvPicPr>
              <p:nvPr/>
            </p:nvPicPr>
            <p:blipFill>
              <a:blip r:embed="rId233"/>
              <a:srcRect/>
              <a:stretch>
                <a:fillRect/>
              </a:stretch>
            </p:blipFill>
            <p:spPr bwMode="auto">
              <a:xfrm>
                <a:off x="1574" y="992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1" name="Picture 237"/>
              <p:cNvPicPr>
                <a:picLocks noChangeAspect="1" noChangeArrowheads="1"/>
              </p:cNvPicPr>
              <p:nvPr/>
            </p:nvPicPr>
            <p:blipFill>
              <a:blip r:embed="rId234"/>
              <a:srcRect/>
              <a:stretch>
                <a:fillRect/>
              </a:stretch>
            </p:blipFill>
            <p:spPr bwMode="auto">
              <a:xfrm>
                <a:off x="1576" y="994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2" name="Picture 238"/>
              <p:cNvPicPr>
                <a:picLocks noChangeAspect="1" noChangeArrowheads="1"/>
              </p:cNvPicPr>
              <p:nvPr/>
            </p:nvPicPr>
            <p:blipFill>
              <a:blip r:embed="rId235"/>
              <a:srcRect/>
              <a:stretch>
                <a:fillRect/>
              </a:stretch>
            </p:blipFill>
            <p:spPr bwMode="auto">
              <a:xfrm>
                <a:off x="1576" y="99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3" name="Picture 239"/>
              <p:cNvPicPr>
                <a:picLocks noChangeAspect="1" noChangeArrowheads="1"/>
              </p:cNvPicPr>
              <p:nvPr/>
            </p:nvPicPr>
            <p:blipFill>
              <a:blip r:embed="rId236"/>
              <a:srcRect/>
              <a:stretch>
                <a:fillRect/>
              </a:stretch>
            </p:blipFill>
            <p:spPr bwMode="auto">
              <a:xfrm>
                <a:off x="1578" y="997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4" name="Picture 240"/>
              <p:cNvPicPr>
                <a:picLocks noChangeAspect="1" noChangeArrowheads="1"/>
              </p:cNvPicPr>
              <p:nvPr/>
            </p:nvPicPr>
            <p:blipFill>
              <a:blip r:embed="rId237"/>
              <a:srcRect/>
              <a:stretch>
                <a:fillRect/>
              </a:stretch>
            </p:blipFill>
            <p:spPr bwMode="auto">
              <a:xfrm>
                <a:off x="1578" y="999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5" name="Picture 241"/>
              <p:cNvPicPr>
                <a:picLocks noChangeAspect="1" noChangeArrowheads="1"/>
              </p:cNvPicPr>
              <p:nvPr/>
            </p:nvPicPr>
            <p:blipFill>
              <a:blip r:embed="rId238"/>
              <a:srcRect/>
              <a:stretch>
                <a:fillRect/>
              </a:stretch>
            </p:blipFill>
            <p:spPr bwMode="auto">
              <a:xfrm>
                <a:off x="1581" y="1001"/>
                <a:ext cx="6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6" name="Picture 242"/>
              <p:cNvPicPr>
                <a:picLocks noChangeAspect="1" noChangeArrowheads="1"/>
              </p:cNvPicPr>
              <p:nvPr/>
            </p:nvPicPr>
            <p:blipFill>
              <a:blip r:embed="rId239"/>
              <a:srcRect/>
              <a:stretch>
                <a:fillRect/>
              </a:stretch>
            </p:blipFill>
            <p:spPr bwMode="auto">
              <a:xfrm>
                <a:off x="1581" y="1002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7" name="Picture 243"/>
              <p:cNvPicPr>
                <a:picLocks noChangeAspect="1" noChangeArrowheads="1"/>
              </p:cNvPicPr>
              <p:nvPr/>
            </p:nvPicPr>
            <p:blipFill>
              <a:blip r:embed="rId240"/>
              <a:srcRect/>
              <a:stretch>
                <a:fillRect/>
              </a:stretch>
            </p:blipFill>
            <p:spPr bwMode="auto">
              <a:xfrm>
                <a:off x="1583" y="1004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8" name="Picture 244"/>
              <p:cNvPicPr>
                <a:picLocks noChangeAspect="1" noChangeArrowheads="1"/>
              </p:cNvPicPr>
              <p:nvPr/>
            </p:nvPicPr>
            <p:blipFill>
              <a:blip r:embed="rId241"/>
              <a:srcRect/>
              <a:stretch>
                <a:fillRect/>
              </a:stretch>
            </p:blipFill>
            <p:spPr bwMode="auto">
              <a:xfrm>
                <a:off x="1584" y="1006"/>
                <a:ext cx="6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79" name="Picture 245"/>
              <p:cNvPicPr>
                <a:picLocks noChangeAspect="1" noChangeArrowheads="1"/>
              </p:cNvPicPr>
              <p:nvPr/>
            </p:nvPicPr>
            <p:blipFill>
              <a:blip r:embed="rId242"/>
              <a:srcRect/>
              <a:stretch>
                <a:fillRect/>
              </a:stretch>
            </p:blipFill>
            <p:spPr bwMode="auto">
              <a:xfrm>
                <a:off x="1586" y="1007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0" name="Picture 246"/>
              <p:cNvPicPr>
                <a:picLocks noChangeAspect="1" noChangeArrowheads="1"/>
              </p:cNvPicPr>
              <p:nvPr/>
            </p:nvPicPr>
            <p:blipFill>
              <a:blip r:embed="rId243"/>
              <a:srcRect/>
              <a:stretch>
                <a:fillRect/>
              </a:stretch>
            </p:blipFill>
            <p:spPr bwMode="auto">
              <a:xfrm>
                <a:off x="1588" y="1009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1" name="Picture 247"/>
              <p:cNvPicPr>
                <a:picLocks noChangeAspect="1" noChangeArrowheads="1"/>
              </p:cNvPicPr>
              <p:nvPr/>
            </p:nvPicPr>
            <p:blipFill>
              <a:blip r:embed="rId244"/>
              <a:srcRect/>
              <a:stretch>
                <a:fillRect/>
              </a:stretch>
            </p:blipFill>
            <p:spPr bwMode="auto">
              <a:xfrm>
                <a:off x="1588" y="1011"/>
                <a:ext cx="6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2" name="Picture 248"/>
              <p:cNvPicPr>
                <a:picLocks noChangeAspect="1" noChangeArrowheads="1"/>
              </p:cNvPicPr>
              <p:nvPr/>
            </p:nvPicPr>
            <p:blipFill>
              <a:blip r:embed="rId245"/>
              <a:srcRect/>
              <a:stretch>
                <a:fillRect/>
              </a:stretch>
            </p:blipFill>
            <p:spPr bwMode="auto">
              <a:xfrm>
                <a:off x="1589" y="1012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3" name="Picture 249"/>
              <p:cNvPicPr>
                <a:picLocks noChangeAspect="1" noChangeArrowheads="1"/>
              </p:cNvPicPr>
              <p:nvPr/>
            </p:nvPicPr>
            <p:blipFill>
              <a:blip r:embed="rId246"/>
              <a:srcRect/>
              <a:stretch>
                <a:fillRect/>
              </a:stretch>
            </p:blipFill>
            <p:spPr bwMode="auto">
              <a:xfrm>
                <a:off x="1591" y="1014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4" name="Picture 250"/>
              <p:cNvPicPr>
                <a:picLocks noChangeAspect="1" noChangeArrowheads="1"/>
              </p:cNvPicPr>
              <p:nvPr/>
            </p:nvPicPr>
            <p:blipFill>
              <a:blip r:embed="rId247"/>
              <a:srcRect/>
              <a:stretch>
                <a:fillRect/>
              </a:stretch>
            </p:blipFill>
            <p:spPr bwMode="auto">
              <a:xfrm>
                <a:off x="1593" y="1016"/>
                <a:ext cx="6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5" name="Picture 251"/>
              <p:cNvPicPr>
                <a:picLocks noChangeAspect="1" noChangeArrowheads="1"/>
              </p:cNvPicPr>
              <p:nvPr/>
            </p:nvPicPr>
            <p:blipFill>
              <a:blip r:embed="rId248"/>
              <a:srcRect/>
              <a:stretch>
                <a:fillRect/>
              </a:stretch>
            </p:blipFill>
            <p:spPr bwMode="auto">
              <a:xfrm>
                <a:off x="1593" y="1017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6" name="Picture 252"/>
              <p:cNvPicPr>
                <a:picLocks noChangeAspect="1" noChangeArrowheads="1"/>
              </p:cNvPicPr>
              <p:nvPr/>
            </p:nvPicPr>
            <p:blipFill>
              <a:blip r:embed="rId249"/>
              <a:srcRect/>
              <a:stretch>
                <a:fillRect/>
              </a:stretch>
            </p:blipFill>
            <p:spPr bwMode="auto">
              <a:xfrm>
                <a:off x="1593" y="1019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7" name="Picture 253"/>
              <p:cNvPicPr>
                <a:picLocks noChangeAspect="1" noChangeArrowheads="1"/>
              </p:cNvPicPr>
              <p:nvPr/>
            </p:nvPicPr>
            <p:blipFill>
              <a:blip r:embed="rId250"/>
              <a:srcRect/>
              <a:stretch>
                <a:fillRect/>
              </a:stretch>
            </p:blipFill>
            <p:spPr bwMode="auto">
              <a:xfrm>
                <a:off x="1588" y="1021"/>
                <a:ext cx="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8" name="Picture 254"/>
              <p:cNvPicPr>
                <a:picLocks noChangeAspect="1" noChangeArrowheads="1"/>
              </p:cNvPicPr>
              <p:nvPr/>
            </p:nvPicPr>
            <p:blipFill>
              <a:blip r:embed="rId251"/>
              <a:srcRect/>
              <a:stretch>
                <a:fillRect/>
              </a:stretch>
            </p:blipFill>
            <p:spPr bwMode="auto">
              <a:xfrm>
                <a:off x="1584" y="1022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89" name="Picture 255"/>
              <p:cNvPicPr>
                <a:picLocks noChangeAspect="1" noChangeArrowheads="1"/>
              </p:cNvPicPr>
              <p:nvPr/>
            </p:nvPicPr>
            <p:blipFill>
              <a:blip r:embed="rId252"/>
              <a:srcRect/>
              <a:stretch>
                <a:fillRect/>
              </a:stretch>
            </p:blipFill>
            <p:spPr bwMode="auto">
              <a:xfrm>
                <a:off x="1581" y="102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0" name="Picture 256"/>
              <p:cNvPicPr>
                <a:picLocks noChangeAspect="1" noChangeArrowheads="1"/>
              </p:cNvPicPr>
              <p:nvPr/>
            </p:nvPicPr>
            <p:blipFill>
              <a:blip r:embed="rId253"/>
              <a:srcRect/>
              <a:stretch>
                <a:fillRect/>
              </a:stretch>
            </p:blipFill>
            <p:spPr bwMode="auto">
              <a:xfrm>
                <a:off x="1596" y="1024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1" name="Picture 257"/>
              <p:cNvPicPr>
                <a:picLocks noChangeAspect="1" noChangeArrowheads="1"/>
              </p:cNvPicPr>
              <p:nvPr/>
            </p:nvPicPr>
            <p:blipFill>
              <a:blip r:embed="rId254"/>
              <a:srcRect/>
              <a:stretch>
                <a:fillRect/>
              </a:stretch>
            </p:blipFill>
            <p:spPr bwMode="auto">
              <a:xfrm>
                <a:off x="1583" y="102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2" name="Picture 258"/>
              <p:cNvPicPr>
                <a:picLocks noChangeAspect="1" noChangeArrowheads="1"/>
              </p:cNvPicPr>
              <p:nvPr/>
            </p:nvPicPr>
            <p:blipFill>
              <a:blip r:embed="rId255"/>
              <a:srcRect/>
              <a:stretch>
                <a:fillRect/>
              </a:stretch>
            </p:blipFill>
            <p:spPr bwMode="auto">
              <a:xfrm>
                <a:off x="1596" y="1026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3" name="Picture 259"/>
              <p:cNvPicPr>
                <a:picLocks noChangeAspect="1" noChangeArrowheads="1"/>
              </p:cNvPicPr>
              <p:nvPr/>
            </p:nvPicPr>
            <p:blipFill>
              <a:blip r:embed="rId256"/>
              <a:srcRect/>
              <a:stretch>
                <a:fillRect/>
              </a:stretch>
            </p:blipFill>
            <p:spPr bwMode="auto">
              <a:xfrm>
                <a:off x="1596" y="1027"/>
                <a:ext cx="7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4" name="Picture 260"/>
              <p:cNvPicPr>
                <a:picLocks noChangeAspect="1" noChangeArrowheads="1"/>
              </p:cNvPicPr>
              <p:nvPr/>
            </p:nvPicPr>
            <p:blipFill>
              <a:blip r:embed="rId257"/>
              <a:srcRect/>
              <a:stretch>
                <a:fillRect/>
              </a:stretch>
            </p:blipFill>
            <p:spPr bwMode="auto">
              <a:xfrm>
                <a:off x="1599" y="1029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5" name="Picture 261"/>
              <p:cNvPicPr>
                <a:picLocks noChangeAspect="1" noChangeArrowheads="1"/>
              </p:cNvPicPr>
              <p:nvPr/>
            </p:nvPicPr>
            <p:blipFill>
              <a:blip r:embed="rId258"/>
              <a:srcRect/>
              <a:stretch>
                <a:fillRect/>
              </a:stretch>
            </p:blipFill>
            <p:spPr bwMode="auto">
              <a:xfrm>
                <a:off x="1601" y="1031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6" name="Picture 262"/>
              <p:cNvPicPr>
                <a:picLocks noChangeAspect="1" noChangeArrowheads="1"/>
              </p:cNvPicPr>
              <p:nvPr/>
            </p:nvPicPr>
            <p:blipFill>
              <a:blip r:embed="rId259"/>
              <a:srcRect/>
              <a:stretch>
                <a:fillRect/>
              </a:stretch>
            </p:blipFill>
            <p:spPr bwMode="auto">
              <a:xfrm>
                <a:off x="1603" y="1032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7" name="Picture 263"/>
              <p:cNvPicPr>
                <a:picLocks noChangeAspect="1" noChangeArrowheads="1"/>
              </p:cNvPicPr>
              <p:nvPr/>
            </p:nvPicPr>
            <p:blipFill>
              <a:blip r:embed="rId260"/>
              <a:srcRect/>
              <a:stretch>
                <a:fillRect/>
              </a:stretch>
            </p:blipFill>
            <p:spPr bwMode="auto">
              <a:xfrm>
                <a:off x="1601" y="1034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8" name="Picture 264"/>
              <p:cNvPicPr>
                <a:picLocks noChangeAspect="1" noChangeArrowheads="1"/>
              </p:cNvPicPr>
              <p:nvPr/>
            </p:nvPicPr>
            <p:blipFill>
              <a:blip r:embed="rId261"/>
              <a:srcRect/>
              <a:stretch>
                <a:fillRect/>
              </a:stretch>
            </p:blipFill>
            <p:spPr bwMode="auto">
              <a:xfrm>
                <a:off x="1591" y="103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99" name="Picture 265"/>
              <p:cNvPicPr>
                <a:picLocks noChangeAspect="1" noChangeArrowheads="1"/>
              </p:cNvPicPr>
              <p:nvPr/>
            </p:nvPicPr>
            <p:blipFill>
              <a:blip r:embed="rId262"/>
              <a:srcRect/>
              <a:stretch>
                <a:fillRect/>
              </a:stretch>
            </p:blipFill>
            <p:spPr bwMode="auto">
              <a:xfrm>
                <a:off x="1588" y="1037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0" name="Picture 266"/>
              <p:cNvPicPr>
                <a:picLocks noChangeAspect="1" noChangeArrowheads="1"/>
              </p:cNvPicPr>
              <p:nvPr/>
            </p:nvPicPr>
            <p:blipFill>
              <a:blip r:embed="rId263"/>
              <a:srcRect/>
              <a:stretch>
                <a:fillRect/>
              </a:stretch>
            </p:blipFill>
            <p:spPr bwMode="auto">
              <a:xfrm>
                <a:off x="1588" y="1039"/>
                <a:ext cx="8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1" name="Picture 267"/>
              <p:cNvPicPr>
                <a:picLocks noChangeAspect="1" noChangeArrowheads="1"/>
              </p:cNvPicPr>
              <p:nvPr/>
            </p:nvPicPr>
            <p:blipFill>
              <a:blip r:embed="rId264"/>
              <a:srcRect/>
              <a:stretch>
                <a:fillRect/>
              </a:stretch>
            </p:blipFill>
            <p:spPr bwMode="auto">
              <a:xfrm>
                <a:off x="1589" y="104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2" name="Picture 268"/>
              <p:cNvPicPr>
                <a:picLocks noChangeAspect="1" noChangeArrowheads="1"/>
              </p:cNvPicPr>
              <p:nvPr/>
            </p:nvPicPr>
            <p:blipFill>
              <a:blip r:embed="rId265"/>
              <a:srcRect/>
              <a:stretch>
                <a:fillRect/>
              </a:stretch>
            </p:blipFill>
            <p:spPr bwMode="auto">
              <a:xfrm>
                <a:off x="1593" y="104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3" name="Picture 269"/>
              <p:cNvPicPr>
                <a:picLocks noChangeAspect="1" noChangeArrowheads="1"/>
              </p:cNvPicPr>
              <p:nvPr/>
            </p:nvPicPr>
            <p:blipFill>
              <a:blip r:embed="rId266"/>
              <a:srcRect/>
              <a:stretch>
                <a:fillRect/>
              </a:stretch>
            </p:blipFill>
            <p:spPr bwMode="auto">
              <a:xfrm>
                <a:off x="1599" y="1042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4" name="Picture 270"/>
              <p:cNvPicPr>
                <a:picLocks noChangeAspect="1" noChangeArrowheads="1"/>
              </p:cNvPicPr>
              <p:nvPr/>
            </p:nvPicPr>
            <p:blipFill>
              <a:blip r:embed="rId267"/>
              <a:srcRect/>
              <a:stretch>
                <a:fillRect/>
              </a:stretch>
            </p:blipFill>
            <p:spPr bwMode="auto">
              <a:xfrm>
                <a:off x="1603" y="104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5" name="Picture 271"/>
              <p:cNvPicPr>
                <a:picLocks noChangeAspect="1" noChangeArrowheads="1"/>
              </p:cNvPicPr>
              <p:nvPr/>
            </p:nvPicPr>
            <p:blipFill>
              <a:blip r:embed="rId268"/>
              <a:srcRect/>
              <a:stretch>
                <a:fillRect/>
              </a:stretch>
            </p:blipFill>
            <p:spPr bwMode="auto">
              <a:xfrm>
                <a:off x="1604" y="1046"/>
                <a:ext cx="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6" name="Picture 272"/>
              <p:cNvPicPr>
                <a:picLocks noChangeAspect="1" noChangeArrowheads="1"/>
              </p:cNvPicPr>
              <p:nvPr/>
            </p:nvPicPr>
            <p:blipFill>
              <a:blip r:embed="rId269"/>
              <a:srcRect/>
              <a:stretch>
                <a:fillRect/>
              </a:stretch>
            </p:blipFill>
            <p:spPr bwMode="auto">
              <a:xfrm>
                <a:off x="1604" y="104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7" name="Picture 273"/>
              <p:cNvPicPr>
                <a:picLocks noChangeAspect="1" noChangeArrowheads="1"/>
              </p:cNvPicPr>
              <p:nvPr/>
            </p:nvPicPr>
            <p:blipFill>
              <a:blip r:embed="rId270"/>
              <a:srcRect/>
              <a:stretch>
                <a:fillRect/>
              </a:stretch>
            </p:blipFill>
            <p:spPr bwMode="auto">
              <a:xfrm>
                <a:off x="1606" y="104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8" name="Picture 274"/>
              <p:cNvPicPr>
                <a:picLocks noChangeAspect="1" noChangeArrowheads="1"/>
              </p:cNvPicPr>
              <p:nvPr/>
            </p:nvPicPr>
            <p:blipFill>
              <a:blip r:embed="rId271"/>
              <a:srcRect/>
              <a:stretch>
                <a:fillRect/>
              </a:stretch>
            </p:blipFill>
            <p:spPr bwMode="auto">
              <a:xfrm>
                <a:off x="1606" y="105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09" name="Picture 275"/>
              <p:cNvPicPr>
                <a:picLocks noChangeAspect="1" noChangeArrowheads="1"/>
              </p:cNvPicPr>
              <p:nvPr/>
            </p:nvPicPr>
            <p:blipFill>
              <a:blip r:embed="rId272"/>
              <a:srcRect/>
              <a:stretch>
                <a:fillRect/>
              </a:stretch>
            </p:blipFill>
            <p:spPr bwMode="auto">
              <a:xfrm>
                <a:off x="1608" y="105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0" name="Picture 276"/>
              <p:cNvPicPr>
                <a:picLocks noChangeAspect="1" noChangeArrowheads="1"/>
              </p:cNvPicPr>
              <p:nvPr/>
            </p:nvPicPr>
            <p:blipFill>
              <a:blip r:embed="rId273"/>
              <a:srcRect/>
              <a:stretch>
                <a:fillRect/>
              </a:stretch>
            </p:blipFill>
            <p:spPr bwMode="auto">
              <a:xfrm>
                <a:off x="1608" y="105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1" name="Picture 277"/>
              <p:cNvPicPr>
                <a:picLocks noChangeAspect="1" noChangeArrowheads="1"/>
              </p:cNvPicPr>
              <p:nvPr/>
            </p:nvPicPr>
            <p:blipFill>
              <a:blip r:embed="rId274"/>
              <a:srcRect/>
              <a:stretch>
                <a:fillRect/>
              </a:stretch>
            </p:blipFill>
            <p:spPr bwMode="auto">
              <a:xfrm>
                <a:off x="1609" y="1056"/>
                <a:ext cx="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2" name="Picture 278"/>
              <p:cNvPicPr>
                <a:picLocks noChangeAspect="1" noChangeArrowheads="1"/>
              </p:cNvPicPr>
              <p:nvPr/>
            </p:nvPicPr>
            <p:blipFill>
              <a:blip r:embed="rId275"/>
              <a:srcRect/>
              <a:stretch>
                <a:fillRect/>
              </a:stretch>
            </p:blipFill>
            <p:spPr bwMode="auto">
              <a:xfrm>
                <a:off x="1609" y="105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3" name="Picture 279"/>
              <p:cNvPicPr>
                <a:picLocks noChangeAspect="1" noChangeArrowheads="1"/>
              </p:cNvPicPr>
              <p:nvPr/>
            </p:nvPicPr>
            <p:blipFill>
              <a:blip r:embed="rId276"/>
              <a:srcRect/>
              <a:stretch>
                <a:fillRect/>
              </a:stretch>
            </p:blipFill>
            <p:spPr bwMode="auto">
              <a:xfrm>
                <a:off x="1609" y="105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4" name="Picture 280"/>
              <p:cNvPicPr>
                <a:picLocks noChangeAspect="1" noChangeArrowheads="1"/>
              </p:cNvPicPr>
              <p:nvPr/>
            </p:nvPicPr>
            <p:blipFill>
              <a:blip r:embed="rId277"/>
              <a:srcRect/>
              <a:stretch>
                <a:fillRect/>
              </a:stretch>
            </p:blipFill>
            <p:spPr bwMode="auto">
              <a:xfrm>
                <a:off x="1609" y="106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5" name="Picture 281"/>
              <p:cNvPicPr>
                <a:picLocks noChangeAspect="1" noChangeArrowheads="1"/>
              </p:cNvPicPr>
              <p:nvPr/>
            </p:nvPicPr>
            <p:blipFill>
              <a:blip r:embed="rId278"/>
              <a:srcRect/>
              <a:stretch>
                <a:fillRect/>
              </a:stretch>
            </p:blipFill>
            <p:spPr bwMode="auto">
              <a:xfrm>
                <a:off x="1611" y="106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6" name="Picture 282"/>
              <p:cNvPicPr>
                <a:picLocks noChangeAspect="1" noChangeArrowheads="1"/>
              </p:cNvPicPr>
              <p:nvPr/>
            </p:nvPicPr>
            <p:blipFill>
              <a:blip r:embed="rId279"/>
              <a:srcRect/>
              <a:stretch>
                <a:fillRect/>
              </a:stretch>
            </p:blipFill>
            <p:spPr bwMode="auto">
              <a:xfrm>
                <a:off x="1611" y="1064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7" name="Picture 283"/>
              <p:cNvPicPr>
                <a:picLocks noChangeAspect="1" noChangeArrowheads="1"/>
              </p:cNvPicPr>
              <p:nvPr/>
            </p:nvPicPr>
            <p:blipFill>
              <a:blip r:embed="rId280"/>
              <a:srcRect/>
              <a:stretch>
                <a:fillRect/>
              </a:stretch>
            </p:blipFill>
            <p:spPr bwMode="auto">
              <a:xfrm>
                <a:off x="1611" y="1066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8" name="Picture 284"/>
              <p:cNvPicPr>
                <a:picLocks noChangeAspect="1" noChangeArrowheads="1"/>
              </p:cNvPicPr>
              <p:nvPr/>
            </p:nvPicPr>
            <p:blipFill>
              <a:blip r:embed="rId281"/>
              <a:srcRect/>
              <a:stretch>
                <a:fillRect/>
              </a:stretch>
            </p:blipFill>
            <p:spPr bwMode="auto">
              <a:xfrm>
                <a:off x="1611" y="106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19" name="Picture 285"/>
              <p:cNvPicPr>
                <a:picLocks noChangeAspect="1" noChangeArrowheads="1"/>
              </p:cNvPicPr>
              <p:nvPr/>
            </p:nvPicPr>
            <p:blipFill>
              <a:blip r:embed="rId282"/>
              <a:srcRect/>
              <a:stretch>
                <a:fillRect/>
              </a:stretch>
            </p:blipFill>
            <p:spPr bwMode="auto">
              <a:xfrm>
                <a:off x="1613" y="106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0" name="Picture 286"/>
              <p:cNvPicPr>
                <a:picLocks noChangeAspect="1" noChangeArrowheads="1"/>
              </p:cNvPicPr>
              <p:nvPr/>
            </p:nvPicPr>
            <p:blipFill>
              <a:blip r:embed="rId283"/>
              <a:srcRect/>
              <a:stretch>
                <a:fillRect/>
              </a:stretch>
            </p:blipFill>
            <p:spPr bwMode="auto">
              <a:xfrm>
                <a:off x="1613" y="1071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1" name="Picture 287"/>
              <p:cNvPicPr>
                <a:picLocks noChangeAspect="1" noChangeArrowheads="1"/>
              </p:cNvPicPr>
              <p:nvPr/>
            </p:nvPicPr>
            <p:blipFill>
              <a:blip r:embed="rId284"/>
              <a:srcRect/>
              <a:stretch>
                <a:fillRect/>
              </a:stretch>
            </p:blipFill>
            <p:spPr bwMode="auto">
              <a:xfrm>
                <a:off x="1614" y="1072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2" name="Picture 288"/>
              <p:cNvPicPr>
                <a:picLocks noChangeAspect="1" noChangeArrowheads="1"/>
              </p:cNvPicPr>
              <p:nvPr/>
            </p:nvPicPr>
            <p:blipFill>
              <a:blip r:embed="rId285"/>
              <a:srcRect/>
              <a:stretch>
                <a:fillRect/>
              </a:stretch>
            </p:blipFill>
            <p:spPr bwMode="auto">
              <a:xfrm>
                <a:off x="1614" y="1074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3" name="Picture 289"/>
              <p:cNvPicPr>
                <a:picLocks noChangeAspect="1" noChangeArrowheads="1"/>
              </p:cNvPicPr>
              <p:nvPr/>
            </p:nvPicPr>
            <p:blipFill>
              <a:blip r:embed="rId286"/>
              <a:srcRect/>
              <a:stretch>
                <a:fillRect/>
              </a:stretch>
            </p:blipFill>
            <p:spPr bwMode="auto">
              <a:xfrm>
                <a:off x="1616" y="1076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4" name="Picture 290"/>
              <p:cNvPicPr>
                <a:picLocks noChangeAspect="1" noChangeArrowheads="1"/>
              </p:cNvPicPr>
              <p:nvPr/>
            </p:nvPicPr>
            <p:blipFill>
              <a:blip r:embed="rId287"/>
              <a:srcRect/>
              <a:stretch>
                <a:fillRect/>
              </a:stretch>
            </p:blipFill>
            <p:spPr bwMode="auto">
              <a:xfrm>
                <a:off x="1616" y="107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5" name="Picture 291"/>
              <p:cNvPicPr>
                <a:picLocks noChangeAspect="1" noChangeArrowheads="1"/>
              </p:cNvPicPr>
              <p:nvPr/>
            </p:nvPicPr>
            <p:blipFill>
              <a:blip r:embed="rId288"/>
              <a:srcRect/>
              <a:stretch>
                <a:fillRect/>
              </a:stretch>
            </p:blipFill>
            <p:spPr bwMode="auto">
              <a:xfrm>
                <a:off x="1614" y="107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6" name="Picture 292"/>
              <p:cNvPicPr>
                <a:picLocks noChangeAspect="1" noChangeArrowheads="1"/>
              </p:cNvPicPr>
              <p:nvPr/>
            </p:nvPicPr>
            <p:blipFill>
              <a:blip r:embed="rId289"/>
              <a:srcRect/>
              <a:stretch>
                <a:fillRect/>
              </a:stretch>
            </p:blipFill>
            <p:spPr bwMode="auto">
              <a:xfrm>
                <a:off x="1613" y="1081"/>
                <a:ext cx="8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7" name="Picture 293"/>
              <p:cNvPicPr>
                <a:picLocks noChangeAspect="1" noChangeArrowheads="1"/>
              </p:cNvPicPr>
              <p:nvPr/>
            </p:nvPicPr>
            <p:blipFill>
              <a:blip r:embed="rId290"/>
              <a:srcRect/>
              <a:stretch>
                <a:fillRect/>
              </a:stretch>
            </p:blipFill>
            <p:spPr bwMode="auto">
              <a:xfrm>
                <a:off x="1613" y="1082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8" name="Picture 294"/>
              <p:cNvPicPr>
                <a:picLocks noChangeAspect="1" noChangeArrowheads="1"/>
              </p:cNvPicPr>
              <p:nvPr/>
            </p:nvPicPr>
            <p:blipFill>
              <a:blip r:embed="rId291"/>
              <a:srcRect/>
              <a:stretch>
                <a:fillRect/>
              </a:stretch>
            </p:blipFill>
            <p:spPr bwMode="auto">
              <a:xfrm>
                <a:off x="1618" y="1084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29" name="Picture 295"/>
              <p:cNvPicPr>
                <a:picLocks noChangeAspect="1" noChangeArrowheads="1"/>
              </p:cNvPicPr>
              <p:nvPr/>
            </p:nvPicPr>
            <p:blipFill>
              <a:blip r:embed="rId292"/>
              <a:srcRect/>
              <a:stretch>
                <a:fillRect/>
              </a:stretch>
            </p:blipFill>
            <p:spPr bwMode="auto">
              <a:xfrm>
                <a:off x="1618" y="1086"/>
                <a:ext cx="7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0" name="Picture 296"/>
              <p:cNvPicPr>
                <a:picLocks noChangeAspect="1" noChangeArrowheads="1"/>
              </p:cNvPicPr>
              <p:nvPr/>
            </p:nvPicPr>
            <p:blipFill>
              <a:blip r:embed="rId293"/>
              <a:srcRect/>
              <a:stretch>
                <a:fillRect/>
              </a:stretch>
            </p:blipFill>
            <p:spPr bwMode="auto">
              <a:xfrm>
                <a:off x="1618" y="108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1" name="Picture 297"/>
              <p:cNvPicPr>
                <a:picLocks noChangeAspect="1" noChangeArrowheads="1"/>
              </p:cNvPicPr>
              <p:nvPr/>
            </p:nvPicPr>
            <p:blipFill>
              <a:blip r:embed="rId294"/>
              <a:srcRect/>
              <a:stretch>
                <a:fillRect/>
              </a:stretch>
            </p:blipFill>
            <p:spPr bwMode="auto">
              <a:xfrm>
                <a:off x="1618" y="1089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2" name="Picture 298"/>
              <p:cNvPicPr>
                <a:picLocks noChangeAspect="1" noChangeArrowheads="1"/>
              </p:cNvPicPr>
              <p:nvPr/>
            </p:nvPicPr>
            <p:blipFill>
              <a:blip r:embed="rId295"/>
              <a:srcRect/>
              <a:stretch>
                <a:fillRect/>
              </a:stretch>
            </p:blipFill>
            <p:spPr bwMode="auto">
              <a:xfrm>
                <a:off x="1619" y="1091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3" name="Picture 299"/>
              <p:cNvPicPr>
                <a:picLocks noChangeAspect="1" noChangeArrowheads="1"/>
              </p:cNvPicPr>
              <p:nvPr/>
            </p:nvPicPr>
            <p:blipFill>
              <a:blip r:embed="rId296"/>
              <a:srcRect/>
              <a:stretch>
                <a:fillRect/>
              </a:stretch>
            </p:blipFill>
            <p:spPr bwMode="auto">
              <a:xfrm>
                <a:off x="1621" y="1092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4" name="Picture 300"/>
              <p:cNvPicPr>
                <a:picLocks noChangeAspect="1" noChangeArrowheads="1"/>
              </p:cNvPicPr>
              <p:nvPr/>
            </p:nvPicPr>
            <p:blipFill>
              <a:blip r:embed="rId297"/>
              <a:srcRect/>
              <a:stretch>
                <a:fillRect/>
              </a:stretch>
            </p:blipFill>
            <p:spPr bwMode="auto">
              <a:xfrm>
                <a:off x="1618" y="1094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5" name="Picture 301"/>
              <p:cNvPicPr>
                <a:picLocks noChangeAspect="1" noChangeArrowheads="1"/>
              </p:cNvPicPr>
              <p:nvPr/>
            </p:nvPicPr>
            <p:blipFill>
              <a:blip r:embed="rId298"/>
              <a:srcRect/>
              <a:stretch>
                <a:fillRect/>
              </a:stretch>
            </p:blipFill>
            <p:spPr bwMode="auto">
              <a:xfrm>
                <a:off x="1616" y="109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6" name="Picture 302"/>
              <p:cNvPicPr>
                <a:picLocks noChangeAspect="1" noChangeArrowheads="1"/>
              </p:cNvPicPr>
              <p:nvPr/>
            </p:nvPicPr>
            <p:blipFill>
              <a:blip r:embed="rId299"/>
              <a:srcRect/>
              <a:stretch>
                <a:fillRect/>
              </a:stretch>
            </p:blipFill>
            <p:spPr bwMode="auto">
              <a:xfrm>
                <a:off x="1616" y="1097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7" name="Picture 303"/>
              <p:cNvPicPr>
                <a:picLocks noChangeAspect="1" noChangeArrowheads="1"/>
              </p:cNvPicPr>
              <p:nvPr/>
            </p:nvPicPr>
            <p:blipFill>
              <a:blip r:embed="rId300"/>
              <a:srcRect/>
              <a:stretch>
                <a:fillRect/>
              </a:stretch>
            </p:blipFill>
            <p:spPr bwMode="auto">
              <a:xfrm>
                <a:off x="1618" y="1099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8" name="Picture 304"/>
              <p:cNvPicPr>
                <a:picLocks noChangeAspect="1" noChangeArrowheads="1"/>
              </p:cNvPicPr>
              <p:nvPr/>
            </p:nvPicPr>
            <p:blipFill>
              <a:blip r:embed="rId301"/>
              <a:srcRect/>
              <a:stretch>
                <a:fillRect/>
              </a:stretch>
            </p:blipFill>
            <p:spPr bwMode="auto">
              <a:xfrm>
                <a:off x="1619" y="1101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39" name="Picture 305"/>
              <p:cNvPicPr>
                <a:picLocks noChangeAspect="1" noChangeArrowheads="1"/>
              </p:cNvPicPr>
              <p:nvPr/>
            </p:nvPicPr>
            <p:blipFill>
              <a:blip r:embed="rId302"/>
              <a:srcRect/>
              <a:stretch>
                <a:fillRect/>
              </a:stretch>
            </p:blipFill>
            <p:spPr bwMode="auto">
              <a:xfrm>
                <a:off x="1624" y="1101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0" name="Picture 306"/>
              <p:cNvPicPr>
                <a:picLocks noChangeAspect="1" noChangeArrowheads="1"/>
              </p:cNvPicPr>
              <p:nvPr/>
            </p:nvPicPr>
            <p:blipFill>
              <a:blip r:embed="rId303"/>
              <a:srcRect/>
              <a:stretch>
                <a:fillRect/>
              </a:stretch>
            </p:blipFill>
            <p:spPr bwMode="auto">
              <a:xfrm>
                <a:off x="1626" y="1102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1" name="Picture 307"/>
              <p:cNvPicPr>
                <a:picLocks noChangeAspect="1" noChangeArrowheads="1"/>
              </p:cNvPicPr>
              <p:nvPr/>
            </p:nvPicPr>
            <p:blipFill>
              <a:blip r:embed="rId304"/>
              <a:srcRect/>
              <a:stretch>
                <a:fillRect/>
              </a:stretch>
            </p:blipFill>
            <p:spPr bwMode="auto">
              <a:xfrm>
                <a:off x="1623" y="1104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2" name="Picture 308"/>
              <p:cNvPicPr>
                <a:picLocks noChangeAspect="1" noChangeArrowheads="1"/>
              </p:cNvPicPr>
              <p:nvPr/>
            </p:nvPicPr>
            <p:blipFill>
              <a:blip r:embed="rId305"/>
              <a:srcRect/>
              <a:stretch>
                <a:fillRect/>
              </a:stretch>
            </p:blipFill>
            <p:spPr bwMode="auto">
              <a:xfrm>
                <a:off x="1621" y="110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3" name="Picture 309"/>
              <p:cNvPicPr>
                <a:picLocks noChangeAspect="1" noChangeArrowheads="1"/>
              </p:cNvPicPr>
              <p:nvPr/>
            </p:nvPicPr>
            <p:blipFill>
              <a:blip r:embed="rId306"/>
              <a:srcRect/>
              <a:stretch>
                <a:fillRect/>
              </a:stretch>
            </p:blipFill>
            <p:spPr bwMode="auto">
              <a:xfrm>
                <a:off x="1623" y="110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4" name="Picture 310"/>
              <p:cNvPicPr>
                <a:picLocks noChangeAspect="1" noChangeArrowheads="1"/>
              </p:cNvPicPr>
              <p:nvPr/>
            </p:nvPicPr>
            <p:blipFill>
              <a:blip r:embed="rId307"/>
              <a:srcRect/>
              <a:stretch>
                <a:fillRect/>
              </a:stretch>
            </p:blipFill>
            <p:spPr bwMode="auto">
              <a:xfrm>
                <a:off x="1623" y="110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5" name="Picture 311"/>
              <p:cNvPicPr>
                <a:picLocks noChangeAspect="1" noChangeArrowheads="1"/>
              </p:cNvPicPr>
              <p:nvPr/>
            </p:nvPicPr>
            <p:blipFill>
              <a:blip r:embed="rId308"/>
              <a:srcRect/>
              <a:stretch>
                <a:fillRect/>
              </a:stretch>
            </p:blipFill>
            <p:spPr bwMode="auto">
              <a:xfrm>
                <a:off x="1624" y="111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6" name="Picture 312"/>
              <p:cNvPicPr>
                <a:picLocks noChangeAspect="1" noChangeArrowheads="1"/>
              </p:cNvPicPr>
              <p:nvPr/>
            </p:nvPicPr>
            <p:blipFill>
              <a:blip r:embed="rId309"/>
              <a:srcRect/>
              <a:stretch>
                <a:fillRect/>
              </a:stretch>
            </p:blipFill>
            <p:spPr bwMode="auto">
              <a:xfrm>
                <a:off x="1624" y="1112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7" name="Picture 313"/>
              <p:cNvPicPr>
                <a:picLocks noChangeAspect="1" noChangeArrowheads="1"/>
              </p:cNvPicPr>
              <p:nvPr/>
            </p:nvPicPr>
            <p:blipFill>
              <a:blip r:embed="rId310"/>
              <a:srcRect/>
              <a:stretch>
                <a:fillRect/>
              </a:stretch>
            </p:blipFill>
            <p:spPr bwMode="auto">
              <a:xfrm>
                <a:off x="1629" y="1112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8" name="Picture 314"/>
              <p:cNvPicPr>
                <a:picLocks noChangeAspect="1" noChangeArrowheads="1"/>
              </p:cNvPicPr>
              <p:nvPr/>
            </p:nvPicPr>
            <p:blipFill>
              <a:blip r:embed="rId311"/>
              <a:srcRect/>
              <a:stretch>
                <a:fillRect/>
              </a:stretch>
            </p:blipFill>
            <p:spPr bwMode="auto">
              <a:xfrm>
                <a:off x="1631" y="1114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49" name="Picture 315"/>
              <p:cNvPicPr>
                <a:picLocks noChangeAspect="1" noChangeArrowheads="1"/>
              </p:cNvPicPr>
              <p:nvPr/>
            </p:nvPicPr>
            <p:blipFill>
              <a:blip r:embed="rId312"/>
              <a:srcRect/>
              <a:stretch>
                <a:fillRect/>
              </a:stretch>
            </p:blipFill>
            <p:spPr bwMode="auto">
              <a:xfrm>
                <a:off x="1629" y="1116"/>
                <a:ext cx="7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0" name="Picture 316"/>
              <p:cNvPicPr>
                <a:picLocks noChangeAspect="1" noChangeArrowheads="1"/>
              </p:cNvPicPr>
              <p:nvPr/>
            </p:nvPicPr>
            <p:blipFill>
              <a:blip r:embed="rId313"/>
              <a:srcRect/>
              <a:stretch>
                <a:fillRect/>
              </a:stretch>
            </p:blipFill>
            <p:spPr bwMode="auto">
              <a:xfrm>
                <a:off x="1629" y="111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1" name="Picture 317"/>
              <p:cNvPicPr>
                <a:picLocks noChangeAspect="1" noChangeArrowheads="1"/>
              </p:cNvPicPr>
              <p:nvPr/>
            </p:nvPicPr>
            <p:blipFill>
              <a:blip r:embed="rId314"/>
              <a:srcRect/>
              <a:stretch>
                <a:fillRect/>
              </a:stretch>
            </p:blipFill>
            <p:spPr bwMode="auto">
              <a:xfrm>
                <a:off x="1631" y="111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2" name="Picture 318"/>
              <p:cNvPicPr>
                <a:picLocks noChangeAspect="1" noChangeArrowheads="1"/>
              </p:cNvPicPr>
              <p:nvPr/>
            </p:nvPicPr>
            <p:blipFill>
              <a:blip r:embed="rId315"/>
              <a:srcRect/>
              <a:stretch>
                <a:fillRect/>
              </a:stretch>
            </p:blipFill>
            <p:spPr bwMode="auto">
              <a:xfrm>
                <a:off x="1634" y="1121"/>
                <a:ext cx="7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3" name="Picture 319"/>
              <p:cNvPicPr>
                <a:picLocks noChangeAspect="1" noChangeArrowheads="1"/>
              </p:cNvPicPr>
              <p:nvPr/>
            </p:nvPicPr>
            <p:blipFill>
              <a:blip r:embed="rId316"/>
              <a:srcRect/>
              <a:stretch>
                <a:fillRect/>
              </a:stretch>
            </p:blipFill>
            <p:spPr bwMode="auto">
              <a:xfrm>
                <a:off x="1634" y="1122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4" name="Picture 320"/>
              <p:cNvPicPr>
                <a:picLocks noChangeAspect="1" noChangeArrowheads="1"/>
              </p:cNvPicPr>
              <p:nvPr/>
            </p:nvPicPr>
            <p:blipFill>
              <a:blip r:embed="rId317"/>
              <a:srcRect/>
              <a:stretch>
                <a:fillRect/>
              </a:stretch>
            </p:blipFill>
            <p:spPr bwMode="auto">
              <a:xfrm>
                <a:off x="1636" y="1124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5" name="Picture 321"/>
              <p:cNvPicPr>
                <a:picLocks noChangeAspect="1" noChangeArrowheads="1"/>
              </p:cNvPicPr>
              <p:nvPr/>
            </p:nvPicPr>
            <p:blipFill>
              <a:blip r:embed="rId318"/>
              <a:srcRect/>
              <a:stretch>
                <a:fillRect/>
              </a:stretch>
            </p:blipFill>
            <p:spPr bwMode="auto">
              <a:xfrm>
                <a:off x="1636" y="112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6" name="Picture 322"/>
              <p:cNvPicPr>
                <a:picLocks noChangeAspect="1" noChangeArrowheads="1"/>
              </p:cNvPicPr>
              <p:nvPr/>
            </p:nvPicPr>
            <p:blipFill>
              <a:blip r:embed="rId319"/>
              <a:srcRect/>
              <a:stretch>
                <a:fillRect/>
              </a:stretch>
            </p:blipFill>
            <p:spPr bwMode="auto">
              <a:xfrm>
                <a:off x="1638" y="1127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7" name="Picture 323"/>
              <p:cNvPicPr>
                <a:picLocks noChangeAspect="1" noChangeArrowheads="1"/>
              </p:cNvPicPr>
              <p:nvPr/>
            </p:nvPicPr>
            <p:blipFill>
              <a:blip r:embed="rId320"/>
              <a:srcRect/>
              <a:stretch>
                <a:fillRect/>
              </a:stretch>
            </p:blipFill>
            <p:spPr bwMode="auto">
              <a:xfrm>
                <a:off x="1638" y="1129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8" name="Picture 324"/>
              <p:cNvPicPr>
                <a:picLocks noChangeAspect="1" noChangeArrowheads="1"/>
              </p:cNvPicPr>
              <p:nvPr/>
            </p:nvPicPr>
            <p:blipFill>
              <a:blip r:embed="rId321"/>
              <a:srcRect/>
              <a:stretch>
                <a:fillRect/>
              </a:stretch>
            </p:blipFill>
            <p:spPr bwMode="auto">
              <a:xfrm>
                <a:off x="1639" y="1131"/>
                <a:ext cx="8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59" name="Picture 325"/>
              <p:cNvPicPr>
                <a:picLocks noChangeAspect="1" noChangeArrowheads="1"/>
              </p:cNvPicPr>
              <p:nvPr/>
            </p:nvPicPr>
            <p:blipFill>
              <a:blip r:embed="rId322"/>
              <a:srcRect/>
              <a:stretch>
                <a:fillRect/>
              </a:stretch>
            </p:blipFill>
            <p:spPr bwMode="auto">
              <a:xfrm>
                <a:off x="1639" y="1132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0" name="Picture 326"/>
              <p:cNvPicPr>
                <a:picLocks noChangeAspect="1" noChangeArrowheads="1"/>
              </p:cNvPicPr>
              <p:nvPr/>
            </p:nvPicPr>
            <p:blipFill>
              <a:blip r:embed="rId323"/>
              <a:srcRect/>
              <a:stretch>
                <a:fillRect/>
              </a:stretch>
            </p:blipFill>
            <p:spPr bwMode="auto">
              <a:xfrm>
                <a:off x="1731" y="113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1" name="Picture 327"/>
              <p:cNvPicPr>
                <a:picLocks noChangeAspect="1" noChangeArrowheads="1"/>
              </p:cNvPicPr>
              <p:nvPr/>
            </p:nvPicPr>
            <p:blipFill>
              <a:blip r:embed="rId324"/>
              <a:srcRect/>
              <a:stretch>
                <a:fillRect/>
              </a:stretch>
            </p:blipFill>
            <p:spPr bwMode="auto">
              <a:xfrm>
                <a:off x="1639" y="113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2" name="Picture 328"/>
              <p:cNvPicPr>
                <a:picLocks noChangeAspect="1" noChangeArrowheads="1"/>
              </p:cNvPicPr>
              <p:nvPr/>
            </p:nvPicPr>
            <p:blipFill>
              <a:blip r:embed="rId325"/>
              <a:srcRect/>
              <a:stretch>
                <a:fillRect/>
              </a:stretch>
            </p:blipFill>
            <p:spPr bwMode="auto">
              <a:xfrm>
                <a:off x="1641" y="1136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3" name="Picture 329"/>
              <p:cNvPicPr>
                <a:picLocks noChangeAspect="1" noChangeArrowheads="1"/>
              </p:cNvPicPr>
              <p:nvPr/>
            </p:nvPicPr>
            <p:blipFill>
              <a:blip r:embed="rId326"/>
              <a:srcRect/>
              <a:stretch>
                <a:fillRect/>
              </a:stretch>
            </p:blipFill>
            <p:spPr bwMode="auto">
              <a:xfrm>
                <a:off x="1641" y="1137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4" name="Picture 330"/>
              <p:cNvPicPr>
                <a:picLocks noChangeAspect="1" noChangeArrowheads="1"/>
              </p:cNvPicPr>
              <p:nvPr/>
            </p:nvPicPr>
            <p:blipFill>
              <a:blip r:embed="rId327"/>
              <a:srcRect/>
              <a:stretch>
                <a:fillRect/>
              </a:stretch>
            </p:blipFill>
            <p:spPr bwMode="auto">
              <a:xfrm>
                <a:off x="1643" y="1139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5" name="Picture 331"/>
              <p:cNvPicPr>
                <a:picLocks noChangeAspect="1" noChangeArrowheads="1"/>
              </p:cNvPicPr>
              <p:nvPr/>
            </p:nvPicPr>
            <p:blipFill>
              <a:blip r:embed="rId328"/>
              <a:srcRect/>
              <a:stretch>
                <a:fillRect/>
              </a:stretch>
            </p:blipFill>
            <p:spPr bwMode="auto">
              <a:xfrm>
                <a:off x="1643" y="1141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6" name="Picture 332"/>
              <p:cNvPicPr>
                <a:picLocks noChangeAspect="1" noChangeArrowheads="1"/>
              </p:cNvPicPr>
              <p:nvPr/>
            </p:nvPicPr>
            <p:blipFill>
              <a:blip r:embed="rId329"/>
              <a:srcRect/>
              <a:stretch>
                <a:fillRect/>
              </a:stretch>
            </p:blipFill>
            <p:spPr bwMode="auto">
              <a:xfrm>
                <a:off x="1643" y="1142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7" name="Picture 333"/>
              <p:cNvPicPr>
                <a:picLocks noChangeAspect="1" noChangeArrowheads="1"/>
              </p:cNvPicPr>
              <p:nvPr/>
            </p:nvPicPr>
            <p:blipFill>
              <a:blip r:embed="rId330"/>
              <a:srcRect/>
              <a:stretch>
                <a:fillRect/>
              </a:stretch>
            </p:blipFill>
            <p:spPr bwMode="auto">
              <a:xfrm>
                <a:off x="1644" y="114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8" name="Picture 334"/>
              <p:cNvPicPr>
                <a:picLocks noChangeAspect="1" noChangeArrowheads="1"/>
              </p:cNvPicPr>
              <p:nvPr/>
            </p:nvPicPr>
            <p:blipFill>
              <a:blip r:embed="rId331"/>
              <a:srcRect/>
              <a:stretch>
                <a:fillRect/>
              </a:stretch>
            </p:blipFill>
            <p:spPr bwMode="auto">
              <a:xfrm>
                <a:off x="1644" y="114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69" name="Picture 335"/>
              <p:cNvPicPr>
                <a:picLocks noChangeAspect="1" noChangeArrowheads="1"/>
              </p:cNvPicPr>
              <p:nvPr/>
            </p:nvPicPr>
            <p:blipFill>
              <a:blip r:embed="rId332"/>
              <a:srcRect/>
              <a:stretch>
                <a:fillRect/>
              </a:stretch>
            </p:blipFill>
            <p:spPr bwMode="auto">
              <a:xfrm>
                <a:off x="1646" y="1147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0" name="Picture 336"/>
              <p:cNvPicPr>
                <a:picLocks noChangeAspect="1" noChangeArrowheads="1"/>
              </p:cNvPicPr>
              <p:nvPr/>
            </p:nvPicPr>
            <p:blipFill>
              <a:blip r:embed="rId333"/>
              <a:srcRect/>
              <a:stretch>
                <a:fillRect/>
              </a:stretch>
            </p:blipFill>
            <p:spPr bwMode="auto">
              <a:xfrm>
                <a:off x="1646" y="1149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1" name="Picture 337"/>
              <p:cNvPicPr>
                <a:picLocks noChangeAspect="1" noChangeArrowheads="1"/>
              </p:cNvPicPr>
              <p:nvPr/>
            </p:nvPicPr>
            <p:blipFill>
              <a:blip r:embed="rId334"/>
              <a:srcRect/>
              <a:stretch>
                <a:fillRect/>
              </a:stretch>
            </p:blipFill>
            <p:spPr bwMode="auto">
              <a:xfrm>
                <a:off x="1651" y="115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2" name="Picture 338"/>
              <p:cNvPicPr>
                <a:picLocks noChangeAspect="1" noChangeArrowheads="1"/>
              </p:cNvPicPr>
              <p:nvPr/>
            </p:nvPicPr>
            <p:blipFill>
              <a:blip r:embed="rId335"/>
              <a:srcRect/>
              <a:stretch>
                <a:fillRect/>
              </a:stretch>
            </p:blipFill>
            <p:spPr bwMode="auto">
              <a:xfrm>
                <a:off x="1649" y="1152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3" name="Picture 339"/>
              <p:cNvPicPr>
                <a:picLocks noChangeAspect="1" noChangeArrowheads="1"/>
              </p:cNvPicPr>
              <p:nvPr/>
            </p:nvPicPr>
            <p:blipFill>
              <a:blip r:embed="rId336"/>
              <a:srcRect/>
              <a:stretch>
                <a:fillRect/>
              </a:stretch>
            </p:blipFill>
            <p:spPr bwMode="auto">
              <a:xfrm>
                <a:off x="1649" y="1154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4" name="Picture 340"/>
              <p:cNvPicPr>
                <a:picLocks noChangeAspect="1" noChangeArrowheads="1"/>
              </p:cNvPicPr>
              <p:nvPr/>
            </p:nvPicPr>
            <p:blipFill>
              <a:blip r:embed="rId337"/>
              <a:srcRect/>
              <a:stretch>
                <a:fillRect/>
              </a:stretch>
            </p:blipFill>
            <p:spPr bwMode="auto">
              <a:xfrm>
                <a:off x="1651" y="1156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5" name="Picture 341"/>
              <p:cNvPicPr>
                <a:picLocks noChangeAspect="1" noChangeArrowheads="1"/>
              </p:cNvPicPr>
              <p:nvPr/>
            </p:nvPicPr>
            <p:blipFill>
              <a:blip r:embed="rId338"/>
              <a:srcRect/>
              <a:stretch>
                <a:fillRect/>
              </a:stretch>
            </p:blipFill>
            <p:spPr bwMode="auto">
              <a:xfrm>
                <a:off x="1651" y="1157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6" name="Picture 342"/>
              <p:cNvPicPr>
                <a:picLocks noChangeAspect="1" noChangeArrowheads="1"/>
              </p:cNvPicPr>
              <p:nvPr/>
            </p:nvPicPr>
            <p:blipFill>
              <a:blip r:embed="rId339"/>
              <a:srcRect/>
              <a:stretch>
                <a:fillRect/>
              </a:stretch>
            </p:blipFill>
            <p:spPr bwMode="auto">
              <a:xfrm>
                <a:off x="1651" y="1159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7" name="Picture 343"/>
              <p:cNvPicPr>
                <a:picLocks noChangeAspect="1" noChangeArrowheads="1"/>
              </p:cNvPicPr>
              <p:nvPr/>
            </p:nvPicPr>
            <p:blipFill>
              <a:blip r:embed="rId340"/>
              <a:srcRect/>
              <a:stretch>
                <a:fillRect/>
              </a:stretch>
            </p:blipFill>
            <p:spPr bwMode="auto">
              <a:xfrm>
                <a:off x="1653" y="116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8" name="Picture 344"/>
              <p:cNvPicPr>
                <a:picLocks noChangeAspect="1" noChangeArrowheads="1"/>
              </p:cNvPicPr>
              <p:nvPr/>
            </p:nvPicPr>
            <p:blipFill>
              <a:blip r:embed="rId341"/>
              <a:srcRect/>
              <a:stretch>
                <a:fillRect/>
              </a:stretch>
            </p:blipFill>
            <p:spPr bwMode="auto">
              <a:xfrm>
                <a:off x="1653" y="116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79" name="Picture 345"/>
              <p:cNvPicPr>
                <a:picLocks noChangeAspect="1" noChangeArrowheads="1"/>
              </p:cNvPicPr>
              <p:nvPr/>
            </p:nvPicPr>
            <p:blipFill>
              <a:blip r:embed="rId342"/>
              <a:srcRect/>
              <a:stretch>
                <a:fillRect/>
              </a:stretch>
            </p:blipFill>
            <p:spPr bwMode="auto">
              <a:xfrm>
                <a:off x="1654" y="1164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0" name="Picture 346"/>
              <p:cNvPicPr>
                <a:picLocks noChangeAspect="1" noChangeArrowheads="1"/>
              </p:cNvPicPr>
              <p:nvPr/>
            </p:nvPicPr>
            <p:blipFill>
              <a:blip r:embed="rId343"/>
              <a:srcRect/>
              <a:stretch>
                <a:fillRect/>
              </a:stretch>
            </p:blipFill>
            <p:spPr bwMode="auto">
              <a:xfrm>
                <a:off x="1654" y="116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1" name="Picture 347"/>
              <p:cNvPicPr>
                <a:picLocks noChangeAspect="1" noChangeArrowheads="1"/>
              </p:cNvPicPr>
              <p:nvPr/>
            </p:nvPicPr>
            <p:blipFill>
              <a:blip r:embed="rId344"/>
              <a:srcRect/>
              <a:stretch>
                <a:fillRect/>
              </a:stretch>
            </p:blipFill>
            <p:spPr bwMode="auto">
              <a:xfrm>
                <a:off x="1654" y="1167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2" name="Picture 348"/>
              <p:cNvPicPr>
                <a:picLocks noChangeAspect="1" noChangeArrowheads="1"/>
              </p:cNvPicPr>
              <p:nvPr/>
            </p:nvPicPr>
            <p:blipFill>
              <a:blip r:embed="rId345"/>
              <a:srcRect/>
              <a:stretch>
                <a:fillRect/>
              </a:stretch>
            </p:blipFill>
            <p:spPr bwMode="auto">
              <a:xfrm>
                <a:off x="1658" y="1169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3" name="Picture 349"/>
              <p:cNvPicPr>
                <a:picLocks noChangeAspect="1" noChangeArrowheads="1"/>
              </p:cNvPicPr>
              <p:nvPr/>
            </p:nvPicPr>
            <p:blipFill>
              <a:blip r:embed="rId346"/>
              <a:srcRect/>
              <a:stretch>
                <a:fillRect/>
              </a:stretch>
            </p:blipFill>
            <p:spPr bwMode="auto">
              <a:xfrm>
                <a:off x="1658" y="1171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4" name="Picture 350"/>
              <p:cNvPicPr>
                <a:picLocks noChangeAspect="1" noChangeArrowheads="1"/>
              </p:cNvPicPr>
              <p:nvPr/>
            </p:nvPicPr>
            <p:blipFill>
              <a:blip r:embed="rId347"/>
              <a:srcRect/>
              <a:stretch>
                <a:fillRect/>
              </a:stretch>
            </p:blipFill>
            <p:spPr bwMode="auto">
              <a:xfrm>
                <a:off x="1658" y="117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5" name="Picture 351"/>
              <p:cNvPicPr>
                <a:picLocks noChangeAspect="1" noChangeArrowheads="1"/>
              </p:cNvPicPr>
              <p:nvPr/>
            </p:nvPicPr>
            <p:blipFill>
              <a:blip r:embed="rId348"/>
              <a:srcRect/>
              <a:stretch>
                <a:fillRect/>
              </a:stretch>
            </p:blipFill>
            <p:spPr bwMode="auto">
              <a:xfrm>
                <a:off x="1659" y="1174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6" name="Picture 352"/>
              <p:cNvPicPr>
                <a:picLocks noChangeAspect="1" noChangeArrowheads="1"/>
              </p:cNvPicPr>
              <p:nvPr/>
            </p:nvPicPr>
            <p:blipFill>
              <a:blip r:embed="rId349"/>
              <a:srcRect/>
              <a:stretch>
                <a:fillRect/>
              </a:stretch>
            </p:blipFill>
            <p:spPr bwMode="auto">
              <a:xfrm>
                <a:off x="1659" y="1176"/>
                <a:ext cx="9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7" name="Picture 353"/>
              <p:cNvPicPr>
                <a:picLocks noChangeAspect="1" noChangeArrowheads="1"/>
              </p:cNvPicPr>
              <p:nvPr/>
            </p:nvPicPr>
            <p:blipFill>
              <a:blip r:embed="rId350"/>
              <a:srcRect/>
              <a:stretch>
                <a:fillRect/>
              </a:stretch>
            </p:blipFill>
            <p:spPr bwMode="auto">
              <a:xfrm>
                <a:off x="1659" y="117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8" name="Picture 354"/>
              <p:cNvPicPr>
                <a:picLocks noChangeAspect="1" noChangeArrowheads="1"/>
              </p:cNvPicPr>
              <p:nvPr/>
            </p:nvPicPr>
            <p:blipFill>
              <a:blip r:embed="rId351"/>
              <a:srcRect/>
              <a:stretch>
                <a:fillRect/>
              </a:stretch>
            </p:blipFill>
            <p:spPr bwMode="auto">
              <a:xfrm>
                <a:off x="1656" y="1179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89" name="Picture 355"/>
              <p:cNvPicPr>
                <a:picLocks noChangeAspect="1" noChangeArrowheads="1"/>
              </p:cNvPicPr>
              <p:nvPr/>
            </p:nvPicPr>
            <p:blipFill>
              <a:blip r:embed="rId352"/>
              <a:srcRect/>
              <a:stretch>
                <a:fillRect/>
              </a:stretch>
            </p:blipFill>
            <p:spPr bwMode="auto">
              <a:xfrm>
                <a:off x="1654" y="1181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0" name="Picture 356"/>
              <p:cNvPicPr>
                <a:picLocks noChangeAspect="1" noChangeArrowheads="1"/>
              </p:cNvPicPr>
              <p:nvPr/>
            </p:nvPicPr>
            <p:blipFill>
              <a:blip r:embed="rId353"/>
              <a:srcRect/>
              <a:stretch>
                <a:fillRect/>
              </a:stretch>
            </p:blipFill>
            <p:spPr bwMode="auto">
              <a:xfrm>
                <a:off x="1653" y="1182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1" name="Picture 357"/>
              <p:cNvPicPr>
                <a:picLocks noChangeAspect="1" noChangeArrowheads="1"/>
              </p:cNvPicPr>
              <p:nvPr/>
            </p:nvPicPr>
            <p:blipFill>
              <a:blip r:embed="rId354"/>
              <a:srcRect/>
              <a:stretch>
                <a:fillRect/>
              </a:stretch>
            </p:blipFill>
            <p:spPr bwMode="auto">
              <a:xfrm>
                <a:off x="1651" y="1184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2" name="Picture 358"/>
              <p:cNvPicPr>
                <a:picLocks noChangeAspect="1" noChangeArrowheads="1"/>
              </p:cNvPicPr>
              <p:nvPr/>
            </p:nvPicPr>
            <p:blipFill>
              <a:blip r:embed="rId355"/>
              <a:srcRect/>
              <a:stretch>
                <a:fillRect/>
              </a:stretch>
            </p:blipFill>
            <p:spPr bwMode="auto">
              <a:xfrm>
                <a:off x="1653" y="1186"/>
                <a:ext cx="1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3" name="Picture 359"/>
              <p:cNvPicPr>
                <a:picLocks noChangeAspect="1" noChangeArrowheads="1"/>
              </p:cNvPicPr>
              <p:nvPr/>
            </p:nvPicPr>
            <p:blipFill>
              <a:blip r:embed="rId356"/>
              <a:srcRect/>
              <a:stretch>
                <a:fillRect/>
              </a:stretch>
            </p:blipFill>
            <p:spPr bwMode="auto">
              <a:xfrm>
                <a:off x="1653" y="1187"/>
                <a:ext cx="1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4" name="Picture 360"/>
              <p:cNvPicPr>
                <a:picLocks noChangeAspect="1" noChangeArrowheads="1"/>
              </p:cNvPicPr>
              <p:nvPr/>
            </p:nvPicPr>
            <p:blipFill>
              <a:blip r:embed="rId357"/>
              <a:srcRect/>
              <a:stretch>
                <a:fillRect/>
              </a:stretch>
            </p:blipFill>
            <p:spPr bwMode="auto">
              <a:xfrm>
                <a:off x="1654" y="1189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5" name="Picture 361"/>
              <p:cNvPicPr>
                <a:picLocks noChangeAspect="1" noChangeArrowheads="1"/>
              </p:cNvPicPr>
              <p:nvPr/>
            </p:nvPicPr>
            <p:blipFill>
              <a:blip r:embed="rId358"/>
              <a:srcRect/>
              <a:stretch>
                <a:fillRect/>
              </a:stretch>
            </p:blipFill>
            <p:spPr bwMode="auto">
              <a:xfrm>
                <a:off x="1656" y="1191"/>
                <a:ext cx="1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6" name="Picture 362"/>
              <p:cNvPicPr>
                <a:picLocks noChangeAspect="1" noChangeArrowheads="1"/>
              </p:cNvPicPr>
              <p:nvPr/>
            </p:nvPicPr>
            <p:blipFill>
              <a:blip r:embed="rId359"/>
              <a:srcRect/>
              <a:stretch>
                <a:fillRect/>
              </a:stretch>
            </p:blipFill>
            <p:spPr bwMode="auto">
              <a:xfrm>
                <a:off x="1658" y="119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7" name="Picture 363"/>
              <p:cNvPicPr>
                <a:picLocks noChangeAspect="1" noChangeArrowheads="1"/>
              </p:cNvPicPr>
              <p:nvPr/>
            </p:nvPicPr>
            <p:blipFill>
              <a:blip r:embed="rId360"/>
              <a:srcRect/>
              <a:stretch>
                <a:fillRect/>
              </a:stretch>
            </p:blipFill>
            <p:spPr bwMode="auto">
              <a:xfrm>
                <a:off x="1669" y="1192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8" name="Picture 364"/>
              <p:cNvPicPr>
                <a:picLocks noChangeAspect="1" noChangeArrowheads="1"/>
              </p:cNvPicPr>
              <p:nvPr/>
            </p:nvPicPr>
            <p:blipFill>
              <a:blip r:embed="rId361"/>
              <a:srcRect/>
              <a:stretch>
                <a:fillRect/>
              </a:stretch>
            </p:blipFill>
            <p:spPr bwMode="auto">
              <a:xfrm>
                <a:off x="1658" y="1194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099" name="Picture 365"/>
              <p:cNvPicPr>
                <a:picLocks noChangeAspect="1" noChangeArrowheads="1"/>
              </p:cNvPicPr>
              <p:nvPr/>
            </p:nvPicPr>
            <p:blipFill>
              <a:blip r:embed="rId362"/>
              <a:srcRect/>
              <a:stretch>
                <a:fillRect/>
              </a:stretch>
            </p:blipFill>
            <p:spPr bwMode="auto">
              <a:xfrm>
                <a:off x="1669" y="119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0" name="Picture 366"/>
              <p:cNvPicPr>
                <a:picLocks noChangeAspect="1" noChangeArrowheads="1"/>
              </p:cNvPicPr>
              <p:nvPr/>
            </p:nvPicPr>
            <p:blipFill>
              <a:blip r:embed="rId363"/>
              <a:srcRect/>
              <a:stretch>
                <a:fillRect/>
              </a:stretch>
            </p:blipFill>
            <p:spPr bwMode="auto">
              <a:xfrm>
                <a:off x="1659" y="119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1" name="Picture 367"/>
              <p:cNvPicPr>
                <a:picLocks noChangeAspect="1" noChangeArrowheads="1"/>
              </p:cNvPicPr>
              <p:nvPr/>
            </p:nvPicPr>
            <p:blipFill>
              <a:blip r:embed="rId364"/>
              <a:srcRect/>
              <a:stretch>
                <a:fillRect/>
              </a:stretch>
            </p:blipFill>
            <p:spPr bwMode="auto">
              <a:xfrm>
                <a:off x="1669" y="1196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2" name="Picture 368"/>
              <p:cNvPicPr>
                <a:picLocks noChangeAspect="1" noChangeArrowheads="1"/>
              </p:cNvPicPr>
              <p:nvPr/>
            </p:nvPicPr>
            <p:blipFill>
              <a:blip r:embed="rId365"/>
              <a:srcRect/>
              <a:stretch>
                <a:fillRect/>
              </a:stretch>
            </p:blipFill>
            <p:spPr bwMode="auto">
              <a:xfrm>
                <a:off x="1671" y="1197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3" name="Picture 369"/>
              <p:cNvPicPr>
                <a:picLocks noChangeAspect="1" noChangeArrowheads="1"/>
              </p:cNvPicPr>
              <p:nvPr/>
            </p:nvPicPr>
            <p:blipFill>
              <a:blip r:embed="rId366"/>
              <a:srcRect/>
              <a:stretch>
                <a:fillRect/>
              </a:stretch>
            </p:blipFill>
            <p:spPr bwMode="auto">
              <a:xfrm>
                <a:off x="1671" y="119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4" name="Picture 370"/>
              <p:cNvPicPr>
                <a:picLocks noChangeAspect="1" noChangeArrowheads="1"/>
              </p:cNvPicPr>
              <p:nvPr/>
            </p:nvPicPr>
            <p:blipFill>
              <a:blip r:embed="rId367"/>
              <a:srcRect/>
              <a:stretch>
                <a:fillRect/>
              </a:stretch>
            </p:blipFill>
            <p:spPr bwMode="auto">
              <a:xfrm>
                <a:off x="1673" y="1201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5" name="Picture 371"/>
              <p:cNvPicPr>
                <a:picLocks noChangeAspect="1" noChangeArrowheads="1"/>
              </p:cNvPicPr>
              <p:nvPr/>
            </p:nvPicPr>
            <p:blipFill>
              <a:blip r:embed="rId368"/>
              <a:srcRect/>
              <a:stretch>
                <a:fillRect/>
              </a:stretch>
            </p:blipFill>
            <p:spPr bwMode="auto">
              <a:xfrm>
                <a:off x="1673" y="120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6" name="Picture 372"/>
              <p:cNvPicPr>
                <a:picLocks noChangeAspect="1" noChangeArrowheads="1"/>
              </p:cNvPicPr>
              <p:nvPr/>
            </p:nvPicPr>
            <p:blipFill>
              <a:blip r:embed="rId369"/>
              <a:srcRect/>
              <a:stretch>
                <a:fillRect/>
              </a:stretch>
            </p:blipFill>
            <p:spPr bwMode="auto">
              <a:xfrm>
                <a:off x="1674" y="120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7" name="Picture 373"/>
              <p:cNvPicPr>
                <a:picLocks noChangeAspect="1" noChangeArrowheads="1"/>
              </p:cNvPicPr>
              <p:nvPr/>
            </p:nvPicPr>
            <p:blipFill>
              <a:blip r:embed="rId370"/>
              <a:srcRect/>
              <a:stretch>
                <a:fillRect/>
              </a:stretch>
            </p:blipFill>
            <p:spPr bwMode="auto">
              <a:xfrm>
                <a:off x="1674" y="1206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8" name="Picture 374"/>
              <p:cNvPicPr>
                <a:picLocks noChangeAspect="1" noChangeArrowheads="1"/>
              </p:cNvPicPr>
              <p:nvPr/>
            </p:nvPicPr>
            <p:blipFill>
              <a:blip r:embed="rId371"/>
              <a:srcRect/>
              <a:stretch>
                <a:fillRect/>
              </a:stretch>
            </p:blipFill>
            <p:spPr bwMode="auto">
              <a:xfrm>
                <a:off x="1676" y="120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09" name="Picture 375"/>
              <p:cNvPicPr>
                <a:picLocks noChangeAspect="1" noChangeArrowheads="1"/>
              </p:cNvPicPr>
              <p:nvPr/>
            </p:nvPicPr>
            <p:blipFill>
              <a:blip r:embed="rId372"/>
              <a:srcRect/>
              <a:stretch>
                <a:fillRect/>
              </a:stretch>
            </p:blipFill>
            <p:spPr bwMode="auto">
              <a:xfrm>
                <a:off x="1676" y="1209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0" name="Picture 376"/>
              <p:cNvPicPr>
                <a:picLocks noChangeAspect="1" noChangeArrowheads="1"/>
              </p:cNvPicPr>
              <p:nvPr/>
            </p:nvPicPr>
            <p:blipFill>
              <a:blip r:embed="rId373"/>
              <a:srcRect/>
              <a:stretch>
                <a:fillRect/>
              </a:stretch>
            </p:blipFill>
            <p:spPr bwMode="auto">
              <a:xfrm>
                <a:off x="1676" y="1211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1" name="Picture 377"/>
              <p:cNvPicPr>
                <a:picLocks noChangeAspect="1" noChangeArrowheads="1"/>
              </p:cNvPicPr>
              <p:nvPr/>
            </p:nvPicPr>
            <p:blipFill>
              <a:blip r:embed="rId374"/>
              <a:srcRect/>
              <a:stretch>
                <a:fillRect/>
              </a:stretch>
            </p:blipFill>
            <p:spPr bwMode="auto">
              <a:xfrm>
                <a:off x="1678" y="1212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2" name="Picture 378"/>
              <p:cNvPicPr>
                <a:picLocks noChangeAspect="1" noChangeArrowheads="1"/>
              </p:cNvPicPr>
              <p:nvPr/>
            </p:nvPicPr>
            <p:blipFill>
              <a:blip r:embed="rId375"/>
              <a:srcRect/>
              <a:stretch>
                <a:fillRect/>
              </a:stretch>
            </p:blipFill>
            <p:spPr bwMode="auto">
              <a:xfrm>
                <a:off x="1679" y="1214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3" name="Picture 379"/>
              <p:cNvPicPr>
                <a:picLocks noChangeAspect="1" noChangeArrowheads="1"/>
              </p:cNvPicPr>
              <p:nvPr/>
            </p:nvPicPr>
            <p:blipFill>
              <a:blip r:embed="rId376"/>
              <a:srcRect/>
              <a:stretch>
                <a:fillRect/>
              </a:stretch>
            </p:blipFill>
            <p:spPr bwMode="auto">
              <a:xfrm>
                <a:off x="1679" y="1216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4" name="Picture 380"/>
              <p:cNvPicPr>
                <a:picLocks noChangeAspect="1" noChangeArrowheads="1"/>
              </p:cNvPicPr>
              <p:nvPr/>
            </p:nvPicPr>
            <p:blipFill>
              <a:blip r:embed="rId377"/>
              <a:srcRect/>
              <a:stretch>
                <a:fillRect/>
              </a:stretch>
            </p:blipFill>
            <p:spPr bwMode="auto">
              <a:xfrm>
                <a:off x="1773" y="121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5" name="Picture 381"/>
              <p:cNvPicPr>
                <a:picLocks noChangeAspect="1" noChangeArrowheads="1"/>
              </p:cNvPicPr>
              <p:nvPr/>
            </p:nvPicPr>
            <p:blipFill>
              <a:blip r:embed="rId378"/>
              <a:srcRect/>
              <a:stretch>
                <a:fillRect/>
              </a:stretch>
            </p:blipFill>
            <p:spPr bwMode="auto">
              <a:xfrm>
                <a:off x="1681" y="121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6" name="Picture 382"/>
              <p:cNvPicPr>
                <a:picLocks noChangeAspect="1" noChangeArrowheads="1"/>
              </p:cNvPicPr>
              <p:nvPr/>
            </p:nvPicPr>
            <p:blipFill>
              <a:blip r:embed="rId379"/>
              <a:srcRect/>
              <a:stretch>
                <a:fillRect/>
              </a:stretch>
            </p:blipFill>
            <p:spPr bwMode="auto">
              <a:xfrm>
                <a:off x="1681" y="1219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7" name="Picture 383"/>
              <p:cNvPicPr>
                <a:picLocks noChangeAspect="1" noChangeArrowheads="1"/>
              </p:cNvPicPr>
              <p:nvPr/>
            </p:nvPicPr>
            <p:blipFill>
              <a:blip r:embed="rId380"/>
              <a:srcRect/>
              <a:stretch>
                <a:fillRect/>
              </a:stretch>
            </p:blipFill>
            <p:spPr bwMode="auto">
              <a:xfrm>
                <a:off x="1683" y="1221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8" name="Picture 384"/>
              <p:cNvPicPr>
                <a:picLocks noChangeAspect="1" noChangeArrowheads="1"/>
              </p:cNvPicPr>
              <p:nvPr/>
            </p:nvPicPr>
            <p:blipFill>
              <a:blip r:embed="rId381"/>
              <a:srcRect/>
              <a:stretch>
                <a:fillRect/>
              </a:stretch>
            </p:blipFill>
            <p:spPr bwMode="auto">
              <a:xfrm>
                <a:off x="1683" y="122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19" name="Picture 385"/>
              <p:cNvPicPr>
                <a:picLocks noChangeAspect="1" noChangeArrowheads="1"/>
              </p:cNvPicPr>
              <p:nvPr/>
            </p:nvPicPr>
            <p:blipFill>
              <a:blip r:embed="rId382"/>
              <a:srcRect/>
              <a:stretch>
                <a:fillRect/>
              </a:stretch>
            </p:blipFill>
            <p:spPr bwMode="auto">
              <a:xfrm>
                <a:off x="1684" y="122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0" name="Picture 386"/>
              <p:cNvPicPr>
                <a:picLocks noChangeAspect="1" noChangeArrowheads="1"/>
              </p:cNvPicPr>
              <p:nvPr/>
            </p:nvPicPr>
            <p:blipFill>
              <a:blip r:embed="rId383"/>
              <a:srcRect/>
              <a:stretch>
                <a:fillRect/>
              </a:stretch>
            </p:blipFill>
            <p:spPr bwMode="auto">
              <a:xfrm>
                <a:off x="1684" y="1226"/>
                <a:ext cx="9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1" name="Picture 387"/>
              <p:cNvPicPr>
                <a:picLocks noChangeAspect="1" noChangeArrowheads="1"/>
              </p:cNvPicPr>
              <p:nvPr/>
            </p:nvPicPr>
            <p:blipFill>
              <a:blip r:embed="rId384"/>
              <a:srcRect/>
              <a:stretch>
                <a:fillRect/>
              </a:stretch>
            </p:blipFill>
            <p:spPr bwMode="auto">
              <a:xfrm>
                <a:off x="1686" y="122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2" name="Picture 388"/>
              <p:cNvPicPr>
                <a:picLocks noChangeAspect="1" noChangeArrowheads="1"/>
              </p:cNvPicPr>
              <p:nvPr/>
            </p:nvPicPr>
            <p:blipFill>
              <a:blip r:embed="rId385"/>
              <a:srcRect/>
              <a:stretch>
                <a:fillRect/>
              </a:stretch>
            </p:blipFill>
            <p:spPr bwMode="auto">
              <a:xfrm>
                <a:off x="1686" y="1229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3" name="Picture 389"/>
              <p:cNvPicPr>
                <a:picLocks noChangeAspect="1" noChangeArrowheads="1"/>
              </p:cNvPicPr>
              <p:nvPr/>
            </p:nvPicPr>
            <p:blipFill>
              <a:blip r:embed="rId386"/>
              <a:srcRect/>
              <a:stretch>
                <a:fillRect/>
              </a:stretch>
            </p:blipFill>
            <p:spPr bwMode="auto">
              <a:xfrm>
                <a:off x="1688" y="1231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4" name="Picture 390"/>
              <p:cNvPicPr>
                <a:picLocks noChangeAspect="1" noChangeArrowheads="1"/>
              </p:cNvPicPr>
              <p:nvPr/>
            </p:nvPicPr>
            <p:blipFill>
              <a:blip r:embed="rId387"/>
              <a:srcRect/>
              <a:stretch>
                <a:fillRect/>
              </a:stretch>
            </p:blipFill>
            <p:spPr bwMode="auto">
              <a:xfrm>
                <a:off x="1688" y="123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5" name="Picture 391"/>
              <p:cNvPicPr>
                <a:picLocks noChangeAspect="1" noChangeArrowheads="1"/>
              </p:cNvPicPr>
              <p:nvPr/>
            </p:nvPicPr>
            <p:blipFill>
              <a:blip r:embed="rId388"/>
              <a:srcRect/>
              <a:stretch>
                <a:fillRect/>
              </a:stretch>
            </p:blipFill>
            <p:spPr bwMode="auto">
              <a:xfrm>
                <a:off x="1689" y="123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6" name="Picture 392"/>
              <p:cNvPicPr>
                <a:picLocks noChangeAspect="1" noChangeArrowheads="1"/>
              </p:cNvPicPr>
              <p:nvPr/>
            </p:nvPicPr>
            <p:blipFill>
              <a:blip r:embed="rId389"/>
              <a:srcRect/>
              <a:stretch>
                <a:fillRect/>
              </a:stretch>
            </p:blipFill>
            <p:spPr bwMode="auto">
              <a:xfrm>
                <a:off x="1689" y="1236"/>
                <a:ext cx="9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7" name="Picture 393"/>
              <p:cNvPicPr>
                <a:picLocks noChangeAspect="1" noChangeArrowheads="1"/>
              </p:cNvPicPr>
              <p:nvPr/>
            </p:nvPicPr>
            <p:blipFill>
              <a:blip r:embed="rId390"/>
              <a:srcRect/>
              <a:stretch>
                <a:fillRect/>
              </a:stretch>
            </p:blipFill>
            <p:spPr bwMode="auto">
              <a:xfrm>
                <a:off x="1691" y="1237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8" name="Picture 394"/>
              <p:cNvPicPr>
                <a:picLocks noChangeAspect="1" noChangeArrowheads="1"/>
              </p:cNvPicPr>
              <p:nvPr/>
            </p:nvPicPr>
            <p:blipFill>
              <a:blip r:embed="rId391"/>
              <a:srcRect/>
              <a:stretch>
                <a:fillRect/>
              </a:stretch>
            </p:blipFill>
            <p:spPr bwMode="auto">
              <a:xfrm>
                <a:off x="1691" y="1239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29" name="Picture 395"/>
              <p:cNvPicPr>
                <a:picLocks noChangeAspect="1" noChangeArrowheads="1"/>
              </p:cNvPicPr>
              <p:nvPr/>
            </p:nvPicPr>
            <p:blipFill>
              <a:blip r:embed="rId392"/>
              <a:srcRect/>
              <a:stretch>
                <a:fillRect/>
              </a:stretch>
            </p:blipFill>
            <p:spPr bwMode="auto">
              <a:xfrm>
                <a:off x="1693" y="1241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0" name="Picture 396"/>
              <p:cNvPicPr>
                <a:picLocks noChangeAspect="1" noChangeArrowheads="1"/>
              </p:cNvPicPr>
              <p:nvPr/>
            </p:nvPicPr>
            <p:blipFill>
              <a:blip r:embed="rId393"/>
              <a:srcRect/>
              <a:stretch>
                <a:fillRect/>
              </a:stretch>
            </p:blipFill>
            <p:spPr bwMode="auto">
              <a:xfrm>
                <a:off x="1693" y="1242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1" name="Picture 397"/>
              <p:cNvPicPr>
                <a:picLocks noChangeAspect="1" noChangeArrowheads="1"/>
              </p:cNvPicPr>
              <p:nvPr/>
            </p:nvPicPr>
            <p:blipFill>
              <a:blip r:embed="rId394"/>
              <a:srcRect/>
              <a:stretch>
                <a:fillRect/>
              </a:stretch>
            </p:blipFill>
            <p:spPr bwMode="auto">
              <a:xfrm>
                <a:off x="1694" y="1244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2" name="Picture 398"/>
              <p:cNvPicPr>
                <a:picLocks noChangeAspect="1" noChangeArrowheads="1"/>
              </p:cNvPicPr>
              <p:nvPr/>
            </p:nvPicPr>
            <p:blipFill>
              <a:blip r:embed="rId395"/>
              <a:srcRect/>
              <a:stretch>
                <a:fillRect/>
              </a:stretch>
            </p:blipFill>
            <p:spPr bwMode="auto">
              <a:xfrm>
                <a:off x="1694" y="1246"/>
                <a:ext cx="9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3" name="Picture 399"/>
              <p:cNvPicPr>
                <a:picLocks noChangeAspect="1" noChangeArrowheads="1"/>
              </p:cNvPicPr>
              <p:nvPr/>
            </p:nvPicPr>
            <p:blipFill>
              <a:blip r:embed="rId396"/>
              <a:srcRect/>
              <a:stretch>
                <a:fillRect/>
              </a:stretch>
            </p:blipFill>
            <p:spPr bwMode="auto">
              <a:xfrm>
                <a:off x="1696" y="1247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4" name="Picture 400"/>
              <p:cNvPicPr>
                <a:picLocks noChangeAspect="1" noChangeArrowheads="1"/>
              </p:cNvPicPr>
              <p:nvPr/>
            </p:nvPicPr>
            <p:blipFill>
              <a:blip r:embed="rId397"/>
              <a:srcRect/>
              <a:stretch>
                <a:fillRect/>
              </a:stretch>
            </p:blipFill>
            <p:spPr bwMode="auto">
              <a:xfrm>
                <a:off x="1698" y="124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5" name="Picture 401"/>
              <p:cNvPicPr>
                <a:picLocks noChangeAspect="1" noChangeArrowheads="1"/>
              </p:cNvPicPr>
              <p:nvPr/>
            </p:nvPicPr>
            <p:blipFill>
              <a:blip r:embed="rId398"/>
              <a:srcRect/>
              <a:stretch>
                <a:fillRect/>
              </a:stretch>
            </p:blipFill>
            <p:spPr bwMode="auto">
              <a:xfrm>
                <a:off x="1778" y="1249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6" name="Picture 402"/>
              <p:cNvPicPr>
                <a:picLocks noChangeAspect="1" noChangeArrowheads="1"/>
              </p:cNvPicPr>
              <p:nvPr/>
            </p:nvPicPr>
            <p:blipFill>
              <a:blip r:embed="rId399"/>
              <a:srcRect/>
              <a:stretch>
                <a:fillRect/>
              </a:stretch>
            </p:blipFill>
            <p:spPr bwMode="auto">
              <a:xfrm>
                <a:off x="1698" y="1251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7" name="Picture 403"/>
              <p:cNvPicPr>
                <a:picLocks noChangeAspect="1" noChangeArrowheads="1"/>
              </p:cNvPicPr>
              <p:nvPr/>
            </p:nvPicPr>
            <p:blipFill>
              <a:blip r:embed="rId400"/>
              <a:srcRect/>
              <a:stretch>
                <a:fillRect/>
              </a:stretch>
            </p:blipFill>
            <p:spPr bwMode="auto">
              <a:xfrm>
                <a:off x="1779" y="1251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8" name="Picture 404"/>
              <p:cNvPicPr>
                <a:picLocks noChangeAspect="1" noChangeArrowheads="1"/>
              </p:cNvPicPr>
              <p:nvPr/>
            </p:nvPicPr>
            <p:blipFill>
              <a:blip r:embed="rId401"/>
              <a:srcRect/>
              <a:stretch>
                <a:fillRect/>
              </a:stretch>
            </p:blipFill>
            <p:spPr bwMode="auto">
              <a:xfrm>
                <a:off x="1699" y="1252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139" name="Picture 405"/>
              <p:cNvPicPr>
                <a:picLocks noChangeAspect="1" noChangeArrowheads="1"/>
              </p:cNvPicPr>
              <p:nvPr/>
            </p:nvPicPr>
            <p:blipFill>
              <a:blip r:embed="rId402"/>
              <a:srcRect/>
              <a:stretch>
                <a:fillRect/>
              </a:stretch>
            </p:blipFill>
            <p:spPr bwMode="auto">
              <a:xfrm>
                <a:off x="1699" y="125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5" name="Group 406"/>
            <p:cNvGrpSpPr>
              <a:grpSpLocks/>
            </p:cNvGrpSpPr>
            <p:nvPr/>
          </p:nvGrpSpPr>
          <p:grpSpPr bwMode="auto">
            <a:xfrm>
              <a:off x="1611" y="1256"/>
              <a:ext cx="262" cy="135"/>
              <a:chOff x="1611" y="1256"/>
              <a:chExt cx="262" cy="135"/>
            </a:xfrm>
          </p:grpSpPr>
          <p:pic>
            <p:nvPicPr>
              <p:cNvPr id="17740" name="Picture 407"/>
              <p:cNvPicPr>
                <a:picLocks noChangeAspect="1" noChangeArrowheads="1"/>
              </p:cNvPicPr>
              <p:nvPr/>
            </p:nvPicPr>
            <p:blipFill>
              <a:blip r:embed="rId403"/>
              <a:srcRect/>
              <a:stretch>
                <a:fillRect/>
              </a:stretch>
            </p:blipFill>
            <p:spPr bwMode="auto">
              <a:xfrm>
                <a:off x="1701" y="1256"/>
                <a:ext cx="7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1" name="Picture 408"/>
              <p:cNvPicPr>
                <a:picLocks noChangeAspect="1" noChangeArrowheads="1"/>
              </p:cNvPicPr>
              <p:nvPr/>
            </p:nvPicPr>
            <p:blipFill>
              <a:blip r:embed="rId404"/>
              <a:srcRect/>
              <a:stretch>
                <a:fillRect/>
              </a:stretch>
            </p:blipFill>
            <p:spPr bwMode="auto">
              <a:xfrm>
                <a:off x="1703" y="125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2" name="Picture 409"/>
              <p:cNvPicPr>
                <a:picLocks noChangeAspect="1" noChangeArrowheads="1"/>
              </p:cNvPicPr>
              <p:nvPr/>
            </p:nvPicPr>
            <p:blipFill>
              <a:blip r:embed="rId405"/>
              <a:srcRect/>
              <a:stretch>
                <a:fillRect/>
              </a:stretch>
            </p:blipFill>
            <p:spPr bwMode="auto">
              <a:xfrm>
                <a:off x="1703" y="1259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3" name="Picture 410"/>
              <p:cNvPicPr>
                <a:picLocks noChangeAspect="1" noChangeArrowheads="1"/>
              </p:cNvPicPr>
              <p:nvPr/>
            </p:nvPicPr>
            <p:blipFill>
              <a:blip r:embed="rId406"/>
              <a:srcRect/>
              <a:stretch>
                <a:fillRect/>
              </a:stretch>
            </p:blipFill>
            <p:spPr bwMode="auto">
              <a:xfrm>
                <a:off x="1704" y="1261"/>
                <a:ext cx="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4" name="Picture 411"/>
              <p:cNvPicPr>
                <a:picLocks noChangeAspect="1" noChangeArrowheads="1"/>
              </p:cNvPicPr>
              <p:nvPr/>
            </p:nvPicPr>
            <p:blipFill>
              <a:blip r:embed="rId407"/>
              <a:srcRect/>
              <a:stretch>
                <a:fillRect/>
              </a:stretch>
            </p:blipFill>
            <p:spPr bwMode="auto">
              <a:xfrm>
                <a:off x="1706" y="1262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5" name="Picture 412"/>
              <p:cNvPicPr>
                <a:picLocks noChangeAspect="1" noChangeArrowheads="1"/>
              </p:cNvPicPr>
              <p:nvPr/>
            </p:nvPicPr>
            <p:blipFill>
              <a:blip r:embed="rId408"/>
              <a:srcRect/>
              <a:stretch>
                <a:fillRect/>
              </a:stretch>
            </p:blipFill>
            <p:spPr bwMode="auto">
              <a:xfrm>
                <a:off x="1783" y="1262"/>
                <a:ext cx="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6" name="Picture 413"/>
              <p:cNvPicPr>
                <a:picLocks noChangeAspect="1" noChangeArrowheads="1"/>
              </p:cNvPicPr>
              <p:nvPr/>
            </p:nvPicPr>
            <p:blipFill>
              <a:blip r:embed="rId409"/>
              <a:srcRect/>
              <a:stretch>
                <a:fillRect/>
              </a:stretch>
            </p:blipFill>
            <p:spPr bwMode="auto">
              <a:xfrm>
                <a:off x="1708" y="1264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7" name="Picture 414"/>
              <p:cNvPicPr>
                <a:picLocks noChangeAspect="1" noChangeArrowheads="1"/>
              </p:cNvPicPr>
              <p:nvPr/>
            </p:nvPicPr>
            <p:blipFill>
              <a:blip r:embed="rId410"/>
              <a:srcRect/>
              <a:stretch>
                <a:fillRect/>
              </a:stretch>
            </p:blipFill>
            <p:spPr bwMode="auto">
              <a:xfrm>
                <a:off x="1801" y="126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8" name="Picture 415"/>
              <p:cNvPicPr>
                <a:picLocks noChangeAspect="1" noChangeArrowheads="1"/>
              </p:cNvPicPr>
              <p:nvPr/>
            </p:nvPicPr>
            <p:blipFill>
              <a:blip r:embed="rId411"/>
              <a:srcRect/>
              <a:stretch>
                <a:fillRect/>
              </a:stretch>
            </p:blipFill>
            <p:spPr bwMode="auto">
              <a:xfrm>
                <a:off x="1709" y="126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49" name="Picture 416"/>
              <p:cNvPicPr>
                <a:picLocks noChangeAspect="1" noChangeArrowheads="1"/>
              </p:cNvPicPr>
              <p:nvPr/>
            </p:nvPicPr>
            <p:blipFill>
              <a:blip r:embed="rId412"/>
              <a:srcRect/>
              <a:stretch>
                <a:fillRect/>
              </a:stretch>
            </p:blipFill>
            <p:spPr bwMode="auto">
              <a:xfrm>
                <a:off x="1616" y="126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0" name="Picture 417"/>
              <p:cNvPicPr>
                <a:picLocks noChangeAspect="1" noChangeArrowheads="1"/>
              </p:cNvPicPr>
              <p:nvPr/>
            </p:nvPicPr>
            <p:blipFill>
              <a:blip r:embed="rId413"/>
              <a:srcRect/>
              <a:stretch>
                <a:fillRect/>
              </a:stretch>
            </p:blipFill>
            <p:spPr bwMode="auto">
              <a:xfrm>
                <a:off x="1709" y="1267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1" name="Picture 418"/>
              <p:cNvPicPr>
                <a:picLocks noChangeAspect="1" noChangeArrowheads="1"/>
              </p:cNvPicPr>
              <p:nvPr/>
            </p:nvPicPr>
            <p:blipFill>
              <a:blip r:embed="rId414"/>
              <a:srcRect/>
              <a:stretch>
                <a:fillRect/>
              </a:stretch>
            </p:blipFill>
            <p:spPr bwMode="auto">
              <a:xfrm>
                <a:off x="1616" y="126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2" name="Picture 419"/>
              <p:cNvPicPr>
                <a:picLocks noChangeAspect="1" noChangeArrowheads="1"/>
              </p:cNvPicPr>
              <p:nvPr/>
            </p:nvPicPr>
            <p:blipFill>
              <a:blip r:embed="rId415"/>
              <a:srcRect/>
              <a:stretch>
                <a:fillRect/>
              </a:stretch>
            </p:blipFill>
            <p:spPr bwMode="auto">
              <a:xfrm>
                <a:off x="1711" y="126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3" name="Picture 420"/>
              <p:cNvPicPr>
                <a:picLocks noChangeAspect="1" noChangeArrowheads="1"/>
              </p:cNvPicPr>
              <p:nvPr/>
            </p:nvPicPr>
            <p:blipFill>
              <a:blip r:embed="rId416"/>
              <a:srcRect/>
              <a:stretch>
                <a:fillRect/>
              </a:stretch>
            </p:blipFill>
            <p:spPr bwMode="auto">
              <a:xfrm>
                <a:off x="1616" y="127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4" name="Picture 421"/>
              <p:cNvPicPr>
                <a:picLocks noChangeAspect="1" noChangeArrowheads="1"/>
              </p:cNvPicPr>
              <p:nvPr/>
            </p:nvPicPr>
            <p:blipFill>
              <a:blip r:embed="rId417"/>
              <a:srcRect/>
              <a:stretch>
                <a:fillRect/>
              </a:stretch>
            </p:blipFill>
            <p:spPr bwMode="auto">
              <a:xfrm>
                <a:off x="1711" y="127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5" name="Picture 422"/>
              <p:cNvPicPr>
                <a:picLocks noChangeAspect="1" noChangeArrowheads="1"/>
              </p:cNvPicPr>
              <p:nvPr/>
            </p:nvPicPr>
            <p:blipFill>
              <a:blip r:embed="rId418"/>
              <a:srcRect/>
              <a:stretch>
                <a:fillRect/>
              </a:stretch>
            </p:blipFill>
            <p:spPr bwMode="auto">
              <a:xfrm>
                <a:off x="1616" y="127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6" name="Picture 423"/>
              <p:cNvPicPr>
                <a:picLocks noChangeAspect="1" noChangeArrowheads="1"/>
              </p:cNvPicPr>
              <p:nvPr/>
            </p:nvPicPr>
            <p:blipFill>
              <a:blip r:embed="rId419"/>
              <a:srcRect/>
              <a:stretch>
                <a:fillRect/>
              </a:stretch>
            </p:blipFill>
            <p:spPr bwMode="auto">
              <a:xfrm>
                <a:off x="1713" y="127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7" name="Picture 424"/>
              <p:cNvPicPr>
                <a:picLocks noChangeAspect="1" noChangeArrowheads="1"/>
              </p:cNvPicPr>
              <p:nvPr/>
            </p:nvPicPr>
            <p:blipFill>
              <a:blip r:embed="rId420"/>
              <a:srcRect/>
              <a:stretch>
                <a:fillRect/>
              </a:stretch>
            </p:blipFill>
            <p:spPr bwMode="auto">
              <a:xfrm>
                <a:off x="1616" y="127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8" name="Picture 425"/>
              <p:cNvPicPr>
                <a:picLocks noChangeAspect="1" noChangeArrowheads="1"/>
              </p:cNvPicPr>
              <p:nvPr/>
            </p:nvPicPr>
            <p:blipFill>
              <a:blip r:embed="rId421"/>
              <a:srcRect/>
              <a:stretch>
                <a:fillRect/>
              </a:stretch>
            </p:blipFill>
            <p:spPr bwMode="auto">
              <a:xfrm>
                <a:off x="1713" y="1274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59" name="Picture 426"/>
              <p:cNvPicPr>
                <a:picLocks noChangeAspect="1" noChangeArrowheads="1"/>
              </p:cNvPicPr>
              <p:nvPr/>
            </p:nvPicPr>
            <p:blipFill>
              <a:blip r:embed="rId422"/>
              <a:srcRect/>
              <a:stretch>
                <a:fillRect/>
              </a:stretch>
            </p:blipFill>
            <p:spPr bwMode="auto">
              <a:xfrm>
                <a:off x="1616" y="127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0" name="Picture 427"/>
              <p:cNvPicPr>
                <a:picLocks noChangeAspect="1" noChangeArrowheads="1"/>
              </p:cNvPicPr>
              <p:nvPr/>
            </p:nvPicPr>
            <p:blipFill>
              <a:blip r:embed="rId423"/>
              <a:srcRect/>
              <a:stretch>
                <a:fillRect/>
              </a:stretch>
            </p:blipFill>
            <p:spPr bwMode="auto">
              <a:xfrm>
                <a:off x="1714" y="127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1" name="Picture 428"/>
              <p:cNvPicPr>
                <a:picLocks noChangeAspect="1" noChangeArrowheads="1"/>
              </p:cNvPicPr>
              <p:nvPr/>
            </p:nvPicPr>
            <p:blipFill>
              <a:blip r:embed="rId424"/>
              <a:srcRect/>
              <a:stretch>
                <a:fillRect/>
              </a:stretch>
            </p:blipFill>
            <p:spPr bwMode="auto">
              <a:xfrm>
                <a:off x="1806" y="1276"/>
                <a:ext cx="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2" name="Picture 429"/>
              <p:cNvPicPr>
                <a:picLocks noChangeAspect="1" noChangeArrowheads="1"/>
              </p:cNvPicPr>
              <p:nvPr/>
            </p:nvPicPr>
            <p:blipFill>
              <a:blip r:embed="rId425"/>
              <a:srcRect/>
              <a:stretch>
                <a:fillRect/>
              </a:stretch>
            </p:blipFill>
            <p:spPr bwMode="auto">
              <a:xfrm>
                <a:off x="1616" y="127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3" name="Picture 430"/>
              <p:cNvPicPr>
                <a:picLocks noChangeAspect="1" noChangeArrowheads="1"/>
              </p:cNvPicPr>
              <p:nvPr/>
            </p:nvPicPr>
            <p:blipFill>
              <a:blip r:embed="rId426"/>
              <a:srcRect/>
              <a:stretch>
                <a:fillRect/>
              </a:stretch>
            </p:blipFill>
            <p:spPr bwMode="auto">
              <a:xfrm>
                <a:off x="1716" y="127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4" name="Picture 431"/>
              <p:cNvPicPr>
                <a:picLocks noChangeAspect="1" noChangeArrowheads="1"/>
              </p:cNvPicPr>
              <p:nvPr/>
            </p:nvPicPr>
            <p:blipFill>
              <a:blip r:embed="rId427"/>
              <a:srcRect/>
              <a:stretch>
                <a:fillRect/>
              </a:stretch>
            </p:blipFill>
            <p:spPr bwMode="auto">
              <a:xfrm>
                <a:off x="1804" y="127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5" name="Picture 432"/>
              <p:cNvPicPr>
                <a:picLocks noChangeAspect="1" noChangeArrowheads="1"/>
              </p:cNvPicPr>
              <p:nvPr/>
            </p:nvPicPr>
            <p:blipFill>
              <a:blip r:embed="rId425"/>
              <a:srcRect/>
              <a:stretch>
                <a:fillRect/>
              </a:stretch>
            </p:blipFill>
            <p:spPr bwMode="auto">
              <a:xfrm>
                <a:off x="1616" y="127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6" name="Picture 433"/>
              <p:cNvPicPr>
                <a:picLocks noChangeAspect="1" noChangeArrowheads="1"/>
              </p:cNvPicPr>
              <p:nvPr/>
            </p:nvPicPr>
            <p:blipFill>
              <a:blip r:embed="rId428"/>
              <a:srcRect/>
              <a:stretch>
                <a:fillRect/>
              </a:stretch>
            </p:blipFill>
            <p:spPr bwMode="auto">
              <a:xfrm>
                <a:off x="1716" y="127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7" name="Picture 434"/>
              <p:cNvPicPr>
                <a:picLocks noChangeAspect="1" noChangeArrowheads="1"/>
              </p:cNvPicPr>
              <p:nvPr/>
            </p:nvPicPr>
            <p:blipFill>
              <a:blip r:embed="rId429"/>
              <a:srcRect/>
              <a:stretch>
                <a:fillRect/>
              </a:stretch>
            </p:blipFill>
            <p:spPr bwMode="auto">
              <a:xfrm>
                <a:off x="1801" y="127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8" name="Picture 435"/>
              <p:cNvPicPr>
                <a:picLocks noChangeAspect="1" noChangeArrowheads="1"/>
              </p:cNvPicPr>
              <p:nvPr/>
            </p:nvPicPr>
            <p:blipFill>
              <a:blip r:embed="rId430"/>
              <a:srcRect/>
              <a:stretch>
                <a:fillRect/>
              </a:stretch>
            </p:blipFill>
            <p:spPr bwMode="auto">
              <a:xfrm>
                <a:off x="1614" y="128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69" name="Picture 436"/>
              <p:cNvPicPr>
                <a:picLocks noChangeAspect="1" noChangeArrowheads="1"/>
              </p:cNvPicPr>
              <p:nvPr/>
            </p:nvPicPr>
            <p:blipFill>
              <a:blip r:embed="rId431"/>
              <a:srcRect/>
              <a:stretch>
                <a:fillRect/>
              </a:stretch>
            </p:blipFill>
            <p:spPr bwMode="auto">
              <a:xfrm>
                <a:off x="1634" y="1281"/>
                <a:ext cx="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0" name="Picture 437"/>
              <p:cNvPicPr>
                <a:picLocks noChangeAspect="1" noChangeArrowheads="1"/>
              </p:cNvPicPr>
              <p:nvPr/>
            </p:nvPicPr>
            <p:blipFill>
              <a:blip r:embed="rId432"/>
              <a:srcRect/>
              <a:stretch>
                <a:fillRect/>
              </a:stretch>
            </p:blipFill>
            <p:spPr bwMode="auto">
              <a:xfrm>
                <a:off x="1718" y="128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1" name="Picture 438"/>
              <p:cNvPicPr>
                <a:picLocks noChangeAspect="1" noChangeArrowheads="1"/>
              </p:cNvPicPr>
              <p:nvPr/>
            </p:nvPicPr>
            <p:blipFill>
              <a:blip r:embed="rId433"/>
              <a:srcRect/>
              <a:stretch>
                <a:fillRect/>
              </a:stretch>
            </p:blipFill>
            <p:spPr bwMode="auto">
              <a:xfrm>
                <a:off x="1799" y="1281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2" name="Picture 439"/>
              <p:cNvPicPr>
                <a:picLocks noChangeAspect="1" noChangeArrowheads="1"/>
              </p:cNvPicPr>
              <p:nvPr/>
            </p:nvPicPr>
            <p:blipFill>
              <a:blip r:embed="rId434"/>
              <a:srcRect/>
              <a:stretch>
                <a:fillRect/>
              </a:stretch>
            </p:blipFill>
            <p:spPr bwMode="auto">
              <a:xfrm>
                <a:off x="1614" y="128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3" name="Picture 440"/>
              <p:cNvPicPr>
                <a:picLocks noChangeAspect="1" noChangeArrowheads="1"/>
              </p:cNvPicPr>
              <p:nvPr/>
            </p:nvPicPr>
            <p:blipFill>
              <a:blip r:embed="rId435"/>
              <a:srcRect/>
              <a:stretch>
                <a:fillRect/>
              </a:stretch>
            </p:blipFill>
            <p:spPr bwMode="auto">
              <a:xfrm>
                <a:off x="1633" y="128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4" name="Picture 441"/>
              <p:cNvPicPr>
                <a:picLocks noChangeAspect="1" noChangeArrowheads="1"/>
              </p:cNvPicPr>
              <p:nvPr/>
            </p:nvPicPr>
            <p:blipFill>
              <a:blip r:embed="rId436"/>
              <a:srcRect/>
              <a:stretch>
                <a:fillRect/>
              </a:stretch>
            </p:blipFill>
            <p:spPr bwMode="auto">
              <a:xfrm>
                <a:off x="1718" y="1282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5" name="Picture 442"/>
              <p:cNvPicPr>
                <a:picLocks noChangeAspect="1" noChangeArrowheads="1"/>
              </p:cNvPicPr>
              <p:nvPr/>
            </p:nvPicPr>
            <p:blipFill>
              <a:blip r:embed="rId437"/>
              <a:srcRect/>
              <a:stretch>
                <a:fillRect/>
              </a:stretch>
            </p:blipFill>
            <p:spPr bwMode="auto">
              <a:xfrm>
                <a:off x="1613" y="1284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6" name="Picture 443"/>
              <p:cNvPicPr>
                <a:picLocks noChangeAspect="1" noChangeArrowheads="1"/>
              </p:cNvPicPr>
              <p:nvPr/>
            </p:nvPicPr>
            <p:blipFill>
              <a:blip r:embed="rId438"/>
              <a:srcRect/>
              <a:stretch>
                <a:fillRect/>
              </a:stretch>
            </p:blipFill>
            <p:spPr bwMode="auto">
              <a:xfrm>
                <a:off x="1631" y="128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7" name="Picture 444"/>
              <p:cNvPicPr>
                <a:picLocks noChangeAspect="1" noChangeArrowheads="1"/>
              </p:cNvPicPr>
              <p:nvPr/>
            </p:nvPicPr>
            <p:blipFill>
              <a:blip r:embed="rId439"/>
              <a:srcRect/>
              <a:stretch>
                <a:fillRect/>
              </a:stretch>
            </p:blipFill>
            <p:spPr bwMode="auto">
              <a:xfrm>
                <a:off x="1719" y="128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8" name="Picture 445"/>
              <p:cNvPicPr>
                <a:picLocks noChangeAspect="1" noChangeArrowheads="1"/>
              </p:cNvPicPr>
              <p:nvPr/>
            </p:nvPicPr>
            <p:blipFill>
              <a:blip r:embed="rId440"/>
              <a:srcRect/>
              <a:stretch>
                <a:fillRect/>
              </a:stretch>
            </p:blipFill>
            <p:spPr bwMode="auto">
              <a:xfrm>
                <a:off x="1611" y="128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79" name="Picture 446"/>
              <p:cNvPicPr>
                <a:picLocks noChangeAspect="1" noChangeArrowheads="1"/>
              </p:cNvPicPr>
              <p:nvPr/>
            </p:nvPicPr>
            <p:blipFill>
              <a:blip r:embed="rId441"/>
              <a:srcRect/>
              <a:stretch>
                <a:fillRect/>
              </a:stretch>
            </p:blipFill>
            <p:spPr bwMode="auto">
              <a:xfrm>
                <a:off x="1631" y="128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0" name="Picture 447"/>
              <p:cNvPicPr>
                <a:picLocks noChangeAspect="1" noChangeArrowheads="1"/>
              </p:cNvPicPr>
              <p:nvPr/>
            </p:nvPicPr>
            <p:blipFill>
              <a:blip r:embed="rId442"/>
              <a:srcRect/>
              <a:stretch>
                <a:fillRect/>
              </a:stretch>
            </p:blipFill>
            <p:spPr bwMode="auto">
              <a:xfrm>
                <a:off x="1721" y="1286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1" name="Picture 448"/>
              <p:cNvPicPr>
                <a:picLocks noChangeAspect="1" noChangeArrowheads="1"/>
              </p:cNvPicPr>
              <p:nvPr/>
            </p:nvPicPr>
            <p:blipFill>
              <a:blip r:embed="rId443"/>
              <a:srcRect/>
              <a:stretch>
                <a:fillRect/>
              </a:stretch>
            </p:blipFill>
            <p:spPr bwMode="auto">
              <a:xfrm>
                <a:off x="1611" y="128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2" name="Picture 449"/>
              <p:cNvPicPr>
                <a:picLocks noChangeAspect="1" noChangeArrowheads="1"/>
              </p:cNvPicPr>
              <p:nvPr/>
            </p:nvPicPr>
            <p:blipFill>
              <a:blip r:embed="rId441"/>
              <a:srcRect/>
              <a:stretch>
                <a:fillRect/>
              </a:stretch>
            </p:blipFill>
            <p:spPr bwMode="auto">
              <a:xfrm>
                <a:off x="1631" y="128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3" name="Picture 450"/>
              <p:cNvPicPr>
                <a:picLocks noChangeAspect="1" noChangeArrowheads="1"/>
              </p:cNvPicPr>
              <p:nvPr/>
            </p:nvPicPr>
            <p:blipFill>
              <a:blip r:embed="rId444"/>
              <a:srcRect/>
              <a:stretch>
                <a:fillRect/>
              </a:stretch>
            </p:blipFill>
            <p:spPr bwMode="auto">
              <a:xfrm>
                <a:off x="1721" y="128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4" name="Picture 451"/>
              <p:cNvPicPr>
                <a:picLocks noChangeAspect="1" noChangeArrowheads="1"/>
              </p:cNvPicPr>
              <p:nvPr/>
            </p:nvPicPr>
            <p:blipFill>
              <a:blip r:embed="rId445"/>
              <a:srcRect/>
              <a:stretch>
                <a:fillRect/>
              </a:stretch>
            </p:blipFill>
            <p:spPr bwMode="auto">
              <a:xfrm>
                <a:off x="1611" y="128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5" name="Picture 452"/>
              <p:cNvPicPr>
                <a:picLocks noChangeAspect="1" noChangeArrowheads="1"/>
              </p:cNvPicPr>
              <p:nvPr/>
            </p:nvPicPr>
            <p:blipFill>
              <a:blip r:embed="rId446"/>
              <a:srcRect/>
              <a:stretch>
                <a:fillRect/>
              </a:stretch>
            </p:blipFill>
            <p:spPr bwMode="auto">
              <a:xfrm>
                <a:off x="1631" y="128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6" name="Picture 453"/>
              <p:cNvPicPr>
                <a:picLocks noChangeAspect="1" noChangeArrowheads="1"/>
              </p:cNvPicPr>
              <p:nvPr/>
            </p:nvPicPr>
            <p:blipFill>
              <a:blip r:embed="rId447"/>
              <a:srcRect/>
              <a:stretch>
                <a:fillRect/>
              </a:stretch>
            </p:blipFill>
            <p:spPr bwMode="auto">
              <a:xfrm>
                <a:off x="1723" y="1289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7" name="Picture 454"/>
              <p:cNvPicPr>
                <a:picLocks noChangeAspect="1" noChangeArrowheads="1"/>
              </p:cNvPicPr>
              <p:nvPr/>
            </p:nvPicPr>
            <p:blipFill>
              <a:blip r:embed="rId448"/>
              <a:srcRect/>
              <a:stretch>
                <a:fillRect/>
              </a:stretch>
            </p:blipFill>
            <p:spPr bwMode="auto">
              <a:xfrm>
                <a:off x="1611" y="129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8" name="Picture 455"/>
              <p:cNvPicPr>
                <a:picLocks noChangeAspect="1" noChangeArrowheads="1"/>
              </p:cNvPicPr>
              <p:nvPr/>
            </p:nvPicPr>
            <p:blipFill>
              <a:blip r:embed="rId449"/>
              <a:srcRect/>
              <a:stretch>
                <a:fillRect/>
              </a:stretch>
            </p:blipFill>
            <p:spPr bwMode="auto">
              <a:xfrm>
                <a:off x="1631" y="129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89" name="Picture 456"/>
              <p:cNvPicPr>
                <a:picLocks noChangeAspect="1" noChangeArrowheads="1"/>
              </p:cNvPicPr>
              <p:nvPr/>
            </p:nvPicPr>
            <p:blipFill>
              <a:blip r:embed="rId450"/>
              <a:srcRect/>
              <a:stretch>
                <a:fillRect/>
              </a:stretch>
            </p:blipFill>
            <p:spPr bwMode="auto">
              <a:xfrm>
                <a:off x="1724" y="1291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0" name="Picture 457"/>
              <p:cNvPicPr>
                <a:picLocks noChangeAspect="1" noChangeArrowheads="1"/>
              </p:cNvPicPr>
              <p:nvPr/>
            </p:nvPicPr>
            <p:blipFill>
              <a:blip r:embed="rId451"/>
              <a:srcRect/>
              <a:stretch>
                <a:fillRect/>
              </a:stretch>
            </p:blipFill>
            <p:spPr bwMode="auto">
              <a:xfrm>
                <a:off x="1613" y="129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1" name="Picture 458"/>
              <p:cNvPicPr>
                <a:picLocks noChangeAspect="1" noChangeArrowheads="1"/>
              </p:cNvPicPr>
              <p:nvPr/>
            </p:nvPicPr>
            <p:blipFill>
              <a:blip r:embed="rId452"/>
              <a:srcRect/>
              <a:stretch>
                <a:fillRect/>
              </a:stretch>
            </p:blipFill>
            <p:spPr bwMode="auto">
              <a:xfrm>
                <a:off x="1631" y="129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2" name="Picture 459"/>
              <p:cNvPicPr>
                <a:picLocks noChangeAspect="1" noChangeArrowheads="1"/>
              </p:cNvPicPr>
              <p:nvPr/>
            </p:nvPicPr>
            <p:blipFill>
              <a:blip r:embed="rId453"/>
              <a:srcRect/>
              <a:stretch>
                <a:fillRect/>
              </a:stretch>
            </p:blipFill>
            <p:spPr bwMode="auto">
              <a:xfrm>
                <a:off x="1724" y="129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3" name="Picture 460"/>
              <p:cNvPicPr>
                <a:picLocks noChangeAspect="1" noChangeArrowheads="1"/>
              </p:cNvPicPr>
              <p:nvPr/>
            </p:nvPicPr>
            <p:blipFill>
              <a:blip r:embed="rId454"/>
              <a:srcRect/>
              <a:stretch>
                <a:fillRect/>
              </a:stretch>
            </p:blipFill>
            <p:spPr bwMode="auto">
              <a:xfrm>
                <a:off x="1613" y="1294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4" name="Picture 461"/>
              <p:cNvPicPr>
                <a:picLocks noChangeAspect="1" noChangeArrowheads="1"/>
              </p:cNvPicPr>
              <p:nvPr/>
            </p:nvPicPr>
            <p:blipFill>
              <a:blip r:embed="rId455"/>
              <a:srcRect/>
              <a:stretch>
                <a:fillRect/>
              </a:stretch>
            </p:blipFill>
            <p:spPr bwMode="auto">
              <a:xfrm>
                <a:off x="1629" y="129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5" name="Picture 462"/>
              <p:cNvPicPr>
                <a:picLocks noChangeAspect="1" noChangeArrowheads="1"/>
              </p:cNvPicPr>
              <p:nvPr/>
            </p:nvPicPr>
            <p:blipFill>
              <a:blip r:embed="rId456"/>
              <a:srcRect/>
              <a:stretch>
                <a:fillRect/>
              </a:stretch>
            </p:blipFill>
            <p:spPr bwMode="auto">
              <a:xfrm>
                <a:off x="1726" y="129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6" name="Picture 463"/>
              <p:cNvPicPr>
                <a:picLocks noChangeAspect="1" noChangeArrowheads="1"/>
              </p:cNvPicPr>
              <p:nvPr/>
            </p:nvPicPr>
            <p:blipFill>
              <a:blip r:embed="rId457"/>
              <a:srcRect/>
              <a:stretch>
                <a:fillRect/>
              </a:stretch>
            </p:blipFill>
            <p:spPr bwMode="auto">
              <a:xfrm>
                <a:off x="1613" y="1296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7" name="Picture 464"/>
              <p:cNvPicPr>
                <a:picLocks noChangeAspect="1" noChangeArrowheads="1"/>
              </p:cNvPicPr>
              <p:nvPr/>
            </p:nvPicPr>
            <p:blipFill>
              <a:blip r:embed="rId458"/>
              <a:srcRect/>
              <a:stretch>
                <a:fillRect/>
              </a:stretch>
            </p:blipFill>
            <p:spPr bwMode="auto">
              <a:xfrm>
                <a:off x="1628" y="1296"/>
                <a:ext cx="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8" name="Picture 465"/>
              <p:cNvPicPr>
                <a:picLocks noChangeAspect="1" noChangeArrowheads="1"/>
              </p:cNvPicPr>
              <p:nvPr/>
            </p:nvPicPr>
            <p:blipFill>
              <a:blip r:embed="rId459"/>
              <a:srcRect/>
              <a:stretch>
                <a:fillRect/>
              </a:stretch>
            </p:blipFill>
            <p:spPr bwMode="auto">
              <a:xfrm>
                <a:off x="1726" y="129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99" name="Picture 466"/>
              <p:cNvPicPr>
                <a:picLocks noChangeAspect="1" noChangeArrowheads="1"/>
              </p:cNvPicPr>
              <p:nvPr/>
            </p:nvPicPr>
            <p:blipFill>
              <a:blip r:embed="rId460"/>
              <a:srcRect/>
              <a:stretch>
                <a:fillRect/>
              </a:stretch>
            </p:blipFill>
            <p:spPr bwMode="auto">
              <a:xfrm>
                <a:off x="1616" y="129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0" name="Picture 467"/>
              <p:cNvPicPr>
                <a:picLocks noChangeAspect="1" noChangeArrowheads="1"/>
              </p:cNvPicPr>
              <p:nvPr/>
            </p:nvPicPr>
            <p:blipFill>
              <a:blip r:embed="rId461"/>
              <a:srcRect/>
              <a:stretch>
                <a:fillRect/>
              </a:stretch>
            </p:blipFill>
            <p:spPr bwMode="auto">
              <a:xfrm>
                <a:off x="1628" y="1297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1" name="Picture 468"/>
              <p:cNvPicPr>
                <a:picLocks noChangeAspect="1" noChangeArrowheads="1"/>
              </p:cNvPicPr>
              <p:nvPr/>
            </p:nvPicPr>
            <p:blipFill>
              <a:blip r:embed="rId462"/>
              <a:srcRect/>
              <a:stretch>
                <a:fillRect/>
              </a:stretch>
            </p:blipFill>
            <p:spPr bwMode="auto">
              <a:xfrm>
                <a:off x="1726" y="1297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2" name="Picture 469"/>
              <p:cNvPicPr>
                <a:picLocks noChangeAspect="1" noChangeArrowheads="1"/>
              </p:cNvPicPr>
              <p:nvPr/>
            </p:nvPicPr>
            <p:blipFill>
              <a:blip r:embed="rId463"/>
              <a:srcRect/>
              <a:stretch>
                <a:fillRect/>
              </a:stretch>
            </p:blipFill>
            <p:spPr bwMode="auto">
              <a:xfrm>
                <a:off x="1618" y="129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3" name="Picture 470"/>
              <p:cNvPicPr>
                <a:picLocks noChangeAspect="1" noChangeArrowheads="1"/>
              </p:cNvPicPr>
              <p:nvPr/>
            </p:nvPicPr>
            <p:blipFill>
              <a:blip r:embed="rId464"/>
              <a:srcRect/>
              <a:stretch>
                <a:fillRect/>
              </a:stretch>
            </p:blipFill>
            <p:spPr bwMode="auto">
              <a:xfrm>
                <a:off x="1629" y="1299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4" name="Picture 471"/>
              <p:cNvPicPr>
                <a:picLocks noChangeAspect="1" noChangeArrowheads="1"/>
              </p:cNvPicPr>
              <p:nvPr/>
            </p:nvPicPr>
            <p:blipFill>
              <a:blip r:embed="rId465"/>
              <a:srcRect/>
              <a:stretch>
                <a:fillRect/>
              </a:stretch>
            </p:blipFill>
            <p:spPr bwMode="auto">
              <a:xfrm>
                <a:off x="1728" y="129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5" name="Picture 472"/>
              <p:cNvPicPr>
                <a:picLocks noChangeAspect="1" noChangeArrowheads="1"/>
              </p:cNvPicPr>
              <p:nvPr/>
            </p:nvPicPr>
            <p:blipFill>
              <a:blip r:embed="rId466"/>
              <a:srcRect/>
              <a:stretch>
                <a:fillRect/>
              </a:stretch>
            </p:blipFill>
            <p:spPr bwMode="auto">
              <a:xfrm>
                <a:off x="1619" y="1301"/>
                <a:ext cx="1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6" name="Picture 473"/>
              <p:cNvPicPr>
                <a:picLocks noChangeAspect="1" noChangeArrowheads="1"/>
              </p:cNvPicPr>
              <p:nvPr/>
            </p:nvPicPr>
            <p:blipFill>
              <a:blip r:embed="rId467"/>
              <a:srcRect/>
              <a:stretch>
                <a:fillRect/>
              </a:stretch>
            </p:blipFill>
            <p:spPr bwMode="auto">
              <a:xfrm>
                <a:off x="1729" y="1301"/>
                <a:ext cx="9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7" name="Picture 474"/>
              <p:cNvPicPr>
                <a:picLocks noChangeAspect="1" noChangeArrowheads="1"/>
              </p:cNvPicPr>
              <p:nvPr/>
            </p:nvPicPr>
            <p:blipFill>
              <a:blip r:embed="rId468"/>
              <a:srcRect/>
              <a:stretch>
                <a:fillRect/>
              </a:stretch>
            </p:blipFill>
            <p:spPr bwMode="auto">
              <a:xfrm>
                <a:off x="1619" y="1302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8" name="Picture 475"/>
              <p:cNvPicPr>
                <a:picLocks noChangeAspect="1" noChangeArrowheads="1"/>
              </p:cNvPicPr>
              <p:nvPr/>
            </p:nvPicPr>
            <p:blipFill>
              <a:blip r:embed="rId469"/>
              <a:srcRect/>
              <a:stretch>
                <a:fillRect/>
              </a:stretch>
            </p:blipFill>
            <p:spPr bwMode="auto">
              <a:xfrm>
                <a:off x="1731" y="130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09" name="Picture 476"/>
              <p:cNvPicPr>
                <a:picLocks noChangeAspect="1" noChangeArrowheads="1"/>
              </p:cNvPicPr>
              <p:nvPr/>
            </p:nvPicPr>
            <p:blipFill>
              <a:blip r:embed="rId470"/>
              <a:srcRect/>
              <a:stretch>
                <a:fillRect/>
              </a:stretch>
            </p:blipFill>
            <p:spPr bwMode="auto">
              <a:xfrm>
                <a:off x="1623" y="1304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0" name="Picture 477"/>
              <p:cNvPicPr>
                <a:picLocks noChangeAspect="1" noChangeArrowheads="1"/>
              </p:cNvPicPr>
              <p:nvPr/>
            </p:nvPicPr>
            <p:blipFill>
              <a:blip r:embed="rId471"/>
              <a:srcRect/>
              <a:stretch>
                <a:fillRect/>
              </a:stretch>
            </p:blipFill>
            <p:spPr bwMode="auto">
              <a:xfrm>
                <a:off x="1731" y="130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1" name="Picture 478"/>
              <p:cNvPicPr>
                <a:picLocks noChangeAspect="1" noChangeArrowheads="1"/>
              </p:cNvPicPr>
              <p:nvPr/>
            </p:nvPicPr>
            <p:blipFill>
              <a:blip r:embed="rId472"/>
              <a:srcRect/>
              <a:stretch>
                <a:fillRect/>
              </a:stretch>
            </p:blipFill>
            <p:spPr bwMode="auto">
              <a:xfrm>
                <a:off x="1624" y="130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2" name="Picture 479"/>
              <p:cNvPicPr>
                <a:picLocks noChangeAspect="1" noChangeArrowheads="1"/>
              </p:cNvPicPr>
              <p:nvPr/>
            </p:nvPicPr>
            <p:blipFill>
              <a:blip r:embed="rId473"/>
              <a:srcRect/>
              <a:stretch>
                <a:fillRect/>
              </a:stretch>
            </p:blipFill>
            <p:spPr bwMode="auto">
              <a:xfrm>
                <a:off x="1733" y="130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3" name="Picture 480"/>
              <p:cNvPicPr>
                <a:picLocks noChangeAspect="1" noChangeArrowheads="1"/>
              </p:cNvPicPr>
              <p:nvPr/>
            </p:nvPicPr>
            <p:blipFill>
              <a:blip r:embed="rId474"/>
              <a:srcRect/>
              <a:stretch>
                <a:fillRect/>
              </a:stretch>
            </p:blipFill>
            <p:spPr bwMode="auto">
              <a:xfrm>
                <a:off x="1628" y="130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4" name="Picture 481"/>
              <p:cNvPicPr>
                <a:picLocks noChangeAspect="1" noChangeArrowheads="1"/>
              </p:cNvPicPr>
              <p:nvPr/>
            </p:nvPicPr>
            <p:blipFill>
              <a:blip r:embed="rId475"/>
              <a:srcRect/>
              <a:stretch>
                <a:fillRect/>
              </a:stretch>
            </p:blipFill>
            <p:spPr bwMode="auto">
              <a:xfrm>
                <a:off x="1641" y="1307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5" name="Picture 482"/>
              <p:cNvPicPr>
                <a:picLocks noChangeAspect="1" noChangeArrowheads="1"/>
              </p:cNvPicPr>
              <p:nvPr/>
            </p:nvPicPr>
            <p:blipFill>
              <a:blip r:embed="rId476"/>
              <a:srcRect/>
              <a:stretch>
                <a:fillRect/>
              </a:stretch>
            </p:blipFill>
            <p:spPr bwMode="auto">
              <a:xfrm>
                <a:off x="1734" y="1307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6" name="Picture 483"/>
              <p:cNvPicPr>
                <a:picLocks noChangeAspect="1" noChangeArrowheads="1"/>
              </p:cNvPicPr>
              <p:nvPr/>
            </p:nvPicPr>
            <p:blipFill>
              <a:blip r:embed="rId477"/>
              <a:srcRect/>
              <a:stretch>
                <a:fillRect/>
              </a:stretch>
            </p:blipFill>
            <p:spPr bwMode="auto">
              <a:xfrm>
                <a:off x="1628" y="1309"/>
                <a:ext cx="2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7" name="Picture 484"/>
              <p:cNvPicPr>
                <a:picLocks noChangeAspect="1" noChangeArrowheads="1"/>
              </p:cNvPicPr>
              <p:nvPr/>
            </p:nvPicPr>
            <p:blipFill>
              <a:blip r:embed="rId478"/>
              <a:srcRect/>
              <a:stretch>
                <a:fillRect/>
              </a:stretch>
            </p:blipFill>
            <p:spPr bwMode="auto">
              <a:xfrm>
                <a:off x="1734" y="1309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8" name="Picture 485"/>
              <p:cNvPicPr>
                <a:picLocks noChangeAspect="1" noChangeArrowheads="1"/>
              </p:cNvPicPr>
              <p:nvPr/>
            </p:nvPicPr>
            <p:blipFill>
              <a:blip r:embed="rId479"/>
              <a:srcRect/>
              <a:stretch>
                <a:fillRect/>
              </a:stretch>
            </p:blipFill>
            <p:spPr bwMode="auto">
              <a:xfrm>
                <a:off x="1628" y="1311"/>
                <a:ext cx="2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19" name="Picture 486"/>
              <p:cNvPicPr>
                <a:picLocks noChangeAspect="1" noChangeArrowheads="1"/>
              </p:cNvPicPr>
              <p:nvPr/>
            </p:nvPicPr>
            <p:blipFill>
              <a:blip r:embed="rId480"/>
              <a:srcRect/>
              <a:stretch>
                <a:fillRect/>
              </a:stretch>
            </p:blipFill>
            <p:spPr bwMode="auto">
              <a:xfrm>
                <a:off x="1734" y="1311"/>
                <a:ext cx="9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0" name="Picture 487"/>
              <p:cNvPicPr>
                <a:picLocks noChangeAspect="1" noChangeArrowheads="1"/>
              </p:cNvPicPr>
              <p:nvPr/>
            </p:nvPicPr>
            <p:blipFill>
              <a:blip r:embed="rId481"/>
              <a:srcRect/>
              <a:stretch>
                <a:fillRect/>
              </a:stretch>
            </p:blipFill>
            <p:spPr bwMode="auto">
              <a:xfrm>
                <a:off x="1628" y="131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1" name="Picture 488"/>
              <p:cNvPicPr>
                <a:picLocks noChangeAspect="1" noChangeArrowheads="1"/>
              </p:cNvPicPr>
              <p:nvPr/>
            </p:nvPicPr>
            <p:blipFill>
              <a:blip r:embed="rId482"/>
              <a:srcRect/>
              <a:stretch>
                <a:fillRect/>
              </a:stretch>
            </p:blipFill>
            <p:spPr bwMode="auto">
              <a:xfrm>
                <a:off x="1736" y="131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2" name="Picture 489"/>
              <p:cNvPicPr>
                <a:picLocks noChangeAspect="1" noChangeArrowheads="1"/>
              </p:cNvPicPr>
              <p:nvPr/>
            </p:nvPicPr>
            <p:blipFill>
              <a:blip r:embed="rId483"/>
              <a:srcRect/>
              <a:stretch>
                <a:fillRect/>
              </a:stretch>
            </p:blipFill>
            <p:spPr bwMode="auto">
              <a:xfrm>
                <a:off x="1628" y="1314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3" name="Picture 490"/>
              <p:cNvPicPr>
                <a:picLocks noChangeAspect="1" noChangeArrowheads="1"/>
              </p:cNvPicPr>
              <p:nvPr/>
            </p:nvPicPr>
            <p:blipFill>
              <a:blip r:embed="rId484"/>
              <a:srcRect/>
              <a:stretch>
                <a:fillRect/>
              </a:stretch>
            </p:blipFill>
            <p:spPr bwMode="auto">
              <a:xfrm>
                <a:off x="1736" y="1314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4" name="Picture 491"/>
              <p:cNvPicPr>
                <a:picLocks noChangeAspect="1" noChangeArrowheads="1"/>
              </p:cNvPicPr>
              <p:nvPr/>
            </p:nvPicPr>
            <p:blipFill>
              <a:blip r:embed="rId485"/>
              <a:srcRect/>
              <a:stretch>
                <a:fillRect/>
              </a:stretch>
            </p:blipFill>
            <p:spPr bwMode="auto">
              <a:xfrm>
                <a:off x="1624" y="131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5" name="Picture 492"/>
              <p:cNvPicPr>
                <a:picLocks noChangeAspect="1" noChangeArrowheads="1"/>
              </p:cNvPicPr>
              <p:nvPr/>
            </p:nvPicPr>
            <p:blipFill>
              <a:blip r:embed="rId486"/>
              <a:srcRect/>
              <a:stretch>
                <a:fillRect/>
              </a:stretch>
            </p:blipFill>
            <p:spPr bwMode="auto">
              <a:xfrm>
                <a:off x="1736" y="1316"/>
                <a:ext cx="10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6" name="Picture 493"/>
              <p:cNvPicPr>
                <a:picLocks noChangeAspect="1" noChangeArrowheads="1"/>
              </p:cNvPicPr>
              <p:nvPr/>
            </p:nvPicPr>
            <p:blipFill>
              <a:blip r:embed="rId487"/>
              <a:srcRect/>
              <a:stretch>
                <a:fillRect/>
              </a:stretch>
            </p:blipFill>
            <p:spPr bwMode="auto">
              <a:xfrm>
                <a:off x="1624" y="1317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7" name="Picture 494"/>
              <p:cNvPicPr>
                <a:picLocks noChangeAspect="1" noChangeArrowheads="1"/>
              </p:cNvPicPr>
              <p:nvPr/>
            </p:nvPicPr>
            <p:blipFill>
              <a:blip r:embed="rId488"/>
              <a:srcRect/>
              <a:stretch>
                <a:fillRect/>
              </a:stretch>
            </p:blipFill>
            <p:spPr bwMode="auto">
              <a:xfrm>
                <a:off x="1634" y="1317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8" name="Picture 495"/>
              <p:cNvPicPr>
                <a:picLocks noChangeAspect="1" noChangeArrowheads="1"/>
              </p:cNvPicPr>
              <p:nvPr/>
            </p:nvPicPr>
            <p:blipFill>
              <a:blip r:embed="rId489"/>
              <a:srcRect/>
              <a:stretch>
                <a:fillRect/>
              </a:stretch>
            </p:blipFill>
            <p:spPr bwMode="auto">
              <a:xfrm>
                <a:off x="1736" y="1317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29" name="Picture 496"/>
              <p:cNvPicPr>
                <a:picLocks noChangeAspect="1" noChangeArrowheads="1"/>
              </p:cNvPicPr>
              <p:nvPr/>
            </p:nvPicPr>
            <p:blipFill>
              <a:blip r:embed="rId490"/>
              <a:srcRect/>
              <a:stretch>
                <a:fillRect/>
              </a:stretch>
            </p:blipFill>
            <p:spPr bwMode="auto">
              <a:xfrm>
                <a:off x="1626" y="131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0" name="Picture 497"/>
              <p:cNvPicPr>
                <a:picLocks noChangeAspect="1" noChangeArrowheads="1"/>
              </p:cNvPicPr>
              <p:nvPr/>
            </p:nvPicPr>
            <p:blipFill>
              <a:blip r:embed="rId491"/>
              <a:srcRect/>
              <a:stretch>
                <a:fillRect/>
              </a:stretch>
            </p:blipFill>
            <p:spPr bwMode="auto">
              <a:xfrm>
                <a:off x="1634" y="1319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1" name="Picture 498"/>
              <p:cNvPicPr>
                <a:picLocks noChangeAspect="1" noChangeArrowheads="1"/>
              </p:cNvPicPr>
              <p:nvPr/>
            </p:nvPicPr>
            <p:blipFill>
              <a:blip r:embed="rId492"/>
              <a:srcRect/>
              <a:stretch>
                <a:fillRect/>
              </a:stretch>
            </p:blipFill>
            <p:spPr bwMode="auto">
              <a:xfrm>
                <a:off x="1736" y="1319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2" name="Picture 499"/>
              <p:cNvPicPr>
                <a:picLocks noChangeAspect="1" noChangeArrowheads="1"/>
              </p:cNvPicPr>
              <p:nvPr/>
            </p:nvPicPr>
            <p:blipFill>
              <a:blip r:embed="rId493"/>
              <a:srcRect/>
              <a:stretch>
                <a:fillRect/>
              </a:stretch>
            </p:blipFill>
            <p:spPr bwMode="auto">
              <a:xfrm>
                <a:off x="1629" y="1321"/>
                <a:ext cx="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3" name="Picture 500"/>
              <p:cNvPicPr>
                <a:picLocks noChangeAspect="1" noChangeArrowheads="1"/>
              </p:cNvPicPr>
              <p:nvPr/>
            </p:nvPicPr>
            <p:blipFill>
              <a:blip r:embed="rId494"/>
              <a:srcRect/>
              <a:stretch>
                <a:fillRect/>
              </a:stretch>
            </p:blipFill>
            <p:spPr bwMode="auto">
              <a:xfrm>
                <a:off x="1634" y="1321"/>
                <a:ext cx="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4" name="Picture 501"/>
              <p:cNvPicPr>
                <a:picLocks noChangeAspect="1" noChangeArrowheads="1"/>
              </p:cNvPicPr>
              <p:nvPr/>
            </p:nvPicPr>
            <p:blipFill>
              <a:blip r:embed="rId495"/>
              <a:srcRect/>
              <a:stretch>
                <a:fillRect/>
              </a:stretch>
            </p:blipFill>
            <p:spPr bwMode="auto">
              <a:xfrm>
                <a:off x="1741" y="1321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5" name="Picture 502"/>
              <p:cNvPicPr>
                <a:picLocks noChangeAspect="1" noChangeArrowheads="1"/>
              </p:cNvPicPr>
              <p:nvPr/>
            </p:nvPicPr>
            <p:blipFill>
              <a:blip r:embed="rId496"/>
              <a:srcRect/>
              <a:stretch>
                <a:fillRect/>
              </a:stretch>
            </p:blipFill>
            <p:spPr bwMode="auto">
              <a:xfrm>
                <a:off x="1634" y="1322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6" name="Picture 503"/>
              <p:cNvPicPr>
                <a:picLocks noChangeAspect="1" noChangeArrowheads="1"/>
              </p:cNvPicPr>
              <p:nvPr/>
            </p:nvPicPr>
            <p:blipFill>
              <a:blip r:embed="rId497"/>
              <a:srcRect/>
              <a:stretch>
                <a:fillRect/>
              </a:stretch>
            </p:blipFill>
            <p:spPr bwMode="auto">
              <a:xfrm>
                <a:off x="1743" y="132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7" name="Picture 504"/>
              <p:cNvPicPr>
                <a:picLocks noChangeAspect="1" noChangeArrowheads="1"/>
              </p:cNvPicPr>
              <p:nvPr/>
            </p:nvPicPr>
            <p:blipFill>
              <a:blip r:embed="rId498"/>
              <a:srcRect/>
              <a:stretch>
                <a:fillRect/>
              </a:stretch>
            </p:blipFill>
            <p:spPr bwMode="auto">
              <a:xfrm>
                <a:off x="1634" y="1324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8" name="Picture 505"/>
              <p:cNvPicPr>
                <a:picLocks noChangeAspect="1" noChangeArrowheads="1"/>
              </p:cNvPicPr>
              <p:nvPr/>
            </p:nvPicPr>
            <p:blipFill>
              <a:blip r:embed="rId499"/>
              <a:srcRect/>
              <a:stretch>
                <a:fillRect/>
              </a:stretch>
            </p:blipFill>
            <p:spPr bwMode="auto">
              <a:xfrm>
                <a:off x="1743" y="1324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39" name="Picture 506"/>
              <p:cNvPicPr>
                <a:picLocks noChangeAspect="1" noChangeArrowheads="1"/>
              </p:cNvPicPr>
              <p:nvPr/>
            </p:nvPicPr>
            <p:blipFill>
              <a:blip r:embed="rId500"/>
              <a:srcRect/>
              <a:stretch>
                <a:fillRect/>
              </a:stretch>
            </p:blipFill>
            <p:spPr bwMode="auto">
              <a:xfrm>
                <a:off x="1633" y="1326"/>
                <a:ext cx="2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0" name="Picture 507"/>
              <p:cNvPicPr>
                <a:picLocks noChangeAspect="1" noChangeArrowheads="1"/>
              </p:cNvPicPr>
              <p:nvPr/>
            </p:nvPicPr>
            <p:blipFill>
              <a:blip r:embed="rId501"/>
              <a:srcRect/>
              <a:stretch>
                <a:fillRect/>
              </a:stretch>
            </p:blipFill>
            <p:spPr bwMode="auto">
              <a:xfrm>
                <a:off x="1743" y="132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1" name="Picture 508"/>
              <p:cNvPicPr>
                <a:picLocks noChangeAspect="1" noChangeArrowheads="1"/>
              </p:cNvPicPr>
              <p:nvPr/>
            </p:nvPicPr>
            <p:blipFill>
              <a:blip r:embed="rId502"/>
              <a:srcRect/>
              <a:stretch>
                <a:fillRect/>
              </a:stretch>
            </p:blipFill>
            <p:spPr bwMode="auto">
              <a:xfrm>
                <a:off x="1634" y="1327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2" name="Picture 509"/>
              <p:cNvPicPr>
                <a:picLocks noChangeAspect="1" noChangeArrowheads="1"/>
              </p:cNvPicPr>
              <p:nvPr/>
            </p:nvPicPr>
            <p:blipFill>
              <a:blip r:embed="rId503"/>
              <a:srcRect/>
              <a:stretch>
                <a:fillRect/>
              </a:stretch>
            </p:blipFill>
            <p:spPr bwMode="auto">
              <a:xfrm>
                <a:off x="1744" y="1327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3" name="Picture 510"/>
              <p:cNvPicPr>
                <a:picLocks noChangeAspect="1" noChangeArrowheads="1"/>
              </p:cNvPicPr>
              <p:nvPr/>
            </p:nvPicPr>
            <p:blipFill>
              <a:blip r:embed="rId504"/>
              <a:srcRect/>
              <a:stretch>
                <a:fillRect/>
              </a:stretch>
            </p:blipFill>
            <p:spPr bwMode="auto">
              <a:xfrm>
                <a:off x="1634" y="1329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4" name="Picture 511"/>
              <p:cNvPicPr>
                <a:picLocks noChangeAspect="1" noChangeArrowheads="1"/>
              </p:cNvPicPr>
              <p:nvPr/>
            </p:nvPicPr>
            <p:blipFill>
              <a:blip r:embed="rId505"/>
              <a:srcRect/>
              <a:stretch>
                <a:fillRect/>
              </a:stretch>
            </p:blipFill>
            <p:spPr bwMode="auto">
              <a:xfrm>
                <a:off x="1746" y="1329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5" name="Picture 512"/>
              <p:cNvPicPr>
                <a:picLocks noChangeAspect="1" noChangeArrowheads="1"/>
              </p:cNvPicPr>
              <p:nvPr/>
            </p:nvPicPr>
            <p:blipFill>
              <a:blip r:embed="rId506"/>
              <a:srcRect/>
              <a:stretch>
                <a:fillRect/>
              </a:stretch>
            </p:blipFill>
            <p:spPr bwMode="auto">
              <a:xfrm>
                <a:off x="1843" y="1329"/>
                <a:ext cx="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6" name="Picture 513"/>
              <p:cNvPicPr>
                <a:picLocks noChangeAspect="1" noChangeArrowheads="1"/>
              </p:cNvPicPr>
              <p:nvPr/>
            </p:nvPicPr>
            <p:blipFill>
              <a:blip r:embed="rId507"/>
              <a:srcRect/>
              <a:stretch>
                <a:fillRect/>
              </a:stretch>
            </p:blipFill>
            <p:spPr bwMode="auto">
              <a:xfrm>
                <a:off x="1634" y="1331"/>
                <a:ext cx="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7" name="Picture 514"/>
              <p:cNvPicPr>
                <a:picLocks noChangeAspect="1" noChangeArrowheads="1"/>
              </p:cNvPicPr>
              <p:nvPr/>
            </p:nvPicPr>
            <p:blipFill>
              <a:blip r:embed="rId508"/>
              <a:srcRect/>
              <a:stretch>
                <a:fillRect/>
              </a:stretch>
            </p:blipFill>
            <p:spPr bwMode="auto">
              <a:xfrm>
                <a:off x="1748" y="1331"/>
                <a:ext cx="8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8" name="Picture 515"/>
              <p:cNvPicPr>
                <a:picLocks noChangeAspect="1" noChangeArrowheads="1"/>
              </p:cNvPicPr>
              <p:nvPr/>
            </p:nvPicPr>
            <p:blipFill>
              <a:blip r:embed="rId509"/>
              <a:srcRect/>
              <a:stretch>
                <a:fillRect/>
              </a:stretch>
            </p:blipFill>
            <p:spPr bwMode="auto">
              <a:xfrm>
                <a:off x="1841" y="133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49" name="Picture 516"/>
              <p:cNvPicPr>
                <a:picLocks noChangeAspect="1" noChangeArrowheads="1"/>
              </p:cNvPicPr>
              <p:nvPr/>
            </p:nvPicPr>
            <p:blipFill>
              <a:blip r:embed="rId510"/>
              <a:srcRect/>
              <a:stretch>
                <a:fillRect/>
              </a:stretch>
            </p:blipFill>
            <p:spPr bwMode="auto">
              <a:xfrm>
                <a:off x="1634" y="1332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0" name="Picture 517"/>
              <p:cNvPicPr>
                <a:picLocks noChangeAspect="1" noChangeArrowheads="1"/>
              </p:cNvPicPr>
              <p:nvPr/>
            </p:nvPicPr>
            <p:blipFill>
              <a:blip r:embed="rId511"/>
              <a:srcRect/>
              <a:stretch>
                <a:fillRect/>
              </a:stretch>
            </p:blipFill>
            <p:spPr bwMode="auto">
              <a:xfrm>
                <a:off x="1748" y="133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1" name="Picture 518"/>
              <p:cNvPicPr>
                <a:picLocks noChangeAspect="1" noChangeArrowheads="1"/>
              </p:cNvPicPr>
              <p:nvPr/>
            </p:nvPicPr>
            <p:blipFill>
              <a:blip r:embed="rId512"/>
              <a:srcRect/>
              <a:stretch>
                <a:fillRect/>
              </a:stretch>
            </p:blipFill>
            <p:spPr bwMode="auto">
              <a:xfrm>
                <a:off x="1841" y="133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2" name="Picture 519"/>
              <p:cNvPicPr>
                <a:picLocks noChangeAspect="1" noChangeArrowheads="1"/>
              </p:cNvPicPr>
              <p:nvPr/>
            </p:nvPicPr>
            <p:blipFill>
              <a:blip r:embed="rId513"/>
              <a:srcRect/>
              <a:stretch>
                <a:fillRect/>
              </a:stretch>
            </p:blipFill>
            <p:spPr bwMode="auto">
              <a:xfrm>
                <a:off x="1634" y="1334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3" name="Picture 520"/>
              <p:cNvPicPr>
                <a:picLocks noChangeAspect="1" noChangeArrowheads="1"/>
              </p:cNvPicPr>
              <p:nvPr/>
            </p:nvPicPr>
            <p:blipFill>
              <a:blip r:embed="rId514"/>
              <a:srcRect/>
              <a:stretch>
                <a:fillRect/>
              </a:stretch>
            </p:blipFill>
            <p:spPr bwMode="auto">
              <a:xfrm>
                <a:off x="1749" y="133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4" name="Picture 521"/>
              <p:cNvPicPr>
                <a:picLocks noChangeAspect="1" noChangeArrowheads="1"/>
              </p:cNvPicPr>
              <p:nvPr/>
            </p:nvPicPr>
            <p:blipFill>
              <a:blip r:embed="rId515"/>
              <a:srcRect/>
              <a:stretch>
                <a:fillRect/>
              </a:stretch>
            </p:blipFill>
            <p:spPr bwMode="auto">
              <a:xfrm>
                <a:off x="1841" y="133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5" name="Picture 522"/>
              <p:cNvPicPr>
                <a:picLocks noChangeAspect="1" noChangeArrowheads="1"/>
              </p:cNvPicPr>
              <p:nvPr/>
            </p:nvPicPr>
            <p:blipFill>
              <a:blip r:embed="rId516"/>
              <a:srcRect/>
              <a:stretch>
                <a:fillRect/>
              </a:stretch>
            </p:blipFill>
            <p:spPr bwMode="auto">
              <a:xfrm>
                <a:off x="1636" y="1336"/>
                <a:ext cx="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6" name="Picture 523"/>
              <p:cNvPicPr>
                <a:picLocks noChangeAspect="1" noChangeArrowheads="1"/>
              </p:cNvPicPr>
              <p:nvPr/>
            </p:nvPicPr>
            <p:blipFill>
              <a:blip r:embed="rId517"/>
              <a:srcRect/>
              <a:stretch>
                <a:fillRect/>
              </a:stretch>
            </p:blipFill>
            <p:spPr bwMode="auto">
              <a:xfrm>
                <a:off x="1751" y="133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7" name="Picture 524"/>
              <p:cNvPicPr>
                <a:picLocks noChangeAspect="1" noChangeArrowheads="1"/>
              </p:cNvPicPr>
              <p:nvPr/>
            </p:nvPicPr>
            <p:blipFill>
              <a:blip r:embed="rId518"/>
              <a:srcRect/>
              <a:stretch>
                <a:fillRect/>
              </a:stretch>
            </p:blipFill>
            <p:spPr bwMode="auto">
              <a:xfrm>
                <a:off x="1841" y="133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8" name="Picture 525"/>
              <p:cNvPicPr>
                <a:picLocks noChangeAspect="1" noChangeArrowheads="1"/>
              </p:cNvPicPr>
              <p:nvPr/>
            </p:nvPicPr>
            <p:blipFill>
              <a:blip r:embed="rId519"/>
              <a:srcRect/>
              <a:stretch>
                <a:fillRect/>
              </a:stretch>
            </p:blipFill>
            <p:spPr bwMode="auto">
              <a:xfrm>
                <a:off x="1636" y="1337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59" name="Picture 526"/>
              <p:cNvPicPr>
                <a:picLocks noChangeAspect="1" noChangeArrowheads="1"/>
              </p:cNvPicPr>
              <p:nvPr/>
            </p:nvPicPr>
            <p:blipFill>
              <a:blip r:embed="rId520"/>
              <a:srcRect/>
              <a:stretch>
                <a:fillRect/>
              </a:stretch>
            </p:blipFill>
            <p:spPr bwMode="auto">
              <a:xfrm>
                <a:off x="1751" y="133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0" name="Picture 527"/>
              <p:cNvPicPr>
                <a:picLocks noChangeAspect="1" noChangeArrowheads="1"/>
              </p:cNvPicPr>
              <p:nvPr/>
            </p:nvPicPr>
            <p:blipFill>
              <a:blip r:embed="rId521"/>
              <a:srcRect/>
              <a:stretch>
                <a:fillRect/>
              </a:stretch>
            </p:blipFill>
            <p:spPr bwMode="auto">
              <a:xfrm>
                <a:off x="1636" y="133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1" name="Picture 528"/>
              <p:cNvPicPr>
                <a:picLocks noChangeAspect="1" noChangeArrowheads="1"/>
              </p:cNvPicPr>
              <p:nvPr/>
            </p:nvPicPr>
            <p:blipFill>
              <a:blip r:embed="rId522"/>
              <a:srcRect/>
              <a:stretch>
                <a:fillRect/>
              </a:stretch>
            </p:blipFill>
            <p:spPr bwMode="auto">
              <a:xfrm>
                <a:off x="1679" y="1339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2" name="Picture 529"/>
              <p:cNvPicPr>
                <a:picLocks noChangeAspect="1" noChangeArrowheads="1"/>
              </p:cNvPicPr>
              <p:nvPr/>
            </p:nvPicPr>
            <p:blipFill>
              <a:blip r:embed="rId523"/>
              <a:srcRect/>
              <a:stretch>
                <a:fillRect/>
              </a:stretch>
            </p:blipFill>
            <p:spPr bwMode="auto">
              <a:xfrm>
                <a:off x="1753" y="1339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3" name="Picture 530"/>
              <p:cNvPicPr>
                <a:picLocks noChangeAspect="1" noChangeArrowheads="1"/>
              </p:cNvPicPr>
              <p:nvPr/>
            </p:nvPicPr>
            <p:blipFill>
              <a:blip r:embed="rId524"/>
              <a:srcRect/>
              <a:stretch>
                <a:fillRect/>
              </a:stretch>
            </p:blipFill>
            <p:spPr bwMode="auto">
              <a:xfrm>
                <a:off x="1638" y="1341"/>
                <a:ext cx="5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4" name="Picture 531"/>
              <p:cNvPicPr>
                <a:picLocks noChangeAspect="1" noChangeArrowheads="1"/>
              </p:cNvPicPr>
              <p:nvPr/>
            </p:nvPicPr>
            <p:blipFill>
              <a:blip r:embed="rId525"/>
              <a:srcRect/>
              <a:stretch>
                <a:fillRect/>
              </a:stretch>
            </p:blipFill>
            <p:spPr bwMode="auto">
              <a:xfrm>
                <a:off x="1753" y="1341"/>
                <a:ext cx="9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5" name="Picture 532"/>
              <p:cNvPicPr>
                <a:picLocks noChangeAspect="1" noChangeArrowheads="1"/>
              </p:cNvPicPr>
              <p:nvPr/>
            </p:nvPicPr>
            <p:blipFill>
              <a:blip r:embed="rId526"/>
              <a:srcRect/>
              <a:stretch>
                <a:fillRect/>
              </a:stretch>
            </p:blipFill>
            <p:spPr bwMode="auto">
              <a:xfrm>
                <a:off x="1638" y="1342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6" name="Picture 533"/>
              <p:cNvPicPr>
                <a:picLocks noChangeAspect="1" noChangeArrowheads="1"/>
              </p:cNvPicPr>
              <p:nvPr/>
            </p:nvPicPr>
            <p:blipFill>
              <a:blip r:embed="rId527"/>
              <a:srcRect/>
              <a:stretch>
                <a:fillRect/>
              </a:stretch>
            </p:blipFill>
            <p:spPr bwMode="auto">
              <a:xfrm>
                <a:off x="1754" y="1342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7" name="Picture 534"/>
              <p:cNvPicPr>
                <a:picLocks noChangeAspect="1" noChangeArrowheads="1"/>
              </p:cNvPicPr>
              <p:nvPr/>
            </p:nvPicPr>
            <p:blipFill>
              <a:blip r:embed="rId528"/>
              <a:srcRect/>
              <a:stretch>
                <a:fillRect/>
              </a:stretch>
            </p:blipFill>
            <p:spPr bwMode="auto">
              <a:xfrm>
                <a:off x="1843" y="134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8" name="Picture 535"/>
              <p:cNvPicPr>
                <a:picLocks noChangeAspect="1" noChangeArrowheads="1"/>
              </p:cNvPicPr>
              <p:nvPr/>
            </p:nvPicPr>
            <p:blipFill>
              <a:blip r:embed="rId529"/>
              <a:srcRect/>
              <a:stretch>
                <a:fillRect/>
              </a:stretch>
            </p:blipFill>
            <p:spPr bwMode="auto">
              <a:xfrm>
                <a:off x="1639" y="1344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69" name="Picture 536"/>
              <p:cNvPicPr>
                <a:picLocks noChangeAspect="1" noChangeArrowheads="1"/>
              </p:cNvPicPr>
              <p:nvPr/>
            </p:nvPicPr>
            <p:blipFill>
              <a:blip r:embed="rId530"/>
              <a:srcRect/>
              <a:stretch>
                <a:fillRect/>
              </a:stretch>
            </p:blipFill>
            <p:spPr bwMode="auto">
              <a:xfrm>
                <a:off x="1754" y="1344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0" name="Picture 537"/>
              <p:cNvPicPr>
                <a:picLocks noChangeAspect="1" noChangeArrowheads="1"/>
              </p:cNvPicPr>
              <p:nvPr/>
            </p:nvPicPr>
            <p:blipFill>
              <a:blip r:embed="rId531"/>
              <a:srcRect/>
              <a:stretch>
                <a:fillRect/>
              </a:stretch>
            </p:blipFill>
            <p:spPr bwMode="auto">
              <a:xfrm>
                <a:off x="1841" y="134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1" name="Picture 538"/>
              <p:cNvPicPr>
                <a:picLocks noChangeAspect="1" noChangeArrowheads="1"/>
              </p:cNvPicPr>
              <p:nvPr/>
            </p:nvPicPr>
            <p:blipFill>
              <a:blip r:embed="rId532"/>
              <a:srcRect/>
              <a:stretch>
                <a:fillRect/>
              </a:stretch>
            </p:blipFill>
            <p:spPr bwMode="auto">
              <a:xfrm>
                <a:off x="1639" y="1346"/>
                <a:ext cx="4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2" name="Picture 539"/>
              <p:cNvPicPr>
                <a:picLocks noChangeAspect="1" noChangeArrowheads="1"/>
              </p:cNvPicPr>
              <p:nvPr/>
            </p:nvPicPr>
            <p:blipFill>
              <a:blip r:embed="rId533"/>
              <a:srcRect/>
              <a:stretch>
                <a:fillRect/>
              </a:stretch>
            </p:blipFill>
            <p:spPr bwMode="auto">
              <a:xfrm>
                <a:off x="1689" y="1346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3" name="Picture 540"/>
              <p:cNvPicPr>
                <a:picLocks noChangeAspect="1" noChangeArrowheads="1"/>
              </p:cNvPicPr>
              <p:nvPr/>
            </p:nvPicPr>
            <p:blipFill>
              <a:blip r:embed="rId534"/>
              <a:srcRect/>
              <a:stretch>
                <a:fillRect/>
              </a:stretch>
            </p:blipFill>
            <p:spPr bwMode="auto">
              <a:xfrm>
                <a:off x="1756" y="134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4" name="Picture 541"/>
              <p:cNvPicPr>
                <a:picLocks noChangeAspect="1" noChangeArrowheads="1"/>
              </p:cNvPicPr>
              <p:nvPr/>
            </p:nvPicPr>
            <p:blipFill>
              <a:blip r:embed="rId535"/>
              <a:srcRect/>
              <a:stretch>
                <a:fillRect/>
              </a:stretch>
            </p:blipFill>
            <p:spPr bwMode="auto">
              <a:xfrm>
                <a:off x="1639" y="1347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5" name="Picture 542"/>
              <p:cNvPicPr>
                <a:picLocks noChangeAspect="1" noChangeArrowheads="1"/>
              </p:cNvPicPr>
              <p:nvPr/>
            </p:nvPicPr>
            <p:blipFill>
              <a:blip r:embed="rId536"/>
              <a:srcRect/>
              <a:stretch>
                <a:fillRect/>
              </a:stretch>
            </p:blipFill>
            <p:spPr bwMode="auto">
              <a:xfrm>
                <a:off x="1756" y="134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6" name="Picture 543"/>
              <p:cNvPicPr>
                <a:picLocks noChangeAspect="1" noChangeArrowheads="1"/>
              </p:cNvPicPr>
              <p:nvPr/>
            </p:nvPicPr>
            <p:blipFill>
              <a:blip r:embed="rId537"/>
              <a:srcRect/>
              <a:stretch>
                <a:fillRect/>
              </a:stretch>
            </p:blipFill>
            <p:spPr bwMode="auto">
              <a:xfrm>
                <a:off x="1633" y="134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7" name="Picture 544"/>
              <p:cNvPicPr>
                <a:picLocks noChangeAspect="1" noChangeArrowheads="1"/>
              </p:cNvPicPr>
              <p:nvPr/>
            </p:nvPicPr>
            <p:blipFill>
              <a:blip r:embed="rId538"/>
              <a:srcRect/>
              <a:stretch>
                <a:fillRect/>
              </a:stretch>
            </p:blipFill>
            <p:spPr bwMode="auto">
              <a:xfrm>
                <a:off x="1639" y="1349"/>
                <a:ext cx="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8" name="Picture 545"/>
              <p:cNvPicPr>
                <a:picLocks noChangeAspect="1" noChangeArrowheads="1"/>
              </p:cNvPicPr>
              <p:nvPr/>
            </p:nvPicPr>
            <p:blipFill>
              <a:blip r:embed="rId539"/>
              <a:srcRect/>
              <a:stretch>
                <a:fillRect/>
              </a:stretch>
            </p:blipFill>
            <p:spPr bwMode="auto">
              <a:xfrm>
                <a:off x="1758" y="1349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79" name="Picture 546"/>
              <p:cNvPicPr>
                <a:picLocks noChangeAspect="1" noChangeArrowheads="1"/>
              </p:cNvPicPr>
              <p:nvPr/>
            </p:nvPicPr>
            <p:blipFill>
              <a:blip r:embed="rId540"/>
              <a:srcRect/>
              <a:stretch>
                <a:fillRect/>
              </a:stretch>
            </p:blipFill>
            <p:spPr bwMode="auto">
              <a:xfrm>
                <a:off x="1631" y="1351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0" name="Picture 547"/>
              <p:cNvPicPr>
                <a:picLocks noChangeAspect="1" noChangeArrowheads="1"/>
              </p:cNvPicPr>
              <p:nvPr/>
            </p:nvPicPr>
            <p:blipFill>
              <a:blip r:embed="rId541"/>
              <a:srcRect/>
              <a:stretch>
                <a:fillRect/>
              </a:stretch>
            </p:blipFill>
            <p:spPr bwMode="auto">
              <a:xfrm>
                <a:off x="1758" y="1351"/>
                <a:ext cx="9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1" name="Picture 548"/>
              <p:cNvPicPr>
                <a:picLocks noChangeAspect="1" noChangeArrowheads="1"/>
              </p:cNvPicPr>
              <p:nvPr/>
            </p:nvPicPr>
            <p:blipFill>
              <a:blip r:embed="rId542"/>
              <a:srcRect/>
              <a:stretch>
                <a:fillRect/>
              </a:stretch>
            </p:blipFill>
            <p:spPr bwMode="auto">
              <a:xfrm>
                <a:off x="1633" y="135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2" name="Picture 549"/>
              <p:cNvPicPr>
                <a:picLocks noChangeAspect="1" noChangeArrowheads="1"/>
              </p:cNvPicPr>
              <p:nvPr/>
            </p:nvPicPr>
            <p:blipFill>
              <a:blip r:embed="rId543"/>
              <a:srcRect/>
              <a:stretch>
                <a:fillRect/>
              </a:stretch>
            </p:blipFill>
            <p:spPr bwMode="auto">
              <a:xfrm>
                <a:off x="1759" y="1352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3" name="Picture 550"/>
              <p:cNvPicPr>
                <a:picLocks noChangeAspect="1" noChangeArrowheads="1"/>
              </p:cNvPicPr>
              <p:nvPr/>
            </p:nvPicPr>
            <p:blipFill>
              <a:blip r:embed="rId544"/>
              <a:srcRect/>
              <a:stretch>
                <a:fillRect/>
              </a:stretch>
            </p:blipFill>
            <p:spPr bwMode="auto">
              <a:xfrm>
                <a:off x="1641" y="1354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4" name="Picture 551"/>
              <p:cNvPicPr>
                <a:picLocks noChangeAspect="1" noChangeArrowheads="1"/>
              </p:cNvPicPr>
              <p:nvPr/>
            </p:nvPicPr>
            <p:blipFill>
              <a:blip r:embed="rId545"/>
              <a:srcRect/>
              <a:stretch>
                <a:fillRect/>
              </a:stretch>
            </p:blipFill>
            <p:spPr bwMode="auto">
              <a:xfrm>
                <a:off x="1761" y="1354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5" name="Picture 552"/>
              <p:cNvPicPr>
                <a:picLocks noChangeAspect="1" noChangeArrowheads="1"/>
              </p:cNvPicPr>
              <p:nvPr/>
            </p:nvPicPr>
            <p:blipFill>
              <a:blip r:embed="rId546"/>
              <a:srcRect/>
              <a:stretch>
                <a:fillRect/>
              </a:stretch>
            </p:blipFill>
            <p:spPr bwMode="auto">
              <a:xfrm>
                <a:off x="1641" y="1356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6" name="Picture 553"/>
              <p:cNvPicPr>
                <a:picLocks noChangeAspect="1" noChangeArrowheads="1"/>
              </p:cNvPicPr>
              <p:nvPr/>
            </p:nvPicPr>
            <p:blipFill>
              <a:blip r:embed="rId547"/>
              <a:srcRect/>
              <a:stretch>
                <a:fillRect/>
              </a:stretch>
            </p:blipFill>
            <p:spPr bwMode="auto">
              <a:xfrm>
                <a:off x="1761" y="1356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7" name="Picture 554"/>
              <p:cNvPicPr>
                <a:picLocks noChangeAspect="1" noChangeArrowheads="1"/>
              </p:cNvPicPr>
              <p:nvPr/>
            </p:nvPicPr>
            <p:blipFill>
              <a:blip r:embed="rId548"/>
              <a:srcRect/>
              <a:stretch>
                <a:fillRect/>
              </a:stretch>
            </p:blipFill>
            <p:spPr bwMode="auto">
              <a:xfrm>
                <a:off x="1641" y="135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8" name="Picture 555"/>
              <p:cNvPicPr>
                <a:picLocks noChangeAspect="1" noChangeArrowheads="1"/>
              </p:cNvPicPr>
              <p:nvPr/>
            </p:nvPicPr>
            <p:blipFill>
              <a:blip r:embed="rId549"/>
              <a:srcRect/>
              <a:stretch>
                <a:fillRect/>
              </a:stretch>
            </p:blipFill>
            <p:spPr bwMode="auto">
              <a:xfrm>
                <a:off x="1761" y="135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89" name="Picture 556"/>
              <p:cNvPicPr>
                <a:picLocks noChangeAspect="1" noChangeArrowheads="1"/>
              </p:cNvPicPr>
              <p:nvPr/>
            </p:nvPicPr>
            <p:blipFill>
              <a:blip r:embed="rId550"/>
              <a:srcRect/>
              <a:stretch>
                <a:fillRect/>
              </a:stretch>
            </p:blipFill>
            <p:spPr bwMode="auto">
              <a:xfrm>
                <a:off x="1854" y="135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0" name="Picture 557"/>
              <p:cNvPicPr>
                <a:picLocks noChangeAspect="1" noChangeArrowheads="1"/>
              </p:cNvPicPr>
              <p:nvPr/>
            </p:nvPicPr>
            <p:blipFill>
              <a:blip r:embed="rId551"/>
              <a:srcRect/>
              <a:stretch>
                <a:fillRect/>
              </a:stretch>
            </p:blipFill>
            <p:spPr bwMode="auto">
              <a:xfrm>
                <a:off x="1641" y="135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1" name="Picture 558"/>
              <p:cNvPicPr>
                <a:picLocks noChangeAspect="1" noChangeArrowheads="1"/>
              </p:cNvPicPr>
              <p:nvPr/>
            </p:nvPicPr>
            <p:blipFill>
              <a:blip r:embed="rId552"/>
              <a:srcRect/>
              <a:stretch>
                <a:fillRect/>
              </a:stretch>
            </p:blipFill>
            <p:spPr bwMode="auto">
              <a:xfrm>
                <a:off x="1763" y="1359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2" name="Picture 559"/>
              <p:cNvPicPr>
                <a:picLocks noChangeAspect="1" noChangeArrowheads="1"/>
              </p:cNvPicPr>
              <p:nvPr/>
            </p:nvPicPr>
            <p:blipFill>
              <a:blip r:embed="rId553"/>
              <a:srcRect/>
              <a:stretch>
                <a:fillRect/>
              </a:stretch>
            </p:blipFill>
            <p:spPr bwMode="auto">
              <a:xfrm>
                <a:off x="1643" y="1361"/>
                <a:ext cx="7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3" name="Picture 560"/>
              <p:cNvPicPr>
                <a:picLocks noChangeAspect="1" noChangeArrowheads="1"/>
              </p:cNvPicPr>
              <p:nvPr/>
            </p:nvPicPr>
            <p:blipFill>
              <a:blip r:embed="rId554"/>
              <a:srcRect/>
              <a:stretch>
                <a:fillRect/>
              </a:stretch>
            </p:blipFill>
            <p:spPr bwMode="auto">
              <a:xfrm>
                <a:off x="1763" y="1361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4" name="Picture 561"/>
              <p:cNvPicPr>
                <a:picLocks noChangeAspect="1" noChangeArrowheads="1"/>
              </p:cNvPicPr>
              <p:nvPr/>
            </p:nvPicPr>
            <p:blipFill>
              <a:blip r:embed="rId555"/>
              <a:srcRect/>
              <a:stretch>
                <a:fillRect/>
              </a:stretch>
            </p:blipFill>
            <p:spPr bwMode="auto">
              <a:xfrm>
                <a:off x="1643" y="1362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5" name="Picture 562"/>
              <p:cNvPicPr>
                <a:picLocks noChangeAspect="1" noChangeArrowheads="1"/>
              </p:cNvPicPr>
              <p:nvPr/>
            </p:nvPicPr>
            <p:blipFill>
              <a:blip r:embed="rId556"/>
              <a:srcRect/>
              <a:stretch>
                <a:fillRect/>
              </a:stretch>
            </p:blipFill>
            <p:spPr bwMode="auto">
              <a:xfrm>
                <a:off x="1726" y="136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6" name="Picture 563"/>
              <p:cNvPicPr>
                <a:picLocks noChangeAspect="1" noChangeArrowheads="1"/>
              </p:cNvPicPr>
              <p:nvPr/>
            </p:nvPicPr>
            <p:blipFill>
              <a:blip r:embed="rId557"/>
              <a:srcRect/>
              <a:stretch>
                <a:fillRect/>
              </a:stretch>
            </p:blipFill>
            <p:spPr bwMode="auto">
              <a:xfrm>
                <a:off x="1764" y="136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7" name="Picture 564"/>
              <p:cNvPicPr>
                <a:picLocks noChangeAspect="1" noChangeArrowheads="1"/>
              </p:cNvPicPr>
              <p:nvPr/>
            </p:nvPicPr>
            <p:blipFill>
              <a:blip r:embed="rId558"/>
              <a:srcRect/>
              <a:stretch>
                <a:fillRect/>
              </a:stretch>
            </p:blipFill>
            <p:spPr bwMode="auto">
              <a:xfrm>
                <a:off x="1643" y="1364"/>
                <a:ext cx="9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8" name="Picture 565"/>
              <p:cNvPicPr>
                <a:picLocks noChangeAspect="1" noChangeArrowheads="1"/>
              </p:cNvPicPr>
              <p:nvPr/>
            </p:nvPicPr>
            <p:blipFill>
              <a:blip r:embed="rId559"/>
              <a:srcRect/>
              <a:stretch>
                <a:fillRect/>
              </a:stretch>
            </p:blipFill>
            <p:spPr bwMode="auto">
              <a:xfrm>
                <a:off x="1766" y="136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899" name="Picture 566"/>
              <p:cNvPicPr>
                <a:picLocks noChangeAspect="1" noChangeArrowheads="1"/>
              </p:cNvPicPr>
              <p:nvPr/>
            </p:nvPicPr>
            <p:blipFill>
              <a:blip r:embed="rId560"/>
              <a:srcRect/>
              <a:stretch>
                <a:fillRect/>
              </a:stretch>
            </p:blipFill>
            <p:spPr bwMode="auto">
              <a:xfrm>
                <a:off x="1641" y="1366"/>
                <a:ext cx="9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0" name="Picture 567"/>
              <p:cNvPicPr>
                <a:picLocks noChangeAspect="1" noChangeArrowheads="1"/>
              </p:cNvPicPr>
              <p:nvPr/>
            </p:nvPicPr>
            <p:blipFill>
              <a:blip r:embed="rId561"/>
              <a:srcRect/>
              <a:stretch>
                <a:fillRect/>
              </a:stretch>
            </p:blipFill>
            <p:spPr bwMode="auto">
              <a:xfrm>
                <a:off x="1766" y="136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1" name="Picture 568"/>
              <p:cNvPicPr>
                <a:picLocks noChangeAspect="1" noChangeArrowheads="1"/>
              </p:cNvPicPr>
              <p:nvPr/>
            </p:nvPicPr>
            <p:blipFill>
              <a:blip r:embed="rId562"/>
              <a:srcRect/>
              <a:stretch>
                <a:fillRect/>
              </a:stretch>
            </p:blipFill>
            <p:spPr bwMode="auto">
              <a:xfrm>
                <a:off x="1641" y="136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2" name="Picture 569"/>
              <p:cNvPicPr>
                <a:picLocks noChangeAspect="1" noChangeArrowheads="1"/>
              </p:cNvPicPr>
              <p:nvPr/>
            </p:nvPicPr>
            <p:blipFill>
              <a:blip r:embed="rId563"/>
              <a:srcRect/>
              <a:stretch>
                <a:fillRect/>
              </a:stretch>
            </p:blipFill>
            <p:spPr bwMode="auto">
              <a:xfrm>
                <a:off x="1768" y="1367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3" name="Picture 570"/>
              <p:cNvPicPr>
                <a:picLocks noChangeAspect="1" noChangeArrowheads="1"/>
              </p:cNvPicPr>
              <p:nvPr/>
            </p:nvPicPr>
            <p:blipFill>
              <a:blip r:embed="rId564"/>
              <a:srcRect/>
              <a:stretch>
                <a:fillRect/>
              </a:stretch>
            </p:blipFill>
            <p:spPr bwMode="auto">
              <a:xfrm>
                <a:off x="1861" y="136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4" name="Picture 571"/>
              <p:cNvPicPr>
                <a:picLocks noChangeAspect="1" noChangeArrowheads="1"/>
              </p:cNvPicPr>
              <p:nvPr/>
            </p:nvPicPr>
            <p:blipFill>
              <a:blip r:embed="rId565"/>
              <a:srcRect/>
              <a:stretch>
                <a:fillRect/>
              </a:stretch>
            </p:blipFill>
            <p:spPr bwMode="auto">
              <a:xfrm>
                <a:off x="1643" y="1369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5" name="Picture 572"/>
              <p:cNvPicPr>
                <a:picLocks noChangeAspect="1" noChangeArrowheads="1"/>
              </p:cNvPicPr>
              <p:nvPr/>
            </p:nvPicPr>
            <p:blipFill>
              <a:blip r:embed="rId566"/>
              <a:srcRect/>
              <a:stretch>
                <a:fillRect/>
              </a:stretch>
            </p:blipFill>
            <p:spPr bwMode="auto">
              <a:xfrm>
                <a:off x="1768" y="1369"/>
                <a:ext cx="8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6" name="Picture 573"/>
              <p:cNvPicPr>
                <a:picLocks noChangeAspect="1" noChangeArrowheads="1"/>
              </p:cNvPicPr>
              <p:nvPr/>
            </p:nvPicPr>
            <p:blipFill>
              <a:blip r:embed="rId567"/>
              <a:srcRect/>
              <a:stretch>
                <a:fillRect/>
              </a:stretch>
            </p:blipFill>
            <p:spPr bwMode="auto">
              <a:xfrm>
                <a:off x="1644" y="1371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7" name="Picture 574"/>
              <p:cNvPicPr>
                <a:picLocks noChangeAspect="1" noChangeArrowheads="1"/>
              </p:cNvPicPr>
              <p:nvPr/>
            </p:nvPicPr>
            <p:blipFill>
              <a:blip r:embed="rId568"/>
              <a:srcRect/>
              <a:stretch>
                <a:fillRect/>
              </a:stretch>
            </p:blipFill>
            <p:spPr bwMode="auto">
              <a:xfrm>
                <a:off x="1769" y="137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8" name="Picture 575"/>
              <p:cNvPicPr>
                <a:picLocks noChangeAspect="1" noChangeArrowheads="1"/>
              </p:cNvPicPr>
              <p:nvPr/>
            </p:nvPicPr>
            <p:blipFill>
              <a:blip r:embed="rId569"/>
              <a:srcRect/>
              <a:stretch>
                <a:fillRect/>
              </a:stretch>
            </p:blipFill>
            <p:spPr bwMode="auto">
              <a:xfrm>
                <a:off x="1644" y="137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09" name="Picture 576"/>
              <p:cNvPicPr>
                <a:picLocks noChangeAspect="1" noChangeArrowheads="1"/>
              </p:cNvPicPr>
              <p:nvPr/>
            </p:nvPicPr>
            <p:blipFill>
              <a:blip r:embed="rId570"/>
              <a:srcRect/>
              <a:stretch>
                <a:fillRect/>
              </a:stretch>
            </p:blipFill>
            <p:spPr bwMode="auto">
              <a:xfrm>
                <a:off x="1769" y="1372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0" name="Picture 577"/>
              <p:cNvPicPr>
                <a:picLocks noChangeAspect="1" noChangeArrowheads="1"/>
              </p:cNvPicPr>
              <p:nvPr/>
            </p:nvPicPr>
            <p:blipFill>
              <a:blip r:embed="rId571"/>
              <a:srcRect/>
              <a:stretch>
                <a:fillRect/>
              </a:stretch>
            </p:blipFill>
            <p:spPr bwMode="auto">
              <a:xfrm>
                <a:off x="1644" y="1374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1" name="Picture 578"/>
              <p:cNvPicPr>
                <a:picLocks noChangeAspect="1" noChangeArrowheads="1"/>
              </p:cNvPicPr>
              <p:nvPr/>
            </p:nvPicPr>
            <p:blipFill>
              <a:blip r:embed="rId572"/>
              <a:srcRect/>
              <a:stretch>
                <a:fillRect/>
              </a:stretch>
            </p:blipFill>
            <p:spPr bwMode="auto">
              <a:xfrm>
                <a:off x="1771" y="1374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2" name="Picture 579"/>
              <p:cNvPicPr>
                <a:picLocks noChangeAspect="1" noChangeArrowheads="1"/>
              </p:cNvPicPr>
              <p:nvPr/>
            </p:nvPicPr>
            <p:blipFill>
              <a:blip r:embed="rId573"/>
              <a:srcRect/>
              <a:stretch>
                <a:fillRect/>
              </a:stretch>
            </p:blipFill>
            <p:spPr bwMode="auto">
              <a:xfrm>
                <a:off x="1851" y="137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3" name="Picture 580"/>
              <p:cNvPicPr>
                <a:picLocks noChangeAspect="1" noChangeArrowheads="1"/>
              </p:cNvPicPr>
              <p:nvPr/>
            </p:nvPicPr>
            <p:blipFill>
              <a:blip r:embed="rId574"/>
              <a:srcRect/>
              <a:stretch>
                <a:fillRect/>
              </a:stretch>
            </p:blipFill>
            <p:spPr bwMode="auto">
              <a:xfrm>
                <a:off x="1644" y="1376"/>
                <a:ext cx="8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4" name="Picture 581"/>
              <p:cNvPicPr>
                <a:picLocks noChangeAspect="1" noChangeArrowheads="1"/>
              </p:cNvPicPr>
              <p:nvPr/>
            </p:nvPicPr>
            <p:blipFill>
              <a:blip r:embed="rId575"/>
              <a:srcRect/>
              <a:stretch>
                <a:fillRect/>
              </a:stretch>
            </p:blipFill>
            <p:spPr bwMode="auto">
              <a:xfrm>
                <a:off x="1773" y="1376"/>
                <a:ext cx="7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5" name="Picture 582"/>
              <p:cNvPicPr>
                <a:picLocks noChangeAspect="1" noChangeArrowheads="1"/>
              </p:cNvPicPr>
              <p:nvPr/>
            </p:nvPicPr>
            <p:blipFill>
              <a:blip r:embed="rId576"/>
              <a:srcRect/>
              <a:stretch>
                <a:fillRect/>
              </a:stretch>
            </p:blipFill>
            <p:spPr bwMode="auto">
              <a:xfrm>
                <a:off x="1644" y="137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6" name="Picture 583"/>
              <p:cNvPicPr>
                <a:picLocks noChangeAspect="1" noChangeArrowheads="1"/>
              </p:cNvPicPr>
              <p:nvPr/>
            </p:nvPicPr>
            <p:blipFill>
              <a:blip r:embed="rId577"/>
              <a:srcRect/>
              <a:stretch>
                <a:fillRect/>
              </a:stretch>
            </p:blipFill>
            <p:spPr bwMode="auto">
              <a:xfrm>
                <a:off x="1773" y="1377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7" name="Picture 584"/>
              <p:cNvPicPr>
                <a:picLocks noChangeAspect="1" noChangeArrowheads="1"/>
              </p:cNvPicPr>
              <p:nvPr/>
            </p:nvPicPr>
            <p:blipFill>
              <a:blip r:embed="rId578"/>
              <a:srcRect/>
              <a:stretch>
                <a:fillRect/>
              </a:stretch>
            </p:blipFill>
            <p:spPr bwMode="auto">
              <a:xfrm>
                <a:off x="1644" y="137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8" name="Picture 585"/>
              <p:cNvPicPr>
                <a:picLocks noChangeAspect="1" noChangeArrowheads="1"/>
              </p:cNvPicPr>
              <p:nvPr/>
            </p:nvPicPr>
            <p:blipFill>
              <a:blip r:embed="rId579"/>
              <a:srcRect/>
              <a:stretch>
                <a:fillRect/>
              </a:stretch>
            </p:blipFill>
            <p:spPr bwMode="auto">
              <a:xfrm>
                <a:off x="1749" y="1379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19" name="Picture 586"/>
              <p:cNvPicPr>
                <a:picLocks noChangeAspect="1" noChangeArrowheads="1"/>
              </p:cNvPicPr>
              <p:nvPr/>
            </p:nvPicPr>
            <p:blipFill>
              <a:blip r:embed="rId580"/>
              <a:srcRect/>
              <a:stretch>
                <a:fillRect/>
              </a:stretch>
            </p:blipFill>
            <p:spPr bwMode="auto">
              <a:xfrm>
                <a:off x="1773" y="1379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0" name="Picture 587"/>
              <p:cNvPicPr>
                <a:picLocks noChangeAspect="1" noChangeArrowheads="1"/>
              </p:cNvPicPr>
              <p:nvPr/>
            </p:nvPicPr>
            <p:blipFill>
              <a:blip r:embed="rId581"/>
              <a:srcRect/>
              <a:stretch>
                <a:fillRect/>
              </a:stretch>
            </p:blipFill>
            <p:spPr bwMode="auto">
              <a:xfrm>
                <a:off x="1644" y="138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1" name="Picture 588"/>
              <p:cNvPicPr>
                <a:picLocks noChangeAspect="1" noChangeArrowheads="1"/>
              </p:cNvPicPr>
              <p:nvPr/>
            </p:nvPicPr>
            <p:blipFill>
              <a:blip r:embed="rId582"/>
              <a:srcRect/>
              <a:stretch>
                <a:fillRect/>
              </a:stretch>
            </p:blipFill>
            <p:spPr bwMode="auto">
              <a:xfrm>
                <a:off x="1746" y="1381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2" name="Picture 589"/>
              <p:cNvPicPr>
                <a:picLocks noChangeAspect="1" noChangeArrowheads="1"/>
              </p:cNvPicPr>
              <p:nvPr/>
            </p:nvPicPr>
            <p:blipFill>
              <a:blip r:embed="rId583"/>
              <a:srcRect/>
              <a:stretch>
                <a:fillRect/>
              </a:stretch>
            </p:blipFill>
            <p:spPr bwMode="auto">
              <a:xfrm>
                <a:off x="1774" y="1381"/>
                <a:ext cx="6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3" name="Picture 590"/>
              <p:cNvPicPr>
                <a:picLocks noChangeAspect="1" noChangeArrowheads="1"/>
              </p:cNvPicPr>
              <p:nvPr/>
            </p:nvPicPr>
            <p:blipFill>
              <a:blip r:embed="rId584"/>
              <a:srcRect/>
              <a:stretch>
                <a:fillRect/>
              </a:stretch>
            </p:blipFill>
            <p:spPr bwMode="auto">
              <a:xfrm>
                <a:off x="1644" y="138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4" name="Picture 591"/>
              <p:cNvPicPr>
                <a:picLocks noChangeAspect="1" noChangeArrowheads="1"/>
              </p:cNvPicPr>
              <p:nvPr/>
            </p:nvPicPr>
            <p:blipFill>
              <a:blip r:embed="rId585"/>
              <a:srcRect/>
              <a:stretch>
                <a:fillRect/>
              </a:stretch>
            </p:blipFill>
            <p:spPr bwMode="auto">
              <a:xfrm>
                <a:off x="1741" y="1382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5" name="Picture 592"/>
              <p:cNvPicPr>
                <a:picLocks noChangeAspect="1" noChangeArrowheads="1"/>
              </p:cNvPicPr>
              <p:nvPr/>
            </p:nvPicPr>
            <p:blipFill>
              <a:blip r:embed="rId586"/>
              <a:srcRect/>
              <a:stretch>
                <a:fillRect/>
              </a:stretch>
            </p:blipFill>
            <p:spPr bwMode="auto">
              <a:xfrm>
                <a:off x="1774" y="1382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6" name="Picture 593"/>
              <p:cNvPicPr>
                <a:picLocks noChangeAspect="1" noChangeArrowheads="1"/>
              </p:cNvPicPr>
              <p:nvPr/>
            </p:nvPicPr>
            <p:blipFill>
              <a:blip r:embed="rId587"/>
              <a:srcRect/>
              <a:stretch>
                <a:fillRect/>
              </a:stretch>
            </p:blipFill>
            <p:spPr bwMode="auto">
              <a:xfrm>
                <a:off x="1643" y="1384"/>
                <a:ext cx="8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7" name="Picture 594"/>
              <p:cNvPicPr>
                <a:picLocks noChangeAspect="1" noChangeArrowheads="1"/>
              </p:cNvPicPr>
              <p:nvPr/>
            </p:nvPicPr>
            <p:blipFill>
              <a:blip r:embed="rId588"/>
              <a:srcRect/>
              <a:stretch>
                <a:fillRect/>
              </a:stretch>
            </p:blipFill>
            <p:spPr bwMode="auto">
              <a:xfrm>
                <a:off x="1739" y="1384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8" name="Picture 595"/>
              <p:cNvPicPr>
                <a:picLocks noChangeAspect="1" noChangeArrowheads="1"/>
              </p:cNvPicPr>
              <p:nvPr/>
            </p:nvPicPr>
            <p:blipFill>
              <a:blip r:embed="rId589"/>
              <a:srcRect/>
              <a:stretch>
                <a:fillRect/>
              </a:stretch>
            </p:blipFill>
            <p:spPr bwMode="auto">
              <a:xfrm>
                <a:off x="1776" y="1384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29" name="Picture 596"/>
              <p:cNvPicPr>
                <a:picLocks noChangeAspect="1" noChangeArrowheads="1"/>
              </p:cNvPicPr>
              <p:nvPr/>
            </p:nvPicPr>
            <p:blipFill>
              <a:blip r:embed="rId590"/>
              <a:srcRect/>
              <a:stretch>
                <a:fillRect/>
              </a:stretch>
            </p:blipFill>
            <p:spPr bwMode="auto">
              <a:xfrm>
                <a:off x="1866" y="138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0" name="Picture 597"/>
              <p:cNvPicPr>
                <a:picLocks noChangeAspect="1" noChangeArrowheads="1"/>
              </p:cNvPicPr>
              <p:nvPr/>
            </p:nvPicPr>
            <p:blipFill>
              <a:blip r:embed="rId591"/>
              <a:srcRect/>
              <a:stretch>
                <a:fillRect/>
              </a:stretch>
            </p:blipFill>
            <p:spPr bwMode="auto">
              <a:xfrm>
                <a:off x="1643" y="1386"/>
                <a:ext cx="7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1" name="Picture 598"/>
              <p:cNvPicPr>
                <a:picLocks noChangeAspect="1" noChangeArrowheads="1"/>
              </p:cNvPicPr>
              <p:nvPr/>
            </p:nvPicPr>
            <p:blipFill>
              <a:blip r:embed="rId592"/>
              <a:srcRect/>
              <a:stretch>
                <a:fillRect/>
              </a:stretch>
            </p:blipFill>
            <p:spPr bwMode="auto">
              <a:xfrm>
                <a:off x="1721" y="138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2" name="Picture 599"/>
              <p:cNvPicPr>
                <a:picLocks noChangeAspect="1" noChangeArrowheads="1"/>
              </p:cNvPicPr>
              <p:nvPr/>
            </p:nvPicPr>
            <p:blipFill>
              <a:blip r:embed="rId593"/>
              <a:srcRect/>
              <a:stretch>
                <a:fillRect/>
              </a:stretch>
            </p:blipFill>
            <p:spPr bwMode="auto">
              <a:xfrm>
                <a:off x="1736" y="1386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3" name="Picture 600"/>
              <p:cNvPicPr>
                <a:picLocks noChangeAspect="1" noChangeArrowheads="1"/>
              </p:cNvPicPr>
              <p:nvPr/>
            </p:nvPicPr>
            <p:blipFill>
              <a:blip r:embed="rId594"/>
              <a:srcRect/>
              <a:stretch>
                <a:fillRect/>
              </a:stretch>
            </p:blipFill>
            <p:spPr bwMode="auto">
              <a:xfrm>
                <a:off x="1778" y="1386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4" name="Picture 601"/>
              <p:cNvPicPr>
                <a:picLocks noChangeAspect="1" noChangeArrowheads="1"/>
              </p:cNvPicPr>
              <p:nvPr/>
            </p:nvPicPr>
            <p:blipFill>
              <a:blip r:embed="rId595"/>
              <a:srcRect/>
              <a:stretch>
                <a:fillRect/>
              </a:stretch>
            </p:blipFill>
            <p:spPr bwMode="auto">
              <a:xfrm>
                <a:off x="1863" y="1386"/>
                <a:ext cx="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5" name="Picture 602"/>
              <p:cNvPicPr>
                <a:picLocks noChangeAspect="1" noChangeArrowheads="1"/>
              </p:cNvPicPr>
              <p:nvPr/>
            </p:nvPicPr>
            <p:blipFill>
              <a:blip r:embed="rId596"/>
              <a:srcRect/>
              <a:stretch>
                <a:fillRect/>
              </a:stretch>
            </p:blipFill>
            <p:spPr bwMode="auto">
              <a:xfrm>
                <a:off x="1643" y="1387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6" name="Picture 603"/>
              <p:cNvPicPr>
                <a:picLocks noChangeAspect="1" noChangeArrowheads="1"/>
              </p:cNvPicPr>
              <p:nvPr/>
            </p:nvPicPr>
            <p:blipFill>
              <a:blip r:embed="rId597"/>
              <a:srcRect/>
              <a:stretch>
                <a:fillRect/>
              </a:stretch>
            </p:blipFill>
            <p:spPr bwMode="auto">
              <a:xfrm>
                <a:off x="1721" y="1387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7" name="Picture 604"/>
              <p:cNvPicPr>
                <a:picLocks noChangeAspect="1" noChangeArrowheads="1"/>
              </p:cNvPicPr>
              <p:nvPr/>
            </p:nvPicPr>
            <p:blipFill>
              <a:blip r:embed="rId598"/>
              <a:srcRect/>
              <a:stretch>
                <a:fillRect/>
              </a:stretch>
            </p:blipFill>
            <p:spPr bwMode="auto">
              <a:xfrm>
                <a:off x="1778" y="1387"/>
                <a:ext cx="7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8" name="Picture 605"/>
              <p:cNvPicPr>
                <a:picLocks noChangeAspect="1" noChangeArrowheads="1"/>
              </p:cNvPicPr>
              <p:nvPr/>
            </p:nvPicPr>
            <p:blipFill>
              <a:blip r:embed="rId599"/>
              <a:srcRect/>
              <a:stretch>
                <a:fillRect/>
              </a:stretch>
            </p:blipFill>
            <p:spPr bwMode="auto">
              <a:xfrm>
                <a:off x="1859" y="1387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939" name="Picture 606"/>
              <p:cNvPicPr>
                <a:picLocks noChangeAspect="1" noChangeArrowheads="1"/>
              </p:cNvPicPr>
              <p:nvPr/>
            </p:nvPicPr>
            <p:blipFill>
              <a:blip r:embed="rId600"/>
              <a:srcRect/>
              <a:stretch>
                <a:fillRect/>
              </a:stretch>
            </p:blipFill>
            <p:spPr bwMode="auto">
              <a:xfrm>
                <a:off x="1644" y="138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6" name="Group 607"/>
            <p:cNvGrpSpPr>
              <a:grpSpLocks/>
            </p:cNvGrpSpPr>
            <p:nvPr/>
          </p:nvGrpSpPr>
          <p:grpSpPr bwMode="auto">
            <a:xfrm>
              <a:off x="1638" y="1389"/>
              <a:ext cx="341" cy="145"/>
              <a:chOff x="1638" y="1389"/>
              <a:chExt cx="341" cy="145"/>
            </a:xfrm>
          </p:grpSpPr>
          <p:pic>
            <p:nvPicPr>
              <p:cNvPr id="17540" name="Picture 608"/>
              <p:cNvPicPr>
                <a:picLocks noChangeAspect="1" noChangeArrowheads="1"/>
              </p:cNvPicPr>
              <p:nvPr/>
            </p:nvPicPr>
            <p:blipFill>
              <a:blip r:embed="rId601"/>
              <a:srcRect/>
              <a:stretch>
                <a:fillRect/>
              </a:stretch>
            </p:blipFill>
            <p:spPr bwMode="auto">
              <a:xfrm>
                <a:off x="1779" y="1389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1" name="Picture 609"/>
              <p:cNvPicPr>
                <a:picLocks noChangeAspect="1" noChangeArrowheads="1"/>
              </p:cNvPicPr>
              <p:nvPr/>
            </p:nvPicPr>
            <p:blipFill>
              <a:blip r:embed="rId602"/>
              <a:srcRect/>
              <a:stretch>
                <a:fillRect/>
              </a:stretch>
            </p:blipFill>
            <p:spPr bwMode="auto">
              <a:xfrm>
                <a:off x="1858" y="1389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2" name="Picture 610"/>
              <p:cNvPicPr>
                <a:picLocks noChangeAspect="1" noChangeArrowheads="1"/>
              </p:cNvPicPr>
              <p:nvPr/>
            </p:nvPicPr>
            <p:blipFill>
              <a:blip r:embed="rId603"/>
              <a:srcRect/>
              <a:stretch>
                <a:fillRect/>
              </a:stretch>
            </p:blipFill>
            <p:spPr bwMode="auto">
              <a:xfrm>
                <a:off x="1644" y="139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3" name="Picture 611"/>
              <p:cNvPicPr>
                <a:picLocks noChangeAspect="1" noChangeArrowheads="1"/>
              </p:cNvPicPr>
              <p:nvPr/>
            </p:nvPicPr>
            <p:blipFill>
              <a:blip r:embed="rId604"/>
              <a:srcRect/>
              <a:stretch>
                <a:fillRect/>
              </a:stretch>
            </p:blipFill>
            <p:spPr bwMode="auto">
              <a:xfrm>
                <a:off x="1779" y="1391"/>
                <a:ext cx="7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4" name="Picture 612"/>
              <p:cNvPicPr>
                <a:picLocks noChangeAspect="1" noChangeArrowheads="1"/>
              </p:cNvPicPr>
              <p:nvPr/>
            </p:nvPicPr>
            <p:blipFill>
              <a:blip r:embed="rId605"/>
              <a:srcRect/>
              <a:stretch>
                <a:fillRect/>
              </a:stretch>
            </p:blipFill>
            <p:spPr bwMode="auto">
              <a:xfrm>
                <a:off x="1856" y="1391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5" name="Picture 613"/>
              <p:cNvPicPr>
                <a:picLocks noChangeAspect="1" noChangeArrowheads="1"/>
              </p:cNvPicPr>
              <p:nvPr/>
            </p:nvPicPr>
            <p:blipFill>
              <a:blip r:embed="rId606"/>
              <a:srcRect/>
              <a:stretch>
                <a:fillRect/>
              </a:stretch>
            </p:blipFill>
            <p:spPr bwMode="auto">
              <a:xfrm>
                <a:off x="1868" y="1391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6" name="Picture 614"/>
              <p:cNvPicPr>
                <a:picLocks noChangeAspect="1" noChangeArrowheads="1"/>
              </p:cNvPicPr>
              <p:nvPr/>
            </p:nvPicPr>
            <p:blipFill>
              <a:blip r:embed="rId607"/>
              <a:srcRect/>
              <a:stretch>
                <a:fillRect/>
              </a:stretch>
            </p:blipFill>
            <p:spPr bwMode="auto">
              <a:xfrm>
                <a:off x="1644" y="1392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7" name="Picture 615"/>
              <p:cNvPicPr>
                <a:picLocks noChangeAspect="1" noChangeArrowheads="1"/>
              </p:cNvPicPr>
              <p:nvPr/>
            </p:nvPicPr>
            <p:blipFill>
              <a:blip r:embed="rId608"/>
              <a:srcRect/>
              <a:stretch>
                <a:fillRect/>
              </a:stretch>
            </p:blipFill>
            <p:spPr bwMode="auto">
              <a:xfrm>
                <a:off x="1781" y="1392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8" name="Picture 616"/>
              <p:cNvPicPr>
                <a:picLocks noChangeAspect="1" noChangeArrowheads="1"/>
              </p:cNvPicPr>
              <p:nvPr/>
            </p:nvPicPr>
            <p:blipFill>
              <a:blip r:embed="rId609"/>
              <a:srcRect/>
              <a:stretch>
                <a:fillRect/>
              </a:stretch>
            </p:blipFill>
            <p:spPr bwMode="auto">
              <a:xfrm>
                <a:off x="1856" y="1392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49" name="Picture 617"/>
              <p:cNvPicPr>
                <a:picLocks noChangeAspect="1" noChangeArrowheads="1"/>
              </p:cNvPicPr>
              <p:nvPr/>
            </p:nvPicPr>
            <p:blipFill>
              <a:blip r:embed="rId610"/>
              <a:srcRect/>
              <a:stretch>
                <a:fillRect/>
              </a:stretch>
            </p:blipFill>
            <p:spPr bwMode="auto">
              <a:xfrm>
                <a:off x="1868" y="139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0" name="Picture 618"/>
              <p:cNvPicPr>
                <a:picLocks noChangeAspect="1" noChangeArrowheads="1"/>
              </p:cNvPicPr>
              <p:nvPr/>
            </p:nvPicPr>
            <p:blipFill>
              <a:blip r:embed="rId611"/>
              <a:srcRect/>
              <a:stretch>
                <a:fillRect/>
              </a:stretch>
            </p:blipFill>
            <p:spPr bwMode="auto">
              <a:xfrm>
                <a:off x="1879" y="1392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1" name="Picture 619"/>
              <p:cNvPicPr>
                <a:picLocks noChangeAspect="1" noChangeArrowheads="1"/>
              </p:cNvPicPr>
              <p:nvPr/>
            </p:nvPicPr>
            <p:blipFill>
              <a:blip r:embed="rId612"/>
              <a:srcRect/>
              <a:stretch>
                <a:fillRect/>
              </a:stretch>
            </p:blipFill>
            <p:spPr bwMode="auto">
              <a:xfrm>
                <a:off x="1644" y="1394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2" name="Picture 620"/>
              <p:cNvPicPr>
                <a:picLocks noChangeAspect="1" noChangeArrowheads="1"/>
              </p:cNvPicPr>
              <p:nvPr/>
            </p:nvPicPr>
            <p:blipFill>
              <a:blip r:embed="rId613"/>
              <a:srcRect/>
              <a:stretch>
                <a:fillRect/>
              </a:stretch>
            </p:blipFill>
            <p:spPr bwMode="auto">
              <a:xfrm>
                <a:off x="1781" y="1394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3" name="Picture 621"/>
              <p:cNvPicPr>
                <a:picLocks noChangeAspect="1" noChangeArrowheads="1"/>
              </p:cNvPicPr>
              <p:nvPr/>
            </p:nvPicPr>
            <p:blipFill>
              <a:blip r:embed="rId614"/>
              <a:srcRect/>
              <a:stretch>
                <a:fillRect/>
              </a:stretch>
            </p:blipFill>
            <p:spPr bwMode="auto">
              <a:xfrm>
                <a:off x="1868" y="1394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4" name="Picture 622"/>
              <p:cNvPicPr>
                <a:picLocks noChangeAspect="1" noChangeArrowheads="1"/>
              </p:cNvPicPr>
              <p:nvPr/>
            </p:nvPicPr>
            <p:blipFill>
              <a:blip r:embed="rId615"/>
              <a:srcRect/>
              <a:stretch>
                <a:fillRect/>
              </a:stretch>
            </p:blipFill>
            <p:spPr bwMode="auto">
              <a:xfrm>
                <a:off x="1643" y="1396"/>
                <a:ext cx="10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5" name="Picture 623"/>
              <p:cNvPicPr>
                <a:picLocks noChangeAspect="1" noChangeArrowheads="1"/>
              </p:cNvPicPr>
              <p:nvPr/>
            </p:nvPicPr>
            <p:blipFill>
              <a:blip r:embed="rId616"/>
              <a:srcRect/>
              <a:stretch>
                <a:fillRect/>
              </a:stretch>
            </p:blipFill>
            <p:spPr bwMode="auto">
              <a:xfrm>
                <a:off x="1781" y="139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6" name="Picture 624"/>
              <p:cNvPicPr>
                <a:picLocks noChangeAspect="1" noChangeArrowheads="1"/>
              </p:cNvPicPr>
              <p:nvPr/>
            </p:nvPicPr>
            <p:blipFill>
              <a:blip r:embed="rId617"/>
              <a:srcRect/>
              <a:stretch>
                <a:fillRect/>
              </a:stretch>
            </p:blipFill>
            <p:spPr bwMode="auto">
              <a:xfrm>
                <a:off x="1868" y="1396"/>
                <a:ext cx="1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7" name="Picture 625"/>
              <p:cNvPicPr>
                <a:picLocks noChangeAspect="1" noChangeArrowheads="1"/>
              </p:cNvPicPr>
              <p:nvPr/>
            </p:nvPicPr>
            <p:blipFill>
              <a:blip r:embed="rId618"/>
              <a:srcRect/>
              <a:stretch>
                <a:fillRect/>
              </a:stretch>
            </p:blipFill>
            <p:spPr bwMode="auto">
              <a:xfrm>
                <a:off x="1639" y="1397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8" name="Picture 626"/>
              <p:cNvPicPr>
                <a:picLocks noChangeAspect="1" noChangeArrowheads="1"/>
              </p:cNvPicPr>
              <p:nvPr/>
            </p:nvPicPr>
            <p:blipFill>
              <a:blip r:embed="rId619"/>
              <a:srcRect/>
              <a:stretch>
                <a:fillRect/>
              </a:stretch>
            </p:blipFill>
            <p:spPr bwMode="auto">
              <a:xfrm>
                <a:off x="1783" y="1397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59" name="Picture 627"/>
              <p:cNvPicPr>
                <a:picLocks noChangeAspect="1" noChangeArrowheads="1"/>
              </p:cNvPicPr>
              <p:nvPr/>
            </p:nvPicPr>
            <p:blipFill>
              <a:blip r:embed="rId620"/>
              <a:srcRect/>
              <a:stretch>
                <a:fillRect/>
              </a:stretch>
            </p:blipFill>
            <p:spPr bwMode="auto">
              <a:xfrm>
                <a:off x="1868" y="1397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0" name="Picture 628"/>
              <p:cNvPicPr>
                <a:picLocks noChangeAspect="1" noChangeArrowheads="1"/>
              </p:cNvPicPr>
              <p:nvPr/>
            </p:nvPicPr>
            <p:blipFill>
              <a:blip r:embed="rId621"/>
              <a:srcRect/>
              <a:stretch>
                <a:fillRect/>
              </a:stretch>
            </p:blipFill>
            <p:spPr bwMode="auto">
              <a:xfrm>
                <a:off x="1638" y="1399"/>
                <a:ext cx="1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1" name="Picture 629"/>
              <p:cNvPicPr>
                <a:picLocks noChangeAspect="1" noChangeArrowheads="1"/>
              </p:cNvPicPr>
              <p:nvPr/>
            </p:nvPicPr>
            <p:blipFill>
              <a:blip r:embed="rId622"/>
              <a:srcRect/>
              <a:stretch>
                <a:fillRect/>
              </a:stretch>
            </p:blipFill>
            <p:spPr bwMode="auto">
              <a:xfrm>
                <a:off x="1769" y="1399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2" name="Picture 630"/>
              <p:cNvPicPr>
                <a:picLocks noChangeAspect="1" noChangeArrowheads="1"/>
              </p:cNvPicPr>
              <p:nvPr/>
            </p:nvPicPr>
            <p:blipFill>
              <a:blip r:embed="rId623"/>
              <a:srcRect/>
              <a:stretch>
                <a:fillRect/>
              </a:stretch>
            </p:blipFill>
            <p:spPr bwMode="auto">
              <a:xfrm>
                <a:off x="1786" y="1399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3" name="Picture 631"/>
              <p:cNvPicPr>
                <a:picLocks noChangeAspect="1" noChangeArrowheads="1"/>
              </p:cNvPicPr>
              <p:nvPr/>
            </p:nvPicPr>
            <p:blipFill>
              <a:blip r:embed="rId624"/>
              <a:srcRect/>
              <a:stretch>
                <a:fillRect/>
              </a:stretch>
            </p:blipFill>
            <p:spPr bwMode="auto">
              <a:xfrm>
                <a:off x="1868" y="1399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4" name="Picture 632"/>
              <p:cNvPicPr>
                <a:picLocks noChangeAspect="1" noChangeArrowheads="1"/>
              </p:cNvPicPr>
              <p:nvPr/>
            </p:nvPicPr>
            <p:blipFill>
              <a:blip r:embed="rId625"/>
              <a:srcRect/>
              <a:stretch>
                <a:fillRect/>
              </a:stretch>
            </p:blipFill>
            <p:spPr bwMode="auto">
              <a:xfrm>
                <a:off x="1639" y="1401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5" name="Picture 633"/>
              <p:cNvPicPr>
                <a:picLocks noChangeAspect="1" noChangeArrowheads="1"/>
              </p:cNvPicPr>
              <p:nvPr/>
            </p:nvPicPr>
            <p:blipFill>
              <a:blip r:embed="rId626"/>
              <a:srcRect/>
              <a:stretch>
                <a:fillRect/>
              </a:stretch>
            </p:blipFill>
            <p:spPr bwMode="auto">
              <a:xfrm>
                <a:off x="1646" y="1401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6" name="Picture 634"/>
              <p:cNvPicPr>
                <a:picLocks noChangeAspect="1" noChangeArrowheads="1"/>
              </p:cNvPicPr>
              <p:nvPr/>
            </p:nvPicPr>
            <p:blipFill>
              <a:blip r:embed="rId627"/>
              <a:srcRect/>
              <a:stretch>
                <a:fillRect/>
              </a:stretch>
            </p:blipFill>
            <p:spPr bwMode="auto">
              <a:xfrm>
                <a:off x="1768" y="1401"/>
                <a:ext cx="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7" name="Picture 635"/>
              <p:cNvPicPr>
                <a:picLocks noChangeAspect="1" noChangeArrowheads="1"/>
              </p:cNvPicPr>
              <p:nvPr/>
            </p:nvPicPr>
            <p:blipFill>
              <a:blip r:embed="rId628"/>
              <a:srcRect/>
              <a:stretch>
                <a:fillRect/>
              </a:stretch>
            </p:blipFill>
            <p:spPr bwMode="auto">
              <a:xfrm>
                <a:off x="1786" y="140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8" name="Picture 636"/>
              <p:cNvPicPr>
                <a:picLocks noChangeAspect="1" noChangeArrowheads="1"/>
              </p:cNvPicPr>
              <p:nvPr/>
            </p:nvPicPr>
            <p:blipFill>
              <a:blip r:embed="rId629"/>
              <a:srcRect/>
              <a:stretch>
                <a:fillRect/>
              </a:stretch>
            </p:blipFill>
            <p:spPr bwMode="auto">
              <a:xfrm>
                <a:off x="1866" y="1401"/>
                <a:ext cx="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69" name="Picture 637"/>
              <p:cNvPicPr>
                <a:picLocks noChangeAspect="1" noChangeArrowheads="1"/>
              </p:cNvPicPr>
              <p:nvPr/>
            </p:nvPicPr>
            <p:blipFill>
              <a:blip r:embed="rId630"/>
              <a:srcRect/>
              <a:stretch>
                <a:fillRect/>
              </a:stretch>
            </p:blipFill>
            <p:spPr bwMode="auto">
              <a:xfrm>
                <a:off x="1646" y="1402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0" name="Picture 638"/>
              <p:cNvPicPr>
                <a:picLocks noChangeAspect="1" noChangeArrowheads="1"/>
              </p:cNvPicPr>
              <p:nvPr/>
            </p:nvPicPr>
            <p:blipFill>
              <a:blip r:embed="rId631"/>
              <a:srcRect/>
              <a:stretch>
                <a:fillRect/>
              </a:stretch>
            </p:blipFill>
            <p:spPr bwMode="auto">
              <a:xfrm>
                <a:off x="1764" y="1402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1" name="Picture 639"/>
              <p:cNvPicPr>
                <a:picLocks noChangeAspect="1" noChangeArrowheads="1"/>
              </p:cNvPicPr>
              <p:nvPr/>
            </p:nvPicPr>
            <p:blipFill>
              <a:blip r:embed="rId632"/>
              <a:srcRect/>
              <a:stretch>
                <a:fillRect/>
              </a:stretch>
            </p:blipFill>
            <p:spPr bwMode="auto">
              <a:xfrm>
                <a:off x="1788" y="140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2" name="Picture 640"/>
              <p:cNvPicPr>
                <a:picLocks noChangeAspect="1" noChangeArrowheads="1"/>
              </p:cNvPicPr>
              <p:nvPr/>
            </p:nvPicPr>
            <p:blipFill>
              <a:blip r:embed="rId633"/>
              <a:srcRect/>
              <a:stretch>
                <a:fillRect/>
              </a:stretch>
            </p:blipFill>
            <p:spPr bwMode="auto">
              <a:xfrm>
                <a:off x="1864" y="1402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3" name="Picture 641"/>
              <p:cNvPicPr>
                <a:picLocks noChangeAspect="1" noChangeArrowheads="1"/>
              </p:cNvPicPr>
              <p:nvPr/>
            </p:nvPicPr>
            <p:blipFill>
              <a:blip r:embed="rId634"/>
              <a:srcRect/>
              <a:stretch>
                <a:fillRect/>
              </a:stretch>
            </p:blipFill>
            <p:spPr bwMode="auto">
              <a:xfrm>
                <a:off x="1646" y="1404"/>
                <a:ext cx="1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4" name="Picture 642"/>
              <p:cNvPicPr>
                <a:picLocks noChangeAspect="1" noChangeArrowheads="1"/>
              </p:cNvPicPr>
              <p:nvPr/>
            </p:nvPicPr>
            <p:blipFill>
              <a:blip r:embed="rId635"/>
              <a:srcRect/>
              <a:stretch>
                <a:fillRect/>
              </a:stretch>
            </p:blipFill>
            <p:spPr bwMode="auto">
              <a:xfrm>
                <a:off x="1789" y="140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5" name="Picture 643"/>
              <p:cNvPicPr>
                <a:picLocks noChangeAspect="1" noChangeArrowheads="1"/>
              </p:cNvPicPr>
              <p:nvPr/>
            </p:nvPicPr>
            <p:blipFill>
              <a:blip r:embed="rId636"/>
              <a:srcRect/>
              <a:stretch>
                <a:fillRect/>
              </a:stretch>
            </p:blipFill>
            <p:spPr bwMode="auto">
              <a:xfrm>
                <a:off x="1879" y="1404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6" name="Picture 644"/>
              <p:cNvPicPr>
                <a:picLocks noChangeAspect="1" noChangeArrowheads="1"/>
              </p:cNvPicPr>
              <p:nvPr/>
            </p:nvPicPr>
            <p:blipFill>
              <a:blip r:embed="rId637"/>
              <a:srcRect/>
              <a:stretch>
                <a:fillRect/>
              </a:stretch>
            </p:blipFill>
            <p:spPr bwMode="auto">
              <a:xfrm>
                <a:off x="1646" y="1406"/>
                <a:ext cx="1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7" name="Picture 645"/>
              <p:cNvPicPr>
                <a:picLocks noChangeAspect="1" noChangeArrowheads="1"/>
              </p:cNvPicPr>
              <p:nvPr/>
            </p:nvPicPr>
            <p:blipFill>
              <a:blip r:embed="rId638"/>
              <a:srcRect/>
              <a:stretch>
                <a:fillRect/>
              </a:stretch>
            </p:blipFill>
            <p:spPr bwMode="auto">
              <a:xfrm>
                <a:off x="1788" y="1406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8" name="Picture 646"/>
              <p:cNvPicPr>
                <a:picLocks noChangeAspect="1" noChangeArrowheads="1"/>
              </p:cNvPicPr>
              <p:nvPr/>
            </p:nvPicPr>
            <p:blipFill>
              <a:blip r:embed="rId639"/>
              <a:srcRect/>
              <a:stretch>
                <a:fillRect/>
              </a:stretch>
            </p:blipFill>
            <p:spPr bwMode="auto">
              <a:xfrm>
                <a:off x="1648" y="1407"/>
                <a:ext cx="1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79" name="Picture 647"/>
              <p:cNvPicPr>
                <a:picLocks noChangeAspect="1" noChangeArrowheads="1"/>
              </p:cNvPicPr>
              <p:nvPr/>
            </p:nvPicPr>
            <p:blipFill>
              <a:blip r:embed="rId640"/>
              <a:srcRect/>
              <a:stretch>
                <a:fillRect/>
              </a:stretch>
            </p:blipFill>
            <p:spPr bwMode="auto">
              <a:xfrm>
                <a:off x="1786" y="1407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0" name="Picture 648"/>
              <p:cNvPicPr>
                <a:picLocks noChangeAspect="1" noChangeArrowheads="1"/>
              </p:cNvPicPr>
              <p:nvPr/>
            </p:nvPicPr>
            <p:blipFill>
              <a:blip r:embed="rId641"/>
              <a:srcRect/>
              <a:stretch>
                <a:fillRect/>
              </a:stretch>
            </p:blipFill>
            <p:spPr bwMode="auto">
              <a:xfrm>
                <a:off x="1648" y="1409"/>
                <a:ext cx="1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1" name="Picture 649"/>
              <p:cNvPicPr>
                <a:picLocks noChangeAspect="1" noChangeArrowheads="1"/>
              </p:cNvPicPr>
              <p:nvPr/>
            </p:nvPicPr>
            <p:blipFill>
              <a:blip r:embed="rId642"/>
              <a:srcRect/>
              <a:stretch>
                <a:fillRect/>
              </a:stretch>
            </p:blipFill>
            <p:spPr bwMode="auto">
              <a:xfrm>
                <a:off x="1783" y="1409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2" name="Picture 650"/>
              <p:cNvPicPr>
                <a:picLocks noChangeAspect="1" noChangeArrowheads="1"/>
              </p:cNvPicPr>
              <p:nvPr/>
            </p:nvPicPr>
            <p:blipFill>
              <a:blip r:embed="rId643"/>
              <a:srcRect/>
              <a:stretch>
                <a:fillRect/>
              </a:stretch>
            </p:blipFill>
            <p:spPr bwMode="auto">
              <a:xfrm>
                <a:off x="1648" y="1411"/>
                <a:ext cx="24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3" name="Picture 651"/>
              <p:cNvPicPr>
                <a:picLocks noChangeAspect="1" noChangeArrowheads="1"/>
              </p:cNvPicPr>
              <p:nvPr/>
            </p:nvPicPr>
            <p:blipFill>
              <a:blip r:embed="rId644"/>
              <a:srcRect/>
              <a:stretch>
                <a:fillRect/>
              </a:stretch>
            </p:blipFill>
            <p:spPr bwMode="auto">
              <a:xfrm>
                <a:off x="1648" y="1412"/>
                <a:ext cx="2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4" name="Picture 652"/>
              <p:cNvPicPr>
                <a:picLocks noChangeAspect="1" noChangeArrowheads="1"/>
              </p:cNvPicPr>
              <p:nvPr/>
            </p:nvPicPr>
            <p:blipFill>
              <a:blip r:embed="rId645"/>
              <a:srcRect/>
              <a:stretch>
                <a:fillRect/>
              </a:stretch>
            </p:blipFill>
            <p:spPr bwMode="auto">
              <a:xfrm>
                <a:off x="1649" y="1414"/>
                <a:ext cx="24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5" name="Picture 653"/>
              <p:cNvPicPr>
                <a:picLocks noChangeAspect="1" noChangeArrowheads="1"/>
              </p:cNvPicPr>
              <p:nvPr/>
            </p:nvPicPr>
            <p:blipFill>
              <a:blip r:embed="rId646"/>
              <a:srcRect/>
              <a:stretch>
                <a:fillRect/>
              </a:stretch>
            </p:blipFill>
            <p:spPr bwMode="auto">
              <a:xfrm>
                <a:off x="1649" y="1416"/>
                <a:ext cx="2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6" name="Picture 654"/>
              <p:cNvPicPr>
                <a:picLocks noChangeAspect="1" noChangeArrowheads="1"/>
              </p:cNvPicPr>
              <p:nvPr/>
            </p:nvPicPr>
            <p:blipFill>
              <a:blip r:embed="rId647"/>
              <a:srcRect/>
              <a:stretch>
                <a:fillRect/>
              </a:stretch>
            </p:blipFill>
            <p:spPr bwMode="auto">
              <a:xfrm>
                <a:off x="1649" y="1417"/>
                <a:ext cx="2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7" name="Picture 655"/>
              <p:cNvPicPr>
                <a:picLocks noChangeAspect="1" noChangeArrowheads="1"/>
              </p:cNvPicPr>
              <p:nvPr/>
            </p:nvPicPr>
            <p:blipFill>
              <a:blip r:embed="rId648"/>
              <a:srcRect/>
              <a:stretch>
                <a:fillRect/>
              </a:stretch>
            </p:blipFill>
            <p:spPr bwMode="auto">
              <a:xfrm>
                <a:off x="1649" y="1419"/>
                <a:ext cx="2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8" name="Picture 656"/>
              <p:cNvPicPr>
                <a:picLocks noChangeAspect="1" noChangeArrowheads="1"/>
              </p:cNvPicPr>
              <p:nvPr/>
            </p:nvPicPr>
            <p:blipFill>
              <a:blip r:embed="rId649"/>
              <a:srcRect/>
              <a:stretch>
                <a:fillRect/>
              </a:stretch>
            </p:blipFill>
            <p:spPr bwMode="auto">
              <a:xfrm>
                <a:off x="1649" y="1421"/>
                <a:ext cx="25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89" name="Picture 657"/>
              <p:cNvPicPr>
                <a:picLocks noChangeAspect="1" noChangeArrowheads="1"/>
              </p:cNvPicPr>
              <p:nvPr/>
            </p:nvPicPr>
            <p:blipFill>
              <a:blip r:embed="rId650"/>
              <a:srcRect/>
              <a:stretch>
                <a:fillRect/>
              </a:stretch>
            </p:blipFill>
            <p:spPr bwMode="auto">
              <a:xfrm>
                <a:off x="1651" y="1422"/>
                <a:ext cx="2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0" name="Picture 658"/>
              <p:cNvPicPr>
                <a:picLocks noChangeAspect="1" noChangeArrowheads="1"/>
              </p:cNvPicPr>
              <p:nvPr/>
            </p:nvPicPr>
            <p:blipFill>
              <a:blip r:embed="rId651"/>
              <a:srcRect/>
              <a:stretch>
                <a:fillRect/>
              </a:stretch>
            </p:blipFill>
            <p:spPr bwMode="auto">
              <a:xfrm>
                <a:off x="1651" y="1424"/>
                <a:ext cx="25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1" name="Picture 659"/>
              <p:cNvPicPr>
                <a:picLocks noChangeAspect="1" noChangeArrowheads="1"/>
              </p:cNvPicPr>
              <p:nvPr/>
            </p:nvPicPr>
            <p:blipFill>
              <a:blip r:embed="rId652"/>
              <a:srcRect/>
              <a:stretch>
                <a:fillRect/>
              </a:stretch>
            </p:blipFill>
            <p:spPr bwMode="auto">
              <a:xfrm>
                <a:off x="1651" y="1426"/>
                <a:ext cx="2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2" name="Picture 660"/>
              <p:cNvPicPr>
                <a:picLocks noChangeAspect="1" noChangeArrowheads="1"/>
              </p:cNvPicPr>
              <p:nvPr/>
            </p:nvPicPr>
            <p:blipFill>
              <a:blip r:embed="rId653"/>
              <a:srcRect/>
              <a:stretch>
                <a:fillRect/>
              </a:stretch>
            </p:blipFill>
            <p:spPr bwMode="auto">
              <a:xfrm>
                <a:off x="1651" y="1427"/>
                <a:ext cx="2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3" name="Picture 661"/>
              <p:cNvPicPr>
                <a:picLocks noChangeAspect="1" noChangeArrowheads="1"/>
              </p:cNvPicPr>
              <p:nvPr/>
            </p:nvPicPr>
            <p:blipFill>
              <a:blip r:embed="rId654"/>
              <a:srcRect/>
              <a:stretch>
                <a:fillRect/>
              </a:stretch>
            </p:blipFill>
            <p:spPr bwMode="auto">
              <a:xfrm>
                <a:off x="1651" y="1429"/>
                <a:ext cx="2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4" name="Picture 662"/>
              <p:cNvPicPr>
                <a:picLocks noChangeAspect="1" noChangeArrowheads="1"/>
              </p:cNvPicPr>
              <p:nvPr/>
            </p:nvPicPr>
            <p:blipFill>
              <a:blip r:embed="rId655"/>
              <a:srcRect/>
              <a:stretch>
                <a:fillRect/>
              </a:stretch>
            </p:blipFill>
            <p:spPr bwMode="auto">
              <a:xfrm>
                <a:off x="1649" y="1431"/>
                <a:ext cx="26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5" name="Picture 663"/>
              <p:cNvPicPr>
                <a:picLocks noChangeAspect="1" noChangeArrowheads="1"/>
              </p:cNvPicPr>
              <p:nvPr/>
            </p:nvPicPr>
            <p:blipFill>
              <a:blip r:embed="rId656"/>
              <a:srcRect/>
              <a:stretch>
                <a:fillRect/>
              </a:stretch>
            </p:blipFill>
            <p:spPr bwMode="auto">
              <a:xfrm>
                <a:off x="1649" y="1432"/>
                <a:ext cx="26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6" name="Picture 664"/>
              <p:cNvPicPr>
                <a:picLocks noChangeAspect="1" noChangeArrowheads="1"/>
              </p:cNvPicPr>
              <p:nvPr/>
            </p:nvPicPr>
            <p:blipFill>
              <a:blip r:embed="rId657"/>
              <a:srcRect/>
              <a:stretch>
                <a:fillRect/>
              </a:stretch>
            </p:blipFill>
            <p:spPr bwMode="auto">
              <a:xfrm>
                <a:off x="1651" y="1434"/>
                <a:ext cx="2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7" name="Picture 665"/>
              <p:cNvPicPr>
                <a:picLocks noChangeAspect="1" noChangeArrowheads="1"/>
              </p:cNvPicPr>
              <p:nvPr/>
            </p:nvPicPr>
            <p:blipFill>
              <a:blip r:embed="rId658"/>
              <a:srcRect/>
              <a:stretch>
                <a:fillRect/>
              </a:stretch>
            </p:blipFill>
            <p:spPr bwMode="auto">
              <a:xfrm>
                <a:off x="1651" y="1436"/>
                <a:ext cx="2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8" name="Picture 666"/>
              <p:cNvPicPr>
                <a:picLocks noChangeAspect="1" noChangeArrowheads="1"/>
              </p:cNvPicPr>
              <p:nvPr/>
            </p:nvPicPr>
            <p:blipFill>
              <a:blip r:embed="rId659"/>
              <a:srcRect/>
              <a:stretch>
                <a:fillRect/>
              </a:stretch>
            </p:blipFill>
            <p:spPr bwMode="auto">
              <a:xfrm>
                <a:off x="1653" y="1437"/>
                <a:ext cx="2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99" name="Picture 667"/>
              <p:cNvPicPr>
                <a:picLocks noChangeAspect="1" noChangeArrowheads="1"/>
              </p:cNvPicPr>
              <p:nvPr/>
            </p:nvPicPr>
            <p:blipFill>
              <a:blip r:embed="rId660"/>
              <a:srcRect/>
              <a:stretch>
                <a:fillRect/>
              </a:stretch>
            </p:blipFill>
            <p:spPr bwMode="auto">
              <a:xfrm>
                <a:off x="1653" y="1439"/>
                <a:ext cx="2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0" name="Picture 668"/>
              <p:cNvPicPr>
                <a:picLocks noChangeAspect="1" noChangeArrowheads="1"/>
              </p:cNvPicPr>
              <p:nvPr/>
            </p:nvPicPr>
            <p:blipFill>
              <a:blip r:embed="rId661"/>
              <a:srcRect/>
              <a:stretch>
                <a:fillRect/>
              </a:stretch>
            </p:blipFill>
            <p:spPr bwMode="auto">
              <a:xfrm>
                <a:off x="1653" y="1441"/>
                <a:ext cx="2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1" name="Picture 669"/>
              <p:cNvPicPr>
                <a:picLocks noChangeAspect="1" noChangeArrowheads="1"/>
              </p:cNvPicPr>
              <p:nvPr/>
            </p:nvPicPr>
            <p:blipFill>
              <a:blip r:embed="rId662"/>
              <a:srcRect/>
              <a:stretch>
                <a:fillRect/>
              </a:stretch>
            </p:blipFill>
            <p:spPr bwMode="auto">
              <a:xfrm>
                <a:off x="1653" y="1442"/>
                <a:ext cx="2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2" name="Picture 670"/>
              <p:cNvPicPr>
                <a:picLocks noChangeAspect="1" noChangeArrowheads="1"/>
              </p:cNvPicPr>
              <p:nvPr/>
            </p:nvPicPr>
            <p:blipFill>
              <a:blip r:embed="rId663"/>
              <a:srcRect/>
              <a:stretch>
                <a:fillRect/>
              </a:stretch>
            </p:blipFill>
            <p:spPr bwMode="auto">
              <a:xfrm>
                <a:off x="1654" y="1444"/>
                <a:ext cx="2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3" name="Picture 671"/>
              <p:cNvPicPr>
                <a:picLocks noChangeAspect="1" noChangeArrowheads="1"/>
              </p:cNvPicPr>
              <p:nvPr/>
            </p:nvPicPr>
            <p:blipFill>
              <a:blip r:embed="rId664"/>
              <a:srcRect/>
              <a:stretch>
                <a:fillRect/>
              </a:stretch>
            </p:blipFill>
            <p:spPr bwMode="auto">
              <a:xfrm>
                <a:off x="1654" y="1446"/>
                <a:ext cx="26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4" name="Picture 672"/>
              <p:cNvPicPr>
                <a:picLocks noChangeAspect="1" noChangeArrowheads="1"/>
              </p:cNvPicPr>
              <p:nvPr/>
            </p:nvPicPr>
            <p:blipFill>
              <a:blip r:embed="rId665"/>
              <a:srcRect/>
              <a:stretch>
                <a:fillRect/>
              </a:stretch>
            </p:blipFill>
            <p:spPr bwMode="auto">
              <a:xfrm>
                <a:off x="1654" y="1447"/>
                <a:ext cx="2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5" name="Picture 673"/>
              <p:cNvPicPr>
                <a:picLocks noChangeAspect="1" noChangeArrowheads="1"/>
              </p:cNvPicPr>
              <p:nvPr/>
            </p:nvPicPr>
            <p:blipFill>
              <a:blip r:embed="rId666"/>
              <a:srcRect/>
              <a:stretch>
                <a:fillRect/>
              </a:stretch>
            </p:blipFill>
            <p:spPr bwMode="auto">
              <a:xfrm>
                <a:off x="1654" y="1449"/>
                <a:ext cx="2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6" name="Picture 674"/>
              <p:cNvPicPr>
                <a:picLocks noChangeAspect="1" noChangeArrowheads="1"/>
              </p:cNvPicPr>
              <p:nvPr/>
            </p:nvPicPr>
            <p:blipFill>
              <a:blip r:embed="rId667"/>
              <a:srcRect/>
              <a:stretch>
                <a:fillRect/>
              </a:stretch>
            </p:blipFill>
            <p:spPr bwMode="auto">
              <a:xfrm>
                <a:off x="1656" y="1451"/>
                <a:ext cx="25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7" name="Picture 675"/>
              <p:cNvPicPr>
                <a:picLocks noChangeAspect="1" noChangeArrowheads="1"/>
              </p:cNvPicPr>
              <p:nvPr/>
            </p:nvPicPr>
            <p:blipFill>
              <a:blip r:embed="rId668"/>
              <a:srcRect/>
              <a:stretch>
                <a:fillRect/>
              </a:stretch>
            </p:blipFill>
            <p:spPr bwMode="auto">
              <a:xfrm>
                <a:off x="1656" y="1452"/>
                <a:ext cx="2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8" name="Picture 676"/>
              <p:cNvPicPr>
                <a:picLocks noChangeAspect="1" noChangeArrowheads="1"/>
              </p:cNvPicPr>
              <p:nvPr/>
            </p:nvPicPr>
            <p:blipFill>
              <a:blip r:embed="rId669"/>
              <a:srcRect/>
              <a:stretch>
                <a:fillRect/>
              </a:stretch>
            </p:blipFill>
            <p:spPr bwMode="auto">
              <a:xfrm>
                <a:off x="1656" y="1454"/>
                <a:ext cx="2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09" name="Picture 677"/>
              <p:cNvPicPr>
                <a:picLocks noChangeAspect="1" noChangeArrowheads="1"/>
              </p:cNvPicPr>
              <p:nvPr/>
            </p:nvPicPr>
            <p:blipFill>
              <a:blip r:embed="rId670"/>
              <a:srcRect/>
              <a:stretch>
                <a:fillRect/>
              </a:stretch>
            </p:blipFill>
            <p:spPr bwMode="auto">
              <a:xfrm>
                <a:off x="1656" y="1456"/>
                <a:ext cx="17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0" name="Picture 678"/>
              <p:cNvPicPr>
                <a:picLocks noChangeAspect="1" noChangeArrowheads="1"/>
              </p:cNvPicPr>
              <p:nvPr/>
            </p:nvPicPr>
            <p:blipFill>
              <a:blip r:embed="rId671"/>
              <a:srcRect/>
              <a:stretch>
                <a:fillRect/>
              </a:stretch>
            </p:blipFill>
            <p:spPr bwMode="auto">
              <a:xfrm>
                <a:off x="1831" y="1456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1" name="Picture 679"/>
              <p:cNvPicPr>
                <a:picLocks noChangeAspect="1" noChangeArrowheads="1"/>
              </p:cNvPicPr>
              <p:nvPr/>
            </p:nvPicPr>
            <p:blipFill>
              <a:blip r:embed="rId672"/>
              <a:srcRect/>
              <a:stretch>
                <a:fillRect/>
              </a:stretch>
            </p:blipFill>
            <p:spPr bwMode="auto">
              <a:xfrm>
                <a:off x="1656" y="1457"/>
                <a:ext cx="1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2" name="Picture 680"/>
              <p:cNvPicPr>
                <a:picLocks noChangeAspect="1" noChangeArrowheads="1"/>
              </p:cNvPicPr>
              <p:nvPr/>
            </p:nvPicPr>
            <p:blipFill>
              <a:blip r:embed="rId673"/>
              <a:srcRect/>
              <a:stretch>
                <a:fillRect/>
              </a:stretch>
            </p:blipFill>
            <p:spPr bwMode="auto">
              <a:xfrm>
                <a:off x="1833" y="1457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3" name="Picture 681"/>
              <p:cNvPicPr>
                <a:picLocks noChangeAspect="1" noChangeArrowheads="1"/>
              </p:cNvPicPr>
              <p:nvPr/>
            </p:nvPicPr>
            <p:blipFill>
              <a:blip r:embed="rId674"/>
              <a:srcRect/>
              <a:stretch>
                <a:fillRect/>
              </a:stretch>
            </p:blipFill>
            <p:spPr bwMode="auto">
              <a:xfrm>
                <a:off x="1658" y="1459"/>
                <a:ext cx="1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4" name="Picture 682"/>
              <p:cNvPicPr>
                <a:picLocks noChangeAspect="1" noChangeArrowheads="1"/>
              </p:cNvPicPr>
              <p:nvPr/>
            </p:nvPicPr>
            <p:blipFill>
              <a:blip r:embed="rId675"/>
              <a:srcRect/>
              <a:stretch>
                <a:fillRect/>
              </a:stretch>
            </p:blipFill>
            <p:spPr bwMode="auto">
              <a:xfrm>
                <a:off x="1834" y="145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5" name="Picture 683"/>
              <p:cNvPicPr>
                <a:picLocks noChangeAspect="1" noChangeArrowheads="1"/>
              </p:cNvPicPr>
              <p:nvPr/>
            </p:nvPicPr>
            <p:blipFill>
              <a:blip r:embed="rId676"/>
              <a:srcRect/>
              <a:stretch>
                <a:fillRect/>
              </a:stretch>
            </p:blipFill>
            <p:spPr bwMode="auto">
              <a:xfrm>
                <a:off x="1658" y="1461"/>
                <a:ext cx="16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6" name="Picture 684"/>
              <p:cNvPicPr>
                <a:picLocks noChangeAspect="1" noChangeArrowheads="1"/>
              </p:cNvPicPr>
              <p:nvPr/>
            </p:nvPicPr>
            <p:blipFill>
              <a:blip r:embed="rId677"/>
              <a:srcRect/>
              <a:stretch>
                <a:fillRect/>
              </a:stretch>
            </p:blipFill>
            <p:spPr bwMode="auto">
              <a:xfrm>
                <a:off x="1834" y="1461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7" name="Picture 685"/>
              <p:cNvPicPr>
                <a:picLocks noChangeAspect="1" noChangeArrowheads="1"/>
              </p:cNvPicPr>
              <p:nvPr/>
            </p:nvPicPr>
            <p:blipFill>
              <a:blip r:embed="rId678"/>
              <a:srcRect/>
              <a:stretch>
                <a:fillRect/>
              </a:stretch>
            </p:blipFill>
            <p:spPr bwMode="auto">
              <a:xfrm>
                <a:off x="1924" y="1461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8" name="Picture 686"/>
              <p:cNvPicPr>
                <a:picLocks noChangeAspect="1" noChangeArrowheads="1"/>
              </p:cNvPicPr>
              <p:nvPr/>
            </p:nvPicPr>
            <p:blipFill>
              <a:blip r:embed="rId679"/>
              <a:srcRect/>
              <a:stretch>
                <a:fillRect/>
              </a:stretch>
            </p:blipFill>
            <p:spPr bwMode="auto">
              <a:xfrm>
                <a:off x="1658" y="1462"/>
                <a:ext cx="1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19" name="Picture 687"/>
              <p:cNvPicPr>
                <a:picLocks noChangeAspect="1" noChangeArrowheads="1"/>
              </p:cNvPicPr>
              <p:nvPr/>
            </p:nvPicPr>
            <p:blipFill>
              <a:blip r:embed="rId680"/>
              <a:srcRect/>
              <a:stretch>
                <a:fillRect/>
              </a:stretch>
            </p:blipFill>
            <p:spPr bwMode="auto">
              <a:xfrm>
                <a:off x="1836" y="1462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0" name="Picture 688"/>
              <p:cNvPicPr>
                <a:picLocks noChangeAspect="1" noChangeArrowheads="1"/>
              </p:cNvPicPr>
              <p:nvPr/>
            </p:nvPicPr>
            <p:blipFill>
              <a:blip r:embed="rId681"/>
              <a:srcRect/>
              <a:stretch>
                <a:fillRect/>
              </a:stretch>
            </p:blipFill>
            <p:spPr bwMode="auto">
              <a:xfrm>
                <a:off x="1923" y="146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1" name="Picture 689"/>
              <p:cNvPicPr>
                <a:picLocks noChangeAspect="1" noChangeArrowheads="1"/>
              </p:cNvPicPr>
              <p:nvPr/>
            </p:nvPicPr>
            <p:blipFill>
              <a:blip r:embed="rId682"/>
              <a:srcRect/>
              <a:stretch>
                <a:fillRect/>
              </a:stretch>
            </p:blipFill>
            <p:spPr bwMode="auto">
              <a:xfrm>
                <a:off x="1658" y="1464"/>
                <a:ext cx="1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2" name="Picture 690"/>
              <p:cNvPicPr>
                <a:picLocks noChangeAspect="1" noChangeArrowheads="1"/>
              </p:cNvPicPr>
              <p:nvPr/>
            </p:nvPicPr>
            <p:blipFill>
              <a:blip r:embed="rId683"/>
              <a:srcRect/>
              <a:stretch>
                <a:fillRect/>
              </a:stretch>
            </p:blipFill>
            <p:spPr bwMode="auto">
              <a:xfrm>
                <a:off x="1838" y="1464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3" name="Picture 691"/>
              <p:cNvPicPr>
                <a:picLocks noChangeAspect="1" noChangeArrowheads="1"/>
              </p:cNvPicPr>
              <p:nvPr/>
            </p:nvPicPr>
            <p:blipFill>
              <a:blip r:embed="rId684"/>
              <a:srcRect/>
              <a:stretch>
                <a:fillRect/>
              </a:stretch>
            </p:blipFill>
            <p:spPr bwMode="auto">
              <a:xfrm>
                <a:off x="1921" y="146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4" name="Picture 692"/>
              <p:cNvPicPr>
                <a:picLocks noChangeAspect="1" noChangeArrowheads="1"/>
              </p:cNvPicPr>
              <p:nvPr/>
            </p:nvPicPr>
            <p:blipFill>
              <a:blip r:embed="rId685"/>
              <a:srcRect/>
              <a:stretch>
                <a:fillRect/>
              </a:stretch>
            </p:blipFill>
            <p:spPr bwMode="auto">
              <a:xfrm>
                <a:off x="1659" y="1466"/>
                <a:ext cx="16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5" name="Picture 693"/>
              <p:cNvPicPr>
                <a:picLocks noChangeAspect="1" noChangeArrowheads="1"/>
              </p:cNvPicPr>
              <p:nvPr/>
            </p:nvPicPr>
            <p:blipFill>
              <a:blip r:embed="rId686"/>
              <a:srcRect/>
              <a:stretch>
                <a:fillRect/>
              </a:stretch>
            </p:blipFill>
            <p:spPr bwMode="auto">
              <a:xfrm>
                <a:off x="1839" y="1466"/>
                <a:ext cx="8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6" name="Picture 694"/>
              <p:cNvPicPr>
                <a:picLocks noChangeAspect="1" noChangeArrowheads="1"/>
              </p:cNvPicPr>
              <p:nvPr/>
            </p:nvPicPr>
            <p:blipFill>
              <a:blip r:embed="rId687"/>
              <a:srcRect/>
              <a:stretch>
                <a:fillRect/>
              </a:stretch>
            </p:blipFill>
            <p:spPr bwMode="auto">
              <a:xfrm>
                <a:off x="1659" y="1467"/>
                <a:ext cx="1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7" name="Picture 695"/>
              <p:cNvPicPr>
                <a:picLocks noChangeAspect="1" noChangeArrowheads="1"/>
              </p:cNvPicPr>
              <p:nvPr/>
            </p:nvPicPr>
            <p:blipFill>
              <a:blip r:embed="rId688"/>
              <a:srcRect/>
              <a:stretch>
                <a:fillRect/>
              </a:stretch>
            </p:blipFill>
            <p:spPr bwMode="auto">
              <a:xfrm>
                <a:off x="1839" y="1467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8" name="Picture 696"/>
              <p:cNvPicPr>
                <a:picLocks noChangeAspect="1" noChangeArrowheads="1"/>
              </p:cNvPicPr>
              <p:nvPr/>
            </p:nvPicPr>
            <p:blipFill>
              <a:blip r:embed="rId689"/>
              <a:srcRect/>
              <a:stretch>
                <a:fillRect/>
              </a:stretch>
            </p:blipFill>
            <p:spPr bwMode="auto">
              <a:xfrm>
                <a:off x="1659" y="1469"/>
                <a:ext cx="1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29" name="Picture 697"/>
              <p:cNvPicPr>
                <a:picLocks noChangeAspect="1" noChangeArrowheads="1"/>
              </p:cNvPicPr>
              <p:nvPr/>
            </p:nvPicPr>
            <p:blipFill>
              <a:blip r:embed="rId690"/>
              <a:srcRect/>
              <a:stretch>
                <a:fillRect/>
              </a:stretch>
            </p:blipFill>
            <p:spPr bwMode="auto">
              <a:xfrm>
                <a:off x="1841" y="1469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0" name="Picture 698"/>
              <p:cNvPicPr>
                <a:picLocks noChangeAspect="1" noChangeArrowheads="1"/>
              </p:cNvPicPr>
              <p:nvPr/>
            </p:nvPicPr>
            <p:blipFill>
              <a:blip r:embed="rId691"/>
              <a:srcRect/>
              <a:stretch>
                <a:fillRect/>
              </a:stretch>
            </p:blipFill>
            <p:spPr bwMode="auto">
              <a:xfrm>
                <a:off x="1659" y="1471"/>
                <a:ext cx="1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1" name="Picture 699"/>
              <p:cNvPicPr>
                <a:picLocks noChangeAspect="1" noChangeArrowheads="1"/>
              </p:cNvPicPr>
              <p:nvPr/>
            </p:nvPicPr>
            <p:blipFill>
              <a:blip r:embed="rId692"/>
              <a:srcRect/>
              <a:stretch>
                <a:fillRect/>
              </a:stretch>
            </p:blipFill>
            <p:spPr bwMode="auto">
              <a:xfrm>
                <a:off x="1843" y="147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2" name="Picture 700"/>
              <p:cNvPicPr>
                <a:picLocks noChangeAspect="1" noChangeArrowheads="1"/>
              </p:cNvPicPr>
              <p:nvPr/>
            </p:nvPicPr>
            <p:blipFill>
              <a:blip r:embed="rId693"/>
              <a:srcRect/>
              <a:stretch>
                <a:fillRect/>
              </a:stretch>
            </p:blipFill>
            <p:spPr bwMode="auto">
              <a:xfrm>
                <a:off x="1661" y="1472"/>
                <a:ext cx="1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3" name="Picture 701"/>
              <p:cNvPicPr>
                <a:picLocks noChangeAspect="1" noChangeArrowheads="1"/>
              </p:cNvPicPr>
              <p:nvPr/>
            </p:nvPicPr>
            <p:blipFill>
              <a:blip r:embed="rId694"/>
              <a:srcRect/>
              <a:stretch>
                <a:fillRect/>
              </a:stretch>
            </p:blipFill>
            <p:spPr bwMode="auto">
              <a:xfrm>
                <a:off x="1844" y="1472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4" name="Picture 702"/>
              <p:cNvPicPr>
                <a:picLocks noChangeAspect="1" noChangeArrowheads="1"/>
              </p:cNvPicPr>
              <p:nvPr/>
            </p:nvPicPr>
            <p:blipFill>
              <a:blip r:embed="rId695"/>
              <a:srcRect/>
              <a:stretch>
                <a:fillRect/>
              </a:stretch>
            </p:blipFill>
            <p:spPr bwMode="auto">
              <a:xfrm>
                <a:off x="1661" y="1474"/>
                <a:ext cx="1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5" name="Picture 703"/>
              <p:cNvPicPr>
                <a:picLocks noChangeAspect="1" noChangeArrowheads="1"/>
              </p:cNvPicPr>
              <p:nvPr/>
            </p:nvPicPr>
            <p:blipFill>
              <a:blip r:embed="rId696"/>
              <a:srcRect/>
              <a:stretch>
                <a:fillRect/>
              </a:stretch>
            </p:blipFill>
            <p:spPr bwMode="auto">
              <a:xfrm>
                <a:off x="1846" y="1474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6" name="Picture 704"/>
              <p:cNvPicPr>
                <a:picLocks noChangeAspect="1" noChangeArrowheads="1"/>
              </p:cNvPicPr>
              <p:nvPr/>
            </p:nvPicPr>
            <p:blipFill>
              <a:blip r:embed="rId697"/>
              <a:srcRect/>
              <a:stretch>
                <a:fillRect/>
              </a:stretch>
            </p:blipFill>
            <p:spPr bwMode="auto">
              <a:xfrm>
                <a:off x="1663" y="1476"/>
                <a:ext cx="1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7" name="Picture 705"/>
              <p:cNvPicPr>
                <a:picLocks noChangeAspect="1" noChangeArrowheads="1"/>
              </p:cNvPicPr>
              <p:nvPr/>
            </p:nvPicPr>
            <p:blipFill>
              <a:blip r:embed="rId698"/>
              <a:srcRect/>
              <a:stretch>
                <a:fillRect/>
              </a:stretch>
            </p:blipFill>
            <p:spPr bwMode="auto">
              <a:xfrm>
                <a:off x="1848" y="1476"/>
                <a:ext cx="9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8" name="Picture 706"/>
              <p:cNvPicPr>
                <a:picLocks noChangeAspect="1" noChangeArrowheads="1"/>
              </p:cNvPicPr>
              <p:nvPr/>
            </p:nvPicPr>
            <p:blipFill>
              <a:blip r:embed="rId699"/>
              <a:srcRect/>
              <a:stretch>
                <a:fillRect/>
              </a:stretch>
            </p:blipFill>
            <p:spPr bwMode="auto">
              <a:xfrm>
                <a:off x="1663" y="1477"/>
                <a:ext cx="1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39" name="Picture 707"/>
              <p:cNvPicPr>
                <a:picLocks noChangeAspect="1" noChangeArrowheads="1"/>
              </p:cNvPicPr>
              <p:nvPr/>
            </p:nvPicPr>
            <p:blipFill>
              <a:blip r:embed="rId700"/>
              <a:srcRect/>
              <a:stretch>
                <a:fillRect/>
              </a:stretch>
            </p:blipFill>
            <p:spPr bwMode="auto">
              <a:xfrm>
                <a:off x="1849" y="147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0" name="Picture 708"/>
              <p:cNvPicPr>
                <a:picLocks noChangeAspect="1" noChangeArrowheads="1"/>
              </p:cNvPicPr>
              <p:nvPr/>
            </p:nvPicPr>
            <p:blipFill>
              <a:blip r:embed="rId701"/>
              <a:srcRect/>
              <a:stretch>
                <a:fillRect/>
              </a:stretch>
            </p:blipFill>
            <p:spPr bwMode="auto">
              <a:xfrm>
                <a:off x="1663" y="1479"/>
                <a:ext cx="1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1" name="Picture 709"/>
              <p:cNvPicPr>
                <a:picLocks noChangeAspect="1" noChangeArrowheads="1"/>
              </p:cNvPicPr>
              <p:nvPr/>
            </p:nvPicPr>
            <p:blipFill>
              <a:blip r:embed="rId702"/>
              <a:srcRect/>
              <a:stretch>
                <a:fillRect/>
              </a:stretch>
            </p:blipFill>
            <p:spPr bwMode="auto">
              <a:xfrm>
                <a:off x="1836" y="1479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2" name="Picture 710"/>
              <p:cNvPicPr>
                <a:picLocks noChangeAspect="1" noChangeArrowheads="1"/>
              </p:cNvPicPr>
              <p:nvPr/>
            </p:nvPicPr>
            <p:blipFill>
              <a:blip r:embed="rId703"/>
              <a:srcRect/>
              <a:stretch>
                <a:fillRect/>
              </a:stretch>
            </p:blipFill>
            <p:spPr bwMode="auto">
              <a:xfrm>
                <a:off x="1851" y="1479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3" name="Picture 711"/>
              <p:cNvPicPr>
                <a:picLocks noChangeAspect="1" noChangeArrowheads="1"/>
              </p:cNvPicPr>
              <p:nvPr/>
            </p:nvPicPr>
            <p:blipFill>
              <a:blip r:embed="rId704"/>
              <a:srcRect/>
              <a:stretch>
                <a:fillRect/>
              </a:stretch>
            </p:blipFill>
            <p:spPr bwMode="auto">
              <a:xfrm>
                <a:off x="1663" y="1481"/>
                <a:ext cx="16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4" name="Picture 712"/>
              <p:cNvPicPr>
                <a:picLocks noChangeAspect="1" noChangeArrowheads="1"/>
              </p:cNvPicPr>
              <p:nvPr/>
            </p:nvPicPr>
            <p:blipFill>
              <a:blip r:embed="rId705"/>
              <a:srcRect/>
              <a:stretch>
                <a:fillRect/>
              </a:stretch>
            </p:blipFill>
            <p:spPr bwMode="auto">
              <a:xfrm>
                <a:off x="1834" y="148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5" name="Picture 713"/>
              <p:cNvPicPr>
                <a:picLocks noChangeAspect="1" noChangeArrowheads="1"/>
              </p:cNvPicPr>
              <p:nvPr/>
            </p:nvPicPr>
            <p:blipFill>
              <a:blip r:embed="rId706"/>
              <a:srcRect/>
              <a:stretch>
                <a:fillRect/>
              </a:stretch>
            </p:blipFill>
            <p:spPr bwMode="auto">
              <a:xfrm>
                <a:off x="1853" y="1481"/>
                <a:ext cx="9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6" name="Picture 714"/>
              <p:cNvPicPr>
                <a:picLocks noChangeAspect="1" noChangeArrowheads="1"/>
              </p:cNvPicPr>
              <p:nvPr/>
            </p:nvPicPr>
            <p:blipFill>
              <a:blip r:embed="rId707"/>
              <a:srcRect/>
              <a:stretch>
                <a:fillRect/>
              </a:stretch>
            </p:blipFill>
            <p:spPr bwMode="auto">
              <a:xfrm>
                <a:off x="1663" y="1482"/>
                <a:ext cx="1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7" name="Picture 715"/>
              <p:cNvPicPr>
                <a:picLocks noChangeAspect="1" noChangeArrowheads="1"/>
              </p:cNvPicPr>
              <p:nvPr/>
            </p:nvPicPr>
            <p:blipFill>
              <a:blip r:embed="rId708"/>
              <a:srcRect/>
              <a:stretch>
                <a:fillRect/>
              </a:stretch>
            </p:blipFill>
            <p:spPr bwMode="auto">
              <a:xfrm>
                <a:off x="1834" y="148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8" name="Picture 716"/>
              <p:cNvPicPr>
                <a:picLocks noChangeAspect="1" noChangeArrowheads="1"/>
              </p:cNvPicPr>
              <p:nvPr/>
            </p:nvPicPr>
            <p:blipFill>
              <a:blip r:embed="rId709"/>
              <a:srcRect/>
              <a:stretch>
                <a:fillRect/>
              </a:stretch>
            </p:blipFill>
            <p:spPr bwMode="auto">
              <a:xfrm>
                <a:off x="1854" y="1482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49" name="Picture 717"/>
              <p:cNvPicPr>
                <a:picLocks noChangeAspect="1" noChangeArrowheads="1"/>
              </p:cNvPicPr>
              <p:nvPr/>
            </p:nvPicPr>
            <p:blipFill>
              <a:blip r:embed="rId710"/>
              <a:srcRect/>
              <a:stretch>
                <a:fillRect/>
              </a:stretch>
            </p:blipFill>
            <p:spPr bwMode="auto">
              <a:xfrm>
                <a:off x="1663" y="1484"/>
                <a:ext cx="1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0" name="Picture 718"/>
              <p:cNvPicPr>
                <a:picLocks noChangeAspect="1" noChangeArrowheads="1"/>
              </p:cNvPicPr>
              <p:nvPr/>
            </p:nvPicPr>
            <p:blipFill>
              <a:blip r:embed="rId711"/>
              <a:srcRect/>
              <a:stretch>
                <a:fillRect/>
              </a:stretch>
            </p:blipFill>
            <p:spPr bwMode="auto">
              <a:xfrm>
                <a:off x="1834" y="1484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1" name="Picture 719"/>
              <p:cNvPicPr>
                <a:picLocks noChangeAspect="1" noChangeArrowheads="1"/>
              </p:cNvPicPr>
              <p:nvPr/>
            </p:nvPicPr>
            <p:blipFill>
              <a:blip r:embed="rId712"/>
              <a:srcRect/>
              <a:stretch>
                <a:fillRect/>
              </a:stretch>
            </p:blipFill>
            <p:spPr bwMode="auto">
              <a:xfrm>
                <a:off x="1856" y="1484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2" name="Picture 720"/>
              <p:cNvPicPr>
                <a:picLocks noChangeAspect="1" noChangeArrowheads="1"/>
              </p:cNvPicPr>
              <p:nvPr/>
            </p:nvPicPr>
            <p:blipFill>
              <a:blip r:embed="rId713"/>
              <a:srcRect/>
              <a:stretch>
                <a:fillRect/>
              </a:stretch>
            </p:blipFill>
            <p:spPr bwMode="auto">
              <a:xfrm>
                <a:off x="1664" y="1486"/>
                <a:ext cx="16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3" name="Picture 721"/>
              <p:cNvPicPr>
                <a:picLocks noChangeAspect="1" noChangeArrowheads="1"/>
              </p:cNvPicPr>
              <p:nvPr/>
            </p:nvPicPr>
            <p:blipFill>
              <a:blip r:embed="rId714"/>
              <a:srcRect/>
              <a:stretch>
                <a:fillRect/>
              </a:stretch>
            </p:blipFill>
            <p:spPr bwMode="auto">
              <a:xfrm>
                <a:off x="1834" y="148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4" name="Picture 722"/>
              <p:cNvPicPr>
                <a:picLocks noChangeAspect="1" noChangeArrowheads="1"/>
              </p:cNvPicPr>
              <p:nvPr/>
            </p:nvPicPr>
            <p:blipFill>
              <a:blip r:embed="rId715"/>
              <a:srcRect/>
              <a:stretch>
                <a:fillRect/>
              </a:stretch>
            </p:blipFill>
            <p:spPr bwMode="auto">
              <a:xfrm>
                <a:off x="1858" y="1486"/>
                <a:ext cx="9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5" name="Picture 723"/>
              <p:cNvPicPr>
                <a:picLocks noChangeAspect="1" noChangeArrowheads="1"/>
              </p:cNvPicPr>
              <p:nvPr/>
            </p:nvPicPr>
            <p:blipFill>
              <a:blip r:embed="rId716"/>
              <a:srcRect/>
              <a:stretch>
                <a:fillRect/>
              </a:stretch>
            </p:blipFill>
            <p:spPr bwMode="auto">
              <a:xfrm>
                <a:off x="1664" y="1487"/>
                <a:ext cx="1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6" name="Picture 724"/>
              <p:cNvPicPr>
                <a:picLocks noChangeAspect="1" noChangeArrowheads="1"/>
              </p:cNvPicPr>
              <p:nvPr/>
            </p:nvPicPr>
            <p:blipFill>
              <a:blip r:embed="rId717"/>
              <a:srcRect/>
              <a:stretch>
                <a:fillRect/>
              </a:stretch>
            </p:blipFill>
            <p:spPr bwMode="auto">
              <a:xfrm>
                <a:off x="1833" y="1487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7" name="Picture 725"/>
              <p:cNvPicPr>
                <a:picLocks noChangeAspect="1" noChangeArrowheads="1"/>
              </p:cNvPicPr>
              <p:nvPr/>
            </p:nvPicPr>
            <p:blipFill>
              <a:blip r:embed="rId718"/>
              <a:srcRect/>
              <a:stretch>
                <a:fillRect/>
              </a:stretch>
            </p:blipFill>
            <p:spPr bwMode="auto">
              <a:xfrm>
                <a:off x="1859" y="1487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8" name="Picture 726"/>
              <p:cNvPicPr>
                <a:picLocks noChangeAspect="1" noChangeArrowheads="1"/>
              </p:cNvPicPr>
              <p:nvPr/>
            </p:nvPicPr>
            <p:blipFill>
              <a:blip r:embed="rId719"/>
              <a:srcRect/>
              <a:stretch>
                <a:fillRect/>
              </a:stretch>
            </p:blipFill>
            <p:spPr bwMode="auto">
              <a:xfrm>
                <a:off x="1666" y="1489"/>
                <a:ext cx="1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59" name="Picture 727"/>
              <p:cNvPicPr>
                <a:picLocks noChangeAspect="1" noChangeArrowheads="1"/>
              </p:cNvPicPr>
              <p:nvPr/>
            </p:nvPicPr>
            <p:blipFill>
              <a:blip r:embed="rId720"/>
              <a:srcRect/>
              <a:stretch>
                <a:fillRect/>
              </a:stretch>
            </p:blipFill>
            <p:spPr bwMode="auto">
              <a:xfrm>
                <a:off x="1834" y="1489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0" name="Picture 728"/>
              <p:cNvPicPr>
                <a:picLocks noChangeAspect="1" noChangeArrowheads="1"/>
              </p:cNvPicPr>
              <p:nvPr/>
            </p:nvPicPr>
            <p:blipFill>
              <a:blip r:embed="rId721"/>
              <a:srcRect/>
              <a:stretch>
                <a:fillRect/>
              </a:stretch>
            </p:blipFill>
            <p:spPr bwMode="auto">
              <a:xfrm>
                <a:off x="1861" y="1489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1" name="Picture 729"/>
              <p:cNvPicPr>
                <a:picLocks noChangeAspect="1" noChangeArrowheads="1"/>
              </p:cNvPicPr>
              <p:nvPr/>
            </p:nvPicPr>
            <p:blipFill>
              <a:blip r:embed="rId722"/>
              <a:srcRect/>
              <a:stretch>
                <a:fillRect/>
              </a:stretch>
            </p:blipFill>
            <p:spPr bwMode="auto">
              <a:xfrm>
                <a:off x="1666" y="1491"/>
                <a:ext cx="1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2" name="Picture 730"/>
              <p:cNvPicPr>
                <a:picLocks noChangeAspect="1" noChangeArrowheads="1"/>
              </p:cNvPicPr>
              <p:nvPr/>
            </p:nvPicPr>
            <p:blipFill>
              <a:blip r:embed="rId723"/>
              <a:srcRect/>
              <a:stretch>
                <a:fillRect/>
              </a:stretch>
            </p:blipFill>
            <p:spPr bwMode="auto">
              <a:xfrm>
                <a:off x="1831" y="1491"/>
                <a:ext cx="1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3" name="Picture 731"/>
              <p:cNvPicPr>
                <a:picLocks noChangeAspect="1" noChangeArrowheads="1"/>
              </p:cNvPicPr>
              <p:nvPr/>
            </p:nvPicPr>
            <p:blipFill>
              <a:blip r:embed="rId724"/>
              <a:srcRect/>
              <a:stretch>
                <a:fillRect/>
              </a:stretch>
            </p:blipFill>
            <p:spPr bwMode="auto">
              <a:xfrm>
                <a:off x="1863" y="1491"/>
                <a:ext cx="9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4" name="Picture 732"/>
              <p:cNvPicPr>
                <a:picLocks noChangeAspect="1" noChangeArrowheads="1"/>
              </p:cNvPicPr>
              <p:nvPr/>
            </p:nvPicPr>
            <p:blipFill>
              <a:blip r:embed="rId725"/>
              <a:srcRect/>
              <a:stretch>
                <a:fillRect/>
              </a:stretch>
            </p:blipFill>
            <p:spPr bwMode="auto">
              <a:xfrm>
                <a:off x="1666" y="1492"/>
                <a:ext cx="1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5" name="Picture 733"/>
              <p:cNvPicPr>
                <a:picLocks noChangeAspect="1" noChangeArrowheads="1"/>
              </p:cNvPicPr>
              <p:nvPr/>
            </p:nvPicPr>
            <p:blipFill>
              <a:blip r:embed="rId726"/>
              <a:srcRect/>
              <a:stretch>
                <a:fillRect/>
              </a:stretch>
            </p:blipFill>
            <p:spPr bwMode="auto">
              <a:xfrm>
                <a:off x="1828" y="1492"/>
                <a:ext cx="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6" name="Picture 734"/>
              <p:cNvPicPr>
                <a:picLocks noChangeAspect="1" noChangeArrowheads="1"/>
              </p:cNvPicPr>
              <p:nvPr/>
            </p:nvPicPr>
            <p:blipFill>
              <a:blip r:embed="rId727"/>
              <a:srcRect/>
              <a:stretch>
                <a:fillRect/>
              </a:stretch>
            </p:blipFill>
            <p:spPr bwMode="auto">
              <a:xfrm>
                <a:off x="1854" y="149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7" name="Picture 735"/>
              <p:cNvPicPr>
                <a:picLocks noChangeAspect="1" noChangeArrowheads="1"/>
              </p:cNvPicPr>
              <p:nvPr/>
            </p:nvPicPr>
            <p:blipFill>
              <a:blip r:embed="rId728"/>
              <a:srcRect/>
              <a:stretch>
                <a:fillRect/>
              </a:stretch>
            </p:blipFill>
            <p:spPr bwMode="auto">
              <a:xfrm>
                <a:off x="1666" y="1494"/>
                <a:ext cx="1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8" name="Picture 736"/>
              <p:cNvPicPr>
                <a:picLocks noChangeAspect="1" noChangeArrowheads="1"/>
              </p:cNvPicPr>
              <p:nvPr/>
            </p:nvPicPr>
            <p:blipFill>
              <a:blip r:embed="rId729"/>
              <a:srcRect/>
              <a:stretch>
                <a:fillRect/>
              </a:stretch>
            </p:blipFill>
            <p:spPr bwMode="auto">
              <a:xfrm>
                <a:off x="1824" y="1494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69" name="Picture 737"/>
              <p:cNvPicPr>
                <a:picLocks noChangeAspect="1" noChangeArrowheads="1"/>
              </p:cNvPicPr>
              <p:nvPr/>
            </p:nvPicPr>
            <p:blipFill>
              <a:blip r:embed="rId730"/>
              <a:srcRect/>
              <a:stretch>
                <a:fillRect/>
              </a:stretch>
            </p:blipFill>
            <p:spPr bwMode="auto">
              <a:xfrm>
                <a:off x="1854" y="1494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0" name="Picture 738"/>
              <p:cNvPicPr>
                <a:picLocks noChangeAspect="1" noChangeArrowheads="1"/>
              </p:cNvPicPr>
              <p:nvPr/>
            </p:nvPicPr>
            <p:blipFill>
              <a:blip r:embed="rId731"/>
              <a:srcRect/>
              <a:stretch>
                <a:fillRect/>
              </a:stretch>
            </p:blipFill>
            <p:spPr bwMode="auto">
              <a:xfrm>
                <a:off x="1666" y="1496"/>
                <a:ext cx="1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1" name="Picture 739"/>
              <p:cNvPicPr>
                <a:picLocks noChangeAspect="1" noChangeArrowheads="1"/>
              </p:cNvPicPr>
              <p:nvPr/>
            </p:nvPicPr>
            <p:blipFill>
              <a:blip r:embed="rId732"/>
              <a:srcRect/>
              <a:stretch>
                <a:fillRect/>
              </a:stretch>
            </p:blipFill>
            <p:spPr bwMode="auto">
              <a:xfrm>
                <a:off x="1863" y="149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2" name="Picture 740"/>
              <p:cNvPicPr>
                <a:picLocks noChangeAspect="1" noChangeArrowheads="1"/>
              </p:cNvPicPr>
              <p:nvPr/>
            </p:nvPicPr>
            <p:blipFill>
              <a:blip r:embed="rId733"/>
              <a:srcRect/>
              <a:stretch>
                <a:fillRect/>
              </a:stretch>
            </p:blipFill>
            <p:spPr bwMode="auto">
              <a:xfrm>
                <a:off x="1668" y="1497"/>
                <a:ext cx="1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3" name="Picture 741"/>
              <p:cNvPicPr>
                <a:picLocks noChangeAspect="1" noChangeArrowheads="1"/>
              </p:cNvPicPr>
              <p:nvPr/>
            </p:nvPicPr>
            <p:blipFill>
              <a:blip r:embed="rId734"/>
              <a:srcRect/>
              <a:stretch>
                <a:fillRect/>
              </a:stretch>
            </p:blipFill>
            <p:spPr bwMode="auto">
              <a:xfrm>
                <a:off x="1848" y="1497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4" name="Picture 742"/>
              <p:cNvPicPr>
                <a:picLocks noChangeAspect="1" noChangeArrowheads="1"/>
              </p:cNvPicPr>
              <p:nvPr/>
            </p:nvPicPr>
            <p:blipFill>
              <a:blip r:embed="rId735"/>
              <a:srcRect/>
              <a:stretch>
                <a:fillRect/>
              </a:stretch>
            </p:blipFill>
            <p:spPr bwMode="auto">
              <a:xfrm>
                <a:off x="1864" y="1497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5" name="Picture 743"/>
              <p:cNvPicPr>
                <a:picLocks noChangeAspect="1" noChangeArrowheads="1"/>
              </p:cNvPicPr>
              <p:nvPr/>
            </p:nvPicPr>
            <p:blipFill>
              <a:blip r:embed="rId736"/>
              <a:srcRect/>
              <a:stretch>
                <a:fillRect/>
              </a:stretch>
            </p:blipFill>
            <p:spPr bwMode="auto">
              <a:xfrm>
                <a:off x="1668" y="1499"/>
                <a:ext cx="1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6" name="Picture 744"/>
              <p:cNvPicPr>
                <a:picLocks noChangeAspect="1" noChangeArrowheads="1"/>
              </p:cNvPicPr>
              <p:nvPr/>
            </p:nvPicPr>
            <p:blipFill>
              <a:blip r:embed="rId737"/>
              <a:srcRect/>
              <a:stretch>
                <a:fillRect/>
              </a:stretch>
            </p:blipFill>
            <p:spPr bwMode="auto">
              <a:xfrm>
                <a:off x="1806" y="1499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7" name="Picture 745"/>
              <p:cNvPicPr>
                <a:picLocks noChangeAspect="1" noChangeArrowheads="1"/>
              </p:cNvPicPr>
              <p:nvPr/>
            </p:nvPicPr>
            <p:blipFill>
              <a:blip r:embed="rId738"/>
              <a:srcRect/>
              <a:stretch>
                <a:fillRect/>
              </a:stretch>
            </p:blipFill>
            <p:spPr bwMode="auto">
              <a:xfrm>
                <a:off x="1848" y="149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8" name="Picture 746"/>
              <p:cNvPicPr>
                <a:picLocks noChangeAspect="1" noChangeArrowheads="1"/>
              </p:cNvPicPr>
              <p:nvPr/>
            </p:nvPicPr>
            <p:blipFill>
              <a:blip r:embed="rId739"/>
              <a:srcRect/>
              <a:stretch>
                <a:fillRect/>
              </a:stretch>
            </p:blipFill>
            <p:spPr bwMode="auto">
              <a:xfrm>
                <a:off x="1868" y="1499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79" name="Picture 747"/>
              <p:cNvPicPr>
                <a:picLocks noChangeAspect="1" noChangeArrowheads="1"/>
              </p:cNvPicPr>
              <p:nvPr/>
            </p:nvPicPr>
            <p:blipFill>
              <a:blip r:embed="rId740"/>
              <a:srcRect/>
              <a:stretch>
                <a:fillRect/>
              </a:stretch>
            </p:blipFill>
            <p:spPr bwMode="auto">
              <a:xfrm>
                <a:off x="1668" y="1501"/>
                <a:ext cx="1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0" name="Picture 748"/>
              <p:cNvPicPr>
                <a:picLocks noChangeAspect="1" noChangeArrowheads="1"/>
              </p:cNvPicPr>
              <p:nvPr/>
            </p:nvPicPr>
            <p:blipFill>
              <a:blip r:embed="rId741"/>
              <a:srcRect/>
              <a:stretch>
                <a:fillRect/>
              </a:stretch>
            </p:blipFill>
            <p:spPr bwMode="auto">
              <a:xfrm>
                <a:off x="1808" y="1501"/>
                <a:ext cx="1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1" name="Picture 749"/>
              <p:cNvPicPr>
                <a:picLocks noChangeAspect="1" noChangeArrowheads="1"/>
              </p:cNvPicPr>
              <p:nvPr/>
            </p:nvPicPr>
            <p:blipFill>
              <a:blip r:embed="rId742"/>
              <a:srcRect/>
              <a:stretch>
                <a:fillRect/>
              </a:stretch>
            </p:blipFill>
            <p:spPr bwMode="auto">
              <a:xfrm>
                <a:off x="1828" y="1501"/>
                <a:ext cx="1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2" name="Picture 750"/>
              <p:cNvPicPr>
                <a:picLocks noChangeAspect="1" noChangeArrowheads="1"/>
              </p:cNvPicPr>
              <p:nvPr/>
            </p:nvPicPr>
            <p:blipFill>
              <a:blip r:embed="rId743"/>
              <a:srcRect/>
              <a:stretch>
                <a:fillRect/>
              </a:stretch>
            </p:blipFill>
            <p:spPr bwMode="auto">
              <a:xfrm>
                <a:off x="1849" y="150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3" name="Picture 751"/>
              <p:cNvPicPr>
                <a:picLocks noChangeAspect="1" noChangeArrowheads="1"/>
              </p:cNvPicPr>
              <p:nvPr/>
            </p:nvPicPr>
            <p:blipFill>
              <a:blip r:embed="rId744"/>
              <a:srcRect/>
              <a:stretch>
                <a:fillRect/>
              </a:stretch>
            </p:blipFill>
            <p:spPr bwMode="auto">
              <a:xfrm>
                <a:off x="1869" y="1501"/>
                <a:ext cx="8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4" name="Picture 752"/>
              <p:cNvPicPr>
                <a:picLocks noChangeAspect="1" noChangeArrowheads="1"/>
              </p:cNvPicPr>
              <p:nvPr/>
            </p:nvPicPr>
            <p:blipFill>
              <a:blip r:embed="rId745"/>
              <a:srcRect/>
              <a:stretch>
                <a:fillRect/>
              </a:stretch>
            </p:blipFill>
            <p:spPr bwMode="auto">
              <a:xfrm>
                <a:off x="1668" y="1502"/>
                <a:ext cx="1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5" name="Picture 753"/>
              <p:cNvPicPr>
                <a:picLocks noChangeAspect="1" noChangeArrowheads="1"/>
              </p:cNvPicPr>
              <p:nvPr/>
            </p:nvPicPr>
            <p:blipFill>
              <a:blip r:embed="rId746"/>
              <a:srcRect/>
              <a:stretch>
                <a:fillRect/>
              </a:stretch>
            </p:blipFill>
            <p:spPr bwMode="auto">
              <a:xfrm>
                <a:off x="1814" y="150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6" name="Picture 754"/>
              <p:cNvPicPr>
                <a:picLocks noChangeAspect="1" noChangeArrowheads="1"/>
              </p:cNvPicPr>
              <p:nvPr/>
            </p:nvPicPr>
            <p:blipFill>
              <a:blip r:embed="rId747"/>
              <a:srcRect/>
              <a:stretch>
                <a:fillRect/>
              </a:stretch>
            </p:blipFill>
            <p:spPr bwMode="auto">
              <a:xfrm>
                <a:off x="1828" y="1502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7" name="Picture 755"/>
              <p:cNvPicPr>
                <a:picLocks noChangeAspect="1" noChangeArrowheads="1"/>
              </p:cNvPicPr>
              <p:nvPr/>
            </p:nvPicPr>
            <p:blipFill>
              <a:blip r:embed="rId748"/>
              <a:srcRect/>
              <a:stretch>
                <a:fillRect/>
              </a:stretch>
            </p:blipFill>
            <p:spPr bwMode="auto">
              <a:xfrm>
                <a:off x="1849" y="150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8" name="Picture 756"/>
              <p:cNvPicPr>
                <a:picLocks noChangeAspect="1" noChangeArrowheads="1"/>
              </p:cNvPicPr>
              <p:nvPr/>
            </p:nvPicPr>
            <p:blipFill>
              <a:blip r:embed="rId749"/>
              <a:srcRect/>
              <a:stretch>
                <a:fillRect/>
              </a:stretch>
            </p:blipFill>
            <p:spPr bwMode="auto">
              <a:xfrm>
                <a:off x="1869" y="1502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89" name="Picture 757"/>
              <p:cNvPicPr>
                <a:picLocks noChangeAspect="1" noChangeArrowheads="1"/>
              </p:cNvPicPr>
              <p:nvPr/>
            </p:nvPicPr>
            <p:blipFill>
              <a:blip r:embed="rId750"/>
              <a:srcRect/>
              <a:stretch>
                <a:fillRect/>
              </a:stretch>
            </p:blipFill>
            <p:spPr bwMode="auto">
              <a:xfrm>
                <a:off x="1668" y="1504"/>
                <a:ext cx="1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0" name="Picture 758"/>
              <p:cNvPicPr>
                <a:picLocks noChangeAspect="1" noChangeArrowheads="1"/>
              </p:cNvPicPr>
              <p:nvPr/>
            </p:nvPicPr>
            <p:blipFill>
              <a:blip r:embed="rId751"/>
              <a:srcRect/>
              <a:stretch>
                <a:fillRect/>
              </a:stretch>
            </p:blipFill>
            <p:spPr bwMode="auto">
              <a:xfrm>
                <a:off x="1829" y="1504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1" name="Picture 759"/>
              <p:cNvPicPr>
                <a:picLocks noChangeAspect="1" noChangeArrowheads="1"/>
              </p:cNvPicPr>
              <p:nvPr/>
            </p:nvPicPr>
            <p:blipFill>
              <a:blip r:embed="rId752"/>
              <a:srcRect/>
              <a:stretch>
                <a:fillRect/>
              </a:stretch>
            </p:blipFill>
            <p:spPr bwMode="auto">
              <a:xfrm>
                <a:off x="1849" y="150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2" name="Picture 760"/>
              <p:cNvPicPr>
                <a:picLocks noChangeAspect="1" noChangeArrowheads="1"/>
              </p:cNvPicPr>
              <p:nvPr/>
            </p:nvPicPr>
            <p:blipFill>
              <a:blip r:embed="rId753"/>
              <a:srcRect/>
              <a:stretch>
                <a:fillRect/>
              </a:stretch>
            </p:blipFill>
            <p:spPr bwMode="auto">
              <a:xfrm>
                <a:off x="1871" y="1504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3" name="Picture 761"/>
              <p:cNvPicPr>
                <a:picLocks noChangeAspect="1" noChangeArrowheads="1"/>
              </p:cNvPicPr>
              <p:nvPr/>
            </p:nvPicPr>
            <p:blipFill>
              <a:blip r:embed="rId754"/>
              <a:srcRect/>
              <a:stretch>
                <a:fillRect/>
              </a:stretch>
            </p:blipFill>
            <p:spPr bwMode="auto">
              <a:xfrm>
                <a:off x="1669" y="1506"/>
                <a:ext cx="1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4" name="Picture 762"/>
              <p:cNvPicPr>
                <a:picLocks noChangeAspect="1" noChangeArrowheads="1"/>
              </p:cNvPicPr>
              <p:nvPr/>
            </p:nvPicPr>
            <p:blipFill>
              <a:blip r:embed="rId755"/>
              <a:srcRect/>
              <a:stretch>
                <a:fillRect/>
              </a:stretch>
            </p:blipFill>
            <p:spPr bwMode="auto">
              <a:xfrm>
                <a:off x="1849" y="1506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5" name="Picture 763"/>
              <p:cNvPicPr>
                <a:picLocks noChangeAspect="1" noChangeArrowheads="1"/>
              </p:cNvPicPr>
              <p:nvPr/>
            </p:nvPicPr>
            <p:blipFill>
              <a:blip r:embed="rId756"/>
              <a:srcRect/>
              <a:stretch>
                <a:fillRect/>
              </a:stretch>
            </p:blipFill>
            <p:spPr bwMode="auto">
              <a:xfrm>
                <a:off x="1873" y="1506"/>
                <a:ext cx="9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6" name="Picture 764"/>
              <p:cNvPicPr>
                <a:picLocks noChangeAspect="1" noChangeArrowheads="1"/>
              </p:cNvPicPr>
              <p:nvPr/>
            </p:nvPicPr>
            <p:blipFill>
              <a:blip r:embed="rId757"/>
              <a:srcRect/>
              <a:stretch>
                <a:fillRect/>
              </a:stretch>
            </p:blipFill>
            <p:spPr bwMode="auto">
              <a:xfrm>
                <a:off x="1669" y="1507"/>
                <a:ext cx="1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7" name="Picture 765"/>
              <p:cNvPicPr>
                <a:picLocks noChangeAspect="1" noChangeArrowheads="1"/>
              </p:cNvPicPr>
              <p:nvPr/>
            </p:nvPicPr>
            <p:blipFill>
              <a:blip r:embed="rId63"/>
              <a:srcRect/>
              <a:stretch>
                <a:fillRect/>
              </a:stretch>
            </p:blipFill>
            <p:spPr bwMode="auto">
              <a:xfrm>
                <a:off x="1851" y="1507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8" name="Picture 766"/>
              <p:cNvPicPr>
                <a:picLocks noChangeAspect="1" noChangeArrowheads="1"/>
              </p:cNvPicPr>
              <p:nvPr/>
            </p:nvPicPr>
            <p:blipFill>
              <a:blip r:embed="rId758"/>
              <a:srcRect/>
              <a:stretch>
                <a:fillRect/>
              </a:stretch>
            </p:blipFill>
            <p:spPr bwMode="auto">
              <a:xfrm>
                <a:off x="1874" y="150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699" name="Picture 767"/>
              <p:cNvPicPr>
                <a:picLocks noChangeAspect="1" noChangeArrowheads="1"/>
              </p:cNvPicPr>
              <p:nvPr/>
            </p:nvPicPr>
            <p:blipFill>
              <a:blip r:embed="rId759"/>
              <a:srcRect/>
              <a:stretch>
                <a:fillRect/>
              </a:stretch>
            </p:blipFill>
            <p:spPr bwMode="auto">
              <a:xfrm>
                <a:off x="1669" y="1509"/>
                <a:ext cx="1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0" name="Picture 768"/>
              <p:cNvPicPr>
                <a:picLocks noChangeAspect="1" noChangeArrowheads="1"/>
              </p:cNvPicPr>
              <p:nvPr/>
            </p:nvPicPr>
            <p:blipFill>
              <a:blip r:embed="rId760"/>
              <a:srcRect/>
              <a:stretch>
                <a:fillRect/>
              </a:stretch>
            </p:blipFill>
            <p:spPr bwMode="auto">
              <a:xfrm>
                <a:off x="1874" y="1509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1" name="Picture 769"/>
              <p:cNvPicPr>
                <a:picLocks noChangeAspect="1" noChangeArrowheads="1"/>
              </p:cNvPicPr>
              <p:nvPr/>
            </p:nvPicPr>
            <p:blipFill>
              <a:blip r:embed="rId761"/>
              <a:srcRect/>
              <a:stretch>
                <a:fillRect/>
              </a:stretch>
            </p:blipFill>
            <p:spPr bwMode="auto">
              <a:xfrm>
                <a:off x="1669" y="1511"/>
                <a:ext cx="1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2" name="Picture 770"/>
              <p:cNvPicPr>
                <a:picLocks noChangeAspect="1" noChangeArrowheads="1"/>
              </p:cNvPicPr>
              <p:nvPr/>
            </p:nvPicPr>
            <p:blipFill>
              <a:blip r:embed="rId762"/>
              <a:srcRect/>
              <a:stretch>
                <a:fillRect/>
              </a:stretch>
            </p:blipFill>
            <p:spPr bwMode="auto">
              <a:xfrm>
                <a:off x="1876" y="1511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3" name="Picture 771"/>
              <p:cNvPicPr>
                <a:picLocks noChangeAspect="1" noChangeArrowheads="1"/>
              </p:cNvPicPr>
              <p:nvPr/>
            </p:nvPicPr>
            <p:blipFill>
              <a:blip r:embed="rId763"/>
              <a:srcRect/>
              <a:stretch>
                <a:fillRect/>
              </a:stretch>
            </p:blipFill>
            <p:spPr bwMode="auto">
              <a:xfrm>
                <a:off x="1671" y="1512"/>
                <a:ext cx="1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4" name="Picture 772"/>
              <p:cNvPicPr>
                <a:picLocks noChangeAspect="1" noChangeArrowheads="1"/>
              </p:cNvPicPr>
              <p:nvPr/>
            </p:nvPicPr>
            <p:blipFill>
              <a:blip r:embed="rId764"/>
              <a:srcRect/>
              <a:stretch>
                <a:fillRect/>
              </a:stretch>
            </p:blipFill>
            <p:spPr bwMode="auto">
              <a:xfrm>
                <a:off x="1879" y="1512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5" name="Picture 773"/>
              <p:cNvPicPr>
                <a:picLocks noChangeAspect="1" noChangeArrowheads="1"/>
              </p:cNvPicPr>
              <p:nvPr/>
            </p:nvPicPr>
            <p:blipFill>
              <a:blip r:embed="rId765"/>
              <a:srcRect/>
              <a:stretch>
                <a:fillRect/>
              </a:stretch>
            </p:blipFill>
            <p:spPr bwMode="auto">
              <a:xfrm>
                <a:off x="1671" y="1514"/>
                <a:ext cx="1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6" name="Picture 774"/>
              <p:cNvPicPr>
                <a:picLocks noChangeAspect="1" noChangeArrowheads="1"/>
              </p:cNvPicPr>
              <p:nvPr/>
            </p:nvPicPr>
            <p:blipFill>
              <a:blip r:embed="rId766"/>
              <a:srcRect/>
              <a:stretch>
                <a:fillRect/>
              </a:stretch>
            </p:blipFill>
            <p:spPr bwMode="auto">
              <a:xfrm>
                <a:off x="1881" y="1514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7" name="Picture 775"/>
              <p:cNvPicPr>
                <a:picLocks noChangeAspect="1" noChangeArrowheads="1"/>
              </p:cNvPicPr>
              <p:nvPr/>
            </p:nvPicPr>
            <p:blipFill>
              <a:blip r:embed="rId767"/>
              <a:srcRect/>
              <a:stretch>
                <a:fillRect/>
              </a:stretch>
            </p:blipFill>
            <p:spPr bwMode="auto">
              <a:xfrm>
                <a:off x="1671" y="1516"/>
                <a:ext cx="12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8" name="Picture 776"/>
              <p:cNvPicPr>
                <a:picLocks noChangeAspect="1" noChangeArrowheads="1"/>
              </p:cNvPicPr>
              <p:nvPr/>
            </p:nvPicPr>
            <p:blipFill>
              <a:blip r:embed="rId768"/>
              <a:srcRect/>
              <a:stretch>
                <a:fillRect/>
              </a:stretch>
            </p:blipFill>
            <p:spPr bwMode="auto">
              <a:xfrm>
                <a:off x="1881" y="1516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09" name="Picture 777"/>
              <p:cNvPicPr>
                <a:picLocks noChangeAspect="1" noChangeArrowheads="1"/>
              </p:cNvPicPr>
              <p:nvPr/>
            </p:nvPicPr>
            <p:blipFill>
              <a:blip r:embed="rId769"/>
              <a:srcRect/>
              <a:stretch>
                <a:fillRect/>
              </a:stretch>
            </p:blipFill>
            <p:spPr bwMode="auto">
              <a:xfrm>
                <a:off x="1671" y="1517"/>
                <a:ext cx="1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0" name="Picture 778"/>
              <p:cNvPicPr>
                <a:picLocks noChangeAspect="1" noChangeArrowheads="1"/>
              </p:cNvPicPr>
              <p:nvPr/>
            </p:nvPicPr>
            <p:blipFill>
              <a:blip r:embed="rId770"/>
              <a:srcRect/>
              <a:stretch>
                <a:fillRect/>
              </a:stretch>
            </p:blipFill>
            <p:spPr bwMode="auto">
              <a:xfrm>
                <a:off x="1883" y="1517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1" name="Picture 779"/>
              <p:cNvPicPr>
                <a:picLocks noChangeAspect="1" noChangeArrowheads="1"/>
              </p:cNvPicPr>
              <p:nvPr/>
            </p:nvPicPr>
            <p:blipFill>
              <a:blip r:embed="rId771"/>
              <a:srcRect/>
              <a:stretch>
                <a:fillRect/>
              </a:stretch>
            </p:blipFill>
            <p:spPr bwMode="auto">
              <a:xfrm>
                <a:off x="1671" y="1519"/>
                <a:ext cx="1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2" name="Picture 780"/>
              <p:cNvPicPr>
                <a:picLocks noChangeAspect="1" noChangeArrowheads="1"/>
              </p:cNvPicPr>
              <p:nvPr/>
            </p:nvPicPr>
            <p:blipFill>
              <a:blip r:embed="rId772"/>
              <a:srcRect/>
              <a:stretch>
                <a:fillRect/>
              </a:stretch>
            </p:blipFill>
            <p:spPr bwMode="auto">
              <a:xfrm>
                <a:off x="1884" y="1519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3" name="Picture 781"/>
              <p:cNvPicPr>
                <a:picLocks noChangeAspect="1" noChangeArrowheads="1"/>
              </p:cNvPicPr>
              <p:nvPr/>
            </p:nvPicPr>
            <p:blipFill>
              <a:blip r:embed="rId773"/>
              <a:srcRect/>
              <a:stretch>
                <a:fillRect/>
              </a:stretch>
            </p:blipFill>
            <p:spPr bwMode="auto">
              <a:xfrm>
                <a:off x="1673" y="1521"/>
                <a:ext cx="12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4" name="Picture 782"/>
              <p:cNvPicPr>
                <a:picLocks noChangeAspect="1" noChangeArrowheads="1"/>
              </p:cNvPicPr>
              <p:nvPr/>
            </p:nvPicPr>
            <p:blipFill>
              <a:blip r:embed="rId774"/>
              <a:srcRect/>
              <a:stretch>
                <a:fillRect/>
              </a:stretch>
            </p:blipFill>
            <p:spPr bwMode="auto">
              <a:xfrm>
                <a:off x="1886" y="152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5" name="Picture 783"/>
              <p:cNvPicPr>
                <a:picLocks noChangeAspect="1" noChangeArrowheads="1"/>
              </p:cNvPicPr>
              <p:nvPr/>
            </p:nvPicPr>
            <p:blipFill>
              <a:blip r:embed="rId775"/>
              <a:srcRect/>
              <a:stretch>
                <a:fillRect/>
              </a:stretch>
            </p:blipFill>
            <p:spPr bwMode="auto">
              <a:xfrm>
                <a:off x="1673" y="1522"/>
                <a:ext cx="1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6" name="Picture 784"/>
              <p:cNvPicPr>
                <a:picLocks noChangeAspect="1" noChangeArrowheads="1"/>
              </p:cNvPicPr>
              <p:nvPr/>
            </p:nvPicPr>
            <p:blipFill>
              <a:blip r:embed="rId776"/>
              <a:srcRect/>
              <a:stretch>
                <a:fillRect/>
              </a:stretch>
            </p:blipFill>
            <p:spPr bwMode="auto">
              <a:xfrm>
                <a:off x="1791" y="152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7" name="Picture 785"/>
              <p:cNvPicPr>
                <a:picLocks noChangeAspect="1" noChangeArrowheads="1"/>
              </p:cNvPicPr>
              <p:nvPr/>
            </p:nvPicPr>
            <p:blipFill>
              <a:blip r:embed="rId777"/>
              <a:srcRect/>
              <a:stretch>
                <a:fillRect/>
              </a:stretch>
            </p:blipFill>
            <p:spPr bwMode="auto">
              <a:xfrm>
                <a:off x="1889" y="1522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8" name="Picture 786"/>
              <p:cNvPicPr>
                <a:picLocks noChangeAspect="1" noChangeArrowheads="1"/>
              </p:cNvPicPr>
              <p:nvPr/>
            </p:nvPicPr>
            <p:blipFill>
              <a:blip r:embed="rId778"/>
              <a:srcRect/>
              <a:stretch>
                <a:fillRect/>
              </a:stretch>
            </p:blipFill>
            <p:spPr bwMode="auto">
              <a:xfrm>
                <a:off x="1673" y="1524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19" name="Picture 787"/>
              <p:cNvPicPr>
                <a:picLocks noChangeAspect="1" noChangeArrowheads="1"/>
              </p:cNvPicPr>
              <p:nvPr/>
            </p:nvPicPr>
            <p:blipFill>
              <a:blip r:embed="rId779"/>
              <a:srcRect/>
              <a:stretch>
                <a:fillRect/>
              </a:stretch>
            </p:blipFill>
            <p:spPr bwMode="auto">
              <a:xfrm>
                <a:off x="1791" y="152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0" name="Picture 788"/>
              <p:cNvPicPr>
                <a:picLocks noChangeAspect="1" noChangeArrowheads="1"/>
              </p:cNvPicPr>
              <p:nvPr/>
            </p:nvPicPr>
            <p:blipFill>
              <a:blip r:embed="rId780"/>
              <a:srcRect/>
              <a:stretch>
                <a:fillRect/>
              </a:stretch>
            </p:blipFill>
            <p:spPr bwMode="auto">
              <a:xfrm>
                <a:off x="1891" y="152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1" name="Picture 789"/>
              <p:cNvPicPr>
                <a:picLocks noChangeAspect="1" noChangeArrowheads="1"/>
              </p:cNvPicPr>
              <p:nvPr/>
            </p:nvPicPr>
            <p:blipFill>
              <a:blip r:embed="rId781"/>
              <a:srcRect/>
              <a:stretch>
                <a:fillRect/>
              </a:stretch>
            </p:blipFill>
            <p:spPr bwMode="auto">
              <a:xfrm>
                <a:off x="1673" y="1526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2" name="Picture 790"/>
              <p:cNvPicPr>
                <a:picLocks noChangeAspect="1" noChangeArrowheads="1"/>
              </p:cNvPicPr>
              <p:nvPr/>
            </p:nvPicPr>
            <p:blipFill>
              <a:blip r:embed="rId782"/>
              <a:srcRect/>
              <a:stretch>
                <a:fillRect/>
              </a:stretch>
            </p:blipFill>
            <p:spPr bwMode="auto">
              <a:xfrm>
                <a:off x="1789" y="1526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3" name="Picture 791"/>
              <p:cNvPicPr>
                <a:picLocks noChangeAspect="1" noChangeArrowheads="1"/>
              </p:cNvPicPr>
              <p:nvPr/>
            </p:nvPicPr>
            <p:blipFill>
              <a:blip r:embed="rId783"/>
              <a:srcRect/>
              <a:stretch>
                <a:fillRect/>
              </a:stretch>
            </p:blipFill>
            <p:spPr bwMode="auto">
              <a:xfrm>
                <a:off x="1893" y="1526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4" name="Picture 792"/>
              <p:cNvPicPr>
                <a:picLocks noChangeAspect="1" noChangeArrowheads="1"/>
              </p:cNvPicPr>
              <p:nvPr/>
            </p:nvPicPr>
            <p:blipFill>
              <a:blip r:embed="rId784"/>
              <a:srcRect/>
              <a:stretch>
                <a:fillRect/>
              </a:stretch>
            </p:blipFill>
            <p:spPr bwMode="auto">
              <a:xfrm>
                <a:off x="1674" y="1527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5" name="Picture 793"/>
              <p:cNvPicPr>
                <a:picLocks noChangeAspect="1" noChangeArrowheads="1"/>
              </p:cNvPicPr>
              <p:nvPr/>
            </p:nvPicPr>
            <p:blipFill>
              <a:blip r:embed="rId785"/>
              <a:srcRect/>
              <a:stretch>
                <a:fillRect/>
              </a:stretch>
            </p:blipFill>
            <p:spPr bwMode="auto">
              <a:xfrm>
                <a:off x="1759" y="152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6" name="Picture 794"/>
              <p:cNvPicPr>
                <a:picLocks noChangeAspect="1" noChangeArrowheads="1"/>
              </p:cNvPicPr>
              <p:nvPr/>
            </p:nvPicPr>
            <p:blipFill>
              <a:blip r:embed="rId786"/>
              <a:srcRect/>
              <a:stretch>
                <a:fillRect/>
              </a:stretch>
            </p:blipFill>
            <p:spPr bwMode="auto">
              <a:xfrm>
                <a:off x="1768" y="152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7" name="Picture 795"/>
              <p:cNvPicPr>
                <a:picLocks noChangeAspect="1" noChangeArrowheads="1"/>
              </p:cNvPicPr>
              <p:nvPr/>
            </p:nvPicPr>
            <p:blipFill>
              <a:blip r:embed="rId787"/>
              <a:srcRect/>
              <a:stretch>
                <a:fillRect/>
              </a:stretch>
            </p:blipFill>
            <p:spPr bwMode="auto">
              <a:xfrm>
                <a:off x="1789" y="152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8" name="Picture 796"/>
              <p:cNvPicPr>
                <a:picLocks noChangeAspect="1" noChangeArrowheads="1"/>
              </p:cNvPicPr>
              <p:nvPr/>
            </p:nvPicPr>
            <p:blipFill>
              <a:blip r:embed="rId788"/>
              <a:srcRect/>
              <a:stretch>
                <a:fillRect/>
              </a:stretch>
            </p:blipFill>
            <p:spPr bwMode="auto">
              <a:xfrm>
                <a:off x="1894" y="1527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29" name="Picture 797"/>
              <p:cNvPicPr>
                <a:picLocks noChangeAspect="1" noChangeArrowheads="1"/>
              </p:cNvPicPr>
              <p:nvPr/>
            </p:nvPicPr>
            <p:blipFill>
              <a:blip r:embed="rId789"/>
              <a:srcRect/>
              <a:stretch>
                <a:fillRect/>
              </a:stretch>
            </p:blipFill>
            <p:spPr bwMode="auto">
              <a:xfrm>
                <a:off x="1674" y="152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0" name="Picture 798"/>
              <p:cNvPicPr>
                <a:picLocks noChangeAspect="1" noChangeArrowheads="1"/>
              </p:cNvPicPr>
              <p:nvPr/>
            </p:nvPicPr>
            <p:blipFill>
              <a:blip r:embed="rId790"/>
              <a:srcRect/>
              <a:stretch>
                <a:fillRect/>
              </a:stretch>
            </p:blipFill>
            <p:spPr bwMode="auto">
              <a:xfrm>
                <a:off x="1769" y="152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1" name="Picture 799"/>
              <p:cNvPicPr>
                <a:picLocks noChangeAspect="1" noChangeArrowheads="1"/>
              </p:cNvPicPr>
              <p:nvPr/>
            </p:nvPicPr>
            <p:blipFill>
              <a:blip r:embed="rId791"/>
              <a:srcRect/>
              <a:stretch>
                <a:fillRect/>
              </a:stretch>
            </p:blipFill>
            <p:spPr bwMode="auto">
              <a:xfrm>
                <a:off x="1789" y="1529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2" name="Picture 800"/>
              <p:cNvPicPr>
                <a:picLocks noChangeAspect="1" noChangeArrowheads="1"/>
              </p:cNvPicPr>
              <p:nvPr/>
            </p:nvPicPr>
            <p:blipFill>
              <a:blip r:embed="rId792"/>
              <a:srcRect/>
              <a:stretch>
                <a:fillRect/>
              </a:stretch>
            </p:blipFill>
            <p:spPr bwMode="auto">
              <a:xfrm>
                <a:off x="1896" y="1529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3" name="Picture 801"/>
              <p:cNvPicPr>
                <a:picLocks noChangeAspect="1" noChangeArrowheads="1"/>
              </p:cNvPicPr>
              <p:nvPr/>
            </p:nvPicPr>
            <p:blipFill>
              <a:blip r:embed="rId793"/>
              <a:srcRect/>
              <a:stretch>
                <a:fillRect/>
              </a:stretch>
            </p:blipFill>
            <p:spPr bwMode="auto">
              <a:xfrm>
                <a:off x="1674" y="153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4" name="Picture 802"/>
              <p:cNvPicPr>
                <a:picLocks noChangeAspect="1" noChangeArrowheads="1"/>
              </p:cNvPicPr>
              <p:nvPr/>
            </p:nvPicPr>
            <p:blipFill>
              <a:blip r:embed="rId794"/>
              <a:srcRect/>
              <a:stretch>
                <a:fillRect/>
              </a:stretch>
            </p:blipFill>
            <p:spPr bwMode="auto">
              <a:xfrm>
                <a:off x="1771" y="153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5" name="Picture 803"/>
              <p:cNvPicPr>
                <a:picLocks noChangeAspect="1" noChangeArrowheads="1"/>
              </p:cNvPicPr>
              <p:nvPr/>
            </p:nvPicPr>
            <p:blipFill>
              <a:blip r:embed="rId795"/>
              <a:srcRect/>
              <a:stretch>
                <a:fillRect/>
              </a:stretch>
            </p:blipFill>
            <p:spPr bwMode="auto">
              <a:xfrm>
                <a:off x="1791" y="1531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6" name="Picture 804"/>
              <p:cNvPicPr>
                <a:picLocks noChangeAspect="1" noChangeArrowheads="1"/>
              </p:cNvPicPr>
              <p:nvPr/>
            </p:nvPicPr>
            <p:blipFill>
              <a:blip r:embed="rId796"/>
              <a:srcRect/>
              <a:stretch>
                <a:fillRect/>
              </a:stretch>
            </p:blipFill>
            <p:spPr bwMode="auto">
              <a:xfrm>
                <a:off x="1898" y="1531"/>
                <a:ext cx="8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7" name="Picture 805"/>
              <p:cNvPicPr>
                <a:picLocks noChangeAspect="1" noChangeArrowheads="1"/>
              </p:cNvPicPr>
              <p:nvPr/>
            </p:nvPicPr>
            <p:blipFill>
              <a:blip r:embed="rId797"/>
              <a:srcRect/>
              <a:stretch>
                <a:fillRect/>
              </a:stretch>
            </p:blipFill>
            <p:spPr bwMode="auto">
              <a:xfrm>
                <a:off x="1674" y="1532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8" name="Picture 806"/>
              <p:cNvPicPr>
                <a:picLocks noChangeAspect="1" noChangeArrowheads="1"/>
              </p:cNvPicPr>
              <p:nvPr/>
            </p:nvPicPr>
            <p:blipFill>
              <a:blip r:embed="rId798"/>
              <a:srcRect/>
              <a:stretch>
                <a:fillRect/>
              </a:stretch>
            </p:blipFill>
            <p:spPr bwMode="auto">
              <a:xfrm>
                <a:off x="1771" y="153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739" name="Picture 807"/>
              <p:cNvPicPr>
                <a:picLocks noChangeAspect="1" noChangeArrowheads="1"/>
              </p:cNvPicPr>
              <p:nvPr/>
            </p:nvPicPr>
            <p:blipFill>
              <a:blip r:embed="rId799"/>
              <a:srcRect/>
              <a:stretch>
                <a:fillRect/>
              </a:stretch>
            </p:blipFill>
            <p:spPr bwMode="auto">
              <a:xfrm>
                <a:off x="1791" y="1532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" name="Group 808"/>
            <p:cNvGrpSpPr>
              <a:grpSpLocks/>
            </p:cNvGrpSpPr>
            <p:nvPr/>
          </p:nvGrpSpPr>
          <p:grpSpPr bwMode="auto">
            <a:xfrm>
              <a:off x="1676" y="1532"/>
              <a:ext cx="345" cy="149"/>
              <a:chOff x="1676" y="1532"/>
              <a:chExt cx="345" cy="149"/>
            </a:xfrm>
          </p:grpSpPr>
          <p:pic>
            <p:nvPicPr>
              <p:cNvPr id="17340" name="Picture 809"/>
              <p:cNvPicPr>
                <a:picLocks noChangeAspect="1" noChangeArrowheads="1"/>
              </p:cNvPicPr>
              <p:nvPr/>
            </p:nvPicPr>
            <p:blipFill>
              <a:blip r:embed="rId800"/>
              <a:srcRect/>
              <a:stretch>
                <a:fillRect/>
              </a:stretch>
            </p:blipFill>
            <p:spPr bwMode="auto">
              <a:xfrm>
                <a:off x="1899" y="1532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1" name="Picture 810"/>
              <p:cNvPicPr>
                <a:picLocks noChangeAspect="1" noChangeArrowheads="1"/>
              </p:cNvPicPr>
              <p:nvPr/>
            </p:nvPicPr>
            <p:blipFill>
              <a:blip r:embed="rId801"/>
              <a:srcRect/>
              <a:stretch>
                <a:fillRect/>
              </a:stretch>
            </p:blipFill>
            <p:spPr bwMode="auto">
              <a:xfrm>
                <a:off x="1676" y="1534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2" name="Picture 811"/>
              <p:cNvPicPr>
                <a:picLocks noChangeAspect="1" noChangeArrowheads="1"/>
              </p:cNvPicPr>
              <p:nvPr/>
            </p:nvPicPr>
            <p:blipFill>
              <a:blip r:embed="rId802"/>
              <a:srcRect/>
              <a:stretch>
                <a:fillRect/>
              </a:stretch>
            </p:blipFill>
            <p:spPr bwMode="auto">
              <a:xfrm>
                <a:off x="1771" y="153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3" name="Picture 812"/>
              <p:cNvPicPr>
                <a:picLocks noChangeAspect="1" noChangeArrowheads="1"/>
              </p:cNvPicPr>
              <p:nvPr/>
            </p:nvPicPr>
            <p:blipFill>
              <a:blip r:embed="rId803"/>
              <a:srcRect/>
              <a:stretch>
                <a:fillRect/>
              </a:stretch>
            </p:blipFill>
            <p:spPr bwMode="auto">
              <a:xfrm>
                <a:off x="1793" y="1534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4" name="Picture 813"/>
              <p:cNvPicPr>
                <a:picLocks noChangeAspect="1" noChangeArrowheads="1"/>
              </p:cNvPicPr>
              <p:nvPr/>
            </p:nvPicPr>
            <p:blipFill>
              <a:blip r:embed="rId804"/>
              <a:srcRect/>
              <a:stretch>
                <a:fillRect/>
              </a:stretch>
            </p:blipFill>
            <p:spPr bwMode="auto">
              <a:xfrm>
                <a:off x="1901" y="1534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5" name="Picture 814"/>
              <p:cNvPicPr>
                <a:picLocks noChangeAspect="1" noChangeArrowheads="1"/>
              </p:cNvPicPr>
              <p:nvPr/>
            </p:nvPicPr>
            <p:blipFill>
              <a:blip r:embed="rId805"/>
              <a:srcRect/>
              <a:stretch>
                <a:fillRect/>
              </a:stretch>
            </p:blipFill>
            <p:spPr bwMode="auto">
              <a:xfrm>
                <a:off x="1676" y="1536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6" name="Picture 815"/>
              <p:cNvPicPr>
                <a:picLocks noChangeAspect="1" noChangeArrowheads="1"/>
              </p:cNvPicPr>
              <p:nvPr/>
            </p:nvPicPr>
            <p:blipFill>
              <a:blip r:embed="rId806"/>
              <a:srcRect/>
              <a:stretch>
                <a:fillRect/>
              </a:stretch>
            </p:blipFill>
            <p:spPr bwMode="auto">
              <a:xfrm>
                <a:off x="1771" y="153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7" name="Picture 816"/>
              <p:cNvPicPr>
                <a:picLocks noChangeAspect="1" noChangeArrowheads="1"/>
              </p:cNvPicPr>
              <p:nvPr/>
            </p:nvPicPr>
            <p:blipFill>
              <a:blip r:embed="rId63"/>
              <a:srcRect/>
              <a:stretch>
                <a:fillRect/>
              </a:stretch>
            </p:blipFill>
            <p:spPr bwMode="auto">
              <a:xfrm>
                <a:off x="1793" y="1536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8" name="Picture 817"/>
              <p:cNvPicPr>
                <a:picLocks noChangeAspect="1" noChangeArrowheads="1"/>
              </p:cNvPicPr>
              <p:nvPr/>
            </p:nvPicPr>
            <p:blipFill>
              <a:blip r:embed="rId807"/>
              <a:srcRect/>
              <a:stretch>
                <a:fillRect/>
              </a:stretch>
            </p:blipFill>
            <p:spPr bwMode="auto">
              <a:xfrm>
                <a:off x="1796" y="153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49" name="Picture 818"/>
              <p:cNvPicPr>
                <a:picLocks noChangeAspect="1" noChangeArrowheads="1"/>
              </p:cNvPicPr>
              <p:nvPr/>
            </p:nvPicPr>
            <p:blipFill>
              <a:blip r:embed="rId808"/>
              <a:srcRect/>
              <a:stretch>
                <a:fillRect/>
              </a:stretch>
            </p:blipFill>
            <p:spPr bwMode="auto">
              <a:xfrm>
                <a:off x="1903" y="1536"/>
                <a:ext cx="8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0" name="Picture 819"/>
              <p:cNvPicPr>
                <a:picLocks noChangeAspect="1" noChangeArrowheads="1"/>
              </p:cNvPicPr>
              <p:nvPr/>
            </p:nvPicPr>
            <p:blipFill>
              <a:blip r:embed="rId809"/>
              <a:srcRect/>
              <a:stretch>
                <a:fillRect/>
              </a:stretch>
            </p:blipFill>
            <p:spPr bwMode="auto">
              <a:xfrm>
                <a:off x="1676" y="1537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1" name="Picture 820"/>
              <p:cNvPicPr>
                <a:picLocks noChangeAspect="1" noChangeArrowheads="1"/>
              </p:cNvPicPr>
              <p:nvPr/>
            </p:nvPicPr>
            <p:blipFill>
              <a:blip r:embed="rId810"/>
              <a:srcRect/>
              <a:stretch>
                <a:fillRect/>
              </a:stretch>
            </p:blipFill>
            <p:spPr bwMode="auto">
              <a:xfrm>
                <a:off x="1771" y="153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2" name="Picture 821"/>
              <p:cNvPicPr>
                <a:picLocks noChangeAspect="1" noChangeArrowheads="1"/>
              </p:cNvPicPr>
              <p:nvPr/>
            </p:nvPicPr>
            <p:blipFill>
              <a:blip r:embed="rId811"/>
              <a:srcRect/>
              <a:stretch>
                <a:fillRect/>
              </a:stretch>
            </p:blipFill>
            <p:spPr bwMode="auto">
              <a:xfrm>
                <a:off x="1904" y="153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3" name="Picture 822"/>
              <p:cNvPicPr>
                <a:picLocks noChangeAspect="1" noChangeArrowheads="1"/>
              </p:cNvPicPr>
              <p:nvPr/>
            </p:nvPicPr>
            <p:blipFill>
              <a:blip r:embed="rId812"/>
              <a:srcRect/>
              <a:stretch>
                <a:fillRect/>
              </a:stretch>
            </p:blipFill>
            <p:spPr bwMode="auto">
              <a:xfrm>
                <a:off x="1676" y="1539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4" name="Picture 823"/>
              <p:cNvPicPr>
                <a:picLocks noChangeAspect="1" noChangeArrowheads="1"/>
              </p:cNvPicPr>
              <p:nvPr/>
            </p:nvPicPr>
            <p:blipFill>
              <a:blip r:embed="rId813"/>
              <a:srcRect/>
              <a:stretch>
                <a:fillRect/>
              </a:stretch>
            </p:blipFill>
            <p:spPr bwMode="auto">
              <a:xfrm>
                <a:off x="1773" y="153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5" name="Picture 824"/>
              <p:cNvPicPr>
                <a:picLocks noChangeAspect="1" noChangeArrowheads="1"/>
              </p:cNvPicPr>
              <p:nvPr/>
            </p:nvPicPr>
            <p:blipFill>
              <a:blip r:embed="rId814"/>
              <a:srcRect/>
              <a:stretch>
                <a:fillRect/>
              </a:stretch>
            </p:blipFill>
            <p:spPr bwMode="auto">
              <a:xfrm>
                <a:off x="1906" y="153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6" name="Picture 825"/>
              <p:cNvPicPr>
                <a:picLocks noChangeAspect="1" noChangeArrowheads="1"/>
              </p:cNvPicPr>
              <p:nvPr/>
            </p:nvPicPr>
            <p:blipFill>
              <a:blip r:embed="rId815"/>
              <a:srcRect/>
              <a:stretch>
                <a:fillRect/>
              </a:stretch>
            </p:blipFill>
            <p:spPr bwMode="auto">
              <a:xfrm>
                <a:off x="1676" y="1541"/>
                <a:ext cx="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7" name="Picture 826"/>
              <p:cNvPicPr>
                <a:picLocks noChangeAspect="1" noChangeArrowheads="1"/>
              </p:cNvPicPr>
              <p:nvPr/>
            </p:nvPicPr>
            <p:blipFill>
              <a:blip r:embed="rId816"/>
              <a:srcRect/>
              <a:stretch>
                <a:fillRect/>
              </a:stretch>
            </p:blipFill>
            <p:spPr bwMode="auto">
              <a:xfrm>
                <a:off x="1773" y="154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8" name="Picture 827"/>
              <p:cNvPicPr>
                <a:picLocks noChangeAspect="1" noChangeArrowheads="1"/>
              </p:cNvPicPr>
              <p:nvPr/>
            </p:nvPicPr>
            <p:blipFill>
              <a:blip r:embed="rId817"/>
              <a:srcRect/>
              <a:stretch>
                <a:fillRect/>
              </a:stretch>
            </p:blipFill>
            <p:spPr bwMode="auto">
              <a:xfrm>
                <a:off x="1908" y="154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59" name="Picture 828"/>
              <p:cNvPicPr>
                <a:picLocks noChangeAspect="1" noChangeArrowheads="1"/>
              </p:cNvPicPr>
              <p:nvPr/>
            </p:nvPicPr>
            <p:blipFill>
              <a:blip r:embed="rId818"/>
              <a:srcRect/>
              <a:stretch>
                <a:fillRect/>
              </a:stretch>
            </p:blipFill>
            <p:spPr bwMode="auto">
              <a:xfrm>
                <a:off x="1676" y="154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0" name="Picture 829"/>
              <p:cNvPicPr>
                <a:picLocks noChangeAspect="1" noChangeArrowheads="1"/>
              </p:cNvPicPr>
              <p:nvPr/>
            </p:nvPicPr>
            <p:blipFill>
              <a:blip r:embed="rId819"/>
              <a:srcRect/>
              <a:stretch>
                <a:fillRect/>
              </a:stretch>
            </p:blipFill>
            <p:spPr bwMode="auto">
              <a:xfrm>
                <a:off x="1773" y="154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1" name="Picture 830"/>
              <p:cNvPicPr>
                <a:picLocks noChangeAspect="1" noChangeArrowheads="1"/>
              </p:cNvPicPr>
              <p:nvPr/>
            </p:nvPicPr>
            <p:blipFill>
              <a:blip r:embed="rId820"/>
              <a:srcRect/>
              <a:stretch>
                <a:fillRect/>
              </a:stretch>
            </p:blipFill>
            <p:spPr bwMode="auto">
              <a:xfrm>
                <a:off x="1909" y="1542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2" name="Picture 831"/>
              <p:cNvPicPr>
                <a:picLocks noChangeAspect="1" noChangeArrowheads="1"/>
              </p:cNvPicPr>
              <p:nvPr/>
            </p:nvPicPr>
            <p:blipFill>
              <a:blip r:embed="rId821"/>
              <a:srcRect/>
              <a:stretch>
                <a:fillRect/>
              </a:stretch>
            </p:blipFill>
            <p:spPr bwMode="auto">
              <a:xfrm>
                <a:off x="1676" y="154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3" name="Picture 832"/>
              <p:cNvPicPr>
                <a:picLocks noChangeAspect="1" noChangeArrowheads="1"/>
              </p:cNvPicPr>
              <p:nvPr/>
            </p:nvPicPr>
            <p:blipFill>
              <a:blip r:embed="rId822"/>
              <a:srcRect/>
              <a:stretch>
                <a:fillRect/>
              </a:stretch>
            </p:blipFill>
            <p:spPr bwMode="auto">
              <a:xfrm>
                <a:off x="1773" y="154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4" name="Picture 833"/>
              <p:cNvPicPr>
                <a:picLocks noChangeAspect="1" noChangeArrowheads="1"/>
              </p:cNvPicPr>
              <p:nvPr/>
            </p:nvPicPr>
            <p:blipFill>
              <a:blip r:embed="rId823"/>
              <a:srcRect/>
              <a:stretch>
                <a:fillRect/>
              </a:stretch>
            </p:blipFill>
            <p:spPr bwMode="auto">
              <a:xfrm>
                <a:off x="1911" y="1544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5" name="Picture 834"/>
              <p:cNvPicPr>
                <a:picLocks noChangeAspect="1" noChangeArrowheads="1"/>
              </p:cNvPicPr>
              <p:nvPr/>
            </p:nvPicPr>
            <p:blipFill>
              <a:blip r:embed="rId824"/>
              <a:srcRect/>
              <a:stretch>
                <a:fillRect/>
              </a:stretch>
            </p:blipFill>
            <p:spPr bwMode="auto">
              <a:xfrm>
                <a:off x="1678" y="1546"/>
                <a:ext cx="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6" name="Picture 835"/>
              <p:cNvPicPr>
                <a:picLocks noChangeAspect="1" noChangeArrowheads="1"/>
              </p:cNvPicPr>
              <p:nvPr/>
            </p:nvPicPr>
            <p:blipFill>
              <a:blip r:embed="rId825"/>
              <a:srcRect/>
              <a:stretch>
                <a:fillRect/>
              </a:stretch>
            </p:blipFill>
            <p:spPr bwMode="auto">
              <a:xfrm>
                <a:off x="1773" y="154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7" name="Picture 836"/>
              <p:cNvPicPr>
                <a:picLocks noChangeAspect="1" noChangeArrowheads="1"/>
              </p:cNvPicPr>
              <p:nvPr/>
            </p:nvPicPr>
            <p:blipFill>
              <a:blip r:embed="rId826"/>
              <a:srcRect/>
              <a:stretch>
                <a:fillRect/>
              </a:stretch>
            </p:blipFill>
            <p:spPr bwMode="auto">
              <a:xfrm>
                <a:off x="1913" y="154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8" name="Picture 837"/>
              <p:cNvPicPr>
                <a:picLocks noChangeAspect="1" noChangeArrowheads="1"/>
              </p:cNvPicPr>
              <p:nvPr/>
            </p:nvPicPr>
            <p:blipFill>
              <a:blip r:embed="rId827"/>
              <a:srcRect/>
              <a:stretch>
                <a:fillRect/>
              </a:stretch>
            </p:blipFill>
            <p:spPr bwMode="auto">
              <a:xfrm>
                <a:off x="1678" y="1547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69" name="Picture 838"/>
              <p:cNvPicPr>
                <a:picLocks noChangeAspect="1" noChangeArrowheads="1"/>
              </p:cNvPicPr>
              <p:nvPr/>
            </p:nvPicPr>
            <p:blipFill>
              <a:blip r:embed="rId828"/>
              <a:srcRect/>
              <a:stretch>
                <a:fillRect/>
              </a:stretch>
            </p:blipFill>
            <p:spPr bwMode="auto">
              <a:xfrm>
                <a:off x="1773" y="154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0" name="Picture 839"/>
              <p:cNvPicPr>
                <a:picLocks noChangeAspect="1" noChangeArrowheads="1"/>
              </p:cNvPicPr>
              <p:nvPr/>
            </p:nvPicPr>
            <p:blipFill>
              <a:blip r:embed="rId829"/>
              <a:srcRect/>
              <a:stretch>
                <a:fillRect/>
              </a:stretch>
            </p:blipFill>
            <p:spPr bwMode="auto">
              <a:xfrm>
                <a:off x="1914" y="154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1" name="Picture 840"/>
              <p:cNvPicPr>
                <a:picLocks noChangeAspect="1" noChangeArrowheads="1"/>
              </p:cNvPicPr>
              <p:nvPr/>
            </p:nvPicPr>
            <p:blipFill>
              <a:blip r:embed="rId830"/>
              <a:srcRect/>
              <a:stretch>
                <a:fillRect/>
              </a:stretch>
            </p:blipFill>
            <p:spPr bwMode="auto">
              <a:xfrm>
                <a:off x="1678" y="1549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2" name="Picture 841"/>
              <p:cNvPicPr>
                <a:picLocks noChangeAspect="1" noChangeArrowheads="1"/>
              </p:cNvPicPr>
              <p:nvPr/>
            </p:nvPicPr>
            <p:blipFill>
              <a:blip r:embed="rId831"/>
              <a:srcRect/>
              <a:stretch>
                <a:fillRect/>
              </a:stretch>
            </p:blipFill>
            <p:spPr bwMode="auto">
              <a:xfrm>
                <a:off x="1773" y="154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3" name="Picture 842"/>
              <p:cNvPicPr>
                <a:picLocks noChangeAspect="1" noChangeArrowheads="1"/>
              </p:cNvPicPr>
              <p:nvPr/>
            </p:nvPicPr>
            <p:blipFill>
              <a:blip r:embed="rId832"/>
              <a:srcRect/>
              <a:stretch>
                <a:fillRect/>
              </a:stretch>
            </p:blipFill>
            <p:spPr bwMode="auto">
              <a:xfrm>
                <a:off x="1916" y="154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4" name="Picture 843"/>
              <p:cNvPicPr>
                <a:picLocks noChangeAspect="1" noChangeArrowheads="1"/>
              </p:cNvPicPr>
              <p:nvPr/>
            </p:nvPicPr>
            <p:blipFill>
              <a:blip r:embed="rId833"/>
              <a:srcRect/>
              <a:stretch>
                <a:fillRect/>
              </a:stretch>
            </p:blipFill>
            <p:spPr bwMode="auto">
              <a:xfrm>
                <a:off x="1678" y="1551"/>
                <a:ext cx="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5" name="Picture 844"/>
              <p:cNvPicPr>
                <a:picLocks noChangeAspect="1" noChangeArrowheads="1"/>
              </p:cNvPicPr>
              <p:nvPr/>
            </p:nvPicPr>
            <p:blipFill>
              <a:blip r:embed="rId834"/>
              <a:srcRect/>
              <a:stretch>
                <a:fillRect/>
              </a:stretch>
            </p:blipFill>
            <p:spPr bwMode="auto">
              <a:xfrm>
                <a:off x="1769" y="1551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6" name="Picture 845"/>
              <p:cNvPicPr>
                <a:picLocks noChangeAspect="1" noChangeArrowheads="1"/>
              </p:cNvPicPr>
              <p:nvPr/>
            </p:nvPicPr>
            <p:blipFill>
              <a:blip r:embed="rId835"/>
              <a:srcRect/>
              <a:stretch>
                <a:fillRect/>
              </a:stretch>
            </p:blipFill>
            <p:spPr bwMode="auto">
              <a:xfrm>
                <a:off x="1916" y="155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7" name="Picture 846"/>
              <p:cNvPicPr>
                <a:picLocks noChangeAspect="1" noChangeArrowheads="1"/>
              </p:cNvPicPr>
              <p:nvPr/>
            </p:nvPicPr>
            <p:blipFill>
              <a:blip r:embed="rId836"/>
              <a:srcRect/>
              <a:stretch>
                <a:fillRect/>
              </a:stretch>
            </p:blipFill>
            <p:spPr bwMode="auto">
              <a:xfrm>
                <a:off x="1678" y="1552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8" name="Picture 847"/>
              <p:cNvPicPr>
                <a:picLocks noChangeAspect="1" noChangeArrowheads="1"/>
              </p:cNvPicPr>
              <p:nvPr/>
            </p:nvPicPr>
            <p:blipFill>
              <a:blip r:embed="rId837"/>
              <a:srcRect/>
              <a:stretch>
                <a:fillRect/>
              </a:stretch>
            </p:blipFill>
            <p:spPr bwMode="auto">
              <a:xfrm>
                <a:off x="1769" y="1552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79" name="Picture 848"/>
              <p:cNvPicPr>
                <a:picLocks noChangeAspect="1" noChangeArrowheads="1"/>
              </p:cNvPicPr>
              <p:nvPr/>
            </p:nvPicPr>
            <p:blipFill>
              <a:blip r:embed="rId838"/>
              <a:srcRect/>
              <a:stretch>
                <a:fillRect/>
              </a:stretch>
            </p:blipFill>
            <p:spPr bwMode="auto">
              <a:xfrm>
                <a:off x="1918" y="1552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0" name="Picture 849"/>
              <p:cNvPicPr>
                <a:picLocks noChangeAspect="1" noChangeArrowheads="1"/>
              </p:cNvPicPr>
              <p:nvPr/>
            </p:nvPicPr>
            <p:blipFill>
              <a:blip r:embed="rId839"/>
              <a:srcRect/>
              <a:stretch>
                <a:fillRect/>
              </a:stretch>
            </p:blipFill>
            <p:spPr bwMode="auto">
              <a:xfrm>
                <a:off x="1678" y="155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1" name="Picture 850"/>
              <p:cNvPicPr>
                <a:picLocks noChangeAspect="1" noChangeArrowheads="1"/>
              </p:cNvPicPr>
              <p:nvPr/>
            </p:nvPicPr>
            <p:blipFill>
              <a:blip r:embed="rId840"/>
              <a:srcRect/>
              <a:stretch>
                <a:fillRect/>
              </a:stretch>
            </p:blipFill>
            <p:spPr bwMode="auto">
              <a:xfrm>
                <a:off x="1768" y="155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2" name="Picture 851"/>
              <p:cNvPicPr>
                <a:picLocks noChangeAspect="1" noChangeArrowheads="1"/>
              </p:cNvPicPr>
              <p:nvPr/>
            </p:nvPicPr>
            <p:blipFill>
              <a:blip r:embed="rId841"/>
              <a:srcRect/>
              <a:stretch>
                <a:fillRect/>
              </a:stretch>
            </p:blipFill>
            <p:spPr bwMode="auto">
              <a:xfrm>
                <a:off x="1918" y="1554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3" name="Picture 852"/>
              <p:cNvPicPr>
                <a:picLocks noChangeAspect="1" noChangeArrowheads="1"/>
              </p:cNvPicPr>
              <p:nvPr/>
            </p:nvPicPr>
            <p:blipFill>
              <a:blip r:embed="rId842"/>
              <a:srcRect/>
              <a:stretch>
                <a:fillRect/>
              </a:stretch>
            </p:blipFill>
            <p:spPr bwMode="auto">
              <a:xfrm>
                <a:off x="1678" y="155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4" name="Picture 853"/>
              <p:cNvPicPr>
                <a:picLocks noChangeAspect="1" noChangeArrowheads="1"/>
              </p:cNvPicPr>
              <p:nvPr/>
            </p:nvPicPr>
            <p:blipFill>
              <a:blip r:embed="rId843"/>
              <a:srcRect/>
              <a:stretch>
                <a:fillRect/>
              </a:stretch>
            </p:blipFill>
            <p:spPr bwMode="auto">
              <a:xfrm>
                <a:off x="1764" y="155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5" name="Picture 854"/>
              <p:cNvPicPr>
                <a:picLocks noChangeAspect="1" noChangeArrowheads="1"/>
              </p:cNvPicPr>
              <p:nvPr/>
            </p:nvPicPr>
            <p:blipFill>
              <a:blip r:embed="rId844"/>
              <a:srcRect/>
              <a:stretch>
                <a:fillRect/>
              </a:stretch>
            </p:blipFill>
            <p:spPr bwMode="auto">
              <a:xfrm>
                <a:off x="1919" y="1556"/>
                <a:ext cx="7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6" name="Picture 855"/>
              <p:cNvPicPr>
                <a:picLocks noChangeAspect="1" noChangeArrowheads="1"/>
              </p:cNvPicPr>
              <p:nvPr/>
            </p:nvPicPr>
            <p:blipFill>
              <a:blip r:embed="rId845"/>
              <a:srcRect/>
              <a:stretch>
                <a:fillRect/>
              </a:stretch>
            </p:blipFill>
            <p:spPr bwMode="auto">
              <a:xfrm>
                <a:off x="1678" y="155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7" name="Picture 856"/>
              <p:cNvPicPr>
                <a:picLocks noChangeAspect="1" noChangeArrowheads="1"/>
              </p:cNvPicPr>
              <p:nvPr/>
            </p:nvPicPr>
            <p:blipFill>
              <a:blip r:embed="rId846"/>
              <a:srcRect/>
              <a:stretch>
                <a:fillRect/>
              </a:stretch>
            </p:blipFill>
            <p:spPr bwMode="auto">
              <a:xfrm>
                <a:off x="1763" y="1557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8" name="Picture 857"/>
              <p:cNvPicPr>
                <a:picLocks noChangeAspect="1" noChangeArrowheads="1"/>
              </p:cNvPicPr>
              <p:nvPr/>
            </p:nvPicPr>
            <p:blipFill>
              <a:blip r:embed="rId847"/>
              <a:srcRect/>
              <a:stretch>
                <a:fillRect/>
              </a:stretch>
            </p:blipFill>
            <p:spPr bwMode="auto">
              <a:xfrm>
                <a:off x="1921" y="1557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89" name="Picture 858"/>
              <p:cNvPicPr>
                <a:picLocks noChangeAspect="1" noChangeArrowheads="1"/>
              </p:cNvPicPr>
              <p:nvPr/>
            </p:nvPicPr>
            <p:blipFill>
              <a:blip r:embed="rId848"/>
              <a:srcRect/>
              <a:stretch>
                <a:fillRect/>
              </a:stretch>
            </p:blipFill>
            <p:spPr bwMode="auto">
              <a:xfrm>
                <a:off x="1678" y="1559"/>
                <a:ext cx="9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0" name="Picture 859"/>
              <p:cNvPicPr>
                <a:picLocks noChangeAspect="1" noChangeArrowheads="1"/>
              </p:cNvPicPr>
              <p:nvPr/>
            </p:nvPicPr>
            <p:blipFill>
              <a:blip r:embed="rId849"/>
              <a:srcRect/>
              <a:stretch>
                <a:fillRect/>
              </a:stretch>
            </p:blipFill>
            <p:spPr bwMode="auto">
              <a:xfrm>
                <a:off x="1923" y="1559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1" name="Picture 860"/>
              <p:cNvPicPr>
                <a:picLocks noChangeAspect="1" noChangeArrowheads="1"/>
              </p:cNvPicPr>
              <p:nvPr/>
            </p:nvPicPr>
            <p:blipFill>
              <a:blip r:embed="rId850"/>
              <a:srcRect/>
              <a:stretch>
                <a:fillRect/>
              </a:stretch>
            </p:blipFill>
            <p:spPr bwMode="auto">
              <a:xfrm>
                <a:off x="1679" y="1561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2" name="Picture 861"/>
              <p:cNvPicPr>
                <a:picLocks noChangeAspect="1" noChangeArrowheads="1"/>
              </p:cNvPicPr>
              <p:nvPr/>
            </p:nvPicPr>
            <p:blipFill>
              <a:blip r:embed="rId851"/>
              <a:srcRect/>
              <a:stretch>
                <a:fillRect/>
              </a:stretch>
            </p:blipFill>
            <p:spPr bwMode="auto">
              <a:xfrm>
                <a:off x="1923" y="1561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3" name="Picture 862"/>
              <p:cNvPicPr>
                <a:picLocks noChangeAspect="1" noChangeArrowheads="1"/>
              </p:cNvPicPr>
              <p:nvPr/>
            </p:nvPicPr>
            <p:blipFill>
              <a:blip r:embed="rId852"/>
              <a:srcRect/>
              <a:stretch>
                <a:fillRect/>
              </a:stretch>
            </p:blipFill>
            <p:spPr bwMode="auto">
              <a:xfrm>
                <a:off x="1679" y="1562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4" name="Picture 863"/>
              <p:cNvPicPr>
                <a:picLocks noChangeAspect="1" noChangeArrowheads="1"/>
              </p:cNvPicPr>
              <p:nvPr/>
            </p:nvPicPr>
            <p:blipFill>
              <a:blip r:embed="rId853"/>
              <a:srcRect/>
              <a:stretch>
                <a:fillRect/>
              </a:stretch>
            </p:blipFill>
            <p:spPr bwMode="auto">
              <a:xfrm>
                <a:off x="1924" y="1562"/>
                <a:ext cx="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5" name="Picture 864"/>
              <p:cNvPicPr>
                <a:picLocks noChangeAspect="1" noChangeArrowheads="1"/>
              </p:cNvPicPr>
              <p:nvPr/>
            </p:nvPicPr>
            <p:blipFill>
              <a:blip r:embed="rId854"/>
              <a:srcRect/>
              <a:stretch>
                <a:fillRect/>
              </a:stretch>
            </p:blipFill>
            <p:spPr bwMode="auto">
              <a:xfrm>
                <a:off x="1679" y="1564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6" name="Picture 865"/>
              <p:cNvPicPr>
                <a:picLocks noChangeAspect="1" noChangeArrowheads="1"/>
              </p:cNvPicPr>
              <p:nvPr/>
            </p:nvPicPr>
            <p:blipFill>
              <a:blip r:embed="rId855"/>
              <a:srcRect/>
              <a:stretch>
                <a:fillRect/>
              </a:stretch>
            </p:blipFill>
            <p:spPr bwMode="auto">
              <a:xfrm>
                <a:off x="1926" y="1564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7" name="Picture 866"/>
              <p:cNvPicPr>
                <a:picLocks noChangeAspect="1" noChangeArrowheads="1"/>
              </p:cNvPicPr>
              <p:nvPr/>
            </p:nvPicPr>
            <p:blipFill>
              <a:blip r:embed="rId856"/>
              <a:srcRect/>
              <a:stretch>
                <a:fillRect/>
              </a:stretch>
            </p:blipFill>
            <p:spPr bwMode="auto">
              <a:xfrm>
                <a:off x="1679" y="1566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8" name="Picture 867"/>
              <p:cNvPicPr>
                <a:picLocks noChangeAspect="1" noChangeArrowheads="1"/>
              </p:cNvPicPr>
              <p:nvPr/>
            </p:nvPicPr>
            <p:blipFill>
              <a:blip r:embed="rId857"/>
              <a:srcRect/>
              <a:stretch>
                <a:fillRect/>
              </a:stretch>
            </p:blipFill>
            <p:spPr bwMode="auto">
              <a:xfrm>
                <a:off x="1926" y="1566"/>
                <a:ext cx="5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99" name="Picture 868"/>
              <p:cNvPicPr>
                <a:picLocks noChangeAspect="1" noChangeArrowheads="1"/>
              </p:cNvPicPr>
              <p:nvPr/>
            </p:nvPicPr>
            <p:blipFill>
              <a:blip r:embed="rId858"/>
              <a:srcRect/>
              <a:stretch>
                <a:fillRect/>
              </a:stretch>
            </p:blipFill>
            <p:spPr bwMode="auto">
              <a:xfrm>
                <a:off x="1989" y="156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0" name="Picture 869"/>
              <p:cNvPicPr>
                <a:picLocks noChangeAspect="1" noChangeArrowheads="1"/>
              </p:cNvPicPr>
              <p:nvPr/>
            </p:nvPicPr>
            <p:blipFill>
              <a:blip r:embed="rId859"/>
              <a:srcRect/>
              <a:stretch>
                <a:fillRect/>
              </a:stretch>
            </p:blipFill>
            <p:spPr bwMode="auto">
              <a:xfrm>
                <a:off x="1998" y="156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1" name="Picture 870"/>
              <p:cNvPicPr>
                <a:picLocks noChangeAspect="1" noChangeArrowheads="1"/>
              </p:cNvPicPr>
              <p:nvPr/>
            </p:nvPicPr>
            <p:blipFill>
              <a:blip r:embed="rId860"/>
              <a:srcRect/>
              <a:stretch>
                <a:fillRect/>
              </a:stretch>
            </p:blipFill>
            <p:spPr bwMode="auto">
              <a:xfrm>
                <a:off x="1679" y="1567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2" name="Picture 871"/>
              <p:cNvPicPr>
                <a:picLocks noChangeAspect="1" noChangeArrowheads="1"/>
              </p:cNvPicPr>
              <p:nvPr/>
            </p:nvPicPr>
            <p:blipFill>
              <a:blip r:embed="rId861"/>
              <a:srcRect/>
              <a:stretch>
                <a:fillRect/>
              </a:stretch>
            </p:blipFill>
            <p:spPr bwMode="auto">
              <a:xfrm>
                <a:off x="1929" y="156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3" name="Picture 872"/>
              <p:cNvPicPr>
                <a:picLocks noChangeAspect="1" noChangeArrowheads="1"/>
              </p:cNvPicPr>
              <p:nvPr/>
            </p:nvPicPr>
            <p:blipFill>
              <a:blip r:embed="rId862"/>
              <a:srcRect/>
              <a:stretch>
                <a:fillRect/>
              </a:stretch>
            </p:blipFill>
            <p:spPr bwMode="auto">
              <a:xfrm>
                <a:off x="1936" y="1567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4" name="Picture 873"/>
              <p:cNvPicPr>
                <a:picLocks noChangeAspect="1" noChangeArrowheads="1"/>
              </p:cNvPicPr>
              <p:nvPr/>
            </p:nvPicPr>
            <p:blipFill>
              <a:blip r:embed="rId863"/>
              <a:srcRect/>
              <a:stretch>
                <a:fillRect/>
              </a:stretch>
            </p:blipFill>
            <p:spPr bwMode="auto">
              <a:xfrm>
                <a:off x="1988" y="1567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5" name="Picture 874"/>
              <p:cNvPicPr>
                <a:picLocks noChangeAspect="1" noChangeArrowheads="1"/>
              </p:cNvPicPr>
              <p:nvPr/>
            </p:nvPicPr>
            <p:blipFill>
              <a:blip r:embed="rId864"/>
              <a:srcRect/>
              <a:stretch>
                <a:fillRect/>
              </a:stretch>
            </p:blipFill>
            <p:spPr bwMode="auto">
              <a:xfrm>
                <a:off x="1679" y="1569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6" name="Picture 875"/>
              <p:cNvPicPr>
                <a:picLocks noChangeAspect="1" noChangeArrowheads="1"/>
              </p:cNvPicPr>
              <p:nvPr/>
            </p:nvPicPr>
            <p:blipFill>
              <a:blip r:embed="rId865"/>
              <a:srcRect/>
              <a:stretch>
                <a:fillRect/>
              </a:stretch>
            </p:blipFill>
            <p:spPr bwMode="auto">
              <a:xfrm>
                <a:off x="1938" y="1569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7" name="Picture 876"/>
              <p:cNvPicPr>
                <a:picLocks noChangeAspect="1" noChangeArrowheads="1"/>
              </p:cNvPicPr>
              <p:nvPr/>
            </p:nvPicPr>
            <p:blipFill>
              <a:blip r:embed="rId866"/>
              <a:srcRect/>
              <a:stretch>
                <a:fillRect/>
              </a:stretch>
            </p:blipFill>
            <p:spPr bwMode="auto">
              <a:xfrm>
                <a:off x="1988" y="1569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8" name="Picture 877"/>
              <p:cNvPicPr>
                <a:picLocks noChangeAspect="1" noChangeArrowheads="1"/>
              </p:cNvPicPr>
              <p:nvPr/>
            </p:nvPicPr>
            <p:blipFill>
              <a:blip r:embed="rId867"/>
              <a:srcRect/>
              <a:stretch>
                <a:fillRect/>
              </a:stretch>
            </p:blipFill>
            <p:spPr bwMode="auto">
              <a:xfrm>
                <a:off x="1681" y="157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09" name="Picture 878"/>
              <p:cNvPicPr>
                <a:picLocks noChangeAspect="1" noChangeArrowheads="1"/>
              </p:cNvPicPr>
              <p:nvPr/>
            </p:nvPicPr>
            <p:blipFill>
              <a:blip r:embed="rId868"/>
              <a:srcRect/>
              <a:stretch>
                <a:fillRect/>
              </a:stretch>
            </p:blipFill>
            <p:spPr bwMode="auto">
              <a:xfrm>
                <a:off x="1941" y="157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0" name="Picture 879"/>
              <p:cNvPicPr>
                <a:picLocks noChangeAspect="1" noChangeArrowheads="1"/>
              </p:cNvPicPr>
              <p:nvPr/>
            </p:nvPicPr>
            <p:blipFill>
              <a:blip r:embed="rId869"/>
              <a:srcRect/>
              <a:stretch>
                <a:fillRect/>
              </a:stretch>
            </p:blipFill>
            <p:spPr bwMode="auto">
              <a:xfrm>
                <a:off x="1986" y="1571"/>
                <a:ext cx="1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1" name="Picture 880"/>
              <p:cNvPicPr>
                <a:picLocks noChangeAspect="1" noChangeArrowheads="1"/>
              </p:cNvPicPr>
              <p:nvPr/>
            </p:nvPicPr>
            <p:blipFill>
              <a:blip r:embed="rId870"/>
              <a:srcRect/>
              <a:stretch>
                <a:fillRect/>
              </a:stretch>
            </p:blipFill>
            <p:spPr bwMode="auto">
              <a:xfrm>
                <a:off x="1681" y="1572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2" name="Picture 881"/>
              <p:cNvPicPr>
                <a:picLocks noChangeAspect="1" noChangeArrowheads="1"/>
              </p:cNvPicPr>
              <p:nvPr/>
            </p:nvPicPr>
            <p:blipFill>
              <a:blip r:embed="rId871"/>
              <a:srcRect/>
              <a:stretch>
                <a:fillRect/>
              </a:stretch>
            </p:blipFill>
            <p:spPr bwMode="auto">
              <a:xfrm>
                <a:off x="1944" y="1572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3" name="Picture 882"/>
              <p:cNvPicPr>
                <a:picLocks noChangeAspect="1" noChangeArrowheads="1"/>
              </p:cNvPicPr>
              <p:nvPr/>
            </p:nvPicPr>
            <p:blipFill>
              <a:blip r:embed="rId872"/>
              <a:srcRect/>
              <a:stretch>
                <a:fillRect/>
              </a:stretch>
            </p:blipFill>
            <p:spPr bwMode="auto">
              <a:xfrm>
                <a:off x="1681" y="1574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4" name="Picture 883"/>
              <p:cNvPicPr>
                <a:picLocks noChangeAspect="1" noChangeArrowheads="1"/>
              </p:cNvPicPr>
              <p:nvPr/>
            </p:nvPicPr>
            <p:blipFill>
              <a:blip r:embed="rId873"/>
              <a:srcRect/>
              <a:stretch>
                <a:fillRect/>
              </a:stretch>
            </p:blipFill>
            <p:spPr bwMode="auto">
              <a:xfrm>
                <a:off x="1946" y="1574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5" name="Picture 884"/>
              <p:cNvPicPr>
                <a:picLocks noChangeAspect="1" noChangeArrowheads="1"/>
              </p:cNvPicPr>
              <p:nvPr/>
            </p:nvPicPr>
            <p:blipFill>
              <a:blip r:embed="rId874"/>
              <a:srcRect/>
              <a:stretch>
                <a:fillRect/>
              </a:stretch>
            </p:blipFill>
            <p:spPr bwMode="auto">
              <a:xfrm>
                <a:off x="1681" y="157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6" name="Picture 885"/>
              <p:cNvPicPr>
                <a:picLocks noChangeAspect="1" noChangeArrowheads="1"/>
              </p:cNvPicPr>
              <p:nvPr/>
            </p:nvPicPr>
            <p:blipFill>
              <a:blip r:embed="rId875"/>
              <a:srcRect/>
              <a:stretch>
                <a:fillRect/>
              </a:stretch>
            </p:blipFill>
            <p:spPr bwMode="auto">
              <a:xfrm>
                <a:off x="1948" y="1576"/>
                <a:ext cx="5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7" name="Picture 886"/>
              <p:cNvPicPr>
                <a:picLocks noChangeAspect="1" noChangeArrowheads="1"/>
              </p:cNvPicPr>
              <p:nvPr/>
            </p:nvPicPr>
            <p:blipFill>
              <a:blip r:embed="rId876"/>
              <a:srcRect/>
              <a:stretch>
                <a:fillRect/>
              </a:stretch>
            </p:blipFill>
            <p:spPr bwMode="auto">
              <a:xfrm>
                <a:off x="1683" y="157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8" name="Picture 887"/>
              <p:cNvPicPr>
                <a:picLocks noChangeAspect="1" noChangeArrowheads="1"/>
              </p:cNvPicPr>
              <p:nvPr/>
            </p:nvPicPr>
            <p:blipFill>
              <a:blip r:embed="rId877"/>
              <a:srcRect/>
              <a:stretch>
                <a:fillRect/>
              </a:stretch>
            </p:blipFill>
            <p:spPr bwMode="auto">
              <a:xfrm>
                <a:off x="1948" y="1577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19" name="Picture 888"/>
              <p:cNvPicPr>
                <a:picLocks noChangeAspect="1" noChangeArrowheads="1"/>
              </p:cNvPicPr>
              <p:nvPr/>
            </p:nvPicPr>
            <p:blipFill>
              <a:blip r:embed="rId878"/>
              <a:srcRect/>
              <a:stretch>
                <a:fillRect/>
              </a:stretch>
            </p:blipFill>
            <p:spPr bwMode="auto">
              <a:xfrm>
                <a:off x="1683" y="157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0" name="Picture 889"/>
              <p:cNvPicPr>
                <a:picLocks noChangeAspect="1" noChangeArrowheads="1"/>
              </p:cNvPicPr>
              <p:nvPr/>
            </p:nvPicPr>
            <p:blipFill>
              <a:blip r:embed="rId879"/>
              <a:srcRect/>
              <a:stretch>
                <a:fillRect/>
              </a:stretch>
            </p:blipFill>
            <p:spPr bwMode="auto">
              <a:xfrm>
                <a:off x="1949" y="1579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1" name="Picture 890"/>
              <p:cNvPicPr>
                <a:picLocks noChangeAspect="1" noChangeArrowheads="1"/>
              </p:cNvPicPr>
              <p:nvPr/>
            </p:nvPicPr>
            <p:blipFill>
              <a:blip r:embed="rId880"/>
              <a:srcRect/>
              <a:stretch>
                <a:fillRect/>
              </a:stretch>
            </p:blipFill>
            <p:spPr bwMode="auto">
              <a:xfrm>
                <a:off x="1973" y="157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2" name="Picture 891"/>
              <p:cNvPicPr>
                <a:picLocks noChangeAspect="1" noChangeArrowheads="1"/>
              </p:cNvPicPr>
              <p:nvPr/>
            </p:nvPicPr>
            <p:blipFill>
              <a:blip r:embed="rId881"/>
              <a:srcRect/>
              <a:stretch>
                <a:fillRect/>
              </a:stretch>
            </p:blipFill>
            <p:spPr bwMode="auto">
              <a:xfrm>
                <a:off x="1683" y="1581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3" name="Picture 892"/>
              <p:cNvPicPr>
                <a:picLocks noChangeAspect="1" noChangeArrowheads="1"/>
              </p:cNvPicPr>
              <p:nvPr/>
            </p:nvPicPr>
            <p:blipFill>
              <a:blip r:embed="rId882"/>
              <a:srcRect/>
              <a:stretch>
                <a:fillRect/>
              </a:stretch>
            </p:blipFill>
            <p:spPr bwMode="auto">
              <a:xfrm>
                <a:off x="1951" y="1581"/>
                <a:ext cx="2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4" name="Picture 893"/>
              <p:cNvPicPr>
                <a:picLocks noChangeAspect="1" noChangeArrowheads="1"/>
              </p:cNvPicPr>
              <p:nvPr/>
            </p:nvPicPr>
            <p:blipFill>
              <a:blip r:embed="rId883"/>
              <a:srcRect/>
              <a:stretch>
                <a:fillRect/>
              </a:stretch>
            </p:blipFill>
            <p:spPr bwMode="auto">
              <a:xfrm>
                <a:off x="1978" y="158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5" name="Picture 894"/>
              <p:cNvPicPr>
                <a:picLocks noChangeAspect="1" noChangeArrowheads="1"/>
              </p:cNvPicPr>
              <p:nvPr/>
            </p:nvPicPr>
            <p:blipFill>
              <a:blip r:embed="rId884"/>
              <a:srcRect/>
              <a:stretch>
                <a:fillRect/>
              </a:stretch>
            </p:blipFill>
            <p:spPr bwMode="auto">
              <a:xfrm>
                <a:off x="1684" y="158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6" name="Picture 895"/>
              <p:cNvPicPr>
                <a:picLocks noChangeAspect="1" noChangeArrowheads="1"/>
              </p:cNvPicPr>
              <p:nvPr/>
            </p:nvPicPr>
            <p:blipFill>
              <a:blip r:embed="rId885"/>
              <a:srcRect/>
              <a:stretch>
                <a:fillRect/>
              </a:stretch>
            </p:blipFill>
            <p:spPr bwMode="auto">
              <a:xfrm>
                <a:off x="1953" y="1582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7" name="Picture 896"/>
              <p:cNvPicPr>
                <a:picLocks noChangeAspect="1" noChangeArrowheads="1"/>
              </p:cNvPicPr>
              <p:nvPr/>
            </p:nvPicPr>
            <p:blipFill>
              <a:blip r:embed="rId886"/>
              <a:srcRect/>
              <a:stretch>
                <a:fillRect/>
              </a:stretch>
            </p:blipFill>
            <p:spPr bwMode="auto">
              <a:xfrm>
                <a:off x="1983" y="158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8" name="Picture 897"/>
              <p:cNvPicPr>
                <a:picLocks noChangeAspect="1" noChangeArrowheads="1"/>
              </p:cNvPicPr>
              <p:nvPr/>
            </p:nvPicPr>
            <p:blipFill>
              <a:blip r:embed="rId887"/>
              <a:srcRect/>
              <a:stretch>
                <a:fillRect/>
              </a:stretch>
            </p:blipFill>
            <p:spPr bwMode="auto">
              <a:xfrm>
                <a:off x="1684" y="158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29" name="Picture 898"/>
              <p:cNvPicPr>
                <a:picLocks noChangeAspect="1" noChangeArrowheads="1"/>
              </p:cNvPicPr>
              <p:nvPr/>
            </p:nvPicPr>
            <p:blipFill>
              <a:blip r:embed="rId888"/>
              <a:srcRect/>
              <a:stretch>
                <a:fillRect/>
              </a:stretch>
            </p:blipFill>
            <p:spPr bwMode="auto">
              <a:xfrm>
                <a:off x="1954" y="1584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0" name="Picture 899"/>
              <p:cNvPicPr>
                <a:picLocks noChangeAspect="1" noChangeArrowheads="1"/>
              </p:cNvPicPr>
              <p:nvPr/>
            </p:nvPicPr>
            <p:blipFill>
              <a:blip r:embed="rId889"/>
              <a:srcRect/>
              <a:stretch>
                <a:fillRect/>
              </a:stretch>
            </p:blipFill>
            <p:spPr bwMode="auto">
              <a:xfrm>
                <a:off x="1986" y="1584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1" name="Picture 900"/>
              <p:cNvPicPr>
                <a:picLocks noChangeAspect="1" noChangeArrowheads="1"/>
              </p:cNvPicPr>
              <p:nvPr/>
            </p:nvPicPr>
            <p:blipFill>
              <a:blip r:embed="rId890"/>
              <a:srcRect/>
              <a:stretch>
                <a:fillRect/>
              </a:stretch>
            </p:blipFill>
            <p:spPr bwMode="auto">
              <a:xfrm>
                <a:off x="1684" y="158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2" name="Picture 901"/>
              <p:cNvPicPr>
                <a:picLocks noChangeAspect="1" noChangeArrowheads="1"/>
              </p:cNvPicPr>
              <p:nvPr/>
            </p:nvPicPr>
            <p:blipFill>
              <a:blip r:embed="rId891"/>
              <a:srcRect/>
              <a:stretch>
                <a:fillRect/>
              </a:stretch>
            </p:blipFill>
            <p:spPr bwMode="auto">
              <a:xfrm>
                <a:off x="1988" y="1586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3" name="Picture 902"/>
              <p:cNvPicPr>
                <a:picLocks noChangeAspect="1" noChangeArrowheads="1"/>
              </p:cNvPicPr>
              <p:nvPr/>
            </p:nvPicPr>
            <p:blipFill>
              <a:blip r:embed="rId892"/>
              <a:srcRect/>
              <a:stretch>
                <a:fillRect/>
              </a:stretch>
            </p:blipFill>
            <p:spPr bwMode="auto">
              <a:xfrm>
                <a:off x="1684" y="158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4" name="Picture 903"/>
              <p:cNvPicPr>
                <a:picLocks noChangeAspect="1" noChangeArrowheads="1"/>
              </p:cNvPicPr>
              <p:nvPr/>
            </p:nvPicPr>
            <p:blipFill>
              <a:blip r:embed="rId893"/>
              <a:srcRect/>
              <a:stretch>
                <a:fillRect/>
              </a:stretch>
            </p:blipFill>
            <p:spPr bwMode="auto">
              <a:xfrm>
                <a:off x="1989" y="1587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5" name="Picture 904"/>
              <p:cNvPicPr>
                <a:picLocks noChangeAspect="1" noChangeArrowheads="1"/>
              </p:cNvPicPr>
              <p:nvPr/>
            </p:nvPicPr>
            <p:blipFill>
              <a:blip r:embed="rId894"/>
              <a:srcRect/>
              <a:stretch>
                <a:fillRect/>
              </a:stretch>
            </p:blipFill>
            <p:spPr bwMode="auto">
              <a:xfrm>
                <a:off x="1684" y="1589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6" name="Picture 905"/>
              <p:cNvPicPr>
                <a:picLocks noChangeAspect="1" noChangeArrowheads="1"/>
              </p:cNvPicPr>
              <p:nvPr/>
            </p:nvPicPr>
            <p:blipFill>
              <a:blip r:embed="rId895"/>
              <a:srcRect/>
              <a:stretch>
                <a:fillRect/>
              </a:stretch>
            </p:blipFill>
            <p:spPr bwMode="auto">
              <a:xfrm>
                <a:off x="1991" y="1589"/>
                <a:ext cx="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7" name="Picture 906"/>
              <p:cNvPicPr>
                <a:picLocks noChangeAspect="1" noChangeArrowheads="1"/>
              </p:cNvPicPr>
              <p:nvPr/>
            </p:nvPicPr>
            <p:blipFill>
              <a:blip r:embed="rId896"/>
              <a:srcRect/>
              <a:stretch>
                <a:fillRect/>
              </a:stretch>
            </p:blipFill>
            <p:spPr bwMode="auto">
              <a:xfrm>
                <a:off x="1686" y="1591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8" name="Picture 907"/>
              <p:cNvPicPr>
                <a:picLocks noChangeAspect="1" noChangeArrowheads="1"/>
              </p:cNvPicPr>
              <p:nvPr/>
            </p:nvPicPr>
            <p:blipFill>
              <a:blip r:embed="rId897"/>
              <a:srcRect/>
              <a:stretch>
                <a:fillRect/>
              </a:stretch>
            </p:blipFill>
            <p:spPr bwMode="auto">
              <a:xfrm>
                <a:off x="1993" y="1591"/>
                <a:ext cx="1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39" name="Picture 908"/>
              <p:cNvPicPr>
                <a:picLocks noChangeAspect="1" noChangeArrowheads="1"/>
              </p:cNvPicPr>
              <p:nvPr/>
            </p:nvPicPr>
            <p:blipFill>
              <a:blip r:embed="rId898"/>
              <a:srcRect/>
              <a:stretch>
                <a:fillRect/>
              </a:stretch>
            </p:blipFill>
            <p:spPr bwMode="auto">
              <a:xfrm>
                <a:off x="2011" y="1591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0" name="Picture 909"/>
              <p:cNvPicPr>
                <a:picLocks noChangeAspect="1" noChangeArrowheads="1"/>
              </p:cNvPicPr>
              <p:nvPr/>
            </p:nvPicPr>
            <p:blipFill>
              <a:blip r:embed="rId899"/>
              <a:srcRect/>
              <a:stretch>
                <a:fillRect/>
              </a:stretch>
            </p:blipFill>
            <p:spPr bwMode="auto">
              <a:xfrm>
                <a:off x="1686" y="1592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1" name="Picture 910"/>
              <p:cNvPicPr>
                <a:picLocks noChangeAspect="1" noChangeArrowheads="1"/>
              </p:cNvPicPr>
              <p:nvPr/>
            </p:nvPicPr>
            <p:blipFill>
              <a:blip r:embed="rId900"/>
              <a:srcRect/>
              <a:stretch>
                <a:fillRect/>
              </a:stretch>
            </p:blipFill>
            <p:spPr bwMode="auto">
              <a:xfrm>
                <a:off x="1764" y="1592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2" name="Picture 911"/>
              <p:cNvPicPr>
                <a:picLocks noChangeAspect="1" noChangeArrowheads="1"/>
              </p:cNvPicPr>
              <p:nvPr/>
            </p:nvPicPr>
            <p:blipFill>
              <a:blip r:embed="rId901"/>
              <a:srcRect/>
              <a:stretch>
                <a:fillRect/>
              </a:stretch>
            </p:blipFill>
            <p:spPr bwMode="auto">
              <a:xfrm>
                <a:off x="1994" y="1592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3" name="Picture 912"/>
              <p:cNvPicPr>
                <a:picLocks noChangeAspect="1" noChangeArrowheads="1"/>
              </p:cNvPicPr>
              <p:nvPr/>
            </p:nvPicPr>
            <p:blipFill>
              <a:blip r:embed="rId902"/>
              <a:srcRect/>
              <a:stretch>
                <a:fillRect/>
              </a:stretch>
            </p:blipFill>
            <p:spPr bwMode="auto">
              <a:xfrm>
                <a:off x="2011" y="159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4" name="Picture 913"/>
              <p:cNvPicPr>
                <a:picLocks noChangeAspect="1" noChangeArrowheads="1"/>
              </p:cNvPicPr>
              <p:nvPr/>
            </p:nvPicPr>
            <p:blipFill>
              <a:blip r:embed="rId903"/>
              <a:srcRect/>
              <a:stretch>
                <a:fillRect/>
              </a:stretch>
            </p:blipFill>
            <p:spPr bwMode="auto">
              <a:xfrm>
                <a:off x="1686" y="1594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5" name="Picture 914"/>
              <p:cNvPicPr>
                <a:picLocks noChangeAspect="1" noChangeArrowheads="1"/>
              </p:cNvPicPr>
              <p:nvPr/>
            </p:nvPicPr>
            <p:blipFill>
              <a:blip r:embed="rId904"/>
              <a:srcRect/>
              <a:stretch>
                <a:fillRect/>
              </a:stretch>
            </p:blipFill>
            <p:spPr bwMode="auto">
              <a:xfrm>
                <a:off x="1763" y="159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6" name="Picture 915"/>
              <p:cNvPicPr>
                <a:picLocks noChangeAspect="1" noChangeArrowheads="1"/>
              </p:cNvPicPr>
              <p:nvPr/>
            </p:nvPicPr>
            <p:blipFill>
              <a:blip r:embed="rId905"/>
              <a:srcRect/>
              <a:stretch>
                <a:fillRect/>
              </a:stretch>
            </p:blipFill>
            <p:spPr bwMode="auto">
              <a:xfrm>
                <a:off x="1996" y="159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7" name="Picture 916"/>
              <p:cNvPicPr>
                <a:picLocks noChangeAspect="1" noChangeArrowheads="1"/>
              </p:cNvPicPr>
              <p:nvPr/>
            </p:nvPicPr>
            <p:blipFill>
              <a:blip r:embed="rId906"/>
              <a:srcRect/>
              <a:stretch>
                <a:fillRect/>
              </a:stretch>
            </p:blipFill>
            <p:spPr bwMode="auto">
              <a:xfrm>
                <a:off x="2013" y="1594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8" name="Picture 917"/>
              <p:cNvPicPr>
                <a:picLocks noChangeAspect="1" noChangeArrowheads="1"/>
              </p:cNvPicPr>
              <p:nvPr/>
            </p:nvPicPr>
            <p:blipFill>
              <a:blip r:embed="rId907"/>
              <a:srcRect/>
              <a:stretch>
                <a:fillRect/>
              </a:stretch>
            </p:blipFill>
            <p:spPr bwMode="auto">
              <a:xfrm>
                <a:off x="1688" y="159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49" name="Picture 918"/>
              <p:cNvPicPr>
                <a:picLocks noChangeAspect="1" noChangeArrowheads="1"/>
              </p:cNvPicPr>
              <p:nvPr/>
            </p:nvPicPr>
            <p:blipFill>
              <a:blip r:embed="rId908"/>
              <a:srcRect/>
              <a:stretch>
                <a:fillRect/>
              </a:stretch>
            </p:blipFill>
            <p:spPr bwMode="auto">
              <a:xfrm>
                <a:off x="1759" y="159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0" name="Picture 919"/>
              <p:cNvPicPr>
                <a:picLocks noChangeAspect="1" noChangeArrowheads="1"/>
              </p:cNvPicPr>
              <p:nvPr/>
            </p:nvPicPr>
            <p:blipFill>
              <a:blip r:embed="rId909"/>
              <a:srcRect/>
              <a:stretch>
                <a:fillRect/>
              </a:stretch>
            </p:blipFill>
            <p:spPr bwMode="auto">
              <a:xfrm>
                <a:off x="1998" y="1596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1" name="Picture 920"/>
              <p:cNvPicPr>
                <a:picLocks noChangeAspect="1" noChangeArrowheads="1"/>
              </p:cNvPicPr>
              <p:nvPr/>
            </p:nvPicPr>
            <p:blipFill>
              <a:blip r:embed="rId910"/>
              <a:srcRect/>
              <a:stretch>
                <a:fillRect/>
              </a:stretch>
            </p:blipFill>
            <p:spPr bwMode="auto">
              <a:xfrm>
                <a:off x="2014" y="1596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2" name="Picture 921"/>
              <p:cNvPicPr>
                <a:picLocks noChangeAspect="1" noChangeArrowheads="1"/>
              </p:cNvPicPr>
              <p:nvPr/>
            </p:nvPicPr>
            <p:blipFill>
              <a:blip r:embed="rId911"/>
              <a:srcRect/>
              <a:stretch>
                <a:fillRect/>
              </a:stretch>
            </p:blipFill>
            <p:spPr bwMode="auto">
              <a:xfrm>
                <a:off x="1686" y="159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3" name="Picture 922"/>
              <p:cNvPicPr>
                <a:picLocks noChangeAspect="1" noChangeArrowheads="1"/>
              </p:cNvPicPr>
              <p:nvPr/>
            </p:nvPicPr>
            <p:blipFill>
              <a:blip r:embed="rId912"/>
              <a:srcRect/>
              <a:stretch>
                <a:fillRect/>
              </a:stretch>
            </p:blipFill>
            <p:spPr bwMode="auto">
              <a:xfrm>
                <a:off x="1999" y="159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4" name="Picture 923"/>
              <p:cNvPicPr>
                <a:picLocks noChangeAspect="1" noChangeArrowheads="1"/>
              </p:cNvPicPr>
              <p:nvPr/>
            </p:nvPicPr>
            <p:blipFill>
              <a:blip r:embed="rId913"/>
              <a:srcRect/>
              <a:stretch>
                <a:fillRect/>
              </a:stretch>
            </p:blipFill>
            <p:spPr bwMode="auto">
              <a:xfrm>
                <a:off x="1678" y="1599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5" name="Picture 924"/>
              <p:cNvPicPr>
                <a:picLocks noChangeAspect="1" noChangeArrowheads="1"/>
              </p:cNvPicPr>
              <p:nvPr/>
            </p:nvPicPr>
            <p:blipFill>
              <a:blip r:embed="rId914"/>
              <a:srcRect/>
              <a:stretch>
                <a:fillRect/>
              </a:stretch>
            </p:blipFill>
            <p:spPr bwMode="auto">
              <a:xfrm>
                <a:off x="1678" y="160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6" name="Picture 925"/>
              <p:cNvPicPr>
                <a:picLocks noChangeAspect="1" noChangeArrowheads="1"/>
              </p:cNvPicPr>
              <p:nvPr/>
            </p:nvPicPr>
            <p:blipFill>
              <a:blip r:embed="rId915"/>
              <a:srcRect/>
              <a:stretch>
                <a:fillRect/>
              </a:stretch>
            </p:blipFill>
            <p:spPr bwMode="auto">
              <a:xfrm>
                <a:off x="1678" y="160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7" name="Picture 926"/>
              <p:cNvPicPr>
                <a:picLocks noChangeAspect="1" noChangeArrowheads="1"/>
              </p:cNvPicPr>
              <p:nvPr/>
            </p:nvPicPr>
            <p:blipFill>
              <a:blip r:embed="rId916"/>
              <a:srcRect/>
              <a:stretch>
                <a:fillRect/>
              </a:stretch>
            </p:blipFill>
            <p:spPr bwMode="auto">
              <a:xfrm>
                <a:off x="1678" y="1604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8" name="Picture 927"/>
              <p:cNvPicPr>
                <a:picLocks noChangeAspect="1" noChangeArrowheads="1"/>
              </p:cNvPicPr>
              <p:nvPr/>
            </p:nvPicPr>
            <p:blipFill>
              <a:blip r:embed="rId917"/>
              <a:srcRect/>
              <a:stretch>
                <a:fillRect/>
              </a:stretch>
            </p:blipFill>
            <p:spPr bwMode="auto">
              <a:xfrm>
                <a:off x="1678" y="1606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59" name="Picture 928"/>
              <p:cNvPicPr>
                <a:picLocks noChangeAspect="1" noChangeArrowheads="1"/>
              </p:cNvPicPr>
              <p:nvPr/>
            </p:nvPicPr>
            <p:blipFill>
              <a:blip r:embed="rId918"/>
              <a:srcRect/>
              <a:stretch>
                <a:fillRect/>
              </a:stretch>
            </p:blipFill>
            <p:spPr bwMode="auto">
              <a:xfrm>
                <a:off x="1678" y="1607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0" name="Picture 929"/>
              <p:cNvPicPr>
                <a:picLocks noChangeAspect="1" noChangeArrowheads="1"/>
              </p:cNvPicPr>
              <p:nvPr/>
            </p:nvPicPr>
            <p:blipFill>
              <a:blip r:embed="rId919"/>
              <a:srcRect/>
              <a:stretch>
                <a:fillRect/>
              </a:stretch>
            </p:blipFill>
            <p:spPr bwMode="auto">
              <a:xfrm>
                <a:off x="1678" y="1609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1" name="Picture 930"/>
              <p:cNvPicPr>
                <a:picLocks noChangeAspect="1" noChangeArrowheads="1"/>
              </p:cNvPicPr>
              <p:nvPr/>
            </p:nvPicPr>
            <p:blipFill>
              <a:blip r:embed="rId920"/>
              <a:srcRect/>
              <a:stretch>
                <a:fillRect/>
              </a:stretch>
            </p:blipFill>
            <p:spPr bwMode="auto">
              <a:xfrm>
                <a:off x="1678" y="161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2" name="Picture 931"/>
              <p:cNvPicPr>
                <a:picLocks noChangeAspect="1" noChangeArrowheads="1"/>
              </p:cNvPicPr>
              <p:nvPr/>
            </p:nvPicPr>
            <p:blipFill>
              <a:blip r:embed="rId921"/>
              <a:srcRect/>
              <a:stretch>
                <a:fillRect/>
              </a:stretch>
            </p:blipFill>
            <p:spPr bwMode="auto">
              <a:xfrm>
                <a:off x="1678" y="161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3" name="Picture 932"/>
              <p:cNvPicPr>
                <a:picLocks noChangeAspect="1" noChangeArrowheads="1"/>
              </p:cNvPicPr>
              <p:nvPr/>
            </p:nvPicPr>
            <p:blipFill>
              <a:blip r:embed="rId922"/>
              <a:srcRect/>
              <a:stretch>
                <a:fillRect/>
              </a:stretch>
            </p:blipFill>
            <p:spPr bwMode="auto">
              <a:xfrm>
                <a:off x="1689" y="1614"/>
                <a:ext cx="6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4" name="Picture 933"/>
              <p:cNvPicPr>
                <a:picLocks noChangeAspect="1" noChangeArrowheads="1"/>
              </p:cNvPicPr>
              <p:nvPr/>
            </p:nvPicPr>
            <p:blipFill>
              <a:blip r:embed="rId923"/>
              <a:srcRect/>
              <a:stretch>
                <a:fillRect/>
              </a:stretch>
            </p:blipFill>
            <p:spPr bwMode="auto">
              <a:xfrm>
                <a:off x="1691" y="1616"/>
                <a:ext cx="6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5" name="Picture 934"/>
              <p:cNvPicPr>
                <a:picLocks noChangeAspect="1" noChangeArrowheads="1"/>
              </p:cNvPicPr>
              <p:nvPr/>
            </p:nvPicPr>
            <p:blipFill>
              <a:blip r:embed="rId924"/>
              <a:srcRect/>
              <a:stretch>
                <a:fillRect/>
              </a:stretch>
            </p:blipFill>
            <p:spPr bwMode="auto">
              <a:xfrm>
                <a:off x="1691" y="1617"/>
                <a:ext cx="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6" name="Picture 935"/>
              <p:cNvPicPr>
                <a:picLocks noChangeAspect="1" noChangeArrowheads="1"/>
              </p:cNvPicPr>
              <p:nvPr/>
            </p:nvPicPr>
            <p:blipFill>
              <a:blip r:embed="rId925"/>
              <a:srcRect/>
              <a:stretch>
                <a:fillRect/>
              </a:stretch>
            </p:blipFill>
            <p:spPr bwMode="auto">
              <a:xfrm>
                <a:off x="1691" y="1619"/>
                <a:ext cx="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7" name="Picture 936"/>
              <p:cNvPicPr>
                <a:picLocks noChangeAspect="1" noChangeArrowheads="1"/>
              </p:cNvPicPr>
              <p:nvPr/>
            </p:nvPicPr>
            <p:blipFill>
              <a:blip r:embed="rId926"/>
              <a:srcRect/>
              <a:stretch>
                <a:fillRect/>
              </a:stretch>
            </p:blipFill>
            <p:spPr bwMode="auto">
              <a:xfrm>
                <a:off x="1691" y="1621"/>
                <a:ext cx="6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8" name="Picture 937"/>
              <p:cNvPicPr>
                <a:picLocks noChangeAspect="1" noChangeArrowheads="1"/>
              </p:cNvPicPr>
              <p:nvPr/>
            </p:nvPicPr>
            <p:blipFill>
              <a:blip r:embed="rId927"/>
              <a:srcRect/>
              <a:stretch>
                <a:fillRect/>
              </a:stretch>
            </p:blipFill>
            <p:spPr bwMode="auto">
              <a:xfrm>
                <a:off x="1691" y="1622"/>
                <a:ext cx="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69" name="Picture 938"/>
              <p:cNvPicPr>
                <a:picLocks noChangeAspect="1" noChangeArrowheads="1"/>
              </p:cNvPicPr>
              <p:nvPr/>
            </p:nvPicPr>
            <p:blipFill>
              <a:blip r:embed="rId928"/>
              <a:srcRect/>
              <a:stretch>
                <a:fillRect/>
              </a:stretch>
            </p:blipFill>
            <p:spPr bwMode="auto">
              <a:xfrm>
                <a:off x="1691" y="1624"/>
                <a:ext cx="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0" name="Picture 939"/>
              <p:cNvPicPr>
                <a:picLocks noChangeAspect="1" noChangeArrowheads="1"/>
              </p:cNvPicPr>
              <p:nvPr/>
            </p:nvPicPr>
            <p:blipFill>
              <a:blip r:embed="rId929"/>
              <a:srcRect/>
              <a:stretch>
                <a:fillRect/>
              </a:stretch>
            </p:blipFill>
            <p:spPr bwMode="auto">
              <a:xfrm>
                <a:off x="1766" y="162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1" name="Picture 940"/>
              <p:cNvPicPr>
                <a:picLocks noChangeAspect="1" noChangeArrowheads="1"/>
              </p:cNvPicPr>
              <p:nvPr/>
            </p:nvPicPr>
            <p:blipFill>
              <a:blip r:embed="rId930"/>
              <a:srcRect/>
              <a:stretch>
                <a:fillRect/>
              </a:stretch>
            </p:blipFill>
            <p:spPr bwMode="auto">
              <a:xfrm>
                <a:off x="1691" y="162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2" name="Picture 941"/>
              <p:cNvPicPr>
                <a:picLocks noChangeAspect="1" noChangeArrowheads="1"/>
              </p:cNvPicPr>
              <p:nvPr/>
            </p:nvPicPr>
            <p:blipFill>
              <a:blip r:embed="rId931"/>
              <a:srcRect/>
              <a:stretch>
                <a:fillRect/>
              </a:stretch>
            </p:blipFill>
            <p:spPr bwMode="auto">
              <a:xfrm>
                <a:off x="1764" y="162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3" name="Picture 942"/>
              <p:cNvPicPr>
                <a:picLocks noChangeAspect="1" noChangeArrowheads="1"/>
              </p:cNvPicPr>
              <p:nvPr/>
            </p:nvPicPr>
            <p:blipFill>
              <a:blip r:embed="rId932"/>
              <a:srcRect/>
              <a:stretch>
                <a:fillRect/>
              </a:stretch>
            </p:blipFill>
            <p:spPr bwMode="auto">
              <a:xfrm>
                <a:off x="1691" y="162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4" name="Picture 943"/>
              <p:cNvPicPr>
                <a:picLocks noChangeAspect="1" noChangeArrowheads="1"/>
              </p:cNvPicPr>
              <p:nvPr/>
            </p:nvPicPr>
            <p:blipFill>
              <a:blip r:embed="rId933"/>
              <a:srcRect/>
              <a:stretch>
                <a:fillRect/>
              </a:stretch>
            </p:blipFill>
            <p:spPr bwMode="auto">
              <a:xfrm>
                <a:off x="1691" y="1629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5" name="Picture 944"/>
              <p:cNvPicPr>
                <a:picLocks noChangeAspect="1" noChangeArrowheads="1"/>
              </p:cNvPicPr>
              <p:nvPr/>
            </p:nvPicPr>
            <p:blipFill>
              <a:blip r:embed="rId934"/>
              <a:srcRect/>
              <a:stretch>
                <a:fillRect/>
              </a:stretch>
            </p:blipFill>
            <p:spPr bwMode="auto">
              <a:xfrm>
                <a:off x="1691" y="163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6" name="Picture 945"/>
              <p:cNvPicPr>
                <a:picLocks noChangeAspect="1" noChangeArrowheads="1"/>
              </p:cNvPicPr>
              <p:nvPr/>
            </p:nvPicPr>
            <p:blipFill>
              <a:blip r:embed="rId935"/>
              <a:srcRect/>
              <a:stretch>
                <a:fillRect/>
              </a:stretch>
            </p:blipFill>
            <p:spPr bwMode="auto">
              <a:xfrm>
                <a:off x="1691" y="163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7" name="Picture 946"/>
              <p:cNvPicPr>
                <a:picLocks noChangeAspect="1" noChangeArrowheads="1"/>
              </p:cNvPicPr>
              <p:nvPr/>
            </p:nvPicPr>
            <p:blipFill>
              <a:blip r:embed="rId936"/>
              <a:srcRect/>
              <a:stretch>
                <a:fillRect/>
              </a:stretch>
            </p:blipFill>
            <p:spPr bwMode="auto">
              <a:xfrm>
                <a:off x="1691" y="163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8" name="Picture 947"/>
              <p:cNvPicPr>
                <a:picLocks noChangeAspect="1" noChangeArrowheads="1"/>
              </p:cNvPicPr>
              <p:nvPr/>
            </p:nvPicPr>
            <p:blipFill>
              <a:blip r:embed="rId937"/>
              <a:srcRect/>
              <a:stretch>
                <a:fillRect/>
              </a:stretch>
            </p:blipFill>
            <p:spPr bwMode="auto">
              <a:xfrm>
                <a:off x="1693" y="1636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79" name="Picture 948"/>
              <p:cNvPicPr>
                <a:picLocks noChangeAspect="1" noChangeArrowheads="1"/>
              </p:cNvPicPr>
              <p:nvPr/>
            </p:nvPicPr>
            <p:blipFill>
              <a:blip r:embed="rId938"/>
              <a:srcRect/>
              <a:stretch>
                <a:fillRect/>
              </a:stretch>
            </p:blipFill>
            <p:spPr bwMode="auto">
              <a:xfrm>
                <a:off x="1693" y="1637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0" name="Picture 949"/>
              <p:cNvPicPr>
                <a:picLocks noChangeAspect="1" noChangeArrowheads="1"/>
              </p:cNvPicPr>
              <p:nvPr/>
            </p:nvPicPr>
            <p:blipFill>
              <a:blip r:embed="rId939"/>
              <a:srcRect/>
              <a:stretch>
                <a:fillRect/>
              </a:stretch>
            </p:blipFill>
            <p:spPr bwMode="auto">
              <a:xfrm>
                <a:off x="1693" y="1639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1" name="Picture 950"/>
              <p:cNvPicPr>
                <a:picLocks noChangeAspect="1" noChangeArrowheads="1"/>
              </p:cNvPicPr>
              <p:nvPr/>
            </p:nvPicPr>
            <p:blipFill>
              <a:blip r:embed="rId940"/>
              <a:srcRect/>
              <a:stretch>
                <a:fillRect/>
              </a:stretch>
            </p:blipFill>
            <p:spPr bwMode="auto">
              <a:xfrm>
                <a:off x="1693" y="164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2" name="Picture 951"/>
              <p:cNvPicPr>
                <a:picLocks noChangeAspect="1" noChangeArrowheads="1"/>
              </p:cNvPicPr>
              <p:nvPr/>
            </p:nvPicPr>
            <p:blipFill>
              <a:blip r:embed="rId941"/>
              <a:srcRect/>
              <a:stretch>
                <a:fillRect/>
              </a:stretch>
            </p:blipFill>
            <p:spPr bwMode="auto">
              <a:xfrm>
                <a:off x="1693" y="164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3" name="Picture 952"/>
              <p:cNvPicPr>
                <a:picLocks noChangeAspect="1" noChangeArrowheads="1"/>
              </p:cNvPicPr>
              <p:nvPr/>
            </p:nvPicPr>
            <p:blipFill>
              <a:blip r:embed="rId942"/>
              <a:srcRect/>
              <a:stretch>
                <a:fillRect/>
              </a:stretch>
            </p:blipFill>
            <p:spPr bwMode="auto">
              <a:xfrm>
                <a:off x="1693" y="1644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4" name="Picture 953"/>
              <p:cNvPicPr>
                <a:picLocks noChangeAspect="1" noChangeArrowheads="1"/>
              </p:cNvPicPr>
              <p:nvPr/>
            </p:nvPicPr>
            <p:blipFill>
              <a:blip r:embed="rId943"/>
              <a:srcRect/>
              <a:stretch>
                <a:fillRect/>
              </a:stretch>
            </p:blipFill>
            <p:spPr bwMode="auto">
              <a:xfrm>
                <a:off x="1693" y="1646"/>
                <a:ext cx="8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5" name="Picture 954"/>
              <p:cNvPicPr>
                <a:picLocks noChangeAspect="1" noChangeArrowheads="1"/>
              </p:cNvPicPr>
              <p:nvPr/>
            </p:nvPicPr>
            <p:blipFill>
              <a:blip r:embed="rId944"/>
              <a:srcRect/>
              <a:stretch>
                <a:fillRect/>
              </a:stretch>
            </p:blipFill>
            <p:spPr bwMode="auto">
              <a:xfrm>
                <a:off x="1693" y="164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6" name="Picture 955"/>
              <p:cNvPicPr>
                <a:picLocks noChangeAspect="1" noChangeArrowheads="1"/>
              </p:cNvPicPr>
              <p:nvPr/>
            </p:nvPicPr>
            <p:blipFill>
              <a:blip r:embed="rId945"/>
              <a:srcRect/>
              <a:stretch>
                <a:fillRect/>
              </a:stretch>
            </p:blipFill>
            <p:spPr bwMode="auto">
              <a:xfrm>
                <a:off x="1693" y="1649"/>
                <a:ext cx="7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7" name="Picture 956"/>
              <p:cNvPicPr>
                <a:picLocks noChangeAspect="1" noChangeArrowheads="1"/>
              </p:cNvPicPr>
              <p:nvPr/>
            </p:nvPicPr>
            <p:blipFill>
              <a:blip r:embed="rId946"/>
              <a:srcRect/>
              <a:stretch>
                <a:fillRect/>
              </a:stretch>
            </p:blipFill>
            <p:spPr bwMode="auto">
              <a:xfrm>
                <a:off x="1694" y="1651"/>
                <a:ext cx="6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8" name="Picture 957"/>
              <p:cNvPicPr>
                <a:picLocks noChangeAspect="1" noChangeArrowheads="1"/>
              </p:cNvPicPr>
              <p:nvPr/>
            </p:nvPicPr>
            <p:blipFill>
              <a:blip r:embed="rId947"/>
              <a:srcRect/>
              <a:stretch>
                <a:fillRect/>
              </a:stretch>
            </p:blipFill>
            <p:spPr bwMode="auto">
              <a:xfrm>
                <a:off x="1694" y="1652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89" name="Picture 958"/>
              <p:cNvPicPr>
                <a:picLocks noChangeAspect="1" noChangeArrowheads="1"/>
              </p:cNvPicPr>
              <p:nvPr/>
            </p:nvPicPr>
            <p:blipFill>
              <a:blip r:embed="rId948"/>
              <a:srcRect/>
              <a:stretch>
                <a:fillRect/>
              </a:stretch>
            </p:blipFill>
            <p:spPr bwMode="auto">
              <a:xfrm>
                <a:off x="1769" y="165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0" name="Picture 959"/>
              <p:cNvPicPr>
                <a:picLocks noChangeAspect="1" noChangeArrowheads="1"/>
              </p:cNvPicPr>
              <p:nvPr/>
            </p:nvPicPr>
            <p:blipFill>
              <a:blip r:embed="rId949"/>
              <a:srcRect/>
              <a:stretch>
                <a:fillRect/>
              </a:stretch>
            </p:blipFill>
            <p:spPr bwMode="auto">
              <a:xfrm>
                <a:off x="1694" y="1654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1" name="Picture 960"/>
              <p:cNvPicPr>
                <a:picLocks noChangeAspect="1" noChangeArrowheads="1"/>
              </p:cNvPicPr>
              <p:nvPr/>
            </p:nvPicPr>
            <p:blipFill>
              <a:blip r:embed="rId950"/>
              <a:srcRect/>
              <a:stretch>
                <a:fillRect/>
              </a:stretch>
            </p:blipFill>
            <p:spPr bwMode="auto">
              <a:xfrm>
                <a:off x="1769" y="165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2" name="Picture 961"/>
              <p:cNvPicPr>
                <a:picLocks noChangeAspect="1" noChangeArrowheads="1"/>
              </p:cNvPicPr>
              <p:nvPr/>
            </p:nvPicPr>
            <p:blipFill>
              <a:blip r:embed="rId951"/>
              <a:srcRect/>
              <a:stretch>
                <a:fillRect/>
              </a:stretch>
            </p:blipFill>
            <p:spPr bwMode="auto">
              <a:xfrm>
                <a:off x="1694" y="1656"/>
                <a:ext cx="6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3" name="Picture 962"/>
              <p:cNvPicPr>
                <a:picLocks noChangeAspect="1" noChangeArrowheads="1"/>
              </p:cNvPicPr>
              <p:nvPr/>
            </p:nvPicPr>
            <p:blipFill>
              <a:blip r:embed="rId952"/>
              <a:srcRect/>
              <a:stretch>
                <a:fillRect/>
              </a:stretch>
            </p:blipFill>
            <p:spPr bwMode="auto">
              <a:xfrm>
                <a:off x="1768" y="1656"/>
                <a:ext cx="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4" name="Picture 963"/>
              <p:cNvPicPr>
                <a:picLocks noChangeAspect="1" noChangeArrowheads="1"/>
              </p:cNvPicPr>
              <p:nvPr/>
            </p:nvPicPr>
            <p:blipFill>
              <a:blip r:embed="rId953"/>
              <a:srcRect/>
              <a:stretch>
                <a:fillRect/>
              </a:stretch>
            </p:blipFill>
            <p:spPr bwMode="auto">
              <a:xfrm>
                <a:off x="1696" y="1657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5" name="Picture 964"/>
              <p:cNvPicPr>
                <a:picLocks noChangeAspect="1" noChangeArrowheads="1"/>
              </p:cNvPicPr>
              <p:nvPr/>
            </p:nvPicPr>
            <p:blipFill>
              <a:blip r:embed="rId954"/>
              <a:srcRect/>
              <a:stretch>
                <a:fillRect/>
              </a:stretch>
            </p:blipFill>
            <p:spPr bwMode="auto">
              <a:xfrm>
                <a:off x="1766" y="165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6" name="Picture 965"/>
              <p:cNvPicPr>
                <a:picLocks noChangeAspect="1" noChangeArrowheads="1"/>
              </p:cNvPicPr>
              <p:nvPr/>
            </p:nvPicPr>
            <p:blipFill>
              <a:blip r:embed="rId955"/>
              <a:srcRect/>
              <a:stretch>
                <a:fillRect/>
              </a:stretch>
            </p:blipFill>
            <p:spPr bwMode="auto">
              <a:xfrm>
                <a:off x="1976" y="165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7" name="Picture 966"/>
              <p:cNvPicPr>
                <a:picLocks noChangeAspect="1" noChangeArrowheads="1"/>
              </p:cNvPicPr>
              <p:nvPr/>
            </p:nvPicPr>
            <p:blipFill>
              <a:blip r:embed="rId956"/>
              <a:srcRect/>
              <a:stretch>
                <a:fillRect/>
              </a:stretch>
            </p:blipFill>
            <p:spPr bwMode="auto">
              <a:xfrm>
                <a:off x="1698" y="1659"/>
                <a:ext cx="6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8" name="Picture 967"/>
              <p:cNvPicPr>
                <a:picLocks noChangeAspect="1" noChangeArrowheads="1"/>
              </p:cNvPicPr>
              <p:nvPr/>
            </p:nvPicPr>
            <p:blipFill>
              <a:blip r:embed="rId957"/>
              <a:srcRect/>
              <a:stretch>
                <a:fillRect/>
              </a:stretch>
            </p:blipFill>
            <p:spPr bwMode="auto">
              <a:xfrm>
                <a:off x="1766" y="165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499" name="Picture 968"/>
              <p:cNvPicPr>
                <a:picLocks noChangeAspect="1" noChangeArrowheads="1"/>
              </p:cNvPicPr>
              <p:nvPr/>
            </p:nvPicPr>
            <p:blipFill>
              <a:blip r:embed="rId958"/>
              <a:srcRect/>
              <a:stretch>
                <a:fillRect/>
              </a:stretch>
            </p:blipFill>
            <p:spPr bwMode="auto">
              <a:xfrm>
                <a:off x="1976" y="165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0" name="Picture 969"/>
              <p:cNvPicPr>
                <a:picLocks noChangeAspect="1" noChangeArrowheads="1"/>
              </p:cNvPicPr>
              <p:nvPr/>
            </p:nvPicPr>
            <p:blipFill>
              <a:blip r:embed="rId959"/>
              <a:srcRect/>
              <a:stretch>
                <a:fillRect/>
              </a:stretch>
            </p:blipFill>
            <p:spPr bwMode="auto">
              <a:xfrm>
                <a:off x="1704" y="1661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1" name="Picture 970"/>
              <p:cNvPicPr>
                <a:picLocks noChangeAspect="1" noChangeArrowheads="1"/>
              </p:cNvPicPr>
              <p:nvPr/>
            </p:nvPicPr>
            <p:blipFill>
              <a:blip r:embed="rId960"/>
              <a:srcRect/>
              <a:stretch>
                <a:fillRect/>
              </a:stretch>
            </p:blipFill>
            <p:spPr bwMode="auto">
              <a:xfrm>
                <a:off x="1766" y="166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2" name="Picture 971"/>
              <p:cNvPicPr>
                <a:picLocks noChangeAspect="1" noChangeArrowheads="1"/>
              </p:cNvPicPr>
              <p:nvPr/>
            </p:nvPicPr>
            <p:blipFill>
              <a:blip r:embed="rId961"/>
              <a:srcRect/>
              <a:stretch>
                <a:fillRect/>
              </a:stretch>
            </p:blipFill>
            <p:spPr bwMode="auto">
              <a:xfrm>
                <a:off x="1976" y="166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3" name="Picture 972"/>
              <p:cNvPicPr>
                <a:picLocks noChangeAspect="1" noChangeArrowheads="1"/>
              </p:cNvPicPr>
              <p:nvPr/>
            </p:nvPicPr>
            <p:blipFill>
              <a:blip r:embed="rId962"/>
              <a:srcRect/>
              <a:stretch>
                <a:fillRect/>
              </a:stretch>
            </p:blipFill>
            <p:spPr bwMode="auto">
              <a:xfrm>
                <a:off x="1706" y="1662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4" name="Picture 973"/>
              <p:cNvPicPr>
                <a:picLocks noChangeAspect="1" noChangeArrowheads="1"/>
              </p:cNvPicPr>
              <p:nvPr/>
            </p:nvPicPr>
            <p:blipFill>
              <a:blip r:embed="rId963"/>
              <a:srcRect/>
              <a:stretch>
                <a:fillRect/>
              </a:stretch>
            </p:blipFill>
            <p:spPr bwMode="auto">
              <a:xfrm>
                <a:off x="1766" y="166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5" name="Picture 974"/>
              <p:cNvPicPr>
                <a:picLocks noChangeAspect="1" noChangeArrowheads="1"/>
              </p:cNvPicPr>
              <p:nvPr/>
            </p:nvPicPr>
            <p:blipFill>
              <a:blip r:embed="rId964"/>
              <a:srcRect/>
              <a:stretch>
                <a:fillRect/>
              </a:stretch>
            </p:blipFill>
            <p:spPr bwMode="auto">
              <a:xfrm>
                <a:off x="1976" y="166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6" name="Picture 975"/>
              <p:cNvPicPr>
                <a:picLocks noChangeAspect="1" noChangeArrowheads="1"/>
              </p:cNvPicPr>
              <p:nvPr/>
            </p:nvPicPr>
            <p:blipFill>
              <a:blip r:embed="rId965"/>
              <a:srcRect/>
              <a:stretch>
                <a:fillRect/>
              </a:stretch>
            </p:blipFill>
            <p:spPr bwMode="auto">
              <a:xfrm>
                <a:off x="1706" y="1664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7" name="Picture 976"/>
              <p:cNvPicPr>
                <a:picLocks noChangeAspect="1" noChangeArrowheads="1"/>
              </p:cNvPicPr>
              <p:nvPr/>
            </p:nvPicPr>
            <p:blipFill>
              <a:blip r:embed="rId966"/>
              <a:srcRect/>
              <a:stretch>
                <a:fillRect/>
              </a:stretch>
            </p:blipFill>
            <p:spPr bwMode="auto">
              <a:xfrm>
                <a:off x="1766" y="166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8" name="Picture 977"/>
              <p:cNvPicPr>
                <a:picLocks noChangeAspect="1" noChangeArrowheads="1"/>
              </p:cNvPicPr>
              <p:nvPr/>
            </p:nvPicPr>
            <p:blipFill>
              <a:blip r:embed="rId967"/>
              <a:srcRect/>
              <a:stretch>
                <a:fillRect/>
              </a:stretch>
            </p:blipFill>
            <p:spPr bwMode="auto">
              <a:xfrm>
                <a:off x="1976" y="166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09" name="Picture 978"/>
              <p:cNvPicPr>
                <a:picLocks noChangeAspect="1" noChangeArrowheads="1"/>
              </p:cNvPicPr>
              <p:nvPr/>
            </p:nvPicPr>
            <p:blipFill>
              <a:blip r:embed="rId968"/>
              <a:srcRect/>
              <a:stretch>
                <a:fillRect/>
              </a:stretch>
            </p:blipFill>
            <p:spPr bwMode="auto">
              <a:xfrm>
                <a:off x="1704" y="1666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0" name="Picture 979"/>
              <p:cNvPicPr>
                <a:picLocks noChangeAspect="1" noChangeArrowheads="1"/>
              </p:cNvPicPr>
              <p:nvPr/>
            </p:nvPicPr>
            <p:blipFill>
              <a:blip r:embed="rId969"/>
              <a:srcRect/>
              <a:stretch>
                <a:fillRect/>
              </a:stretch>
            </p:blipFill>
            <p:spPr bwMode="auto">
              <a:xfrm>
                <a:off x="1766" y="166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1" name="Picture 980"/>
              <p:cNvPicPr>
                <a:picLocks noChangeAspect="1" noChangeArrowheads="1"/>
              </p:cNvPicPr>
              <p:nvPr/>
            </p:nvPicPr>
            <p:blipFill>
              <a:blip r:embed="rId970"/>
              <a:srcRect/>
              <a:stretch>
                <a:fillRect/>
              </a:stretch>
            </p:blipFill>
            <p:spPr bwMode="auto">
              <a:xfrm>
                <a:off x="1978" y="1666"/>
                <a:ext cx="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2" name="Picture 981"/>
              <p:cNvPicPr>
                <a:picLocks noChangeAspect="1" noChangeArrowheads="1"/>
              </p:cNvPicPr>
              <p:nvPr/>
            </p:nvPicPr>
            <p:blipFill>
              <a:blip r:embed="rId971"/>
              <a:srcRect/>
              <a:stretch>
                <a:fillRect/>
              </a:stretch>
            </p:blipFill>
            <p:spPr bwMode="auto">
              <a:xfrm>
                <a:off x="1706" y="1667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3" name="Picture 982"/>
              <p:cNvPicPr>
                <a:picLocks noChangeAspect="1" noChangeArrowheads="1"/>
              </p:cNvPicPr>
              <p:nvPr/>
            </p:nvPicPr>
            <p:blipFill>
              <a:blip r:embed="rId972"/>
              <a:srcRect/>
              <a:stretch>
                <a:fillRect/>
              </a:stretch>
            </p:blipFill>
            <p:spPr bwMode="auto">
              <a:xfrm>
                <a:off x="1766" y="166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4" name="Picture 983"/>
              <p:cNvPicPr>
                <a:picLocks noChangeAspect="1" noChangeArrowheads="1"/>
              </p:cNvPicPr>
              <p:nvPr/>
            </p:nvPicPr>
            <p:blipFill>
              <a:blip r:embed="rId973"/>
              <a:srcRect/>
              <a:stretch>
                <a:fillRect/>
              </a:stretch>
            </p:blipFill>
            <p:spPr bwMode="auto">
              <a:xfrm>
                <a:off x="1978" y="1667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5" name="Picture 984"/>
              <p:cNvPicPr>
                <a:picLocks noChangeAspect="1" noChangeArrowheads="1"/>
              </p:cNvPicPr>
              <p:nvPr/>
            </p:nvPicPr>
            <p:blipFill>
              <a:blip r:embed="rId974"/>
              <a:srcRect/>
              <a:stretch>
                <a:fillRect/>
              </a:stretch>
            </p:blipFill>
            <p:spPr bwMode="auto">
              <a:xfrm>
                <a:off x="1709" y="1669"/>
                <a:ext cx="5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6" name="Picture 985"/>
              <p:cNvPicPr>
                <a:picLocks noChangeAspect="1" noChangeArrowheads="1"/>
              </p:cNvPicPr>
              <p:nvPr/>
            </p:nvPicPr>
            <p:blipFill>
              <a:blip r:embed="rId975"/>
              <a:srcRect/>
              <a:stretch>
                <a:fillRect/>
              </a:stretch>
            </p:blipFill>
            <p:spPr bwMode="auto">
              <a:xfrm>
                <a:off x="1766" y="166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7" name="Picture 986"/>
              <p:cNvPicPr>
                <a:picLocks noChangeAspect="1" noChangeArrowheads="1"/>
              </p:cNvPicPr>
              <p:nvPr/>
            </p:nvPicPr>
            <p:blipFill>
              <a:blip r:embed="rId976"/>
              <a:srcRect/>
              <a:stretch>
                <a:fillRect/>
              </a:stretch>
            </p:blipFill>
            <p:spPr bwMode="auto">
              <a:xfrm>
                <a:off x="1979" y="166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8" name="Picture 987"/>
              <p:cNvPicPr>
                <a:picLocks noChangeAspect="1" noChangeArrowheads="1"/>
              </p:cNvPicPr>
              <p:nvPr/>
            </p:nvPicPr>
            <p:blipFill>
              <a:blip r:embed="rId977"/>
              <a:srcRect/>
              <a:stretch>
                <a:fillRect/>
              </a:stretch>
            </p:blipFill>
            <p:spPr bwMode="auto">
              <a:xfrm>
                <a:off x="2009" y="1669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19" name="Picture 988"/>
              <p:cNvPicPr>
                <a:picLocks noChangeAspect="1" noChangeArrowheads="1"/>
              </p:cNvPicPr>
              <p:nvPr/>
            </p:nvPicPr>
            <p:blipFill>
              <a:blip r:embed="rId978"/>
              <a:srcRect/>
              <a:stretch>
                <a:fillRect/>
              </a:stretch>
            </p:blipFill>
            <p:spPr bwMode="auto">
              <a:xfrm>
                <a:off x="1709" y="1671"/>
                <a:ext cx="6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0" name="Picture 989"/>
              <p:cNvPicPr>
                <a:picLocks noChangeAspect="1" noChangeArrowheads="1"/>
              </p:cNvPicPr>
              <p:nvPr/>
            </p:nvPicPr>
            <p:blipFill>
              <a:blip r:embed="rId979"/>
              <a:srcRect/>
              <a:stretch>
                <a:fillRect/>
              </a:stretch>
            </p:blipFill>
            <p:spPr bwMode="auto">
              <a:xfrm>
                <a:off x="1979" y="1671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1" name="Picture 990"/>
              <p:cNvPicPr>
                <a:picLocks noChangeAspect="1" noChangeArrowheads="1"/>
              </p:cNvPicPr>
              <p:nvPr/>
            </p:nvPicPr>
            <p:blipFill>
              <a:blip r:embed="rId980"/>
              <a:srcRect/>
              <a:stretch>
                <a:fillRect/>
              </a:stretch>
            </p:blipFill>
            <p:spPr bwMode="auto">
              <a:xfrm>
                <a:off x="2009" y="167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2" name="Picture 991"/>
              <p:cNvPicPr>
                <a:picLocks noChangeAspect="1" noChangeArrowheads="1"/>
              </p:cNvPicPr>
              <p:nvPr/>
            </p:nvPicPr>
            <p:blipFill>
              <a:blip r:embed="rId981"/>
              <a:srcRect/>
              <a:stretch>
                <a:fillRect/>
              </a:stretch>
            </p:blipFill>
            <p:spPr bwMode="auto">
              <a:xfrm>
                <a:off x="1708" y="1672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3" name="Picture 992"/>
              <p:cNvPicPr>
                <a:picLocks noChangeAspect="1" noChangeArrowheads="1"/>
              </p:cNvPicPr>
              <p:nvPr/>
            </p:nvPicPr>
            <p:blipFill>
              <a:blip r:embed="rId982"/>
              <a:srcRect/>
              <a:stretch>
                <a:fillRect/>
              </a:stretch>
            </p:blipFill>
            <p:spPr bwMode="auto">
              <a:xfrm>
                <a:off x="1968" y="1672"/>
                <a:ext cx="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4" name="Picture 993"/>
              <p:cNvPicPr>
                <a:picLocks noChangeAspect="1" noChangeArrowheads="1"/>
              </p:cNvPicPr>
              <p:nvPr/>
            </p:nvPicPr>
            <p:blipFill>
              <a:blip r:embed="rId983"/>
              <a:srcRect/>
              <a:stretch>
                <a:fillRect/>
              </a:stretch>
            </p:blipFill>
            <p:spPr bwMode="auto">
              <a:xfrm>
                <a:off x="1979" y="167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5" name="Picture 994"/>
              <p:cNvPicPr>
                <a:picLocks noChangeAspect="1" noChangeArrowheads="1"/>
              </p:cNvPicPr>
              <p:nvPr/>
            </p:nvPicPr>
            <p:blipFill>
              <a:blip r:embed="rId984"/>
              <a:srcRect/>
              <a:stretch>
                <a:fillRect/>
              </a:stretch>
            </p:blipFill>
            <p:spPr bwMode="auto">
              <a:xfrm>
                <a:off x="2011" y="167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6" name="Picture 995"/>
              <p:cNvPicPr>
                <a:picLocks noChangeAspect="1" noChangeArrowheads="1"/>
              </p:cNvPicPr>
              <p:nvPr/>
            </p:nvPicPr>
            <p:blipFill>
              <a:blip r:embed="rId985"/>
              <a:srcRect/>
              <a:stretch>
                <a:fillRect/>
              </a:stretch>
            </p:blipFill>
            <p:spPr bwMode="auto">
              <a:xfrm>
                <a:off x="1704" y="1674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7" name="Picture 996"/>
              <p:cNvPicPr>
                <a:picLocks noChangeAspect="1" noChangeArrowheads="1"/>
              </p:cNvPicPr>
              <p:nvPr/>
            </p:nvPicPr>
            <p:blipFill>
              <a:blip r:embed="rId986"/>
              <a:srcRect/>
              <a:stretch>
                <a:fillRect/>
              </a:stretch>
            </p:blipFill>
            <p:spPr bwMode="auto">
              <a:xfrm>
                <a:off x="1964" y="1674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8" name="Picture 997"/>
              <p:cNvPicPr>
                <a:picLocks noChangeAspect="1" noChangeArrowheads="1"/>
              </p:cNvPicPr>
              <p:nvPr/>
            </p:nvPicPr>
            <p:blipFill>
              <a:blip r:embed="rId987"/>
              <a:srcRect/>
              <a:stretch>
                <a:fillRect/>
              </a:stretch>
            </p:blipFill>
            <p:spPr bwMode="auto">
              <a:xfrm>
                <a:off x="1979" y="1674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29" name="Picture 998"/>
              <p:cNvPicPr>
                <a:picLocks noChangeAspect="1" noChangeArrowheads="1"/>
              </p:cNvPicPr>
              <p:nvPr/>
            </p:nvPicPr>
            <p:blipFill>
              <a:blip r:embed="rId988"/>
              <a:srcRect/>
              <a:stretch>
                <a:fillRect/>
              </a:stretch>
            </p:blipFill>
            <p:spPr bwMode="auto">
              <a:xfrm>
                <a:off x="2011" y="167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0" name="Picture 999"/>
              <p:cNvPicPr>
                <a:picLocks noChangeAspect="1" noChangeArrowheads="1"/>
              </p:cNvPicPr>
              <p:nvPr/>
            </p:nvPicPr>
            <p:blipFill>
              <a:blip r:embed="rId989"/>
              <a:srcRect/>
              <a:stretch>
                <a:fillRect/>
              </a:stretch>
            </p:blipFill>
            <p:spPr bwMode="auto">
              <a:xfrm>
                <a:off x="1703" y="1676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1" name="Picture 1000"/>
              <p:cNvPicPr>
                <a:picLocks noChangeAspect="1" noChangeArrowheads="1"/>
              </p:cNvPicPr>
              <p:nvPr/>
            </p:nvPicPr>
            <p:blipFill>
              <a:blip r:embed="rId990"/>
              <a:srcRect/>
              <a:stretch>
                <a:fillRect/>
              </a:stretch>
            </p:blipFill>
            <p:spPr bwMode="auto">
              <a:xfrm>
                <a:off x="1963" y="167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2" name="Picture 1001"/>
              <p:cNvPicPr>
                <a:picLocks noChangeAspect="1" noChangeArrowheads="1"/>
              </p:cNvPicPr>
              <p:nvPr/>
            </p:nvPicPr>
            <p:blipFill>
              <a:blip r:embed="rId991"/>
              <a:srcRect/>
              <a:stretch>
                <a:fillRect/>
              </a:stretch>
            </p:blipFill>
            <p:spPr bwMode="auto">
              <a:xfrm>
                <a:off x="1979" y="1676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3" name="Picture 1002"/>
              <p:cNvPicPr>
                <a:picLocks noChangeAspect="1" noChangeArrowheads="1"/>
              </p:cNvPicPr>
              <p:nvPr/>
            </p:nvPicPr>
            <p:blipFill>
              <a:blip r:embed="rId992"/>
              <a:srcRect/>
              <a:stretch>
                <a:fillRect/>
              </a:stretch>
            </p:blipFill>
            <p:spPr bwMode="auto">
              <a:xfrm>
                <a:off x="2009" y="167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4" name="Picture 1003"/>
              <p:cNvPicPr>
                <a:picLocks noChangeAspect="1" noChangeArrowheads="1"/>
              </p:cNvPicPr>
              <p:nvPr/>
            </p:nvPicPr>
            <p:blipFill>
              <a:blip r:embed="rId993"/>
              <a:srcRect/>
              <a:stretch>
                <a:fillRect/>
              </a:stretch>
            </p:blipFill>
            <p:spPr bwMode="auto">
              <a:xfrm>
                <a:off x="1701" y="1677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5" name="Picture 1004"/>
              <p:cNvPicPr>
                <a:picLocks noChangeAspect="1" noChangeArrowheads="1"/>
              </p:cNvPicPr>
              <p:nvPr/>
            </p:nvPicPr>
            <p:blipFill>
              <a:blip r:embed="rId994"/>
              <a:srcRect/>
              <a:stretch>
                <a:fillRect/>
              </a:stretch>
            </p:blipFill>
            <p:spPr bwMode="auto">
              <a:xfrm>
                <a:off x="1963" y="1677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6" name="Picture 1005"/>
              <p:cNvPicPr>
                <a:picLocks noChangeAspect="1" noChangeArrowheads="1"/>
              </p:cNvPicPr>
              <p:nvPr/>
            </p:nvPicPr>
            <p:blipFill>
              <a:blip r:embed="rId995"/>
              <a:srcRect/>
              <a:stretch>
                <a:fillRect/>
              </a:stretch>
            </p:blipFill>
            <p:spPr bwMode="auto">
              <a:xfrm>
                <a:off x="1974" y="1677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7" name="Picture 1006"/>
              <p:cNvPicPr>
                <a:picLocks noChangeAspect="1" noChangeArrowheads="1"/>
              </p:cNvPicPr>
              <p:nvPr/>
            </p:nvPicPr>
            <p:blipFill>
              <a:blip r:embed="rId996"/>
              <a:srcRect/>
              <a:stretch>
                <a:fillRect/>
              </a:stretch>
            </p:blipFill>
            <p:spPr bwMode="auto">
              <a:xfrm>
                <a:off x="2008" y="1677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8" name="Picture 1007"/>
              <p:cNvPicPr>
                <a:picLocks noChangeAspect="1" noChangeArrowheads="1"/>
              </p:cNvPicPr>
              <p:nvPr/>
            </p:nvPicPr>
            <p:blipFill>
              <a:blip r:embed="rId997"/>
              <a:srcRect/>
              <a:stretch>
                <a:fillRect/>
              </a:stretch>
            </p:blipFill>
            <p:spPr bwMode="auto">
              <a:xfrm>
                <a:off x="1699" y="1679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539" name="Picture 1008"/>
              <p:cNvPicPr>
                <a:picLocks noChangeAspect="1" noChangeArrowheads="1"/>
              </p:cNvPicPr>
              <p:nvPr/>
            </p:nvPicPr>
            <p:blipFill>
              <a:blip r:embed="rId998"/>
              <a:srcRect/>
              <a:stretch>
                <a:fillRect/>
              </a:stretch>
            </p:blipFill>
            <p:spPr bwMode="auto">
              <a:xfrm>
                <a:off x="1963" y="167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 1009"/>
            <p:cNvGrpSpPr>
              <a:grpSpLocks/>
            </p:cNvGrpSpPr>
            <p:nvPr/>
          </p:nvGrpSpPr>
          <p:grpSpPr bwMode="auto">
            <a:xfrm>
              <a:off x="1699" y="1679"/>
              <a:ext cx="395" cy="65"/>
              <a:chOff x="1699" y="1679"/>
              <a:chExt cx="395" cy="65"/>
            </a:xfrm>
          </p:grpSpPr>
          <p:pic>
            <p:nvPicPr>
              <p:cNvPr id="17140" name="Picture 1010"/>
              <p:cNvPicPr>
                <a:picLocks noChangeAspect="1" noChangeArrowheads="1"/>
              </p:cNvPicPr>
              <p:nvPr/>
            </p:nvPicPr>
            <p:blipFill>
              <a:blip r:embed="rId999"/>
              <a:srcRect/>
              <a:stretch>
                <a:fillRect/>
              </a:stretch>
            </p:blipFill>
            <p:spPr bwMode="auto">
              <a:xfrm>
                <a:off x="1973" y="1679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1" name="Picture 1011"/>
              <p:cNvPicPr>
                <a:picLocks noChangeAspect="1" noChangeArrowheads="1"/>
              </p:cNvPicPr>
              <p:nvPr/>
            </p:nvPicPr>
            <p:blipFill>
              <a:blip r:embed="rId1000"/>
              <a:srcRect/>
              <a:stretch>
                <a:fillRect/>
              </a:stretch>
            </p:blipFill>
            <p:spPr bwMode="auto">
              <a:xfrm>
                <a:off x="2006" y="1679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2" name="Picture 1012"/>
              <p:cNvPicPr>
                <a:picLocks noChangeAspect="1" noChangeArrowheads="1"/>
              </p:cNvPicPr>
              <p:nvPr/>
            </p:nvPicPr>
            <p:blipFill>
              <a:blip r:embed="rId1001"/>
              <a:srcRect/>
              <a:stretch>
                <a:fillRect/>
              </a:stretch>
            </p:blipFill>
            <p:spPr bwMode="auto">
              <a:xfrm>
                <a:off x="1699" y="168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3" name="Picture 1013"/>
              <p:cNvPicPr>
                <a:picLocks noChangeAspect="1" noChangeArrowheads="1"/>
              </p:cNvPicPr>
              <p:nvPr/>
            </p:nvPicPr>
            <p:blipFill>
              <a:blip r:embed="rId1002"/>
              <a:srcRect/>
              <a:stretch>
                <a:fillRect/>
              </a:stretch>
            </p:blipFill>
            <p:spPr bwMode="auto">
              <a:xfrm>
                <a:off x="1781" y="168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4" name="Picture 1014"/>
              <p:cNvPicPr>
                <a:picLocks noChangeAspect="1" noChangeArrowheads="1"/>
              </p:cNvPicPr>
              <p:nvPr/>
            </p:nvPicPr>
            <p:blipFill>
              <a:blip r:embed="rId1003"/>
              <a:srcRect/>
              <a:stretch>
                <a:fillRect/>
              </a:stretch>
            </p:blipFill>
            <p:spPr bwMode="auto">
              <a:xfrm>
                <a:off x="1961" y="1681"/>
                <a:ext cx="2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5" name="Picture 1015"/>
              <p:cNvPicPr>
                <a:picLocks noChangeAspect="1" noChangeArrowheads="1"/>
              </p:cNvPicPr>
              <p:nvPr/>
            </p:nvPicPr>
            <p:blipFill>
              <a:blip r:embed="rId1004"/>
              <a:srcRect/>
              <a:stretch>
                <a:fillRect/>
              </a:stretch>
            </p:blipFill>
            <p:spPr bwMode="auto">
              <a:xfrm>
                <a:off x="2003" y="1681"/>
                <a:ext cx="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6" name="Picture 1016"/>
              <p:cNvPicPr>
                <a:picLocks noChangeAspect="1" noChangeArrowheads="1"/>
              </p:cNvPicPr>
              <p:nvPr/>
            </p:nvPicPr>
            <p:blipFill>
              <a:blip r:embed="rId1005"/>
              <a:srcRect/>
              <a:stretch>
                <a:fillRect/>
              </a:stretch>
            </p:blipFill>
            <p:spPr bwMode="auto">
              <a:xfrm>
                <a:off x="1701" y="168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7" name="Picture 1017"/>
              <p:cNvPicPr>
                <a:picLocks noChangeAspect="1" noChangeArrowheads="1"/>
              </p:cNvPicPr>
              <p:nvPr/>
            </p:nvPicPr>
            <p:blipFill>
              <a:blip r:embed="rId1006"/>
              <a:srcRect/>
              <a:stretch>
                <a:fillRect/>
              </a:stretch>
            </p:blipFill>
            <p:spPr bwMode="auto">
              <a:xfrm>
                <a:off x="1961" y="1682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8" name="Picture 1018"/>
              <p:cNvPicPr>
                <a:picLocks noChangeAspect="1" noChangeArrowheads="1"/>
              </p:cNvPicPr>
              <p:nvPr/>
            </p:nvPicPr>
            <p:blipFill>
              <a:blip r:embed="rId1007"/>
              <a:srcRect/>
              <a:stretch>
                <a:fillRect/>
              </a:stretch>
            </p:blipFill>
            <p:spPr bwMode="auto">
              <a:xfrm>
                <a:off x="2003" y="1682"/>
                <a:ext cx="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49" name="Picture 1019"/>
              <p:cNvPicPr>
                <a:picLocks noChangeAspect="1" noChangeArrowheads="1"/>
              </p:cNvPicPr>
              <p:nvPr/>
            </p:nvPicPr>
            <p:blipFill>
              <a:blip r:embed="rId1008"/>
              <a:srcRect/>
              <a:stretch>
                <a:fillRect/>
              </a:stretch>
            </p:blipFill>
            <p:spPr bwMode="auto">
              <a:xfrm>
                <a:off x="1703" y="1684"/>
                <a:ext cx="8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0" name="Picture 1020"/>
              <p:cNvPicPr>
                <a:picLocks noChangeAspect="1" noChangeArrowheads="1"/>
              </p:cNvPicPr>
              <p:nvPr/>
            </p:nvPicPr>
            <p:blipFill>
              <a:blip r:embed="rId1009"/>
              <a:srcRect/>
              <a:stretch>
                <a:fillRect/>
              </a:stretch>
            </p:blipFill>
            <p:spPr bwMode="auto">
              <a:xfrm>
                <a:off x="1959" y="1684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1" name="Picture 1021"/>
              <p:cNvPicPr>
                <a:picLocks noChangeAspect="1" noChangeArrowheads="1"/>
              </p:cNvPicPr>
              <p:nvPr/>
            </p:nvPicPr>
            <p:blipFill>
              <a:blip r:embed="rId1010"/>
              <a:srcRect/>
              <a:stretch>
                <a:fillRect/>
              </a:stretch>
            </p:blipFill>
            <p:spPr bwMode="auto">
              <a:xfrm>
                <a:off x="2001" y="1684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2" name="Picture 1022"/>
              <p:cNvPicPr>
                <a:picLocks noChangeAspect="1" noChangeArrowheads="1"/>
              </p:cNvPicPr>
              <p:nvPr/>
            </p:nvPicPr>
            <p:blipFill>
              <a:blip r:embed="rId1011"/>
              <a:srcRect/>
              <a:stretch>
                <a:fillRect/>
              </a:stretch>
            </p:blipFill>
            <p:spPr bwMode="auto">
              <a:xfrm>
                <a:off x="1704" y="1686"/>
                <a:ext cx="8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3" name="Picture 1023"/>
              <p:cNvPicPr>
                <a:picLocks noChangeAspect="1" noChangeArrowheads="1"/>
              </p:cNvPicPr>
              <p:nvPr/>
            </p:nvPicPr>
            <p:blipFill>
              <a:blip r:embed="rId1012"/>
              <a:srcRect/>
              <a:stretch>
                <a:fillRect/>
              </a:stretch>
            </p:blipFill>
            <p:spPr bwMode="auto">
              <a:xfrm>
                <a:off x="1959" y="1686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4" name="Picture 0"/>
              <p:cNvPicPr>
                <a:picLocks noChangeAspect="1" noChangeArrowheads="1"/>
              </p:cNvPicPr>
              <p:nvPr/>
            </p:nvPicPr>
            <p:blipFill>
              <a:blip r:embed="rId1013"/>
              <a:srcRect/>
              <a:stretch>
                <a:fillRect/>
              </a:stretch>
            </p:blipFill>
            <p:spPr bwMode="auto">
              <a:xfrm>
                <a:off x="1706" y="168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5" name="Picture 1"/>
              <p:cNvPicPr>
                <a:picLocks noChangeAspect="1" noChangeArrowheads="1"/>
              </p:cNvPicPr>
              <p:nvPr/>
            </p:nvPicPr>
            <p:blipFill>
              <a:blip r:embed="rId1014"/>
              <a:srcRect/>
              <a:stretch>
                <a:fillRect/>
              </a:stretch>
            </p:blipFill>
            <p:spPr bwMode="auto">
              <a:xfrm>
                <a:off x="1959" y="168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6" name="Picture 2"/>
              <p:cNvPicPr>
                <a:picLocks noChangeAspect="1" noChangeArrowheads="1"/>
              </p:cNvPicPr>
              <p:nvPr/>
            </p:nvPicPr>
            <p:blipFill>
              <a:blip r:embed="rId1015"/>
              <a:srcRect/>
              <a:stretch>
                <a:fillRect/>
              </a:stretch>
            </p:blipFill>
            <p:spPr bwMode="auto">
              <a:xfrm>
                <a:off x="1706" y="168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7" name="Picture 3"/>
              <p:cNvPicPr>
                <a:picLocks noChangeAspect="1" noChangeArrowheads="1"/>
              </p:cNvPicPr>
              <p:nvPr/>
            </p:nvPicPr>
            <p:blipFill>
              <a:blip r:embed="rId1016"/>
              <a:srcRect/>
              <a:stretch>
                <a:fillRect/>
              </a:stretch>
            </p:blipFill>
            <p:spPr bwMode="auto">
              <a:xfrm>
                <a:off x="1714" y="1689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8" name="Picture 4"/>
              <p:cNvPicPr>
                <a:picLocks noChangeAspect="1" noChangeArrowheads="1"/>
              </p:cNvPicPr>
              <p:nvPr/>
            </p:nvPicPr>
            <p:blipFill>
              <a:blip r:embed="rId1017"/>
              <a:srcRect/>
              <a:stretch>
                <a:fillRect/>
              </a:stretch>
            </p:blipFill>
            <p:spPr bwMode="auto">
              <a:xfrm>
                <a:off x="1843" y="1689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59" name="Picture 5"/>
              <p:cNvPicPr>
                <a:picLocks noChangeAspect="1" noChangeArrowheads="1"/>
              </p:cNvPicPr>
              <p:nvPr/>
            </p:nvPicPr>
            <p:blipFill>
              <a:blip r:embed="rId1018"/>
              <a:srcRect/>
              <a:stretch>
                <a:fillRect/>
              </a:stretch>
            </p:blipFill>
            <p:spPr bwMode="auto">
              <a:xfrm>
                <a:off x="1958" y="1689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0" name="Picture 6"/>
              <p:cNvPicPr>
                <a:picLocks noChangeAspect="1" noChangeArrowheads="1"/>
              </p:cNvPicPr>
              <p:nvPr/>
            </p:nvPicPr>
            <p:blipFill>
              <a:blip r:embed="rId1019"/>
              <a:srcRect/>
              <a:stretch>
                <a:fillRect/>
              </a:stretch>
            </p:blipFill>
            <p:spPr bwMode="auto">
              <a:xfrm>
                <a:off x="1979" y="1689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1" name="Picture 7"/>
              <p:cNvPicPr>
                <a:picLocks noChangeAspect="1" noChangeArrowheads="1"/>
              </p:cNvPicPr>
              <p:nvPr/>
            </p:nvPicPr>
            <p:blipFill>
              <a:blip r:embed="rId1020"/>
              <a:srcRect/>
              <a:stretch>
                <a:fillRect/>
              </a:stretch>
            </p:blipFill>
            <p:spPr bwMode="auto">
              <a:xfrm>
                <a:off x="2051" y="168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2" name="Picture 8"/>
              <p:cNvPicPr>
                <a:picLocks noChangeAspect="1" noChangeArrowheads="1"/>
              </p:cNvPicPr>
              <p:nvPr/>
            </p:nvPicPr>
            <p:blipFill>
              <a:blip r:embed="rId1021"/>
              <a:srcRect/>
              <a:stretch>
                <a:fillRect/>
              </a:stretch>
            </p:blipFill>
            <p:spPr bwMode="auto">
              <a:xfrm>
                <a:off x="1708" y="1691"/>
                <a:ext cx="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3" name="Picture 9"/>
              <p:cNvPicPr>
                <a:picLocks noChangeAspect="1" noChangeArrowheads="1"/>
              </p:cNvPicPr>
              <p:nvPr/>
            </p:nvPicPr>
            <p:blipFill>
              <a:blip r:embed="rId1022"/>
              <a:srcRect/>
              <a:stretch>
                <a:fillRect/>
              </a:stretch>
            </p:blipFill>
            <p:spPr bwMode="auto">
              <a:xfrm>
                <a:off x="1714" y="169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4" name="Picture 10"/>
              <p:cNvPicPr>
                <a:picLocks noChangeAspect="1" noChangeArrowheads="1"/>
              </p:cNvPicPr>
              <p:nvPr/>
            </p:nvPicPr>
            <p:blipFill>
              <a:blip r:embed="rId1023"/>
              <a:srcRect/>
              <a:stretch>
                <a:fillRect/>
              </a:stretch>
            </p:blipFill>
            <p:spPr bwMode="auto">
              <a:xfrm>
                <a:off x="1839" y="1691"/>
                <a:ext cx="1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5" name="Picture 11"/>
              <p:cNvPicPr>
                <a:picLocks noChangeAspect="1" noChangeArrowheads="1"/>
              </p:cNvPicPr>
              <p:nvPr/>
            </p:nvPicPr>
            <p:blipFill>
              <a:blip r:embed="rId1024"/>
              <a:srcRect/>
              <a:stretch>
                <a:fillRect/>
              </a:stretch>
            </p:blipFill>
            <p:spPr bwMode="auto">
              <a:xfrm>
                <a:off x="1958" y="1691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6" name="Picture 12"/>
              <p:cNvPicPr>
                <a:picLocks noChangeAspect="1" noChangeArrowheads="1"/>
              </p:cNvPicPr>
              <p:nvPr/>
            </p:nvPicPr>
            <p:blipFill>
              <a:blip r:embed="rId1025"/>
              <a:srcRect/>
              <a:stretch>
                <a:fillRect/>
              </a:stretch>
            </p:blipFill>
            <p:spPr bwMode="auto">
              <a:xfrm>
                <a:off x="1978" y="1691"/>
                <a:ext cx="3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7" name="Picture 13"/>
              <p:cNvPicPr>
                <a:picLocks noChangeAspect="1" noChangeArrowheads="1"/>
              </p:cNvPicPr>
              <p:nvPr/>
            </p:nvPicPr>
            <p:blipFill>
              <a:blip r:embed="rId1026"/>
              <a:srcRect/>
              <a:stretch>
                <a:fillRect/>
              </a:stretch>
            </p:blipFill>
            <p:spPr bwMode="auto">
              <a:xfrm>
                <a:off x="2016" y="1691"/>
                <a:ext cx="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8" name="Picture 14"/>
              <p:cNvPicPr>
                <a:picLocks noChangeAspect="1" noChangeArrowheads="1"/>
              </p:cNvPicPr>
              <p:nvPr/>
            </p:nvPicPr>
            <p:blipFill>
              <a:blip r:embed="rId1027"/>
              <a:srcRect/>
              <a:stretch>
                <a:fillRect/>
              </a:stretch>
            </p:blipFill>
            <p:spPr bwMode="auto">
              <a:xfrm>
                <a:off x="2049" y="1691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69" name="Picture 15"/>
              <p:cNvPicPr>
                <a:picLocks noChangeAspect="1" noChangeArrowheads="1"/>
              </p:cNvPicPr>
              <p:nvPr/>
            </p:nvPicPr>
            <p:blipFill>
              <a:blip r:embed="rId1028"/>
              <a:srcRect/>
              <a:stretch>
                <a:fillRect/>
              </a:stretch>
            </p:blipFill>
            <p:spPr bwMode="auto">
              <a:xfrm>
                <a:off x="1713" y="169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0" name="Picture 16"/>
              <p:cNvPicPr>
                <a:picLocks noChangeAspect="1" noChangeArrowheads="1"/>
              </p:cNvPicPr>
              <p:nvPr/>
            </p:nvPicPr>
            <p:blipFill>
              <a:blip r:embed="rId1029"/>
              <a:srcRect/>
              <a:stretch>
                <a:fillRect/>
              </a:stretch>
            </p:blipFill>
            <p:spPr bwMode="auto">
              <a:xfrm>
                <a:off x="1836" y="1692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1" name="Picture 17"/>
              <p:cNvPicPr>
                <a:picLocks noChangeAspect="1" noChangeArrowheads="1"/>
              </p:cNvPicPr>
              <p:nvPr/>
            </p:nvPicPr>
            <p:blipFill>
              <a:blip r:embed="rId1030"/>
              <a:srcRect/>
              <a:stretch>
                <a:fillRect/>
              </a:stretch>
            </p:blipFill>
            <p:spPr bwMode="auto">
              <a:xfrm>
                <a:off x="1958" y="1692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2" name="Picture 18"/>
              <p:cNvPicPr>
                <a:picLocks noChangeAspect="1" noChangeArrowheads="1"/>
              </p:cNvPicPr>
              <p:nvPr/>
            </p:nvPicPr>
            <p:blipFill>
              <a:blip r:embed="rId1031"/>
              <a:srcRect/>
              <a:stretch>
                <a:fillRect/>
              </a:stretch>
            </p:blipFill>
            <p:spPr bwMode="auto">
              <a:xfrm>
                <a:off x="1976" y="1692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3" name="Picture 19"/>
              <p:cNvPicPr>
                <a:picLocks noChangeAspect="1" noChangeArrowheads="1"/>
              </p:cNvPicPr>
              <p:nvPr/>
            </p:nvPicPr>
            <p:blipFill>
              <a:blip r:embed="rId1032"/>
              <a:srcRect/>
              <a:stretch>
                <a:fillRect/>
              </a:stretch>
            </p:blipFill>
            <p:spPr bwMode="auto">
              <a:xfrm>
                <a:off x="2016" y="1692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4" name="Picture 20"/>
              <p:cNvPicPr>
                <a:picLocks noChangeAspect="1" noChangeArrowheads="1"/>
              </p:cNvPicPr>
              <p:nvPr/>
            </p:nvPicPr>
            <p:blipFill>
              <a:blip r:embed="rId1033"/>
              <a:srcRect/>
              <a:stretch>
                <a:fillRect/>
              </a:stretch>
            </p:blipFill>
            <p:spPr bwMode="auto">
              <a:xfrm>
                <a:off x="2049" y="1692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5" name="Picture 21"/>
              <p:cNvPicPr>
                <a:picLocks noChangeAspect="1" noChangeArrowheads="1"/>
              </p:cNvPicPr>
              <p:nvPr/>
            </p:nvPicPr>
            <p:blipFill>
              <a:blip r:embed="rId1034"/>
              <a:srcRect/>
              <a:stretch>
                <a:fillRect/>
              </a:stretch>
            </p:blipFill>
            <p:spPr bwMode="auto">
              <a:xfrm>
                <a:off x="2083" y="169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6" name="Picture 22"/>
              <p:cNvPicPr>
                <a:picLocks noChangeAspect="1" noChangeArrowheads="1"/>
              </p:cNvPicPr>
              <p:nvPr/>
            </p:nvPicPr>
            <p:blipFill>
              <a:blip r:embed="rId1035"/>
              <a:srcRect/>
              <a:stretch>
                <a:fillRect/>
              </a:stretch>
            </p:blipFill>
            <p:spPr bwMode="auto">
              <a:xfrm>
                <a:off x="1714" y="169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7" name="Picture 23"/>
              <p:cNvPicPr>
                <a:picLocks noChangeAspect="1" noChangeArrowheads="1"/>
              </p:cNvPicPr>
              <p:nvPr/>
            </p:nvPicPr>
            <p:blipFill>
              <a:blip r:embed="rId1036"/>
              <a:srcRect/>
              <a:stretch>
                <a:fillRect/>
              </a:stretch>
            </p:blipFill>
            <p:spPr bwMode="auto">
              <a:xfrm>
                <a:off x="1831" y="1694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8" name="Picture 24"/>
              <p:cNvPicPr>
                <a:picLocks noChangeAspect="1" noChangeArrowheads="1"/>
              </p:cNvPicPr>
              <p:nvPr/>
            </p:nvPicPr>
            <p:blipFill>
              <a:blip r:embed="rId1037"/>
              <a:srcRect/>
              <a:stretch>
                <a:fillRect/>
              </a:stretch>
            </p:blipFill>
            <p:spPr bwMode="auto">
              <a:xfrm>
                <a:off x="1958" y="1694"/>
                <a:ext cx="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79" name="Picture 25"/>
              <p:cNvPicPr>
                <a:picLocks noChangeAspect="1" noChangeArrowheads="1"/>
              </p:cNvPicPr>
              <p:nvPr/>
            </p:nvPicPr>
            <p:blipFill>
              <a:blip r:embed="rId1038"/>
              <a:srcRect/>
              <a:stretch>
                <a:fillRect/>
              </a:stretch>
            </p:blipFill>
            <p:spPr bwMode="auto">
              <a:xfrm>
                <a:off x="2009" y="1694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0" name="Picture 26"/>
              <p:cNvPicPr>
                <a:picLocks noChangeAspect="1" noChangeArrowheads="1"/>
              </p:cNvPicPr>
              <p:nvPr/>
            </p:nvPicPr>
            <p:blipFill>
              <a:blip r:embed="rId1039"/>
              <a:srcRect/>
              <a:stretch>
                <a:fillRect/>
              </a:stretch>
            </p:blipFill>
            <p:spPr bwMode="auto">
              <a:xfrm>
                <a:off x="2049" y="169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1" name="Picture 27"/>
              <p:cNvPicPr>
                <a:picLocks noChangeAspect="1" noChangeArrowheads="1"/>
              </p:cNvPicPr>
              <p:nvPr/>
            </p:nvPicPr>
            <p:blipFill>
              <a:blip r:embed="rId1040"/>
              <a:srcRect/>
              <a:stretch>
                <a:fillRect/>
              </a:stretch>
            </p:blipFill>
            <p:spPr bwMode="auto">
              <a:xfrm>
                <a:off x="2081" y="1694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2" name="Picture 28"/>
              <p:cNvPicPr>
                <a:picLocks noChangeAspect="1" noChangeArrowheads="1"/>
              </p:cNvPicPr>
              <p:nvPr/>
            </p:nvPicPr>
            <p:blipFill>
              <a:blip r:embed="rId1041"/>
              <a:srcRect/>
              <a:stretch>
                <a:fillRect/>
              </a:stretch>
            </p:blipFill>
            <p:spPr bwMode="auto">
              <a:xfrm>
                <a:off x="1714" y="169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3" name="Picture 29"/>
              <p:cNvPicPr>
                <a:picLocks noChangeAspect="1" noChangeArrowheads="1"/>
              </p:cNvPicPr>
              <p:nvPr/>
            </p:nvPicPr>
            <p:blipFill>
              <a:blip r:embed="rId1042"/>
              <a:srcRect/>
              <a:stretch>
                <a:fillRect/>
              </a:stretch>
            </p:blipFill>
            <p:spPr bwMode="auto">
              <a:xfrm>
                <a:off x="1829" y="1696"/>
                <a:ext cx="2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4" name="Picture 30"/>
              <p:cNvPicPr>
                <a:picLocks noChangeAspect="1" noChangeArrowheads="1"/>
              </p:cNvPicPr>
              <p:nvPr/>
            </p:nvPicPr>
            <p:blipFill>
              <a:blip r:embed="rId1043"/>
              <a:srcRect/>
              <a:stretch>
                <a:fillRect/>
              </a:stretch>
            </p:blipFill>
            <p:spPr bwMode="auto">
              <a:xfrm>
                <a:off x="1958" y="1696"/>
                <a:ext cx="4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5" name="Picture 31"/>
              <p:cNvPicPr>
                <a:picLocks noChangeAspect="1" noChangeArrowheads="1"/>
              </p:cNvPicPr>
              <p:nvPr/>
            </p:nvPicPr>
            <p:blipFill>
              <a:blip r:embed="rId1044"/>
              <a:srcRect/>
              <a:stretch>
                <a:fillRect/>
              </a:stretch>
            </p:blipFill>
            <p:spPr bwMode="auto">
              <a:xfrm>
                <a:off x="2009" y="169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6" name="Picture 32"/>
              <p:cNvPicPr>
                <a:picLocks noChangeAspect="1" noChangeArrowheads="1"/>
              </p:cNvPicPr>
              <p:nvPr/>
            </p:nvPicPr>
            <p:blipFill>
              <a:blip r:embed="rId1045"/>
              <a:srcRect/>
              <a:stretch>
                <a:fillRect/>
              </a:stretch>
            </p:blipFill>
            <p:spPr bwMode="auto">
              <a:xfrm>
                <a:off x="2049" y="169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7" name="Picture 33"/>
              <p:cNvPicPr>
                <a:picLocks noChangeAspect="1" noChangeArrowheads="1"/>
              </p:cNvPicPr>
              <p:nvPr/>
            </p:nvPicPr>
            <p:blipFill>
              <a:blip r:embed="rId1046"/>
              <a:srcRect/>
              <a:stretch>
                <a:fillRect/>
              </a:stretch>
            </p:blipFill>
            <p:spPr bwMode="auto">
              <a:xfrm>
                <a:off x="2079" y="169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8" name="Picture 34"/>
              <p:cNvPicPr>
                <a:picLocks noChangeAspect="1" noChangeArrowheads="1"/>
              </p:cNvPicPr>
              <p:nvPr/>
            </p:nvPicPr>
            <p:blipFill>
              <a:blip r:embed="rId1047"/>
              <a:srcRect/>
              <a:stretch>
                <a:fillRect/>
              </a:stretch>
            </p:blipFill>
            <p:spPr bwMode="auto">
              <a:xfrm>
                <a:off x="1714" y="1697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89" name="Picture 35"/>
              <p:cNvPicPr>
                <a:picLocks noChangeAspect="1" noChangeArrowheads="1"/>
              </p:cNvPicPr>
              <p:nvPr/>
            </p:nvPicPr>
            <p:blipFill>
              <a:blip r:embed="rId1048"/>
              <a:srcRect/>
              <a:stretch>
                <a:fillRect/>
              </a:stretch>
            </p:blipFill>
            <p:spPr bwMode="auto">
              <a:xfrm>
                <a:off x="1829" y="1697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0" name="Picture 36"/>
              <p:cNvPicPr>
                <a:picLocks noChangeAspect="1" noChangeArrowheads="1"/>
              </p:cNvPicPr>
              <p:nvPr/>
            </p:nvPicPr>
            <p:blipFill>
              <a:blip r:embed="rId1049"/>
              <a:srcRect/>
              <a:stretch>
                <a:fillRect/>
              </a:stretch>
            </p:blipFill>
            <p:spPr bwMode="auto">
              <a:xfrm>
                <a:off x="1958" y="1697"/>
                <a:ext cx="2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1" name="Picture 37"/>
              <p:cNvPicPr>
                <a:picLocks noChangeAspect="1" noChangeArrowheads="1"/>
              </p:cNvPicPr>
              <p:nvPr/>
            </p:nvPicPr>
            <p:blipFill>
              <a:blip r:embed="rId1050"/>
              <a:srcRect/>
              <a:stretch>
                <a:fillRect/>
              </a:stretch>
            </p:blipFill>
            <p:spPr bwMode="auto">
              <a:xfrm>
                <a:off x="1988" y="1697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2" name="Picture 38"/>
              <p:cNvPicPr>
                <a:picLocks noChangeAspect="1" noChangeArrowheads="1"/>
              </p:cNvPicPr>
              <p:nvPr/>
            </p:nvPicPr>
            <p:blipFill>
              <a:blip r:embed="rId1051"/>
              <a:srcRect/>
              <a:stretch>
                <a:fillRect/>
              </a:stretch>
            </p:blipFill>
            <p:spPr bwMode="auto">
              <a:xfrm>
                <a:off x="2009" y="1697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3" name="Picture 39"/>
              <p:cNvPicPr>
                <a:picLocks noChangeAspect="1" noChangeArrowheads="1"/>
              </p:cNvPicPr>
              <p:nvPr/>
            </p:nvPicPr>
            <p:blipFill>
              <a:blip r:embed="rId1052"/>
              <a:srcRect/>
              <a:stretch>
                <a:fillRect/>
              </a:stretch>
            </p:blipFill>
            <p:spPr bwMode="auto">
              <a:xfrm>
                <a:off x="2051" y="169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4" name="Picture 40"/>
              <p:cNvPicPr>
                <a:picLocks noChangeAspect="1" noChangeArrowheads="1"/>
              </p:cNvPicPr>
              <p:nvPr/>
            </p:nvPicPr>
            <p:blipFill>
              <a:blip r:embed="rId1053"/>
              <a:srcRect/>
              <a:stretch>
                <a:fillRect/>
              </a:stretch>
            </p:blipFill>
            <p:spPr bwMode="auto">
              <a:xfrm>
                <a:off x="2063" y="169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5" name="Picture 41"/>
              <p:cNvPicPr>
                <a:picLocks noChangeAspect="1" noChangeArrowheads="1"/>
              </p:cNvPicPr>
              <p:nvPr/>
            </p:nvPicPr>
            <p:blipFill>
              <a:blip r:embed="rId1054"/>
              <a:srcRect/>
              <a:stretch>
                <a:fillRect/>
              </a:stretch>
            </p:blipFill>
            <p:spPr bwMode="auto">
              <a:xfrm>
                <a:off x="2078" y="169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6" name="Picture 42"/>
              <p:cNvPicPr>
                <a:picLocks noChangeAspect="1" noChangeArrowheads="1"/>
              </p:cNvPicPr>
              <p:nvPr/>
            </p:nvPicPr>
            <p:blipFill>
              <a:blip r:embed="rId1055"/>
              <a:srcRect/>
              <a:stretch>
                <a:fillRect/>
              </a:stretch>
            </p:blipFill>
            <p:spPr bwMode="auto">
              <a:xfrm>
                <a:off x="1714" y="1699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7" name="Picture 43"/>
              <p:cNvPicPr>
                <a:picLocks noChangeAspect="1" noChangeArrowheads="1"/>
              </p:cNvPicPr>
              <p:nvPr/>
            </p:nvPicPr>
            <p:blipFill>
              <a:blip r:embed="rId1056"/>
              <a:srcRect/>
              <a:stretch>
                <a:fillRect/>
              </a:stretch>
            </p:blipFill>
            <p:spPr bwMode="auto">
              <a:xfrm>
                <a:off x="1829" y="1699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8" name="Picture 44"/>
              <p:cNvPicPr>
                <a:picLocks noChangeAspect="1" noChangeArrowheads="1"/>
              </p:cNvPicPr>
              <p:nvPr/>
            </p:nvPicPr>
            <p:blipFill>
              <a:blip r:embed="rId1057"/>
              <a:srcRect/>
              <a:stretch>
                <a:fillRect/>
              </a:stretch>
            </p:blipFill>
            <p:spPr bwMode="auto">
              <a:xfrm>
                <a:off x="1959" y="1699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99" name="Picture 45"/>
              <p:cNvPicPr>
                <a:picLocks noChangeAspect="1" noChangeArrowheads="1"/>
              </p:cNvPicPr>
              <p:nvPr/>
            </p:nvPicPr>
            <p:blipFill>
              <a:blip r:embed="rId1058"/>
              <a:srcRect/>
              <a:stretch>
                <a:fillRect/>
              </a:stretch>
            </p:blipFill>
            <p:spPr bwMode="auto">
              <a:xfrm>
                <a:off x="1989" y="1699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0" name="Picture 46"/>
              <p:cNvPicPr>
                <a:picLocks noChangeAspect="1" noChangeArrowheads="1"/>
              </p:cNvPicPr>
              <p:nvPr/>
            </p:nvPicPr>
            <p:blipFill>
              <a:blip r:embed="rId1059"/>
              <a:srcRect/>
              <a:stretch>
                <a:fillRect/>
              </a:stretch>
            </p:blipFill>
            <p:spPr bwMode="auto">
              <a:xfrm>
                <a:off x="2011" y="169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1" name="Picture 47"/>
              <p:cNvPicPr>
                <a:picLocks noChangeAspect="1" noChangeArrowheads="1"/>
              </p:cNvPicPr>
              <p:nvPr/>
            </p:nvPicPr>
            <p:blipFill>
              <a:blip r:embed="rId1060"/>
              <a:srcRect/>
              <a:stretch>
                <a:fillRect/>
              </a:stretch>
            </p:blipFill>
            <p:spPr bwMode="auto">
              <a:xfrm>
                <a:off x="2049" y="1699"/>
                <a:ext cx="1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2" name="Picture 48"/>
              <p:cNvPicPr>
                <a:picLocks noChangeAspect="1" noChangeArrowheads="1"/>
              </p:cNvPicPr>
              <p:nvPr/>
            </p:nvPicPr>
            <p:blipFill>
              <a:blip r:embed="rId1061"/>
              <a:srcRect/>
              <a:stretch>
                <a:fillRect/>
              </a:stretch>
            </p:blipFill>
            <p:spPr bwMode="auto">
              <a:xfrm>
                <a:off x="2076" y="1699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3" name="Picture 49"/>
              <p:cNvPicPr>
                <a:picLocks noChangeAspect="1" noChangeArrowheads="1"/>
              </p:cNvPicPr>
              <p:nvPr/>
            </p:nvPicPr>
            <p:blipFill>
              <a:blip r:embed="rId1062"/>
              <a:srcRect/>
              <a:stretch>
                <a:fillRect/>
              </a:stretch>
            </p:blipFill>
            <p:spPr bwMode="auto">
              <a:xfrm>
                <a:off x="1714" y="1701"/>
                <a:ext cx="10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4" name="Picture 50"/>
              <p:cNvPicPr>
                <a:picLocks noChangeAspect="1" noChangeArrowheads="1"/>
              </p:cNvPicPr>
              <p:nvPr/>
            </p:nvPicPr>
            <p:blipFill>
              <a:blip r:embed="rId1063"/>
              <a:srcRect/>
              <a:stretch>
                <a:fillRect/>
              </a:stretch>
            </p:blipFill>
            <p:spPr bwMode="auto">
              <a:xfrm>
                <a:off x="1826" y="170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5" name="Picture 51"/>
              <p:cNvPicPr>
                <a:picLocks noChangeAspect="1" noChangeArrowheads="1"/>
              </p:cNvPicPr>
              <p:nvPr/>
            </p:nvPicPr>
            <p:blipFill>
              <a:blip r:embed="rId1064"/>
              <a:srcRect/>
              <a:stretch>
                <a:fillRect/>
              </a:stretch>
            </p:blipFill>
            <p:spPr bwMode="auto">
              <a:xfrm>
                <a:off x="1959" y="1701"/>
                <a:ext cx="1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6" name="Picture 52"/>
              <p:cNvPicPr>
                <a:picLocks noChangeAspect="1" noChangeArrowheads="1"/>
              </p:cNvPicPr>
              <p:nvPr/>
            </p:nvPicPr>
            <p:blipFill>
              <a:blip r:embed="rId1065"/>
              <a:srcRect/>
              <a:stretch>
                <a:fillRect/>
              </a:stretch>
            </p:blipFill>
            <p:spPr bwMode="auto">
              <a:xfrm>
                <a:off x="1991" y="170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7" name="Picture 53"/>
              <p:cNvPicPr>
                <a:picLocks noChangeAspect="1" noChangeArrowheads="1"/>
              </p:cNvPicPr>
              <p:nvPr/>
            </p:nvPicPr>
            <p:blipFill>
              <a:blip r:embed="rId1066"/>
              <a:srcRect/>
              <a:stretch>
                <a:fillRect/>
              </a:stretch>
            </p:blipFill>
            <p:spPr bwMode="auto">
              <a:xfrm>
                <a:off x="2011" y="1701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8" name="Picture 54"/>
              <p:cNvPicPr>
                <a:picLocks noChangeAspect="1" noChangeArrowheads="1"/>
              </p:cNvPicPr>
              <p:nvPr/>
            </p:nvPicPr>
            <p:blipFill>
              <a:blip r:embed="rId1067"/>
              <a:srcRect/>
              <a:stretch>
                <a:fillRect/>
              </a:stretch>
            </p:blipFill>
            <p:spPr bwMode="auto">
              <a:xfrm>
                <a:off x="2049" y="1701"/>
                <a:ext cx="1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09" name="Picture 55"/>
              <p:cNvPicPr>
                <a:picLocks noChangeAspect="1" noChangeArrowheads="1"/>
              </p:cNvPicPr>
              <p:nvPr/>
            </p:nvPicPr>
            <p:blipFill>
              <a:blip r:embed="rId1068"/>
              <a:srcRect/>
              <a:stretch>
                <a:fillRect/>
              </a:stretch>
            </p:blipFill>
            <p:spPr bwMode="auto">
              <a:xfrm>
                <a:off x="2074" y="1701"/>
                <a:ext cx="1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0" name="Picture 56"/>
              <p:cNvPicPr>
                <a:picLocks noChangeAspect="1" noChangeArrowheads="1"/>
              </p:cNvPicPr>
              <p:nvPr/>
            </p:nvPicPr>
            <p:blipFill>
              <a:blip r:embed="rId1069"/>
              <a:srcRect/>
              <a:stretch>
                <a:fillRect/>
              </a:stretch>
            </p:blipFill>
            <p:spPr bwMode="auto">
              <a:xfrm>
                <a:off x="1714" y="1702"/>
                <a:ext cx="1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1" name="Picture 57"/>
              <p:cNvPicPr>
                <a:picLocks noChangeAspect="1" noChangeArrowheads="1"/>
              </p:cNvPicPr>
              <p:nvPr/>
            </p:nvPicPr>
            <p:blipFill>
              <a:blip r:embed="rId1070"/>
              <a:srcRect/>
              <a:stretch>
                <a:fillRect/>
              </a:stretch>
            </p:blipFill>
            <p:spPr bwMode="auto">
              <a:xfrm>
                <a:off x="1961" y="1702"/>
                <a:ext cx="1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2" name="Picture 58"/>
              <p:cNvPicPr>
                <a:picLocks noChangeAspect="1" noChangeArrowheads="1"/>
              </p:cNvPicPr>
              <p:nvPr/>
            </p:nvPicPr>
            <p:blipFill>
              <a:blip r:embed="rId1071"/>
              <a:srcRect/>
              <a:stretch>
                <a:fillRect/>
              </a:stretch>
            </p:blipFill>
            <p:spPr bwMode="auto">
              <a:xfrm>
                <a:off x="2013" y="170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3" name="Picture 59"/>
              <p:cNvPicPr>
                <a:picLocks noChangeAspect="1" noChangeArrowheads="1"/>
              </p:cNvPicPr>
              <p:nvPr/>
            </p:nvPicPr>
            <p:blipFill>
              <a:blip r:embed="rId1072"/>
              <a:srcRect/>
              <a:stretch>
                <a:fillRect/>
              </a:stretch>
            </p:blipFill>
            <p:spPr bwMode="auto">
              <a:xfrm>
                <a:off x="2073" y="1702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4" name="Picture 60"/>
              <p:cNvPicPr>
                <a:picLocks noChangeAspect="1" noChangeArrowheads="1"/>
              </p:cNvPicPr>
              <p:nvPr/>
            </p:nvPicPr>
            <p:blipFill>
              <a:blip r:embed="rId1073"/>
              <a:srcRect/>
              <a:stretch>
                <a:fillRect/>
              </a:stretch>
            </p:blipFill>
            <p:spPr bwMode="auto">
              <a:xfrm>
                <a:off x="1714" y="1704"/>
                <a:ext cx="1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5" name="Picture 61"/>
              <p:cNvPicPr>
                <a:picLocks noChangeAspect="1" noChangeArrowheads="1"/>
              </p:cNvPicPr>
              <p:nvPr/>
            </p:nvPicPr>
            <p:blipFill>
              <a:blip r:embed="rId1074"/>
              <a:srcRect/>
              <a:stretch>
                <a:fillRect/>
              </a:stretch>
            </p:blipFill>
            <p:spPr bwMode="auto">
              <a:xfrm>
                <a:off x="1886" y="170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6" name="Picture 62"/>
              <p:cNvPicPr>
                <a:picLocks noChangeAspect="1" noChangeArrowheads="1"/>
              </p:cNvPicPr>
              <p:nvPr/>
            </p:nvPicPr>
            <p:blipFill>
              <a:blip r:embed="rId1075"/>
              <a:srcRect/>
              <a:stretch>
                <a:fillRect/>
              </a:stretch>
            </p:blipFill>
            <p:spPr bwMode="auto">
              <a:xfrm>
                <a:off x="1963" y="1704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7" name="Picture 63"/>
              <p:cNvPicPr>
                <a:picLocks noChangeAspect="1" noChangeArrowheads="1"/>
              </p:cNvPicPr>
              <p:nvPr/>
            </p:nvPicPr>
            <p:blipFill>
              <a:blip r:embed="rId1076"/>
              <a:srcRect/>
              <a:stretch>
                <a:fillRect/>
              </a:stretch>
            </p:blipFill>
            <p:spPr bwMode="auto">
              <a:xfrm>
                <a:off x="2014" y="1704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8" name="Picture 64"/>
              <p:cNvPicPr>
                <a:picLocks noChangeAspect="1" noChangeArrowheads="1"/>
              </p:cNvPicPr>
              <p:nvPr/>
            </p:nvPicPr>
            <p:blipFill>
              <a:blip r:embed="rId1077"/>
              <a:srcRect/>
              <a:stretch>
                <a:fillRect/>
              </a:stretch>
            </p:blipFill>
            <p:spPr bwMode="auto">
              <a:xfrm>
                <a:off x="2071" y="1704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19" name="Picture 65"/>
              <p:cNvPicPr>
                <a:picLocks noChangeAspect="1" noChangeArrowheads="1"/>
              </p:cNvPicPr>
              <p:nvPr/>
            </p:nvPicPr>
            <p:blipFill>
              <a:blip r:embed="rId1078"/>
              <a:srcRect/>
              <a:stretch>
                <a:fillRect/>
              </a:stretch>
            </p:blipFill>
            <p:spPr bwMode="auto">
              <a:xfrm>
                <a:off x="1714" y="1706"/>
                <a:ext cx="1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0" name="Picture 66"/>
              <p:cNvPicPr>
                <a:picLocks noChangeAspect="1" noChangeArrowheads="1"/>
              </p:cNvPicPr>
              <p:nvPr/>
            </p:nvPicPr>
            <p:blipFill>
              <a:blip r:embed="rId1079"/>
              <a:srcRect/>
              <a:stretch>
                <a:fillRect/>
              </a:stretch>
            </p:blipFill>
            <p:spPr bwMode="auto">
              <a:xfrm>
                <a:off x="1886" y="170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1" name="Picture 67"/>
              <p:cNvPicPr>
                <a:picLocks noChangeAspect="1" noChangeArrowheads="1"/>
              </p:cNvPicPr>
              <p:nvPr/>
            </p:nvPicPr>
            <p:blipFill>
              <a:blip r:embed="rId1080"/>
              <a:srcRect/>
              <a:stretch>
                <a:fillRect/>
              </a:stretch>
            </p:blipFill>
            <p:spPr bwMode="auto">
              <a:xfrm>
                <a:off x="1963" y="1706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2" name="Picture 68"/>
              <p:cNvPicPr>
                <a:picLocks noChangeAspect="1" noChangeArrowheads="1"/>
              </p:cNvPicPr>
              <p:nvPr/>
            </p:nvPicPr>
            <p:blipFill>
              <a:blip r:embed="rId1081"/>
              <a:srcRect/>
              <a:stretch>
                <a:fillRect/>
              </a:stretch>
            </p:blipFill>
            <p:spPr bwMode="auto">
              <a:xfrm>
                <a:off x="2016" y="1706"/>
                <a:ext cx="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3" name="Picture 69"/>
              <p:cNvPicPr>
                <a:picLocks noChangeAspect="1" noChangeArrowheads="1"/>
              </p:cNvPicPr>
              <p:nvPr/>
            </p:nvPicPr>
            <p:blipFill>
              <a:blip r:embed="rId1082"/>
              <a:srcRect/>
              <a:stretch>
                <a:fillRect/>
              </a:stretch>
            </p:blipFill>
            <p:spPr bwMode="auto">
              <a:xfrm>
                <a:off x="2069" y="1706"/>
                <a:ext cx="2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4" name="Picture 70"/>
              <p:cNvPicPr>
                <a:picLocks noChangeAspect="1" noChangeArrowheads="1"/>
              </p:cNvPicPr>
              <p:nvPr/>
            </p:nvPicPr>
            <p:blipFill>
              <a:blip r:embed="rId1083"/>
              <a:srcRect/>
              <a:stretch>
                <a:fillRect/>
              </a:stretch>
            </p:blipFill>
            <p:spPr bwMode="auto">
              <a:xfrm>
                <a:off x="1716" y="1707"/>
                <a:ext cx="1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5" name="Picture 71"/>
              <p:cNvPicPr>
                <a:picLocks noChangeAspect="1" noChangeArrowheads="1"/>
              </p:cNvPicPr>
              <p:nvPr/>
            </p:nvPicPr>
            <p:blipFill>
              <a:blip r:embed="rId1084"/>
              <a:srcRect/>
              <a:stretch>
                <a:fillRect/>
              </a:stretch>
            </p:blipFill>
            <p:spPr bwMode="auto">
              <a:xfrm>
                <a:off x="1884" y="170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6" name="Picture 72"/>
              <p:cNvPicPr>
                <a:picLocks noChangeAspect="1" noChangeArrowheads="1"/>
              </p:cNvPicPr>
              <p:nvPr/>
            </p:nvPicPr>
            <p:blipFill>
              <a:blip r:embed="rId1085"/>
              <a:srcRect/>
              <a:stretch>
                <a:fillRect/>
              </a:stretch>
            </p:blipFill>
            <p:spPr bwMode="auto">
              <a:xfrm>
                <a:off x="1964" y="1707"/>
                <a:ext cx="1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7" name="Picture 73"/>
              <p:cNvPicPr>
                <a:picLocks noChangeAspect="1" noChangeArrowheads="1"/>
              </p:cNvPicPr>
              <p:nvPr/>
            </p:nvPicPr>
            <p:blipFill>
              <a:blip r:embed="rId1086"/>
              <a:srcRect/>
              <a:stretch>
                <a:fillRect/>
              </a:stretch>
            </p:blipFill>
            <p:spPr bwMode="auto">
              <a:xfrm>
                <a:off x="2018" y="1707"/>
                <a:ext cx="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8" name="Picture 74"/>
              <p:cNvPicPr>
                <a:picLocks noChangeAspect="1" noChangeArrowheads="1"/>
              </p:cNvPicPr>
              <p:nvPr/>
            </p:nvPicPr>
            <p:blipFill>
              <a:blip r:embed="rId1087"/>
              <a:srcRect/>
              <a:stretch>
                <a:fillRect/>
              </a:stretch>
            </p:blipFill>
            <p:spPr bwMode="auto">
              <a:xfrm>
                <a:off x="2069" y="1707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29" name="Picture 75"/>
              <p:cNvPicPr>
                <a:picLocks noChangeAspect="1" noChangeArrowheads="1"/>
              </p:cNvPicPr>
              <p:nvPr/>
            </p:nvPicPr>
            <p:blipFill>
              <a:blip r:embed="rId1088"/>
              <a:srcRect/>
              <a:stretch>
                <a:fillRect/>
              </a:stretch>
            </p:blipFill>
            <p:spPr bwMode="auto">
              <a:xfrm>
                <a:off x="1716" y="1709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0" name="Picture 76"/>
              <p:cNvPicPr>
                <a:picLocks noChangeAspect="1" noChangeArrowheads="1"/>
              </p:cNvPicPr>
              <p:nvPr/>
            </p:nvPicPr>
            <p:blipFill>
              <a:blip r:embed="rId1089"/>
              <a:srcRect/>
              <a:stretch>
                <a:fillRect/>
              </a:stretch>
            </p:blipFill>
            <p:spPr bwMode="auto">
              <a:xfrm>
                <a:off x="1884" y="170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1" name="Picture 77"/>
              <p:cNvPicPr>
                <a:picLocks noChangeAspect="1" noChangeArrowheads="1"/>
              </p:cNvPicPr>
              <p:nvPr/>
            </p:nvPicPr>
            <p:blipFill>
              <a:blip r:embed="rId1090"/>
              <a:srcRect/>
              <a:stretch>
                <a:fillRect/>
              </a:stretch>
            </p:blipFill>
            <p:spPr bwMode="auto">
              <a:xfrm>
                <a:off x="1968" y="1709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2" name="Picture 78"/>
              <p:cNvPicPr>
                <a:picLocks noChangeAspect="1" noChangeArrowheads="1"/>
              </p:cNvPicPr>
              <p:nvPr/>
            </p:nvPicPr>
            <p:blipFill>
              <a:blip r:embed="rId1091"/>
              <a:srcRect/>
              <a:stretch>
                <a:fillRect/>
              </a:stretch>
            </p:blipFill>
            <p:spPr bwMode="auto">
              <a:xfrm>
                <a:off x="2021" y="1709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3" name="Picture 79"/>
              <p:cNvPicPr>
                <a:picLocks noChangeAspect="1" noChangeArrowheads="1"/>
              </p:cNvPicPr>
              <p:nvPr/>
            </p:nvPicPr>
            <p:blipFill>
              <a:blip r:embed="rId1092"/>
              <a:srcRect/>
              <a:stretch>
                <a:fillRect/>
              </a:stretch>
            </p:blipFill>
            <p:spPr bwMode="auto">
              <a:xfrm>
                <a:off x="2043" y="170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4" name="Picture 80"/>
              <p:cNvPicPr>
                <a:picLocks noChangeAspect="1" noChangeArrowheads="1"/>
              </p:cNvPicPr>
              <p:nvPr/>
            </p:nvPicPr>
            <p:blipFill>
              <a:blip r:embed="rId1093"/>
              <a:srcRect/>
              <a:stretch>
                <a:fillRect/>
              </a:stretch>
            </p:blipFill>
            <p:spPr bwMode="auto">
              <a:xfrm>
                <a:off x="2058" y="1709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5" name="Picture 81"/>
              <p:cNvPicPr>
                <a:picLocks noChangeAspect="1" noChangeArrowheads="1"/>
              </p:cNvPicPr>
              <p:nvPr/>
            </p:nvPicPr>
            <p:blipFill>
              <a:blip r:embed="rId1094"/>
              <a:srcRect/>
              <a:stretch>
                <a:fillRect/>
              </a:stretch>
            </p:blipFill>
            <p:spPr bwMode="auto">
              <a:xfrm>
                <a:off x="1716" y="1711"/>
                <a:ext cx="14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6" name="Picture 82"/>
              <p:cNvPicPr>
                <a:picLocks noChangeAspect="1" noChangeArrowheads="1"/>
              </p:cNvPicPr>
              <p:nvPr/>
            </p:nvPicPr>
            <p:blipFill>
              <a:blip r:embed="rId1095"/>
              <a:srcRect/>
              <a:stretch>
                <a:fillRect/>
              </a:stretch>
            </p:blipFill>
            <p:spPr bwMode="auto">
              <a:xfrm>
                <a:off x="1884" y="171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7" name="Picture 83"/>
              <p:cNvPicPr>
                <a:picLocks noChangeAspect="1" noChangeArrowheads="1"/>
              </p:cNvPicPr>
              <p:nvPr/>
            </p:nvPicPr>
            <p:blipFill>
              <a:blip r:embed="rId1096"/>
              <a:srcRect/>
              <a:stretch>
                <a:fillRect/>
              </a:stretch>
            </p:blipFill>
            <p:spPr bwMode="auto">
              <a:xfrm>
                <a:off x="1971" y="1711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8" name="Picture 84"/>
              <p:cNvPicPr>
                <a:picLocks noChangeAspect="1" noChangeArrowheads="1"/>
              </p:cNvPicPr>
              <p:nvPr/>
            </p:nvPicPr>
            <p:blipFill>
              <a:blip r:embed="rId1097"/>
              <a:srcRect/>
              <a:stretch>
                <a:fillRect/>
              </a:stretch>
            </p:blipFill>
            <p:spPr bwMode="auto">
              <a:xfrm>
                <a:off x="2021" y="1711"/>
                <a:ext cx="2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39" name="Picture 85"/>
              <p:cNvPicPr>
                <a:picLocks noChangeAspect="1" noChangeArrowheads="1"/>
              </p:cNvPicPr>
              <p:nvPr/>
            </p:nvPicPr>
            <p:blipFill>
              <a:blip r:embed="rId1098"/>
              <a:srcRect/>
              <a:stretch>
                <a:fillRect/>
              </a:stretch>
            </p:blipFill>
            <p:spPr bwMode="auto">
              <a:xfrm>
                <a:off x="2053" y="1711"/>
                <a:ext cx="4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0" name="Picture 86"/>
              <p:cNvPicPr>
                <a:picLocks noChangeAspect="1" noChangeArrowheads="1"/>
              </p:cNvPicPr>
              <p:nvPr/>
            </p:nvPicPr>
            <p:blipFill>
              <a:blip r:embed="rId1099"/>
              <a:srcRect/>
              <a:stretch>
                <a:fillRect/>
              </a:stretch>
            </p:blipFill>
            <p:spPr bwMode="auto">
              <a:xfrm>
                <a:off x="1716" y="1712"/>
                <a:ext cx="1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1" name="Picture 87"/>
              <p:cNvPicPr>
                <a:picLocks noChangeAspect="1" noChangeArrowheads="1"/>
              </p:cNvPicPr>
              <p:nvPr/>
            </p:nvPicPr>
            <p:blipFill>
              <a:blip r:embed="rId1100"/>
              <a:srcRect/>
              <a:stretch>
                <a:fillRect/>
              </a:stretch>
            </p:blipFill>
            <p:spPr bwMode="auto">
              <a:xfrm>
                <a:off x="1884" y="171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2" name="Picture 88"/>
              <p:cNvPicPr>
                <a:picLocks noChangeAspect="1" noChangeArrowheads="1"/>
              </p:cNvPicPr>
              <p:nvPr/>
            </p:nvPicPr>
            <p:blipFill>
              <a:blip r:embed="rId1101"/>
              <a:srcRect/>
              <a:stretch>
                <a:fillRect/>
              </a:stretch>
            </p:blipFill>
            <p:spPr bwMode="auto">
              <a:xfrm>
                <a:off x="1973" y="1712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3" name="Picture 89"/>
              <p:cNvPicPr>
                <a:picLocks noChangeAspect="1" noChangeArrowheads="1"/>
              </p:cNvPicPr>
              <p:nvPr/>
            </p:nvPicPr>
            <p:blipFill>
              <a:blip r:embed="rId1102"/>
              <a:srcRect/>
              <a:stretch>
                <a:fillRect/>
              </a:stretch>
            </p:blipFill>
            <p:spPr bwMode="auto">
              <a:xfrm>
                <a:off x="2019" y="1712"/>
                <a:ext cx="2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4" name="Picture 90"/>
              <p:cNvPicPr>
                <a:picLocks noChangeAspect="1" noChangeArrowheads="1"/>
              </p:cNvPicPr>
              <p:nvPr/>
            </p:nvPicPr>
            <p:blipFill>
              <a:blip r:embed="rId1103"/>
              <a:srcRect/>
              <a:stretch>
                <a:fillRect/>
              </a:stretch>
            </p:blipFill>
            <p:spPr bwMode="auto">
              <a:xfrm>
                <a:off x="2051" y="1712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5" name="Picture 91"/>
              <p:cNvPicPr>
                <a:picLocks noChangeAspect="1" noChangeArrowheads="1"/>
              </p:cNvPicPr>
              <p:nvPr/>
            </p:nvPicPr>
            <p:blipFill>
              <a:blip r:embed="rId1104"/>
              <a:srcRect/>
              <a:stretch>
                <a:fillRect/>
              </a:stretch>
            </p:blipFill>
            <p:spPr bwMode="auto">
              <a:xfrm>
                <a:off x="1716" y="1714"/>
                <a:ext cx="1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6" name="Picture 92"/>
              <p:cNvPicPr>
                <a:picLocks noChangeAspect="1" noChangeArrowheads="1"/>
              </p:cNvPicPr>
              <p:nvPr/>
            </p:nvPicPr>
            <p:blipFill>
              <a:blip r:embed="rId1105"/>
              <a:srcRect/>
              <a:stretch>
                <a:fillRect/>
              </a:stretch>
            </p:blipFill>
            <p:spPr bwMode="auto">
              <a:xfrm>
                <a:off x="1884" y="171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7" name="Picture 93"/>
              <p:cNvPicPr>
                <a:picLocks noChangeAspect="1" noChangeArrowheads="1"/>
              </p:cNvPicPr>
              <p:nvPr/>
            </p:nvPicPr>
            <p:blipFill>
              <a:blip r:embed="rId1106"/>
              <a:srcRect/>
              <a:stretch>
                <a:fillRect/>
              </a:stretch>
            </p:blipFill>
            <p:spPr bwMode="auto">
              <a:xfrm>
                <a:off x="1974" y="1714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8" name="Picture 94"/>
              <p:cNvPicPr>
                <a:picLocks noChangeAspect="1" noChangeArrowheads="1"/>
              </p:cNvPicPr>
              <p:nvPr/>
            </p:nvPicPr>
            <p:blipFill>
              <a:blip r:embed="rId1107"/>
              <a:srcRect/>
              <a:stretch>
                <a:fillRect/>
              </a:stretch>
            </p:blipFill>
            <p:spPr bwMode="auto">
              <a:xfrm>
                <a:off x="2019" y="1714"/>
                <a:ext cx="2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49" name="Picture 95"/>
              <p:cNvPicPr>
                <a:picLocks noChangeAspect="1" noChangeArrowheads="1"/>
              </p:cNvPicPr>
              <p:nvPr/>
            </p:nvPicPr>
            <p:blipFill>
              <a:blip r:embed="rId1108"/>
              <a:srcRect/>
              <a:stretch>
                <a:fillRect/>
              </a:stretch>
            </p:blipFill>
            <p:spPr bwMode="auto">
              <a:xfrm>
                <a:off x="2049" y="171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0" name="Picture 96"/>
              <p:cNvPicPr>
                <a:picLocks noChangeAspect="1" noChangeArrowheads="1"/>
              </p:cNvPicPr>
              <p:nvPr/>
            </p:nvPicPr>
            <p:blipFill>
              <a:blip r:embed="rId1109"/>
              <a:srcRect/>
              <a:stretch>
                <a:fillRect/>
              </a:stretch>
            </p:blipFill>
            <p:spPr bwMode="auto">
              <a:xfrm>
                <a:off x="1718" y="1716"/>
                <a:ext cx="1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1" name="Picture 97"/>
              <p:cNvPicPr>
                <a:picLocks noChangeAspect="1" noChangeArrowheads="1"/>
              </p:cNvPicPr>
              <p:nvPr/>
            </p:nvPicPr>
            <p:blipFill>
              <a:blip r:embed="rId1110"/>
              <a:srcRect/>
              <a:stretch>
                <a:fillRect/>
              </a:stretch>
            </p:blipFill>
            <p:spPr bwMode="auto">
              <a:xfrm>
                <a:off x="1976" y="171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2" name="Picture 98"/>
              <p:cNvPicPr>
                <a:picLocks noChangeAspect="1" noChangeArrowheads="1"/>
              </p:cNvPicPr>
              <p:nvPr/>
            </p:nvPicPr>
            <p:blipFill>
              <a:blip r:embed="rId1111"/>
              <a:srcRect/>
              <a:stretch>
                <a:fillRect/>
              </a:stretch>
            </p:blipFill>
            <p:spPr bwMode="auto">
              <a:xfrm>
                <a:off x="2021" y="1716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3" name="Picture 99"/>
              <p:cNvPicPr>
                <a:picLocks noChangeAspect="1" noChangeArrowheads="1"/>
              </p:cNvPicPr>
              <p:nvPr/>
            </p:nvPicPr>
            <p:blipFill>
              <a:blip r:embed="rId1112"/>
              <a:srcRect/>
              <a:stretch>
                <a:fillRect/>
              </a:stretch>
            </p:blipFill>
            <p:spPr bwMode="auto">
              <a:xfrm>
                <a:off x="2044" y="1716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4" name="Picture 100"/>
              <p:cNvPicPr>
                <a:picLocks noChangeAspect="1" noChangeArrowheads="1"/>
              </p:cNvPicPr>
              <p:nvPr/>
            </p:nvPicPr>
            <p:blipFill>
              <a:blip r:embed="rId1113"/>
              <a:srcRect/>
              <a:stretch>
                <a:fillRect/>
              </a:stretch>
            </p:blipFill>
            <p:spPr bwMode="auto">
              <a:xfrm>
                <a:off x="1718" y="1717"/>
                <a:ext cx="1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5" name="Picture 101"/>
              <p:cNvPicPr>
                <a:picLocks noChangeAspect="1" noChangeArrowheads="1"/>
              </p:cNvPicPr>
              <p:nvPr/>
            </p:nvPicPr>
            <p:blipFill>
              <a:blip r:embed="rId1114"/>
              <a:srcRect/>
              <a:stretch>
                <a:fillRect/>
              </a:stretch>
            </p:blipFill>
            <p:spPr bwMode="auto">
              <a:xfrm>
                <a:off x="1978" y="171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6" name="Picture 102"/>
              <p:cNvPicPr>
                <a:picLocks noChangeAspect="1" noChangeArrowheads="1"/>
              </p:cNvPicPr>
              <p:nvPr/>
            </p:nvPicPr>
            <p:blipFill>
              <a:blip r:embed="rId1115"/>
              <a:srcRect/>
              <a:stretch>
                <a:fillRect/>
              </a:stretch>
            </p:blipFill>
            <p:spPr bwMode="auto">
              <a:xfrm>
                <a:off x="2023" y="1717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7" name="Picture 103"/>
              <p:cNvPicPr>
                <a:picLocks noChangeAspect="1" noChangeArrowheads="1"/>
              </p:cNvPicPr>
              <p:nvPr/>
            </p:nvPicPr>
            <p:blipFill>
              <a:blip r:embed="rId1116"/>
              <a:srcRect/>
              <a:stretch>
                <a:fillRect/>
              </a:stretch>
            </p:blipFill>
            <p:spPr bwMode="auto">
              <a:xfrm>
                <a:off x="2043" y="1717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8" name="Picture 104"/>
              <p:cNvPicPr>
                <a:picLocks noChangeAspect="1" noChangeArrowheads="1"/>
              </p:cNvPicPr>
              <p:nvPr/>
            </p:nvPicPr>
            <p:blipFill>
              <a:blip r:embed="rId1117"/>
              <a:srcRect/>
              <a:stretch>
                <a:fillRect/>
              </a:stretch>
            </p:blipFill>
            <p:spPr bwMode="auto">
              <a:xfrm>
                <a:off x="1718" y="1719"/>
                <a:ext cx="1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59" name="Picture 105"/>
              <p:cNvPicPr>
                <a:picLocks noChangeAspect="1" noChangeArrowheads="1"/>
              </p:cNvPicPr>
              <p:nvPr/>
            </p:nvPicPr>
            <p:blipFill>
              <a:blip r:embed="rId1118"/>
              <a:srcRect/>
              <a:stretch>
                <a:fillRect/>
              </a:stretch>
            </p:blipFill>
            <p:spPr bwMode="auto">
              <a:xfrm>
                <a:off x="1959" y="1719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0" name="Picture 106"/>
              <p:cNvPicPr>
                <a:picLocks noChangeAspect="1" noChangeArrowheads="1"/>
              </p:cNvPicPr>
              <p:nvPr/>
            </p:nvPicPr>
            <p:blipFill>
              <a:blip r:embed="rId1119"/>
              <a:srcRect/>
              <a:stretch>
                <a:fillRect/>
              </a:stretch>
            </p:blipFill>
            <p:spPr bwMode="auto">
              <a:xfrm>
                <a:off x="1978" y="1719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1" name="Picture 107"/>
              <p:cNvPicPr>
                <a:picLocks noChangeAspect="1" noChangeArrowheads="1"/>
              </p:cNvPicPr>
              <p:nvPr/>
            </p:nvPicPr>
            <p:blipFill>
              <a:blip r:embed="rId1120"/>
              <a:srcRect/>
              <a:stretch>
                <a:fillRect/>
              </a:stretch>
            </p:blipFill>
            <p:spPr bwMode="auto">
              <a:xfrm>
                <a:off x="2023" y="1719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2" name="Picture 108"/>
              <p:cNvPicPr>
                <a:picLocks noChangeAspect="1" noChangeArrowheads="1"/>
              </p:cNvPicPr>
              <p:nvPr/>
            </p:nvPicPr>
            <p:blipFill>
              <a:blip r:embed="rId1121"/>
              <a:srcRect/>
              <a:stretch>
                <a:fillRect/>
              </a:stretch>
            </p:blipFill>
            <p:spPr bwMode="auto">
              <a:xfrm>
                <a:off x="2034" y="1719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3" name="Picture 109"/>
              <p:cNvPicPr>
                <a:picLocks noChangeAspect="1" noChangeArrowheads="1"/>
              </p:cNvPicPr>
              <p:nvPr/>
            </p:nvPicPr>
            <p:blipFill>
              <a:blip r:embed="rId1122"/>
              <a:srcRect/>
              <a:stretch>
                <a:fillRect/>
              </a:stretch>
            </p:blipFill>
            <p:spPr bwMode="auto">
              <a:xfrm>
                <a:off x="2039" y="1719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4" name="Picture 110"/>
              <p:cNvPicPr>
                <a:picLocks noChangeAspect="1" noChangeArrowheads="1"/>
              </p:cNvPicPr>
              <p:nvPr/>
            </p:nvPicPr>
            <p:blipFill>
              <a:blip r:embed="rId1123"/>
              <a:srcRect/>
              <a:stretch>
                <a:fillRect/>
              </a:stretch>
            </p:blipFill>
            <p:spPr bwMode="auto">
              <a:xfrm>
                <a:off x="1719" y="1721"/>
                <a:ext cx="1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5" name="Picture 111"/>
              <p:cNvPicPr>
                <a:picLocks noChangeAspect="1" noChangeArrowheads="1"/>
              </p:cNvPicPr>
              <p:nvPr/>
            </p:nvPicPr>
            <p:blipFill>
              <a:blip r:embed="rId1124"/>
              <a:srcRect/>
              <a:stretch>
                <a:fillRect/>
              </a:stretch>
            </p:blipFill>
            <p:spPr bwMode="auto">
              <a:xfrm>
                <a:off x="1956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6" name="Picture 112"/>
              <p:cNvPicPr>
                <a:picLocks noChangeAspect="1" noChangeArrowheads="1"/>
              </p:cNvPicPr>
              <p:nvPr/>
            </p:nvPicPr>
            <p:blipFill>
              <a:blip r:embed="rId1125"/>
              <a:srcRect/>
              <a:stretch>
                <a:fillRect/>
              </a:stretch>
            </p:blipFill>
            <p:spPr bwMode="auto">
              <a:xfrm>
                <a:off x="1978" y="172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7" name="Picture 113"/>
              <p:cNvPicPr>
                <a:picLocks noChangeAspect="1" noChangeArrowheads="1"/>
              </p:cNvPicPr>
              <p:nvPr/>
            </p:nvPicPr>
            <p:blipFill>
              <a:blip r:embed="rId1126"/>
              <a:srcRect/>
              <a:stretch>
                <a:fillRect/>
              </a:stretch>
            </p:blipFill>
            <p:spPr bwMode="auto">
              <a:xfrm>
                <a:off x="2029" y="1721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8" name="Picture 114"/>
              <p:cNvPicPr>
                <a:picLocks noChangeAspect="1" noChangeArrowheads="1"/>
              </p:cNvPicPr>
              <p:nvPr/>
            </p:nvPicPr>
            <p:blipFill>
              <a:blip r:embed="rId1127"/>
              <a:srcRect/>
              <a:stretch>
                <a:fillRect/>
              </a:stretch>
            </p:blipFill>
            <p:spPr bwMode="auto">
              <a:xfrm>
                <a:off x="1719" y="1722"/>
                <a:ext cx="1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69" name="Picture 115"/>
              <p:cNvPicPr>
                <a:picLocks noChangeAspect="1" noChangeArrowheads="1"/>
              </p:cNvPicPr>
              <p:nvPr/>
            </p:nvPicPr>
            <p:blipFill>
              <a:blip r:embed="rId1128"/>
              <a:srcRect/>
              <a:stretch>
                <a:fillRect/>
              </a:stretch>
            </p:blipFill>
            <p:spPr bwMode="auto">
              <a:xfrm>
                <a:off x="1911" y="1722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0" name="Picture 116"/>
              <p:cNvPicPr>
                <a:picLocks noChangeAspect="1" noChangeArrowheads="1"/>
              </p:cNvPicPr>
              <p:nvPr/>
            </p:nvPicPr>
            <p:blipFill>
              <a:blip r:embed="rId1129"/>
              <a:srcRect/>
              <a:stretch>
                <a:fillRect/>
              </a:stretch>
            </p:blipFill>
            <p:spPr bwMode="auto">
              <a:xfrm>
                <a:off x="1918" y="1722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1" name="Picture 117"/>
              <p:cNvPicPr>
                <a:picLocks noChangeAspect="1" noChangeArrowheads="1"/>
              </p:cNvPicPr>
              <p:nvPr/>
            </p:nvPicPr>
            <p:blipFill>
              <a:blip r:embed="rId1130"/>
              <a:srcRect/>
              <a:stretch>
                <a:fillRect/>
              </a:stretch>
            </p:blipFill>
            <p:spPr bwMode="auto">
              <a:xfrm>
                <a:off x="1954" y="1722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2" name="Picture 118"/>
              <p:cNvPicPr>
                <a:picLocks noChangeAspect="1" noChangeArrowheads="1"/>
              </p:cNvPicPr>
              <p:nvPr/>
            </p:nvPicPr>
            <p:blipFill>
              <a:blip r:embed="rId1131"/>
              <a:srcRect/>
              <a:stretch>
                <a:fillRect/>
              </a:stretch>
            </p:blipFill>
            <p:spPr bwMode="auto">
              <a:xfrm>
                <a:off x="1978" y="1722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3" name="Picture 119"/>
              <p:cNvPicPr>
                <a:picLocks noChangeAspect="1" noChangeArrowheads="1"/>
              </p:cNvPicPr>
              <p:nvPr/>
            </p:nvPicPr>
            <p:blipFill>
              <a:blip r:embed="rId1132"/>
              <a:srcRect/>
              <a:stretch>
                <a:fillRect/>
              </a:stretch>
            </p:blipFill>
            <p:spPr bwMode="auto">
              <a:xfrm>
                <a:off x="2028" y="1722"/>
                <a:ext cx="5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4" name="Picture 120"/>
              <p:cNvPicPr>
                <a:picLocks noChangeAspect="1" noChangeArrowheads="1"/>
              </p:cNvPicPr>
              <p:nvPr/>
            </p:nvPicPr>
            <p:blipFill>
              <a:blip r:embed="rId1133"/>
              <a:srcRect/>
              <a:stretch>
                <a:fillRect/>
              </a:stretch>
            </p:blipFill>
            <p:spPr bwMode="auto">
              <a:xfrm>
                <a:off x="1719" y="1724"/>
                <a:ext cx="1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5" name="Picture 121"/>
              <p:cNvPicPr>
                <a:picLocks noChangeAspect="1" noChangeArrowheads="1"/>
              </p:cNvPicPr>
              <p:nvPr/>
            </p:nvPicPr>
            <p:blipFill>
              <a:blip r:embed="rId1134"/>
              <a:srcRect/>
              <a:stretch>
                <a:fillRect/>
              </a:stretch>
            </p:blipFill>
            <p:spPr bwMode="auto">
              <a:xfrm>
                <a:off x="1908" y="1724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6" name="Picture 122"/>
              <p:cNvPicPr>
                <a:picLocks noChangeAspect="1" noChangeArrowheads="1"/>
              </p:cNvPicPr>
              <p:nvPr/>
            </p:nvPicPr>
            <p:blipFill>
              <a:blip r:embed="rId1135"/>
              <a:srcRect/>
              <a:stretch>
                <a:fillRect/>
              </a:stretch>
            </p:blipFill>
            <p:spPr bwMode="auto">
              <a:xfrm>
                <a:off x="1951" y="1724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7" name="Picture 123"/>
              <p:cNvPicPr>
                <a:picLocks noChangeAspect="1" noChangeArrowheads="1"/>
              </p:cNvPicPr>
              <p:nvPr/>
            </p:nvPicPr>
            <p:blipFill>
              <a:blip r:embed="rId1136"/>
              <a:srcRect/>
              <a:stretch>
                <a:fillRect/>
              </a:stretch>
            </p:blipFill>
            <p:spPr bwMode="auto">
              <a:xfrm>
                <a:off x="1978" y="1724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8" name="Picture 124"/>
              <p:cNvPicPr>
                <a:picLocks noChangeAspect="1" noChangeArrowheads="1"/>
              </p:cNvPicPr>
              <p:nvPr/>
            </p:nvPicPr>
            <p:blipFill>
              <a:blip r:embed="rId1137"/>
              <a:srcRect/>
              <a:stretch>
                <a:fillRect/>
              </a:stretch>
            </p:blipFill>
            <p:spPr bwMode="auto">
              <a:xfrm>
                <a:off x="2028" y="1724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79" name="Picture 125"/>
              <p:cNvPicPr>
                <a:picLocks noChangeAspect="1" noChangeArrowheads="1"/>
              </p:cNvPicPr>
              <p:nvPr/>
            </p:nvPicPr>
            <p:blipFill>
              <a:blip r:embed="rId1138"/>
              <a:srcRect/>
              <a:stretch>
                <a:fillRect/>
              </a:stretch>
            </p:blipFill>
            <p:spPr bwMode="auto">
              <a:xfrm>
                <a:off x="2046" y="1724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0" name="Picture 126"/>
              <p:cNvPicPr>
                <a:picLocks noChangeAspect="1" noChangeArrowheads="1"/>
              </p:cNvPicPr>
              <p:nvPr/>
            </p:nvPicPr>
            <p:blipFill>
              <a:blip r:embed="rId1139"/>
              <a:srcRect/>
              <a:stretch>
                <a:fillRect/>
              </a:stretch>
            </p:blipFill>
            <p:spPr bwMode="auto">
              <a:xfrm>
                <a:off x="1719" y="1726"/>
                <a:ext cx="2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1" name="Picture 127"/>
              <p:cNvPicPr>
                <a:picLocks noChangeAspect="1" noChangeArrowheads="1"/>
              </p:cNvPicPr>
              <p:nvPr/>
            </p:nvPicPr>
            <p:blipFill>
              <a:blip r:embed="rId1140"/>
              <a:srcRect/>
              <a:stretch>
                <a:fillRect/>
              </a:stretch>
            </p:blipFill>
            <p:spPr bwMode="auto">
              <a:xfrm>
                <a:off x="1941" y="172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2" name="Picture 128"/>
              <p:cNvPicPr>
                <a:picLocks noChangeAspect="1" noChangeArrowheads="1"/>
              </p:cNvPicPr>
              <p:nvPr/>
            </p:nvPicPr>
            <p:blipFill>
              <a:blip r:embed="rId1141"/>
              <a:srcRect/>
              <a:stretch>
                <a:fillRect/>
              </a:stretch>
            </p:blipFill>
            <p:spPr bwMode="auto">
              <a:xfrm>
                <a:off x="1948" y="1726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3" name="Picture 129"/>
              <p:cNvPicPr>
                <a:picLocks noChangeAspect="1" noChangeArrowheads="1"/>
              </p:cNvPicPr>
              <p:nvPr/>
            </p:nvPicPr>
            <p:blipFill>
              <a:blip r:embed="rId1142"/>
              <a:srcRect/>
              <a:stretch>
                <a:fillRect/>
              </a:stretch>
            </p:blipFill>
            <p:spPr bwMode="auto">
              <a:xfrm>
                <a:off x="2024" y="172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4" name="Picture 130"/>
              <p:cNvPicPr>
                <a:picLocks noChangeAspect="1" noChangeArrowheads="1"/>
              </p:cNvPicPr>
              <p:nvPr/>
            </p:nvPicPr>
            <p:blipFill>
              <a:blip r:embed="rId1143"/>
              <a:srcRect/>
              <a:stretch>
                <a:fillRect/>
              </a:stretch>
            </p:blipFill>
            <p:spPr bwMode="auto">
              <a:xfrm>
                <a:off x="2046" y="172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5" name="Picture 131"/>
              <p:cNvPicPr>
                <a:picLocks noChangeAspect="1" noChangeArrowheads="1"/>
              </p:cNvPicPr>
              <p:nvPr/>
            </p:nvPicPr>
            <p:blipFill>
              <a:blip r:embed="rId1144"/>
              <a:srcRect/>
              <a:stretch>
                <a:fillRect/>
              </a:stretch>
            </p:blipFill>
            <p:spPr bwMode="auto">
              <a:xfrm>
                <a:off x="1721" y="1727"/>
                <a:ext cx="2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6" name="Picture 132"/>
              <p:cNvPicPr>
                <a:picLocks noChangeAspect="1" noChangeArrowheads="1"/>
              </p:cNvPicPr>
              <p:nvPr/>
            </p:nvPicPr>
            <p:blipFill>
              <a:blip r:embed="rId1145"/>
              <a:srcRect/>
              <a:stretch>
                <a:fillRect/>
              </a:stretch>
            </p:blipFill>
            <p:spPr bwMode="auto">
              <a:xfrm>
                <a:off x="1941" y="1727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7" name="Picture 133"/>
              <p:cNvPicPr>
                <a:picLocks noChangeAspect="1" noChangeArrowheads="1"/>
              </p:cNvPicPr>
              <p:nvPr/>
            </p:nvPicPr>
            <p:blipFill>
              <a:blip r:embed="rId1146"/>
              <a:srcRect/>
              <a:stretch>
                <a:fillRect/>
              </a:stretch>
            </p:blipFill>
            <p:spPr bwMode="auto">
              <a:xfrm>
                <a:off x="2023" y="1727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8" name="Picture 134"/>
              <p:cNvPicPr>
                <a:picLocks noChangeAspect="1" noChangeArrowheads="1"/>
              </p:cNvPicPr>
              <p:nvPr/>
            </p:nvPicPr>
            <p:blipFill>
              <a:blip r:embed="rId1147"/>
              <a:srcRect/>
              <a:stretch>
                <a:fillRect/>
              </a:stretch>
            </p:blipFill>
            <p:spPr bwMode="auto">
              <a:xfrm>
                <a:off x="2048" y="172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89" name="Picture 135"/>
              <p:cNvPicPr>
                <a:picLocks noChangeAspect="1" noChangeArrowheads="1"/>
              </p:cNvPicPr>
              <p:nvPr/>
            </p:nvPicPr>
            <p:blipFill>
              <a:blip r:embed="rId1148"/>
              <a:srcRect/>
              <a:stretch>
                <a:fillRect/>
              </a:stretch>
            </p:blipFill>
            <p:spPr bwMode="auto">
              <a:xfrm>
                <a:off x="1721" y="1729"/>
                <a:ext cx="1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0" name="Picture 136"/>
              <p:cNvPicPr>
                <a:picLocks noChangeAspect="1" noChangeArrowheads="1"/>
              </p:cNvPicPr>
              <p:nvPr/>
            </p:nvPicPr>
            <p:blipFill>
              <a:blip r:embed="rId1149"/>
              <a:srcRect/>
              <a:stretch>
                <a:fillRect/>
              </a:stretch>
            </p:blipFill>
            <p:spPr bwMode="auto">
              <a:xfrm>
                <a:off x="1874" y="1729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1" name="Picture 137"/>
              <p:cNvPicPr>
                <a:picLocks noChangeAspect="1" noChangeArrowheads="1"/>
              </p:cNvPicPr>
              <p:nvPr/>
            </p:nvPicPr>
            <p:blipFill>
              <a:blip r:embed="rId1150"/>
              <a:srcRect/>
              <a:stretch>
                <a:fillRect/>
              </a:stretch>
            </p:blipFill>
            <p:spPr bwMode="auto">
              <a:xfrm>
                <a:off x="1941" y="172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2" name="Picture 138"/>
              <p:cNvPicPr>
                <a:picLocks noChangeAspect="1" noChangeArrowheads="1"/>
              </p:cNvPicPr>
              <p:nvPr/>
            </p:nvPicPr>
            <p:blipFill>
              <a:blip r:embed="rId1151"/>
              <a:srcRect/>
              <a:stretch>
                <a:fillRect/>
              </a:stretch>
            </p:blipFill>
            <p:spPr bwMode="auto">
              <a:xfrm>
                <a:off x="2018" y="1729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3" name="Picture 139"/>
              <p:cNvPicPr>
                <a:picLocks noChangeAspect="1" noChangeArrowheads="1"/>
              </p:cNvPicPr>
              <p:nvPr/>
            </p:nvPicPr>
            <p:blipFill>
              <a:blip r:embed="rId1152"/>
              <a:srcRect/>
              <a:stretch>
                <a:fillRect/>
              </a:stretch>
            </p:blipFill>
            <p:spPr bwMode="auto">
              <a:xfrm>
                <a:off x="2049" y="1729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4" name="Picture 140"/>
              <p:cNvPicPr>
                <a:picLocks noChangeAspect="1" noChangeArrowheads="1"/>
              </p:cNvPicPr>
              <p:nvPr/>
            </p:nvPicPr>
            <p:blipFill>
              <a:blip r:embed="rId1153"/>
              <a:srcRect/>
              <a:stretch>
                <a:fillRect/>
              </a:stretch>
            </p:blipFill>
            <p:spPr bwMode="auto">
              <a:xfrm>
                <a:off x="1721" y="1731"/>
                <a:ext cx="1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5" name="Picture 141"/>
              <p:cNvPicPr>
                <a:picLocks noChangeAspect="1" noChangeArrowheads="1"/>
              </p:cNvPicPr>
              <p:nvPr/>
            </p:nvPicPr>
            <p:blipFill>
              <a:blip r:embed="rId1154"/>
              <a:srcRect/>
              <a:stretch>
                <a:fillRect/>
              </a:stretch>
            </p:blipFill>
            <p:spPr bwMode="auto">
              <a:xfrm>
                <a:off x="1879" y="1731"/>
                <a:ext cx="9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6" name="Picture 142"/>
              <p:cNvPicPr>
                <a:picLocks noChangeAspect="1" noChangeArrowheads="1"/>
              </p:cNvPicPr>
              <p:nvPr/>
            </p:nvPicPr>
            <p:blipFill>
              <a:blip r:embed="rId1155"/>
              <a:srcRect/>
              <a:stretch>
                <a:fillRect/>
              </a:stretch>
            </p:blipFill>
            <p:spPr bwMode="auto">
              <a:xfrm>
                <a:off x="2013" y="1731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7" name="Picture 143"/>
              <p:cNvPicPr>
                <a:picLocks noChangeAspect="1" noChangeArrowheads="1"/>
              </p:cNvPicPr>
              <p:nvPr/>
            </p:nvPicPr>
            <p:blipFill>
              <a:blip r:embed="rId1156"/>
              <a:srcRect/>
              <a:stretch>
                <a:fillRect/>
              </a:stretch>
            </p:blipFill>
            <p:spPr bwMode="auto">
              <a:xfrm>
                <a:off x="2051" y="1731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8" name="Picture 144"/>
              <p:cNvPicPr>
                <a:picLocks noChangeAspect="1" noChangeArrowheads="1"/>
              </p:cNvPicPr>
              <p:nvPr/>
            </p:nvPicPr>
            <p:blipFill>
              <a:blip r:embed="rId1157"/>
              <a:srcRect/>
              <a:stretch>
                <a:fillRect/>
              </a:stretch>
            </p:blipFill>
            <p:spPr bwMode="auto">
              <a:xfrm>
                <a:off x="1723" y="1732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299" name="Picture 145"/>
              <p:cNvPicPr>
                <a:picLocks noChangeAspect="1" noChangeArrowheads="1"/>
              </p:cNvPicPr>
              <p:nvPr/>
            </p:nvPicPr>
            <p:blipFill>
              <a:blip r:embed="rId1158"/>
              <a:srcRect/>
              <a:stretch>
                <a:fillRect/>
              </a:stretch>
            </p:blipFill>
            <p:spPr bwMode="auto">
              <a:xfrm>
                <a:off x="1881" y="173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0" name="Picture 146"/>
              <p:cNvPicPr>
                <a:picLocks noChangeAspect="1" noChangeArrowheads="1"/>
              </p:cNvPicPr>
              <p:nvPr/>
            </p:nvPicPr>
            <p:blipFill>
              <a:blip r:embed="rId1159"/>
              <a:srcRect/>
              <a:stretch>
                <a:fillRect/>
              </a:stretch>
            </p:blipFill>
            <p:spPr bwMode="auto">
              <a:xfrm>
                <a:off x="2009" y="1732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1" name="Picture 147"/>
              <p:cNvPicPr>
                <a:picLocks noChangeAspect="1" noChangeArrowheads="1"/>
              </p:cNvPicPr>
              <p:nvPr/>
            </p:nvPicPr>
            <p:blipFill>
              <a:blip r:embed="rId1160"/>
              <a:srcRect/>
              <a:stretch>
                <a:fillRect/>
              </a:stretch>
            </p:blipFill>
            <p:spPr bwMode="auto">
              <a:xfrm>
                <a:off x="2051" y="1732"/>
                <a:ext cx="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2" name="Picture 148"/>
              <p:cNvPicPr>
                <a:picLocks noChangeAspect="1" noChangeArrowheads="1"/>
              </p:cNvPicPr>
              <p:nvPr/>
            </p:nvPicPr>
            <p:blipFill>
              <a:blip r:embed="rId1161"/>
              <a:srcRect/>
              <a:stretch>
                <a:fillRect/>
              </a:stretch>
            </p:blipFill>
            <p:spPr bwMode="auto">
              <a:xfrm>
                <a:off x="2076" y="1732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3" name="Picture 149"/>
              <p:cNvPicPr>
                <a:picLocks noChangeAspect="1" noChangeArrowheads="1"/>
              </p:cNvPicPr>
              <p:nvPr/>
            </p:nvPicPr>
            <p:blipFill>
              <a:blip r:embed="rId1162"/>
              <a:srcRect/>
              <a:stretch>
                <a:fillRect/>
              </a:stretch>
            </p:blipFill>
            <p:spPr bwMode="auto">
              <a:xfrm>
                <a:off x="1723" y="1734"/>
                <a:ext cx="1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4" name="Picture 150"/>
              <p:cNvPicPr>
                <a:picLocks noChangeAspect="1" noChangeArrowheads="1"/>
              </p:cNvPicPr>
              <p:nvPr/>
            </p:nvPicPr>
            <p:blipFill>
              <a:blip r:embed="rId1163"/>
              <a:srcRect/>
              <a:stretch>
                <a:fillRect/>
              </a:stretch>
            </p:blipFill>
            <p:spPr bwMode="auto">
              <a:xfrm>
                <a:off x="1888" y="1734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5" name="Picture 151"/>
              <p:cNvPicPr>
                <a:picLocks noChangeAspect="1" noChangeArrowheads="1"/>
              </p:cNvPicPr>
              <p:nvPr/>
            </p:nvPicPr>
            <p:blipFill>
              <a:blip r:embed="rId1164"/>
              <a:srcRect/>
              <a:stretch>
                <a:fillRect/>
              </a:stretch>
            </p:blipFill>
            <p:spPr bwMode="auto">
              <a:xfrm>
                <a:off x="1923" y="173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6" name="Picture 152"/>
              <p:cNvPicPr>
                <a:picLocks noChangeAspect="1" noChangeArrowheads="1"/>
              </p:cNvPicPr>
              <p:nvPr/>
            </p:nvPicPr>
            <p:blipFill>
              <a:blip r:embed="rId1165"/>
              <a:srcRect/>
              <a:stretch>
                <a:fillRect/>
              </a:stretch>
            </p:blipFill>
            <p:spPr bwMode="auto">
              <a:xfrm>
                <a:off x="1959" y="1734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7" name="Picture 153"/>
              <p:cNvPicPr>
                <a:picLocks noChangeAspect="1" noChangeArrowheads="1"/>
              </p:cNvPicPr>
              <p:nvPr/>
            </p:nvPicPr>
            <p:blipFill>
              <a:blip r:embed="rId1166"/>
              <a:srcRect/>
              <a:stretch>
                <a:fillRect/>
              </a:stretch>
            </p:blipFill>
            <p:spPr bwMode="auto">
              <a:xfrm>
                <a:off x="2003" y="1734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8" name="Picture 154"/>
              <p:cNvPicPr>
                <a:picLocks noChangeAspect="1" noChangeArrowheads="1"/>
              </p:cNvPicPr>
              <p:nvPr/>
            </p:nvPicPr>
            <p:blipFill>
              <a:blip r:embed="rId1167"/>
              <a:srcRect/>
              <a:stretch>
                <a:fillRect/>
              </a:stretch>
            </p:blipFill>
            <p:spPr bwMode="auto">
              <a:xfrm>
                <a:off x="2053" y="1734"/>
                <a:ext cx="2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09" name="Picture 155"/>
              <p:cNvPicPr>
                <a:picLocks noChangeAspect="1" noChangeArrowheads="1"/>
              </p:cNvPicPr>
              <p:nvPr/>
            </p:nvPicPr>
            <p:blipFill>
              <a:blip r:embed="rId1168"/>
              <a:srcRect/>
              <a:stretch>
                <a:fillRect/>
              </a:stretch>
            </p:blipFill>
            <p:spPr bwMode="auto">
              <a:xfrm>
                <a:off x="2076" y="1734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0" name="Picture 156"/>
              <p:cNvPicPr>
                <a:picLocks noChangeAspect="1" noChangeArrowheads="1"/>
              </p:cNvPicPr>
              <p:nvPr/>
            </p:nvPicPr>
            <p:blipFill>
              <a:blip r:embed="rId1169"/>
              <a:srcRect/>
              <a:stretch>
                <a:fillRect/>
              </a:stretch>
            </p:blipFill>
            <p:spPr bwMode="auto">
              <a:xfrm>
                <a:off x="1724" y="1736"/>
                <a:ext cx="1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1" name="Picture 157"/>
              <p:cNvPicPr>
                <a:picLocks noChangeAspect="1" noChangeArrowheads="1"/>
              </p:cNvPicPr>
              <p:nvPr/>
            </p:nvPicPr>
            <p:blipFill>
              <a:blip r:embed="rId1170"/>
              <a:srcRect/>
              <a:stretch>
                <a:fillRect/>
              </a:stretch>
            </p:blipFill>
            <p:spPr bwMode="auto">
              <a:xfrm>
                <a:off x="1888" y="1736"/>
                <a:ext cx="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2" name="Picture 158"/>
              <p:cNvPicPr>
                <a:picLocks noChangeAspect="1" noChangeArrowheads="1"/>
              </p:cNvPicPr>
              <p:nvPr/>
            </p:nvPicPr>
            <p:blipFill>
              <a:blip r:embed="rId1171"/>
              <a:srcRect/>
              <a:stretch>
                <a:fillRect/>
              </a:stretch>
            </p:blipFill>
            <p:spPr bwMode="auto">
              <a:xfrm>
                <a:off x="1926" y="1736"/>
                <a:ext cx="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3" name="Picture 159"/>
              <p:cNvPicPr>
                <a:picLocks noChangeAspect="1" noChangeArrowheads="1"/>
              </p:cNvPicPr>
              <p:nvPr/>
            </p:nvPicPr>
            <p:blipFill>
              <a:blip r:embed="rId1172"/>
              <a:srcRect/>
              <a:stretch>
                <a:fillRect/>
              </a:stretch>
            </p:blipFill>
            <p:spPr bwMode="auto">
              <a:xfrm>
                <a:off x="1959" y="1736"/>
                <a:ext cx="1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4" name="Picture 160"/>
              <p:cNvPicPr>
                <a:picLocks noChangeAspect="1" noChangeArrowheads="1"/>
              </p:cNvPicPr>
              <p:nvPr/>
            </p:nvPicPr>
            <p:blipFill>
              <a:blip r:embed="rId1173"/>
              <a:srcRect/>
              <a:stretch>
                <a:fillRect/>
              </a:stretch>
            </p:blipFill>
            <p:spPr bwMode="auto">
              <a:xfrm>
                <a:off x="2001" y="1736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5" name="Picture 161"/>
              <p:cNvPicPr>
                <a:picLocks noChangeAspect="1" noChangeArrowheads="1"/>
              </p:cNvPicPr>
              <p:nvPr/>
            </p:nvPicPr>
            <p:blipFill>
              <a:blip r:embed="rId1174"/>
              <a:srcRect/>
              <a:stretch>
                <a:fillRect/>
              </a:stretch>
            </p:blipFill>
            <p:spPr bwMode="auto">
              <a:xfrm>
                <a:off x="2053" y="1736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6" name="Picture 162"/>
              <p:cNvPicPr>
                <a:picLocks noChangeAspect="1" noChangeArrowheads="1"/>
              </p:cNvPicPr>
              <p:nvPr/>
            </p:nvPicPr>
            <p:blipFill>
              <a:blip r:embed="rId1175"/>
              <a:srcRect/>
              <a:stretch>
                <a:fillRect/>
              </a:stretch>
            </p:blipFill>
            <p:spPr bwMode="auto">
              <a:xfrm>
                <a:off x="2069" y="1736"/>
                <a:ext cx="2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7" name="Picture 163"/>
              <p:cNvPicPr>
                <a:picLocks noChangeAspect="1" noChangeArrowheads="1"/>
              </p:cNvPicPr>
              <p:nvPr/>
            </p:nvPicPr>
            <p:blipFill>
              <a:blip r:embed="rId1176"/>
              <a:srcRect/>
              <a:stretch>
                <a:fillRect/>
              </a:stretch>
            </p:blipFill>
            <p:spPr bwMode="auto">
              <a:xfrm>
                <a:off x="1724" y="1737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8" name="Picture 164"/>
              <p:cNvPicPr>
                <a:picLocks noChangeAspect="1" noChangeArrowheads="1"/>
              </p:cNvPicPr>
              <p:nvPr/>
            </p:nvPicPr>
            <p:blipFill>
              <a:blip r:embed="rId1177"/>
              <a:srcRect/>
              <a:stretch>
                <a:fillRect/>
              </a:stretch>
            </p:blipFill>
            <p:spPr bwMode="auto">
              <a:xfrm>
                <a:off x="1898" y="173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19" name="Picture 165"/>
              <p:cNvPicPr>
                <a:picLocks noChangeAspect="1" noChangeArrowheads="1"/>
              </p:cNvPicPr>
              <p:nvPr/>
            </p:nvPicPr>
            <p:blipFill>
              <a:blip r:embed="rId1178"/>
              <a:srcRect/>
              <a:stretch>
                <a:fillRect/>
              </a:stretch>
            </p:blipFill>
            <p:spPr bwMode="auto">
              <a:xfrm>
                <a:off x="1906" y="1737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0" name="Picture 166"/>
              <p:cNvPicPr>
                <a:picLocks noChangeAspect="1" noChangeArrowheads="1"/>
              </p:cNvPicPr>
              <p:nvPr/>
            </p:nvPicPr>
            <p:blipFill>
              <a:blip r:embed="rId1179"/>
              <a:srcRect/>
              <a:stretch>
                <a:fillRect/>
              </a:stretch>
            </p:blipFill>
            <p:spPr bwMode="auto">
              <a:xfrm>
                <a:off x="1931" y="1737"/>
                <a:ext cx="2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1" name="Picture 167"/>
              <p:cNvPicPr>
                <a:picLocks noChangeAspect="1" noChangeArrowheads="1"/>
              </p:cNvPicPr>
              <p:nvPr/>
            </p:nvPicPr>
            <p:blipFill>
              <a:blip r:embed="rId1180"/>
              <a:srcRect/>
              <a:stretch>
                <a:fillRect/>
              </a:stretch>
            </p:blipFill>
            <p:spPr bwMode="auto">
              <a:xfrm>
                <a:off x="1959" y="1737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2" name="Picture 168"/>
              <p:cNvPicPr>
                <a:picLocks noChangeAspect="1" noChangeArrowheads="1"/>
              </p:cNvPicPr>
              <p:nvPr/>
            </p:nvPicPr>
            <p:blipFill>
              <a:blip r:embed="rId1181"/>
              <a:srcRect/>
              <a:stretch>
                <a:fillRect/>
              </a:stretch>
            </p:blipFill>
            <p:spPr bwMode="auto">
              <a:xfrm>
                <a:off x="1966" y="1737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3" name="Picture 169"/>
              <p:cNvPicPr>
                <a:picLocks noChangeAspect="1" noChangeArrowheads="1"/>
              </p:cNvPicPr>
              <p:nvPr/>
            </p:nvPicPr>
            <p:blipFill>
              <a:blip r:embed="rId1182"/>
              <a:srcRect/>
              <a:stretch>
                <a:fillRect/>
              </a:stretch>
            </p:blipFill>
            <p:spPr bwMode="auto">
              <a:xfrm>
                <a:off x="1999" y="1737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4" name="Picture 170"/>
              <p:cNvPicPr>
                <a:picLocks noChangeAspect="1" noChangeArrowheads="1"/>
              </p:cNvPicPr>
              <p:nvPr/>
            </p:nvPicPr>
            <p:blipFill>
              <a:blip r:embed="rId1183"/>
              <a:srcRect/>
              <a:stretch>
                <a:fillRect/>
              </a:stretch>
            </p:blipFill>
            <p:spPr bwMode="auto">
              <a:xfrm>
                <a:off x="2054" y="1737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5" name="Picture 171"/>
              <p:cNvPicPr>
                <a:picLocks noChangeAspect="1" noChangeArrowheads="1"/>
              </p:cNvPicPr>
              <p:nvPr/>
            </p:nvPicPr>
            <p:blipFill>
              <a:blip r:embed="rId1184"/>
              <a:srcRect/>
              <a:stretch>
                <a:fillRect/>
              </a:stretch>
            </p:blipFill>
            <p:spPr bwMode="auto">
              <a:xfrm>
                <a:off x="1724" y="1739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6" name="Picture 172"/>
              <p:cNvPicPr>
                <a:picLocks noChangeAspect="1" noChangeArrowheads="1"/>
              </p:cNvPicPr>
              <p:nvPr/>
            </p:nvPicPr>
            <p:blipFill>
              <a:blip r:embed="rId1185"/>
              <a:srcRect/>
              <a:stretch>
                <a:fillRect/>
              </a:stretch>
            </p:blipFill>
            <p:spPr bwMode="auto">
              <a:xfrm>
                <a:off x="1906" y="173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7" name="Picture 173"/>
              <p:cNvPicPr>
                <a:picLocks noChangeAspect="1" noChangeArrowheads="1"/>
              </p:cNvPicPr>
              <p:nvPr/>
            </p:nvPicPr>
            <p:blipFill>
              <a:blip r:embed="rId1186"/>
              <a:srcRect/>
              <a:stretch>
                <a:fillRect/>
              </a:stretch>
            </p:blipFill>
            <p:spPr bwMode="auto">
              <a:xfrm>
                <a:off x="1934" y="1739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8" name="Picture 174"/>
              <p:cNvPicPr>
                <a:picLocks noChangeAspect="1" noChangeArrowheads="1"/>
              </p:cNvPicPr>
              <p:nvPr/>
            </p:nvPicPr>
            <p:blipFill>
              <a:blip r:embed="rId1187"/>
              <a:srcRect/>
              <a:stretch>
                <a:fillRect/>
              </a:stretch>
            </p:blipFill>
            <p:spPr bwMode="auto">
              <a:xfrm>
                <a:off x="1969" y="1739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29" name="Picture 175"/>
              <p:cNvPicPr>
                <a:picLocks noChangeAspect="1" noChangeArrowheads="1"/>
              </p:cNvPicPr>
              <p:nvPr/>
            </p:nvPicPr>
            <p:blipFill>
              <a:blip r:embed="rId1188"/>
              <a:srcRect/>
              <a:stretch>
                <a:fillRect/>
              </a:stretch>
            </p:blipFill>
            <p:spPr bwMode="auto">
              <a:xfrm>
                <a:off x="1999" y="1739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0" name="Picture 176"/>
              <p:cNvPicPr>
                <a:picLocks noChangeAspect="1" noChangeArrowheads="1"/>
              </p:cNvPicPr>
              <p:nvPr/>
            </p:nvPicPr>
            <p:blipFill>
              <a:blip r:embed="rId1189"/>
              <a:srcRect/>
              <a:stretch>
                <a:fillRect/>
              </a:stretch>
            </p:blipFill>
            <p:spPr bwMode="auto">
              <a:xfrm>
                <a:off x="2056" y="1739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1" name="Picture 177"/>
              <p:cNvPicPr>
                <a:picLocks noChangeAspect="1" noChangeArrowheads="1"/>
              </p:cNvPicPr>
              <p:nvPr/>
            </p:nvPicPr>
            <p:blipFill>
              <a:blip r:embed="rId1190"/>
              <a:srcRect/>
              <a:stretch>
                <a:fillRect/>
              </a:stretch>
            </p:blipFill>
            <p:spPr bwMode="auto">
              <a:xfrm>
                <a:off x="2083" y="1739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2" name="Picture 178"/>
              <p:cNvPicPr>
                <a:picLocks noChangeAspect="1" noChangeArrowheads="1"/>
              </p:cNvPicPr>
              <p:nvPr/>
            </p:nvPicPr>
            <p:blipFill>
              <a:blip r:embed="rId1191"/>
              <a:srcRect/>
              <a:stretch>
                <a:fillRect/>
              </a:stretch>
            </p:blipFill>
            <p:spPr bwMode="auto">
              <a:xfrm>
                <a:off x="1724" y="1741"/>
                <a:ext cx="1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3" name="Picture 179"/>
              <p:cNvPicPr>
                <a:picLocks noChangeAspect="1" noChangeArrowheads="1"/>
              </p:cNvPicPr>
              <p:nvPr/>
            </p:nvPicPr>
            <p:blipFill>
              <a:blip r:embed="rId1192"/>
              <a:srcRect/>
              <a:stretch>
                <a:fillRect/>
              </a:stretch>
            </p:blipFill>
            <p:spPr bwMode="auto">
              <a:xfrm>
                <a:off x="1906" y="174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4" name="Picture 180"/>
              <p:cNvPicPr>
                <a:picLocks noChangeAspect="1" noChangeArrowheads="1"/>
              </p:cNvPicPr>
              <p:nvPr/>
            </p:nvPicPr>
            <p:blipFill>
              <a:blip r:embed="rId1193"/>
              <a:srcRect/>
              <a:stretch>
                <a:fillRect/>
              </a:stretch>
            </p:blipFill>
            <p:spPr bwMode="auto">
              <a:xfrm>
                <a:off x="1936" y="1741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5" name="Picture 181"/>
              <p:cNvPicPr>
                <a:picLocks noChangeAspect="1" noChangeArrowheads="1"/>
              </p:cNvPicPr>
              <p:nvPr/>
            </p:nvPicPr>
            <p:blipFill>
              <a:blip r:embed="rId1194"/>
              <a:srcRect/>
              <a:stretch>
                <a:fillRect/>
              </a:stretch>
            </p:blipFill>
            <p:spPr bwMode="auto">
              <a:xfrm>
                <a:off x="1999" y="1741"/>
                <a:ext cx="1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6" name="Picture 182"/>
              <p:cNvPicPr>
                <a:picLocks noChangeAspect="1" noChangeArrowheads="1"/>
              </p:cNvPicPr>
              <p:nvPr/>
            </p:nvPicPr>
            <p:blipFill>
              <a:blip r:embed="rId1195"/>
              <a:srcRect/>
              <a:stretch>
                <a:fillRect/>
              </a:stretch>
            </p:blipFill>
            <p:spPr bwMode="auto">
              <a:xfrm>
                <a:off x="2056" y="1741"/>
                <a:ext cx="2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7" name="Picture 183"/>
              <p:cNvPicPr>
                <a:picLocks noChangeAspect="1" noChangeArrowheads="1"/>
              </p:cNvPicPr>
              <p:nvPr/>
            </p:nvPicPr>
            <p:blipFill>
              <a:blip r:embed="rId1196"/>
              <a:srcRect/>
              <a:stretch>
                <a:fillRect/>
              </a:stretch>
            </p:blipFill>
            <p:spPr bwMode="auto">
              <a:xfrm>
                <a:off x="2083" y="1741"/>
                <a:ext cx="1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8" name="Picture 184"/>
              <p:cNvPicPr>
                <a:picLocks noChangeAspect="1" noChangeArrowheads="1"/>
              </p:cNvPicPr>
              <p:nvPr/>
            </p:nvPicPr>
            <p:blipFill>
              <a:blip r:embed="rId1197"/>
              <a:srcRect/>
              <a:stretch>
                <a:fillRect/>
              </a:stretch>
            </p:blipFill>
            <p:spPr bwMode="auto">
              <a:xfrm>
                <a:off x="1726" y="1742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339" name="Picture 185"/>
              <p:cNvPicPr>
                <a:picLocks noChangeAspect="1" noChangeArrowheads="1"/>
              </p:cNvPicPr>
              <p:nvPr/>
            </p:nvPicPr>
            <p:blipFill>
              <a:blip r:embed="rId1198"/>
              <a:srcRect/>
              <a:stretch>
                <a:fillRect/>
              </a:stretch>
            </p:blipFill>
            <p:spPr bwMode="auto">
              <a:xfrm>
                <a:off x="1906" y="174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9" name="Group 186"/>
            <p:cNvGrpSpPr>
              <a:grpSpLocks/>
            </p:cNvGrpSpPr>
            <p:nvPr/>
          </p:nvGrpSpPr>
          <p:grpSpPr bwMode="auto">
            <a:xfrm>
              <a:off x="1726" y="1742"/>
              <a:ext cx="402" cy="130"/>
              <a:chOff x="1726" y="1742"/>
              <a:chExt cx="402" cy="130"/>
            </a:xfrm>
          </p:grpSpPr>
          <p:pic>
            <p:nvPicPr>
              <p:cNvPr id="16940" name="Picture 187"/>
              <p:cNvPicPr>
                <a:picLocks noChangeAspect="1" noChangeArrowheads="1"/>
              </p:cNvPicPr>
              <p:nvPr/>
            </p:nvPicPr>
            <p:blipFill>
              <a:blip r:embed="rId1199"/>
              <a:srcRect/>
              <a:stretch>
                <a:fillRect/>
              </a:stretch>
            </p:blipFill>
            <p:spPr bwMode="auto">
              <a:xfrm>
                <a:off x="1938" y="1742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1" name="Picture 188"/>
              <p:cNvPicPr>
                <a:picLocks noChangeAspect="1" noChangeArrowheads="1"/>
              </p:cNvPicPr>
              <p:nvPr/>
            </p:nvPicPr>
            <p:blipFill>
              <a:blip r:embed="rId1200"/>
              <a:srcRect/>
              <a:stretch>
                <a:fillRect/>
              </a:stretch>
            </p:blipFill>
            <p:spPr bwMode="auto">
              <a:xfrm>
                <a:off x="2001" y="1742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2" name="Picture 189"/>
              <p:cNvPicPr>
                <a:picLocks noChangeAspect="1" noChangeArrowheads="1"/>
              </p:cNvPicPr>
              <p:nvPr/>
            </p:nvPicPr>
            <p:blipFill>
              <a:blip r:embed="rId1201"/>
              <a:srcRect/>
              <a:stretch>
                <a:fillRect/>
              </a:stretch>
            </p:blipFill>
            <p:spPr bwMode="auto">
              <a:xfrm>
                <a:off x="2058" y="1742"/>
                <a:ext cx="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3" name="Picture 190"/>
              <p:cNvPicPr>
                <a:picLocks noChangeAspect="1" noChangeArrowheads="1"/>
              </p:cNvPicPr>
              <p:nvPr/>
            </p:nvPicPr>
            <p:blipFill>
              <a:blip r:embed="rId1202"/>
              <a:srcRect/>
              <a:stretch>
                <a:fillRect/>
              </a:stretch>
            </p:blipFill>
            <p:spPr bwMode="auto">
              <a:xfrm>
                <a:off x="2083" y="1742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4" name="Picture 191"/>
              <p:cNvPicPr>
                <a:picLocks noChangeAspect="1" noChangeArrowheads="1"/>
              </p:cNvPicPr>
              <p:nvPr/>
            </p:nvPicPr>
            <p:blipFill>
              <a:blip r:embed="rId1203"/>
              <a:srcRect/>
              <a:stretch>
                <a:fillRect/>
              </a:stretch>
            </p:blipFill>
            <p:spPr bwMode="auto">
              <a:xfrm>
                <a:off x="1726" y="1744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5" name="Picture 192"/>
              <p:cNvPicPr>
                <a:picLocks noChangeAspect="1" noChangeArrowheads="1"/>
              </p:cNvPicPr>
              <p:nvPr/>
            </p:nvPicPr>
            <p:blipFill>
              <a:blip r:embed="rId1204"/>
              <a:srcRect/>
              <a:stretch>
                <a:fillRect/>
              </a:stretch>
            </p:blipFill>
            <p:spPr bwMode="auto">
              <a:xfrm>
                <a:off x="1943" y="174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6" name="Picture 193"/>
              <p:cNvPicPr>
                <a:picLocks noChangeAspect="1" noChangeArrowheads="1"/>
              </p:cNvPicPr>
              <p:nvPr/>
            </p:nvPicPr>
            <p:blipFill>
              <a:blip r:embed="rId1205"/>
              <a:srcRect/>
              <a:stretch>
                <a:fillRect/>
              </a:stretch>
            </p:blipFill>
            <p:spPr bwMode="auto">
              <a:xfrm>
                <a:off x="2004" y="1744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7" name="Picture 194"/>
              <p:cNvPicPr>
                <a:picLocks noChangeAspect="1" noChangeArrowheads="1"/>
              </p:cNvPicPr>
              <p:nvPr/>
            </p:nvPicPr>
            <p:blipFill>
              <a:blip r:embed="rId1206"/>
              <a:srcRect/>
              <a:stretch>
                <a:fillRect/>
              </a:stretch>
            </p:blipFill>
            <p:spPr bwMode="auto">
              <a:xfrm>
                <a:off x="2063" y="1744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8" name="Picture 195"/>
              <p:cNvPicPr>
                <a:picLocks noChangeAspect="1" noChangeArrowheads="1"/>
              </p:cNvPicPr>
              <p:nvPr/>
            </p:nvPicPr>
            <p:blipFill>
              <a:blip r:embed="rId1207"/>
              <a:srcRect/>
              <a:stretch>
                <a:fillRect/>
              </a:stretch>
            </p:blipFill>
            <p:spPr bwMode="auto">
              <a:xfrm>
                <a:off x="2083" y="174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49" name="Picture 196"/>
              <p:cNvPicPr>
                <a:picLocks noChangeAspect="1" noChangeArrowheads="1"/>
              </p:cNvPicPr>
              <p:nvPr/>
            </p:nvPicPr>
            <p:blipFill>
              <a:blip r:embed="rId1208"/>
              <a:srcRect/>
              <a:stretch>
                <a:fillRect/>
              </a:stretch>
            </p:blipFill>
            <p:spPr bwMode="auto">
              <a:xfrm>
                <a:off x="1726" y="1746"/>
                <a:ext cx="1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0" name="Picture 197"/>
              <p:cNvPicPr>
                <a:picLocks noChangeAspect="1" noChangeArrowheads="1"/>
              </p:cNvPicPr>
              <p:nvPr/>
            </p:nvPicPr>
            <p:blipFill>
              <a:blip r:embed="rId1209"/>
              <a:srcRect/>
              <a:stretch>
                <a:fillRect/>
              </a:stretch>
            </p:blipFill>
            <p:spPr bwMode="auto">
              <a:xfrm>
                <a:off x="1944" y="1746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1" name="Picture 198"/>
              <p:cNvPicPr>
                <a:picLocks noChangeAspect="1" noChangeArrowheads="1"/>
              </p:cNvPicPr>
              <p:nvPr/>
            </p:nvPicPr>
            <p:blipFill>
              <a:blip r:embed="rId1210"/>
              <a:srcRect/>
              <a:stretch>
                <a:fillRect/>
              </a:stretch>
            </p:blipFill>
            <p:spPr bwMode="auto">
              <a:xfrm>
                <a:off x="2006" y="174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2" name="Picture 199"/>
              <p:cNvPicPr>
                <a:picLocks noChangeAspect="1" noChangeArrowheads="1"/>
              </p:cNvPicPr>
              <p:nvPr/>
            </p:nvPicPr>
            <p:blipFill>
              <a:blip r:embed="rId1211"/>
              <a:srcRect/>
              <a:stretch>
                <a:fillRect/>
              </a:stretch>
            </p:blipFill>
            <p:spPr bwMode="auto">
              <a:xfrm>
                <a:off x="2066" y="174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3" name="Picture 200"/>
              <p:cNvPicPr>
                <a:picLocks noChangeAspect="1" noChangeArrowheads="1"/>
              </p:cNvPicPr>
              <p:nvPr/>
            </p:nvPicPr>
            <p:blipFill>
              <a:blip r:embed="rId1212"/>
              <a:srcRect/>
              <a:stretch>
                <a:fillRect/>
              </a:stretch>
            </p:blipFill>
            <p:spPr bwMode="auto">
              <a:xfrm>
                <a:off x="2083" y="174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4" name="Picture 201"/>
              <p:cNvPicPr>
                <a:picLocks noChangeAspect="1" noChangeArrowheads="1"/>
              </p:cNvPicPr>
              <p:nvPr/>
            </p:nvPicPr>
            <p:blipFill>
              <a:blip r:embed="rId1213"/>
              <a:srcRect/>
              <a:stretch>
                <a:fillRect/>
              </a:stretch>
            </p:blipFill>
            <p:spPr bwMode="auto">
              <a:xfrm>
                <a:off x="1726" y="1747"/>
                <a:ext cx="1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5" name="Picture 202"/>
              <p:cNvPicPr>
                <a:picLocks noChangeAspect="1" noChangeArrowheads="1"/>
              </p:cNvPicPr>
              <p:nvPr/>
            </p:nvPicPr>
            <p:blipFill>
              <a:blip r:embed="rId1214"/>
              <a:srcRect/>
              <a:stretch>
                <a:fillRect/>
              </a:stretch>
            </p:blipFill>
            <p:spPr bwMode="auto">
              <a:xfrm>
                <a:off x="1946" y="174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6" name="Picture 203"/>
              <p:cNvPicPr>
                <a:picLocks noChangeAspect="1" noChangeArrowheads="1"/>
              </p:cNvPicPr>
              <p:nvPr/>
            </p:nvPicPr>
            <p:blipFill>
              <a:blip r:embed="rId1215"/>
              <a:srcRect/>
              <a:stretch>
                <a:fillRect/>
              </a:stretch>
            </p:blipFill>
            <p:spPr bwMode="auto">
              <a:xfrm>
                <a:off x="2068" y="174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7" name="Picture 204"/>
              <p:cNvPicPr>
                <a:picLocks noChangeAspect="1" noChangeArrowheads="1"/>
              </p:cNvPicPr>
              <p:nvPr/>
            </p:nvPicPr>
            <p:blipFill>
              <a:blip r:embed="rId1216"/>
              <a:srcRect/>
              <a:stretch>
                <a:fillRect/>
              </a:stretch>
            </p:blipFill>
            <p:spPr bwMode="auto">
              <a:xfrm>
                <a:off x="2084" y="1747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8" name="Picture 205"/>
              <p:cNvPicPr>
                <a:picLocks noChangeAspect="1" noChangeArrowheads="1"/>
              </p:cNvPicPr>
              <p:nvPr/>
            </p:nvPicPr>
            <p:blipFill>
              <a:blip r:embed="rId1217"/>
              <a:srcRect/>
              <a:stretch>
                <a:fillRect/>
              </a:stretch>
            </p:blipFill>
            <p:spPr bwMode="auto">
              <a:xfrm>
                <a:off x="1728" y="1749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59" name="Picture 206"/>
              <p:cNvPicPr>
                <a:picLocks noChangeAspect="1" noChangeArrowheads="1"/>
              </p:cNvPicPr>
              <p:nvPr/>
            </p:nvPicPr>
            <p:blipFill>
              <a:blip r:embed="rId1218"/>
              <a:srcRect/>
              <a:stretch>
                <a:fillRect/>
              </a:stretch>
            </p:blipFill>
            <p:spPr bwMode="auto">
              <a:xfrm>
                <a:off x="1948" y="174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0" name="Picture 207"/>
              <p:cNvPicPr>
                <a:picLocks noChangeAspect="1" noChangeArrowheads="1"/>
              </p:cNvPicPr>
              <p:nvPr/>
            </p:nvPicPr>
            <p:blipFill>
              <a:blip r:embed="rId1219"/>
              <a:srcRect/>
              <a:stretch>
                <a:fillRect/>
              </a:stretch>
            </p:blipFill>
            <p:spPr bwMode="auto">
              <a:xfrm>
                <a:off x="2068" y="174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1" name="Picture 208"/>
              <p:cNvPicPr>
                <a:picLocks noChangeAspect="1" noChangeArrowheads="1"/>
              </p:cNvPicPr>
              <p:nvPr/>
            </p:nvPicPr>
            <p:blipFill>
              <a:blip r:embed="rId1220"/>
              <a:srcRect/>
              <a:stretch>
                <a:fillRect/>
              </a:stretch>
            </p:blipFill>
            <p:spPr bwMode="auto">
              <a:xfrm>
                <a:off x="2091" y="174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2" name="Picture 209"/>
              <p:cNvPicPr>
                <a:picLocks noChangeAspect="1" noChangeArrowheads="1"/>
              </p:cNvPicPr>
              <p:nvPr/>
            </p:nvPicPr>
            <p:blipFill>
              <a:blip r:embed="rId1221"/>
              <a:srcRect/>
              <a:stretch>
                <a:fillRect/>
              </a:stretch>
            </p:blipFill>
            <p:spPr bwMode="auto">
              <a:xfrm>
                <a:off x="1728" y="1751"/>
                <a:ext cx="14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3" name="Picture 210"/>
              <p:cNvPicPr>
                <a:picLocks noChangeAspect="1" noChangeArrowheads="1"/>
              </p:cNvPicPr>
              <p:nvPr/>
            </p:nvPicPr>
            <p:blipFill>
              <a:blip r:embed="rId1222"/>
              <a:srcRect/>
              <a:stretch>
                <a:fillRect/>
              </a:stretch>
            </p:blipFill>
            <p:spPr bwMode="auto">
              <a:xfrm>
                <a:off x="1949" y="175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4" name="Picture 211"/>
              <p:cNvPicPr>
                <a:picLocks noChangeAspect="1" noChangeArrowheads="1"/>
              </p:cNvPicPr>
              <p:nvPr/>
            </p:nvPicPr>
            <p:blipFill>
              <a:blip r:embed="rId1223"/>
              <a:srcRect/>
              <a:stretch>
                <a:fillRect/>
              </a:stretch>
            </p:blipFill>
            <p:spPr bwMode="auto">
              <a:xfrm>
                <a:off x="2068" y="1751"/>
                <a:ext cx="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5" name="Picture 212"/>
              <p:cNvPicPr>
                <a:picLocks noChangeAspect="1" noChangeArrowheads="1"/>
              </p:cNvPicPr>
              <p:nvPr/>
            </p:nvPicPr>
            <p:blipFill>
              <a:blip r:embed="rId1224"/>
              <a:srcRect/>
              <a:stretch>
                <a:fillRect/>
              </a:stretch>
            </p:blipFill>
            <p:spPr bwMode="auto">
              <a:xfrm>
                <a:off x="2088" y="175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6" name="Picture 213"/>
              <p:cNvPicPr>
                <a:picLocks noChangeAspect="1" noChangeArrowheads="1"/>
              </p:cNvPicPr>
              <p:nvPr/>
            </p:nvPicPr>
            <p:blipFill>
              <a:blip r:embed="rId1225"/>
              <a:srcRect/>
              <a:stretch>
                <a:fillRect/>
              </a:stretch>
            </p:blipFill>
            <p:spPr bwMode="auto">
              <a:xfrm>
                <a:off x="1728" y="1752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7" name="Picture 214"/>
              <p:cNvPicPr>
                <a:picLocks noChangeAspect="1" noChangeArrowheads="1"/>
              </p:cNvPicPr>
              <p:nvPr/>
            </p:nvPicPr>
            <p:blipFill>
              <a:blip r:embed="rId1226"/>
              <a:srcRect/>
              <a:stretch>
                <a:fillRect/>
              </a:stretch>
            </p:blipFill>
            <p:spPr bwMode="auto">
              <a:xfrm>
                <a:off x="1951" y="175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8" name="Picture 215"/>
              <p:cNvPicPr>
                <a:picLocks noChangeAspect="1" noChangeArrowheads="1"/>
              </p:cNvPicPr>
              <p:nvPr/>
            </p:nvPicPr>
            <p:blipFill>
              <a:blip r:embed="rId1227"/>
              <a:srcRect/>
              <a:stretch>
                <a:fillRect/>
              </a:stretch>
            </p:blipFill>
            <p:spPr bwMode="auto">
              <a:xfrm>
                <a:off x="2068" y="1752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69" name="Picture 216"/>
              <p:cNvPicPr>
                <a:picLocks noChangeAspect="1" noChangeArrowheads="1"/>
              </p:cNvPicPr>
              <p:nvPr/>
            </p:nvPicPr>
            <p:blipFill>
              <a:blip r:embed="rId1228"/>
              <a:srcRect/>
              <a:stretch>
                <a:fillRect/>
              </a:stretch>
            </p:blipFill>
            <p:spPr bwMode="auto">
              <a:xfrm>
                <a:off x="2086" y="1752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0" name="Picture 217"/>
              <p:cNvPicPr>
                <a:picLocks noChangeAspect="1" noChangeArrowheads="1"/>
              </p:cNvPicPr>
              <p:nvPr/>
            </p:nvPicPr>
            <p:blipFill>
              <a:blip r:embed="rId1229"/>
              <a:srcRect/>
              <a:stretch>
                <a:fillRect/>
              </a:stretch>
            </p:blipFill>
            <p:spPr bwMode="auto">
              <a:xfrm>
                <a:off x="1728" y="1754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1" name="Picture 218"/>
              <p:cNvPicPr>
                <a:picLocks noChangeAspect="1" noChangeArrowheads="1"/>
              </p:cNvPicPr>
              <p:nvPr/>
            </p:nvPicPr>
            <p:blipFill>
              <a:blip r:embed="rId1230"/>
              <a:srcRect/>
              <a:stretch>
                <a:fillRect/>
              </a:stretch>
            </p:blipFill>
            <p:spPr bwMode="auto">
              <a:xfrm>
                <a:off x="1953" y="175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2" name="Picture 219"/>
              <p:cNvPicPr>
                <a:picLocks noChangeAspect="1" noChangeArrowheads="1"/>
              </p:cNvPicPr>
              <p:nvPr/>
            </p:nvPicPr>
            <p:blipFill>
              <a:blip r:embed="rId1231"/>
              <a:srcRect/>
              <a:stretch>
                <a:fillRect/>
              </a:stretch>
            </p:blipFill>
            <p:spPr bwMode="auto">
              <a:xfrm>
                <a:off x="2068" y="1754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3" name="Picture 220"/>
              <p:cNvPicPr>
                <a:picLocks noChangeAspect="1" noChangeArrowheads="1"/>
              </p:cNvPicPr>
              <p:nvPr/>
            </p:nvPicPr>
            <p:blipFill>
              <a:blip r:embed="rId1232"/>
              <a:srcRect/>
              <a:stretch>
                <a:fillRect/>
              </a:stretch>
            </p:blipFill>
            <p:spPr bwMode="auto">
              <a:xfrm>
                <a:off x="2084" y="1754"/>
                <a:ext cx="2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4" name="Picture 221"/>
              <p:cNvPicPr>
                <a:picLocks noChangeAspect="1" noChangeArrowheads="1"/>
              </p:cNvPicPr>
              <p:nvPr/>
            </p:nvPicPr>
            <p:blipFill>
              <a:blip r:embed="rId1233"/>
              <a:srcRect/>
              <a:stretch>
                <a:fillRect/>
              </a:stretch>
            </p:blipFill>
            <p:spPr bwMode="auto">
              <a:xfrm>
                <a:off x="1728" y="1756"/>
                <a:ext cx="14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5" name="Picture 222"/>
              <p:cNvPicPr>
                <a:picLocks noChangeAspect="1" noChangeArrowheads="1"/>
              </p:cNvPicPr>
              <p:nvPr/>
            </p:nvPicPr>
            <p:blipFill>
              <a:blip r:embed="rId1234"/>
              <a:srcRect/>
              <a:stretch>
                <a:fillRect/>
              </a:stretch>
            </p:blipFill>
            <p:spPr bwMode="auto">
              <a:xfrm>
                <a:off x="1953" y="175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6" name="Picture 223"/>
              <p:cNvPicPr>
                <a:picLocks noChangeAspect="1" noChangeArrowheads="1"/>
              </p:cNvPicPr>
              <p:nvPr/>
            </p:nvPicPr>
            <p:blipFill>
              <a:blip r:embed="rId1235"/>
              <a:srcRect/>
              <a:stretch>
                <a:fillRect/>
              </a:stretch>
            </p:blipFill>
            <p:spPr bwMode="auto">
              <a:xfrm>
                <a:off x="2068" y="175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7" name="Picture 224"/>
              <p:cNvPicPr>
                <a:picLocks noChangeAspect="1" noChangeArrowheads="1"/>
              </p:cNvPicPr>
              <p:nvPr/>
            </p:nvPicPr>
            <p:blipFill>
              <a:blip r:embed="rId1236"/>
              <a:srcRect/>
              <a:stretch>
                <a:fillRect/>
              </a:stretch>
            </p:blipFill>
            <p:spPr bwMode="auto">
              <a:xfrm>
                <a:off x="2084" y="1756"/>
                <a:ext cx="2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8" name="Picture 225"/>
              <p:cNvPicPr>
                <a:picLocks noChangeAspect="1" noChangeArrowheads="1"/>
              </p:cNvPicPr>
              <p:nvPr/>
            </p:nvPicPr>
            <p:blipFill>
              <a:blip r:embed="rId1237"/>
              <a:srcRect/>
              <a:stretch>
                <a:fillRect/>
              </a:stretch>
            </p:blipFill>
            <p:spPr bwMode="auto">
              <a:xfrm>
                <a:off x="1728" y="1757"/>
                <a:ext cx="1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79" name="Picture 226"/>
              <p:cNvPicPr>
                <a:picLocks noChangeAspect="1" noChangeArrowheads="1"/>
              </p:cNvPicPr>
              <p:nvPr/>
            </p:nvPicPr>
            <p:blipFill>
              <a:blip r:embed="rId1238"/>
              <a:srcRect/>
              <a:stretch>
                <a:fillRect/>
              </a:stretch>
            </p:blipFill>
            <p:spPr bwMode="auto">
              <a:xfrm>
                <a:off x="1953" y="175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0" name="Picture 227"/>
              <p:cNvPicPr>
                <a:picLocks noChangeAspect="1" noChangeArrowheads="1"/>
              </p:cNvPicPr>
              <p:nvPr/>
            </p:nvPicPr>
            <p:blipFill>
              <a:blip r:embed="rId1239"/>
              <a:srcRect/>
              <a:stretch>
                <a:fillRect/>
              </a:stretch>
            </p:blipFill>
            <p:spPr bwMode="auto">
              <a:xfrm>
                <a:off x="2068" y="1757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1" name="Picture 228"/>
              <p:cNvPicPr>
                <a:picLocks noChangeAspect="1" noChangeArrowheads="1"/>
              </p:cNvPicPr>
              <p:nvPr/>
            </p:nvPicPr>
            <p:blipFill>
              <a:blip r:embed="rId1240"/>
              <a:srcRect/>
              <a:stretch>
                <a:fillRect/>
              </a:stretch>
            </p:blipFill>
            <p:spPr bwMode="auto">
              <a:xfrm>
                <a:off x="2084" y="1757"/>
                <a:ext cx="2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2" name="Picture 229"/>
              <p:cNvPicPr>
                <a:picLocks noChangeAspect="1" noChangeArrowheads="1"/>
              </p:cNvPicPr>
              <p:nvPr/>
            </p:nvPicPr>
            <p:blipFill>
              <a:blip r:embed="rId1241"/>
              <a:srcRect/>
              <a:stretch>
                <a:fillRect/>
              </a:stretch>
            </p:blipFill>
            <p:spPr bwMode="auto">
              <a:xfrm>
                <a:off x="1728" y="1759"/>
                <a:ext cx="14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3" name="Picture 230"/>
              <p:cNvPicPr>
                <a:picLocks noChangeAspect="1" noChangeArrowheads="1"/>
              </p:cNvPicPr>
              <p:nvPr/>
            </p:nvPicPr>
            <p:blipFill>
              <a:blip r:embed="rId1242"/>
              <a:srcRect/>
              <a:stretch>
                <a:fillRect/>
              </a:stretch>
            </p:blipFill>
            <p:spPr bwMode="auto">
              <a:xfrm>
                <a:off x="1954" y="1759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4" name="Picture 231"/>
              <p:cNvPicPr>
                <a:picLocks noChangeAspect="1" noChangeArrowheads="1"/>
              </p:cNvPicPr>
              <p:nvPr/>
            </p:nvPicPr>
            <p:blipFill>
              <a:blip r:embed="rId1243"/>
              <a:srcRect/>
              <a:stretch>
                <a:fillRect/>
              </a:stretch>
            </p:blipFill>
            <p:spPr bwMode="auto">
              <a:xfrm>
                <a:off x="2069" y="1759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5" name="Picture 232"/>
              <p:cNvPicPr>
                <a:picLocks noChangeAspect="1" noChangeArrowheads="1"/>
              </p:cNvPicPr>
              <p:nvPr/>
            </p:nvPicPr>
            <p:blipFill>
              <a:blip r:embed="rId1244"/>
              <a:srcRect/>
              <a:stretch>
                <a:fillRect/>
              </a:stretch>
            </p:blipFill>
            <p:spPr bwMode="auto">
              <a:xfrm>
                <a:off x="2083" y="1759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6" name="Picture 233"/>
              <p:cNvPicPr>
                <a:picLocks noChangeAspect="1" noChangeArrowheads="1"/>
              </p:cNvPicPr>
              <p:nvPr/>
            </p:nvPicPr>
            <p:blipFill>
              <a:blip r:embed="rId1245"/>
              <a:srcRect/>
              <a:stretch>
                <a:fillRect/>
              </a:stretch>
            </p:blipFill>
            <p:spPr bwMode="auto">
              <a:xfrm>
                <a:off x="1729" y="1761"/>
                <a:ext cx="1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7" name="Picture 234"/>
              <p:cNvPicPr>
                <a:picLocks noChangeAspect="1" noChangeArrowheads="1"/>
              </p:cNvPicPr>
              <p:nvPr/>
            </p:nvPicPr>
            <p:blipFill>
              <a:blip r:embed="rId1246"/>
              <a:srcRect/>
              <a:stretch>
                <a:fillRect/>
              </a:stretch>
            </p:blipFill>
            <p:spPr bwMode="auto">
              <a:xfrm>
                <a:off x="1954" y="1761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8" name="Picture 235"/>
              <p:cNvPicPr>
                <a:picLocks noChangeAspect="1" noChangeArrowheads="1"/>
              </p:cNvPicPr>
              <p:nvPr/>
            </p:nvPicPr>
            <p:blipFill>
              <a:blip r:embed="rId1247"/>
              <a:srcRect/>
              <a:stretch>
                <a:fillRect/>
              </a:stretch>
            </p:blipFill>
            <p:spPr bwMode="auto">
              <a:xfrm>
                <a:off x="2069" y="1761"/>
                <a:ext cx="3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89" name="Picture 236"/>
              <p:cNvPicPr>
                <a:picLocks noChangeAspect="1" noChangeArrowheads="1"/>
              </p:cNvPicPr>
              <p:nvPr/>
            </p:nvPicPr>
            <p:blipFill>
              <a:blip r:embed="rId1248"/>
              <a:srcRect/>
              <a:stretch>
                <a:fillRect/>
              </a:stretch>
            </p:blipFill>
            <p:spPr bwMode="auto">
              <a:xfrm>
                <a:off x="1728" y="1762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0" name="Picture 237"/>
              <p:cNvPicPr>
                <a:picLocks noChangeAspect="1" noChangeArrowheads="1"/>
              </p:cNvPicPr>
              <p:nvPr/>
            </p:nvPicPr>
            <p:blipFill>
              <a:blip r:embed="rId1249"/>
              <a:srcRect/>
              <a:stretch>
                <a:fillRect/>
              </a:stretch>
            </p:blipFill>
            <p:spPr bwMode="auto">
              <a:xfrm>
                <a:off x="2069" y="176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1" name="Picture 238"/>
              <p:cNvPicPr>
                <a:picLocks noChangeAspect="1" noChangeArrowheads="1"/>
              </p:cNvPicPr>
              <p:nvPr/>
            </p:nvPicPr>
            <p:blipFill>
              <a:blip r:embed="rId1250"/>
              <a:srcRect/>
              <a:stretch>
                <a:fillRect/>
              </a:stretch>
            </p:blipFill>
            <p:spPr bwMode="auto">
              <a:xfrm>
                <a:off x="1728" y="1764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2" name="Picture 239"/>
              <p:cNvPicPr>
                <a:picLocks noChangeAspect="1" noChangeArrowheads="1"/>
              </p:cNvPicPr>
              <p:nvPr/>
            </p:nvPicPr>
            <p:blipFill>
              <a:blip r:embed="rId1251"/>
              <a:srcRect/>
              <a:stretch>
                <a:fillRect/>
              </a:stretch>
            </p:blipFill>
            <p:spPr bwMode="auto">
              <a:xfrm>
                <a:off x="2069" y="176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3" name="Picture 240"/>
              <p:cNvPicPr>
                <a:picLocks noChangeAspect="1" noChangeArrowheads="1"/>
              </p:cNvPicPr>
              <p:nvPr/>
            </p:nvPicPr>
            <p:blipFill>
              <a:blip r:embed="rId1252"/>
              <a:srcRect/>
              <a:stretch>
                <a:fillRect/>
              </a:stretch>
            </p:blipFill>
            <p:spPr bwMode="auto">
              <a:xfrm>
                <a:off x="1728" y="1766"/>
                <a:ext cx="14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4" name="Picture 241"/>
              <p:cNvPicPr>
                <a:picLocks noChangeAspect="1" noChangeArrowheads="1"/>
              </p:cNvPicPr>
              <p:nvPr/>
            </p:nvPicPr>
            <p:blipFill>
              <a:blip r:embed="rId1253"/>
              <a:srcRect/>
              <a:stretch>
                <a:fillRect/>
              </a:stretch>
            </p:blipFill>
            <p:spPr bwMode="auto">
              <a:xfrm>
                <a:off x="2068" y="176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5" name="Picture 242"/>
              <p:cNvPicPr>
                <a:picLocks noChangeAspect="1" noChangeArrowheads="1"/>
              </p:cNvPicPr>
              <p:nvPr/>
            </p:nvPicPr>
            <p:blipFill>
              <a:blip r:embed="rId1254"/>
              <a:srcRect/>
              <a:stretch>
                <a:fillRect/>
              </a:stretch>
            </p:blipFill>
            <p:spPr bwMode="auto">
              <a:xfrm>
                <a:off x="1729" y="1767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6" name="Picture 243"/>
              <p:cNvPicPr>
                <a:picLocks noChangeAspect="1" noChangeArrowheads="1"/>
              </p:cNvPicPr>
              <p:nvPr/>
            </p:nvPicPr>
            <p:blipFill>
              <a:blip r:embed="rId1255"/>
              <a:srcRect/>
              <a:stretch>
                <a:fillRect/>
              </a:stretch>
            </p:blipFill>
            <p:spPr bwMode="auto">
              <a:xfrm>
                <a:off x="2068" y="176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7" name="Picture 244"/>
              <p:cNvPicPr>
                <a:picLocks noChangeAspect="1" noChangeArrowheads="1"/>
              </p:cNvPicPr>
              <p:nvPr/>
            </p:nvPicPr>
            <p:blipFill>
              <a:blip r:embed="rId1256"/>
              <a:srcRect/>
              <a:stretch>
                <a:fillRect/>
              </a:stretch>
            </p:blipFill>
            <p:spPr bwMode="auto">
              <a:xfrm>
                <a:off x="1729" y="1769"/>
                <a:ext cx="1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8" name="Picture 245"/>
              <p:cNvPicPr>
                <a:picLocks noChangeAspect="1" noChangeArrowheads="1"/>
              </p:cNvPicPr>
              <p:nvPr/>
            </p:nvPicPr>
            <p:blipFill>
              <a:blip r:embed="rId1257"/>
              <a:srcRect/>
              <a:stretch>
                <a:fillRect/>
              </a:stretch>
            </p:blipFill>
            <p:spPr bwMode="auto">
              <a:xfrm>
                <a:off x="2068" y="176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99" name="Picture 246"/>
              <p:cNvPicPr>
                <a:picLocks noChangeAspect="1" noChangeArrowheads="1"/>
              </p:cNvPicPr>
              <p:nvPr/>
            </p:nvPicPr>
            <p:blipFill>
              <a:blip r:embed="rId1258"/>
              <a:srcRect/>
              <a:stretch>
                <a:fillRect/>
              </a:stretch>
            </p:blipFill>
            <p:spPr bwMode="auto">
              <a:xfrm>
                <a:off x="1729" y="1771"/>
                <a:ext cx="1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0" name="Picture 247"/>
              <p:cNvPicPr>
                <a:picLocks noChangeAspect="1" noChangeArrowheads="1"/>
              </p:cNvPicPr>
              <p:nvPr/>
            </p:nvPicPr>
            <p:blipFill>
              <a:blip r:embed="rId1259"/>
              <a:srcRect/>
              <a:stretch>
                <a:fillRect/>
              </a:stretch>
            </p:blipFill>
            <p:spPr bwMode="auto">
              <a:xfrm>
                <a:off x="2069" y="1771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1" name="Picture 248"/>
              <p:cNvPicPr>
                <a:picLocks noChangeAspect="1" noChangeArrowheads="1"/>
              </p:cNvPicPr>
              <p:nvPr/>
            </p:nvPicPr>
            <p:blipFill>
              <a:blip r:embed="rId1260"/>
              <a:srcRect/>
              <a:stretch>
                <a:fillRect/>
              </a:stretch>
            </p:blipFill>
            <p:spPr bwMode="auto">
              <a:xfrm>
                <a:off x="1729" y="1772"/>
                <a:ext cx="1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2" name="Picture 249"/>
              <p:cNvPicPr>
                <a:picLocks noChangeAspect="1" noChangeArrowheads="1"/>
              </p:cNvPicPr>
              <p:nvPr/>
            </p:nvPicPr>
            <p:blipFill>
              <a:blip r:embed="rId1261"/>
              <a:srcRect/>
              <a:stretch>
                <a:fillRect/>
              </a:stretch>
            </p:blipFill>
            <p:spPr bwMode="auto">
              <a:xfrm>
                <a:off x="2069" y="177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3" name="Picture 250"/>
              <p:cNvPicPr>
                <a:picLocks noChangeAspect="1" noChangeArrowheads="1"/>
              </p:cNvPicPr>
              <p:nvPr/>
            </p:nvPicPr>
            <p:blipFill>
              <a:blip r:embed="rId1262"/>
              <a:srcRect/>
              <a:stretch>
                <a:fillRect/>
              </a:stretch>
            </p:blipFill>
            <p:spPr bwMode="auto">
              <a:xfrm>
                <a:off x="1728" y="1774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4" name="Picture 251"/>
              <p:cNvPicPr>
                <a:picLocks noChangeAspect="1" noChangeArrowheads="1"/>
              </p:cNvPicPr>
              <p:nvPr/>
            </p:nvPicPr>
            <p:blipFill>
              <a:blip r:embed="rId1263"/>
              <a:srcRect/>
              <a:stretch>
                <a:fillRect/>
              </a:stretch>
            </p:blipFill>
            <p:spPr bwMode="auto">
              <a:xfrm>
                <a:off x="2069" y="177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5" name="Picture 252"/>
              <p:cNvPicPr>
                <a:picLocks noChangeAspect="1" noChangeArrowheads="1"/>
              </p:cNvPicPr>
              <p:nvPr/>
            </p:nvPicPr>
            <p:blipFill>
              <a:blip r:embed="rId1264"/>
              <a:srcRect/>
              <a:stretch>
                <a:fillRect/>
              </a:stretch>
            </p:blipFill>
            <p:spPr bwMode="auto">
              <a:xfrm>
                <a:off x="1728" y="1776"/>
                <a:ext cx="14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6" name="Picture 253"/>
              <p:cNvPicPr>
                <a:picLocks noChangeAspect="1" noChangeArrowheads="1"/>
              </p:cNvPicPr>
              <p:nvPr/>
            </p:nvPicPr>
            <p:blipFill>
              <a:blip r:embed="rId1265"/>
              <a:srcRect/>
              <a:stretch>
                <a:fillRect/>
              </a:stretch>
            </p:blipFill>
            <p:spPr bwMode="auto">
              <a:xfrm>
                <a:off x="2069" y="177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7" name="Picture 254"/>
              <p:cNvPicPr>
                <a:picLocks noChangeAspect="1" noChangeArrowheads="1"/>
              </p:cNvPicPr>
              <p:nvPr/>
            </p:nvPicPr>
            <p:blipFill>
              <a:blip r:embed="rId1266"/>
              <a:srcRect/>
              <a:stretch>
                <a:fillRect/>
              </a:stretch>
            </p:blipFill>
            <p:spPr bwMode="auto">
              <a:xfrm>
                <a:off x="1728" y="1777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8" name="Picture 255"/>
              <p:cNvPicPr>
                <a:picLocks noChangeAspect="1" noChangeArrowheads="1"/>
              </p:cNvPicPr>
              <p:nvPr/>
            </p:nvPicPr>
            <p:blipFill>
              <a:blip r:embed="rId1267"/>
              <a:srcRect/>
              <a:stretch>
                <a:fillRect/>
              </a:stretch>
            </p:blipFill>
            <p:spPr bwMode="auto">
              <a:xfrm>
                <a:off x="2068" y="177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09" name="Picture 256"/>
              <p:cNvPicPr>
                <a:picLocks noChangeAspect="1" noChangeArrowheads="1"/>
              </p:cNvPicPr>
              <p:nvPr/>
            </p:nvPicPr>
            <p:blipFill>
              <a:blip r:embed="rId1268"/>
              <a:srcRect/>
              <a:stretch>
                <a:fillRect/>
              </a:stretch>
            </p:blipFill>
            <p:spPr bwMode="auto">
              <a:xfrm>
                <a:off x="1728" y="1779"/>
                <a:ext cx="1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0" name="Picture 257"/>
              <p:cNvPicPr>
                <a:picLocks noChangeAspect="1" noChangeArrowheads="1"/>
              </p:cNvPicPr>
              <p:nvPr/>
            </p:nvPicPr>
            <p:blipFill>
              <a:blip r:embed="rId1269"/>
              <a:srcRect/>
              <a:stretch>
                <a:fillRect/>
              </a:stretch>
            </p:blipFill>
            <p:spPr bwMode="auto">
              <a:xfrm>
                <a:off x="2068" y="1779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1" name="Picture 258"/>
              <p:cNvPicPr>
                <a:picLocks noChangeAspect="1" noChangeArrowheads="1"/>
              </p:cNvPicPr>
              <p:nvPr/>
            </p:nvPicPr>
            <p:blipFill>
              <a:blip r:embed="rId1270"/>
              <a:srcRect/>
              <a:stretch>
                <a:fillRect/>
              </a:stretch>
            </p:blipFill>
            <p:spPr bwMode="auto">
              <a:xfrm>
                <a:off x="1728" y="1781"/>
                <a:ext cx="1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2" name="Picture 259"/>
              <p:cNvPicPr>
                <a:picLocks noChangeAspect="1" noChangeArrowheads="1"/>
              </p:cNvPicPr>
              <p:nvPr/>
            </p:nvPicPr>
            <p:blipFill>
              <a:blip r:embed="rId1271"/>
              <a:srcRect/>
              <a:stretch>
                <a:fillRect/>
              </a:stretch>
            </p:blipFill>
            <p:spPr bwMode="auto">
              <a:xfrm>
                <a:off x="2068" y="1781"/>
                <a:ext cx="3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3" name="Picture 260"/>
              <p:cNvPicPr>
                <a:picLocks noChangeAspect="1" noChangeArrowheads="1"/>
              </p:cNvPicPr>
              <p:nvPr/>
            </p:nvPicPr>
            <p:blipFill>
              <a:blip r:embed="rId1272"/>
              <a:srcRect/>
              <a:stretch>
                <a:fillRect/>
              </a:stretch>
            </p:blipFill>
            <p:spPr bwMode="auto">
              <a:xfrm>
                <a:off x="1728" y="1782"/>
                <a:ext cx="15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4" name="Picture 261"/>
              <p:cNvPicPr>
                <a:picLocks noChangeAspect="1" noChangeArrowheads="1"/>
              </p:cNvPicPr>
              <p:nvPr/>
            </p:nvPicPr>
            <p:blipFill>
              <a:blip r:embed="rId1273"/>
              <a:srcRect/>
              <a:stretch>
                <a:fillRect/>
              </a:stretch>
            </p:blipFill>
            <p:spPr bwMode="auto">
              <a:xfrm>
                <a:off x="2068" y="1782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5" name="Picture 262"/>
              <p:cNvPicPr>
                <a:picLocks noChangeAspect="1" noChangeArrowheads="1"/>
              </p:cNvPicPr>
              <p:nvPr/>
            </p:nvPicPr>
            <p:blipFill>
              <a:blip r:embed="rId1274"/>
              <a:srcRect/>
              <a:stretch>
                <a:fillRect/>
              </a:stretch>
            </p:blipFill>
            <p:spPr bwMode="auto">
              <a:xfrm>
                <a:off x="1728" y="1784"/>
                <a:ext cx="15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6" name="Picture 263"/>
              <p:cNvPicPr>
                <a:picLocks noChangeAspect="1" noChangeArrowheads="1"/>
              </p:cNvPicPr>
              <p:nvPr/>
            </p:nvPicPr>
            <p:blipFill>
              <a:blip r:embed="rId1275"/>
              <a:srcRect/>
              <a:stretch>
                <a:fillRect/>
              </a:stretch>
            </p:blipFill>
            <p:spPr bwMode="auto">
              <a:xfrm>
                <a:off x="2068" y="178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7" name="Picture 264"/>
              <p:cNvPicPr>
                <a:picLocks noChangeAspect="1" noChangeArrowheads="1"/>
              </p:cNvPicPr>
              <p:nvPr/>
            </p:nvPicPr>
            <p:blipFill>
              <a:blip r:embed="rId1276"/>
              <a:srcRect/>
              <a:stretch>
                <a:fillRect/>
              </a:stretch>
            </p:blipFill>
            <p:spPr bwMode="auto">
              <a:xfrm>
                <a:off x="1728" y="1786"/>
                <a:ext cx="1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8" name="Picture 265"/>
              <p:cNvPicPr>
                <a:picLocks noChangeAspect="1" noChangeArrowheads="1"/>
              </p:cNvPicPr>
              <p:nvPr/>
            </p:nvPicPr>
            <p:blipFill>
              <a:blip r:embed="rId1277"/>
              <a:srcRect/>
              <a:stretch>
                <a:fillRect/>
              </a:stretch>
            </p:blipFill>
            <p:spPr bwMode="auto">
              <a:xfrm>
                <a:off x="2068" y="1786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19" name="Picture 266"/>
              <p:cNvPicPr>
                <a:picLocks noChangeAspect="1" noChangeArrowheads="1"/>
              </p:cNvPicPr>
              <p:nvPr/>
            </p:nvPicPr>
            <p:blipFill>
              <a:blip r:embed="rId1278"/>
              <a:srcRect/>
              <a:stretch>
                <a:fillRect/>
              </a:stretch>
            </p:blipFill>
            <p:spPr bwMode="auto">
              <a:xfrm>
                <a:off x="1728" y="1787"/>
                <a:ext cx="1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0" name="Picture 267"/>
              <p:cNvPicPr>
                <a:picLocks noChangeAspect="1" noChangeArrowheads="1"/>
              </p:cNvPicPr>
              <p:nvPr/>
            </p:nvPicPr>
            <p:blipFill>
              <a:blip r:embed="rId1279"/>
              <a:srcRect/>
              <a:stretch>
                <a:fillRect/>
              </a:stretch>
            </p:blipFill>
            <p:spPr bwMode="auto">
              <a:xfrm>
                <a:off x="2066" y="178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1" name="Picture 268"/>
              <p:cNvPicPr>
                <a:picLocks noChangeAspect="1" noChangeArrowheads="1"/>
              </p:cNvPicPr>
              <p:nvPr/>
            </p:nvPicPr>
            <p:blipFill>
              <a:blip r:embed="rId1280"/>
              <a:srcRect/>
              <a:stretch>
                <a:fillRect/>
              </a:stretch>
            </p:blipFill>
            <p:spPr bwMode="auto">
              <a:xfrm>
                <a:off x="1728" y="1789"/>
                <a:ext cx="1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2" name="Picture 269"/>
              <p:cNvPicPr>
                <a:picLocks noChangeAspect="1" noChangeArrowheads="1"/>
              </p:cNvPicPr>
              <p:nvPr/>
            </p:nvPicPr>
            <p:blipFill>
              <a:blip r:embed="rId1281"/>
              <a:srcRect/>
              <a:stretch>
                <a:fillRect/>
              </a:stretch>
            </p:blipFill>
            <p:spPr bwMode="auto">
              <a:xfrm>
                <a:off x="2066" y="178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3" name="Picture 270"/>
              <p:cNvPicPr>
                <a:picLocks noChangeAspect="1" noChangeArrowheads="1"/>
              </p:cNvPicPr>
              <p:nvPr/>
            </p:nvPicPr>
            <p:blipFill>
              <a:blip r:embed="rId1282"/>
              <a:srcRect/>
              <a:stretch>
                <a:fillRect/>
              </a:stretch>
            </p:blipFill>
            <p:spPr bwMode="auto">
              <a:xfrm>
                <a:off x="1728" y="1791"/>
                <a:ext cx="1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4" name="Picture 271"/>
              <p:cNvPicPr>
                <a:picLocks noChangeAspect="1" noChangeArrowheads="1"/>
              </p:cNvPicPr>
              <p:nvPr/>
            </p:nvPicPr>
            <p:blipFill>
              <a:blip r:embed="rId1283"/>
              <a:srcRect/>
              <a:stretch>
                <a:fillRect/>
              </a:stretch>
            </p:blipFill>
            <p:spPr bwMode="auto">
              <a:xfrm>
                <a:off x="2066" y="179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5" name="Picture 272"/>
              <p:cNvPicPr>
                <a:picLocks noChangeAspect="1" noChangeArrowheads="1"/>
              </p:cNvPicPr>
              <p:nvPr/>
            </p:nvPicPr>
            <p:blipFill>
              <a:blip r:embed="rId1284"/>
              <a:srcRect/>
              <a:stretch>
                <a:fillRect/>
              </a:stretch>
            </p:blipFill>
            <p:spPr bwMode="auto">
              <a:xfrm>
                <a:off x="1729" y="1792"/>
                <a:ext cx="1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6" name="Picture 273"/>
              <p:cNvPicPr>
                <a:picLocks noChangeAspect="1" noChangeArrowheads="1"/>
              </p:cNvPicPr>
              <p:nvPr/>
            </p:nvPicPr>
            <p:blipFill>
              <a:blip r:embed="rId1285"/>
              <a:srcRect/>
              <a:stretch>
                <a:fillRect/>
              </a:stretch>
            </p:blipFill>
            <p:spPr bwMode="auto">
              <a:xfrm>
                <a:off x="2064" y="179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7" name="Picture 274"/>
              <p:cNvPicPr>
                <a:picLocks noChangeAspect="1" noChangeArrowheads="1"/>
              </p:cNvPicPr>
              <p:nvPr/>
            </p:nvPicPr>
            <p:blipFill>
              <a:blip r:embed="rId1286"/>
              <a:srcRect/>
              <a:stretch>
                <a:fillRect/>
              </a:stretch>
            </p:blipFill>
            <p:spPr bwMode="auto">
              <a:xfrm>
                <a:off x="1729" y="1794"/>
                <a:ext cx="1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8" name="Picture 275"/>
              <p:cNvPicPr>
                <a:picLocks noChangeAspect="1" noChangeArrowheads="1"/>
              </p:cNvPicPr>
              <p:nvPr/>
            </p:nvPicPr>
            <p:blipFill>
              <a:blip r:embed="rId1287"/>
              <a:srcRect/>
              <a:stretch>
                <a:fillRect/>
              </a:stretch>
            </p:blipFill>
            <p:spPr bwMode="auto">
              <a:xfrm>
                <a:off x="2064" y="179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29" name="Picture 276"/>
              <p:cNvPicPr>
                <a:picLocks noChangeAspect="1" noChangeArrowheads="1"/>
              </p:cNvPicPr>
              <p:nvPr/>
            </p:nvPicPr>
            <p:blipFill>
              <a:blip r:embed="rId1288"/>
              <a:srcRect/>
              <a:stretch>
                <a:fillRect/>
              </a:stretch>
            </p:blipFill>
            <p:spPr bwMode="auto">
              <a:xfrm>
                <a:off x="1731" y="1796"/>
                <a:ext cx="1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0" name="Picture 277"/>
              <p:cNvPicPr>
                <a:picLocks noChangeAspect="1" noChangeArrowheads="1"/>
              </p:cNvPicPr>
              <p:nvPr/>
            </p:nvPicPr>
            <p:blipFill>
              <a:blip r:embed="rId1289"/>
              <a:srcRect/>
              <a:stretch>
                <a:fillRect/>
              </a:stretch>
            </p:blipFill>
            <p:spPr bwMode="auto">
              <a:xfrm>
                <a:off x="2064" y="1796"/>
                <a:ext cx="3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1" name="Picture 278"/>
              <p:cNvPicPr>
                <a:picLocks noChangeAspect="1" noChangeArrowheads="1"/>
              </p:cNvPicPr>
              <p:nvPr/>
            </p:nvPicPr>
            <p:blipFill>
              <a:blip r:embed="rId1290"/>
              <a:srcRect/>
              <a:stretch>
                <a:fillRect/>
              </a:stretch>
            </p:blipFill>
            <p:spPr bwMode="auto">
              <a:xfrm>
                <a:off x="2106" y="179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2" name="Picture 279"/>
              <p:cNvPicPr>
                <a:picLocks noChangeAspect="1" noChangeArrowheads="1"/>
              </p:cNvPicPr>
              <p:nvPr/>
            </p:nvPicPr>
            <p:blipFill>
              <a:blip r:embed="rId1291"/>
              <a:srcRect/>
              <a:stretch>
                <a:fillRect/>
              </a:stretch>
            </p:blipFill>
            <p:spPr bwMode="auto">
              <a:xfrm>
                <a:off x="1731" y="1797"/>
                <a:ext cx="1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3" name="Picture 280"/>
              <p:cNvPicPr>
                <a:picLocks noChangeAspect="1" noChangeArrowheads="1"/>
              </p:cNvPicPr>
              <p:nvPr/>
            </p:nvPicPr>
            <p:blipFill>
              <a:blip r:embed="rId1292"/>
              <a:srcRect/>
              <a:stretch>
                <a:fillRect/>
              </a:stretch>
            </p:blipFill>
            <p:spPr bwMode="auto">
              <a:xfrm>
                <a:off x="2064" y="1797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4" name="Picture 281"/>
              <p:cNvPicPr>
                <a:picLocks noChangeAspect="1" noChangeArrowheads="1"/>
              </p:cNvPicPr>
              <p:nvPr/>
            </p:nvPicPr>
            <p:blipFill>
              <a:blip r:embed="rId1293"/>
              <a:srcRect/>
              <a:stretch>
                <a:fillRect/>
              </a:stretch>
            </p:blipFill>
            <p:spPr bwMode="auto">
              <a:xfrm>
                <a:off x="2104" y="1797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5" name="Picture 282"/>
              <p:cNvPicPr>
                <a:picLocks noChangeAspect="1" noChangeArrowheads="1"/>
              </p:cNvPicPr>
              <p:nvPr/>
            </p:nvPicPr>
            <p:blipFill>
              <a:blip r:embed="rId1294"/>
              <a:srcRect/>
              <a:stretch>
                <a:fillRect/>
              </a:stretch>
            </p:blipFill>
            <p:spPr bwMode="auto">
              <a:xfrm>
                <a:off x="1733" y="1799"/>
                <a:ext cx="1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6" name="Picture 283"/>
              <p:cNvPicPr>
                <a:picLocks noChangeAspect="1" noChangeArrowheads="1"/>
              </p:cNvPicPr>
              <p:nvPr/>
            </p:nvPicPr>
            <p:blipFill>
              <a:blip r:embed="rId1295"/>
              <a:srcRect/>
              <a:stretch>
                <a:fillRect/>
              </a:stretch>
            </p:blipFill>
            <p:spPr bwMode="auto">
              <a:xfrm>
                <a:off x="2064" y="1799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7" name="Picture 284"/>
              <p:cNvPicPr>
                <a:picLocks noChangeAspect="1" noChangeArrowheads="1"/>
              </p:cNvPicPr>
              <p:nvPr/>
            </p:nvPicPr>
            <p:blipFill>
              <a:blip r:embed="rId1296"/>
              <a:srcRect/>
              <a:stretch>
                <a:fillRect/>
              </a:stretch>
            </p:blipFill>
            <p:spPr bwMode="auto">
              <a:xfrm>
                <a:off x="2104" y="1799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8" name="Picture 285"/>
              <p:cNvPicPr>
                <a:picLocks noChangeAspect="1" noChangeArrowheads="1"/>
              </p:cNvPicPr>
              <p:nvPr/>
            </p:nvPicPr>
            <p:blipFill>
              <a:blip r:embed="rId1297"/>
              <a:srcRect/>
              <a:stretch>
                <a:fillRect/>
              </a:stretch>
            </p:blipFill>
            <p:spPr bwMode="auto">
              <a:xfrm>
                <a:off x="1733" y="1801"/>
                <a:ext cx="1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39" name="Picture 286"/>
              <p:cNvPicPr>
                <a:picLocks noChangeAspect="1" noChangeArrowheads="1"/>
              </p:cNvPicPr>
              <p:nvPr/>
            </p:nvPicPr>
            <p:blipFill>
              <a:blip r:embed="rId1298"/>
              <a:srcRect/>
              <a:stretch>
                <a:fillRect/>
              </a:stretch>
            </p:blipFill>
            <p:spPr bwMode="auto">
              <a:xfrm>
                <a:off x="2063" y="180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0" name="Picture 287"/>
              <p:cNvPicPr>
                <a:picLocks noChangeAspect="1" noChangeArrowheads="1"/>
              </p:cNvPicPr>
              <p:nvPr/>
            </p:nvPicPr>
            <p:blipFill>
              <a:blip r:embed="rId1299"/>
              <a:srcRect/>
              <a:stretch>
                <a:fillRect/>
              </a:stretch>
            </p:blipFill>
            <p:spPr bwMode="auto">
              <a:xfrm>
                <a:off x="2103" y="1801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1" name="Picture 288"/>
              <p:cNvPicPr>
                <a:picLocks noChangeAspect="1" noChangeArrowheads="1"/>
              </p:cNvPicPr>
              <p:nvPr/>
            </p:nvPicPr>
            <p:blipFill>
              <a:blip r:embed="rId1300"/>
              <a:srcRect/>
              <a:stretch>
                <a:fillRect/>
              </a:stretch>
            </p:blipFill>
            <p:spPr bwMode="auto">
              <a:xfrm>
                <a:off x="1736" y="1802"/>
                <a:ext cx="1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2" name="Picture 289"/>
              <p:cNvPicPr>
                <a:picLocks noChangeAspect="1" noChangeArrowheads="1"/>
              </p:cNvPicPr>
              <p:nvPr/>
            </p:nvPicPr>
            <p:blipFill>
              <a:blip r:embed="rId1301"/>
              <a:srcRect/>
              <a:stretch>
                <a:fillRect/>
              </a:stretch>
            </p:blipFill>
            <p:spPr bwMode="auto">
              <a:xfrm>
                <a:off x="2063" y="1802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3" name="Picture 290"/>
              <p:cNvPicPr>
                <a:picLocks noChangeAspect="1" noChangeArrowheads="1"/>
              </p:cNvPicPr>
              <p:nvPr/>
            </p:nvPicPr>
            <p:blipFill>
              <a:blip r:embed="rId1302"/>
              <a:srcRect/>
              <a:stretch>
                <a:fillRect/>
              </a:stretch>
            </p:blipFill>
            <p:spPr bwMode="auto">
              <a:xfrm>
                <a:off x="2103" y="1802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4" name="Picture 291"/>
              <p:cNvPicPr>
                <a:picLocks noChangeAspect="1" noChangeArrowheads="1"/>
              </p:cNvPicPr>
              <p:nvPr/>
            </p:nvPicPr>
            <p:blipFill>
              <a:blip r:embed="rId1303"/>
              <a:srcRect/>
              <a:stretch>
                <a:fillRect/>
              </a:stretch>
            </p:blipFill>
            <p:spPr bwMode="auto">
              <a:xfrm>
                <a:off x="1734" y="1804"/>
                <a:ext cx="1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5" name="Picture 292"/>
              <p:cNvPicPr>
                <a:picLocks noChangeAspect="1" noChangeArrowheads="1"/>
              </p:cNvPicPr>
              <p:nvPr/>
            </p:nvPicPr>
            <p:blipFill>
              <a:blip r:embed="rId1304"/>
              <a:srcRect/>
              <a:stretch>
                <a:fillRect/>
              </a:stretch>
            </p:blipFill>
            <p:spPr bwMode="auto">
              <a:xfrm>
                <a:off x="2061" y="1804"/>
                <a:ext cx="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6" name="Picture 293"/>
              <p:cNvPicPr>
                <a:picLocks noChangeAspect="1" noChangeArrowheads="1"/>
              </p:cNvPicPr>
              <p:nvPr/>
            </p:nvPicPr>
            <p:blipFill>
              <a:blip r:embed="rId1305"/>
              <a:srcRect/>
              <a:stretch>
                <a:fillRect/>
              </a:stretch>
            </p:blipFill>
            <p:spPr bwMode="auto">
              <a:xfrm>
                <a:off x="1734" y="1806"/>
                <a:ext cx="1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7" name="Picture 294"/>
              <p:cNvPicPr>
                <a:picLocks noChangeAspect="1" noChangeArrowheads="1"/>
              </p:cNvPicPr>
              <p:nvPr/>
            </p:nvPicPr>
            <p:blipFill>
              <a:blip r:embed="rId1306"/>
              <a:srcRect/>
              <a:stretch>
                <a:fillRect/>
              </a:stretch>
            </p:blipFill>
            <p:spPr bwMode="auto">
              <a:xfrm>
                <a:off x="2061" y="1806"/>
                <a:ext cx="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8" name="Picture 295"/>
              <p:cNvPicPr>
                <a:picLocks noChangeAspect="1" noChangeArrowheads="1"/>
              </p:cNvPicPr>
              <p:nvPr/>
            </p:nvPicPr>
            <p:blipFill>
              <a:blip r:embed="rId1307"/>
              <a:srcRect/>
              <a:stretch>
                <a:fillRect/>
              </a:stretch>
            </p:blipFill>
            <p:spPr bwMode="auto">
              <a:xfrm>
                <a:off x="1736" y="1807"/>
                <a:ext cx="1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49" name="Picture 296"/>
              <p:cNvPicPr>
                <a:picLocks noChangeAspect="1" noChangeArrowheads="1"/>
              </p:cNvPicPr>
              <p:nvPr/>
            </p:nvPicPr>
            <p:blipFill>
              <a:blip r:embed="rId1308"/>
              <a:srcRect/>
              <a:stretch>
                <a:fillRect/>
              </a:stretch>
            </p:blipFill>
            <p:spPr bwMode="auto">
              <a:xfrm>
                <a:off x="2063" y="1807"/>
                <a:ext cx="6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0" name="Picture 297"/>
              <p:cNvPicPr>
                <a:picLocks noChangeAspect="1" noChangeArrowheads="1"/>
              </p:cNvPicPr>
              <p:nvPr/>
            </p:nvPicPr>
            <p:blipFill>
              <a:blip r:embed="rId1309"/>
              <a:srcRect/>
              <a:stretch>
                <a:fillRect/>
              </a:stretch>
            </p:blipFill>
            <p:spPr bwMode="auto">
              <a:xfrm>
                <a:off x="1738" y="1809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1" name="Picture 298"/>
              <p:cNvPicPr>
                <a:picLocks noChangeAspect="1" noChangeArrowheads="1"/>
              </p:cNvPicPr>
              <p:nvPr/>
            </p:nvPicPr>
            <p:blipFill>
              <a:blip r:embed="rId1310"/>
              <a:srcRect/>
              <a:stretch>
                <a:fillRect/>
              </a:stretch>
            </p:blipFill>
            <p:spPr bwMode="auto">
              <a:xfrm>
                <a:off x="2063" y="1809"/>
                <a:ext cx="6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2" name="Picture 299"/>
              <p:cNvPicPr>
                <a:picLocks noChangeAspect="1" noChangeArrowheads="1"/>
              </p:cNvPicPr>
              <p:nvPr/>
            </p:nvPicPr>
            <p:blipFill>
              <a:blip r:embed="rId1311"/>
              <a:srcRect/>
              <a:stretch>
                <a:fillRect/>
              </a:stretch>
            </p:blipFill>
            <p:spPr bwMode="auto">
              <a:xfrm>
                <a:off x="1738" y="1811"/>
                <a:ext cx="1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3" name="Picture 300"/>
              <p:cNvPicPr>
                <a:picLocks noChangeAspect="1" noChangeArrowheads="1"/>
              </p:cNvPicPr>
              <p:nvPr/>
            </p:nvPicPr>
            <p:blipFill>
              <a:blip r:embed="rId1312"/>
              <a:srcRect/>
              <a:stretch>
                <a:fillRect/>
              </a:stretch>
            </p:blipFill>
            <p:spPr bwMode="auto">
              <a:xfrm>
                <a:off x="2061" y="1811"/>
                <a:ext cx="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4" name="Picture 301"/>
              <p:cNvPicPr>
                <a:picLocks noChangeAspect="1" noChangeArrowheads="1"/>
              </p:cNvPicPr>
              <p:nvPr/>
            </p:nvPicPr>
            <p:blipFill>
              <a:blip r:embed="rId1313"/>
              <a:srcRect/>
              <a:stretch>
                <a:fillRect/>
              </a:stretch>
            </p:blipFill>
            <p:spPr bwMode="auto">
              <a:xfrm>
                <a:off x="1739" y="1812"/>
                <a:ext cx="1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5" name="Picture 302"/>
              <p:cNvPicPr>
                <a:picLocks noChangeAspect="1" noChangeArrowheads="1"/>
              </p:cNvPicPr>
              <p:nvPr/>
            </p:nvPicPr>
            <p:blipFill>
              <a:blip r:embed="rId1314"/>
              <a:srcRect/>
              <a:stretch>
                <a:fillRect/>
              </a:stretch>
            </p:blipFill>
            <p:spPr bwMode="auto">
              <a:xfrm>
                <a:off x="2059" y="1812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6" name="Picture 303"/>
              <p:cNvPicPr>
                <a:picLocks noChangeAspect="1" noChangeArrowheads="1"/>
              </p:cNvPicPr>
              <p:nvPr/>
            </p:nvPicPr>
            <p:blipFill>
              <a:blip r:embed="rId1315"/>
              <a:srcRect/>
              <a:stretch>
                <a:fillRect/>
              </a:stretch>
            </p:blipFill>
            <p:spPr bwMode="auto">
              <a:xfrm>
                <a:off x="1741" y="1814"/>
                <a:ext cx="1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7" name="Picture 304"/>
              <p:cNvPicPr>
                <a:picLocks noChangeAspect="1" noChangeArrowheads="1"/>
              </p:cNvPicPr>
              <p:nvPr/>
            </p:nvPicPr>
            <p:blipFill>
              <a:blip r:embed="rId1316"/>
              <a:srcRect/>
              <a:stretch>
                <a:fillRect/>
              </a:stretch>
            </p:blipFill>
            <p:spPr bwMode="auto">
              <a:xfrm>
                <a:off x="2059" y="1814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8" name="Picture 305"/>
              <p:cNvPicPr>
                <a:picLocks noChangeAspect="1" noChangeArrowheads="1"/>
              </p:cNvPicPr>
              <p:nvPr/>
            </p:nvPicPr>
            <p:blipFill>
              <a:blip r:embed="rId1317"/>
              <a:srcRect/>
              <a:stretch>
                <a:fillRect/>
              </a:stretch>
            </p:blipFill>
            <p:spPr bwMode="auto">
              <a:xfrm>
                <a:off x="1743" y="1816"/>
                <a:ext cx="11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59" name="Picture 306"/>
              <p:cNvPicPr>
                <a:picLocks noChangeAspect="1" noChangeArrowheads="1"/>
              </p:cNvPicPr>
              <p:nvPr/>
            </p:nvPicPr>
            <p:blipFill>
              <a:blip r:embed="rId1318"/>
              <a:srcRect/>
              <a:stretch>
                <a:fillRect/>
              </a:stretch>
            </p:blipFill>
            <p:spPr bwMode="auto">
              <a:xfrm>
                <a:off x="2059" y="1816"/>
                <a:ext cx="3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0" name="Picture 307"/>
              <p:cNvPicPr>
                <a:picLocks noChangeAspect="1" noChangeArrowheads="1"/>
              </p:cNvPicPr>
              <p:nvPr/>
            </p:nvPicPr>
            <p:blipFill>
              <a:blip r:embed="rId1319"/>
              <a:srcRect/>
              <a:stretch>
                <a:fillRect/>
              </a:stretch>
            </p:blipFill>
            <p:spPr bwMode="auto">
              <a:xfrm>
                <a:off x="2099" y="1816"/>
                <a:ext cx="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1" name="Picture 308"/>
              <p:cNvPicPr>
                <a:picLocks noChangeAspect="1" noChangeArrowheads="1"/>
              </p:cNvPicPr>
              <p:nvPr/>
            </p:nvPicPr>
            <p:blipFill>
              <a:blip r:embed="rId1320"/>
              <a:srcRect/>
              <a:stretch>
                <a:fillRect/>
              </a:stretch>
            </p:blipFill>
            <p:spPr bwMode="auto">
              <a:xfrm>
                <a:off x="1744" y="1817"/>
                <a:ext cx="1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2" name="Picture 309"/>
              <p:cNvPicPr>
                <a:picLocks noChangeAspect="1" noChangeArrowheads="1"/>
              </p:cNvPicPr>
              <p:nvPr/>
            </p:nvPicPr>
            <p:blipFill>
              <a:blip r:embed="rId1321"/>
              <a:srcRect/>
              <a:stretch>
                <a:fillRect/>
              </a:stretch>
            </p:blipFill>
            <p:spPr bwMode="auto">
              <a:xfrm>
                <a:off x="2059" y="1817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3" name="Picture 310"/>
              <p:cNvPicPr>
                <a:picLocks noChangeAspect="1" noChangeArrowheads="1"/>
              </p:cNvPicPr>
              <p:nvPr/>
            </p:nvPicPr>
            <p:blipFill>
              <a:blip r:embed="rId1322"/>
              <a:srcRect/>
              <a:stretch>
                <a:fillRect/>
              </a:stretch>
            </p:blipFill>
            <p:spPr bwMode="auto">
              <a:xfrm>
                <a:off x="2099" y="1817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4" name="Picture 311"/>
              <p:cNvPicPr>
                <a:picLocks noChangeAspect="1" noChangeArrowheads="1"/>
              </p:cNvPicPr>
              <p:nvPr/>
            </p:nvPicPr>
            <p:blipFill>
              <a:blip r:embed="rId1323"/>
              <a:srcRect/>
              <a:stretch>
                <a:fillRect/>
              </a:stretch>
            </p:blipFill>
            <p:spPr bwMode="auto">
              <a:xfrm>
                <a:off x="1746" y="1819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5" name="Picture 312"/>
              <p:cNvPicPr>
                <a:picLocks noChangeAspect="1" noChangeArrowheads="1"/>
              </p:cNvPicPr>
              <p:nvPr/>
            </p:nvPicPr>
            <p:blipFill>
              <a:blip r:embed="rId1324"/>
              <a:srcRect/>
              <a:stretch>
                <a:fillRect/>
              </a:stretch>
            </p:blipFill>
            <p:spPr bwMode="auto">
              <a:xfrm>
                <a:off x="2059" y="1819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6" name="Picture 313"/>
              <p:cNvPicPr>
                <a:picLocks noChangeAspect="1" noChangeArrowheads="1"/>
              </p:cNvPicPr>
              <p:nvPr/>
            </p:nvPicPr>
            <p:blipFill>
              <a:blip r:embed="rId1325"/>
              <a:srcRect/>
              <a:stretch>
                <a:fillRect/>
              </a:stretch>
            </p:blipFill>
            <p:spPr bwMode="auto">
              <a:xfrm>
                <a:off x="2099" y="1819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7" name="Picture 314"/>
              <p:cNvPicPr>
                <a:picLocks noChangeAspect="1" noChangeArrowheads="1"/>
              </p:cNvPicPr>
              <p:nvPr/>
            </p:nvPicPr>
            <p:blipFill>
              <a:blip r:embed="rId1326"/>
              <a:srcRect/>
              <a:stretch>
                <a:fillRect/>
              </a:stretch>
            </p:blipFill>
            <p:spPr bwMode="auto">
              <a:xfrm>
                <a:off x="1746" y="1821"/>
                <a:ext cx="1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8" name="Picture 315"/>
              <p:cNvPicPr>
                <a:picLocks noChangeAspect="1" noChangeArrowheads="1"/>
              </p:cNvPicPr>
              <p:nvPr/>
            </p:nvPicPr>
            <p:blipFill>
              <a:blip r:embed="rId1327"/>
              <a:srcRect/>
              <a:stretch>
                <a:fillRect/>
              </a:stretch>
            </p:blipFill>
            <p:spPr bwMode="auto">
              <a:xfrm>
                <a:off x="2058" y="1821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69" name="Picture 316"/>
              <p:cNvPicPr>
                <a:picLocks noChangeAspect="1" noChangeArrowheads="1"/>
              </p:cNvPicPr>
              <p:nvPr/>
            </p:nvPicPr>
            <p:blipFill>
              <a:blip r:embed="rId1328"/>
              <a:srcRect/>
              <a:stretch>
                <a:fillRect/>
              </a:stretch>
            </p:blipFill>
            <p:spPr bwMode="auto">
              <a:xfrm>
                <a:off x="1748" y="1822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0" name="Picture 317"/>
              <p:cNvPicPr>
                <a:picLocks noChangeAspect="1" noChangeArrowheads="1"/>
              </p:cNvPicPr>
              <p:nvPr/>
            </p:nvPicPr>
            <p:blipFill>
              <a:blip r:embed="rId1329"/>
              <a:srcRect/>
              <a:stretch>
                <a:fillRect/>
              </a:stretch>
            </p:blipFill>
            <p:spPr bwMode="auto">
              <a:xfrm>
                <a:off x="2058" y="1822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1" name="Picture 318"/>
              <p:cNvPicPr>
                <a:picLocks noChangeAspect="1" noChangeArrowheads="1"/>
              </p:cNvPicPr>
              <p:nvPr/>
            </p:nvPicPr>
            <p:blipFill>
              <a:blip r:embed="rId1330"/>
              <a:srcRect/>
              <a:stretch>
                <a:fillRect/>
              </a:stretch>
            </p:blipFill>
            <p:spPr bwMode="auto">
              <a:xfrm>
                <a:off x="1749" y="1824"/>
                <a:ext cx="10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2" name="Picture 319"/>
              <p:cNvPicPr>
                <a:picLocks noChangeAspect="1" noChangeArrowheads="1"/>
              </p:cNvPicPr>
              <p:nvPr/>
            </p:nvPicPr>
            <p:blipFill>
              <a:blip r:embed="rId1331"/>
              <a:srcRect/>
              <a:stretch>
                <a:fillRect/>
              </a:stretch>
            </p:blipFill>
            <p:spPr bwMode="auto">
              <a:xfrm>
                <a:off x="2058" y="1824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3" name="Picture 320"/>
              <p:cNvPicPr>
                <a:picLocks noChangeAspect="1" noChangeArrowheads="1"/>
              </p:cNvPicPr>
              <p:nvPr/>
            </p:nvPicPr>
            <p:blipFill>
              <a:blip r:embed="rId1332"/>
              <a:srcRect/>
              <a:stretch>
                <a:fillRect/>
              </a:stretch>
            </p:blipFill>
            <p:spPr bwMode="auto">
              <a:xfrm>
                <a:off x="1751" y="1826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4" name="Picture 321"/>
              <p:cNvPicPr>
                <a:picLocks noChangeAspect="1" noChangeArrowheads="1"/>
              </p:cNvPicPr>
              <p:nvPr/>
            </p:nvPicPr>
            <p:blipFill>
              <a:blip r:embed="rId1333"/>
              <a:srcRect/>
              <a:stretch>
                <a:fillRect/>
              </a:stretch>
            </p:blipFill>
            <p:spPr bwMode="auto">
              <a:xfrm>
                <a:off x="2058" y="182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5" name="Picture 322"/>
              <p:cNvPicPr>
                <a:picLocks noChangeAspect="1" noChangeArrowheads="1"/>
              </p:cNvPicPr>
              <p:nvPr/>
            </p:nvPicPr>
            <p:blipFill>
              <a:blip r:embed="rId1334"/>
              <a:srcRect/>
              <a:stretch>
                <a:fillRect/>
              </a:stretch>
            </p:blipFill>
            <p:spPr bwMode="auto">
              <a:xfrm>
                <a:off x="1753" y="1827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6" name="Picture 323"/>
              <p:cNvPicPr>
                <a:picLocks noChangeAspect="1" noChangeArrowheads="1"/>
              </p:cNvPicPr>
              <p:nvPr/>
            </p:nvPicPr>
            <p:blipFill>
              <a:blip r:embed="rId1335"/>
              <a:srcRect/>
              <a:stretch>
                <a:fillRect/>
              </a:stretch>
            </p:blipFill>
            <p:spPr bwMode="auto">
              <a:xfrm>
                <a:off x="2058" y="1827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7" name="Picture 324"/>
              <p:cNvPicPr>
                <a:picLocks noChangeAspect="1" noChangeArrowheads="1"/>
              </p:cNvPicPr>
              <p:nvPr/>
            </p:nvPicPr>
            <p:blipFill>
              <a:blip r:embed="rId1336"/>
              <a:srcRect/>
              <a:stretch>
                <a:fillRect/>
              </a:stretch>
            </p:blipFill>
            <p:spPr bwMode="auto">
              <a:xfrm>
                <a:off x="1754" y="1829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8" name="Picture 325"/>
              <p:cNvPicPr>
                <a:picLocks noChangeAspect="1" noChangeArrowheads="1"/>
              </p:cNvPicPr>
              <p:nvPr/>
            </p:nvPicPr>
            <p:blipFill>
              <a:blip r:embed="rId1337"/>
              <a:srcRect/>
              <a:stretch>
                <a:fillRect/>
              </a:stretch>
            </p:blipFill>
            <p:spPr bwMode="auto">
              <a:xfrm>
                <a:off x="2058" y="1829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79" name="Picture 326"/>
              <p:cNvPicPr>
                <a:picLocks noChangeAspect="1" noChangeArrowheads="1"/>
              </p:cNvPicPr>
              <p:nvPr/>
            </p:nvPicPr>
            <p:blipFill>
              <a:blip r:embed="rId1338"/>
              <a:srcRect/>
              <a:stretch>
                <a:fillRect/>
              </a:stretch>
            </p:blipFill>
            <p:spPr bwMode="auto">
              <a:xfrm>
                <a:off x="1754" y="1831"/>
                <a:ext cx="10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0" name="Picture 327"/>
              <p:cNvPicPr>
                <a:picLocks noChangeAspect="1" noChangeArrowheads="1"/>
              </p:cNvPicPr>
              <p:nvPr/>
            </p:nvPicPr>
            <p:blipFill>
              <a:blip r:embed="rId1339"/>
              <a:srcRect/>
              <a:stretch>
                <a:fillRect/>
              </a:stretch>
            </p:blipFill>
            <p:spPr bwMode="auto">
              <a:xfrm>
                <a:off x="2056" y="1831"/>
                <a:ext cx="7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1" name="Picture 328"/>
              <p:cNvPicPr>
                <a:picLocks noChangeAspect="1" noChangeArrowheads="1"/>
              </p:cNvPicPr>
              <p:nvPr/>
            </p:nvPicPr>
            <p:blipFill>
              <a:blip r:embed="rId1340"/>
              <a:srcRect/>
              <a:stretch>
                <a:fillRect/>
              </a:stretch>
            </p:blipFill>
            <p:spPr bwMode="auto">
              <a:xfrm>
                <a:off x="1756" y="183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2" name="Picture 329"/>
              <p:cNvPicPr>
                <a:picLocks noChangeAspect="1" noChangeArrowheads="1"/>
              </p:cNvPicPr>
              <p:nvPr/>
            </p:nvPicPr>
            <p:blipFill>
              <a:blip r:embed="rId1341"/>
              <a:srcRect/>
              <a:stretch>
                <a:fillRect/>
              </a:stretch>
            </p:blipFill>
            <p:spPr bwMode="auto">
              <a:xfrm>
                <a:off x="2054" y="1832"/>
                <a:ext cx="7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3" name="Picture 330"/>
              <p:cNvPicPr>
                <a:picLocks noChangeAspect="1" noChangeArrowheads="1"/>
              </p:cNvPicPr>
              <p:nvPr/>
            </p:nvPicPr>
            <p:blipFill>
              <a:blip r:embed="rId1342"/>
              <a:srcRect/>
              <a:stretch>
                <a:fillRect/>
              </a:stretch>
            </p:blipFill>
            <p:spPr bwMode="auto">
              <a:xfrm>
                <a:off x="1756" y="1834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4" name="Picture 331"/>
              <p:cNvPicPr>
                <a:picLocks noChangeAspect="1" noChangeArrowheads="1"/>
              </p:cNvPicPr>
              <p:nvPr/>
            </p:nvPicPr>
            <p:blipFill>
              <a:blip r:embed="rId1343"/>
              <a:srcRect/>
              <a:stretch>
                <a:fillRect/>
              </a:stretch>
            </p:blipFill>
            <p:spPr bwMode="auto">
              <a:xfrm>
                <a:off x="2054" y="1834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5" name="Picture 332"/>
              <p:cNvPicPr>
                <a:picLocks noChangeAspect="1" noChangeArrowheads="1"/>
              </p:cNvPicPr>
              <p:nvPr/>
            </p:nvPicPr>
            <p:blipFill>
              <a:blip r:embed="rId1344"/>
              <a:srcRect/>
              <a:stretch>
                <a:fillRect/>
              </a:stretch>
            </p:blipFill>
            <p:spPr bwMode="auto">
              <a:xfrm>
                <a:off x="1758" y="183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6" name="Picture 333"/>
              <p:cNvPicPr>
                <a:picLocks noChangeAspect="1" noChangeArrowheads="1"/>
              </p:cNvPicPr>
              <p:nvPr/>
            </p:nvPicPr>
            <p:blipFill>
              <a:blip r:embed="rId1345"/>
              <a:srcRect/>
              <a:stretch>
                <a:fillRect/>
              </a:stretch>
            </p:blipFill>
            <p:spPr bwMode="auto">
              <a:xfrm>
                <a:off x="2053" y="183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7" name="Picture 334"/>
              <p:cNvPicPr>
                <a:picLocks noChangeAspect="1" noChangeArrowheads="1"/>
              </p:cNvPicPr>
              <p:nvPr/>
            </p:nvPicPr>
            <p:blipFill>
              <a:blip r:embed="rId1346"/>
              <a:srcRect/>
              <a:stretch>
                <a:fillRect/>
              </a:stretch>
            </p:blipFill>
            <p:spPr bwMode="auto">
              <a:xfrm>
                <a:off x="1758" y="1837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8" name="Picture 335"/>
              <p:cNvPicPr>
                <a:picLocks noChangeAspect="1" noChangeArrowheads="1"/>
              </p:cNvPicPr>
              <p:nvPr/>
            </p:nvPicPr>
            <p:blipFill>
              <a:blip r:embed="rId1347"/>
              <a:srcRect/>
              <a:stretch>
                <a:fillRect/>
              </a:stretch>
            </p:blipFill>
            <p:spPr bwMode="auto">
              <a:xfrm>
                <a:off x="2053" y="1837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89" name="Picture 336"/>
              <p:cNvPicPr>
                <a:picLocks noChangeAspect="1" noChangeArrowheads="1"/>
              </p:cNvPicPr>
              <p:nvPr/>
            </p:nvPicPr>
            <p:blipFill>
              <a:blip r:embed="rId1348"/>
              <a:srcRect/>
              <a:stretch>
                <a:fillRect/>
              </a:stretch>
            </p:blipFill>
            <p:spPr bwMode="auto">
              <a:xfrm>
                <a:off x="2094" y="1837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0" name="Picture 337"/>
              <p:cNvPicPr>
                <a:picLocks noChangeAspect="1" noChangeArrowheads="1"/>
              </p:cNvPicPr>
              <p:nvPr/>
            </p:nvPicPr>
            <p:blipFill>
              <a:blip r:embed="rId1349"/>
              <a:srcRect/>
              <a:stretch>
                <a:fillRect/>
              </a:stretch>
            </p:blipFill>
            <p:spPr bwMode="auto">
              <a:xfrm>
                <a:off x="1759" y="1839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1" name="Picture 338"/>
              <p:cNvPicPr>
                <a:picLocks noChangeAspect="1" noChangeArrowheads="1"/>
              </p:cNvPicPr>
              <p:nvPr/>
            </p:nvPicPr>
            <p:blipFill>
              <a:blip r:embed="rId1350"/>
              <a:srcRect/>
              <a:stretch>
                <a:fillRect/>
              </a:stretch>
            </p:blipFill>
            <p:spPr bwMode="auto">
              <a:xfrm>
                <a:off x="2053" y="1839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2" name="Picture 339"/>
              <p:cNvPicPr>
                <a:picLocks noChangeAspect="1" noChangeArrowheads="1"/>
              </p:cNvPicPr>
              <p:nvPr/>
            </p:nvPicPr>
            <p:blipFill>
              <a:blip r:embed="rId1351"/>
              <a:srcRect/>
              <a:stretch>
                <a:fillRect/>
              </a:stretch>
            </p:blipFill>
            <p:spPr bwMode="auto">
              <a:xfrm>
                <a:off x="2093" y="183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3" name="Picture 340"/>
              <p:cNvPicPr>
                <a:picLocks noChangeAspect="1" noChangeArrowheads="1"/>
              </p:cNvPicPr>
              <p:nvPr/>
            </p:nvPicPr>
            <p:blipFill>
              <a:blip r:embed="rId1352"/>
              <a:srcRect/>
              <a:stretch>
                <a:fillRect/>
              </a:stretch>
            </p:blipFill>
            <p:spPr bwMode="auto">
              <a:xfrm>
                <a:off x="1759" y="1841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4" name="Picture 341"/>
              <p:cNvPicPr>
                <a:picLocks noChangeAspect="1" noChangeArrowheads="1"/>
              </p:cNvPicPr>
              <p:nvPr/>
            </p:nvPicPr>
            <p:blipFill>
              <a:blip r:embed="rId1353"/>
              <a:srcRect/>
              <a:stretch>
                <a:fillRect/>
              </a:stretch>
            </p:blipFill>
            <p:spPr bwMode="auto">
              <a:xfrm>
                <a:off x="2053" y="1841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5" name="Picture 342"/>
              <p:cNvPicPr>
                <a:picLocks noChangeAspect="1" noChangeArrowheads="1"/>
              </p:cNvPicPr>
              <p:nvPr/>
            </p:nvPicPr>
            <p:blipFill>
              <a:blip r:embed="rId1354"/>
              <a:srcRect/>
              <a:stretch>
                <a:fillRect/>
              </a:stretch>
            </p:blipFill>
            <p:spPr bwMode="auto">
              <a:xfrm>
                <a:off x="2094" y="184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6" name="Picture 343"/>
              <p:cNvPicPr>
                <a:picLocks noChangeAspect="1" noChangeArrowheads="1"/>
              </p:cNvPicPr>
              <p:nvPr/>
            </p:nvPicPr>
            <p:blipFill>
              <a:blip r:embed="rId1355"/>
              <a:srcRect/>
              <a:stretch>
                <a:fillRect/>
              </a:stretch>
            </p:blipFill>
            <p:spPr bwMode="auto">
              <a:xfrm>
                <a:off x="1758" y="184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7" name="Picture 344"/>
              <p:cNvPicPr>
                <a:picLocks noChangeAspect="1" noChangeArrowheads="1"/>
              </p:cNvPicPr>
              <p:nvPr/>
            </p:nvPicPr>
            <p:blipFill>
              <a:blip r:embed="rId1356"/>
              <a:srcRect/>
              <a:stretch>
                <a:fillRect/>
              </a:stretch>
            </p:blipFill>
            <p:spPr bwMode="auto">
              <a:xfrm>
                <a:off x="2051" y="1842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8" name="Picture 345"/>
              <p:cNvPicPr>
                <a:picLocks noChangeAspect="1" noChangeArrowheads="1"/>
              </p:cNvPicPr>
              <p:nvPr/>
            </p:nvPicPr>
            <p:blipFill>
              <a:blip r:embed="rId1357"/>
              <a:srcRect/>
              <a:stretch>
                <a:fillRect/>
              </a:stretch>
            </p:blipFill>
            <p:spPr bwMode="auto">
              <a:xfrm>
                <a:off x="2096" y="184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099" name="Picture 346"/>
              <p:cNvPicPr>
                <a:picLocks noChangeAspect="1" noChangeArrowheads="1"/>
              </p:cNvPicPr>
              <p:nvPr/>
            </p:nvPicPr>
            <p:blipFill>
              <a:blip r:embed="rId1358"/>
              <a:srcRect/>
              <a:stretch>
                <a:fillRect/>
              </a:stretch>
            </p:blipFill>
            <p:spPr bwMode="auto">
              <a:xfrm>
                <a:off x="1746" y="1844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0" name="Picture 347"/>
              <p:cNvPicPr>
                <a:picLocks noChangeAspect="1" noChangeArrowheads="1"/>
              </p:cNvPicPr>
              <p:nvPr/>
            </p:nvPicPr>
            <p:blipFill>
              <a:blip r:embed="rId1359"/>
              <a:srcRect/>
              <a:stretch>
                <a:fillRect/>
              </a:stretch>
            </p:blipFill>
            <p:spPr bwMode="auto">
              <a:xfrm>
                <a:off x="2051" y="184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1" name="Picture 348"/>
              <p:cNvPicPr>
                <a:picLocks noChangeAspect="1" noChangeArrowheads="1"/>
              </p:cNvPicPr>
              <p:nvPr/>
            </p:nvPicPr>
            <p:blipFill>
              <a:blip r:embed="rId1360"/>
              <a:srcRect/>
              <a:stretch>
                <a:fillRect/>
              </a:stretch>
            </p:blipFill>
            <p:spPr bwMode="auto">
              <a:xfrm>
                <a:off x="2096" y="1844"/>
                <a:ext cx="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2" name="Picture 349"/>
              <p:cNvPicPr>
                <a:picLocks noChangeAspect="1" noChangeArrowheads="1"/>
              </p:cNvPicPr>
              <p:nvPr/>
            </p:nvPicPr>
            <p:blipFill>
              <a:blip r:embed="rId1361"/>
              <a:srcRect/>
              <a:stretch>
                <a:fillRect/>
              </a:stretch>
            </p:blipFill>
            <p:spPr bwMode="auto">
              <a:xfrm>
                <a:off x="1746" y="1846"/>
                <a:ext cx="1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3" name="Picture 350"/>
              <p:cNvPicPr>
                <a:picLocks noChangeAspect="1" noChangeArrowheads="1"/>
              </p:cNvPicPr>
              <p:nvPr/>
            </p:nvPicPr>
            <p:blipFill>
              <a:blip r:embed="rId1362"/>
              <a:srcRect/>
              <a:stretch>
                <a:fillRect/>
              </a:stretch>
            </p:blipFill>
            <p:spPr bwMode="auto">
              <a:xfrm>
                <a:off x="2049" y="184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4" name="Picture 351"/>
              <p:cNvPicPr>
                <a:picLocks noChangeAspect="1" noChangeArrowheads="1"/>
              </p:cNvPicPr>
              <p:nvPr/>
            </p:nvPicPr>
            <p:blipFill>
              <a:blip r:embed="rId1363"/>
              <a:srcRect/>
              <a:stretch>
                <a:fillRect/>
              </a:stretch>
            </p:blipFill>
            <p:spPr bwMode="auto">
              <a:xfrm>
                <a:off x="2094" y="1846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5" name="Picture 352"/>
              <p:cNvPicPr>
                <a:picLocks noChangeAspect="1" noChangeArrowheads="1"/>
              </p:cNvPicPr>
              <p:nvPr/>
            </p:nvPicPr>
            <p:blipFill>
              <a:blip r:embed="rId1364"/>
              <a:srcRect/>
              <a:stretch>
                <a:fillRect/>
              </a:stretch>
            </p:blipFill>
            <p:spPr bwMode="auto">
              <a:xfrm>
                <a:off x="1746" y="1847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6" name="Picture 353"/>
              <p:cNvPicPr>
                <a:picLocks noChangeAspect="1" noChangeArrowheads="1"/>
              </p:cNvPicPr>
              <p:nvPr/>
            </p:nvPicPr>
            <p:blipFill>
              <a:blip r:embed="rId1365"/>
              <a:srcRect/>
              <a:stretch>
                <a:fillRect/>
              </a:stretch>
            </p:blipFill>
            <p:spPr bwMode="auto">
              <a:xfrm>
                <a:off x="2049" y="184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7" name="Picture 354"/>
              <p:cNvPicPr>
                <a:picLocks noChangeAspect="1" noChangeArrowheads="1"/>
              </p:cNvPicPr>
              <p:nvPr/>
            </p:nvPicPr>
            <p:blipFill>
              <a:blip r:embed="rId1366"/>
              <a:srcRect/>
              <a:stretch>
                <a:fillRect/>
              </a:stretch>
            </p:blipFill>
            <p:spPr bwMode="auto">
              <a:xfrm>
                <a:off x="2094" y="1847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8" name="Picture 355"/>
              <p:cNvPicPr>
                <a:picLocks noChangeAspect="1" noChangeArrowheads="1"/>
              </p:cNvPicPr>
              <p:nvPr/>
            </p:nvPicPr>
            <p:blipFill>
              <a:blip r:embed="rId1367"/>
              <a:srcRect/>
              <a:stretch>
                <a:fillRect/>
              </a:stretch>
            </p:blipFill>
            <p:spPr bwMode="auto">
              <a:xfrm>
                <a:off x="1746" y="1849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09" name="Picture 356"/>
              <p:cNvPicPr>
                <a:picLocks noChangeAspect="1" noChangeArrowheads="1"/>
              </p:cNvPicPr>
              <p:nvPr/>
            </p:nvPicPr>
            <p:blipFill>
              <a:blip r:embed="rId1368"/>
              <a:srcRect/>
              <a:stretch>
                <a:fillRect/>
              </a:stretch>
            </p:blipFill>
            <p:spPr bwMode="auto">
              <a:xfrm>
                <a:off x="2048" y="184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0" name="Picture 357"/>
              <p:cNvPicPr>
                <a:picLocks noChangeAspect="1" noChangeArrowheads="1"/>
              </p:cNvPicPr>
              <p:nvPr/>
            </p:nvPicPr>
            <p:blipFill>
              <a:blip r:embed="rId1369"/>
              <a:srcRect/>
              <a:stretch>
                <a:fillRect/>
              </a:stretch>
            </p:blipFill>
            <p:spPr bwMode="auto">
              <a:xfrm>
                <a:off x="2094" y="1849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1" name="Picture 358"/>
              <p:cNvPicPr>
                <a:picLocks noChangeAspect="1" noChangeArrowheads="1"/>
              </p:cNvPicPr>
              <p:nvPr/>
            </p:nvPicPr>
            <p:blipFill>
              <a:blip r:embed="rId1370"/>
              <a:srcRect/>
              <a:stretch>
                <a:fillRect/>
              </a:stretch>
            </p:blipFill>
            <p:spPr bwMode="auto">
              <a:xfrm>
                <a:off x="1746" y="1851"/>
                <a:ext cx="1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2" name="Picture 359"/>
              <p:cNvPicPr>
                <a:picLocks noChangeAspect="1" noChangeArrowheads="1"/>
              </p:cNvPicPr>
              <p:nvPr/>
            </p:nvPicPr>
            <p:blipFill>
              <a:blip r:embed="rId1371"/>
              <a:srcRect/>
              <a:stretch>
                <a:fillRect/>
              </a:stretch>
            </p:blipFill>
            <p:spPr bwMode="auto">
              <a:xfrm>
                <a:off x="2048" y="185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3" name="Picture 360"/>
              <p:cNvPicPr>
                <a:picLocks noChangeAspect="1" noChangeArrowheads="1"/>
              </p:cNvPicPr>
              <p:nvPr/>
            </p:nvPicPr>
            <p:blipFill>
              <a:blip r:embed="rId1372"/>
              <a:srcRect/>
              <a:stretch>
                <a:fillRect/>
              </a:stretch>
            </p:blipFill>
            <p:spPr bwMode="auto">
              <a:xfrm>
                <a:off x="2093" y="185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4" name="Picture 361"/>
              <p:cNvPicPr>
                <a:picLocks noChangeAspect="1" noChangeArrowheads="1"/>
              </p:cNvPicPr>
              <p:nvPr/>
            </p:nvPicPr>
            <p:blipFill>
              <a:blip r:embed="rId1373"/>
              <a:srcRect/>
              <a:stretch>
                <a:fillRect/>
              </a:stretch>
            </p:blipFill>
            <p:spPr bwMode="auto">
              <a:xfrm>
                <a:off x="1746" y="1852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5" name="Picture 362"/>
              <p:cNvPicPr>
                <a:picLocks noChangeAspect="1" noChangeArrowheads="1"/>
              </p:cNvPicPr>
              <p:nvPr/>
            </p:nvPicPr>
            <p:blipFill>
              <a:blip r:embed="rId1374"/>
              <a:srcRect/>
              <a:stretch>
                <a:fillRect/>
              </a:stretch>
            </p:blipFill>
            <p:spPr bwMode="auto">
              <a:xfrm>
                <a:off x="2046" y="1852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6" name="Picture 363"/>
              <p:cNvPicPr>
                <a:picLocks noChangeAspect="1" noChangeArrowheads="1"/>
              </p:cNvPicPr>
              <p:nvPr/>
            </p:nvPicPr>
            <p:blipFill>
              <a:blip r:embed="rId1375"/>
              <a:srcRect/>
              <a:stretch>
                <a:fillRect/>
              </a:stretch>
            </p:blipFill>
            <p:spPr bwMode="auto">
              <a:xfrm>
                <a:off x="2093" y="185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7" name="Picture 364"/>
              <p:cNvPicPr>
                <a:picLocks noChangeAspect="1" noChangeArrowheads="1"/>
              </p:cNvPicPr>
              <p:nvPr/>
            </p:nvPicPr>
            <p:blipFill>
              <a:blip r:embed="rId1376"/>
              <a:srcRect/>
              <a:stretch>
                <a:fillRect/>
              </a:stretch>
            </p:blipFill>
            <p:spPr bwMode="auto">
              <a:xfrm>
                <a:off x="1746" y="1854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8" name="Picture 365"/>
              <p:cNvPicPr>
                <a:picLocks noChangeAspect="1" noChangeArrowheads="1"/>
              </p:cNvPicPr>
              <p:nvPr/>
            </p:nvPicPr>
            <p:blipFill>
              <a:blip r:embed="rId1377"/>
              <a:srcRect/>
              <a:stretch>
                <a:fillRect/>
              </a:stretch>
            </p:blipFill>
            <p:spPr bwMode="auto">
              <a:xfrm>
                <a:off x="2044" y="1854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19" name="Picture 366"/>
              <p:cNvPicPr>
                <a:picLocks noChangeAspect="1" noChangeArrowheads="1"/>
              </p:cNvPicPr>
              <p:nvPr/>
            </p:nvPicPr>
            <p:blipFill>
              <a:blip r:embed="rId1378"/>
              <a:srcRect/>
              <a:stretch>
                <a:fillRect/>
              </a:stretch>
            </p:blipFill>
            <p:spPr bwMode="auto">
              <a:xfrm>
                <a:off x="2088" y="185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0" name="Picture 367"/>
              <p:cNvPicPr>
                <a:picLocks noChangeAspect="1" noChangeArrowheads="1"/>
              </p:cNvPicPr>
              <p:nvPr/>
            </p:nvPicPr>
            <p:blipFill>
              <a:blip r:embed="rId1379"/>
              <a:srcRect/>
              <a:stretch>
                <a:fillRect/>
              </a:stretch>
            </p:blipFill>
            <p:spPr bwMode="auto">
              <a:xfrm>
                <a:off x="1746" y="1856"/>
                <a:ext cx="12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1" name="Picture 368"/>
              <p:cNvPicPr>
                <a:picLocks noChangeAspect="1" noChangeArrowheads="1"/>
              </p:cNvPicPr>
              <p:nvPr/>
            </p:nvPicPr>
            <p:blipFill>
              <a:blip r:embed="rId1380"/>
              <a:srcRect/>
              <a:stretch>
                <a:fillRect/>
              </a:stretch>
            </p:blipFill>
            <p:spPr bwMode="auto">
              <a:xfrm>
                <a:off x="2043" y="1856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2" name="Picture 369"/>
              <p:cNvPicPr>
                <a:picLocks noChangeAspect="1" noChangeArrowheads="1"/>
              </p:cNvPicPr>
              <p:nvPr/>
            </p:nvPicPr>
            <p:blipFill>
              <a:blip r:embed="rId1381"/>
              <a:srcRect/>
              <a:stretch>
                <a:fillRect/>
              </a:stretch>
            </p:blipFill>
            <p:spPr bwMode="auto">
              <a:xfrm>
                <a:off x="1746" y="1857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3" name="Picture 370"/>
              <p:cNvPicPr>
                <a:picLocks noChangeAspect="1" noChangeArrowheads="1"/>
              </p:cNvPicPr>
              <p:nvPr/>
            </p:nvPicPr>
            <p:blipFill>
              <a:blip r:embed="rId1382"/>
              <a:srcRect/>
              <a:stretch>
                <a:fillRect/>
              </a:stretch>
            </p:blipFill>
            <p:spPr bwMode="auto">
              <a:xfrm>
                <a:off x="2043" y="185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4" name="Picture 371"/>
              <p:cNvPicPr>
                <a:picLocks noChangeAspect="1" noChangeArrowheads="1"/>
              </p:cNvPicPr>
              <p:nvPr/>
            </p:nvPicPr>
            <p:blipFill>
              <a:blip r:embed="rId1383"/>
              <a:srcRect/>
              <a:stretch>
                <a:fillRect/>
              </a:stretch>
            </p:blipFill>
            <p:spPr bwMode="auto">
              <a:xfrm>
                <a:off x="1756" y="1859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5" name="Picture 372"/>
              <p:cNvPicPr>
                <a:picLocks noChangeAspect="1" noChangeArrowheads="1"/>
              </p:cNvPicPr>
              <p:nvPr/>
            </p:nvPicPr>
            <p:blipFill>
              <a:blip r:embed="rId1384"/>
              <a:srcRect/>
              <a:stretch>
                <a:fillRect/>
              </a:stretch>
            </p:blipFill>
            <p:spPr bwMode="auto">
              <a:xfrm>
                <a:off x="2043" y="185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6" name="Picture 373"/>
              <p:cNvPicPr>
                <a:picLocks noChangeAspect="1" noChangeArrowheads="1"/>
              </p:cNvPicPr>
              <p:nvPr/>
            </p:nvPicPr>
            <p:blipFill>
              <a:blip r:embed="rId1385"/>
              <a:srcRect/>
              <a:stretch>
                <a:fillRect/>
              </a:stretch>
            </p:blipFill>
            <p:spPr bwMode="auto">
              <a:xfrm>
                <a:off x="1758" y="186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7" name="Picture 374"/>
              <p:cNvPicPr>
                <a:picLocks noChangeAspect="1" noChangeArrowheads="1"/>
              </p:cNvPicPr>
              <p:nvPr/>
            </p:nvPicPr>
            <p:blipFill>
              <a:blip r:embed="rId1386"/>
              <a:srcRect/>
              <a:stretch>
                <a:fillRect/>
              </a:stretch>
            </p:blipFill>
            <p:spPr bwMode="auto">
              <a:xfrm>
                <a:off x="2041" y="186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8" name="Picture 375"/>
              <p:cNvPicPr>
                <a:picLocks noChangeAspect="1" noChangeArrowheads="1"/>
              </p:cNvPicPr>
              <p:nvPr/>
            </p:nvPicPr>
            <p:blipFill>
              <a:blip r:embed="rId1387"/>
              <a:srcRect/>
              <a:stretch>
                <a:fillRect/>
              </a:stretch>
            </p:blipFill>
            <p:spPr bwMode="auto">
              <a:xfrm>
                <a:off x="1758" y="186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29" name="Picture 376"/>
              <p:cNvPicPr>
                <a:picLocks noChangeAspect="1" noChangeArrowheads="1"/>
              </p:cNvPicPr>
              <p:nvPr/>
            </p:nvPicPr>
            <p:blipFill>
              <a:blip r:embed="rId1388"/>
              <a:srcRect/>
              <a:stretch>
                <a:fillRect/>
              </a:stretch>
            </p:blipFill>
            <p:spPr bwMode="auto">
              <a:xfrm>
                <a:off x="2041" y="1862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0" name="Picture 377"/>
              <p:cNvPicPr>
                <a:picLocks noChangeAspect="1" noChangeArrowheads="1"/>
              </p:cNvPicPr>
              <p:nvPr/>
            </p:nvPicPr>
            <p:blipFill>
              <a:blip r:embed="rId1389"/>
              <a:srcRect/>
              <a:stretch>
                <a:fillRect/>
              </a:stretch>
            </p:blipFill>
            <p:spPr bwMode="auto">
              <a:xfrm>
                <a:off x="1758" y="186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1" name="Picture 378"/>
              <p:cNvPicPr>
                <a:picLocks noChangeAspect="1" noChangeArrowheads="1"/>
              </p:cNvPicPr>
              <p:nvPr/>
            </p:nvPicPr>
            <p:blipFill>
              <a:blip r:embed="rId1390"/>
              <a:srcRect/>
              <a:stretch>
                <a:fillRect/>
              </a:stretch>
            </p:blipFill>
            <p:spPr bwMode="auto">
              <a:xfrm>
                <a:off x="2039" y="1864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2" name="Picture 379"/>
              <p:cNvPicPr>
                <a:picLocks noChangeAspect="1" noChangeArrowheads="1"/>
              </p:cNvPicPr>
              <p:nvPr/>
            </p:nvPicPr>
            <p:blipFill>
              <a:blip r:embed="rId1391"/>
              <a:srcRect/>
              <a:stretch>
                <a:fillRect/>
              </a:stretch>
            </p:blipFill>
            <p:spPr bwMode="auto">
              <a:xfrm>
                <a:off x="1758" y="186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3" name="Picture 380"/>
              <p:cNvPicPr>
                <a:picLocks noChangeAspect="1" noChangeArrowheads="1"/>
              </p:cNvPicPr>
              <p:nvPr/>
            </p:nvPicPr>
            <p:blipFill>
              <a:blip r:embed="rId1392"/>
              <a:srcRect/>
              <a:stretch>
                <a:fillRect/>
              </a:stretch>
            </p:blipFill>
            <p:spPr bwMode="auto">
              <a:xfrm>
                <a:off x="2038" y="1866"/>
                <a:ext cx="8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4" name="Picture 381"/>
              <p:cNvPicPr>
                <a:picLocks noChangeAspect="1" noChangeArrowheads="1"/>
              </p:cNvPicPr>
              <p:nvPr/>
            </p:nvPicPr>
            <p:blipFill>
              <a:blip r:embed="rId1393"/>
              <a:srcRect/>
              <a:stretch>
                <a:fillRect/>
              </a:stretch>
            </p:blipFill>
            <p:spPr bwMode="auto">
              <a:xfrm>
                <a:off x="1758" y="1867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5" name="Picture 382"/>
              <p:cNvPicPr>
                <a:picLocks noChangeAspect="1" noChangeArrowheads="1"/>
              </p:cNvPicPr>
              <p:nvPr/>
            </p:nvPicPr>
            <p:blipFill>
              <a:blip r:embed="rId1394"/>
              <a:srcRect/>
              <a:stretch>
                <a:fillRect/>
              </a:stretch>
            </p:blipFill>
            <p:spPr bwMode="auto">
              <a:xfrm>
                <a:off x="2038" y="1867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6" name="Picture 383"/>
              <p:cNvPicPr>
                <a:picLocks noChangeAspect="1" noChangeArrowheads="1"/>
              </p:cNvPicPr>
              <p:nvPr/>
            </p:nvPicPr>
            <p:blipFill>
              <a:blip r:embed="rId1395"/>
              <a:srcRect/>
              <a:stretch>
                <a:fillRect/>
              </a:stretch>
            </p:blipFill>
            <p:spPr bwMode="auto">
              <a:xfrm>
                <a:off x="1758" y="186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7" name="Picture 384"/>
              <p:cNvPicPr>
                <a:picLocks noChangeAspect="1" noChangeArrowheads="1"/>
              </p:cNvPicPr>
              <p:nvPr/>
            </p:nvPicPr>
            <p:blipFill>
              <a:blip r:embed="rId1396"/>
              <a:srcRect/>
              <a:stretch>
                <a:fillRect/>
              </a:stretch>
            </p:blipFill>
            <p:spPr bwMode="auto">
              <a:xfrm>
                <a:off x="2036" y="1869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8" name="Picture 385"/>
              <p:cNvPicPr>
                <a:picLocks noChangeAspect="1" noChangeArrowheads="1"/>
              </p:cNvPicPr>
              <p:nvPr/>
            </p:nvPicPr>
            <p:blipFill>
              <a:blip r:embed="rId1397"/>
              <a:srcRect/>
              <a:stretch>
                <a:fillRect/>
              </a:stretch>
            </p:blipFill>
            <p:spPr bwMode="auto">
              <a:xfrm>
                <a:off x="1758" y="187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7139" name="Picture 386"/>
              <p:cNvPicPr>
                <a:picLocks noChangeAspect="1" noChangeArrowheads="1"/>
              </p:cNvPicPr>
              <p:nvPr/>
            </p:nvPicPr>
            <p:blipFill>
              <a:blip r:embed="rId1398"/>
              <a:srcRect/>
              <a:stretch>
                <a:fillRect/>
              </a:stretch>
            </p:blipFill>
            <p:spPr bwMode="auto">
              <a:xfrm>
                <a:off x="2036" y="1871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0" name="Group 387"/>
            <p:cNvGrpSpPr>
              <a:grpSpLocks/>
            </p:cNvGrpSpPr>
            <p:nvPr/>
          </p:nvGrpSpPr>
          <p:grpSpPr bwMode="auto">
            <a:xfrm>
              <a:off x="1756" y="1872"/>
              <a:ext cx="360" cy="150"/>
              <a:chOff x="1756" y="1872"/>
              <a:chExt cx="360" cy="150"/>
            </a:xfrm>
          </p:grpSpPr>
          <p:pic>
            <p:nvPicPr>
              <p:cNvPr id="16740" name="Picture 388"/>
              <p:cNvPicPr>
                <a:picLocks noChangeAspect="1" noChangeArrowheads="1"/>
              </p:cNvPicPr>
              <p:nvPr/>
            </p:nvPicPr>
            <p:blipFill>
              <a:blip r:embed="rId1399"/>
              <a:srcRect/>
              <a:stretch>
                <a:fillRect/>
              </a:stretch>
            </p:blipFill>
            <p:spPr bwMode="auto">
              <a:xfrm>
                <a:off x="1758" y="1872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1" name="Picture 389"/>
              <p:cNvPicPr>
                <a:picLocks noChangeAspect="1" noChangeArrowheads="1"/>
              </p:cNvPicPr>
              <p:nvPr/>
            </p:nvPicPr>
            <p:blipFill>
              <a:blip r:embed="rId1400"/>
              <a:srcRect/>
              <a:stretch>
                <a:fillRect/>
              </a:stretch>
            </p:blipFill>
            <p:spPr bwMode="auto">
              <a:xfrm>
                <a:off x="2034" y="1872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2" name="Picture 390"/>
              <p:cNvPicPr>
                <a:picLocks noChangeAspect="1" noChangeArrowheads="1"/>
              </p:cNvPicPr>
              <p:nvPr/>
            </p:nvPicPr>
            <p:blipFill>
              <a:blip r:embed="rId1401"/>
              <a:srcRect/>
              <a:stretch>
                <a:fillRect/>
              </a:stretch>
            </p:blipFill>
            <p:spPr bwMode="auto">
              <a:xfrm>
                <a:off x="1758" y="1874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3" name="Picture 391"/>
              <p:cNvPicPr>
                <a:picLocks noChangeAspect="1" noChangeArrowheads="1"/>
              </p:cNvPicPr>
              <p:nvPr/>
            </p:nvPicPr>
            <p:blipFill>
              <a:blip r:embed="rId1402"/>
              <a:srcRect/>
              <a:stretch>
                <a:fillRect/>
              </a:stretch>
            </p:blipFill>
            <p:spPr bwMode="auto">
              <a:xfrm>
                <a:off x="2034" y="1874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4" name="Picture 392"/>
              <p:cNvPicPr>
                <a:picLocks noChangeAspect="1" noChangeArrowheads="1"/>
              </p:cNvPicPr>
              <p:nvPr/>
            </p:nvPicPr>
            <p:blipFill>
              <a:blip r:embed="rId1403"/>
              <a:srcRect/>
              <a:stretch>
                <a:fillRect/>
              </a:stretch>
            </p:blipFill>
            <p:spPr bwMode="auto">
              <a:xfrm>
                <a:off x="1758" y="187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5" name="Picture 393"/>
              <p:cNvPicPr>
                <a:picLocks noChangeAspect="1" noChangeArrowheads="1"/>
              </p:cNvPicPr>
              <p:nvPr/>
            </p:nvPicPr>
            <p:blipFill>
              <a:blip r:embed="rId1404"/>
              <a:srcRect/>
              <a:stretch>
                <a:fillRect/>
              </a:stretch>
            </p:blipFill>
            <p:spPr bwMode="auto">
              <a:xfrm>
                <a:off x="2033" y="1876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6" name="Picture 394"/>
              <p:cNvPicPr>
                <a:picLocks noChangeAspect="1" noChangeArrowheads="1"/>
              </p:cNvPicPr>
              <p:nvPr/>
            </p:nvPicPr>
            <p:blipFill>
              <a:blip r:embed="rId1405"/>
              <a:srcRect/>
              <a:stretch>
                <a:fillRect/>
              </a:stretch>
            </p:blipFill>
            <p:spPr bwMode="auto">
              <a:xfrm>
                <a:off x="1758" y="1877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7" name="Picture 395"/>
              <p:cNvPicPr>
                <a:picLocks noChangeAspect="1" noChangeArrowheads="1"/>
              </p:cNvPicPr>
              <p:nvPr/>
            </p:nvPicPr>
            <p:blipFill>
              <a:blip r:embed="rId1406"/>
              <a:srcRect/>
              <a:stretch>
                <a:fillRect/>
              </a:stretch>
            </p:blipFill>
            <p:spPr bwMode="auto">
              <a:xfrm>
                <a:off x="2031" y="187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8" name="Picture 396"/>
              <p:cNvPicPr>
                <a:picLocks noChangeAspect="1" noChangeArrowheads="1"/>
              </p:cNvPicPr>
              <p:nvPr/>
            </p:nvPicPr>
            <p:blipFill>
              <a:blip r:embed="rId1407"/>
              <a:srcRect/>
              <a:stretch>
                <a:fillRect/>
              </a:stretch>
            </p:blipFill>
            <p:spPr bwMode="auto">
              <a:xfrm>
                <a:off x="1758" y="1879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49" name="Picture 397"/>
              <p:cNvPicPr>
                <a:picLocks noChangeAspect="1" noChangeArrowheads="1"/>
              </p:cNvPicPr>
              <p:nvPr/>
            </p:nvPicPr>
            <p:blipFill>
              <a:blip r:embed="rId1408"/>
              <a:srcRect/>
              <a:stretch>
                <a:fillRect/>
              </a:stretch>
            </p:blipFill>
            <p:spPr bwMode="auto">
              <a:xfrm>
                <a:off x="2031" y="1879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0" name="Picture 398"/>
              <p:cNvPicPr>
                <a:picLocks noChangeAspect="1" noChangeArrowheads="1"/>
              </p:cNvPicPr>
              <p:nvPr/>
            </p:nvPicPr>
            <p:blipFill>
              <a:blip r:embed="rId1409"/>
              <a:srcRect/>
              <a:stretch>
                <a:fillRect/>
              </a:stretch>
            </p:blipFill>
            <p:spPr bwMode="auto">
              <a:xfrm>
                <a:off x="1758" y="1881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1" name="Picture 399"/>
              <p:cNvPicPr>
                <a:picLocks noChangeAspect="1" noChangeArrowheads="1"/>
              </p:cNvPicPr>
              <p:nvPr/>
            </p:nvPicPr>
            <p:blipFill>
              <a:blip r:embed="rId1410"/>
              <a:srcRect/>
              <a:stretch>
                <a:fillRect/>
              </a:stretch>
            </p:blipFill>
            <p:spPr bwMode="auto">
              <a:xfrm>
                <a:off x="2029" y="1881"/>
                <a:ext cx="8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2" name="Picture 400"/>
              <p:cNvPicPr>
                <a:picLocks noChangeAspect="1" noChangeArrowheads="1"/>
              </p:cNvPicPr>
              <p:nvPr/>
            </p:nvPicPr>
            <p:blipFill>
              <a:blip r:embed="rId1411"/>
              <a:srcRect/>
              <a:stretch>
                <a:fillRect/>
              </a:stretch>
            </p:blipFill>
            <p:spPr bwMode="auto">
              <a:xfrm>
                <a:off x="1758" y="1882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3" name="Picture 401"/>
              <p:cNvPicPr>
                <a:picLocks noChangeAspect="1" noChangeArrowheads="1"/>
              </p:cNvPicPr>
              <p:nvPr/>
            </p:nvPicPr>
            <p:blipFill>
              <a:blip r:embed="rId1412"/>
              <a:srcRect/>
              <a:stretch>
                <a:fillRect/>
              </a:stretch>
            </p:blipFill>
            <p:spPr bwMode="auto">
              <a:xfrm>
                <a:off x="2029" y="1882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4" name="Picture 402"/>
              <p:cNvPicPr>
                <a:picLocks noChangeAspect="1" noChangeArrowheads="1"/>
              </p:cNvPicPr>
              <p:nvPr/>
            </p:nvPicPr>
            <p:blipFill>
              <a:blip r:embed="rId1413"/>
              <a:srcRect/>
              <a:stretch>
                <a:fillRect/>
              </a:stretch>
            </p:blipFill>
            <p:spPr bwMode="auto">
              <a:xfrm>
                <a:off x="1756" y="188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5" name="Picture 403"/>
              <p:cNvPicPr>
                <a:picLocks noChangeAspect="1" noChangeArrowheads="1"/>
              </p:cNvPicPr>
              <p:nvPr/>
            </p:nvPicPr>
            <p:blipFill>
              <a:blip r:embed="rId1414"/>
              <a:srcRect/>
              <a:stretch>
                <a:fillRect/>
              </a:stretch>
            </p:blipFill>
            <p:spPr bwMode="auto">
              <a:xfrm>
                <a:off x="2028" y="1884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6" name="Picture 404"/>
              <p:cNvPicPr>
                <a:picLocks noChangeAspect="1" noChangeArrowheads="1"/>
              </p:cNvPicPr>
              <p:nvPr/>
            </p:nvPicPr>
            <p:blipFill>
              <a:blip r:embed="rId1415"/>
              <a:srcRect/>
              <a:stretch>
                <a:fillRect/>
              </a:stretch>
            </p:blipFill>
            <p:spPr bwMode="auto">
              <a:xfrm>
                <a:off x="1756" y="1886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7" name="Picture 405"/>
              <p:cNvPicPr>
                <a:picLocks noChangeAspect="1" noChangeArrowheads="1"/>
              </p:cNvPicPr>
              <p:nvPr/>
            </p:nvPicPr>
            <p:blipFill>
              <a:blip r:embed="rId1416"/>
              <a:srcRect/>
              <a:stretch>
                <a:fillRect/>
              </a:stretch>
            </p:blipFill>
            <p:spPr bwMode="auto">
              <a:xfrm>
                <a:off x="2028" y="1886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8" name="Picture 406"/>
              <p:cNvPicPr>
                <a:picLocks noChangeAspect="1" noChangeArrowheads="1"/>
              </p:cNvPicPr>
              <p:nvPr/>
            </p:nvPicPr>
            <p:blipFill>
              <a:blip r:embed="rId1417"/>
              <a:srcRect/>
              <a:stretch>
                <a:fillRect/>
              </a:stretch>
            </p:blipFill>
            <p:spPr bwMode="auto">
              <a:xfrm>
                <a:off x="1756" y="1887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59" name="Picture 407"/>
              <p:cNvPicPr>
                <a:picLocks noChangeAspect="1" noChangeArrowheads="1"/>
              </p:cNvPicPr>
              <p:nvPr/>
            </p:nvPicPr>
            <p:blipFill>
              <a:blip r:embed="rId1418"/>
              <a:srcRect/>
              <a:stretch>
                <a:fillRect/>
              </a:stretch>
            </p:blipFill>
            <p:spPr bwMode="auto">
              <a:xfrm>
                <a:off x="2026" y="1887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0" name="Picture 408"/>
              <p:cNvPicPr>
                <a:picLocks noChangeAspect="1" noChangeArrowheads="1"/>
              </p:cNvPicPr>
              <p:nvPr/>
            </p:nvPicPr>
            <p:blipFill>
              <a:blip r:embed="rId1419"/>
              <a:srcRect/>
              <a:stretch>
                <a:fillRect/>
              </a:stretch>
            </p:blipFill>
            <p:spPr bwMode="auto">
              <a:xfrm>
                <a:off x="1756" y="188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1" name="Picture 409"/>
              <p:cNvPicPr>
                <a:picLocks noChangeAspect="1" noChangeArrowheads="1"/>
              </p:cNvPicPr>
              <p:nvPr/>
            </p:nvPicPr>
            <p:blipFill>
              <a:blip r:embed="rId1420"/>
              <a:srcRect/>
              <a:stretch>
                <a:fillRect/>
              </a:stretch>
            </p:blipFill>
            <p:spPr bwMode="auto">
              <a:xfrm>
                <a:off x="2009" y="188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2" name="Picture 410"/>
              <p:cNvPicPr>
                <a:picLocks noChangeAspect="1" noChangeArrowheads="1"/>
              </p:cNvPicPr>
              <p:nvPr/>
            </p:nvPicPr>
            <p:blipFill>
              <a:blip r:embed="rId1421"/>
              <a:srcRect/>
              <a:stretch>
                <a:fillRect/>
              </a:stretch>
            </p:blipFill>
            <p:spPr bwMode="auto">
              <a:xfrm>
                <a:off x="2026" y="1889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3" name="Picture 411"/>
              <p:cNvPicPr>
                <a:picLocks noChangeAspect="1" noChangeArrowheads="1"/>
              </p:cNvPicPr>
              <p:nvPr/>
            </p:nvPicPr>
            <p:blipFill>
              <a:blip r:embed="rId1422"/>
              <a:srcRect/>
              <a:stretch>
                <a:fillRect/>
              </a:stretch>
            </p:blipFill>
            <p:spPr bwMode="auto">
              <a:xfrm>
                <a:off x="1758" y="1891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4" name="Picture 412"/>
              <p:cNvPicPr>
                <a:picLocks noChangeAspect="1" noChangeArrowheads="1"/>
              </p:cNvPicPr>
              <p:nvPr/>
            </p:nvPicPr>
            <p:blipFill>
              <a:blip r:embed="rId1423"/>
              <a:srcRect/>
              <a:stretch>
                <a:fillRect/>
              </a:stretch>
            </p:blipFill>
            <p:spPr bwMode="auto">
              <a:xfrm>
                <a:off x="2011" y="189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5" name="Picture 413"/>
              <p:cNvPicPr>
                <a:picLocks noChangeAspect="1" noChangeArrowheads="1"/>
              </p:cNvPicPr>
              <p:nvPr/>
            </p:nvPicPr>
            <p:blipFill>
              <a:blip r:embed="rId1424"/>
              <a:srcRect/>
              <a:stretch>
                <a:fillRect/>
              </a:stretch>
            </p:blipFill>
            <p:spPr bwMode="auto">
              <a:xfrm>
                <a:off x="2024" y="1891"/>
                <a:ext cx="8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6" name="Picture 414"/>
              <p:cNvPicPr>
                <a:picLocks noChangeAspect="1" noChangeArrowheads="1"/>
              </p:cNvPicPr>
              <p:nvPr/>
            </p:nvPicPr>
            <p:blipFill>
              <a:blip r:embed="rId1425"/>
              <a:srcRect/>
              <a:stretch>
                <a:fillRect/>
              </a:stretch>
            </p:blipFill>
            <p:spPr bwMode="auto">
              <a:xfrm>
                <a:off x="1759" y="189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7" name="Picture 415"/>
              <p:cNvPicPr>
                <a:picLocks noChangeAspect="1" noChangeArrowheads="1"/>
              </p:cNvPicPr>
              <p:nvPr/>
            </p:nvPicPr>
            <p:blipFill>
              <a:blip r:embed="rId1426"/>
              <a:srcRect/>
              <a:stretch>
                <a:fillRect/>
              </a:stretch>
            </p:blipFill>
            <p:spPr bwMode="auto">
              <a:xfrm>
                <a:off x="2011" y="189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8" name="Picture 416"/>
              <p:cNvPicPr>
                <a:picLocks noChangeAspect="1" noChangeArrowheads="1"/>
              </p:cNvPicPr>
              <p:nvPr/>
            </p:nvPicPr>
            <p:blipFill>
              <a:blip r:embed="rId1427"/>
              <a:srcRect/>
              <a:stretch>
                <a:fillRect/>
              </a:stretch>
            </p:blipFill>
            <p:spPr bwMode="auto">
              <a:xfrm>
                <a:off x="2023" y="189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69" name="Picture 417"/>
              <p:cNvPicPr>
                <a:picLocks noChangeAspect="1" noChangeArrowheads="1"/>
              </p:cNvPicPr>
              <p:nvPr/>
            </p:nvPicPr>
            <p:blipFill>
              <a:blip r:embed="rId1428"/>
              <a:srcRect/>
              <a:stretch>
                <a:fillRect/>
              </a:stretch>
            </p:blipFill>
            <p:spPr bwMode="auto">
              <a:xfrm>
                <a:off x="1759" y="189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0" name="Picture 418"/>
              <p:cNvPicPr>
                <a:picLocks noChangeAspect="1" noChangeArrowheads="1"/>
              </p:cNvPicPr>
              <p:nvPr/>
            </p:nvPicPr>
            <p:blipFill>
              <a:blip r:embed="rId1429"/>
              <a:srcRect/>
              <a:stretch>
                <a:fillRect/>
              </a:stretch>
            </p:blipFill>
            <p:spPr bwMode="auto">
              <a:xfrm>
                <a:off x="2011" y="189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1" name="Picture 419"/>
              <p:cNvPicPr>
                <a:picLocks noChangeAspect="1" noChangeArrowheads="1"/>
              </p:cNvPicPr>
              <p:nvPr/>
            </p:nvPicPr>
            <p:blipFill>
              <a:blip r:embed="rId1430"/>
              <a:srcRect/>
              <a:stretch>
                <a:fillRect/>
              </a:stretch>
            </p:blipFill>
            <p:spPr bwMode="auto">
              <a:xfrm>
                <a:off x="2023" y="1894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2" name="Picture 420"/>
              <p:cNvPicPr>
                <a:picLocks noChangeAspect="1" noChangeArrowheads="1"/>
              </p:cNvPicPr>
              <p:nvPr/>
            </p:nvPicPr>
            <p:blipFill>
              <a:blip r:embed="rId1431"/>
              <a:srcRect/>
              <a:stretch>
                <a:fillRect/>
              </a:stretch>
            </p:blipFill>
            <p:spPr bwMode="auto">
              <a:xfrm>
                <a:off x="1759" y="189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3" name="Picture 421"/>
              <p:cNvPicPr>
                <a:picLocks noChangeAspect="1" noChangeArrowheads="1"/>
              </p:cNvPicPr>
              <p:nvPr/>
            </p:nvPicPr>
            <p:blipFill>
              <a:blip r:embed="rId1432"/>
              <a:srcRect/>
              <a:stretch>
                <a:fillRect/>
              </a:stretch>
            </p:blipFill>
            <p:spPr bwMode="auto">
              <a:xfrm>
                <a:off x="2011" y="1896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4" name="Picture 422"/>
              <p:cNvPicPr>
                <a:picLocks noChangeAspect="1" noChangeArrowheads="1"/>
              </p:cNvPicPr>
              <p:nvPr/>
            </p:nvPicPr>
            <p:blipFill>
              <a:blip r:embed="rId1433"/>
              <a:srcRect/>
              <a:stretch>
                <a:fillRect/>
              </a:stretch>
            </p:blipFill>
            <p:spPr bwMode="auto">
              <a:xfrm>
                <a:off x="2021" y="1896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5" name="Picture 423"/>
              <p:cNvPicPr>
                <a:picLocks noChangeAspect="1" noChangeArrowheads="1"/>
              </p:cNvPicPr>
              <p:nvPr/>
            </p:nvPicPr>
            <p:blipFill>
              <a:blip r:embed="rId1434"/>
              <a:srcRect/>
              <a:stretch>
                <a:fillRect/>
              </a:stretch>
            </p:blipFill>
            <p:spPr bwMode="auto">
              <a:xfrm>
                <a:off x="1763" y="1897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6" name="Picture 424"/>
              <p:cNvPicPr>
                <a:picLocks noChangeAspect="1" noChangeArrowheads="1"/>
              </p:cNvPicPr>
              <p:nvPr/>
            </p:nvPicPr>
            <p:blipFill>
              <a:blip r:embed="rId1435"/>
              <a:srcRect/>
              <a:stretch>
                <a:fillRect/>
              </a:stretch>
            </p:blipFill>
            <p:spPr bwMode="auto">
              <a:xfrm>
                <a:off x="2011" y="1897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7" name="Picture 425"/>
              <p:cNvPicPr>
                <a:picLocks noChangeAspect="1" noChangeArrowheads="1"/>
              </p:cNvPicPr>
              <p:nvPr/>
            </p:nvPicPr>
            <p:blipFill>
              <a:blip r:embed="rId1436"/>
              <a:srcRect/>
              <a:stretch>
                <a:fillRect/>
              </a:stretch>
            </p:blipFill>
            <p:spPr bwMode="auto">
              <a:xfrm>
                <a:off x="1763" y="1899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8" name="Picture 426"/>
              <p:cNvPicPr>
                <a:picLocks noChangeAspect="1" noChangeArrowheads="1"/>
              </p:cNvPicPr>
              <p:nvPr/>
            </p:nvPicPr>
            <p:blipFill>
              <a:blip r:embed="rId1437"/>
              <a:srcRect/>
              <a:stretch>
                <a:fillRect/>
              </a:stretch>
            </p:blipFill>
            <p:spPr bwMode="auto">
              <a:xfrm>
                <a:off x="2011" y="1899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79" name="Picture 427"/>
              <p:cNvPicPr>
                <a:picLocks noChangeAspect="1" noChangeArrowheads="1"/>
              </p:cNvPicPr>
              <p:nvPr/>
            </p:nvPicPr>
            <p:blipFill>
              <a:blip r:embed="rId1438"/>
              <a:srcRect/>
              <a:stretch>
                <a:fillRect/>
              </a:stretch>
            </p:blipFill>
            <p:spPr bwMode="auto">
              <a:xfrm>
                <a:off x="1763" y="190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0" name="Picture 428"/>
              <p:cNvPicPr>
                <a:picLocks noChangeAspect="1" noChangeArrowheads="1"/>
              </p:cNvPicPr>
              <p:nvPr/>
            </p:nvPicPr>
            <p:blipFill>
              <a:blip r:embed="rId1439"/>
              <a:srcRect/>
              <a:stretch>
                <a:fillRect/>
              </a:stretch>
            </p:blipFill>
            <p:spPr bwMode="auto">
              <a:xfrm>
                <a:off x="2013" y="190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1" name="Picture 429"/>
              <p:cNvPicPr>
                <a:picLocks noChangeAspect="1" noChangeArrowheads="1"/>
              </p:cNvPicPr>
              <p:nvPr/>
            </p:nvPicPr>
            <p:blipFill>
              <a:blip r:embed="rId1440"/>
              <a:srcRect/>
              <a:stretch>
                <a:fillRect/>
              </a:stretch>
            </p:blipFill>
            <p:spPr bwMode="auto">
              <a:xfrm>
                <a:off x="1763" y="190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2" name="Picture 430"/>
              <p:cNvPicPr>
                <a:picLocks noChangeAspect="1" noChangeArrowheads="1"/>
              </p:cNvPicPr>
              <p:nvPr/>
            </p:nvPicPr>
            <p:blipFill>
              <a:blip r:embed="rId1441"/>
              <a:srcRect/>
              <a:stretch>
                <a:fillRect/>
              </a:stretch>
            </p:blipFill>
            <p:spPr bwMode="auto">
              <a:xfrm>
                <a:off x="2016" y="190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3" name="Picture 431"/>
              <p:cNvPicPr>
                <a:picLocks noChangeAspect="1" noChangeArrowheads="1"/>
              </p:cNvPicPr>
              <p:nvPr/>
            </p:nvPicPr>
            <p:blipFill>
              <a:blip r:embed="rId1442"/>
              <a:srcRect/>
              <a:stretch>
                <a:fillRect/>
              </a:stretch>
            </p:blipFill>
            <p:spPr bwMode="auto">
              <a:xfrm>
                <a:off x="1764" y="190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4" name="Picture 432"/>
              <p:cNvPicPr>
                <a:picLocks noChangeAspect="1" noChangeArrowheads="1"/>
              </p:cNvPicPr>
              <p:nvPr/>
            </p:nvPicPr>
            <p:blipFill>
              <a:blip r:embed="rId1443"/>
              <a:srcRect/>
              <a:stretch>
                <a:fillRect/>
              </a:stretch>
            </p:blipFill>
            <p:spPr bwMode="auto">
              <a:xfrm>
                <a:off x="2016" y="190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5" name="Picture 433"/>
              <p:cNvPicPr>
                <a:picLocks noChangeAspect="1" noChangeArrowheads="1"/>
              </p:cNvPicPr>
              <p:nvPr/>
            </p:nvPicPr>
            <p:blipFill>
              <a:blip r:embed="rId1444"/>
              <a:srcRect/>
              <a:stretch>
                <a:fillRect/>
              </a:stretch>
            </p:blipFill>
            <p:spPr bwMode="auto">
              <a:xfrm>
                <a:off x="1766" y="1906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6" name="Picture 434"/>
              <p:cNvPicPr>
                <a:picLocks noChangeAspect="1" noChangeArrowheads="1"/>
              </p:cNvPicPr>
              <p:nvPr/>
            </p:nvPicPr>
            <p:blipFill>
              <a:blip r:embed="rId1445"/>
              <a:srcRect/>
              <a:stretch>
                <a:fillRect/>
              </a:stretch>
            </p:blipFill>
            <p:spPr bwMode="auto">
              <a:xfrm>
                <a:off x="2016" y="190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7" name="Picture 435"/>
              <p:cNvPicPr>
                <a:picLocks noChangeAspect="1" noChangeArrowheads="1"/>
              </p:cNvPicPr>
              <p:nvPr/>
            </p:nvPicPr>
            <p:blipFill>
              <a:blip r:embed="rId1446"/>
              <a:srcRect/>
              <a:stretch>
                <a:fillRect/>
              </a:stretch>
            </p:blipFill>
            <p:spPr bwMode="auto">
              <a:xfrm>
                <a:off x="1766" y="1907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8" name="Picture 436"/>
              <p:cNvPicPr>
                <a:picLocks noChangeAspect="1" noChangeArrowheads="1"/>
              </p:cNvPicPr>
              <p:nvPr/>
            </p:nvPicPr>
            <p:blipFill>
              <a:blip r:embed="rId1447"/>
              <a:srcRect/>
              <a:stretch>
                <a:fillRect/>
              </a:stretch>
            </p:blipFill>
            <p:spPr bwMode="auto">
              <a:xfrm>
                <a:off x="2014" y="1907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89" name="Picture 437"/>
              <p:cNvPicPr>
                <a:picLocks noChangeAspect="1" noChangeArrowheads="1"/>
              </p:cNvPicPr>
              <p:nvPr/>
            </p:nvPicPr>
            <p:blipFill>
              <a:blip r:embed="rId1448"/>
              <a:srcRect/>
              <a:stretch>
                <a:fillRect/>
              </a:stretch>
            </p:blipFill>
            <p:spPr bwMode="auto">
              <a:xfrm>
                <a:off x="1768" y="1909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0" name="Picture 438"/>
              <p:cNvPicPr>
                <a:picLocks noChangeAspect="1" noChangeArrowheads="1"/>
              </p:cNvPicPr>
              <p:nvPr/>
            </p:nvPicPr>
            <p:blipFill>
              <a:blip r:embed="rId1449"/>
              <a:srcRect/>
              <a:stretch>
                <a:fillRect/>
              </a:stretch>
            </p:blipFill>
            <p:spPr bwMode="auto">
              <a:xfrm>
                <a:off x="2014" y="1909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1" name="Picture 439"/>
              <p:cNvPicPr>
                <a:picLocks noChangeAspect="1" noChangeArrowheads="1"/>
              </p:cNvPicPr>
              <p:nvPr/>
            </p:nvPicPr>
            <p:blipFill>
              <a:blip r:embed="rId1450"/>
              <a:srcRect/>
              <a:stretch>
                <a:fillRect/>
              </a:stretch>
            </p:blipFill>
            <p:spPr bwMode="auto">
              <a:xfrm>
                <a:off x="1768" y="1911"/>
                <a:ext cx="8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2" name="Picture 440"/>
              <p:cNvPicPr>
                <a:picLocks noChangeAspect="1" noChangeArrowheads="1"/>
              </p:cNvPicPr>
              <p:nvPr/>
            </p:nvPicPr>
            <p:blipFill>
              <a:blip r:embed="rId1451"/>
              <a:srcRect/>
              <a:stretch>
                <a:fillRect/>
              </a:stretch>
            </p:blipFill>
            <p:spPr bwMode="auto">
              <a:xfrm>
                <a:off x="2014" y="1911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3" name="Picture 441"/>
              <p:cNvPicPr>
                <a:picLocks noChangeAspect="1" noChangeArrowheads="1"/>
              </p:cNvPicPr>
              <p:nvPr/>
            </p:nvPicPr>
            <p:blipFill>
              <a:blip r:embed="rId1452"/>
              <a:srcRect/>
              <a:stretch>
                <a:fillRect/>
              </a:stretch>
            </p:blipFill>
            <p:spPr bwMode="auto">
              <a:xfrm>
                <a:off x="1768" y="1912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4" name="Picture 442"/>
              <p:cNvPicPr>
                <a:picLocks noChangeAspect="1" noChangeArrowheads="1"/>
              </p:cNvPicPr>
              <p:nvPr/>
            </p:nvPicPr>
            <p:blipFill>
              <a:blip r:embed="rId1453"/>
              <a:srcRect/>
              <a:stretch>
                <a:fillRect/>
              </a:stretch>
            </p:blipFill>
            <p:spPr bwMode="auto">
              <a:xfrm>
                <a:off x="2014" y="191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5" name="Picture 443"/>
              <p:cNvPicPr>
                <a:picLocks noChangeAspect="1" noChangeArrowheads="1"/>
              </p:cNvPicPr>
              <p:nvPr/>
            </p:nvPicPr>
            <p:blipFill>
              <a:blip r:embed="rId1454"/>
              <a:srcRect/>
              <a:stretch>
                <a:fillRect/>
              </a:stretch>
            </p:blipFill>
            <p:spPr bwMode="auto">
              <a:xfrm>
                <a:off x="1768" y="1914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6" name="Picture 444"/>
              <p:cNvPicPr>
                <a:picLocks noChangeAspect="1" noChangeArrowheads="1"/>
              </p:cNvPicPr>
              <p:nvPr/>
            </p:nvPicPr>
            <p:blipFill>
              <a:blip r:embed="rId1455"/>
              <a:srcRect/>
              <a:stretch>
                <a:fillRect/>
              </a:stretch>
            </p:blipFill>
            <p:spPr bwMode="auto">
              <a:xfrm>
                <a:off x="2013" y="1914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7" name="Picture 445"/>
              <p:cNvPicPr>
                <a:picLocks noChangeAspect="1" noChangeArrowheads="1"/>
              </p:cNvPicPr>
              <p:nvPr/>
            </p:nvPicPr>
            <p:blipFill>
              <a:blip r:embed="rId1456"/>
              <a:srcRect/>
              <a:stretch>
                <a:fillRect/>
              </a:stretch>
            </p:blipFill>
            <p:spPr bwMode="auto">
              <a:xfrm>
                <a:off x="1766" y="1916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8" name="Picture 446"/>
              <p:cNvPicPr>
                <a:picLocks noChangeAspect="1" noChangeArrowheads="1"/>
              </p:cNvPicPr>
              <p:nvPr/>
            </p:nvPicPr>
            <p:blipFill>
              <a:blip r:embed="rId1457"/>
              <a:srcRect/>
              <a:stretch>
                <a:fillRect/>
              </a:stretch>
            </p:blipFill>
            <p:spPr bwMode="auto">
              <a:xfrm>
                <a:off x="2013" y="1916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99" name="Picture 447"/>
              <p:cNvPicPr>
                <a:picLocks noChangeAspect="1" noChangeArrowheads="1"/>
              </p:cNvPicPr>
              <p:nvPr/>
            </p:nvPicPr>
            <p:blipFill>
              <a:blip r:embed="rId1458"/>
              <a:srcRect/>
              <a:stretch>
                <a:fillRect/>
              </a:stretch>
            </p:blipFill>
            <p:spPr bwMode="auto">
              <a:xfrm>
                <a:off x="1764" y="1917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0" name="Picture 448"/>
              <p:cNvPicPr>
                <a:picLocks noChangeAspect="1" noChangeArrowheads="1"/>
              </p:cNvPicPr>
              <p:nvPr/>
            </p:nvPicPr>
            <p:blipFill>
              <a:blip r:embed="rId1459"/>
              <a:srcRect/>
              <a:stretch>
                <a:fillRect/>
              </a:stretch>
            </p:blipFill>
            <p:spPr bwMode="auto">
              <a:xfrm>
                <a:off x="1851" y="1917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1" name="Picture 449"/>
              <p:cNvPicPr>
                <a:picLocks noChangeAspect="1" noChangeArrowheads="1"/>
              </p:cNvPicPr>
              <p:nvPr/>
            </p:nvPicPr>
            <p:blipFill>
              <a:blip r:embed="rId1460"/>
              <a:srcRect/>
              <a:stretch>
                <a:fillRect/>
              </a:stretch>
            </p:blipFill>
            <p:spPr bwMode="auto">
              <a:xfrm>
                <a:off x="2013" y="191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2" name="Picture 450"/>
              <p:cNvPicPr>
                <a:picLocks noChangeAspect="1" noChangeArrowheads="1"/>
              </p:cNvPicPr>
              <p:nvPr/>
            </p:nvPicPr>
            <p:blipFill>
              <a:blip r:embed="rId1461"/>
              <a:srcRect/>
              <a:stretch>
                <a:fillRect/>
              </a:stretch>
            </p:blipFill>
            <p:spPr bwMode="auto">
              <a:xfrm>
                <a:off x="1766" y="1919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3" name="Picture 451"/>
              <p:cNvPicPr>
                <a:picLocks noChangeAspect="1" noChangeArrowheads="1"/>
              </p:cNvPicPr>
              <p:nvPr/>
            </p:nvPicPr>
            <p:blipFill>
              <a:blip r:embed="rId1462"/>
              <a:srcRect/>
              <a:stretch>
                <a:fillRect/>
              </a:stretch>
            </p:blipFill>
            <p:spPr bwMode="auto">
              <a:xfrm>
                <a:off x="2011" y="1919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4" name="Picture 452"/>
              <p:cNvPicPr>
                <a:picLocks noChangeAspect="1" noChangeArrowheads="1"/>
              </p:cNvPicPr>
              <p:nvPr/>
            </p:nvPicPr>
            <p:blipFill>
              <a:blip r:embed="rId1463"/>
              <a:srcRect/>
              <a:stretch>
                <a:fillRect/>
              </a:stretch>
            </p:blipFill>
            <p:spPr bwMode="auto">
              <a:xfrm>
                <a:off x="1769" y="192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5" name="Picture 453"/>
              <p:cNvPicPr>
                <a:picLocks noChangeAspect="1" noChangeArrowheads="1"/>
              </p:cNvPicPr>
              <p:nvPr/>
            </p:nvPicPr>
            <p:blipFill>
              <a:blip r:embed="rId1464"/>
              <a:srcRect/>
              <a:stretch>
                <a:fillRect/>
              </a:stretch>
            </p:blipFill>
            <p:spPr bwMode="auto">
              <a:xfrm>
                <a:off x="2011" y="1921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6" name="Picture 454"/>
              <p:cNvPicPr>
                <a:picLocks noChangeAspect="1" noChangeArrowheads="1"/>
              </p:cNvPicPr>
              <p:nvPr/>
            </p:nvPicPr>
            <p:blipFill>
              <a:blip r:embed="rId1465"/>
              <a:srcRect/>
              <a:stretch>
                <a:fillRect/>
              </a:stretch>
            </p:blipFill>
            <p:spPr bwMode="auto">
              <a:xfrm>
                <a:off x="1771" y="1922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7" name="Picture 455"/>
              <p:cNvPicPr>
                <a:picLocks noChangeAspect="1" noChangeArrowheads="1"/>
              </p:cNvPicPr>
              <p:nvPr/>
            </p:nvPicPr>
            <p:blipFill>
              <a:blip r:embed="rId1466"/>
              <a:srcRect/>
              <a:stretch>
                <a:fillRect/>
              </a:stretch>
            </p:blipFill>
            <p:spPr bwMode="auto">
              <a:xfrm>
                <a:off x="2009" y="1922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8" name="Picture 456"/>
              <p:cNvPicPr>
                <a:picLocks noChangeAspect="1" noChangeArrowheads="1"/>
              </p:cNvPicPr>
              <p:nvPr/>
            </p:nvPicPr>
            <p:blipFill>
              <a:blip r:embed="rId1467"/>
              <a:srcRect/>
              <a:stretch>
                <a:fillRect/>
              </a:stretch>
            </p:blipFill>
            <p:spPr bwMode="auto">
              <a:xfrm>
                <a:off x="1773" y="1924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09" name="Picture 457"/>
              <p:cNvPicPr>
                <a:picLocks noChangeAspect="1" noChangeArrowheads="1"/>
              </p:cNvPicPr>
              <p:nvPr/>
            </p:nvPicPr>
            <p:blipFill>
              <a:blip r:embed="rId1468"/>
              <a:srcRect/>
              <a:stretch>
                <a:fillRect/>
              </a:stretch>
            </p:blipFill>
            <p:spPr bwMode="auto">
              <a:xfrm>
                <a:off x="1861" y="192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0" name="Picture 458"/>
              <p:cNvPicPr>
                <a:picLocks noChangeAspect="1" noChangeArrowheads="1"/>
              </p:cNvPicPr>
              <p:nvPr/>
            </p:nvPicPr>
            <p:blipFill>
              <a:blip r:embed="rId1469"/>
              <a:srcRect/>
              <a:stretch>
                <a:fillRect/>
              </a:stretch>
            </p:blipFill>
            <p:spPr bwMode="auto">
              <a:xfrm>
                <a:off x="2009" y="1924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1" name="Picture 459"/>
              <p:cNvPicPr>
                <a:picLocks noChangeAspect="1" noChangeArrowheads="1"/>
              </p:cNvPicPr>
              <p:nvPr/>
            </p:nvPicPr>
            <p:blipFill>
              <a:blip r:embed="rId1470"/>
              <a:srcRect/>
              <a:stretch>
                <a:fillRect/>
              </a:stretch>
            </p:blipFill>
            <p:spPr bwMode="auto">
              <a:xfrm>
                <a:off x="1773" y="1926"/>
                <a:ext cx="7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2" name="Picture 460"/>
              <p:cNvPicPr>
                <a:picLocks noChangeAspect="1" noChangeArrowheads="1"/>
              </p:cNvPicPr>
              <p:nvPr/>
            </p:nvPicPr>
            <p:blipFill>
              <a:blip r:embed="rId1471"/>
              <a:srcRect/>
              <a:stretch>
                <a:fillRect/>
              </a:stretch>
            </p:blipFill>
            <p:spPr bwMode="auto">
              <a:xfrm>
                <a:off x="1861" y="1926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3" name="Picture 461"/>
              <p:cNvPicPr>
                <a:picLocks noChangeAspect="1" noChangeArrowheads="1"/>
              </p:cNvPicPr>
              <p:nvPr/>
            </p:nvPicPr>
            <p:blipFill>
              <a:blip r:embed="rId1472"/>
              <a:srcRect/>
              <a:stretch>
                <a:fillRect/>
              </a:stretch>
            </p:blipFill>
            <p:spPr bwMode="auto">
              <a:xfrm>
                <a:off x="2008" y="1926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4" name="Picture 462"/>
              <p:cNvPicPr>
                <a:picLocks noChangeAspect="1" noChangeArrowheads="1"/>
              </p:cNvPicPr>
              <p:nvPr/>
            </p:nvPicPr>
            <p:blipFill>
              <a:blip r:embed="rId1473"/>
              <a:srcRect/>
              <a:stretch>
                <a:fillRect/>
              </a:stretch>
            </p:blipFill>
            <p:spPr bwMode="auto">
              <a:xfrm>
                <a:off x="1773" y="1927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5" name="Picture 463"/>
              <p:cNvPicPr>
                <a:picLocks noChangeAspect="1" noChangeArrowheads="1"/>
              </p:cNvPicPr>
              <p:nvPr/>
            </p:nvPicPr>
            <p:blipFill>
              <a:blip r:embed="rId1474"/>
              <a:srcRect/>
              <a:stretch>
                <a:fillRect/>
              </a:stretch>
            </p:blipFill>
            <p:spPr bwMode="auto">
              <a:xfrm>
                <a:off x="1861" y="192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6" name="Picture 464"/>
              <p:cNvPicPr>
                <a:picLocks noChangeAspect="1" noChangeArrowheads="1"/>
              </p:cNvPicPr>
              <p:nvPr/>
            </p:nvPicPr>
            <p:blipFill>
              <a:blip r:embed="rId1475"/>
              <a:srcRect/>
              <a:stretch>
                <a:fillRect/>
              </a:stretch>
            </p:blipFill>
            <p:spPr bwMode="auto">
              <a:xfrm>
                <a:off x="2008" y="1927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7" name="Picture 465"/>
              <p:cNvPicPr>
                <a:picLocks noChangeAspect="1" noChangeArrowheads="1"/>
              </p:cNvPicPr>
              <p:nvPr/>
            </p:nvPicPr>
            <p:blipFill>
              <a:blip r:embed="rId1476"/>
              <a:srcRect/>
              <a:stretch>
                <a:fillRect/>
              </a:stretch>
            </p:blipFill>
            <p:spPr bwMode="auto">
              <a:xfrm>
                <a:off x="1773" y="192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8" name="Picture 466"/>
              <p:cNvPicPr>
                <a:picLocks noChangeAspect="1" noChangeArrowheads="1"/>
              </p:cNvPicPr>
              <p:nvPr/>
            </p:nvPicPr>
            <p:blipFill>
              <a:blip r:embed="rId1477"/>
              <a:srcRect/>
              <a:stretch>
                <a:fillRect/>
              </a:stretch>
            </p:blipFill>
            <p:spPr bwMode="auto">
              <a:xfrm>
                <a:off x="1861" y="192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19" name="Picture 467"/>
              <p:cNvPicPr>
                <a:picLocks noChangeAspect="1" noChangeArrowheads="1"/>
              </p:cNvPicPr>
              <p:nvPr/>
            </p:nvPicPr>
            <p:blipFill>
              <a:blip r:embed="rId1478"/>
              <a:srcRect/>
              <a:stretch>
                <a:fillRect/>
              </a:stretch>
            </p:blipFill>
            <p:spPr bwMode="auto">
              <a:xfrm>
                <a:off x="2008" y="1929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0" name="Picture 468"/>
              <p:cNvPicPr>
                <a:picLocks noChangeAspect="1" noChangeArrowheads="1"/>
              </p:cNvPicPr>
              <p:nvPr/>
            </p:nvPicPr>
            <p:blipFill>
              <a:blip r:embed="rId1479"/>
              <a:srcRect/>
              <a:stretch>
                <a:fillRect/>
              </a:stretch>
            </p:blipFill>
            <p:spPr bwMode="auto">
              <a:xfrm>
                <a:off x="1774" y="193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1" name="Picture 469"/>
              <p:cNvPicPr>
                <a:picLocks noChangeAspect="1" noChangeArrowheads="1"/>
              </p:cNvPicPr>
              <p:nvPr/>
            </p:nvPicPr>
            <p:blipFill>
              <a:blip r:embed="rId464"/>
              <a:srcRect/>
              <a:stretch>
                <a:fillRect/>
              </a:stretch>
            </p:blipFill>
            <p:spPr bwMode="auto">
              <a:xfrm>
                <a:off x="1861" y="193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2" name="Picture 470"/>
              <p:cNvPicPr>
                <a:picLocks noChangeAspect="1" noChangeArrowheads="1"/>
              </p:cNvPicPr>
              <p:nvPr/>
            </p:nvPicPr>
            <p:blipFill>
              <a:blip r:embed="rId1480"/>
              <a:srcRect/>
              <a:stretch>
                <a:fillRect/>
              </a:stretch>
            </p:blipFill>
            <p:spPr bwMode="auto">
              <a:xfrm>
                <a:off x="2006" y="193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3" name="Picture 471"/>
              <p:cNvPicPr>
                <a:picLocks noChangeAspect="1" noChangeArrowheads="1"/>
              </p:cNvPicPr>
              <p:nvPr/>
            </p:nvPicPr>
            <p:blipFill>
              <a:blip r:embed="rId1481"/>
              <a:srcRect/>
              <a:stretch>
                <a:fillRect/>
              </a:stretch>
            </p:blipFill>
            <p:spPr bwMode="auto">
              <a:xfrm>
                <a:off x="1774" y="1932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4" name="Picture 472"/>
              <p:cNvPicPr>
                <a:picLocks noChangeAspect="1" noChangeArrowheads="1"/>
              </p:cNvPicPr>
              <p:nvPr/>
            </p:nvPicPr>
            <p:blipFill>
              <a:blip r:embed="rId1482"/>
              <a:srcRect/>
              <a:stretch>
                <a:fillRect/>
              </a:stretch>
            </p:blipFill>
            <p:spPr bwMode="auto">
              <a:xfrm>
                <a:off x="1859" y="193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5" name="Picture 473"/>
              <p:cNvPicPr>
                <a:picLocks noChangeAspect="1" noChangeArrowheads="1"/>
              </p:cNvPicPr>
              <p:nvPr/>
            </p:nvPicPr>
            <p:blipFill>
              <a:blip r:embed="rId1483"/>
              <a:srcRect/>
              <a:stretch>
                <a:fillRect/>
              </a:stretch>
            </p:blipFill>
            <p:spPr bwMode="auto">
              <a:xfrm>
                <a:off x="2006" y="193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6" name="Picture 474"/>
              <p:cNvPicPr>
                <a:picLocks noChangeAspect="1" noChangeArrowheads="1"/>
              </p:cNvPicPr>
              <p:nvPr/>
            </p:nvPicPr>
            <p:blipFill>
              <a:blip r:embed="rId1484"/>
              <a:srcRect/>
              <a:stretch>
                <a:fillRect/>
              </a:stretch>
            </p:blipFill>
            <p:spPr bwMode="auto">
              <a:xfrm>
                <a:off x="1774" y="1934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7" name="Picture 475"/>
              <p:cNvPicPr>
                <a:picLocks noChangeAspect="1" noChangeArrowheads="1"/>
              </p:cNvPicPr>
              <p:nvPr/>
            </p:nvPicPr>
            <p:blipFill>
              <a:blip r:embed="rId1485"/>
              <a:srcRect/>
              <a:stretch>
                <a:fillRect/>
              </a:stretch>
            </p:blipFill>
            <p:spPr bwMode="auto">
              <a:xfrm>
                <a:off x="1859" y="193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8" name="Picture 476"/>
              <p:cNvPicPr>
                <a:picLocks noChangeAspect="1" noChangeArrowheads="1"/>
              </p:cNvPicPr>
              <p:nvPr/>
            </p:nvPicPr>
            <p:blipFill>
              <a:blip r:embed="rId1486"/>
              <a:srcRect/>
              <a:stretch>
                <a:fillRect/>
              </a:stretch>
            </p:blipFill>
            <p:spPr bwMode="auto">
              <a:xfrm>
                <a:off x="2006" y="193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29" name="Picture 477"/>
              <p:cNvPicPr>
                <a:picLocks noChangeAspect="1" noChangeArrowheads="1"/>
              </p:cNvPicPr>
              <p:nvPr/>
            </p:nvPicPr>
            <p:blipFill>
              <a:blip r:embed="rId1487"/>
              <a:srcRect/>
              <a:stretch>
                <a:fillRect/>
              </a:stretch>
            </p:blipFill>
            <p:spPr bwMode="auto">
              <a:xfrm>
                <a:off x="1776" y="1936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0" name="Picture 478"/>
              <p:cNvPicPr>
                <a:picLocks noChangeAspect="1" noChangeArrowheads="1"/>
              </p:cNvPicPr>
              <p:nvPr/>
            </p:nvPicPr>
            <p:blipFill>
              <a:blip r:embed="rId1488"/>
              <a:srcRect/>
              <a:stretch>
                <a:fillRect/>
              </a:stretch>
            </p:blipFill>
            <p:spPr bwMode="auto">
              <a:xfrm>
                <a:off x="1861" y="193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1" name="Picture 479"/>
              <p:cNvPicPr>
                <a:picLocks noChangeAspect="1" noChangeArrowheads="1"/>
              </p:cNvPicPr>
              <p:nvPr/>
            </p:nvPicPr>
            <p:blipFill>
              <a:blip r:embed="rId1489"/>
              <a:srcRect/>
              <a:stretch>
                <a:fillRect/>
              </a:stretch>
            </p:blipFill>
            <p:spPr bwMode="auto">
              <a:xfrm>
                <a:off x="2004" y="1936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2" name="Picture 480"/>
              <p:cNvPicPr>
                <a:picLocks noChangeAspect="1" noChangeArrowheads="1"/>
              </p:cNvPicPr>
              <p:nvPr/>
            </p:nvPicPr>
            <p:blipFill>
              <a:blip r:embed="rId1490"/>
              <a:srcRect/>
              <a:stretch>
                <a:fillRect/>
              </a:stretch>
            </p:blipFill>
            <p:spPr bwMode="auto">
              <a:xfrm>
                <a:off x="1776" y="1937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3" name="Picture 481"/>
              <p:cNvPicPr>
                <a:picLocks noChangeAspect="1" noChangeArrowheads="1"/>
              </p:cNvPicPr>
              <p:nvPr/>
            </p:nvPicPr>
            <p:blipFill>
              <a:blip r:embed="rId1491"/>
              <a:srcRect/>
              <a:stretch>
                <a:fillRect/>
              </a:stretch>
            </p:blipFill>
            <p:spPr bwMode="auto">
              <a:xfrm>
                <a:off x="1859" y="193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4" name="Picture 482"/>
              <p:cNvPicPr>
                <a:picLocks noChangeAspect="1" noChangeArrowheads="1"/>
              </p:cNvPicPr>
              <p:nvPr/>
            </p:nvPicPr>
            <p:blipFill>
              <a:blip r:embed="rId1492"/>
              <a:srcRect/>
              <a:stretch>
                <a:fillRect/>
              </a:stretch>
            </p:blipFill>
            <p:spPr bwMode="auto">
              <a:xfrm>
                <a:off x="2004" y="1937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5" name="Picture 483"/>
              <p:cNvPicPr>
                <a:picLocks noChangeAspect="1" noChangeArrowheads="1"/>
              </p:cNvPicPr>
              <p:nvPr/>
            </p:nvPicPr>
            <p:blipFill>
              <a:blip r:embed="rId1493"/>
              <a:srcRect/>
              <a:stretch>
                <a:fillRect/>
              </a:stretch>
            </p:blipFill>
            <p:spPr bwMode="auto">
              <a:xfrm>
                <a:off x="1778" y="193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6" name="Picture 484"/>
              <p:cNvPicPr>
                <a:picLocks noChangeAspect="1" noChangeArrowheads="1"/>
              </p:cNvPicPr>
              <p:nvPr/>
            </p:nvPicPr>
            <p:blipFill>
              <a:blip r:embed="rId1494"/>
              <a:srcRect/>
              <a:stretch>
                <a:fillRect/>
              </a:stretch>
            </p:blipFill>
            <p:spPr bwMode="auto">
              <a:xfrm>
                <a:off x="1861" y="193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7" name="Picture 485"/>
              <p:cNvPicPr>
                <a:picLocks noChangeAspect="1" noChangeArrowheads="1"/>
              </p:cNvPicPr>
              <p:nvPr/>
            </p:nvPicPr>
            <p:blipFill>
              <a:blip r:embed="rId1495"/>
              <a:srcRect/>
              <a:stretch>
                <a:fillRect/>
              </a:stretch>
            </p:blipFill>
            <p:spPr bwMode="auto">
              <a:xfrm>
                <a:off x="2004" y="1939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8" name="Picture 486"/>
              <p:cNvPicPr>
                <a:picLocks noChangeAspect="1" noChangeArrowheads="1"/>
              </p:cNvPicPr>
              <p:nvPr/>
            </p:nvPicPr>
            <p:blipFill>
              <a:blip r:embed="rId1496"/>
              <a:srcRect/>
              <a:stretch>
                <a:fillRect/>
              </a:stretch>
            </p:blipFill>
            <p:spPr bwMode="auto">
              <a:xfrm>
                <a:off x="1778" y="1941"/>
                <a:ext cx="7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39" name="Picture 487"/>
              <p:cNvPicPr>
                <a:picLocks noChangeAspect="1" noChangeArrowheads="1"/>
              </p:cNvPicPr>
              <p:nvPr/>
            </p:nvPicPr>
            <p:blipFill>
              <a:blip r:embed="rId1497"/>
              <a:srcRect/>
              <a:stretch>
                <a:fillRect/>
              </a:stretch>
            </p:blipFill>
            <p:spPr bwMode="auto">
              <a:xfrm>
                <a:off x="1861" y="194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0" name="Picture 488"/>
              <p:cNvPicPr>
                <a:picLocks noChangeAspect="1" noChangeArrowheads="1"/>
              </p:cNvPicPr>
              <p:nvPr/>
            </p:nvPicPr>
            <p:blipFill>
              <a:blip r:embed="rId1498"/>
              <a:srcRect/>
              <a:stretch>
                <a:fillRect/>
              </a:stretch>
            </p:blipFill>
            <p:spPr bwMode="auto">
              <a:xfrm>
                <a:off x="2003" y="194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1" name="Picture 489"/>
              <p:cNvPicPr>
                <a:picLocks noChangeAspect="1" noChangeArrowheads="1"/>
              </p:cNvPicPr>
              <p:nvPr/>
            </p:nvPicPr>
            <p:blipFill>
              <a:blip r:embed="rId1499"/>
              <a:srcRect/>
              <a:stretch>
                <a:fillRect/>
              </a:stretch>
            </p:blipFill>
            <p:spPr bwMode="auto">
              <a:xfrm>
                <a:off x="1779" y="194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2" name="Picture 490"/>
              <p:cNvPicPr>
                <a:picLocks noChangeAspect="1" noChangeArrowheads="1"/>
              </p:cNvPicPr>
              <p:nvPr/>
            </p:nvPicPr>
            <p:blipFill>
              <a:blip r:embed="rId1500"/>
              <a:srcRect/>
              <a:stretch>
                <a:fillRect/>
              </a:stretch>
            </p:blipFill>
            <p:spPr bwMode="auto">
              <a:xfrm>
                <a:off x="1859" y="194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3" name="Picture 491"/>
              <p:cNvPicPr>
                <a:picLocks noChangeAspect="1" noChangeArrowheads="1"/>
              </p:cNvPicPr>
              <p:nvPr/>
            </p:nvPicPr>
            <p:blipFill>
              <a:blip r:embed="rId1501"/>
              <a:srcRect/>
              <a:stretch>
                <a:fillRect/>
              </a:stretch>
            </p:blipFill>
            <p:spPr bwMode="auto">
              <a:xfrm>
                <a:off x="2003" y="1942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4" name="Picture 492"/>
              <p:cNvPicPr>
                <a:picLocks noChangeAspect="1" noChangeArrowheads="1"/>
              </p:cNvPicPr>
              <p:nvPr/>
            </p:nvPicPr>
            <p:blipFill>
              <a:blip r:embed="rId1502"/>
              <a:srcRect/>
              <a:stretch>
                <a:fillRect/>
              </a:stretch>
            </p:blipFill>
            <p:spPr bwMode="auto">
              <a:xfrm>
                <a:off x="1779" y="1944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5" name="Picture 493"/>
              <p:cNvPicPr>
                <a:picLocks noChangeAspect="1" noChangeArrowheads="1"/>
              </p:cNvPicPr>
              <p:nvPr/>
            </p:nvPicPr>
            <p:blipFill>
              <a:blip r:embed="rId1503"/>
              <a:srcRect/>
              <a:stretch>
                <a:fillRect/>
              </a:stretch>
            </p:blipFill>
            <p:spPr bwMode="auto">
              <a:xfrm>
                <a:off x="1859" y="194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6" name="Picture 494"/>
              <p:cNvPicPr>
                <a:picLocks noChangeAspect="1" noChangeArrowheads="1"/>
              </p:cNvPicPr>
              <p:nvPr/>
            </p:nvPicPr>
            <p:blipFill>
              <a:blip r:embed="rId1504"/>
              <a:srcRect/>
              <a:stretch>
                <a:fillRect/>
              </a:stretch>
            </p:blipFill>
            <p:spPr bwMode="auto">
              <a:xfrm>
                <a:off x="2001" y="1944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7" name="Picture 495"/>
              <p:cNvPicPr>
                <a:picLocks noChangeAspect="1" noChangeArrowheads="1"/>
              </p:cNvPicPr>
              <p:nvPr/>
            </p:nvPicPr>
            <p:blipFill>
              <a:blip r:embed="rId1505"/>
              <a:srcRect/>
              <a:stretch>
                <a:fillRect/>
              </a:stretch>
            </p:blipFill>
            <p:spPr bwMode="auto">
              <a:xfrm>
                <a:off x="1779" y="194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8" name="Picture 496"/>
              <p:cNvPicPr>
                <a:picLocks noChangeAspect="1" noChangeArrowheads="1"/>
              </p:cNvPicPr>
              <p:nvPr/>
            </p:nvPicPr>
            <p:blipFill>
              <a:blip r:embed="rId1506"/>
              <a:srcRect/>
              <a:stretch>
                <a:fillRect/>
              </a:stretch>
            </p:blipFill>
            <p:spPr bwMode="auto">
              <a:xfrm>
                <a:off x="2001" y="1946"/>
                <a:ext cx="10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49" name="Picture 497"/>
              <p:cNvPicPr>
                <a:picLocks noChangeAspect="1" noChangeArrowheads="1"/>
              </p:cNvPicPr>
              <p:nvPr/>
            </p:nvPicPr>
            <p:blipFill>
              <a:blip r:embed="rId1507"/>
              <a:srcRect/>
              <a:stretch>
                <a:fillRect/>
              </a:stretch>
            </p:blipFill>
            <p:spPr bwMode="auto">
              <a:xfrm>
                <a:off x="1781" y="1947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0" name="Picture 498"/>
              <p:cNvPicPr>
                <a:picLocks noChangeAspect="1" noChangeArrowheads="1"/>
              </p:cNvPicPr>
              <p:nvPr/>
            </p:nvPicPr>
            <p:blipFill>
              <a:blip r:embed="rId1508"/>
              <a:srcRect/>
              <a:stretch>
                <a:fillRect/>
              </a:stretch>
            </p:blipFill>
            <p:spPr bwMode="auto">
              <a:xfrm>
                <a:off x="2001" y="1947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1" name="Picture 499"/>
              <p:cNvPicPr>
                <a:picLocks noChangeAspect="1" noChangeArrowheads="1"/>
              </p:cNvPicPr>
              <p:nvPr/>
            </p:nvPicPr>
            <p:blipFill>
              <a:blip r:embed="rId1509"/>
              <a:srcRect/>
              <a:stretch>
                <a:fillRect/>
              </a:stretch>
            </p:blipFill>
            <p:spPr bwMode="auto">
              <a:xfrm>
                <a:off x="1781" y="1949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2" name="Picture 500"/>
              <p:cNvPicPr>
                <a:picLocks noChangeAspect="1" noChangeArrowheads="1"/>
              </p:cNvPicPr>
              <p:nvPr/>
            </p:nvPicPr>
            <p:blipFill>
              <a:blip r:embed="rId1510"/>
              <a:srcRect/>
              <a:stretch>
                <a:fillRect/>
              </a:stretch>
            </p:blipFill>
            <p:spPr bwMode="auto">
              <a:xfrm>
                <a:off x="1999" y="1949"/>
                <a:ext cx="10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3" name="Picture 501"/>
              <p:cNvPicPr>
                <a:picLocks noChangeAspect="1" noChangeArrowheads="1"/>
              </p:cNvPicPr>
              <p:nvPr/>
            </p:nvPicPr>
            <p:blipFill>
              <a:blip r:embed="rId1511"/>
              <a:srcRect/>
              <a:stretch>
                <a:fillRect/>
              </a:stretch>
            </p:blipFill>
            <p:spPr bwMode="auto">
              <a:xfrm>
                <a:off x="1783" y="1951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4" name="Picture 502"/>
              <p:cNvPicPr>
                <a:picLocks noChangeAspect="1" noChangeArrowheads="1"/>
              </p:cNvPicPr>
              <p:nvPr/>
            </p:nvPicPr>
            <p:blipFill>
              <a:blip r:embed="rId1512"/>
              <a:srcRect/>
              <a:stretch>
                <a:fillRect/>
              </a:stretch>
            </p:blipFill>
            <p:spPr bwMode="auto">
              <a:xfrm>
                <a:off x="1861" y="195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5" name="Picture 503"/>
              <p:cNvPicPr>
                <a:picLocks noChangeAspect="1" noChangeArrowheads="1"/>
              </p:cNvPicPr>
              <p:nvPr/>
            </p:nvPicPr>
            <p:blipFill>
              <a:blip r:embed="rId1513"/>
              <a:srcRect/>
              <a:stretch>
                <a:fillRect/>
              </a:stretch>
            </p:blipFill>
            <p:spPr bwMode="auto">
              <a:xfrm>
                <a:off x="1999" y="1951"/>
                <a:ext cx="10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6" name="Picture 504"/>
              <p:cNvPicPr>
                <a:picLocks noChangeAspect="1" noChangeArrowheads="1"/>
              </p:cNvPicPr>
              <p:nvPr/>
            </p:nvPicPr>
            <p:blipFill>
              <a:blip r:embed="rId1514"/>
              <a:srcRect/>
              <a:stretch>
                <a:fillRect/>
              </a:stretch>
            </p:blipFill>
            <p:spPr bwMode="auto">
              <a:xfrm>
                <a:off x="1783" y="1952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7" name="Picture 505"/>
              <p:cNvPicPr>
                <a:picLocks noChangeAspect="1" noChangeArrowheads="1"/>
              </p:cNvPicPr>
              <p:nvPr/>
            </p:nvPicPr>
            <p:blipFill>
              <a:blip r:embed="rId1515"/>
              <a:srcRect/>
              <a:stretch>
                <a:fillRect/>
              </a:stretch>
            </p:blipFill>
            <p:spPr bwMode="auto">
              <a:xfrm>
                <a:off x="1999" y="1952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8" name="Picture 506"/>
              <p:cNvPicPr>
                <a:picLocks noChangeAspect="1" noChangeArrowheads="1"/>
              </p:cNvPicPr>
              <p:nvPr/>
            </p:nvPicPr>
            <p:blipFill>
              <a:blip r:embed="rId1516"/>
              <a:srcRect/>
              <a:stretch>
                <a:fillRect/>
              </a:stretch>
            </p:blipFill>
            <p:spPr bwMode="auto">
              <a:xfrm>
                <a:off x="1783" y="1954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59" name="Picture 507"/>
              <p:cNvPicPr>
                <a:picLocks noChangeAspect="1" noChangeArrowheads="1"/>
              </p:cNvPicPr>
              <p:nvPr/>
            </p:nvPicPr>
            <p:blipFill>
              <a:blip r:embed="rId1517"/>
              <a:srcRect/>
              <a:stretch>
                <a:fillRect/>
              </a:stretch>
            </p:blipFill>
            <p:spPr bwMode="auto">
              <a:xfrm>
                <a:off x="1998" y="1954"/>
                <a:ext cx="10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0" name="Picture 508"/>
              <p:cNvPicPr>
                <a:picLocks noChangeAspect="1" noChangeArrowheads="1"/>
              </p:cNvPicPr>
              <p:nvPr/>
            </p:nvPicPr>
            <p:blipFill>
              <a:blip r:embed="rId1518"/>
              <a:srcRect/>
              <a:stretch>
                <a:fillRect/>
              </a:stretch>
            </p:blipFill>
            <p:spPr bwMode="auto">
              <a:xfrm>
                <a:off x="1783" y="1956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1" name="Picture 509"/>
              <p:cNvPicPr>
                <a:picLocks noChangeAspect="1" noChangeArrowheads="1"/>
              </p:cNvPicPr>
              <p:nvPr/>
            </p:nvPicPr>
            <p:blipFill>
              <a:blip r:embed="rId1519"/>
              <a:srcRect/>
              <a:stretch>
                <a:fillRect/>
              </a:stretch>
            </p:blipFill>
            <p:spPr bwMode="auto">
              <a:xfrm>
                <a:off x="1998" y="1956"/>
                <a:ext cx="10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2" name="Picture 510"/>
              <p:cNvPicPr>
                <a:picLocks noChangeAspect="1" noChangeArrowheads="1"/>
              </p:cNvPicPr>
              <p:nvPr/>
            </p:nvPicPr>
            <p:blipFill>
              <a:blip r:embed="rId1520"/>
              <a:srcRect/>
              <a:stretch>
                <a:fillRect/>
              </a:stretch>
            </p:blipFill>
            <p:spPr bwMode="auto">
              <a:xfrm>
                <a:off x="1784" y="1957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3" name="Picture 511"/>
              <p:cNvPicPr>
                <a:picLocks noChangeAspect="1" noChangeArrowheads="1"/>
              </p:cNvPicPr>
              <p:nvPr/>
            </p:nvPicPr>
            <p:blipFill>
              <a:blip r:embed="rId1521"/>
              <a:srcRect/>
              <a:stretch>
                <a:fillRect/>
              </a:stretch>
            </p:blipFill>
            <p:spPr bwMode="auto">
              <a:xfrm>
                <a:off x="1998" y="1957"/>
                <a:ext cx="10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4" name="Picture 512"/>
              <p:cNvPicPr>
                <a:picLocks noChangeAspect="1" noChangeArrowheads="1"/>
              </p:cNvPicPr>
              <p:nvPr/>
            </p:nvPicPr>
            <p:blipFill>
              <a:blip r:embed="rId1522"/>
              <a:srcRect/>
              <a:stretch>
                <a:fillRect/>
              </a:stretch>
            </p:blipFill>
            <p:spPr bwMode="auto">
              <a:xfrm>
                <a:off x="1784" y="1959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5" name="Picture 513"/>
              <p:cNvPicPr>
                <a:picLocks noChangeAspect="1" noChangeArrowheads="1"/>
              </p:cNvPicPr>
              <p:nvPr/>
            </p:nvPicPr>
            <p:blipFill>
              <a:blip r:embed="rId1523"/>
              <a:srcRect/>
              <a:stretch>
                <a:fillRect/>
              </a:stretch>
            </p:blipFill>
            <p:spPr bwMode="auto">
              <a:xfrm>
                <a:off x="1998" y="1959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6" name="Picture 514"/>
              <p:cNvPicPr>
                <a:picLocks noChangeAspect="1" noChangeArrowheads="1"/>
              </p:cNvPicPr>
              <p:nvPr/>
            </p:nvPicPr>
            <p:blipFill>
              <a:blip r:embed="rId1524"/>
              <a:srcRect/>
              <a:stretch>
                <a:fillRect/>
              </a:stretch>
            </p:blipFill>
            <p:spPr bwMode="auto">
              <a:xfrm>
                <a:off x="1786" y="1961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7" name="Picture 515"/>
              <p:cNvPicPr>
                <a:picLocks noChangeAspect="1" noChangeArrowheads="1"/>
              </p:cNvPicPr>
              <p:nvPr/>
            </p:nvPicPr>
            <p:blipFill>
              <a:blip r:embed="rId1525"/>
              <a:srcRect/>
              <a:stretch>
                <a:fillRect/>
              </a:stretch>
            </p:blipFill>
            <p:spPr bwMode="auto">
              <a:xfrm>
                <a:off x="1998" y="196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8" name="Picture 516"/>
              <p:cNvPicPr>
                <a:picLocks noChangeAspect="1" noChangeArrowheads="1"/>
              </p:cNvPicPr>
              <p:nvPr/>
            </p:nvPicPr>
            <p:blipFill>
              <a:blip r:embed="rId1526"/>
              <a:srcRect/>
              <a:stretch>
                <a:fillRect/>
              </a:stretch>
            </p:blipFill>
            <p:spPr bwMode="auto">
              <a:xfrm>
                <a:off x="1788" y="1962"/>
                <a:ext cx="8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69" name="Picture 517"/>
              <p:cNvPicPr>
                <a:picLocks noChangeAspect="1" noChangeArrowheads="1"/>
              </p:cNvPicPr>
              <p:nvPr/>
            </p:nvPicPr>
            <p:blipFill>
              <a:blip r:embed="rId1527"/>
              <a:srcRect/>
              <a:stretch>
                <a:fillRect/>
              </a:stretch>
            </p:blipFill>
            <p:spPr bwMode="auto">
              <a:xfrm>
                <a:off x="1996" y="196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0" name="Picture 518"/>
              <p:cNvPicPr>
                <a:picLocks noChangeAspect="1" noChangeArrowheads="1"/>
              </p:cNvPicPr>
              <p:nvPr/>
            </p:nvPicPr>
            <p:blipFill>
              <a:blip r:embed="rId1528"/>
              <a:srcRect/>
              <a:stretch>
                <a:fillRect/>
              </a:stretch>
            </p:blipFill>
            <p:spPr bwMode="auto">
              <a:xfrm>
                <a:off x="1789" y="1964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1" name="Picture 519"/>
              <p:cNvPicPr>
                <a:picLocks noChangeAspect="1" noChangeArrowheads="1"/>
              </p:cNvPicPr>
              <p:nvPr/>
            </p:nvPicPr>
            <p:blipFill>
              <a:blip r:embed="rId1529"/>
              <a:srcRect/>
              <a:stretch>
                <a:fillRect/>
              </a:stretch>
            </p:blipFill>
            <p:spPr bwMode="auto">
              <a:xfrm>
                <a:off x="1996" y="1964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2" name="Picture 520"/>
              <p:cNvPicPr>
                <a:picLocks noChangeAspect="1" noChangeArrowheads="1"/>
              </p:cNvPicPr>
              <p:nvPr/>
            </p:nvPicPr>
            <p:blipFill>
              <a:blip r:embed="rId1530"/>
              <a:srcRect/>
              <a:stretch>
                <a:fillRect/>
              </a:stretch>
            </p:blipFill>
            <p:spPr bwMode="auto">
              <a:xfrm>
                <a:off x="1789" y="196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3" name="Picture 521"/>
              <p:cNvPicPr>
                <a:picLocks noChangeAspect="1" noChangeArrowheads="1"/>
              </p:cNvPicPr>
              <p:nvPr/>
            </p:nvPicPr>
            <p:blipFill>
              <a:blip r:embed="rId1531"/>
              <a:srcRect/>
              <a:stretch>
                <a:fillRect/>
              </a:stretch>
            </p:blipFill>
            <p:spPr bwMode="auto">
              <a:xfrm>
                <a:off x="1996" y="1966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4" name="Picture 522"/>
              <p:cNvPicPr>
                <a:picLocks noChangeAspect="1" noChangeArrowheads="1"/>
              </p:cNvPicPr>
              <p:nvPr/>
            </p:nvPicPr>
            <p:blipFill>
              <a:blip r:embed="rId1532"/>
              <a:srcRect/>
              <a:stretch>
                <a:fillRect/>
              </a:stretch>
            </p:blipFill>
            <p:spPr bwMode="auto">
              <a:xfrm>
                <a:off x="1789" y="196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5" name="Picture 523"/>
              <p:cNvPicPr>
                <a:picLocks noChangeAspect="1" noChangeArrowheads="1"/>
              </p:cNvPicPr>
              <p:nvPr/>
            </p:nvPicPr>
            <p:blipFill>
              <a:blip r:embed="rId1533"/>
              <a:srcRect/>
              <a:stretch>
                <a:fillRect/>
              </a:stretch>
            </p:blipFill>
            <p:spPr bwMode="auto">
              <a:xfrm>
                <a:off x="1996" y="1967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6" name="Picture 524"/>
              <p:cNvPicPr>
                <a:picLocks noChangeAspect="1" noChangeArrowheads="1"/>
              </p:cNvPicPr>
              <p:nvPr/>
            </p:nvPicPr>
            <p:blipFill>
              <a:blip r:embed="rId1534"/>
              <a:srcRect/>
              <a:stretch>
                <a:fillRect/>
              </a:stretch>
            </p:blipFill>
            <p:spPr bwMode="auto">
              <a:xfrm>
                <a:off x="1788" y="1969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7" name="Picture 525"/>
              <p:cNvPicPr>
                <a:picLocks noChangeAspect="1" noChangeArrowheads="1"/>
              </p:cNvPicPr>
              <p:nvPr/>
            </p:nvPicPr>
            <p:blipFill>
              <a:blip r:embed="rId1535"/>
              <a:srcRect/>
              <a:stretch>
                <a:fillRect/>
              </a:stretch>
            </p:blipFill>
            <p:spPr bwMode="auto">
              <a:xfrm>
                <a:off x="1994" y="1969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8" name="Picture 526"/>
              <p:cNvPicPr>
                <a:picLocks noChangeAspect="1" noChangeArrowheads="1"/>
              </p:cNvPicPr>
              <p:nvPr/>
            </p:nvPicPr>
            <p:blipFill>
              <a:blip r:embed="rId1536"/>
              <a:srcRect/>
              <a:stretch>
                <a:fillRect/>
              </a:stretch>
            </p:blipFill>
            <p:spPr bwMode="auto">
              <a:xfrm>
                <a:off x="1789" y="1971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79" name="Picture 527"/>
              <p:cNvPicPr>
                <a:picLocks noChangeAspect="1" noChangeArrowheads="1"/>
              </p:cNvPicPr>
              <p:nvPr/>
            </p:nvPicPr>
            <p:blipFill>
              <a:blip r:embed="rId1537"/>
              <a:srcRect/>
              <a:stretch>
                <a:fillRect/>
              </a:stretch>
            </p:blipFill>
            <p:spPr bwMode="auto">
              <a:xfrm>
                <a:off x="1994" y="1971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0" name="Picture 528"/>
              <p:cNvPicPr>
                <a:picLocks noChangeAspect="1" noChangeArrowheads="1"/>
              </p:cNvPicPr>
              <p:nvPr/>
            </p:nvPicPr>
            <p:blipFill>
              <a:blip r:embed="rId1538"/>
              <a:srcRect/>
              <a:stretch>
                <a:fillRect/>
              </a:stretch>
            </p:blipFill>
            <p:spPr bwMode="auto">
              <a:xfrm>
                <a:off x="1793" y="1972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1" name="Picture 529"/>
              <p:cNvPicPr>
                <a:picLocks noChangeAspect="1" noChangeArrowheads="1"/>
              </p:cNvPicPr>
              <p:nvPr/>
            </p:nvPicPr>
            <p:blipFill>
              <a:blip r:embed="rId1539"/>
              <a:srcRect/>
              <a:stretch>
                <a:fillRect/>
              </a:stretch>
            </p:blipFill>
            <p:spPr bwMode="auto">
              <a:xfrm>
                <a:off x="1993" y="197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2" name="Picture 530"/>
              <p:cNvPicPr>
                <a:picLocks noChangeAspect="1" noChangeArrowheads="1"/>
              </p:cNvPicPr>
              <p:nvPr/>
            </p:nvPicPr>
            <p:blipFill>
              <a:blip r:embed="rId1540"/>
              <a:srcRect/>
              <a:stretch>
                <a:fillRect/>
              </a:stretch>
            </p:blipFill>
            <p:spPr bwMode="auto">
              <a:xfrm>
                <a:off x="1793" y="1974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3" name="Picture 531"/>
              <p:cNvPicPr>
                <a:picLocks noChangeAspect="1" noChangeArrowheads="1"/>
              </p:cNvPicPr>
              <p:nvPr/>
            </p:nvPicPr>
            <p:blipFill>
              <a:blip r:embed="rId1541"/>
              <a:srcRect/>
              <a:stretch>
                <a:fillRect/>
              </a:stretch>
            </p:blipFill>
            <p:spPr bwMode="auto">
              <a:xfrm>
                <a:off x="1993" y="197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4" name="Picture 532"/>
              <p:cNvPicPr>
                <a:picLocks noChangeAspect="1" noChangeArrowheads="1"/>
              </p:cNvPicPr>
              <p:nvPr/>
            </p:nvPicPr>
            <p:blipFill>
              <a:blip r:embed="rId1542"/>
              <a:srcRect/>
              <a:stretch>
                <a:fillRect/>
              </a:stretch>
            </p:blipFill>
            <p:spPr bwMode="auto">
              <a:xfrm>
                <a:off x="1793" y="1976"/>
                <a:ext cx="7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5" name="Picture 533"/>
              <p:cNvPicPr>
                <a:picLocks noChangeAspect="1" noChangeArrowheads="1"/>
              </p:cNvPicPr>
              <p:nvPr/>
            </p:nvPicPr>
            <p:blipFill>
              <a:blip r:embed="rId1543"/>
              <a:srcRect/>
              <a:stretch>
                <a:fillRect/>
              </a:stretch>
            </p:blipFill>
            <p:spPr bwMode="auto">
              <a:xfrm>
                <a:off x="1993" y="197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6" name="Picture 534"/>
              <p:cNvPicPr>
                <a:picLocks noChangeAspect="1" noChangeArrowheads="1"/>
              </p:cNvPicPr>
              <p:nvPr/>
            </p:nvPicPr>
            <p:blipFill>
              <a:blip r:embed="rId1544"/>
              <a:srcRect/>
              <a:stretch>
                <a:fillRect/>
              </a:stretch>
            </p:blipFill>
            <p:spPr bwMode="auto">
              <a:xfrm>
                <a:off x="1793" y="197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7" name="Picture 535"/>
              <p:cNvPicPr>
                <a:picLocks noChangeAspect="1" noChangeArrowheads="1"/>
              </p:cNvPicPr>
              <p:nvPr/>
            </p:nvPicPr>
            <p:blipFill>
              <a:blip r:embed="rId1545"/>
              <a:srcRect/>
              <a:stretch>
                <a:fillRect/>
              </a:stretch>
            </p:blipFill>
            <p:spPr bwMode="auto">
              <a:xfrm>
                <a:off x="1991" y="1977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8" name="Picture 536"/>
              <p:cNvPicPr>
                <a:picLocks noChangeAspect="1" noChangeArrowheads="1"/>
              </p:cNvPicPr>
              <p:nvPr/>
            </p:nvPicPr>
            <p:blipFill>
              <a:blip r:embed="rId1546"/>
              <a:srcRect/>
              <a:stretch>
                <a:fillRect/>
              </a:stretch>
            </p:blipFill>
            <p:spPr bwMode="auto">
              <a:xfrm>
                <a:off x="1793" y="197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89" name="Picture 537"/>
              <p:cNvPicPr>
                <a:picLocks noChangeAspect="1" noChangeArrowheads="1"/>
              </p:cNvPicPr>
              <p:nvPr/>
            </p:nvPicPr>
            <p:blipFill>
              <a:blip r:embed="rId1547"/>
              <a:srcRect/>
              <a:stretch>
                <a:fillRect/>
              </a:stretch>
            </p:blipFill>
            <p:spPr bwMode="auto">
              <a:xfrm>
                <a:off x="1991" y="1979"/>
                <a:ext cx="9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0" name="Picture 538"/>
              <p:cNvPicPr>
                <a:picLocks noChangeAspect="1" noChangeArrowheads="1"/>
              </p:cNvPicPr>
              <p:nvPr/>
            </p:nvPicPr>
            <p:blipFill>
              <a:blip r:embed="rId1548"/>
              <a:srcRect/>
              <a:stretch>
                <a:fillRect/>
              </a:stretch>
            </p:blipFill>
            <p:spPr bwMode="auto">
              <a:xfrm>
                <a:off x="1793" y="1981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1" name="Picture 539"/>
              <p:cNvPicPr>
                <a:picLocks noChangeAspect="1" noChangeArrowheads="1"/>
              </p:cNvPicPr>
              <p:nvPr/>
            </p:nvPicPr>
            <p:blipFill>
              <a:blip r:embed="rId1549"/>
              <a:srcRect/>
              <a:stretch>
                <a:fillRect/>
              </a:stretch>
            </p:blipFill>
            <p:spPr bwMode="auto">
              <a:xfrm>
                <a:off x="1991" y="1981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2" name="Picture 540"/>
              <p:cNvPicPr>
                <a:picLocks noChangeAspect="1" noChangeArrowheads="1"/>
              </p:cNvPicPr>
              <p:nvPr/>
            </p:nvPicPr>
            <p:blipFill>
              <a:blip r:embed="rId1550"/>
              <a:srcRect/>
              <a:stretch>
                <a:fillRect/>
              </a:stretch>
            </p:blipFill>
            <p:spPr bwMode="auto">
              <a:xfrm>
                <a:off x="1793" y="1982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3" name="Picture 541"/>
              <p:cNvPicPr>
                <a:picLocks noChangeAspect="1" noChangeArrowheads="1"/>
              </p:cNvPicPr>
              <p:nvPr/>
            </p:nvPicPr>
            <p:blipFill>
              <a:blip r:embed="rId1551"/>
              <a:srcRect/>
              <a:stretch>
                <a:fillRect/>
              </a:stretch>
            </p:blipFill>
            <p:spPr bwMode="auto">
              <a:xfrm>
                <a:off x="1989" y="1982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4" name="Picture 542"/>
              <p:cNvPicPr>
                <a:picLocks noChangeAspect="1" noChangeArrowheads="1"/>
              </p:cNvPicPr>
              <p:nvPr/>
            </p:nvPicPr>
            <p:blipFill>
              <a:blip r:embed="rId1552"/>
              <a:srcRect/>
              <a:stretch>
                <a:fillRect/>
              </a:stretch>
            </p:blipFill>
            <p:spPr bwMode="auto">
              <a:xfrm>
                <a:off x="1793" y="1984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5" name="Picture 543"/>
              <p:cNvPicPr>
                <a:picLocks noChangeAspect="1" noChangeArrowheads="1"/>
              </p:cNvPicPr>
              <p:nvPr/>
            </p:nvPicPr>
            <p:blipFill>
              <a:blip r:embed="rId1553"/>
              <a:srcRect/>
              <a:stretch>
                <a:fillRect/>
              </a:stretch>
            </p:blipFill>
            <p:spPr bwMode="auto">
              <a:xfrm>
                <a:off x="1989" y="1984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6" name="Picture 544"/>
              <p:cNvPicPr>
                <a:picLocks noChangeAspect="1" noChangeArrowheads="1"/>
              </p:cNvPicPr>
              <p:nvPr/>
            </p:nvPicPr>
            <p:blipFill>
              <a:blip r:embed="rId1554"/>
              <a:srcRect/>
              <a:stretch>
                <a:fillRect/>
              </a:stretch>
            </p:blipFill>
            <p:spPr bwMode="auto">
              <a:xfrm>
                <a:off x="1793" y="1986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7" name="Picture 545"/>
              <p:cNvPicPr>
                <a:picLocks noChangeAspect="1" noChangeArrowheads="1"/>
              </p:cNvPicPr>
              <p:nvPr/>
            </p:nvPicPr>
            <p:blipFill>
              <a:blip r:embed="rId1555"/>
              <a:srcRect/>
              <a:stretch>
                <a:fillRect/>
              </a:stretch>
            </p:blipFill>
            <p:spPr bwMode="auto">
              <a:xfrm>
                <a:off x="1989" y="1986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8" name="Picture 546"/>
              <p:cNvPicPr>
                <a:picLocks noChangeAspect="1" noChangeArrowheads="1"/>
              </p:cNvPicPr>
              <p:nvPr/>
            </p:nvPicPr>
            <p:blipFill>
              <a:blip r:embed="rId1556"/>
              <a:srcRect/>
              <a:stretch>
                <a:fillRect/>
              </a:stretch>
            </p:blipFill>
            <p:spPr bwMode="auto">
              <a:xfrm>
                <a:off x="1793" y="198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899" name="Picture 547"/>
              <p:cNvPicPr>
                <a:picLocks noChangeAspect="1" noChangeArrowheads="1"/>
              </p:cNvPicPr>
              <p:nvPr/>
            </p:nvPicPr>
            <p:blipFill>
              <a:blip r:embed="rId1557"/>
              <a:srcRect/>
              <a:stretch>
                <a:fillRect/>
              </a:stretch>
            </p:blipFill>
            <p:spPr bwMode="auto">
              <a:xfrm>
                <a:off x="1988" y="1987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0" name="Picture 548"/>
              <p:cNvPicPr>
                <a:picLocks noChangeAspect="1" noChangeArrowheads="1"/>
              </p:cNvPicPr>
              <p:nvPr/>
            </p:nvPicPr>
            <p:blipFill>
              <a:blip r:embed="rId1558"/>
              <a:srcRect/>
              <a:stretch>
                <a:fillRect/>
              </a:stretch>
            </p:blipFill>
            <p:spPr bwMode="auto">
              <a:xfrm>
                <a:off x="1793" y="198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1" name="Picture 549"/>
              <p:cNvPicPr>
                <a:picLocks noChangeAspect="1" noChangeArrowheads="1"/>
              </p:cNvPicPr>
              <p:nvPr/>
            </p:nvPicPr>
            <p:blipFill>
              <a:blip r:embed="rId1559"/>
              <a:srcRect/>
              <a:stretch>
                <a:fillRect/>
              </a:stretch>
            </p:blipFill>
            <p:spPr bwMode="auto">
              <a:xfrm>
                <a:off x="1988" y="1989"/>
                <a:ext cx="10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2" name="Picture 550"/>
              <p:cNvPicPr>
                <a:picLocks noChangeAspect="1" noChangeArrowheads="1"/>
              </p:cNvPicPr>
              <p:nvPr/>
            </p:nvPicPr>
            <p:blipFill>
              <a:blip r:embed="rId1560"/>
              <a:srcRect/>
              <a:stretch>
                <a:fillRect/>
              </a:stretch>
            </p:blipFill>
            <p:spPr bwMode="auto">
              <a:xfrm>
                <a:off x="1793" y="199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3" name="Picture 551"/>
              <p:cNvPicPr>
                <a:picLocks noChangeAspect="1" noChangeArrowheads="1"/>
              </p:cNvPicPr>
              <p:nvPr/>
            </p:nvPicPr>
            <p:blipFill>
              <a:blip r:embed="rId1561"/>
              <a:srcRect/>
              <a:stretch>
                <a:fillRect/>
              </a:stretch>
            </p:blipFill>
            <p:spPr bwMode="auto">
              <a:xfrm>
                <a:off x="1986" y="1991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4" name="Picture 552"/>
              <p:cNvPicPr>
                <a:picLocks noChangeAspect="1" noChangeArrowheads="1"/>
              </p:cNvPicPr>
              <p:nvPr/>
            </p:nvPicPr>
            <p:blipFill>
              <a:blip r:embed="rId1562"/>
              <a:srcRect/>
              <a:stretch>
                <a:fillRect/>
              </a:stretch>
            </p:blipFill>
            <p:spPr bwMode="auto">
              <a:xfrm>
                <a:off x="1793" y="1992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5" name="Picture 553"/>
              <p:cNvPicPr>
                <a:picLocks noChangeAspect="1" noChangeArrowheads="1"/>
              </p:cNvPicPr>
              <p:nvPr/>
            </p:nvPicPr>
            <p:blipFill>
              <a:blip r:embed="rId1563"/>
              <a:srcRect/>
              <a:stretch>
                <a:fillRect/>
              </a:stretch>
            </p:blipFill>
            <p:spPr bwMode="auto">
              <a:xfrm>
                <a:off x="1986" y="1992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6" name="Picture 554"/>
              <p:cNvPicPr>
                <a:picLocks noChangeAspect="1" noChangeArrowheads="1"/>
              </p:cNvPicPr>
              <p:nvPr/>
            </p:nvPicPr>
            <p:blipFill>
              <a:blip r:embed="rId1564"/>
              <a:srcRect/>
              <a:stretch>
                <a:fillRect/>
              </a:stretch>
            </p:blipFill>
            <p:spPr bwMode="auto">
              <a:xfrm>
                <a:off x="1793" y="1994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7" name="Picture 555"/>
              <p:cNvPicPr>
                <a:picLocks noChangeAspect="1" noChangeArrowheads="1"/>
              </p:cNvPicPr>
              <p:nvPr/>
            </p:nvPicPr>
            <p:blipFill>
              <a:blip r:embed="rId1565"/>
              <a:srcRect/>
              <a:stretch>
                <a:fillRect/>
              </a:stretch>
            </p:blipFill>
            <p:spPr bwMode="auto">
              <a:xfrm>
                <a:off x="1986" y="1994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8" name="Picture 556"/>
              <p:cNvPicPr>
                <a:picLocks noChangeAspect="1" noChangeArrowheads="1"/>
              </p:cNvPicPr>
              <p:nvPr/>
            </p:nvPicPr>
            <p:blipFill>
              <a:blip r:embed="rId1566"/>
              <a:srcRect/>
              <a:stretch>
                <a:fillRect/>
              </a:stretch>
            </p:blipFill>
            <p:spPr bwMode="auto">
              <a:xfrm>
                <a:off x="1793" y="1996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09" name="Picture 557"/>
              <p:cNvPicPr>
                <a:picLocks noChangeAspect="1" noChangeArrowheads="1"/>
              </p:cNvPicPr>
              <p:nvPr/>
            </p:nvPicPr>
            <p:blipFill>
              <a:blip r:embed="rId1567"/>
              <a:srcRect/>
              <a:stretch>
                <a:fillRect/>
              </a:stretch>
            </p:blipFill>
            <p:spPr bwMode="auto">
              <a:xfrm>
                <a:off x="1986" y="1996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0" name="Picture 558"/>
              <p:cNvPicPr>
                <a:picLocks noChangeAspect="1" noChangeArrowheads="1"/>
              </p:cNvPicPr>
              <p:nvPr/>
            </p:nvPicPr>
            <p:blipFill>
              <a:blip r:embed="rId1568"/>
              <a:srcRect/>
              <a:stretch>
                <a:fillRect/>
              </a:stretch>
            </p:blipFill>
            <p:spPr bwMode="auto">
              <a:xfrm>
                <a:off x="1793" y="199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1" name="Picture 559"/>
              <p:cNvPicPr>
                <a:picLocks noChangeAspect="1" noChangeArrowheads="1"/>
              </p:cNvPicPr>
              <p:nvPr/>
            </p:nvPicPr>
            <p:blipFill>
              <a:blip r:embed="rId1569"/>
              <a:srcRect/>
              <a:stretch>
                <a:fillRect/>
              </a:stretch>
            </p:blipFill>
            <p:spPr bwMode="auto">
              <a:xfrm>
                <a:off x="1984" y="1997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2" name="Picture 560"/>
              <p:cNvPicPr>
                <a:picLocks noChangeAspect="1" noChangeArrowheads="1"/>
              </p:cNvPicPr>
              <p:nvPr/>
            </p:nvPicPr>
            <p:blipFill>
              <a:blip r:embed="rId1570"/>
              <a:srcRect/>
              <a:stretch>
                <a:fillRect/>
              </a:stretch>
            </p:blipFill>
            <p:spPr bwMode="auto">
              <a:xfrm>
                <a:off x="1793" y="199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3" name="Picture 561"/>
              <p:cNvPicPr>
                <a:picLocks noChangeAspect="1" noChangeArrowheads="1"/>
              </p:cNvPicPr>
              <p:nvPr/>
            </p:nvPicPr>
            <p:blipFill>
              <a:blip r:embed="rId1571"/>
              <a:srcRect/>
              <a:stretch>
                <a:fillRect/>
              </a:stretch>
            </p:blipFill>
            <p:spPr bwMode="auto">
              <a:xfrm>
                <a:off x="1984" y="199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4" name="Picture 562"/>
              <p:cNvPicPr>
                <a:picLocks noChangeAspect="1" noChangeArrowheads="1"/>
              </p:cNvPicPr>
              <p:nvPr/>
            </p:nvPicPr>
            <p:blipFill>
              <a:blip r:embed="rId1572"/>
              <a:srcRect/>
              <a:stretch>
                <a:fillRect/>
              </a:stretch>
            </p:blipFill>
            <p:spPr bwMode="auto">
              <a:xfrm>
                <a:off x="1794" y="200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5" name="Picture 563"/>
              <p:cNvPicPr>
                <a:picLocks noChangeAspect="1" noChangeArrowheads="1"/>
              </p:cNvPicPr>
              <p:nvPr/>
            </p:nvPicPr>
            <p:blipFill>
              <a:blip r:embed="rId1573"/>
              <a:srcRect/>
              <a:stretch>
                <a:fillRect/>
              </a:stretch>
            </p:blipFill>
            <p:spPr bwMode="auto">
              <a:xfrm>
                <a:off x="1984" y="200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6" name="Picture 564"/>
              <p:cNvPicPr>
                <a:picLocks noChangeAspect="1" noChangeArrowheads="1"/>
              </p:cNvPicPr>
              <p:nvPr/>
            </p:nvPicPr>
            <p:blipFill>
              <a:blip r:embed="rId1574"/>
              <a:srcRect/>
              <a:stretch>
                <a:fillRect/>
              </a:stretch>
            </p:blipFill>
            <p:spPr bwMode="auto">
              <a:xfrm>
                <a:off x="1794" y="2002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7" name="Picture 565"/>
              <p:cNvPicPr>
                <a:picLocks noChangeAspect="1" noChangeArrowheads="1"/>
              </p:cNvPicPr>
              <p:nvPr/>
            </p:nvPicPr>
            <p:blipFill>
              <a:blip r:embed="rId1575"/>
              <a:srcRect/>
              <a:stretch>
                <a:fillRect/>
              </a:stretch>
            </p:blipFill>
            <p:spPr bwMode="auto">
              <a:xfrm>
                <a:off x="1983" y="2002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8" name="Picture 566"/>
              <p:cNvPicPr>
                <a:picLocks noChangeAspect="1" noChangeArrowheads="1"/>
              </p:cNvPicPr>
              <p:nvPr/>
            </p:nvPicPr>
            <p:blipFill>
              <a:blip r:embed="rId1576"/>
              <a:srcRect/>
              <a:stretch>
                <a:fillRect/>
              </a:stretch>
            </p:blipFill>
            <p:spPr bwMode="auto">
              <a:xfrm>
                <a:off x="1794" y="200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19" name="Picture 567"/>
              <p:cNvPicPr>
                <a:picLocks noChangeAspect="1" noChangeArrowheads="1"/>
              </p:cNvPicPr>
              <p:nvPr/>
            </p:nvPicPr>
            <p:blipFill>
              <a:blip r:embed="rId1577"/>
              <a:srcRect/>
              <a:stretch>
                <a:fillRect/>
              </a:stretch>
            </p:blipFill>
            <p:spPr bwMode="auto">
              <a:xfrm>
                <a:off x="1983" y="2004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0" name="Picture 568"/>
              <p:cNvPicPr>
                <a:picLocks noChangeAspect="1" noChangeArrowheads="1"/>
              </p:cNvPicPr>
              <p:nvPr/>
            </p:nvPicPr>
            <p:blipFill>
              <a:blip r:embed="rId1578"/>
              <a:srcRect/>
              <a:stretch>
                <a:fillRect/>
              </a:stretch>
            </p:blipFill>
            <p:spPr bwMode="auto">
              <a:xfrm>
                <a:off x="1794" y="2006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1" name="Picture 569"/>
              <p:cNvPicPr>
                <a:picLocks noChangeAspect="1" noChangeArrowheads="1"/>
              </p:cNvPicPr>
              <p:nvPr/>
            </p:nvPicPr>
            <p:blipFill>
              <a:blip r:embed="rId1579"/>
              <a:srcRect/>
              <a:stretch>
                <a:fillRect/>
              </a:stretch>
            </p:blipFill>
            <p:spPr bwMode="auto">
              <a:xfrm>
                <a:off x="1983" y="2006"/>
                <a:ext cx="10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2" name="Picture 570"/>
              <p:cNvPicPr>
                <a:picLocks noChangeAspect="1" noChangeArrowheads="1"/>
              </p:cNvPicPr>
              <p:nvPr/>
            </p:nvPicPr>
            <p:blipFill>
              <a:blip r:embed="rId1580"/>
              <a:srcRect/>
              <a:stretch>
                <a:fillRect/>
              </a:stretch>
            </p:blipFill>
            <p:spPr bwMode="auto">
              <a:xfrm>
                <a:off x="1794" y="2007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3" name="Picture 571"/>
              <p:cNvPicPr>
                <a:picLocks noChangeAspect="1" noChangeArrowheads="1"/>
              </p:cNvPicPr>
              <p:nvPr/>
            </p:nvPicPr>
            <p:blipFill>
              <a:blip r:embed="rId1581"/>
              <a:srcRect/>
              <a:stretch>
                <a:fillRect/>
              </a:stretch>
            </p:blipFill>
            <p:spPr bwMode="auto">
              <a:xfrm>
                <a:off x="1983" y="2007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4" name="Picture 572"/>
              <p:cNvPicPr>
                <a:picLocks noChangeAspect="1" noChangeArrowheads="1"/>
              </p:cNvPicPr>
              <p:nvPr/>
            </p:nvPicPr>
            <p:blipFill>
              <a:blip r:embed="rId1582"/>
              <a:srcRect/>
              <a:stretch>
                <a:fillRect/>
              </a:stretch>
            </p:blipFill>
            <p:spPr bwMode="auto">
              <a:xfrm>
                <a:off x="1794" y="200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5" name="Picture 573"/>
              <p:cNvPicPr>
                <a:picLocks noChangeAspect="1" noChangeArrowheads="1"/>
              </p:cNvPicPr>
              <p:nvPr/>
            </p:nvPicPr>
            <p:blipFill>
              <a:blip r:embed="rId1583"/>
              <a:srcRect/>
              <a:stretch>
                <a:fillRect/>
              </a:stretch>
            </p:blipFill>
            <p:spPr bwMode="auto">
              <a:xfrm>
                <a:off x="1981" y="200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6" name="Picture 574"/>
              <p:cNvPicPr>
                <a:picLocks noChangeAspect="1" noChangeArrowheads="1"/>
              </p:cNvPicPr>
              <p:nvPr/>
            </p:nvPicPr>
            <p:blipFill>
              <a:blip r:embed="rId1584"/>
              <a:srcRect/>
              <a:stretch>
                <a:fillRect/>
              </a:stretch>
            </p:blipFill>
            <p:spPr bwMode="auto">
              <a:xfrm>
                <a:off x="1794" y="201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7" name="Picture 575"/>
              <p:cNvPicPr>
                <a:picLocks noChangeAspect="1" noChangeArrowheads="1"/>
              </p:cNvPicPr>
              <p:nvPr/>
            </p:nvPicPr>
            <p:blipFill>
              <a:blip r:embed="rId1585"/>
              <a:srcRect/>
              <a:stretch>
                <a:fillRect/>
              </a:stretch>
            </p:blipFill>
            <p:spPr bwMode="auto">
              <a:xfrm>
                <a:off x="1981" y="201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8" name="Picture 576"/>
              <p:cNvPicPr>
                <a:picLocks noChangeAspect="1" noChangeArrowheads="1"/>
              </p:cNvPicPr>
              <p:nvPr/>
            </p:nvPicPr>
            <p:blipFill>
              <a:blip r:embed="rId1586"/>
              <a:srcRect/>
              <a:stretch>
                <a:fillRect/>
              </a:stretch>
            </p:blipFill>
            <p:spPr bwMode="auto">
              <a:xfrm>
                <a:off x="1796" y="2012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29" name="Picture 577"/>
              <p:cNvPicPr>
                <a:picLocks noChangeAspect="1" noChangeArrowheads="1"/>
              </p:cNvPicPr>
              <p:nvPr/>
            </p:nvPicPr>
            <p:blipFill>
              <a:blip r:embed="rId1587"/>
              <a:srcRect/>
              <a:stretch>
                <a:fillRect/>
              </a:stretch>
            </p:blipFill>
            <p:spPr bwMode="auto">
              <a:xfrm>
                <a:off x="1981" y="2012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0" name="Picture 578"/>
              <p:cNvPicPr>
                <a:picLocks noChangeAspect="1" noChangeArrowheads="1"/>
              </p:cNvPicPr>
              <p:nvPr/>
            </p:nvPicPr>
            <p:blipFill>
              <a:blip r:embed="rId1588"/>
              <a:srcRect/>
              <a:stretch>
                <a:fillRect/>
              </a:stretch>
            </p:blipFill>
            <p:spPr bwMode="auto">
              <a:xfrm>
                <a:off x="1796" y="2014"/>
                <a:ext cx="7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1" name="Picture 579"/>
              <p:cNvPicPr>
                <a:picLocks noChangeAspect="1" noChangeArrowheads="1"/>
              </p:cNvPicPr>
              <p:nvPr/>
            </p:nvPicPr>
            <p:blipFill>
              <a:blip r:embed="rId1589"/>
              <a:srcRect/>
              <a:stretch>
                <a:fillRect/>
              </a:stretch>
            </p:blipFill>
            <p:spPr bwMode="auto">
              <a:xfrm>
                <a:off x="1981" y="2014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2" name="Picture 580"/>
              <p:cNvPicPr>
                <a:picLocks noChangeAspect="1" noChangeArrowheads="1"/>
              </p:cNvPicPr>
              <p:nvPr/>
            </p:nvPicPr>
            <p:blipFill>
              <a:blip r:embed="rId1590"/>
              <a:srcRect/>
              <a:stretch>
                <a:fillRect/>
              </a:stretch>
            </p:blipFill>
            <p:spPr bwMode="auto">
              <a:xfrm>
                <a:off x="1796" y="201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3" name="Picture 581"/>
              <p:cNvPicPr>
                <a:picLocks noChangeAspect="1" noChangeArrowheads="1"/>
              </p:cNvPicPr>
              <p:nvPr/>
            </p:nvPicPr>
            <p:blipFill>
              <a:blip r:embed="rId1591"/>
              <a:srcRect/>
              <a:stretch>
                <a:fillRect/>
              </a:stretch>
            </p:blipFill>
            <p:spPr bwMode="auto">
              <a:xfrm>
                <a:off x="1979" y="2016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4" name="Picture 582"/>
              <p:cNvPicPr>
                <a:picLocks noChangeAspect="1" noChangeArrowheads="1"/>
              </p:cNvPicPr>
              <p:nvPr/>
            </p:nvPicPr>
            <p:blipFill>
              <a:blip r:embed="rId1592"/>
              <a:srcRect/>
              <a:stretch>
                <a:fillRect/>
              </a:stretch>
            </p:blipFill>
            <p:spPr bwMode="auto">
              <a:xfrm>
                <a:off x="1796" y="201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5" name="Picture 583"/>
              <p:cNvPicPr>
                <a:picLocks noChangeAspect="1" noChangeArrowheads="1"/>
              </p:cNvPicPr>
              <p:nvPr/>
            </p:nvPicPr>
            <p:blipFill>
              <a:blip r:embed="rId1593"/>
              <a:srcRect/>
              <a:stretch>
                <a:fillRect/>
              </a:stretch>
            </p:blipFill>
            <p:spPr bwMode="auto">
              <a:xfrm>
                <a:off x="1979" y="2017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6" name="Picture 584"/>
              <p:cNvPicPr>
                <a:picLocks noChangeAspect="1" noChangeArrowheads="1"/>
              </p:cNvPicPr>
              <p:nvPr/>
            </p:nvPicPr>
            <p:blipFill>
              <a:blip r:embed="rId1594"/>
              <a:srcRect/>
              <a:stretch>
                <a:fillRect/>
              </a:stretch>
            </p:blipFill>
            <p:spPr bwMode="auto">
              <a:xfrm>
                <a:off x="1796" y="2019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7" name="Picture 585"/>
              <p:cNvPicPr>
                <a:picLocks noChangeAspect="1" noChangeArrowheads="1"/>
              </p:cNvPicPr>
              <p:nvPr/>
            </p:nvPicPr>
            <p:blipFill>
              <a:blip r:embed="rId1595"/>
              <a:srcRect/>
              <a:stretch>
                <a:fillRect/>
              </a:stretch>
            </p:blipFill>
            <p:spPr bwMode="auto">
              <a:xfrm>
                <a:off x="1866" y="201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8" name="Picture 586"/>
              <p:cNvPicPr>
                <a:picLocks noChangeAspect="1" noChangeArrowheads="1"/>
              </p:cNvPicPr>
              <p:nvPr/>
            </p:nvPicPr>
            <p:blipFill>
              <a:blip r:embed="rId1596"/>
              <a:srcRect/>
              <a:stretch>
                <a:fillRect/>
              </a:stretch>
            </p:blipFill>
            <p:spPr bwMode="auto">
              <a:xfrm>
                <a:off x="1979" y="201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939" name="Picture 587"/>
              <p:cNvPicPr>
                <a:picLocks noChangeAspect="1" noChangeArrowheads="1"/>
              </p:cNvPicPr>
              <p:nvPr/>
            </p:nvPicPr>
            <p:blipFill>
              <a:blip r:embed="rId1597"/>
              <a:srcRect/>
              <a:stretch>
                <a:fillRect/>
              </a:stretch>
            </p:blipFill>
            <p:spPr bwMode="auto">
              <a:xfrm>
                <a:off x="1798" y="2021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1" name="Group 588"/>
            <p:cNvGrpSpPr>
              <a:grpSpLocks/>
            </p:cNvGrpSpPr>
            <p:nvPr/>
          </p:nvGrpSpPr>
          <p:grpSpPr bwMode="auto">
            <a:xfrm>
              <a:off x="1798" y="2021"/>
              <a:ext cx="305" cy="121"/>
              <a:chOff x="1798" y="2021"/>
              <a:chExt cx="305" cy="121"/>
            </a:xfrm>
          </p:grpSpPr>
          <p:pic>
            <p:nvPicPr>
              <p:cNvPr id="16540" name="Picture 589"/>
              <p:cNvPicPr>
                <a:picLocks noChangeAspect="1" noChangeArrowheads="1"/>
              </p:cNvPicPr>
              <p:nvPr/>
            </p:nvPicPr>
            <p:blipFill>
              <a:blip r:embed="rId1598"/>
              <a:srcRect/>
              <a:stretch>
                <a:fillRect/>
              </a:stretch>
            </p:blipFill>
            <p:spPr bwMode="auto">
              <a:xfrm>
                <a:off x="1979" y="202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1" name="Picture 590"/>
              <p:cNvPicPr>
                <a:picLocks noChangeAspect="1" noChangeArrowheads="1"/>
              </p:cNvPicPr>
              <p:nvPr/>
            </p:nvPicPr>
            <p:blipFill>
              <a:blip r:embed="rId1599"/>
              <a:srcRect/>
              <a:stretch>
                <a:fillRect/>
              </a:stretch>
            </p:blipFill>
            <p:spPr bwMode="auto">
              <a:xfrm>
                <a:off x="1798" y="2022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2" name="Picture 591"/>
              <p:cNvPicPr>
                <a:picLocks noChangeAspect="1" noChangeArrowheads="1"/>
              </p:cNvPicPr>
              <p:nvPr/>
            </p:nvPicPr>
            <p:blipFill>
              <a:blip r:embed="rId1600"/>
              <a:srcRect/>
              <a:stretch>
                <a:fillRect/>
              </a:stretch>
            </p:blipFill>
            <p:spPr bwMode="auto">
              <a:xfrm>
                <a:off x="1978" y="2022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3" name="Picture 592"/>
              <p:cNvPicPr>
                <a:picLocks noChangeAspect="1" noChangeArrowheads="1"/>
              </p:cNvPicPr>
              <p:nvPr/>
            </p:nvPicPr>
            <p:blipFill>
              <a:blip r:embed="rId1601"/>
              <a:srcRect/>
              <a:stretch>
                <a:fillRect/>
              </a:stretch>
            </p:blipFill>
            <p:spPr bwMode="auto">
              <a:xfrm>
                <a:off x="1798" y="2024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4" name="Picture 593"/>
              <p:cNvPicPr>
                <a:picLocks noChangeAspect="1" noChangeArrowheads="1"/>
              </p:cNvPicPr>
              <p:nvPr/>
            </p:nvPicPr>
            <p:blipFill>
              <a:blip r:embed="rId1602"/>
              <a:srcRect/>
              <a:stretch>
                <a:fillRect/>
              </a:stretch>
            </p:blipFill>
            <p:spPr bwMode="auto">
              <a:xfrm>
                <a:off x="1978" y="2024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5" name="Picture 594"/>
              <p:cNvPicPr>
                <a:picLocks noChangeAspect="1" noChangeArrowheads="1"/>
              </p:cNvPicPr>
              <p:nvPr/>
            </p:nvPicPr>
            <p:blipFill>
              <a:blip r:embed="rId1603"/>
              <a:srcRect/>
              <a:stretch>
                <a:fillRect/>
              </a:stretch>
            </p:blipFill>
            <p:spPr bwMode="auto">
              <a:xfrm>
                <a:off x="1799" y="2026"/>
                <a:ext cx="6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6" name="Picture 595"/>
              <p:cNvPicPr>
                <a:picLocks noChangeAspect="1" noChangeArrowheads="1"/>
              </p:cNvPicPr>
              <p:nvPr/>
            </p:nvPicPr>
            <p:blipFill>
              <a:blip r:embed="rId1604"/>
              <a:srcRect/>
              <a:stretch>
                <a:fillRect/>
              </a:stretch>
            </p:blipFill>
            <p:spPr bwMode="auto">
              <a:xfrm>
                <a:off x="1866" y="2026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7" name="Picture 596"/>
              <p:cNvPicPr>
                <a:picLocks noChangeAspect="1" noChangeArrowheads="1"/>
              </p:cNvPicPr>
              <p:nvPr/>
            </p:nvPicPr>
            <p:blipFill>
              <a:blip r:embed="rId1605"/>
              <a:srcRect/>
              <a:stretch>
                <a:fillRect/>
              </a:stretch>
            </p:blipFill>
            <p:spPr bwMode="auto">
              <a:xfrm>
                <a:off x="1978" y="2026"/>
                <a:ext cx="10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8" name="Picture 597"/>
              <p:cNvPicPr>
                <a:picLocks noChangeAspect="1" noChangeArrowheads="1"/>
              </p:cNvPicPr>
              <p:nvPr/>
            </p:nvPicPr>
            <p:blipFill>
              <a:blip r:embed="rId1606"/>
              <a:srcRect/>
              <a:stretch>
                <a:fillRect/>
              </a:stretch>
            </p:blipFill>
            <p:spPr bwMode="auto">
              <a:xfrm>
                <a:off x="1799" y="2027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49" name="Picture 598"/>
              <p:cNvPicPr>
                <a:picLocks noChangeAspect="1" noChangeArrowheads="1"/>
              </p:cNvPicPr>
              <p:nvPr/>
            </p:nvPicPr>
            <p:blipFill>
              <a:blip r:embed="rId1607"/>
              <a:srcRect/>
              <a:stretch>
                <a:fillRect/>
              </a:stretch>
            </p:blipFill>
            <p:spPr bwMode="auto">
              <a:xfrm>
                <a:off x="1978" y="2027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0" name="Picture 599"/>
              <p:cNvPicPr>
                <a:picLocks noChangeAspect="1" noChangeArrowheads="1"/>
              </p:cNvPicPr>
              <p:nvPr/>
            </p:nvPicPr>
            <p:blipFill>
              <a:blip r:embed="rId1608"/>
              <a:srcRect/>
              <a:stretch>
                <a:fillRect/>
              </a:stretch>
            </p:blipFill>
            <p:spPr bwMode="auto">
              <a:xfrm>
                <a:off x="1799" y="2029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1" name="Picture 600"/>
              <p:cNvPicPr>
                <a:picLocks noChangeAspect="1" noChangeArrowheads="1"/>
              </p:cNvPicPr>
              <p:nvPr/>
            </p:nvPicPr>
            <p:blipFill>
              <a:blip r:embed="rId1609"/>
              <a:srcRect/>
              <a:stretch>
                <a:fillRect/>
              </a:stretch>
            </p:blipFill>
            <p:spPr bwMode="auto">
              <a:xfrm>
                <a:off x="1976" y="202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2" name="Picture 601"/>
              <p:cNvPicPr>
                <a:picLocks noChangeAspect="1" noChangeArrowheads="1"/>
              </p:cNvPicPr>
              <p:nvPr/>
            </p:nvPicPr>
            <p:blipFill>
              <a:blip r:embed="rId1610"/>
              <a:srcRect/>
              <a:stretch>
                <a:fillRect/>
              </a:stretch>
            </p:blipFill>
            <p:spPr bwMode="auto">
              <a:xfrm>
                <a:off x="1799" y="2031"/>
                <a:ext cx="6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3" name="Picture 602"/>
              <p:cNvPicPr>
                <a:picLocks noChangeAspect="1" noChangeArrowheads="1"/>
              </p:cNvPicPr>
              <p:nvPr/>
            </p:nvPicPr>
            <p:blipFill>
              <a:blip r:embed="rId1611"/>
              <a:srcRect/>
              <a:stretch>
                <a:fillRect/>
              </a:stretch>
            </p:blipFill>
            <p:spPr bwMode="auto">
              <a:xfrm>
                <a:off x="1976" y="203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4" name="Picture 603"/>
              <p:cNvPicPr>
                <a:picLocks noChangeAspect="1" noChangeArrowheads="1"/>
              </p:cNvPicPr>
              <p:nvPr/>
            </p:nvPicPr>
            <p:blipFill>
              <a:blip r:embed="rId1612"/>
              <a:srcRect/>
              <a:stretch>
                <a:fillRect/>
              </a:stretch>
            </p:blipFill>
            <p:spPr bwMode="auto">
              <a:xfrm>
                <a:off x="1801" y="2032"/>
                <a:ext cx="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5" name="Picture 604"/>
              <p:cNvPicPr>
                <a:picLocks noChangeAspect="1" noChangeArrowheads="1"/>
              </p:cNvPicPr>
              <p:nvPr/>
            </p:nvPicPr>
            <p:blipFill>
              <a:blip r:embed="rId1613"/>
              <a:srcRect/>
              <a:stretch>
                <a:fillRect/>
              </a:stretch>
            </p:blipFill>
            <p:spPr bwMode="auto">
              <a:xfrm>
                <a:off x="1976" y="2032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6" name="Picture 605"/>
              <p:cNvPicPr>
                <a:picLocks noChangeAspect="1" noChangeArrowheads="1"/>
              </p:cNvPicPr>
              <p:nvPr/>
            </p:nvPicPr>
            <p:blipFill>
              <a:blip r:embed="rId1614"/>
              <a:srcRect/>
              <a:stretch>
                <a:fillRect/>
              </a:stretch>
            </p:blipFill>
            <p:spPr bwMode="auto">
              <a:xfrm>
                <a:off x="1801" y="2034"/>
                <a:ext cx="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7" name="Picture 606"/>
              <p:cNvPicPr>
                <a:picLocks noChangeAspect="1" noChangeArrowheads="1"/>
              </p:cNvPicPr>
              <p:nvPr/>
            </p:nvPicPr>
            <p:blipFill>
              <a:blip r:embed="rId1615"/>
              <a:srcRect/>
              <a:stretch>
                <a:fillRect/>
              </a:stretch>
            </p:blipFill>
            <p:spPr bwMode="auto">
              <a:xfrm>
                <a:off x="1976" y="2034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8" name="Picture 607"/>
              <p:cNvPicPr>
                <a:picLocks noChangeAspect="1" noChangeArrowheads="1"/>
              </p:cNvPicPr>
              <p:nvPr/>
            </p:nvPicPr>
            <p:blipFill>
              <a:blip r:embed="rId1616"/>
              <a:srcRect/>
              <a:stretch>
                <a:fillRect/>
              </a:stretch>
            </p:blipFill>
            <p:spPr bwMode="auto">
              <a:xfrm>
                <a:off x="1801" y="2036"/>
                <a:ext cx="7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59" name="Picture 608"/>
              <p:cNvPicPr>
                <a:picLocks noChangeAspect="1" noChangeArrowheads="1"/>
              </p:cNvPicPr>
              <p:nvPr/>
            </p:nvPicPr>
            <p:blipFill>
              <a:blip r:embed="rId1617"/>
              <a:srcRect/>
              <a:stretch>
                <a:fillRect/>
              </a:stretch>
            </p:blipFill>
            <p:spPr bwMode="auto">
              <a:xfrm>
                <a:off x="1974" y="2036"/>
                <a:ext cx="10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0" name="Picture 609"/>
              <p:cNvPicPr>
                <a:picLocks noChangeAspect="1" noChangeArrowheads="1"/>
              </p:cNvPicPr>
              <p:nvPr/>
            </p:nvPicPr>
            <p:blipFill>
              <a:blip r:embed="rId1618"/>
              <a:srcRect/>
              <a:stretch>
                <a:fillRect/>
              </a:stretch>
            </p:blipFill>
            <p:spPr bwMode="auto">
              <a:xfrm>
                <a:off x="1803" y="203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1" name="Picture 610"/>
              <p:cNvPicPr>
                <a:picLocks noChangeAspect="1" noChangeArrowheads="1"/>
              </p:cNvPicPr>
              <p:nvPr/>
            </p:nvPicPr>
            <p:blipFill>
              <a:blip r:embed="rId1619"/>
              <a:srcRect/>
              <a:stretch>
                <a:fillRect/>
              </a:stretch>
            </p:blipFill>
            <p:spPr bwMode="auto">
              <a:xfrm>
                <a:off x="1974" y="2037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2" name="Picture 611"/>
              <p:cNvPicPr>
                <a:picLocks noChangeAspect="1" noChangeArrowheads="1"/>
              </p:cNvPicPr>
              <p:nvPr/>
            </p:nvPicPr>
            <p:blipFill>
              <a:blip r:embed="rId1620"/>
              <a:srcRect/>
              <a:stretch>
                <a:fillRect/>
              </a:stretch>
            </p:blipFill>
            <p:spPr bwMode="auto">
              <a:xfrm>
                <a:off x="1803" y="2039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3" name="Picture 612"/>
              <p:cNvPicPr>
                <a:picLocks noChangeAspect="1" noChangeArrowheads="1"/>
              </p:cNvPicPr>
              <p:nvPr/>
            </p:nvPicPr>
            <p:blipFill>
              <a:blip r:embed="rId1621"/>
              <a:srcRect/>
              <a:stretch>
                <a:fillRect/>
              </a:stretch>
            </p:blipFill>
            <p:spPr bwMode="auto">
              <a:xfrm>
                <a:off x="1974" y="203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4" name="Picture 613"/>
              <p:cNvPicPr>
                <a:picLocks noChangeAspect="1" noChangeArrowheads="1"/>
              </p:cNvPicPr>
              <p:nvPr/>
            </p:nvPicPr>
            <p:blipFill>
              <a:blip r:embed="rId1622"/>
              <a:srcRect/>
              <a:stretch>
                <a:fillRect/>
              </a:stretch>
            </p:blipFill>
            <p:spPr bwMode="auto">
              <a:xfrm>
                <a:off x="1803" y="2041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5" name="Picture 614"/>
              <p:cNvPicPr>
                <a:picLocks noChangeAspect="1" noChangeArrowheads="1"/>
              </p:cNvPicPr>
              <p:nvPr/>
            </p:nvPicPr>
            <p:blipFill>
              <a:blip r:embed="rId1623"/>
              <a:srcRect/>
              <a:stretch>
                <a:fillRect/>
              </a:stretch>
            </p:blipFill>
            <p:spPr bwMode="auto">
              <a:xfrm>
                <a:off x="1974" y="204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6" name="Picture 615"/>
              <p:cNvPicPr>
                <a:picLocks noChangeAspect="1" noChangeArrowheads="1"/>
              </p:cNvPicPr>
              <p:nvPr/>
            </p:nvPicPr>
            <p:blipFill>
              <a:blip r:embed="rId1624"/>
              <a:srcRect/>
              <a:stretch>
                <a:fillRect/>
              </a:stretch>
            </p:blipFill>
            <p:spPr bwMode="auto">
              <a:xfrm>
                <a:off x="1804" y="2042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7" name="Picture 616"/>
              <p:cNvPicPr>
                <a:picLocks noChangeAspect="1" noChangeArrowheads="1"/>
              </p:cNvPicPr>
              <p:nvPr/>
            </p:nvPicPr>
            <p:blipFill>
              <a:blip r:embed="rId1625"/>
              <a:srcRect/>
              <a:stretch>
                <a:fillRect/>
              </a:stretch>
            </p:blipFill>
            <p:spPr bwMode="auto">
              <a:xfrm>
                <a:off x="1974" y="2042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8" name="Picture 617"/>
              <p:cNvPicPr>
                <a:picLocks noChangeAspect="1" noChangeArrowheads="1"/>
              </p:cNvPicPr>
              <p:nvPr/>
            </p:nvPicPr>
            <p:blipFill>
              <a:blip r:embed="rId1626"/>
              <a:srcRect/>
              <a:stretch>
                <a:fillRect/>
              </a:stretch>
            </p:blipFill>
            <p:spPr bwMode="auto">
              <a:xfrm>
                <a:off x="1804" y="2044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69" name="Picture 618"/>
              <p:cNvPicPr>
                <a:picLocks noChangeAspect="1" noChangeArrowheads="1"/>
              </p:cNvPicPr>
              <p:nvPr/>
            </p:nvPicPr>
            <p:blipFill>
              <a:blip r:embed="rId1627"/>
              <a:srcRect/>
              <a:stretch>
                <a:fillRect/>
              </a:stretch>
            </p:blipFill>
            <p:spPr bwMode="auto">
              <a:xfrm>
                <a:off x="1974" y="2044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0" name="Picture 619"/>
              <p:cNvPicPr>
                <a:picLocks noChangeAspect="1" noChangeArrowheads="1"/>
              </p:cNvPicPr>
              <p:nvPr/>
            </p:nvPicPr>
            <p:blipFill>
              <a:blip r:embed="rId1628"/>
              <a:srcRect/>
              <a:stretch>
                <a:fillRect/>
              </a:stretch>
            </p:blipFill>
            <p:spPr bwMode="auto">
              <a:xfrm>
                <a:off x="1804" y="2046"/>
                <a:ext cx="6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1" name="Picture 620"/>
              <p:cNvPicPr>
                <a:picLocks noChangeAspect="1" noChangeArrowheads="1"/>
              </p:cNvPicPr>
              <p:nvPr/>
            </p:nvPicPr>
            <p:blipFill>
              <a:blip r:embed="rId1629"/>
              <a:srcRect/>
              <a:stretch>
                <a:fillRect/>
              </a:stretch>
            </p:blipFill>
            <p:spPr bwMode="auto">
              <a:xfrm>
                <a:off x="1974" y="2046"/>
                <a:ext cx="10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2" name="Picture 621"/>
              <p:cNvPicPr>
                <a:picLocks noChangeAspect="1" noChangeArrowheads="1"/>
              </p:cNvPicPr>
              <p:nvPr/>
            </p:nvPicPr>
            <p:blipFill>
              <a:blip r:embed="rId1630"/>
              <a:srcRect/>
              <a:stretch>
                <a:fillRect/>
              </a:stretch>
            </p:blipFill>
            <p:spPr bwMode="auto">
              <a:xfrm>
                <a:off x="1804" y="2047"/>
                <a:ext cx="6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3" name="Picture 622"/>
              <p:cNvPicPr>
                <a:picLocks noChangeAspect="1" noChangeArrowheads="1"/>
              </p:cNvPicPr>
              <p:nvPr/>
            </p:nvPicPr>
            <p:blipFill>
              <a:blip r:embed="rId1631"/>
              <a:srcRect/>
              <a:stretch>
                <a:fillRect/>
              </a:stretch>
            </p:blipFill>
            <p:spPr bwMode="auto">
              <a:xfrm>
                <a:off x="1974" y="2047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4" name="Picture 623"/>
              <p:cNvPicPr>
                <a:picLocks noChangeAspect="1" noChangeArrowheads="1"/>
              </p:cNvPicPr>
              <p:nvPr/>
            </p:nvPicPr>
            <p:blipFill>
              <a:blip r:embed="rId1632"/>
              <a:srcRect/>
              <a:stretch>
                <a:fillRect/>
              </a:stretch>
            </p:blipFill>
            <p:spPr bwMode="auto">
              <a:xfrm>
                <a:off x="1806" y="2049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5" name="Picture 624"/>
              <p:cNvPicPr>
                <a:picLocks noChangeAspect="1" noChangeArrowheads="1"/>
              </p:cNvPicPr>
              <p:nvPr/>
            </p:nvPicPr>
            <p:blipFill>
              <a:blip r:embed="rId1633"/>
              <a:srcRect/>
              <a:stretch>
                <a:fillRect/>
              </a:stretch>
            </p:blipFill>
            <p:spPr bwMode="auto">
              <a:xfrm>
                <a:off x="1973" y="2049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6" name="Picture 625"/>
              <p:cNvPicPr>
                <a:picLocks noChangeAspect="1" noChangeArrowheads="1"/>
              </p:cNvPicPr>
              <p:nvPr/>
            </p:nvPicPr>
            <p:blipFill>
              <a:blip r:embed="rId1634"/>
              <a:srcRect/>
              <a:stretch>
                <a:fillRect/>
              </a:stretch>
            </p:blipFill>
            <p:spPr bwMode="auto">
              <a:xfrm>
                <a:off x="1806" y="2051"/>
                <a:ext cx="6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7" name="Picture 626"/>
              <p:cNvPicPr>
                <a:picLocks noChangeAspect="1" noChangeArrowheads="1"/>
              </p:cNvPicPr>
              <p:nvPr/>
            </p:nvPicPr>
            <p:blipFill>
              <a:blip r:embed="rId1635"/>
              <a:srcRect/>
              <a:stretch>
                <a:fillRect/>
              </a:stretch>
            </p:blipFill>
            <p:spPr bwMode="auto">
              <a:xfrm>
                <a:off x="1973" y="2051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8" name="Picture 627"/>
              <p:cNvPicPr>
                <a:picLocks noChangeAspect="1" noChangeArrowheads="1"/>
              </p:cNvPicPr>
              <p:nvPr/>
            </p:nvPicPr>
            <p:blipFill>
              <a:blip r:embed="rId1636"/>
              <a:srcRect/>
              <a:stretch>
                <a:fillRect/>
              </a:stretch>
            </p:blipFill>
            <p:spPr bwMode="auto">
              <a:xfrm>
                <a:off x="1808" y="2052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79" name="Picture 628"/>
              <p:cNvPicPr>
                <a:picLocks noChangeAspect="1" noChangeArrowheads="1"/>
              </p:cNvPicPr>
              <p:nvPr/>
            </p:nvPicPr>
            <p:blipFill>
              <a:blip r:embed="rId1637"/>
              <a:srcRect/>
              <a:stretch>
                <a:fillRect/>
              </a:stretch>
            </p:blipFill>
            <p:spPr bwMode="auto">
              <a:xfrm>
                <a:off x="1973" y="2052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0" name="Picture 629"/>
              <p:cNvPicPr>
                <a:picLocks noChangeAspect="1" noChangeArrowheads="1"/>
              </p:cNvPicPr>
              <p:nvPr/>
            </p:nvPicPr>
            <p:blipFill>
              <a:blip r:embed="rId1638"/>
              <a:srcRect/>
              <a:stretch>
                <a:fillRect/>
              </a:stretch>
            </p:blipFill>
            <p:spPr bwMode="auto">
              <a:xfrm>
                <a:off x="1808" y="2054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1" name="Picture 630"/>
              <p:cNvPicPr>
                <a:picLocks noChangeAspect="1" noChangeArrowheads="1"/>
              </p:cNvPicPr>
              <p:nvPr/>
            </p:nvPicPr>
            <p:blipFill>
              <a:blip r:embed="rId1639"/>
              <a:srcRect/>
              <a:stretch>
                <a:fillRect/>
              </a:stretch>
            </p:blipFill>
            <p:spPr bwMode="auto">
              <a:xfrm>
                <a:off x="1973" y="2054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2" name="Picture 631"/>
              <p:cNvPicPr>
                <a:picLocks noChangeAspect="1" noChangeArrowheads="1"/>
              </p:cNvPicPr>
              <p:nvPr/>
            </p:nvPicPr>
            <p:blipFill>
              <a:blip r:embed="rId1640"/>
              <a:srcRect/>
              <a:stretch>
                <a:fillRect/>
              </a:stretch>
            </p:blipFill>
            <p:spPr bwMode="auto">
              <a:xfrm>
                <a:off x="1809" y="2056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3" name="Picture 632"/>
              <p:cNvPicPr>
                <a:picLocks noChangeAspect="1" noChangeArrowheads="1"/>
              </p:cNvPicPr>
              <p:nvPr/>
            </p:nvPicPr>
            <p:blipFill>
              <a:blip r:embed="rId1641"/>
              <a:srcRect/>
              <a:stretch>
                <a:fillRect/>
              </a:stretch>
            </p:blipFill>
            <p:spPr bwMode="auto">
              <a:xfrm>
                <a:off x="1973" y="2056"/>
                <a:ext cx="10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4" name="Picture 633"/>
              <p:cNvPicPr>
                <a:picLocks noChangeAspect="1" noChangeArrowheads="1"/>
              </p:cNvPicPr>
              <p:nvPr/>
            </p:nvPicPr>
            <p:blipFill>
              <a:blip r:embed="rId1642"/>
              <a:srcRect/>
              <a:stretch>
                <a:fillRect/>
              </a:stretch>
            </p:blipFill>
            <p:spPr bwMode="auto">
              <a:xfrm>
                <a:off x="1809" y="2057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5" name="Picture 634"/>
              <p:cNvPicPr>
                <a:picLocks noChangeAspect="1" noChangeArrowheads="1"/>
              </p:cNvPicPr>
              <p:nvPr/>
            </p:nvPicPr>
            <p:blipFill>
              <a:blip r:embed="rId1643"/>
              <a:srcRect/>
              <a:stretch>
                <a:fillRect/>
              </a:stretch>
            </p:blipFill>
            <p:spPr bwMode="auto">
              <a:xfrm>
                <a:off x="1973" y="2057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6" name="Picture 635"/>
              <p:cNvPicPr>
                <a:picLocks noChangeAspect="1" noChangeArrowheads="1"/>
              </p:cNvPicPr>
              <p:nvPr/>
            </p:nvPicPr>
            <p:blipFill>
              <a:blip r:embed="rId1644"/>
              <a:srcRect/>
              <a:stretch>
                <a:fillRect/>
              </a:stretch>
            </p:blipFill>
            <p:spPr bwMode="auto">
              <a:xfrm>
                <a:off x="1809" y="2059"/>
                <a:ext cx="5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7" name="Picture 636"/>
              <p:cNvPicPr>
                <a:picLocks noChangeAspect="1" noChangeArrowheads="1"/>
              </p:cNvPicPr>
              <p:nvPr/>
            </p:nvPicPr>
            <p:blipFill>
              <a:blip r:embed="rId1645"/>
              <a:srcRect/>
              <a:stretch>
                <a:fillRect/>
              </a:stretch>
            </p:blipFill>
            <p:spPr bwMode="auto">
              <a:xfrm>
                <a:off x="1973" y="2059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8" name="Picture 637"/>
              <p:cNvPicPr>
                <a:picLocks noChangeAspect="1" noChangeArrowheads="1"/>
              </p:cNvPicPr>
              <p:nvPr/>
            </p:nvPicPr>
            <p:blipFill>
              <a:blip r:embed="rId1646"/>
              <a:srcRect/>
              <a:stretch>
                <a:fillRect/>
              </a:stretch>
            </p:blipFill>
            <p:spPr bwMode="auto">
              <a:xfrm>
                <a:off x="1809" y="2061"/>
                <a:ext cx="5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89" name="Picture 638"/>
              <p:cNvPicPr>
                <a:picLocks noChangeAspect="1" noChangeArrowheads="1"/>
              </p:cNvPicPr>
              <p:nvPr/>
            </p:nvPicPr>
            <p:blipFill>
              <a:blip r:embed="rId1647"/>
              <a:srcRect/>
              <a:stretch>
                <a:fillRect/>
              </a:stretch>
            </p:blipFill>
            <p:spPr bwMode="auto">
              <a:xfrm>
                <a:off x="1973" y="2061"/>
                <a:ext cx="10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0" name="Picture 639"/>
              <p:cNvPicPr>
                <a:picLocks noChangeAspect="1" noChangeArrowheads="1"/>
              </p:cNvPicPr>
              <p:nvPr/>
            </p:nvPicPr>
            <p:blipFill>
              <a:blip r:embed="rId1648"/>
              <a:srcRect/>
              <a:stretch>
                <a:fillRect/>
              </a:stretch>
            </p:blipFill>
            <p:spPr bwMode="auto">
              <a:xfrm>
                <a:off x="1811" y="2062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1" name="Picture 640"/>
              <p:cNvPicPr>
                <a:picLocks noChangeAspect="1" noChangeArrowheads="1"/>
              </p:cNvPicPr>
              <p:nvPr/>
            </p:nvPicPr>
            <p:blipFill>
              <a:blip r:embed="rId1649"/>
              <a:srcRect/>
              <a:stretch>
                <a:fillRect/>
              </a:stretch>
            </p:blipFill>
            <p:spPr bwMode="auto">
              <a:xfrm>
                <a:off x="1973" y="2062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2" name="Picture 641"/>
              <p:cNvPicPr>
                <a:picLocks noChangeAspect="1" noChangeArrowheads="1"/>
              </p:cNvPicPr>
              <p:nvPr/>
            </p:nvPicPr>
            <p:blipFill>
              <a:blip r:embed="rId1650"/>
              <a:srcRect/>
              <a:stretch>
                <a:fillRect/>
              </a:stretch>
            </p:blipFill>
            <p:spPr bwMode="auto">
              <a:xfrm>
                <a:off x="2088" y="2062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3" name="Picture 642"/>
              <p:cNvPicPr>
                <a:picLocks noChangeAspect="1" noChangeArrowheads="1"/>
              </p:cNvPicPr>
              <p:nvPr/>
            </p:nvPicPr>
            <p:blipFill>
              <a:blip r:embed="rId1651"/>
              <a:srcRect/>
              <a:stretch>
                <a:fillRect/>
              </a:stretch>
            </p:blipFill>
            <p:spPr bwMode="auto">
              <a:xfrm>
                <a:off x="1811" y="2064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4" name="Picture 643"/>
              <p:cNvPicPr>
                <a:picLocks noChangeAspect="1" noChangeArrowheads="1"/>
              </p:cNvPicPr>
              <p:nvPr/>
            </p:nvPicPr>
            <p:blipFill>
              <a:blip r:embed="rId1652"/>
              <a:srcRect/>
              <a:stretch>
                <a:fillRect/>
              </a:stretch>
            </p:blipFill>
            <p:spPr bwMode="auto">
              <a:xfrm>
                <a:off x="1973" y="2064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5" name="Picture 644"/>
              <p:cNvPicPr>
                <a:picLocks noChangeAspect="1" noChangeArrowheads="1"/>
              </p:cNvPicPr>
              <p:nvPr/>
            </p:nvPicPr>
            <p:blipFill>
              <a:blip r:embed="rId1653"/>
              <a:srcRect/>
              <a:stretch>
                <a:fillRect/>
              </a:stretch>
            </p:blipFill>
            <p:spPr bwMode="auto">
              <a:xfrm>
                <a:off x="2086" y="206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6" name="Picture 645"/>
              <p:cNvPicPr>
                <a:picLocks noChangeAspect="1" noChangeArrowheads="1"/>
              </p:cNvPicPr>
              <p:nvPr/>
            </p:nvPicPr>
            <p:blipFill>
              <a:blip r:embed="rId1654"/>
              <a:srcRect/>
              <a:stretch>
                <a:fillRect/>
              </a:stretch>
            </p:blipFill>
            <p:spPr bwMode="auto">
              <a:xfrm>
                <a:off x="1811" y="2066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7" name="Picture 646"/>
              <p:cNvPicPr>
                <a:picLocks noChangeAspect="1" noChangeArrowheads="1"/>
              </p:cNvPicPr>
              <p:nvPr/>
            </p:nvPicPr>
            <p:blipFill>
              <a:blip r:embed="rId1655"/>
              <a:srcRect/>
              <a:stretch>
                <a:fillRect/>
              </a:stretch>
            </p:blipFill>
            <p:spPr bwMode="auto">
              <a:xfrm>
                <a:off x="1971" y="2066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8" name="Picture 647"/>
              <p:cNvPicPr>
                <a:picLocks noChangeAspect="1" noChangeArrowheads="1"/>
              </p:cNvPicPr>
              <p:nvPr/>
            </p:nvPicPr>
            <p:blipFill>
              <a:blip r:embed="rId1656"/>
              <a:srcRect/>
              <a:stretch>
                <a:fillRect/>
              </a:stretch>
            </p:blipFill>
            <p:spPr bwMode="auto">
              <a:xfrm>
                <a:off x="2084" y="206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99" name="Picture 648"/>
              <p:cNvPicPr>
                <a:picLocks noChangeAspect="1" noChangeArrowheads="1"/>
              </p:cNvPicPr>
              <p:nvPr/>
            </p:nvPicPr>
            <p:blipFill>
              <a:blip r:embed="rId1657"/>
              <a:srcRect/>
              <a:stretch>
                <a:fillRect/>
              </a:stretch>
            </p:blipFill>
            <p:spPr bwMode="auto">
              <a:xfrm>
                <a:off x="1811" y="2067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0" name="Picture 649"/>
              <p:cNvPicPr>
                <a:picLocks noChangeAspect="1" noChangeArrowheads="1"/>
              </p:cNvPicPr>
              <p:nvPr/>
            </p:nvPicPr>
            <p:blipFill>
              <a:blip r:embed="rId1658"/>
              <a:srcRect/>
              <a:stretch>
                <a:fillRect/>
              </a:stretch>
            </p:blipFill>
            <p:spPr bwMode="auto">
              <a:xfrm>
                <a:off x="1971" y="2067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1" name="Picture 650"/>
              <p:cNvPicPr>
                <a:picLocks noChangeAspect="1" noChangeArrowheads="1"/>
              </p:cNvPicPr>
              <p:nvPr/>
            </p:nvPicPr>
            <p:blipFill>
              <a:blip r:embed="rId1659"/>
              <a:srcRect/>
              <a:stretch>
                <a:fillRect/>
              </a:stretch>
            </p:blipFill>
            <p:spPr bwMode="auto">
              <a:xfrm>
                <a:off x="2084" y="2067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2" name="Picture 651"/>
              <p:cNvPicPr>
                <a:picLocks noChangeAspect="1" noChangeArrowheads="1"/>
              </p:cNvPicPr>
              <p:nvPr/>
            </p:nvPicPr>
            <p:blipFill>
              <a:blip r:embed="rId1660"/>
              <a:srcRect/>
              <a:stretch>
                <a:fillRect/>
              </a:stretch>
            </p:blipFill>
            <p:spPr bwMode="auto">
              <a:xfrm>
                <a:off x="1813" y="2069"/>
                <a:ext cx="5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3" name="Picture 652"/>
              <p:cNvPicPr>
                <a:picLocks noChangeAspect="1" noChangeArrowheads="1"/>
              </p:cNvPicPr>
              <p:nvPr/>
            </p:nvPicPr>
            <p:blipFill>
              <a:blip r:embed="rId1661"/>
              <a:srcRect/>
              <a:stretch>
                <a:fillRect/>
              </a:stretch>
            </p:blipFill>
            <p:spPr bwMode="auto">
              <a:xfrm>
                <a:off x="1971" y="2069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4" name="Picture 653"/>
              <p:cNvPicPr>
                <a:picLocks noChangeAspect="1" noChangeArrowheads="1"/>
              </p:cNvPicPr>
              <p:nvPr/>
            </p:nvPicPr>
            <p:blipFill>
              <a:blip r:embed="rId1662"/>
              <a:srcRect/>
              <a:stretch>
                <a:fillRect/>
              </a:stretch>
            </p:blipFill>
            <p:spPr bwMode="auto">
              <a:xfrm>
                <a:off x="2036" y="206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5" name="Picture 654"/>
              <p:cNvPicPr>
                <a:picLocks noChangeAspect="1" noChangeArrowheads="1"/>
              </p:cNvPicPr>
              <p:nvPr/>
            </p:nvPicPr>
            <p:blipFill>
              <a:blip r:embed="rId1659"/>
              <a:srcRect/>
              <a:stretch>
                <a:fillRect/>
              </a:stretch>
            </p:blipFill>
            <p:spPr bwMode="auto">
              <a:xfrm>
                <a:off x="2084" y="2069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6" name="Picture 655"/>
              <p:cNvPicPr>
                <a:picLocks noChangeAspect="1" noChangeArrowheads="1"/>
              </p:cNvPicPr>
              <p:nvPr/>
            </p:nvPicPr>
            <p:blipFill>
              <a:blip r:embed="rId1663"/>
              <a:srcRect/>
              <a:stretch>
                <a:fillRect/>
              </a:stretch>
            </p:blipFill>
            <p:spPr bwMode="auto">
              <a:xfrm>
                <a:off x="1813" y="2071"/>
                <a:ext cx="5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7" name="Picture 656"/>
              <p:cNvPicPr>
                <a:picLocks noChangeAspect="1" noChangeArrowheads="1"/>
              </p:cNvPicPr>
              <p:nvPr/>
            </p:nvPicPr>
            <p:blipFill>
              <a:blip r:embed="rId1664"/>
              <a:srcRect/>
              <a:stretch>
                <a:fillRect/>
              </a:stretch>
            </p:blipFill>
            <p:spPr bwMode="auto">
              <a:xfrm>
                <a:off x="1971" y="2071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8" name="Picture 657"/>
              <p:cNvPicPr>
                <a:picLocks noChangeAspect="1" noChangeArrowheads="1"/>
              </p:cNvPicPr>
              <p:nvPr/>
            </p:nvPicPr>
            <p:blipFill>
              <a:blip r:embed="rId1665"/>
              <a:srcRect/>
              <a:stretch>
                <a:fillRect/>
              </a:stretch>
            </p:blipFill>
            <p:spPr bwMode="auto">
              <a:xfrm>
                <a:off x="2031" y="2071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09" name="Picture 658"/>
              <p:cNvPicPr>
                <a:picLocks noChangeAspect="1" noChangeArrowheads="1"/>
              </p:cNvPicPr>
              <p:nvPr/>
            </p:nvPicPr>
            <p:blipFill>
              <a:blip r:embed="rId1666"/>
              <a:srcRect/>
              <a:stretch>
                <a:fillRect/>
              </a:stretch>
            </p:blipFill>
            <p:spPr bwMode="auto">
              <a:xfrm>
                <a:off x="2084" y="2071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0" name="Picture 659"/>
              <p:cNvPicPr>
                <a:picLocks noChangeAspect="1" noChangeArrowheads="1"/>
              </p:cNvPicPr>
              <p:nvPr/>
            </p:nvPicPr>
            <p:blipFill>
              <a:blip r:embed="rId1667"/>
              <a:srcRect/>
              <a:stretch>
                <a:fillRect/>
              </a:stretch>
            </p:blipFill>
            <p:spPr bwMode="auto">
              <a:xfrm>
                <a:off x="1814" y="207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1" name="Picture 660"/>
              <p:cNvPicPr>
                <a:picLocks noChangeAspect="1" noChangeArrowheads="1"/>
              </p:cNvPicPr>
              <p:nvPr/>
            </p:nvPicPr>
            <p:blipFill>
              <a:blip r:embed="rId1668"/>
              <a:srcRect/>
              <a:stretch>
                <a:fillRect/>
              </a:stretch>
            </p:blipFill>
            <p:spPr bwMode="auto">
              <a:xfrm>
                <a:off x="1971" y="207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2" name="Picture 661"/>
              <p:cNvPicPr>
                <a:picLocks noChangeAspect="1" noChangeArrowheads="1"/>
              </p:cNvPicPr>
              <p:nvPr/>
            </p:nvPicPr>
            <p:blipFill>
              <a:blip r:embed="rId1669"/>
              <a:srcRect/>
              <a:stretch>
                <a:fillRect/>
              </a:stretch>
            </p:blipFill>
            <p:spPr bwMode="auto">
              <a:xfrm>
                <a:off x="2028" y="2072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3" name="Picture 662"/>
              <p:cNvPicPr>
                <a:picLocks noChangeAspect="1" noChangeArrowheads="1"/>
              </p:cNvPicPr>
              <p:nvPr/>
            </p:nvPicPr>
            <p:blipFill>
              <a:blip r:embed="rId1670"/>
              <a:srcRect/>
              <a:stretch>
                <a:fillRect/>
              </a:stretch>
            </p:blipFill>
            <p:spPr bwMode="auto">
              <a:xfrm>
                <a:off x="2063" y="2072"/>
                <a:ext cx="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4" name="Picture 663"/>
              <p:cNvPicPr>
                <a:picLocks noChangeAspect="1" noChangeArrowheads="1"/>
              </p:cNvPicPr>
              <p:nvPr/>
            </p:nvPicPr>
            <p:blipFill>
              <a:blip r:embed="rId1671"/>
              <a:srcRect/>
              <a:stretch>
                <a:fillRect/>
              </a:stretch>
            </p:blipFill>
            <p:spPr bwMode="auto">
              <a:xfrm>
                <a:off x="2084" y="2072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5" name="Picture 664"/>
              <p:cNvPicPr>
                <a:picLocks noChangeAspect="1" noChangeArrowheads="1"/>
              </p:cNvPicPr>
              <p:nvPr/>
            </p:nvPicPr>
            <p:blipFill>
              <a:blip r:embed="rId1672"/>
              <a:srcRect/>
              <a:stretch>
                <a:fillRect/>
              </a:stretch>
            </p:blipFill>
            <p:spPr bwMode="auto">
              <a:xfrm>
                <a:off x="1814" y="2074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6" name="Picture 665"/>
              <p:cNvPicPr>
                <a:picLocks noChangeAspect="1" noChangeArrowheads="1"/>
              </p:cNvPicPr>
              <p:nvPr/>
            </p:nvPicPr>
            <p:blipFill>
              <a:blip r:embed="rId1673"/>
              <a:srcRect/>
              <a:stretch>
                <a:fillRect/>
              </a:stretch>
            </p:blipFill>
            <p:spPr bwMode="auto">
              <a:xfrm>
                <a:off x="1971" y="2074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7" name="Picture 666"/>
              <p:cNvPicPr>
                <a:picLocks noChangeAspect="1" noChangeArrowheads="1"/>
              </p:cNvPicPr>
              <p:nvPr/>
            </p:nvPicPr>
            <p:blipFill>
              <a:blip r:embed="rId1674"/>
              <a:srcRect/>
              <a:stretch>
                <a:fillRect/>
              </a:stretch>
            </p:blipFill>
            <p:spPr bwMode="auto">
              <a:xfrm>
                <a:off x="2028" y="2074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8" name="Picture 667"/>
              <p:cNvPicPr>
                <a:picLocks noChangeAspect="1" noChangeArrowheads="1"/>
              </p:cNvPicPr>
              <p:nvPr/>
            </p:nvPicPr>
            <p:blipFill>
              <a:blip r:embed="rId1675"/>
              <a:srcRect/>
              <a:stretch>
                <a:fillRect/>
              </a:stretch>
            </p:blipFill>
            <p:spPr bwMode="auto">
              <a:xfrm>
                <a:off x="2061" y="2074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19" name="Picture 668"/>
              <p:cNvPicPr>
                <a:picLocks noChangeAspect="1" noChangeArrowheads="1"/>
              </p:cNvPicPr>
              <p:nvPr/>
            </p:nvPicPr>
            <p:blipFill>
              <a:blip r:embed="rId1676"/>
              <a:srcRect/>
              <a:stretch>
                <a:fillRect/>
              </a:stretch>
            </p:blipFill>
            <p:spPr bwMode="auto">
              <a:xfrm>
                <a:off x="2086" y="2074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0" name="Picture 669"/>
              <p:cNvPicPr>
                <a:picLocks noChangeAspect="1" noChangeArrowheads="1"/>
              </p:cNvPicPr>
              <p:nvPr/>
            </p:nvPicPr>
            <p:blipFill>
              <a:blip r:embed="rId1677"/>
              <a:srcRect/>
              <a:stretch>
                <a:fillRect/>
              </a:stretch>
            </p:blipFill>
            <p:spPr bwMode="auto">
              <a:xfrm>
                <a:off x="1814" y="2076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1" name="Picture 670"/>
              <p:cNvPicPr>
                <a:picLocks noChangeAspect="1" noChangeArrowheads="1"/>
              </p:cNvPicPr>
              <p:nvPr/>
            </p:nvPicPr>
            <p:blipFill>
              <a:blip r:embed="rId1678"/>
              <a:srcRect/>
              <a:stretch>
                <a:fillRect/>
              </a:stretch>
            </p:blipFill>
            <p:spPr bwMode="auto">
              <a:xfrm>
                <a:off x="1971" y="2076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2" name="Picture 671"/>
              <p:cNvPicPr>
                <a:picLocks noChangeAspect="1" noChangeArrowheads="1"/>
              </p:cNvPicPr>
              <p:nvPr/>
            </p:nvPicPr>
            <p:blipFill>
              <a:blip r:embed="rId1679"/>
              <a:srcRect/>
              <a:stretch>
                <a:fillRect/>
              </a:stretch>
            </p:blipFill>
            <p:spPr bwMode="auto">
              <a:xfrm>
                <a:off x="2028" y="2076"/>
                <a:ext cx="1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3" name="Picture 672"/>
              <p:cNvPicPr>
                <a:picLocks noChangeAspect="1" noChangeArrowheads="1"/>
              </p:cNvPicPr>
              <p:nvPr/>
            </p:nvPicPr>
            <p:blipFill>
              <a:blip r:embed="rId1680"/>
              <a:srcRect/>
              <a:stretch>
                <a:fillRect/>
              </a:stretch>
            </p:blipFill>
            <p:spPr bwMode="auto">
              <a:xfrm>
                <a:off x="2061" y="2076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4" name="Picture 673"/>
              <p:cNvPicPr>
                <a:picLocks noChangeAspect="1" noChangeArrowheads="1"/>
              </p:cNvPicPr>
              <p:nvPr/>
            </p:nvPicPr>
            <p:blipFill>
              <a:blip r:embed="rId1681"/>
              <a:srcRect/>
              <a:stretch>
                <a:fillRect/>
              </a:stretch>
            </p:blipFill>
            <p:spPr bwMode="auto">
              <a:xfrm>
                <a:off x="2088" y="207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5" name="Picture 674"/>
              <p:cNvPicPr>
                <a:picLocks noChangeAspect="1" noChangeArrowheads="1"/>
              </p:cNvPicPr>
              <p:nvPr/>
            </p:nvPicPr>
            <p:blipFill>
              <a:blip r:embed="rId1682"/>
              <a:srcRect/>
              <a:stretch>
                <a:fillRect/>
              </a:stretch>
            </p:blipFill>
            <p:spPr bwMode="auto">
              <a:xfrm>
                <a:off x="1814" y="2077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6" name="Picture 675"/>
              <p:cNvPicPr>
                <a:picLocks noChangeAspect="1" noChangeArrowheads="1"/>
              </p:cNvPicPr>
              <p:nvPr/>
            </p:nvPicPr>
            <p:blipFill>
              <a:blip r:embed="rId1683"/>
              <a:srcRect/>
              <a:stretch>
                <a:fillRect/>
              </a:stretch>
            </p:blipFill>
            <p:spPr bwMode="auto">
              <a:xfrm>
                <a:off x="1971" y="2077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7" name="Picture 676"/>
              <p:cNvPicPr>
                <a:picLocks noChangeAspect="1" noChangeArrowheads="1"/>
              </p:cNvPicPr>
              <p:nvPr/>
            </p:nvPicPr>
            <p:blipFill>
              <a:blip r:embed="rId1684"/>
              <a:srcRect/>
              <a:stretch>
                <a:fillRect/>
              </a:stretch>
            </p:blipFill>
            <p:spPr bwMode="auto">
              <a:xfrm>
                <a:off x="2028" y="2077"/>
                <a:ext cx="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8" name="Picture 677"/>
              <p:cNvPicPr>
                <a:picLocks noChangeAspect="1" noChangeArrowheads="1"/>
              </p:cNvPicPr>
              <p:nvPr/>
            </p:nvPicPr>
            <p:blipFill>
              <a:blip r:embed="rId1685"/>
              <a:srcRect/>
              <a:stretch>
                <a:fillRect/>
              </a:stretch>
            </p:blipFill>
            <p:spPr bwMode="auto">
              <a:xfrm>
                <a:off x="2061" y="2077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29" name="Picture 678"/>
              <p:cNvPicPr>
                <a:picLocks noChangeAspect="1" noChangeArrowheads="1"/>
              </p:cNvPicPr>
              <p:nvPr/>
            </p:nvPicPr>
            <p:blipFill>
              <a:blip r:embed="rId1686"/>
              <a:srcRect/>
              <a:stretch>
                <a:fillRect/>
              </a:stretch>
            </p:blipFill>
            <p:spPr bwMode="auto">
              <a:xfrm>
                <a:off x="2089" y="207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0" name="Picture 679"/>
              <p:cNvPicPr>
                <a:picLocks noChangeAspect="1" noChangeArrowheads="1"/>
              </p:cNvPicPr>
              <p:nvPr/>
            </p:nvPicPr>
            <p:blipFill>
              <a:blip r:embed="rId1687"/>
              <a:srcRect/>
              <a:stretch>
                <a:fillRect/>
              </a:stretch>
            </p:blipFill>
            <p:spPr bwMode="auto">
              <a:xfrm>
                <a:off x="1816" y="2079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1" name="Picture 680"/>
              <p:cNvPicPr>
                <a:picLocks noChangeAspect="1" noChangeArrowheads="1"/>
              </p:cNvPicPr>
              <p:nvPr/>
            </p:nvPicPr>
            <p:blipFill>
              <a:blip r:embed="rId1688"/>
              <a:srcRect/>
              <a:stretch>
                <a:fillRect/>
              </a:stretch>
            </p:blipFill>
            <p:spPr bwMode="auto">
              <a:xfrm>
                <a:off x="1971" y="2079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2" name="Picture 681"/>
              <p:cNvPicPr>
                <a:picLocks noChangeAspect="1" noChangeArrowheads="1"/>
              </p:cNvPicPr>
              <p:nvPr/>
            </p:nvPicPr>
            <p:blipFill>
              <a:blip r:embed="rId1689"/>
              <a:srcRect/>
              <a:stretch>
                <a:fillRect/>
              </a:stretch>
            </p:blipFill>
            <p:spPr bwMode="auto">
              <a:xfrm>
                <a:off x="2029" y="2079"/>
                <a:ext cx="1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3" name="Picture 682"/>
              <p:cNvPicPr>
                <a:picLocks noChangeAspect="1" noChangeArrowheads="1"/>
              </p:cNvPicPr>
              <p:nvPr/>
            </p:nvPicPr>
            <p:blipFill>
              <a:blip r:embed="rId1690"/>
              <a:srcRect/>
              <a:stretch>
                <a:fillRect/>
              </a:stretch>
            </p:blipFill>
            <p:spPr bwMode="auto">
              <a:xfrm>
                <a:off x="2061" y="2079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4" name="Picture 683"/>
              <p:cNvPicPr>
                <a:picLocks noChangeAspect="1" noChangeArrowheads="1"/>
              </p:cNvPicPr>
              <p:nvPr/>
            </p:nvPicPr>
            <p:blipFill>
              <a:blip r:embed="rId1691"/>
              <a:srcRect/>
              <a:stretch>
                <a:fillRect/>
              </a:stretch>
            </p:blipFill>
            <p:spPr bwMode="auto">
              <a:xfrm>
                <a:off x="2091" y="2079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5" name="Picture 684"/>
              <p:cNvPicPr>
                <a:picLocks noChangeAspect="1" noChangeArrowheads="1"/>
              </p:cNvPicPr>
              <p:nvPr/>
            </p:nvPicPr>
            <p:blipFill>
              <a:blip r:embed="rId1692"/>
              <a:srcRect/>
              <a:stretch>
                <a:fillRect/>
              </a:stretch>
            </p:blipFill>
            <p:spPr bwMode="auto">
              <a:xfrm>
                <a:off x="1816" y="2081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6" name="Picture 685"/>
              <p:cNvPicPr>
                <a:picLocks noChangeAspect="1" noChangeArrowheads="1"/>
              </p:cNvPicPr>
              <p:nvPr/>
            </p:nvPicPr>
            <p:blipFill>
              <a:blip r:embed="rId1693"/>
              <a:srcRect/>
              <a:stretch>
                <a:fillRect/>
              </a:stretch>
            </p:blipFill>
            <p:spPr bwMode="auto">
              <a:xfrm>
                <a:off x="1971" y="2081"/>
                <a:ext cx="5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7" name="Picture 686"/>
              <p:cNvPicPr>
                <a:picLocks noChangeAspect="1" noChangeArrowheads="1"/>
              </p:cNvPicPr>
              <p:nvPr/>
            </p:nvPicPr>
            <p:blipFill>
              <a:blip r:embed="rId1694"/>
              <a:srcRect/>
              <a:stretch>
                <a:fillRect/>
              </a:stretch>
            </p:blipFill>
            <p:spPr bwMode="auto">
              <a:xfrm>
                <a:off x="2029" y="2081"/>
                <a:ext cx="4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8" name="Picture 687"/>
              <p:cNvPicPr>
                <a:picLocks noChangeAspect="1" noChangeArrowheads="1"/>
              </p:cNvPicPr>
              <p:nvPr/>
            </p:nvPicPr>
            <p:blipFill>
              <a:blip r:embed="rId1695"/>
              <a:srcRect/>
              <a:stretch>
                <a:fillRect/>
              </a:stretch>
            </p:blipFill>
            <p:spPr bwMode="auto">
              <a:xfrm>
                <a:off x="2091" y="208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39" name="Picture 688"/>
              <p:cNvPicPr>
                <a:picLocks noChangeAspect="1" noChangeArrowheads="1"/>
              </p:cNvPicPr>
              <p:nvPr/>
            </p:nvPicPr>
            <p:blipFill>
              <a:blip r:embed="rId1696"/>
              <a:srcRect/>
              <a:stretch>
                <a:fillRect/>
              </a:stretch>
            </p:blipFill>
            <p:spPr bwMode="auto">
              <a:xfrm>
                <a:off x="1816" y="208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0" name="Picture 689"/>
              <p:cNvPicPr>
                <a:picLocks noChangeAspect="1" noChangeArrowheads="1"/>
              </p:cNvPicPr>
              <p:nvPr/>
            </p:nvPicPr>
            <p:blipFill>
              <a:blip r:embed="rId1697"/>
              <a:srcRect/>
              <a:stretch>
                <a:fillRect/>
              </a:stretch>
            </p:blipFill>
            <p:spPr bwMode="auto">
              <a:xfrm>
                <a:off x="1969" y="2082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1" name="Picture 690"/>
              <p:cNvPicPr>
                <a:picLocks noChangeAspect="1" noChangeArrowheads="1"/>
              </p:cNvPicPr>
              <p:nvPr/>
            </p:nvPicPr>
            <p:blipFill>
              <a:blip r:embed="rId1698"/>
              <a:srcRect/>
              <a:stretch>
                <a:fillRect/>
              </a:stretch>
            </p:blipFill>
            <p:spPr bwMode="auto">
              <a:xfrm>
                <a:off x="2029" y="2082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2" name="Picture 691"/>
              <p:cNvPicPr>
                <a:picLocks noChangeAspect="1" noChangeArrowheads="1"/>
              </p:cNvPicPr>
              <p:nvPr/>
            </p:nvPicPr>
            <p:blipFill>
              <a:blip r:embed="rId1699"/>
              <a:srcRect/>
              <a:stretch>
                <a:fillRect/>
              </a:stretch>
            </p:blipFill>
            <p:spPr bwMode="auto">
              <a:xfrm>
                <a:off x="1816" y="2084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3" name="Picture 692"/>
              <p:cNvPicPr>
                <a:picLocks noChangeAspect="1" noChangeArrowheads="1"/>
              </p:cNvPicPr>
              <p:nvPr/>
            </p:nvPicPr>
            <p:blipFill>
              <a:blip r:embed="rId1700"/>
              <a:srcRect/>
              <a:stretch>
                <a:fillRect/>
              </a:stretch>
            </p:blipFill>
            <p:spPr bwMode="auto">
              <a:xfrm>
                <a:off x="1969" y="2084"/>
                <a:ext cx="1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4" name="Picture 693"/>
              <p:cNvPicPr>
                <a:picLocks noChangeAspect="1" noChangeArrowheads="1"/>
              </p:cNvPicPr>
              <p:nvPr/>
            </p:nvPicPr>
            <p:blipFill>
              <a:blip r:embed="rId1701"/>
              <a:srcRect/>
              <a:stretch>
                <a:fillRect/>
              </a:stretch>
            </p:blipFill>
            <p:spPr bwMode="auto">
              <a:xfrm>
                <a:off x="1816" y="2086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5" name="Picture 694"/>
              <p:cNvPicPr>
                <a:picLocks noChangeAspect="1" noChangeArrowheads="1"/>
              </p:cNvPicPr>
              <p:nvPr/>
            </p:nvPicPr>
            <p:blipFill>
              <a:blip r:embed="rId1702"/>
              <a:srcRect/>
              <a:stretch>
                <a:fillRect/>
              </a:stretch>
            </p:blipFill>
            <p:spPr bwMode="auto">
              <a:xfrm>
                <a:off x="1938" y="2086"/>
                <a:ext cx="16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6" name="Picture 695"/>
              <p:cNvPicPr>
                <a:picLocks noChangeAspect="1" noChangeArrowheads="1"/>
              </p:cNvPicPr>
              <p:nvPr/>
            </p:nvPicPr>
            <p:blipFill>
              <a:blip r:embed="rId1703"/>
              <a:srcRect/>
              <a:stretch>
                <a:fillRect/>
              </a:stretch>
            </p:blipFill>
            <p:spPr bwMode="auto">
              <a:xfrm>
                <a:off x="1816" y="2087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7" name="Picture 696"/>
              <p:cNvPicPr>
                <a:picLocks noChangeAspect="1" noChangeArrowheads="1"/>
              </p:cNvPicPr>
              <p:nvPr/>
            </p:nvPicPr>
            <p:blipFill>
              <a:blip r:embed="rId1704"/>
              <a:srcRect/>
              <a:stretch>
                <a:fillRect/>
              </a:stretch>
            </p:blipFill>
            <p:spPr bwMode="auto">
              <a:xfrm>
                <a:off x="1894" y="2087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8" name="Picture 697"/>
              <p:cNvPicPr>
                <a:picLocks noChangeAspect="1" noChangeArrowheads="1"/>
              </p:cNvPicPr>
              <p:nvPr/>
            </p:nvPicPr>
            <p:blipFill>
              <a:blip r:embed="rId1705"/>
              <a:srcRect/>
              <a:stretch>
                <a:fillRect/>
              </a:stretch>
            </p:blipFill>
            <p:spPr bwMode="auto">
              <a:xfrm>
                <a:off x="1938" y="2087"/>
                <a:ext cx="1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49" name="Picture 698"/>
              <p:cNvPicPr>
                <a:picLocks noChangeAspect="1" noChangeArrowheads="1"/>
              </p:cNvPicPr>
              <p:nvPr/>
            </p:nvPicPr>
            <p:blipFill>
              <a:blip r:embed="rId1706"/>
              <a:srcRect/>
              <a:stretch>
                <a:fillRect/>
              </a:stretch>
            </p:blipFill>
            <p:spPr bwMode="auto">
              <a:xfrm>
                <a:off x="1816" y="2089"/>
                <a:ext cx="5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0" name="Picture 699"/>
              <p:cNvPicPr>
                <a:picLocks noChangeAspect="1" noChangeArrowheads="1"/>
              </p:cNvPicPr>
              <p:nvPr/>
            </p:nvPicPr>
            <p:blipFill>
              <a:blip r:embed="rId1707"/>
              <a:srcRect/>
              <a:stretch>
                <a:fillRect/>
              </a:stretch>
            </p:blipFill>
            <p:spPr bwMode="auto">
              <a:xfrm>
                <a:off x="1881" y="2089"/>
                <a:ext cx="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1" name="Picture 700"/>
              <p:cNvPicPr>
                <a:picLocks noChangeAspect="1" noChangeArrowheads="1"/>
              </p:cNvPicPr>
              <p:nvPr/>
            </p:nvPicPr>
            <p:blipFill>
              <a:blip r:embed="rId1708"/>
              <a:srcRect/>
              <a:stretch>
                <a:fillRect/>
              </a:stretch>
            </p:blipFill>
            <p:spPr bwMode="auto">
              <a:xfrm>
                <a:off x="1938" y="2089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2" name="Picture 701"/>
              <p:cNvPicPr>
                <a:picLocks noChangeAspect="1" noChangeArrowheads="1"/>
              </p:cNvPicPr>
              <p:nvPr/>
            </p:nvPicPr>
            <p:blipFill>
              <a:blip r:embed="rId1709"/>
              <a:srcRect/>
              <a:stretch>
                <a:fillRect/>
              </a:stretch>
            </p:blipFill>
            <p:spPr bwMode="auto">
              <a:xfrm>
                <a:off x="2061" y="208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3" name="Picture 702"/>
              <p:cNvPicPr>
                <a:picLocks noChangeAspect="1" noChangeArrowheads="1"/>
              </p:cNvPicPr>
              <p:nvPr/>
            </p:nvPicPr>
            <p:blipFill>
              <a:blip r:embed="rId1710"/>
              <a:srcRect/>
              <a:stretch>
                <a:fillRect/>
              </a:stretch>
            </p:blipFill>
            <p:spPr bwMode="auto">
              <a:xfrm>
                <a:off x="2073" y="208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4" name="Picture 703"/>
              <p:cNvPicPr>
                <a:picLocks noChangeAspect="1" noChangeArrowheads="1"/>
              </p:cNvPicPr>
              <p:nvPr/>
            </p:nvPicPr>
            <p:blipFill>
              <a:blip r:embed="rId1711"/>
              <a:srcRect/>
              <a:stretch>
                <a:fillRect/>
              </a:stretch>
            </p:blipFill>
            <p:spPr bwMode="auto">
              <a:xfrm>
                <a:off x="2079" y="2089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5" name="Picture 704"/>
              <p:cNvPicPr>
                <a:picLocks noChangeAspect="1" noChangeArrowheads="1"/>
              </p:cNvPicPr>
              <p:nvPr/>
            </p:nvPicPr>
            <p:blipFill>
              <a:blip r:embed="rId1712"/>
              <a:srcRect/>
              <a:stretch>
                <a:fillRect/>
              </a:stretch>
            </p:blipFill>
            <p:spPr bwMode="auto">
              <a:xfrm>
                <a:off x="2098" y="208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6" name="Picture 705"/>
              <p:cNvPicPr>
                <a:picLocks noChangeAspect="1" noChangeArrowheads="1"/>
              </p:cNvPicPr>
              <p:nvPr/>
            </p:nvPicPr>
            <p:blipFill>
              <a:blip r:embed="rId1713"/>
              <a:srcRect/>
              <a:stretch>
                <a:fillRect/>
              </a:stretch>
            </p:blipFill>
            <p:spPr bwMode="auto">
              <a:xfrm>
                <a:off x="1816" y="2091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7" name="Picture 706"/>
              <p:cNvPicPr>
                <a:picLocks noChangeAspect="1" noChangeArrowheads="1"/>
              </p:cNvPicPr>
              <p:nvPr/>
            </p:nvPicPr>
            <p:blipFill>
              <a:blip r:embed="rId1714"/>
              <a:srcRect/>
              <a:stretch>
                <a:fillRect/>
              </a:stretch>
            </p:blipFill>
            <p:spPr bwMode="auto">
              <a:xfrm>
                <a:off x="1939" y="2091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8" name="Picture 707"/>
              <p:cNvPicPr>
                <a:picLocks noChangeAspect="1" noChangeArrowheads="1"/>
              </p:cNvPicPr>
              <p:nvPr/>
            </p:nvPicPr>
            <p:blipFill>
              <a:blip r:embed="rId1715"/>
              <a:srcRect/>
              <a:stretch>
                <a:fillRect/>
              </a:stretch>
            </p:blipFill>
            <p:spPr bwMode="auto">
              <a:xfrm>
                <a:off x="1818" y="209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59" name="Picture 708"/>
              <p:cNvPicPr>
                <a:picLocks noChangeAspect="1" noChangeArrowheads="1"/>
              </p:cNvPicPr>
              <p:nvPr/>
            </p:nvPicPr>
            <p:blipFill>
              <a:blip r:embed="rId1716"/>
              <a:srcRect/>
              <a:stretch>
                <a:fillRect/>
              </a:stretch>
            </p:blipFill>
            <p:spPr bwMode="auto">
              <a:xfrm>
                <a:off x="1944" y="2092"/>
                <a:ext cx="8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0" name="Picture 709"/>
              <p:cNvPicPr>
                <a:picLocks noChangeAspect="1" noChangeArrowheads="1"/>
              </p:cNvPicPr>
              <p:nvPr/>
            </p:nvPicPr>
            <p:blipFill>
              <a:blip r:embed="rId1717"/>
              <a:srcRect/>
              <a:stretch>
                <a:fillRect/>
              </a:stretch>
            </p:blipFill>
            <p:spPr bwMode="auto">
              <a:xfrm>
                <a:off x="1818" y="2094"/>
                <a:ext cx="5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1" name="Picture 710"/>
              <p:cNvPicPr>
                <a:picLocks noChangeAspect="1" noChangeArrowheads="1"/>
              </p:cNvPicPr>
              <p:nvPr/>
            </p:nvPicPr>
            <p:blipFill>
              <a:blip r:embed="rId1718"/>
              <a:srcRect/>
              <a:stretch>
                <a:fillRect/>
              </a:stretch>
            </p:blipFill>
            <p:spPr bwMode="auto">
              <a:xfrm>
                <a:off x="1944" y="209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2" name="Picture 711"/>
              <p:cNvPicPr>
                <a:picLocks noChangeAspect="1" noChangeArrowheads="1"/>
              </p:cNvPicPr>
              <p:nvPr/>
            </p:nvPicPr>
            <p:blipFill>
              <a:blip r:embed="rId1719"/>
              <a:srcRect/>
              <a:stretch>
                <a:fillRect/>
              </a:stretch>
            </p:blipFill>
            <p:spPr bwMode="auto">
              <a:xfrm>
                <a:off x="1819" y="2096"/>
                <a:ext cx="5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3" name="Picture 712"/>
              <p:cNvPicPr>
                <a:picLocks noChangeAspect="1" noChangeArrowheads="1"/>
              </p:cNvPicPr>
              <p:nvPr/>
            </p:nvPicPr>
            <p:blipFill>
              <a:blip r:embed="rId1720"/>
              <a:srcRect/>
              <a:stretch>
                <a:fillRect/>
              </a:stretch>
            </p:blipFill>
            <p:spPr bwMode="auto">
              <a:xfrm>
                <a:off x="1944" y="2096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4" name="Picture 713"/>
              <p:cNvPicPr>
                <a:picLocks noChangeAspect="1" noChangeArrowheads="1"/>
              </p:cNvPicPr>
              <p:nvPr/>
            </p:nvPicPr>
            <p:blipFill>
              <a:blip r:embed="rId1721"/>
              <a:srcRect/>
              <a:stretch>
                <a:fillRect/>
              </a:stretch>
            </p:blipFill>
            <p:spPr bwMode="auto">
              <a:xfrm>
                <a:off x="1821" y="2097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5" name="Picture 714"/>
              <p:cNvPicPr>
                <a:picLocks noChangeAspect="1" noChangeArrowheads="1"/>
              </p:cNvPicPr>
              <p:nvPr/>
            </p:nvPicPr>
            <p:blipFill>
              <a:blip r:embed="rId1722"/>
              <a:srcRect/>
              <a:stretch>
                <a:fillRect/>
              </a:stretch>
            </p:blipFill>
            <p:spPr bwMode="auto">
              <a:xfrm>
                <a:off x="1944" y="2097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6" name="Picture 715"/>
              <p:cNvPicPr>
                <a:picLocks noChangeAspect="1" noChangeArrowheads="1"/>
              </p:cNvPicPr>
              <p:nvPr/>
            </p:nvPicPr>
            <p:blipFill>
              <a:blip r:embed="rId1723"/>
              <a:srcRect/>
              <a:stretch>
                <a:fillRect/>
              </a:stretch>
            </p:blipFill>
            <p:spPr bwMode="auto">
              <a:xfrm>
                <a:off x="1821" y="2099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7" name="Picture 716"/>
              <p:cNvPicPr>
                <a:picLocks noChangeAspect="1" noChangeArrowheads="1"/>
              </p:cNvPicPr>
              <p:nvPr/>
            </p:nvPicPr>
            <p:blipFill>
              <a:blip r:embed="rId1724"/>
              <a:srcRect/>
              <a:stretch>
                <a:fillRect/>
              </a:stretch>
            </p:blipFill>
            <p:spPr bwMode="auto">
              <a:xfrm>
                <a:off x="1899" y="209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8" name="Picture 717"/>
              <p:cNvPicPr>
                <a:picLocks noChangeAspect="1" noChangeArrowheads="1"/>
              </p:cNvPicPr>
              <p:nvPr/>
            </p:nvPicPr>
            <p:blipFill>
              <a:blip r:embed="rId1725"/>
              <a:srcRect/>
              <a:stretch>
                <a:fillRect/>
              </a:stretch>
            </p:blipFill>
            <p:spPr bwMode="auto">
              <a:xfrm>
                <a:off x="1944" y="2099"/>
                <a:ext cx="10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69" name="Picture 718"/>
              <p:cNvPicPr>
                <a:picLocks noChangeAspect="1" noChangeArrowheads="1"/>
              </p:cNvPicPr>
              <p:nvPr/>
            </p:nvPicPr>
            <p:blipFill>
              <a:blip r:embed="rId1726"/>
              <a:srcRect/>
              <a:stretch>
                <a:fillRect/>
              </a:stretch>
            </p:blipFill>
            <p:spPr bwMode="auto">
              <a:xfrm>
                <a:off x="1821" y="2101"/>
                <a:ext cx="5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0" name="Picture 719"/>
              <p:cNvPicPr>
                <a:picLocks noChangeAspect="1" noChangeArrowheads="1"/>
              </p:cNvPicPr>
              <p:nvPr/>
            </p:nvPicPr>
            <p:blipFill>
              <a:blip r:embed="rId1727"/>
              <a:srcRect/>
              <a:stretch>
                <a:fillRect/>
              </a:stretch>
            </p:blipFill>
            <p:spPr bwMode="auto">
              <a:xfrm>
                <a:off x="1899" y="2101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1" name="Picture 720"/>
              <p:cNvPicPr>
                <a:picLocks noChangeAspect="1" noChangeArrowheads="1"/>
              </p:cNvPicPr>
              <p:nvPr/>
            </p:nvPicPr>
            <p:blipFill>
              <a:blip r:embed="rId1728"/>
              <a:srcRect/>
              <a:stretch>
                <a:fillRect/>
              </a:stretch>
            </p:blipFill>
            <p:spPr bwMode="auto">
              <a:xfrm>
                <a:off x="1944" y="2101"/>
                <a:ext cx="10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2" name="Picture 721"/>
              <p:cNvPicPr>
                <a:picLocks noChangeAspect="1" noChangeArrowheads="1"/>
              </p:cNvPicPr>
              <p:nvPr/>
            </p:nvPicPr>
            <p:blipFill>
              <a:blip r:embed="rId1729"/>
              <a:srcRect/>
              <a:stretch>
                <a:fillRect/>
              </a:stretch>
            </p:blipFill>
            <p:spPr bwMode="auto">
              <a:xfrm>
                <a:off x="1821" y="2102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3" name="Picture 722"/>
              <p:cNvPicPr>
                <a:picLocks noChangeAspect="1" noChangeArrowheads="1"/>
              </p:cNvPicPr>
              <p:nvPr/>
            </p:nvPicPr>
            <p:blipFill>
              <a:blip r:embed="rId1730"/>
              <a:srcRect/>
              <a:stretch>
                <a:fillRect/>
              </a:stretch>
            </p:blipFill>
            <p:spPr bwMode="auto">
              <a:xfrm>
                <a:off x="1906" y="210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4" name="Picture 723"/>
              <p:cNvPicPr>
                <a:picLocks noChangeAspect="1" noChangeArrowheads="1"/>
              </p:cNvPicPr>
              <p:nvPr/>
            </p:nvPicPr>
            <p:blipFill>
              <a:blip r:embed="rId1731"/>
              <a:srcRect/>
              <a:stretch>
                <a:fillRect/>
              </a:stretch>
            </p:blipFill>
            <p:spPr bwMode="auto">
              <a:xfrm>
                <a:off x="1968" y="2102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5" name="Picture 724"/>
              <p:cNvPicPr>
                <a:picLocks noChangeAspect="1" noChangeArrowheads="1"/>
              </p:cNvPicPr>
              <p:nvPr/>
            </p:nvPicPr>
            <p:blipFill>
              <a:blip r:embed="rId1732"/>
              <a:srcRect/>
              <a:stretch>
                <a:fillRect/>
              </a:stretch>
            </p:blipFill>
            <p:spPr bwMode="auto">
              <a:xfrm>
                <a:off x="1821" y="2104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6" name="Picture 725"/>
              <p:cNvPicPr>
                <a:picLocks noChangeAspect="1" noChangeArrowheads="1"/>
              </p:cNvPicPr>
              <p:nvPr/>
            </p:nvPicPr>
            <p:blipFill>
              <a:blip r:embed="rId1733"/>
              <a:srcRect/>
              <a:stretch>
                <a:fillRect/>
              </a:stretch>
            </p:blipFill>
            <p:spPr bwMode="auto">
              <a:xfrm>
                <a:off x="1968" y="2104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7" name="Picture 726"/>
              <p:cNvPicPr>
                <a:picLocks noChangeAspect="1" noChangeArrowheads="1"/>
              </p:cNvPicPr>
              <p:nvPr/>
            </p:nvPicPr>
            <p:blipFill>
              <a:blip r:embed="rId1734"/>
              <a:srcRect/>
              <a:stretch>
                <a:fillRect/>
              </a:stretch>
            </p:blipFill>
            <p:spPr bwMode="auto">
              <a:xfrm>
                <a:off x="1821" y="2106"/>
                <a:ext cx="5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8" name="Picture 727"/>
              <p:cNvPicPr>
                <a:picLocks noChangeAspect="1" noChangeArrowheads="1"/>
              </p:cNvPicPr>
              <p:nvPr/>
            </p:nvPicPr>
            <p:blipFill>
              <a:blip r:embed="rId1735"/>
              <a:srcRect/>
              <a:stretch>
                <a:fillRect/>
              </a:stretch>
            </p:blipFill>
            <p:spPr bwMode="auto">
              <a:xfrm>
                <a:off x="1968" y="2106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79" name="Picture 728"/>
              <p:cNvPicPr>
                <a:picLocks noChangeAspect="1" noChangeArrowheads="1"/>
              </p:cNvPicPr>
              <p:nvPr/>
            </p:nvPicPr>
            <p:blipFill>
              <a:blip r:embed="rId1736"/>
              <a:srcRect/>
              <a:stretch>
                <a:fillRect/>
              </a:stretch>
            </p:blipFill>
            <p:spPr bwMode="auto">
              <a:xfrm>
                <a:off x="1823" y="2107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0" name="Picture 729"/>
              <p:cNvPicPr>
                <a:picLocks noChangeAspect="1" noChangeArrowheads="1"/>
              </p:cNvPicPr>
              <p:nvPr/>
            </p:nvPicPr>
            <p:blipFill>
              <a:blip r:embed="rId1737"/>
              <a:srcRect/>
              <a:stretch>
                <a:fillRect/>
              </a:stretch>
            </p:blipFill>
            <p:spPr bwMode="auto">
              <a:xfrm>
                <a:off x="1956" y="2107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1" name="Picture 730"/>
              <p:cNvPicPr>
                <a:picLocks noChangeAspect="1" noChangeArrowheads="1"/>
              </p:cNvPicPr>
              <p:nvPr/>
            </p:nvPicPr>
            <p:blipFill>
              <a:blip r:embed="rId1738"/>
              <a:srcRect/>
              <a:stretch>
                <a:fillRect/>
              </a:stretch>
            </p:blipFill>
            <p:spPr bwMode="auto">
              <a:xfrm>
                <a:off x="1968" y="2107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2" name="Picture 731"/>
              <p:cNvPicPr>
                <a:picLocks noChangeAspect="1" noChangeArrowheads="1"/>
              </p:cNvPicPr>
              <p:nvPr/>
            </p:nvPicPr>
            <p:blipFill>
              <a:blip r:embed="rId1739"/>
              <a:srcRect/>
              <a:stretch>
                <a:fillRect/>
              </a:stretch>
            </p:blipFill>
            <p:spPr bwMode="auto">
              <a:xfrm>
                <a:off x="1823" y="2109"/>
                <a:ext cx="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3" name="Picture 732"/>
              <p:cNvPicPr>
                <a:picLocks noChangeAspect="1" noChangeArrowheads="1"/>
              </p:cNvPicPr>
              <p:nvPr/>
            </p:nvPicPr>
            <p:blipFill>
              <a:blip r:embed="rId1740"/>
              <a:srcRect/>
              <a:stretch>
                <a:fillRect/>
              </a:stretch>
            </p:blipFill>
            <p:spPr bwMode="auto">
              <a:xfrm>
                <a:off x="1956" y="210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4" name="Picture 733"/>
              <p:cNvPicPr>
                <a:picLocks noChangeAspect="1" noChangeArrowheads="1"/>
              </p:cNvPicPr>
              <p:nvPr/>
            </p:nvPicPr>
            <p:blipFill>
              <a:blip r:embed="rId1741"/>
              <a:srcRect/>
              <a:stretch>
                <a:fillRect/>
              </a:stretch>
            </p:blipFill>
            <p:spPr bwMode="auto">
              <a:xfrm>
                <a:off x="1963" y="210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5" name="Picture 734"/>
              <p:cNvPicPr>
                <a:picLocks noChangeAspect="1" noChangeArrowheads="1"/>
              </p:cNvPicPr>
              <p:nvPr/>
            </p:nvPicPr>
            <p:blipFill>
              <a:blip r:embed="rId1742"/>
              <a:srcRect/>
              <a:stretch>
                <a:fillRect/>
              </a:stretch>
            </p:blipFill>
            <p:spPr bwMode="auto">
              <a:xfrm>
                <a:off x="1968" y="2109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6" name="Picture 735"/>
              <p:cNvPicPr>
                <a:picLocks noChangeAspect="1" noChangeArrowheads="1"/>
              </p:cNvPicPr>
              <p:nvPr/>
            </p:nvPicPr>
            <p:blipFill>
              <a:blip r:embed="rId1743"/>
              <a:srcRect/>
              <a:stretch>
                <a:fillRect/>
              </a:stretch>
            </p:blipFill>
            <p:spPr bwMode="auto">
              <a:xfrm>
                <a:off x="1823" y="2111"/>
                <a:ext cx="4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7" name="Picture 736"/>
              <p:cNvPicPr>
                <a:picLocks noChangeAspect="1" noChangeArrowheads="1"/>
              </p:cNvPicPr>
              <p:nvPr/>
            </p:nvPicPr>
            <p:blipFill>
              <a:blip r:embed="rId1744"/>
              <a:srcRect/>
              <a:stretch>
                <a:fillRect/>
              </a:stretch>
            </p:blipFill>
            <p:spPr bwMode="auto">
              <a:xfrm>
                <a:off x="1956" y="2111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8" name="Picture 737"/>
              <p:cNvPicPr>
                <a:picLocks noChangeAspect="1" noChangeArrowheads="1"/>
              </p:cNvPicPr>
              <p:nvPr/>
            </p:nvPicPr>
            <p:blipFill>
              <a:blip r:embed="rId1745"/>
              <a:srcRect/>
              <a:stretch>
                <a:fillRect/>
              </a:stretch>
            </p:blipFill>
            <p:spPr bwMode="auto">
              <a:xfrm>
                <a:off x="1824" y="2112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89" name="Picture 738"/>
              <p:cNvPicPr>
                <a:picLocks noChangeAspect="1" noChangeArrowheads="1"/>
              </p:cNvPicPr>
              <p:nvPr/>
            </p:nvPicPr>
            <p:blipFill>
              <a:blip r:embed="rId1746"/>
              <a:srcRect/>
              <a:stretch>
                <a:fillRect/>
              </a:stretch>
            </p:blipFill>
            <p:spPr bwMode="auto">
              <a:xfrm>
                <a:off x="1956" y="2112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0" name="Picture 739"/>
              <p:cNvPicPr>
                <a:picLocks noChangeAspect="1" noChangeArrowheads="1"/>
              </p:cNvPicPr>
              <p:nvPr/>
            </p:nvPicPr>
            <p:blipFill>
              <a:blip r:embed="rId1747"/>
              <a:srcRect/>
              <a:stretch>
                <a:fillRect/>
              </a:stretch>
            </p:blipFill>
            <p:spPr bwMode="auto">
              <a:xfrm>
                <a:off x="1824" y="2114"/>
                <a:ext cx="4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1" name="Picture 740"/>
              <p:cNvPicPr>
                <a:picLocks noChangeAspect="1" noChangeArrowheads="1"/>
              </p:cNvPicPr>
              <p:nvPr/>
            </p:nvPicPr>
            <p:blipFill>
              <a:blip r:embed="rId1748"/>
              <a:srcRect/>
              <a:stretch>
                <a:fillRect/>
              </a:stretch>
            </p:blipFill>
            <p:spPr bwMode="auto">
              <a:xfrm>
                <a:off x="1948" y="211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2" name="Picture 741"/>
              <p:cNvPicPr>
                <a:picLocks noChangeAspect="1" noChangeArrowheads="1"/>
              </p:cNvPicPr>
              <p:nvPr/>
            </p:nvPicPr>
            <p:blipFill>
              <a:blip r:embed="rId1749"/>
              <a:srcRect/>
              <a:stretch>
                <a:fillRect/>
              </a:stretch>
            </p:blipFill>
            <p:spPr bwMode="auto">
              <a:xfrm>
                <a:off x="1956" y="211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3" name="Picture 742"/>
              <p:cNvPicPr>
                <a:picLocks noChangeAspect="1" noChangeArrowheads="1"/>
              </p:cNvPicPr>
              <p:nvPr/>
            </p:nvPicPr>
            <p:blipFill>
              <a:blip r:embed="rId1750"/>
              <a:srcRect/>
              <a:stretch>
                <a:fillRect/>
              </a:stretch>
            </p:blipFill>
            <p:spPr bwMode="auto">
              <a:xfrm>
                <a:off x="1826" y="2116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4" name="Picture 743"/>
              <p:cNvPicPr>
                <a:picLocks noChangeAspect="1" noChangeArrowheads="1"/>
              </p:cNvPicPr>
              <p:nvPr/>
            </p:nvPicPr>
            <p:blipFill>
              <a:blip r:embed="rId1751"/>
              <a:srcRect/>
              <a:stretch>
                <a:fillRect/>
              </a:stretch>
            </p:blipFill>
            <p:spPr bwMode="auto">
              <a:xfrm>
                <a:off x="1946" y="2116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5" name="Picture 744"/>
              <p:cNvPicPr>
                <a:picLocks noChangeAspect="1" noChangeArrowheads="1"/>
              </p:cNvPicPr>
              <p:nvPr/>
            </p:nvPicPr>
            <p:blipFill>
              <a:blip r:embed="rId1752"/>
              <a:srcRect/>
              <a:stretch>
                <a:fillRect/>
              </a:stretch>
            </p:blipFill>
            <p:spPr bwMode="auto">
              <a:xfrm>
                <a:off x="1826" y="2117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6" name="Picture 745"/>
              <p:cNvPicPr>
                <a:picLocks noChangeAspect="1" noChangeArrowheads="1"/>
              </p:cNvPicPr>
              <p:nvPr/>
            </p:nvPicPr>
            <p:blipFill>
              <a:blip r:embed="rId1753"/>
              <a:srcRect/>
              <a:stretch>
                <a:fillRect/>
              </a:stretch>
            </p:blipFill>
            <p:spPr bwMode="auto">
              <a:xfrm>
                <a:off x="1946" y="2117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7" name="Picture 746"/>
              <p:cNvPicPr>
                <a:picLocks noChangeAspect="1" noChangeArrowheads="1"/>
              </p:cNvPicPr>
              <p:nvPr/>
            </p:nvPicPr>
            <p:blipFill>
              <a:blip r:embed="rId1754"/>
              <a:srcRect/>
              <a:stretch>
                <a:fillRect/>
              </a:stretch>
            </p:blipFill>
            <p:spPr bwMode="auto">
              <a:xfrm>
                <a:off x="1828" y="2119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8" name="Picture 747"/>
              <p:cNvPicPr>
                <a:picLocks noChangeAspect="1" noChangeArrowheads="1"/>
              </p:cNvPicPr>
              <p:nvPr/>
            </p:nvPicPr>
            <p:blipFill>
              <a:blip r:embed="rId1755"/>
              <a:srcRect/>
              <a:stretch>
                <a:fillRect/>
              </a:stretch>
            </p:blipFill>
            <p:spPr bwMode="auto">
              <a:xfrm>
                <a:off x="1948" y="2119"/>
                <a:ext cx="12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699" name="Picture 748"/>
              <p:cNvPicPr>
                <a:picLocks noChangeAspect="1" noChangeArrowheads="1"/>
              </p:cNvPicPr>
              <p:nvPr/>
            </p:nvPicPr>
            <p:blipFill>
              <a:blip r:embed="rId1756"/>
              <a:srcRect/>
              <a:stretch>
                <a:fillRect/>
              </a:stretch>
            </p:blipFill>
            <p:spPr bwMode="auto">
              <a:xfrm>
                <a:off x="1829" y="2121"/>
                <a:ext cx="4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0" name="Picture 749"/>
              <p:cNvPicPr>
                <a:picLocks noChangeAspect="1" noChangeArrowheads="1"/>
              </p:cNvPicPr>
              <p:nvPr/>
            </p:nvPicPr>
            <p:blipFill>
              <a:blip r:embed="rId1757"/>
              <a:srcRect/>
              <a:stretch>
                <a:fillRect/>
              </a:stretch>
            </p:blipFill>
            <p:spPr bwMode="auto">
              <a:xfrm>
                <a:off x="1948" y="212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1" name="Picture 750"/>
              <p:cNvPicPr>
                <a:picLocks noChangeAspect="1" noChangeArrowheads="1"/>
              </p:cNvPicPr>
              <p:nvPr/>
            </p:nvPicPr>
            <p:blipFill>
              <a:blip r:embed="rId1758"/>
              <a:srcRect/>
              <a:stretch>
                <a:fillRect/>
              </a:stretch>
            </p:blipFill>
            <p:spPr bwMode="auto">
              <a:xfrm>
                <a:off x="1963" y="2121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2" name="Picture 751"/>
              <p:cNvPicPr>
                <a:picLocks noChangeAspect="1" noChangeArrowheads="1"/>
              </p:cNvPicPr>
              <p:nvPr/>
            </p:nvPicPr>
            <p:blipFill>
              <a:blip r:embed="rId1759"/>
              <a:srcRect/>
              <a:stretch>
                <a:fillRect/>
              </a:stretch>
            </p:blipFill>
            <p:spPr bwMode="auto">
              <a:xfrm>
                <a:off x="1829" y="2122"/>
                <a:ext cx="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3" name="Picture 752"/>
              <p:cNvPicPr>
                <a:picLocks noChangeAspect="1" noChangeArrowheads="1"/>
              </p:cNvPicPr>
              <p:nvPr/>
            </p:nvPicPr>
            <p:blipFill>
              <a:blip r:embed="rId1760"/>
              <a:srcRect/>
              <a:stretch>
                <a:fillRect/>
              </a:stretch>
            </p:blipFill>
            <p:spPr bwMode="auto">
              <a:xfrm>
                <a:off x="1948" y="2122"/>
                <a:ext cx="1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4" name="Picture 753"/>
              <p:cNvPicPr>
                <a:picLocks noChangeAspect="1" noChangeArrowheads="1"/>
              </p:cNvPicPr>
              <p:nvPr/>
            </p:nvPicPr>
            <p:blipFill>
              <a:blip r:embed="rId1761"/>
              <a:srcRect/>
              <a:stretch>
                <a:fillRect/>
              </a:stretch>
            </p:blipFill>
            <p:spPr bwMode="auto">
              <a:xfrm>
                <a:off x="1829" y="2124"/>
                <a:ext cx="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5" name="Picture 754"/>
              <p:cNvPicPr>
                <a:picLocks noChangeAspect="1" noChangeArrowheads="1"/>
              </p:cNvPicPr>
              <p:nvPr/>
            </p:nvPicPr>
            <p:blipFill>
              <a:blip r:embed="rId1762"/>
              <a:srcRect/>
              <a:stretch>
                <a:fillRect/>
              </a:stretch>
            </p:blipFill>
            <p:spPr bwMode="auto">
              <a:xfrm>
                <a:off x="1908" y="212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6" name="Picture 755"/>
              <p:cNvPicPr>
                <a:picLocks noChangeAspect="1" noChangeArrowheads="1"/>
              </p:cNvPicPr>
              <p:nvPr/>
            </p:nvPicPr>
            <p:blipFill>
              <a:blip r:embed="rId1763"/>
              <a:srcRect/>
              <a:stretch>
                <a:fillRect/>
              </a:stretch>
            </p:blipFill>
            <p:spPr bwMode="auto">
              <a:xfrm>
                <a:off x="1948" y="2124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7" name="Picture 756"/>
              <p:cNvPicPr>
                <a:picLocks noChangeAspect="1" noChangeArrowheads="1"/>
              </p:cNvPicPr>
              <p:nvPr/>
            </p:nvPicPr>
            <p:blipFill>
              <a:blip r:embed="rId1764"/>
              <a:srcRect/>
              <a:stretch>
                <a:fillRect/>
              </a:stretch>
            </p:blipFill>
            <p:spPr bwMode="auto">
              <a:xfrm>
                <a:off x="1829" y="2126"/>
                <a:ext cx="4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8" name="Picture 757"/>
              <p:cNvPicPr>
                <a:picLocks noChangeAspect="1" noChangeArrowheads="1"/>
              </p:cNvPicPr>
              <p:nvPr/>
            </p:nvPicPr>
            <p:blipFill>
              <a:blip r:embed="rId1765"/>
              <a:srcRect/>
              <a:stretch>
                <a:fillRect/>
              </a:stretch>
            </p:blipFill>
            <p:spPr bwMode="auto">
              <a:xfrm>
                <a:off x="1906" y="2126"/>
                <a:ext cx="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09" name="Picture 758"/>
              <p:cNvPicPr>
                <a:picLocks noChangeAspect="1" noChangeArrowheads="1"/>
              </p:cNvPicPr>
              <p:nvPr/>
            </p:nvPicPr>
            <p:blipFill>
              <a:blip r:embed="rId1766"/>
              <a:srcRect/>
              <a:stretch>
                <a:fillRect/>
              </a:stretch>
            </p:blipFill>
            <p:spPr bwMode="auto">
              <a:xfrm>
                <a:off x="1949" y="2126"/>
                <a:ext cx="11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0" name="Picture 759"/>
              <p:cNvPicPr>
                <a:picLocks noChangeAspect="1" noChangeArrowheads="1"/>
              </p:cNvPicPr>
              <p:nvPr/>
            </p:nvPicPr>
            <p:blipFill>
              <a:blip r:embed="rId1767"/>
              <a:srcRect/>
              <a:stretch>
                <a:fillRect/>
              </a:stretch>
            </p:blipFill>
            <p:spPr bwMode="auto">
              <a:xfrm>
                <a:off x="1829" y="2127"/>
                <a:ext cx="4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1" name="Picture 760"/>
              <p:cNvPicPr>
                <a:picLocks noChangeAspect="1" noChangeArrowheads="1"/>
              </p:cNvPicPr>
              <p:nvPr/>
            </p:nvPicPr>
            <p:blipFill>
              <a:blip r:embed="rId1768"/>
              <a:srcRect/>
              <a:stretch>
                <a:fillRect/>
              </a:stretch>
            </p:blipFill>
            <p:spPr bwMode="auto">
              <a:xfrm>
                <a:off x="1904" y="2127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2" name="Picture 761"/>
              <p:cNvPicPr>
                <a:picLocks noChangeAspect="1" noChangeArrowheads="1"/>
              </p:cNvPicPr>
              <p:nvPr/>
            </p:nvPicPr>
            <p:blipFill>
              <a:blip r:embed="rId1769"/>
              <a:srcRect/>
              <a:stretch>
                <a:fillRect/>
              </a:stretch>
            </p:blipFill>
            <p:spPr bwMode="auto">
              <a:xfrm>
                <a:off x="1951" y="2127"/>
                <a:ext cx="11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3" name="Picture 762"/>
              <p:cNvPicPr>
                <a:picLocks noChangeAspect="1" noChangeArrowheads="1"/>
              </p:cNvPicPr>
              <p:nvPr/>
            </p:nvPicPr>
            <p:blipFill>
              <a:blip r:embed="rId1770"/>
              <a:srcRect/>
              <a:stretch>
                <a:fillRect/>
              </a:stretch>
            </p:blipFill>
            <p:spPr bwMode="auto">
              <a:xfrm>
                <a:off x="1831" y="2129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4" name="Picture 763"/>
              <p:cNvPicPr>
                <a:picLocks noChangeAspect="1" noChangeArrowheads="1"/>
              </p:cNvPicPr>
              <p:nvPr/>
            </p:nvPicPr>
            <p:blipFill>
              <a:blip r:embed="rId1771"/>
              <a:srcRect/>
              <a:stretch>
                <a:fillRect/>
              </a:stretch>
            </p:blipFill>
            <p:spPr bwMode="auto">
              <a:xfrm>
                <a:off x="1903" y="2129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5" name="Picture 764"/>
              <p:cNvPicPr>
                <a:picLocks noChangeAspect="1" noChangeArrowheads="1"/>
              </p:cNvPicPr>
              <p:nvPr/>
            </p:nvPicPr>
            <p:blipFill>
              <a:blip r:embed="rId1772"/>
              <a:srcRect/>
              <a:stretch>
                <a:fillRect/>
              </a:stretch>
            </p:blipFill>
            <p:spPr bwMode="auto">
              <a:xfrm>
                <a:off x="1953" y="2129"/>
                <a:ext cx="1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6" name="Picture 765"/>
              <p:cNvPicPr>
                <a:picLocks noChangeAspect="1" noChangeArrowheads="1"/>
              </p:cNvPicPr>
              <p:nvPr/>
            </p:nvPicPr>
            <p:blipFill>
              <a:blip r:embed="rId1773"/>
              <a:srcRect/>
              <a:stretch>
                <a:fillRect/>
              </a:stretch>
            </p:blipFill>
            <p:spPr bwMode="auto">
              <a:xfrm>
                <a:off x="1831" y="2131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7" name="Picture 766"/>
              <p:cNvPicPr>
                <a:picLocks noChangeAspect="1" noChangeArrowheads="1"/>
              </p:cNvPicPr>
              <p:nvPr/>
            </p:nvPicPr>
            <p:blipFill>
              <a:blip r:embed="rId1774"/>
              <a:srcRect/>
              <a:stretch>
                <a:fillRect/>
              </a:stretch>
            </p:blipFill>
            <p:spPr bwMode="auto">
              <a:xfrm>
                <a:off x="1903" y="2131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8" name="Picture 767"/>
              <p:cNvPicPr>
                <a:picLocks noChangeAspect="1" noChangeArrowheads="1"/>
              </p:cNvPicPr>
              <p:nvPr/>
            </p:nvPicPr>
            <p:blipFill>
              <a:blip r:embed="rId1775"/>
              <a:srcRect/>
              <a:stretch>
                <a:fillRect/>
              </a:stretch>
            </p:blipFill>
            <p:spPr bwMode="auto">
              <a:xfrm>
                <a:off x="1953" y="2131"/>
                <a:ext cx="11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19" name="Picture 768"/>
              <p:cNvPicPr>
                <a:picLocks noChangeAspect="1" noChangeArrowheads="1"/>
              </p:cNvPicPr>
              <p:nvPr/>
            </p:nvPicPr>
            <p:blipFill>
              <a:blip r:embed="rId1776"/>
              <a:srcRect/>
              <a:stretch>
                <a:fillRect/>
              </a:stretch>
            </p:blipFill>
            <p:spPr bwMode="auto">
              <a:xfrm>
                <a:off x="1831" y="2132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0" name="Picture 769"/>
              <p:cNvPicPr>
                <a:picLocks noChangeAspect="1" noChangeArrowheads="1"/>
              </p:cNvPicPr>
              <p:nvPr/>
            </p:nvPicPr>
            <p:blipFill>
              <a:blip r:embed="rId1777"/>
              <a:srcRect/>
              <a:stretch>
                <a:fillRect/>
              </a:stretch>
            </p:blipFill>
            <p:spPr bwMode="auto">
              <a:xfrm>
                <a:off x="1904" y="2132"/>
                <a:ext cx="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1" name="Picture 770"/>
              <p:cNvPicPr>
                <a:picLocks noChangeAspect="1" noChangeArrowheads="1"/>
              </p:cNvPicPr>
              <p:nvPr/>
            </p:nvPicPr>
            <p:blipFill>
              <a:blip r:embed="rId1778"/>
              <a:srcRect/>
              <a:stretch>
                <a:fillRect/>
              </a:stretch>
            </p:blipFill>
            <p:spPr bwMode="auto">
              <a:xfrm>
                <a:off x="1949" y="2132"/>
                <a:ext cx="1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2" name="Picture 771"/>
              <p:cNvPicPr>
                <a:picLocks noChangeAspect="1" noChangeArrowheads="1"/>
              </p:cNvPicPr>
              <p:nvPr/>
            </p:nvPicPr>
            <p:blipFill>
              <a:blip r:embed="rId1779"/>
              <a:srcRect/>
              <a:stretch>
                <a:fillRect/>
              </a:stretch>
            </p:blipFill>
            <p:spPr bwMode="auto">
              <a:xfrm>
                <a:off x="1833" y="2134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3" name="Picture 772"/>
              <p:cNvPicPr>
                <a:picLocks noChangeAspect="1" noChangeArrowheads="1"/>
              </p:cNvPicPr>
              <p:nvPr/>
            </p:nvPicPr>
            <p:blipFill>
              <a:blip r:embed="rId1780"/>
              <a:srcRect/>
              <a:stretch>
                <a:fillRect/>
              </a:stretch>
            </p:blipFill>
            <p:spPr bwMode="auto">
              <a:xfrm>
                <a:off x="1909" y="2134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4" name="Picture 773"/>
              <p:cNvPicPr>
                <a:picLocks noChangeAspect="1" noChangeArrowheads="1"/>
              </p:cNvPicPr>
              <p:nvPr/>
            </p:nvPicPr>
            <p:blipFill>
              <a:blip r:embed="rId1781"/>
              <a:srcRect/>
              <a:stretch>
                <a:fillRect/>
              </a:stretch>
            </p:blipFill>
            <p:spPr bwMode="auto">
              <a:xfrm>
                <a:off x="1949" y="2134"/>
                <a:ext cx="1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5" name="Picture 774"/>
              <p:cNvPicPr>
                <a:picLocks noChangeAspect="1" noChangeArrowheads="1"/>
              </p:cNvPicPr>
              <p:nvPr/>
            </p:nvPicPr>
            <p:blipFill>
              <a:blip r:embed="rId1782"/>
              <a:srcRect/>
              <a:stretch>
                <a:fillRect/>
              </a:stretch>
            </p:blipFill>
            <p:spPr bwMode="auto">
              <a:xfrm>
                <a:off x="1833" y="2136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6" name="Picture 775"/>
              <p:cNvPicPr>
                <a:picLocks noChangeAspect="1" noChangeArrowheads="1"/>
              </p:cNvPicPr>
              <p:nvPr/>
            </p:nvPicPr>
            <p:blipFill>
              <a:blip r:embed="rId1783"/>
              <a:srcRect/>
              <a:stretch>
                <a:fillRect/>
              </a:stretch>
            </p:blipFill>
            <p:spPr bwMode="auto">
              <a:xfrm>
                <a:off x="1909" y="2136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7" name="Picture 776"/>
              <p:cNvPicPr>
                <a:picLocks noChangeAspect="1" noChangeArrowheads="1"/>
              </p:cNvPicPr>
              <p:nvPr/>
            </p:nvPicPr>
            <p:blipFill>
              <a:blip r:embed="rId1784"/>
              <a:srcRect/>
              <a:stretch>
                <a:fillRect/>
              </a:stretch>
            </p:blipFill>
            <p:spPr bwMode="auto">
              <a:xfrm>
                <a:off x="1946" y="2136"/>
                <a:ext cx="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8" name="Picture 777"/>
              <p:cNvPicPr>
                <a:picLocks noChangeAspect="1" noChangeArrowheads="1"/>
              </p:cNvPicPr>
              <p:nvPr/>
            </p:nvPicPr>
            <p:blipFill>
              <a:blip r:embed="rId1785"/>
              <a:srcRect/>
              <a:stretch>
                <a:fillRect/>
              </a:stretch>
            </p:blipFill>
            <p:spPr bwMode="auto">
              <a:xfrm>
                <a:off x="1961" y="2136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29" name="Picture 778"/>
              <p:cNvPicPr>
                <a:picLocks noChangeAspect="1" noChangeArrowheads="1"/>
              </p:cNvPicPr>
              <p:nvPr/>
            </p:nvPicPr>
            <p:blipFill>
              <a:blip r:embed="rId1786"/>
              <a:srcRect/>
              <a:stretch>
                <a:fillRect/>
              </a:stretch>
            </p:blipFill>
            <p:spPr bwMode="auto">
              <a:xfrm>
                <a:off x="1834" y="2137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0" name="Picture 779"/>
              <p:cNvPicPr>
                <a:picLocks noChangeAspect="1" noChangeArrowheads="1"/>
              </p:cNvPicPr>
              <p:nvPr/>
            </p:nvPicPr>
            <p:blipFill>
              <a:blip r:embed="rId1787"/>
              <a:srcRect/>
              <a:stretch>
                <a:fillRect/>
              </a:stretch>
            </p:blipFill>
            <p:spPr bwMode="auto">
              <a:xfrm>
                <a:off x="1911" y="2137"/>
                <a:ext cx="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1" name="Picture 780"/>
              <p:cNvPicPr>
                <a:picLocks noChangeAspect="1" noChangeArrowheads="1"/>
              </p:cNvPicPr>
              <p:nvPr/>
            </p:nvPicPr>
            <p:blipFill>
              <a:blip r:embed="rId1788"/>
              <a:srcRect/>
              <a:stretch>
                <a:fillRect/>
              </a:stretch>
            </p:blipFill>
            <p:spPr bwMode="auto">
              <a:xfrm>
                <a:off x="1946" y="2137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2" name="Picture 781"/>
              <p:cNvPicPr>
                <a:picLocks noChangeAspect="1" noChangeArrowheads="1"/>
              </p:cNvPicPr>
              <p:nvPr/>
            </p:nvPicPr>
            <p:blipFill>
              <a:blip r:embed="rId1789"/>
              <a:srcRect/>
              <a:stretch>
                <a:fillRect/>
              </a:stretch>
            </p:blipFill>
            <p:spPr bwMode="auto">
              <a:xfrm>
                <a:off x="1961" y="2137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3" name="Picture 782"/>
              <p:cNvPicPr>
                <a:picLocks noChangeAspect="1" noChangeArrowheads="1"/>
              </p:cNvPicPr>
              <p:nvPr/>
            </p:nvPicPr>
            <p:blipFill>
              <a:blip r:embed="rId1790"/>
              <a:srcRect/>
              <a:stretch>
                <a:fillRect/>
              </a:stretch>
            </p:blipFill>
            <p:spPr bwMode="auto">
              <a:xfrm>
                <a:off x="1838" y="213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4" name="Picture 783"/>
              <p:cNvPicPr>
                <a:picLocks noChangeAspect="1" noChangeArrowheads="1"/>
              </p:cNvPicPr>
              <p:nvPr/>
            </p:nvPicPr>
            <p:blipFill>
              <a:blip r:embed="rId1791"/>
              <a:srcRect/>
              <a:stretch>
                <a:fillRect/>
              </a:stretch>
            </p:blipFill>
            <p:spPr bwMode="auto">
              <a:xfrm>
                <a:off x="1911" y="2139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5" name="Picture 784"/>
              <p:cNvPicPr>
                <a:picLocks noChangeAspect="1" noChangeArrowheads="1"/>
              </p:cNvPicPr>
              <p:nvPr/>
            </p:nvPicPr>
            <p:blipFill>
              <a:blip r:embed="rId1792"/>
              <a:srcRect/>
              <a:stretch>
                <a:fillRect/>
              </a:stretch>
            </p:blipFill>
            <p:spPr bwMode="auto">
              <a:xfrm>
                <a:off x="1946" y="213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6" name="Picture 785"/>
              <p:cNvPicPr>
                <a:picLocks noChangeAspect="1" noChangeArrowheads="1"/>
              </p:cNvPicPr>
              <p:nvPr/>
            </p:nvPicPr>
            <p:blipFill>
              <a:blip r:embed="rId1793"/>
              <a:srcRect/>
              <a:stretch>
                <a:fillRect/>
              </a:stretch>
            </p:blipFill>
            <p:spPr bwMode="auto">
              <a:xfrm>
                <a:off x="1961" y="2139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7" name="Picture 786"/>
              <p:cNvPicPr>
                <a:picLocks noChangeAspect="1" noChangeArrowheads="1"/>
              </p:cNvPicPr>
              <p:nvPr/>
            </p:nvPicPr>
            <p:blipFill>
              <a:blip r:embed="rId1794"/>
              <a:srcRect/>
              <a:stretch>
                <a:fillRect/>
              </a:stretch>
            </p:blipFill>
            <p:spPr bwMode="auto">
              <a:xfrm>
                <a:off x="1838" y="214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8" name="Picture 787"/>
              <p:cNvPicPr>
                <a:picLocks noChangeAspect="1" noChangeArrowheads="1"/>
              </p:cNvPicPr>
              <p:nvPr/>
            </p:nvPicPr>
            <p:blipFill>
              <a:blip r:embed="rId1795"/>
              <a:srcRect/>
              <a:stretch>
                <a:fillRect/>
              </a:stretch>
            </p:blipFill>
            <p:spPr bwMode="auto">
              <a:xfrm>
                <a:off x="1909" y="2141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739" name="Picture 788"/>
              <p:cNvPicPr>
                <a:picLocks noChangeAspect="1" noChangeArrowheads="1"/>
              </p:cNvPicPr>
              <p:nvPr/>
            </p:nvPicPr>
            <p:blipFill>
              <a:blip r:embed="rId1796"/>
              <a:srcRect/>
              <a:stretch>
                <a:fillRect/>
              </a:stretch>
            </p:blipFill>
            <p:spPr bwMode="auto">
              <a:xfrm>
                <a:off x="1946" y="214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2" name="Group 789"/>
            <p:cNvGrpSpPr>
              <a:grpSpLocks/>
            </p:cNvGrpSpPr>
            <p:nvPr/>
          </p:nvGrpSpPr>
          <p:grpSpPr bwMode="auto">
            <a:xfrm>
              <a:off x="1828" y="2141"/>
              <a:ext cx="243" cy="103"/>
              <a:chOff x="1828" y="2141"/>
              <a:chExt cx="243" cy="103"/>
            </a:xfrm>
          </p:grpSpPr>
          <p:pic>
            <p:nvPicPr>
              <p:cNvPr id="16340" name="Picture 790"/>
              <p:cNvPicPr>
                <a:picLocks noChangeAspect="1" noChangeArrowheads="1"/>
              </p:cNvPicPr>
              <p:nvPr/>
            </p:nvPicPr>
            <p:blipFill>
              <a:blip r:embed="rId1797"/>
              <a:srcRect/>
              <a:stretch>
                <a:fillRect/>
              </a:stretch>
            </p:blipFill>
            <p:spPr bwMode="auto">
              <a:xfrm>
                <a:off x="1961" y="2141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1" name="Picture 791"/>
              <p:cNvPicPr>
                <a:picLocks noChangeAspect="1" noChangeArrowheads="1"/>
              </p:cNvPicPr>
              <p:nvPr/>
            </p:nvPicPr>
            <p:blipFill>
              <a:blip r:embed="rId1798"/>
              <a:srcRect/>
              <a:stretch>
                <a:fillRect/>
              </a:stretch>
            </p:blipFill>
            <p:spPr bwMode="auto">
              <a:xfrm>
                <a:off x="1839" y="214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2" name="Picture 792"/>
              <p:cNvPicPr>
                <a:picLocks noChangeAspect="1" noChangeArrowheads="1"/>
              </p:cNvPicPr>
              <p:nvPr/>
            </p:nvPicPr>
            <p:blipFill>
              <a:blip r:embed="rId1799"/>
              <a:srcRect/>
              <a:stretch>
                <a:fillRect/>
              </a:stretch>
            </p:blipFill>
            <p:spPr bwMode="auto">
              <a:xfrm>
                <a:off x="1903" y="2142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3" name="Picture 793"/>
              <p:cNvPicPr>
                <a:picLocks noChangeAspect="1" noChangeArrowheads="1"/>
              </p:cNvPicPr>
              <p:nvPr/>
            </p:nvPicPr>
            <p:blipFill>
              <a:blip r:embed="rId1800"/>
              <a:srcRect/>
              <a:stretch>
                <a:fillRect/>
              </a:stretch>
            </p:blipFill>
            <p:spPr bwMode="auto">
              <a:xfrm>
                <a:off x="1946" y="214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4" name="Picture 794"/>
              <p:cNvPicPr>
                <a:picLocks noChangeAspect="1" noChangeArrowheads="1"/>
              </p:cNvPicPr>
              <p:nvPr/>
            </p:nvPicPr>
            <p:blipFill>
              <a:blip r:embed="rId1801"/>
              <a:srcRect/>
              <a:stretch>
                <a:fillRect/>
              </a:stretch>
            </p:blipFill>
            <p:spPr bwMode="auto">
              <a:xfrm>
                <a:off x="1958" y="2142"/>
                <a:ext cx="1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5" name="Picture 795"/>
              <p:cNvPicPr>
                <a:picLocks noChangeAspect="1" noChangeArrowheads="1"/>
              </p:cNvPicPr>
              <p:nvPr/>
            </p:nvPicPr>
            <p:blipFill>
              <a:blip r:embed="rId1802"/>
              <a:srcRect/>
              <a:stretch>
                <a:fillRect/>
              </a:stretch>
            </p:blipFill>
            <p:spPr bwMode="auto">
              <a:xfrm>
                <a:off x="1839" y="214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6" name="Picture 796"/>
              <p:cNvPicPr>
                <a:picLocks noChangeAspect="1" noChangeArrowheads="1"/>
              </p:cNvPicPr>
              <p:nvPr/>
            </p:nvPicPr>
            <p:blipFill>
              <a:blip r:embed="rId1803"/>
              <a:srcRect/>
              <a:stretch>
                <a:fillRect/>
              </a:stretch>
            </p:blipFill>
            <p:spPr bwMode="auto">
              <a:xfrm>
                <a:off x="1906" y="2144"/>
                <a:ext cx="1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7" name="Picture 797"/>
              <p:cNvPicPr>
                <a:picLocks noChangeAspect="1" noChangeArrowheads="1"/>
              </p:cNvPicPr>
              <p:nvPr/>
            </p:nvPicPr>
            <p:blipFill>
              <a:blip r:embed="rId1804"/>
              <a:srcRect/>
              <a:stretch>
                <a:fillRect/>
              </a:stretch>
            </p:blipFill>
            <p:spPr bwMode="auto">
              <a:xfrm>
                <a:off x="1946" y="2144"/>
                <a:ext cx="1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8" name="Picture 798"/>
              <p:cNvPicPr>
                <a:picLocks noChangeAspect="1" noChangeArrowheads="1"/>
              </p:cNvPicPr>
              <p:nvPr/>
            </p:nvPicPr>
            <p:blipFill>
              <a:blip r:embed="rId1805"/>
              <a:srcRect/>
              <a:stretch>
                <a:fillRect/>
              </a:stretch>
            </p:blipFill>
            <p:spPr bwMode="auto">
              <a:xfrm>
                <a:off x="1841" y="2146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49" name="Picture 799"/>
              <p:cNvPicPr>
                <a:picLocks noChangeAspect="1" noChangeArrowheads="1"/>
              </p:cNvPicPr>
              <p:nvPr/>
            </p:nvPicPr>
            <p:blipFill>
              <a:blip r:embed="rId1806"/>
              <a:srcRect/>
              <a:stretch>
                <a:fillRect/>
              </a:stretch>
            </p:blipFill>
            <p:spPr bwMode="auto">
              <a:xfrm>
                <a:off x="1908" y="2146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0" name="Picture 800"/>
              <p:cNvPicPr>
                <a:picLocks noChangeAspect="1" noChangeArrowheads="1"/>
              </p:cNvPicPr>
              <p:nvPr/>
            </p:nvPicPr>
            <p:blipFill>
              <a:blip r:embed="rId1807"/>
              <a:srcRect/>
              <a:stretch>
                <a:fillRect/>
              </a:stretch>
            </p:blipFill>
            <p:spPr bwMode="auto">
              <a:xfrm>
                <a:off x="1944" y="2146"/>
                <a:ext cx="12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1" name="Picture 801"/>
              <p:cNvPicPr>
                <a:picLocks noChangeAspect="1" noChangeArrowheads="1"/>
              </p:cNvPicPr>
              <p:nvPr/>
            </p:nvPicPr>
            <p:blipFill>
              <a:blip r:embed="rId1808"/>
              <a:srcRect/>
              <a:stretch>
                <a:fillRect/>
              </a:stretch>
            </p:blipFill>
            <p:spPr bwMode="auto">
              <a:xfrm>
                <a:off x="1841" y="214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2" name="Picture 802"/>
              <p:cNvPicPr>
                <a:picLocks noChangeAspect="1" noChangeArrowheads="1"/>
              </p:cNvPicPr>
              <p:nvPr/>
            </p:nvPicPr>
            <p:blipFill>
              <a:blip r:embed="rId1809"/>
              <a:srcRect/>
              <a:stretch>
                <a:fillRect/>
              </a:stretch>
            </p:blipFill>
            <p:spPr bwMode="auto">
              <a:xfrm>
                <a:off x="1908" y="2147"/>
                <a:ext cx="1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3" name="Picture 803"/>
              <p:cNvPicPr>
                <a:picLocks noChangeAspect="1" noChangeArrowheads="1"/>
              </p:cNvPicPr>
              <p:nvPr/>
            </p:nvPicPr>
            <p:blipFill>
              <a:blip r:embed="rId1810"/>
              <a:srcRect/>
              <a:stretch>
                <a:fillRect/>
              </a:stretch>
            </p:blipFill>
            <p:spPr bwMode="auto">
              <a:xfrm>
                <a:off x="1944" y="2147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4" name="Picture 804"/>
              <p:cNvPicPr>
                <a:picLocks noChangeAspect="1" noChangeArrowheads="1"/>
              </p:cNvPicPr>
              <p:nvPr/>
            </p:nvPicPr>
            <p:blipFill>
              <a:blip r:embed="rId1811"/>
              <a:srcRect/>
              <a:stretch>
                <a:fillRect/>
              </a:stretch>
            </p:blipFill>
            <p:spPr bwMode="auto">
              <a:xfrm>
                <a:off x="1958" y="2147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5" name="Picture 805"/>
              <p:cNvPicPr>
                <a:picLocks noChangeAspect="1" noChangeArrowheads="1"/>
              </p:cNvPicPr>
              <p:nvPr/>
            </p:nvPicPr>
            <p:blipFill>
              <a:blip r:embed="rId1812"/>
              <a:srcRect/>
              <a:stretch>
                <a:fillRect/>
              </a:stretch>
            </p:blipFill>
            <p:spPr bwMode="auto">
              <a:xfrm>
                <a:off x="1966" y="2147"/>
                <a:ext cx="10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6" name="Picture 806"/>
              <p:cNvPicPr>
                <a:picLocks noChangeAspect="1" noChangeArrowheads="1"/>
              </p:cNvPicPr>
              <p:nvPr/>
            </p:nvPicPr>
            <p:blipFill>
              <a:blip r:embed="rId1813"/>
              <a:srcRect/>
              <a:stretch>
                <a:fillRect/>
              </a:stretch>
            </p:blipFill>
            <p:spPr bwMode="auto">
              <a:xfrm>
                <a:off x="1839" y="2149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7" name="Picture 807"/>
              <p:cNvPicPr>
                <a:picLocks noChangeAspect="1" noChangeArrowheads="1"/>
              </p:cNvPicPr>
              <p:nvPr/>
            </p:nvPicPr>
            <p:blipFill>
              <a:blip r:embed="rId1814"/>
              <a:srcRect/>
              <a:stretch>
                <a:fillRect/>
              </a:stretch>
            </p:blipFill>
            <p:spPr bwMode="auto">
              <a:xfrm>
                <a:off x="1909" y="214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8" name="Picture 808"/>
              <p:cNvPicPr>
                <a:picLocks noChangeAspect="1" noChangeArrowheads="1"/>
              </p:cNvPicPr>
              <p:nvPr/>
            </p:nvPicPr>
            <p:blipFill>
              <a:blip r:embed="rId1815"/>
              <a:srcRect/>
              <a:stretch>
                <a:fillRect/>
              </a:stretch>
            </p:blipFill>
            <p:spPr bwMode="auto">
              <a:xfrm>
                <a:off x="1918" y="2149"/>
                <a:ext cx="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59" name="Picture 809"/>
              <p:cNvPicPr>
                <a:picLocks noChangeAspect="1" noChangeArrowheads="1"/>
              </p:cNvPicPr>
              <p:nvPr/>
            </p:nvPicPr>
            <p:blipFill>
              <a:blip r:embed="rId1816"/>
              <a:srcRect/>
              <a:stretch>
                <a:fillRect/>
              </a:stretch>
            </p:blipFill>
            <p:spPr bwMode="auto">
              <a:xfrm>
                <a:off x="1961" y="2149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0" name="Picture 810"/>
              <p:cNvPicPr>
                <a:picLocks noChangeAspect="1" noChangeArrowheads="1"/>
              </p:cNvPicPr>
              <p:nvPr/>
            </p:nvPicPr>
            <p:blipFill>
              <a:blip r:embed="rId1817"/>
              <a:srcRect/>
              <a:stretch>
                <a:fillRect/>
              </a:stretch>
            </p:blipFill>
            <p:spPr bwMode="auto">
              <a:xfrm>
                <a:off x="1966" y="2149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1" name="Picture 811"/>
              <p:cNvPicPr>
                <a:picLocks noChangeAspect="1" noChangeArrowheads="1"/>
              </p:cNvPicPr>
              <p:nvPr/>
            </p:nvPicPr>
            <p:blipFill>
              <a:blip r:embed="rId1818"/>
              <a:srcRect/>
              <a:stretch>
                <a:fillRect/>
              </a:stretch>
            </p:blipFill>
            <p:spPr bwMode="auto">
              <a:xfrm>
                <a:off x="1839" y="215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2" name="Picture 812"/>
              <p:cNvPicPr>
                <a:picLocks noChangeAspect="1" noChangeArrowheads="1"/>
              </p:cNvPicPr>
              <p:nvPr/>
            </p:nvPicPr>
            <p:blipFill>
              <a:blip r:embed="rId1819"/>
              <a:srcRect/>
              <a:stretch>
                <a:fillRect/>
              </a:stretch>
            </p:blipFill>
            <p:spPr bwMode="auto">
              <a:xfrm>
                <a:off x="1909" y="215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3" name="Picture 813"/>
              <p:cNvPicPr>
                <a:picLocks noChangeAspect="1" noChangeArrowheads="1"/>
              </p:cNvPicPr>
              <p:nvPr/>
            </p:nvPicPr>
            <p:blipFill>
              <a:blip r:embed="rId1820"/>
              <a:srcRect/>
              <a:stretch>
                <a:fillRect/>
              </a:stretch>
            </p:blipFill>
            <p:spPr bwMode="auto">
              <a:xfrm>
                <a:off x="1919" y="2151"/>
                <a:ext cx="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4" name="Picture 814"/>
              <p:cNvPicPr>
                <a:picLocks noChangeAspect="1" noChangeArrowheads="1"/>
              </p:cNvPicPr>
              <p:nvPr/>
            </p:nvPicPr>
            <p:blipFill>
              <a:blip r:embed="rId1821"/>
              <a:srcRect/>
              <a:stretch>
                <a:fillRect/>
              </a:stretch>
            </p:blipFill>
            <p:spPr bwMode="auto">
              <a:xfrm>
                <a:off x="1959" y="2151"/>
                <a:ext cx="1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5" name="Picture 815"/>
              <p:cNvPicPr>
                <a:picLocks noChangeAspect="1" noChangeArrowheads="1"/>
              </p:cNvPicPr>
              <p:nvPr/>
            </p:nvPicPr>
            <p:blipFill>
              <a:blip r:embed="rId1822"/>
              <a:srcRect/>
              <a:stretch>
                <a:fillRect/>
              </a:stretch>
            </p:blipFill>
            <p:spPr bwMode="auto">
              <a:xfrm>
                <a:off x="1839" y="2152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6" name="Picture 816"/>
              <p:cNvPicPr>
                <a:picLocks noChangeAspect="1" noChangeArrowheads="1"/>
              </p:cNvPicPr>
              <p:nvPr/>
            </p:nvPicPr>
            <p:blipFill>
              <a:blip r:embed="rId1823"/>
              <a:srcRect/>
              <a:stretch>
                <a:fillRect/>
              </a:stretch>
            </p:blipFill>
            <p:spPr bwMode="auto">
              <a:xfrm>
                <a:off x="1911" y="215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7" name="Picture 817"/>
              <p:cNvPicPr>
                <a:picLocks noChangeAspect="1" noChangeArrowheads="1"/>
              </p:cNvPicPr>
              <p:nvPr/>
            </p:nvPicPr>
            <p:blipFill>
              <a:blip r:embed="rId1824"/>
              <a:srcRect/>
              <a:stretch>
                <a:fillRect/>
              </a:stretch>
            </p:blipFill>
            <p:spPr bwMode="auto">
              <a:xfrm>
                <a:off x="1919" y="2152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8" name="Picture 818"/>
              <p:cNvPicPr>
                <a:picLocks noChangeAspect="1" noChangeArrowheads="1"/>
              </p:cNvPicPr>
              <p:nvPr/>
            </p:nvPicPr>
            <p:blipFill>
              <a:blip r:embed="rId1825"/>
              <a:srcRect/>
              <a:stretch>
                <a:fillRect/>
              </a:stretch>
            </p:blipFill>
            <p:spPr bwMode="auto">
              <a:xfrm>
                <a:off x="1959" y="2152"/>
                <a:ext cx="1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69" name="Picture 819"/>
              <p:cNvPicPr>
                <a:picLocks noChangeAspect="1" noChangeArrowheads="1"/>
              </p:cNvPicPr>
              <p:nvPr/>
            </p:nvPicPr>
            <p:blipFill>
              <a:blip r:embed="rId1826"/>
              <a:srcRect/>
              <a:stretch>
                <a:fillRect/>
              </a:stretch>
            </p:blipFill>
            <p:spPr bwMode="auto">
              <a:xfrm>
                <a:off x="1841" y="2154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0" name="Picture 820"/>
              <p:cNvPicPr>
                <a:picLocks noChangeAspect="1" noChangeArrowheads="1"/>
              </p:cNvPicPr>
              <p:nvPr/>
            </p:nvPicPr>
            <p:blipFill>
              <a:blip r:embed="rId1827"/>
              <a:srcRect/>
              <a:stretch>
                <a:fillRect/>
              </a:stretch>
            </p:blipFill>
            <p:spPr bwMode="auto">
              <a:xfrm>
                <a:off x="1911" y="2154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1" name="Picture 821"/>
              <p:cNvPicPr>
                <a:picLocks noChangeAspect="1" noChangeArrowheads="1"/>
              </p:cNvPicPr>
              <p:nvPr/>
            </p:nvPicPr>
            <p:blipFill>
              <a:blip r:embed="rId1828"/>
              <a:srcRect/>
              <a:stretch>
                <a:fillRect/>
              </a:stretch>
            </p:blipFill>
            <p:spPr bwMode="auto">
              <a:xfrm>
                <a:off x="1919" y="2154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2" name="Picture 822"/>
              <p:cNvPicPr>
                <a:picLocks noChangeAspect="1" noChangeArrowheads="1"/>
              </p:cNvPicPr>
              <p:nvPr/>
            </p:nvPicPr>
            <p:blipFill>
              <a:blip r:embed="rId1829"/>
              <a:srcRect/>
              <a:stretch>
                <a:fillRect/>
              </a:stretch>
            </p:blipFill>
            <p:spPr bwMode="auto">
              <a:xfrm>
                <a:off x="1959" y="2154"/>
                <a:ext cx="1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3" name="Picture 823"/>
              <p:cNvPicPr>
                <a:picLocks noChangeAspect="1" noChangeArrowheads="1"/>
              </p:cNvPicPr>
              <p:nvPr/>
            </p:nvPicPr>
            <p:blipFill>
              <a:blip r:embed="rId1830"/>
              <a:srcRect/>
              <a:stretch>
                <a:fillRect/>
              </a:stretch>
            </p:blipFill>
            <p:spPr bwMode="auto">
              <a:xfrm>
                <a:off x="1841" y="2156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4" name="Picture 824"/>
              <p:cNvPicPr>
                <a:picLocks noChangeAspect="1" noChangeArrowheads="1"/>
              </p:cNvPicPr>
              <p:nvPr/>
            </p:nvPicPr>
            <p:blipFill>
              <a:blip r:embed="rId1831"/>
              <a:srcRect/>
              <a:stretch>
                <a:fillRect/>
              </a:stretch>
            </p:blipFill>
            <p:spPr bwMode="auto">
              <a:xfrm>
                <a:off x="1911" y="2156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5" name="Picture 825"/>
              <p:cNvPicPr>
                <a:picLocks noChangeAspect="1" noChangeArrowheads="1"/>
              </p:cNvPicPr>
              <p:nvPr/>
            </p:nvPicPr>
            <p:blipFill>
              <a:blip r:embed="rId1832"/>
              <a:srcRect/>
              <a:stretch>
                <a:fillRect/>
              </a:stretch>
            </p:blipFill>
            <p:spPr bwMode="auto">
              <a:xfrm>
                <a:off x="1959" y="2156"/>
                <a:ext cx="1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6" name="Picture 826"/>
              <p:cNvPicPr>
                <a:picLocks noChangeAspect="1" noChangeArrowheads="1"/>
              </p:cNvPicPr>
              <p:nvPr/>
            </p:nvPicPr>
            <p:blipFill>
              <a:blip r:embed="rId1833"/>
              <a:srcRect/>
              <a:stretch>
                <a:fillRect/>
              </a:stretch>
            </p:blipFill>
            <p:spPr bwMode="auto">
              <a:xfrm>
                <a:off x="1841" y="2157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7" name="Picture 827"/>
              <p:cNvPicPr>
                <a:picLocks noChangeAspect="1" noChangeArrowheads="1"/>
              </p:cNvPicPr>
              <p:nvPr/>
            </p:nvPicPr>
            <p:blipFill>
              <a:blip r:embed="rId1834"/>
              <a:srcRect/>
              <a:stretch>
                <a:fillRect/>
              </a:stretch>
            </p:blipFill>
            <p:spPr bwMode="auto">
              <a:xfrm>
                <a:off x="1911" y="2157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8" name="Picture 828"/>
              <p:cNvPicPr>
                <a:picLocks noChangeAspect="1" noChangeArrowheads="1"/>
              </p:cNvPicPr>
              <p:nvPr/>
            </p:nvPicPr>
            <p:blipFill>
              <a:blip r:embed="rId1835"/>
              <a:srcRect/>
              <a:stretch>
                <a:fillRect/>
              </a:stretch>
            </p:blipFill>
            <p:spPr bwMode="auto">
              <a:xfrm>
                <a:off x="1963" y="2157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79" name="Picture 829"/>
              <p:cNvPicPr>
                <a:picLocks noChangeAspect="1" noChangeArrowheads="1"/>
              </p:cNvPicPr>
              <p:nvPr/>
            </p:nvPicPr>
            <p:blipFill>
              <a:blip r:embed="rId1836"/>
              <a:srcRect/>
              <a:stretch>
                <a:fillRect/>
              </a:stretch>
            </p:blipFill>
            <p:spPr bwMode="auto">
              <a:xfrm>
                <a:off x="1843" y="2159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0" name="Picture 830"/>
              <p:cNvPicPr>
                <a:picLocks noChangeAspect="1" noChangeArrowheads="1"/>
              </p:cNvPicPr>
              <p:nvPr/>
            </p:nvPicPr>
            <p:blipFill>
              <a:blip r:embed="rId1837"/>
              <a:srcRect/>
              <a:stretch>
                <a:fillRect/>
              </a:stretch>
            </p:blipFill>
            <p:spPr bwMode="auto">
              <a:xfrm>
                <a:off x="1913" y="2159"/>
                <a:ext cx="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1" name="Picture 831"/>
              <p:cNvPicPr>
                <a:picLocks noChangeAspect="1" noChangeArrowheads="1"/>
              </p:cNvPicPr>
              <p:nvPr/>
            </p:nvPicPr>
            <p:blipFill>
              <a:blip r:embed="rId1838"/>
              <a:srcRect/>
              <a:stretch>
                <a:fillRect/>
              </a:stretch>
            </p:blipFill>
            <p:spPr bwMode="auto">
              <a:xfrm>
                <a:off x="1966" y="2159"/>
                <a:ext cx="10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2" name="Picture 832"/>
              <p:cNvPicPr>
                <a:picLocks noChangeAspect="1" noChangeArrowheads="1"/>
              </p:cNvPicPr>
              <p:nvPr/>
            </p:nvPicPr>
            <p:blipFill>
              <a:blip r:embed="rId1839"/>
              <a:srcRect/>
              <a:stretch>
                <a:fillRect/>
              </a:stretch>
            </p:blipFill>
            <p:spPr bwMode="auto">
              <a:xfrm>
                <a:off x="1844" y="216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3" name="Picture 833"/>
              <p:cNvPicPr>
                <a:picLocks noChangeAspect="1" noChangeArrowheads="1"/>
              </p:cNvPicPr>
              <p:nvPr/>
            </p:nvPicPr>
            <p:blipFill>
              <a:blip r:embed="rId1840"/>
              <a:srcRect/>
              <a:stretch>
                <a:fillRect/>
              </a:stretch>
            </p:blipFill>
            <p:spPr bwMode="auto">
              <a:xfrm>
                <a:off x="1913" y="2161"/>
                <a:ext cx="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4" name="Picture 834"/>
              <p:cNvPicPr>
                <a:picLocks noChangeAspect="1" noChangeArrowheads="1"/>
              </p:cNvPicPr>
              <p:nvPr/>
            </p:nvPicPr>
            <p:blipFill>
              <a:blip r:embed="rId1841"/>
              <a:srcRect/>
              <a:stretch>
                <a:fillRect/>
              </a:stretch>
            </p:blipFill>
            <p:spPr bwMode="auto">
              <a:xfrm>
                <a:off x="1949" y="2161"/>
                <a:ext cx="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5" name="Picture 835"/>
              <p:cNvPicPr>
                <a:picLocks noChangeAspect="1" noChangeArrowheads="1"/>
              </p:cNvPicPr>
              <p:nvPr/>
            </p:nvPicPr>
            <p:blipFill>
              <a:blip r:embed="rId1842"/>
              <a:srcRect/>
              <a:stretch>
                <a:fillRect/>
              </a:stretch>
            </p:blipFill>
            <p:spPr bwMode="auto">
              <a:xfrm>
                <a:off x="1961" y="2161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6" name="Picture 836"/>
              <p:cNvPicPr>
                <a:picLocks noChangeAspect="1" noChangeArrowheads="1"/>
              </p:cNvPicPr>
              <p:nvPr/>
            </p:nvPicPr>
            <p:blipFill>
              <a:blip r:embed="rId1843"/>
              <a:srcRect/>
              <a:stretch>
                <a:fillRect/>
              </a:stretch>
            </p:blipFill>
            <p:spPr bwMode="auto">
              <a:xfrm>
                <a:off x="1844" y="2162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7" name="Picture 837"/>
              <p:cNvPicPr>
                <a:picLocks noChangeAspect="1" noChangeArrowheads="1"/>
              </p:cNvPicPr>
              <p:nvPr/>
            </p:nvPicPr>
            <p:blipFill>
              <a:blip r:embed="rId1844"/>
              <a:srcRect/>
              <a:stretch>
                <a:fillRect/>
              </a:stretch>
            </p:blipFill>
            <p:spPr bwMode="auto">
              <a:xfrm>
                <a:off x="1913" y="2162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8" name="Picture 838"/>
              <p:cNvPicPr>
                <a:picLocks noChangeAspect="1" noChangeArrowheads="1"/>
              </p:cNvPicPr>
              <p:nvPr/>
            </p:nvPicPr>
            <p:blipFill>
              <a:blip r:embed="rId1845"/>
              <a:srcRect/>
              <a:stretch>
                <a:fillRect/>
              </a:stretch>
            </p:blipFill>
            <p:spPr bwMode="auto">
              <a:xfrm>
                <a:off x="1934" y="2162"/>
                <a:ext cx="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89" name="Picture 839"/>
              <p:cNvPicPr>
                <a:picLocks noChangeAspect="1" noChangeArrowheads="1"/>
              </p:cNvPicPr>
              <p:nvPr/>
            </p:nvPicPr>
            <p:blipFill>
              <a:blip r:embed="rId1846"/>
              <a:srcRect/>
              <a:stretch>
                <a:fillRect/>
              </a:stretch>
            </p:blipFill>
            <p:spPr bwMode="auto">
              <a:xfrm>
                <a:off x="1949" y="2162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0" name="Picture 840"/>
              <p:cNvPicPr>
                <a:picLocks noChangeAspect="1" noChangeArrowheads="1"/>
              </p:cNvPicPr>
              <p:nvPr/>
            </p:nvPicPr>
            <p:blipFill>
              <a:blip r:embed="rId1847"/>
              <a:srcRect/>
              <a:stretch>
                <a:fillRect/>
              </a:stretch>
            </p:blipFill>
            <p:spPr bwMode="auto">
              <a:xfrm>
                <a:off x="1958" y="2162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1" name="Picture 841"/>
              <p:cNvPicPr>
                <a:picLocks noChangeAspect="1" noChangeArrowheads="1"/>
              </p:cNvPicPr>
              <p:nvPr/>
            </p:nvPicPr>
            <p:blipFill>
              <a:blip r:embed="rId1848"/>
              <a:srcRect/>
              <a:stretch>
                <a:fillRect/>
              </a:stretch>
            </p:blipFill>
            <p:spPr bwMode="auto">
              <a:xfrm>
                <a:off x="1844" y="2164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2" name="Picture 842"/>
              <p:cNvPicPr>
                <a:picLocks noChangeAspect="1" noChangeArrowheads="1"/>
              </p:cNvPicPr>
              <p:nvPr/>
            </p:nvPicPr>
            <p:blipFill>
              <a:blip r:embed="rId1849"/>
              <a:srcRect/>
              <a:stretch>
                <a:fillRect/>
              </a:stretch>
            </p:blipFill>
            <p:spPr bwMode="auto">
              <a:xfrm>
                <a:off x="1913" y="2164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3" name="Picture 843"/>
              <p:cNvPicPr>
                <a:picLocks noChangeAspect="1" noChangeArrowheads="1"/>
              </p:cNvPicPr>
              <p:nvPr/>
            </p:nvPicPr>
            <p:blipFill>
              <a:blip r:embed="rId1850"/>
              <a:srcRect/>
              <a:stretch>
                <a:fillRect/>
              </a:stretch>
            </p:blipFill>
            <p:spPr bwMode="auto">
              <a:xfrm>
                <a:off x="1933" y="2164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4" name="Picture 844"/>
              <p:cNvPicPr>
                <a:picLocks noChangeAspect="1" noChangeArrowheads="1"/>
              </p:cNvPicPr>
              <p:nvPr/>
            </p:nvPicPr>
            <p:blipFill>
              <a:blip r:embed="rId1851"/>
              <a:srcRect/>
              <a:stretch>
                <a:fillRect/>
              </a:stretch>
            </p:blipFill>
            <p:spPr bwMode="auto">
              <a:xfrm>
                <a:off x="1946" y="2164"/>
                <a:ext cx="12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5" name="Picture 845"/>
              <p:cNvPicPr>
                <a:picLocks noChangeAspect="1" noChangeArrowheads="1"/>
              </p:cNvPicPr>
              <p:nvPr/>
            </p:nvPicPr>
            <p:blipFill>
              <a:blip r:embed="rId1852"/>
              <a:srcRect/>
              <a:stretch>
                <a:fillRect/>
              </a:stretch>
            </p:blipFill>
            <p:spPr bwMode="auto">
              <a:xfrm>
                <a:off x="1846" y="216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6" name="Picture 846"/>
              <p:cNvPicPr>
                <a:picLocks noChangeAspect="1" noChangeArrowheads="1"/>
              </p:cNvPicPr>
              <p:nvPr/>
            </p:nvPicPr>
            <p:blipFill>
              <a:blip r:embed="rId1853"/>
              <a:srcRect/>
              <a:stretch>
                <a:fillRect/>
              </a:stretch>
            </p:blipFill>
            <p:spPr bwMode="auto">
              <a:xfrm>
                <a:off x="1908" y="2166"/>
                <a:ext cx="2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7" name="Picture 847"/>
              <p:cNvPicPr>
                <a:picLocks noChangeAspect="1" noChangeArrowheads="1"/>
              </p:cNvPicPr>
              <p:nvPr/>
            </p:nvPicPr>
            <p:blipFill>
              <a:blip r:embed="rId1854"/>
              <a:srcRect/>
              <a:stretch>
                <a:fillRect/>
              </a:stretch>
            </p:blipFill>
            <p:spPr bwMode="auto">
              <a:xfrm>
                <a:off x="1931" y="2166"/>
                <a:ext cx="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8" name="Picture 848"/>
              <p:cNvPicPr>
                <a:picLocks noChangeAspect="1" noChangeArrowheads="1"/>
              </p:cNvPicPr>
              <p:nvPr/>
            </p:nvPicPr>
            <p:blipFill>
              <a:blip r:embed="rId1855"/>
              <a:srcRect/>
              <a:stretch>
                <a:fillRect/>
              </a:stretch>
            </p:blipFill>
            <p:spPr bwMode="auto">
              <a:xfrm>
                <a:off x="1944" y="2166"/>
                <a:ext cx="12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99" name="Picture 849"/>
              <p:cNvPicPr>
                <a:picLocks noChangeAspect="1" noChangeArrowheads="1"/>
              </p:cNvPicPr>
              <p:nvPr/>
            </p:nvPicPr>
            <p:blipFill>
              <a:blip r:embed="rId1856"/>
              <a:srcRect/>
              <a:stretch>
                <a:fillRect/>
              </a:stretch>
            </p:blipFill>
            <p:spPr bwMode="auto">
              <a:xfrm>
                <a:off x="1846" y="216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0" name="Picture 850"/>
              <p:cNvPicPr>
                <a:picLocks noChangeAspect="1" noChangeArrowheads="1"/>
              </p:cNvPicPr>
              <p:nvPr/>
            </p:nvPicPr>
            <p:blipFill>
              <a:blip r:embed="rId1857"/>
              <a:srcRect/>
              <a:stretch>
                <a:fillRect/>
              </a:stretch>
            </p:blipFill>
            <p:spPr bwMode="auto">
              <a:xfrm>
                <a:off x="1908" y="2167"/>
                <a:ext cx="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1" name="Picture 851"/>
              <p:cNvPicPr>
                <a:picLocks noChangeAspect="1" noChangeArrowheads="1"/>
              </p:cNvPicPr>
              <p:nvPr/>
            </p:nvPicPr>
            <p:blipFill>
              <a:blip r:embed="rId1858"/>
              <a:srcRect/>
              <a:stretch>
                <a:fillRect/>
              </a:stretch>
            </p:blipFill>
            <p:spPr bwMode="auto">
              <a:xfrm>
                <a:off x="1931" y="2167"/>
                <a:ext cx="1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2" name="Picture 852"/>
              <p:cNvPicPr>
                <a:picLocks noChangeAspect="1" noChangeArrowheads="1"/>
              </p:cNvPicPr>
              <p:nvPr/>
            </p:nvPicPr>
            <p:blipFill>
              <a:blip r:embed="rId1859"/>
              <a:srcRect/>
              <a:stretch>
                <a:fillRect/>
              </a:stretch>
            </p:blipFill>
            <p:spPr bwMode="auto">
              <a:xfrm>
                <a:off x="1846" y="2169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3" name="Picture 853"/>
              <p:cNvPicPr>
                <a:picLocks noChangeAspect="1" noChangeArrowheads="1"/>
              </p:cNvPicPr>
              <p:nvPr/>
            </p:nvPicPr>
            <p:blipFill>
              <a:blip r:embed="rId1860"/>
              <a:srcRect/>
              <a:stretch>
                <a:fillRect/>
              </a:stretch>
            </p:blipFill>
            <p:spPr bwMode="auto">
              <a:xfrm>
                <a:off x="1931" y="2169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4" name="Picture 854"/>
              <p:cNvPicPr>
                <a:picLocks noChangeAspect="1" noChangeArrowheads="1"/>
              </p:cNvPicPr>
              <p:nvPr/>
            </p:nvPicPr>
            <p:blipFill>
              <a:blip r:embed="rId1861"/>
              <a:srcRect/>
              <a:stretch>
                <a:fillRect/>
              </a:stretch>
            </p:blipFill>
            <p:spPr bwMode="auto">
              <a:xfrm>
                <a:off x="1963" y="2169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5" name="Picture 855"/>
              <p:cNvPicPr>
                <a:picLocks noChangeAspect="1" noChangeArrowheads="1"/>
              </p:cNvPicPr>
              <p:nvPr/>
            </p:nvPicPr>
            <p:blipFill>
              <a:blip r:embed="rId1862"/>
              <a:srcRect/>
              <a:stretch>
                <a:fillRect/>
              </a:stretch>
            </p:blipFill>
            <p:spPr bwMode="auto">
              <a:xfrm>
                <a:off x="1848" y="217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6" name="Picture 856"/>
              <p:cNvPicPr>
                <a:picLocks noChangeAspect="1" noChangeArrowheads="1"/>
              </p:cNvPicPr>
              <p:nvPr/>
            </p:nvPicPr>
            <p:blipFill>
              <a:blip r:embed="rId1863"/>
              <a:srcRect/>
              <a:stretch>
                <a:fillRect/>
              </a:stretch>
            </p:blipFill>
            <p:spPr bwMode="auto">
              <a:xfrm>
                <a:off x="1926" y="217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7" name="Picture 857"/>
              <p:cNvPicPr>
                <a:picLocks noChangeAspect="1" noChangeArrowheads="1"/>
              </p:cNvPicPr>
              <p:nvPr/>
            </p:nvPicPr>
            <p:blipFill>
              <a:blip r:embed="rId1864"/>
              <a:srcRect/>
              <a:stretch>
                <a:fillRect/>
              </a:stretch>
            </p:blipFill>
            <p:spPr bwMode="auto">
              <a:xfrm>
                <a:off x="1966" y="2171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8" name="Picture 858"/>
              <p:cNvPicPr>
                <a:picLocks noChangeAspect="1" noChangeArrowheads="1"/>
              </p:cNvPicPr>
              <p:nvPr/>
            </p:nvPicPr>
            <p:blipFill>
              <a:blip r:embed="rId1865"/>
              <a:srcRect/>
              <a:stretch>
                <a:fillRect/>
              </a:stretch>
            </p:blipFill>
            <p:spPr bwMode="auto">
              <a:xfrm>
                <a:off x="1848" y="2172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09" name="Picture 859"/>
              <p:cNvPicPr>
                <a:picLocks noChangeAspect="1" noChangeArrowheads="1"/>
              </p:cNvPicPr>
              <p:nvPr/>
            </p:nvPicPr>
            <p:blipFill>
              <a:blip r:embed="rId1866"/>
              <a:srcRect/>
              <a:stretch>
                <a:fillRect/>
              </a:stretch>
            </p:blipFill>
            <p:spPr bwMode="auto">
              <a:xfrm>
                <a:off x="1921" y="2172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0" name="Picture 860"/>
              <p:cNvPicPr>
                <a:picLocks noChangeAspect="1" noChangeArrowheads="1"/>
              </p:cNvPicPr>
              <p:nvPr/>
            </p:nvPicPr>
            <p:blipFill>
              <a:blip r:embed="rId1867"/>
              <a:srcRect/>
              <a:stretch>
                <a:fillRect/>
              </a:stretch>
            </p:blipFill>
            <p:spPr bwMode="auto">
              <a:xfrm>
                <a:off x="1966" y="217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1" name="Picture 861"/>
              <p:cNvPicPr>
                <a:picLocks noChangeAspect="1" noChangeArrowheads="1"/>
              </p:cNvPicPr>
              <p:nvPr/>
            </p:nvPicPr>
            <p:blipFill>
              <a:blip r:embed="rId1868"/>
              <a:srcRect/>
              <a:stretch>
                <a:fillRect/>
              </a:stretch>
            </p:blipFill>
            <p:spPr bwMode="auto">
              <a:xfrm>
                <a:off x="1848" y="2174"/>
                <a:ext cx="4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2" name="Picture 862"/>
              <p:cNvPicPr>
                <a:picLocks noChangeAspect="1" noChangeArrowheads="1"/>
              </p:cNvPicPr>
              <p:nvPr/>
            </p:nvPicPr>
            <p:blipFill>
              <a:blip r:embed="rId1869"/>
              <a:srcRect/>
              <a:stretch>
                <a:fillRect/>
              </a:stretch>
            </p:blipFill>
            <p:spPr bwMode="auto">
              <a:xfrm>
                <a:off x="1913" y="2174"/>
                <a:ext cx="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3" name="Picture 863"/>
              <p:cNvPicPr>
                <a:picLocks noChangeAspect="1" noChangeArrowheads="1"/>
              </p:cNvPicPr>
              <p:nvPr/>
            </p:nvPicPr>
            <p:blipFill>
              <a:blip r:embed="rId1870"/>
              <a:srcRect/>
              <a:stretch>
                <a:fillRect/>
              </a:stretch>
            </p:blipFill>
            <p:spPr bwMode="auto">
              <a:xfrm>
                <a:off x="1966" y="2174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4" name="Picture 864"/>
              <p:cNvPicPr>
                <a:picLocks noChangeAspect="1" noChangeArrowheads="1"/>
              </p:cNvPicPr>
              <p:nvPr/>
            </p:nvPicPr>
            <p:blipFill>
              <a:blip r:embed="rId1871"/>
              <a:srcRect/>
              <a:stretch>
                <a:fillRect/>
              </a:stretch>
            </p:blipFill>
            <p:spPr bwMode="auto">
              <a:xfrm>
                <a:off x="1849" y="217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5" name="Picture 865"/>
              <p:cNvPicPr>
                <a:picLocks noChangeAspect="1" noChangeArrowheads="1"/>
              </p:cNvPicPr>
              <p:nvPr/>
            </p:nvPicPr>
            <p:blipFill>
              <a:blip r:embed="rId1872"/>
              <a:srcRect/>
              <a:stretch>
                <a:fillRect/>
              </a:stretch>
            </p:blipFill>
            <p:spPr bwMode="auto">
              <a:xfrm>
                <a:off x="1913" y="2176"/>
                <a:ext cx="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6" name="Picture 866"/>
              <p:cNvPicPr>
                <a:picLocks noChangeAspect="1" noChangeArrowheads="1"/>
              </p:cNvPicPr>
              <p:nvPr/>
            </p:nvPicPr>
            <p:blipFill>
              <a:blip r:embed="rId1873"/>
              <a:srcRect/>
              <a:stretch>
                <a:fillRect/>
              </a:stretch>
            </p:blipFill>
            <p:spPr bwMode="auto">
              <a:xfrm>
                <a:off x="1966" y="2176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7" name="Picture 867"/>
              <p:cNvPicPr>
                <a:picLocks noChangeAspect="1" noChangeArrowheads="1"/>
              </p:cNvPicPr>
              <p:nvPr/>
            </p:nvPicPr>
            <p:blipFill>
              <a:blip r:embed="rId1874"/>
              <a:srcRect/>
              <a:stretch>
                <a:fillRect/>
              </a:stretch>
            </p:blipFill>
            <p:spPr bwMode="auto">
              <a:xfrm>
                <a:off x="1849" y="2177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8" name="Picture 868"/>
              <p:cNvPicPr>
                <a:picLocks noChangeAspect="1" noChangeArrowheads="1"/>
              </p:cNvPicPr>
              <p:nvPr/>
            </p:nvPicPr>
            <p:blipFill>
              <a:blip r:embed="rId1875"/>
              <a:srcRect/>
              <a:stretch>
                <a:fillRect/>
              </a:stretch>
            </p:blipFill>
            <p:spPr bwMode="auto">
              <a:xfrm>
                <a:off x="1924" y="217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19" name="Picture 869"/>
              <p:cNvPicPr>
                <a:picLocks noChangeAspect="1" noChangeArrowheads="1"/>
              </p:cNvPicPr>
              <p:nvPr/>
            </p:nvPicPr>
            <p:blipFill>
              <a:blip r:embed="rId1876"/>
              <a:srcRect/>
              <a:stretch>
                <a:fillRect/>
              </a:stretch>
            </p:blipFill>
            <p:spPr bwMode="auto">
              <a:xfrm>
                <a:off x="1968" y="2177"/>
                <a:ext cx="9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0" name="Picture 870"/>
              <p:cNvPicPr>
                <a:picLocks noChangeAspect="1" noChangeArrowheads="1"/>
              </p:cNvPicPr>
              <p:nvPr/>
            </p:nvPicPr>
            <p:blipFill>
              <a:blip r:embed="rId1877"/>
              <a:srcRect/>
              <a:stretch>
                <a:fillRect/>
              </a:stretch>
            </p:blipFill>
            <p:spPr bwMode="auto">
              <a:xfrm>
                <a:off x="1849" y="2179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1" name="Picture 871"/>
              <p:cNvPicPr>
                <a:picLocks noChangeAspect="1" noChangeArrowheads="1"/>
              </p:cNvPicPr>
              <p:nvPr/>
            </p:nvPicPr>
            <p:blipFill>
              <a:blip r:embed="rId1878"/>
              <a:srcRect/>
              <a:stretch>
                <a:fillRect/>
              </a:stretch>
            </p:blipFill>
            <p:spPr bwMode="auto">
              <a:xfrm>
                <a:off x="1924" y="2179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2" name="Picture 872"/>
              <p:cNvPicPr>
                <a:picLocks noChangeAspect="1" noChangeArrowheads="1"/>
              </p:cNvPicPr>
              <p:nvPr/>
            </p:nvPicPr>
            <p:blipFill>
              <a:blip r:embed="rId1879"/>
              <a:srcRect/>
              <a:stretch>
                <a:fillRect/>
              </a:stretch>
            </p:blipFill>
            <p:spPr bwMode="auto">
              <a:xfrm>
                <a:off x="1928" y="2179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3" name="Picture 873"/>
              <p:cNvPicPr>
                <a:picLocks noChangeAspect="1" noChangeArrowheads="1"/>
              </p:cNvPicPr>
              <p:nvPr/>
            </p:nvPicPr>
            <p:blipFill>
              <a:blip r:embed="rId1880"/>
              <a:srcRect/>
              <a:stretch>
                <a:fillRect/>
              </a:stretch>
            </p:blipFill>
            <p:spPr bwMode="auto">
              <a:xfrm>
                <a:off x="1968" y="217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4" name="Picture 874"/>
              <p:cNvPicPr>
                <a:picLocks noChangeAspect="1" noChangeArrowheads="1"/>
              </p:cNvPicPr>
              <p:nvPr/>
            </p:nvPicPr>
            <p:blipFill>
              <a:blip r:embed="rId1881"/>
              <a:srcRect/>
              <a:stretch>
                <a:fillRect/>
              </a:stretch>
            </p:blipFill>
            <p:spPr bwMode="auto">
              <a:xfrm>
                <a:off x="1851" y="218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5" name="Picture 875"/>
              <p:cNvPicPr>
                <a:picLocks noChangeAspect="1" noChangeArrowheads="1"/>
              </p:cNvPicPr>
              <p:nvPr/>
            </p:nvPicPr>
            <p:blipFill>
              <a:blip r:embed="rId1882"/>
              <a:srcRect/>
              <a:stretch>
                <a:fillRect/>
              </a:stretch>
            </p:blipFill>
            <p:spPr bwMode="auto">
              <a:xfrm>
                <a:off x="1929" y="218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6" name="Picture 876"/>
              <p:cNvPicPr>
                <a:picLocks noChangeAspect="1" noChangeArrowheads="1"/>
              </p:cNvPicPr>
              <p:nvPr/>
            </p:nvPicPr>
            <p:blipFill>
              <a:blip r:embed="rId1883"/>
              <a:srcRect/>
              <a:stretch>
                <a:fillRect/>
              </a:stretch>
            </p:blipFill>
            <p:spPr bwMode="auto">
              <a:xfrm>
                <a:off x="1968" y="2181"/>
                <a:ext cx="10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7" name="Picture 877"/>
              <p:cNvPicPr>
                <a:picLocks noChangeAspect="1" noChangeArrowheads="1"/>
              </p:cNvPicPr>
              <p:nvPr/>
            </p:nvPicPr>
            <p:blipFill>
              <a:blip r:embed="rId1884"/>
              <a:srcRect/>
              <a:stretch>
                <a:fillRect/>
              </a:stretch>
            </p:blipFill>
            <p:spPr bwMode="auto">
              <a:xfrm>
                <a:off x="1851" y="2182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8" name="Picture 878"/>
              <p:cNvPicPr>
                <a:picLocks noChangeAspect="1" noChangeArrowheads="1"/>
              </p:cNvPicPr>
              <p:nvPr/>
            </p:nvPicPr>
            <p:blipFill>
              <a:blip r:embed="rId1885"/>
              <a:srcRect/>
              <a:stretch>
                <a:fillRect/>
              </a:stretch>
            </p:blipFill>
            <p:spPr bwMode="auto">
              <a:xfrm>
                <a:off x="1931" y="2182"/>
                <a:ext cx="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29" name="Picture 879"/>
              <p:cNvPicPr>
                <a:picLocks noChangeAspect="1" noChangeArrowheads="1"/>
              </p:cNvPicPr>
              <p:nvPr/>
            </p:nvPicPr>
            <p:blipFill>
              <a:blip r:embed="rId1886"/>
              <a:srcRect/>
              <a:stretch>
                <a:fillRect/>
              </a:stretch>
            </p:blipFill>
            <p:spPr bwMode="auto">
              <a:xfrm>
                <a:off x="1968" y="218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0" name="Picture 880"/>
              <p:cNvPicPr>
                <a:picLocks noChangeAspect="1" noChangeArrowheads="1"/>
              </p:cNvPicPr>
              <p:nvPr/>
            </p:nvPicPr>
            <p:blipFill>
              <a:blip r:embed="rId1887"/>
              <a:srcRect/>
              <a:stretch>
                <a:fillRect/>
              </a:stretch>
            </p:blipFill>
            <p:spPr bwMode="auto">
              <a:xfrm>
                <a:off x="1851" y="2184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1" name="Picture 881"/>
              <p:cNvPicPr>
                <a:picLocks noChangeAspect="1" noChangeArrowheads="1"/>
              </p:cNvPicPr>
              <p:nvPr/>
            </p:nvPicPr>
            <p:blipFill>
              <a:blip r:embed="rId1888"/>
              <a:srcRect/>
              <a:stretch>
                <a:fillRect/>
              </a:stretch>
            </p:blipFill>
            <p:spPr bwMode="auto">
              <a:xfrm>
                <a:off x="1933" y="2184"/>
                <a:ext cx="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2" name="Picture 882"/>
              <p:cNvPicPr>
                <a:picLocks noChangeAspect="1" noChangeArrowheads="1"/>
              </p:cNvPicPr>
              <p:nvPr/>
            </p:nvPicPr>
            <p:blipFill>
              <a:blip r:embed="rId1889"/>
              <a:srcRect/>
              <a:stretch>
                <a:fillRect/>
              </a:stretch>
            </p:blipFill>
            <p:spPr bwMode="auto">
              <a:xfrm>
                <a:off x="1969" y="2184"/>
                <a:ext cx="9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3" name="Picture 883"/>
              <p:cNvPicPr>
                <a:picLocks noChangeAspect="1" noChangeArrowheads="1"/>
              </p:cNvPicPr>
              <p:nvPr/>
            </p:nvPicPr>
            <p:blipFill>
              <a:blip r:embed="rId1890"/>
              <a:srcRect/>
              <a:stretch>
                <a:fillRect/>
              </a:stretch>
            </p:blipFill>
            <p:spPr bwMode="auto">
              <a:xfrm>
                <a:off x="1848" y="2186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4" name="Picture 884"/>
              <p:cNvPicPr>
                <a:picLocks noChangeAspect="1" noChangeArrowheads="1"/>
              </p:cNvPicPr>
              <p:nvPr/>
            </p:nvPicPr>
            <p:blipFill>
              <a:blip r:embed="rId1891"/>
              <a:srcRect/>
              <a:stretch>
                <a:fillRect/>
              </a:stretch>
            </p:blipFill>
            <p:spPr bwMode="auto">
              <a:xfrm>
                <a:off x="1933" y="2186"/>
                <a:ext cx="2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5" name="Picture 885"/>
              <p:cNvPicPr>
                <a:picLocks noChangeAspect="1" noChangeArrowheads="1"/>
              </p:cNvPicPr>
              <p:nvPr/>
            </p:nvPicPr>
            <p:blipFill>
              <a:blip r:embed="rId1892"/>
              <a:srcRect/>
              <a:stretch>
                <a:fillRect/>
              </a:stretch>
            </p:blipFill>
            <p:spPr bwMode="auto">
              <a:xfrm>
                <a:off x="1969" y="2186"/>
                <a:ext cx="9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6" name="Picture 886"/>
              <p:cNvPicPr>
                <a:picLocks noChangeAspect="1" noChangeArrowheads="1"/>
              </p:cNvPicPr>
              <p:nvPr/>
            </p:nvPicPr>
            <p:blipFill>
              <a:blip r:embed="rId1893"/>
              <a:srcRect/>
              <a:stretch>
                <a:fillRect/>
              </a:stretch>
            </p:blipFill>
            <p:spPr bwMode="auto">
              <a:xfrm>
                <a:off x="1828" y="2187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7" name="Picture 887"/>
              <p:cNvPicPr>
                <a:picLocks noChangeAspect="1" noChangeArrowheads="1"/>
              </p:cNvPicPr>
              <p:nvPr/>
            </p:nvPicPr>
            <p:blipFill>
              <a:blip r:embed="rId1894"/>
              <a:srcRect/>
              <a:stretch>
                <a:fillRect/>
              </a:stretch>
            </p:blipFill>
            <p:spPr bwMode="auto">
              <a:xfrm>
                <a:off x="1934" y="2187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8" name="Picture 888"/>
              <p:cNvPicPr>
                <a:picLocks noChangeAspect="1" noChangeArrowheads="1"/>
              </p:cNvPicPr>
              <p:nvPr/>
            </p:nvPicPr>
            <p:blipFill>
              <a:blip r:embed="rId1895"/>
              <a:srcRect/>
              <a:stretch>
                <a:fillRect/>
              </a:stretch>
            </p:blipFill>
            <p:spPr bwMode="auto">
              <a:xfrm>
                <a:off x="1969" y="218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39" name="Picture 889"/>
              <p:cNvPicPr>
                <a:picLocks noChangeAspect="1" noChangeArrowheads="1"/>
              </p:cNvPicPr>
              <p:nvPr/>
            </p:nvPicPr>
            <p:blipFill>
              <a:blip r:embed="rId1896"/>
              <a:srcRect/>
              <a:stretch>
                <a:fillRect/>
              </a:stretch>
            </p:blipFill>
            <p:spPr bwMode="auto">
              <a:xfrm>
                <a:off x="1828" y="2189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0" name="Picture 890"/>
              <p:cNvPicPr>
                <a:picLocks noChangeAspect="1" noChangeArrowheads="1"/>
              </p:cNvPicPr>
              <p:nvPr/>
            </p:nvPicPr>
            <p:blipFill>
              <a:blip r:embed="rId1897"/>
              <a:srcRect/>
              <a:stretch>
                <a:fillRect/>
              </a:stretch>
            </p:blipFill>
            <p:spPr bwMode="auto">
              <a:xfrm>
                <a:off x="1934" y="2189"/>
                <a:ext cx="2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1" name="Picture 891"/>
              <p:cNvPicPr>
                <a:picLocks noChangeAspect="1" noChangeArrowheads="1"/>
              </p:cNvPicPr>
              <p:nvPr/>
            </p:nvPicPr>
            <p:blipFill>
              <a:blip r:embed="rId1898"/>
              <a:srcRect/>
              <a:stretch>
                <a:fillRect/>
              </a:stretch>
            </p:blipFill>
            <p:spPr bwMode="auto">
              <a:xfrm>
                <a:off x="1973" y="2189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2" name="Picture 892"/>
              <p:cNvPicPr>
                <a:picLocks noChangeAspect="1" noChangeArrowheads="1"/>
              </p:cNvPicPr>
              <p:nvPr/>
            </p:nvPicPr>
            <p:blipFill>
              <a:blip r:embed="rId1899"/>
              <a:srcRect/>
              <a:stretch>
                <a:fillRect/>
              </a:stretch>
            </p:blipFill>
            <p:spPr bwMode="auto">
              <a:xfrm>
                <a:off x="1828" y="219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3" name="Picture 893"/>
              <p:cNvPicPr>
                <a:picLocks noChangeAspect="1" noChangeArrowheads="1"/>
              </p:cNvPicPr>
              <p:nvPr/>
            </p:nvPicPr>
            <p:blipFill>
              <a:blip r:embed="rId1900"/>
              <a:srcRect/>
              <a:stretch>
                <a:fillRect/>
              </a:stretch>
            </p:blipFill>
            <p:spPr bwMode="auto">
              <a:xfrm>
                <a:off x="1934" y="2191"/>
                <a:ext cx="2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4" name="Picture 894"/>
              <p:cNvPicPr>
                <a:picLocks noChangeAspect="1" noChangeArrowheads="1"/>
              </p:cNvPicPr>
              <p:nvPr/>
            </p:nvPicPr>
            <p:blipFill>
              <a:blip r:embed="rId1901"/>
              <a:srcRect/>
              <a:stretch>
                <a:fillRect/>
              </a:stretch>
            </p:blipFill>
            <p:spPr bwMode="auto">
              <a:xfrm>
                <a:off x="1973" y="2191"/>
                <a:ext cx="9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5" name="Picture 895"/>
              <p:cNvPicPr>
                <a:picLocks noChangeAspect="1" noChangeArrowheads="1"/>
              </p:cNvPicPr>
              <p:nvPr/>
            </p:nvPicPr>
            <p:blipFill>
              <a:blip r:embed="rId1902"/>
              <a:srcRect/>
              <a:stretch>
                <a:fillRect/>
              </a:stretch>
            </p:blipFill>
            <p:spPr bwMode="auto">
              <a:xfrm>
                <a:off x="1828" y="2192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6" name="Picture 896"/>
              <p:cNvPicPr>
                <a:picLocks noChangeAspect="1" noChangeArrowheads="1"/>
              </p:cNvPicPr>
              <p:nvPr/>
            </p:nvPicPr>
            <p:blipFill>
              <a:blip r:embed="rId1903"/>
              <a:srcRect/>
              <a:stretch>
                <a:fillRect/>
              </a:stretch>
            </p:blipFill>
            <p:spPr bwMode="auto">
              <a:xfrm>
                <a:off x="1934" y="2192"/>
                <a:ext cx="2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7" name="Picture 897"/>
              <p:cNvPicPr>
                <a:picLocks noChangeAspect="1" noChangeArrowheads="1"/>
              </p:cNvPicPr>
              <p:nvPr/>
            </p:nvPicPr>
            <p:blipFill>
              <a:blip r:embed="rId1904"/>
              <a:srcRect/>
              <a:stretch>
                <a:fillRect/>
              </a:stretch>
            </p:blipFill>
            <p:spPr bwMode="auto">
              <a:xfrm>
                <a:off x="1973" y="2192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8" name="Picture 898"/>
              <p:cNvPicPr>
                <a:picLocks noChangeAspect="1" noChangeArrowheads="1"/>
              </p:cNvPicPr>
              <p:nvPr/>
            </p:nvPicPr>
            <p:blipFill>
              <a:blip r:embed="rId1905"/>
              <a:srcRect/>
              <a:stretch>
                <a:fillRect/>
              </a:stretch>
            </p:blipFill>
            <p:spPr bwMode="auto">
              <a:xfrm>
                <a:off x="1828" y="2194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49" name="Picture 899"/>
              <p:cNvPicPr>
                <a:picLocks noChangeAspect="1" noChangeArrowheads="1"/>
              </p:cNvPicPr>
              <p:nvPr/>
            </p:nvPicPr>
            <p:blipFill>
              <a:blip r:embed="rId1906"/>
              <a:srcRect/>
              <a:stretch>
                <a:fillRect/>
              </a:stretch>
            </p:blipFill>
            <p:spPr bwMode="auto">
              <a:xfrm>
                <a:off x="1934" y="2194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0" name="Picture 900"/>
              <p:cNvPicPr>
                <a:picLocks noChangeAspect="1" noChangeArrowheads="1"/>
              </p:cNvPicPr>
              <p:nvPr/>
            </p:nvPicPr>
            <p:blipFill>
              <a:blip r:embed="rId1907"/>
              <a:srcRect/>
              <a:stretch>
                <a:fillRect/>
              </a:stretch>
            </p:blipFill>
            <p:spPr bwMode="auto">
              <a:xfrm>
                <a:off x="1973" y="2194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1" name="Picture 901"/>
              <p:cNvPicPr>
                <a:picLocks noChangeAspect="1" noChangeArrowheads="1"/>
              </p:cNvPicPr>
              <p:nvPr/>
            </p:nvPicPr>
            <p:blipFill>
              <a:blip r:embed="rId1908"/>
              <a:srcRect/>
              <a:stretch>
                <a:fillRect/>
              </a:stretch>
            </p:blipFill>
            <p:spPr bwMode="auto">
              <a:xfrm>
                <a:off x="1828" y="2196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2" name="Picture 902"/>
              <p:cNvPicPr>
                <a:picLocks noChangeAspect="1" noChangeArrowheads="1"/>
              </p:cNvPicPr>
              <p:nvPr/>
            </p:nvPicPr>
            <p:blipFill>
              <a:blip r:embed="rId1909"/>
              <a:srcRect/>
              <a:stretch>
                <a:fillRect/>
              </a:stretch>
            </p:blipFill>
            <p:spPr bwMode="auto">
              <a:xfrm>
                <a:off x="1934" y="2196"/>
                <a:ext cx="2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3" name="Picture 903"/>
              <p:cNvPicPr>
                <a:picLocks noChangeAspect="1" noChangeArrowheads="1"/>
              </p:cNvPicPr>
              <p:nvPr/>
            </p:nvPicPr>
            <p:blipFill>
              <a:blip r:embed="rId1910"/>
              <a:srcRect/>
              <a:stretch>
                <a:fillRect/>
              </a:stretch>
            </p:blipFill>
            <p:spPr bwMode="auto">
              <a:xfrm>
                <a:off x="1973" y="2196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4" name="Picture 904"/>
              <p:cNvPicPr>
                <a:picLocks noChangeAspect="1" noChangeArrowheads="1"/>
              </p:cNvPicPr>
              <p:nvPr/>
            </p:nvPicPr>
            <p:blipFill>
              <a:blip r:embed="rId1911"/>
              <a:srcRect/>
              <a:stretch>
                <a:fillRect/>
              </a:stretch>
            </p:blipFill>
            <p:spPr bwMode="auto">
              <a:xfrm>
                <a:off x="1829" y="2197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5" name="Picture 905"/>
              <p:cNvPicPr>
                <a:picLocks noChangeAspect="1" noChangeArrowheads="1"/>
              </p:cNvPicPr>
              <p:nvPr/>
            </p:nvPicPr>
            <p:blipFill>
              <a:blip r:embed="rId1912"/>
              <a:srcRect/>
              <a:stretch>
                <a:fillRect/>
              </a:stretch>
            </p:blipFill>
            <p:spPr bwMode="auto">
              <a:xfrm>
                <a:off x="1934" y="2197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6" name="Picture 906"/>
              <p:cNvPicPr>
                <a:picLocks noChangeAspect="1" noChangeArrowheads="1"/>
              </p:cNvPicPr>
              <p:nvPr/>
            </p:nvPicPr>
            <p:blipFill>
              <a:blip r:embed="rId1913"/>
              <a:srcRect/>
              <a:stretch>
                <a:fillRect/>
              </a:stretch>
            </p:blipFill>
            <p:spPr bwMode="auto">
              <a:xfrm>
                <a:off x="1973" y="2197"/>
                <a:ext cx="8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7" name="Picture 907"/>
              <p:cNvPicPr>
                <a:picLocks noChangeAspect="1" noChangeArrowheads="1"/>
              </p:cNvPicPr>
              <p:nvPr/>
            </p:nvPicPr>
            <p:blipFill>
              <a:blip r:embed="rId1914"/>
              <a:srcRect/>
              <a:stretch>
                <a:fillRect/>
              </a:stretch>
            </p:blipFill>
            <p:spPr bwMode="auto">
              <a:xfrm>
                <a:off x="1829" y="2199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8" name="Picture 908"/>
              <p:cNvPicPr>
                <a:picLocks noChangeAspect="1" noChangeArrowheads="1"/>
              </p:cNvPicPr>
              <p:nvPr/>
            </p:nvPicPr>
            <p:blipFill>
              <a:blip r:embed="rId1915"/>
              <a:srcRect/>
              <a:stretch>
                <a:fillRect/>
              </a:stretch>
            </p:blipFill>
            <p:spPr bwMode="auto">
              <a:xfrm>
                <a:off x="1934" y="2199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59" name="Picture 909"/>
              <p:cNvPicPr>
                <a:picLocks noChangeAspect="1" noChangeArrowheads="1"/>
              </p:cNvPicPr>
              <p:nvPr/>
            </p:nvPicPr>
            <p:blipFill>
              <a:blip r:embed="rId1916"/>
              <a:srcRect/>
              <a:stretch>
                <a:fillRect/>
              </a:stretch>
            </p:blipFill>
            <p:spPr bwMode="auto">
              <a:xfrm>
                <a:off x="1973" y="2199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0" name="Picture 910"/>
              <p:cNvPicPr>
                <a:picLocks noChangeAspect="1" noChangeArrowheads="1"/>
              </p:cNvPicPr>
              <p:nvPr/>
            </p:nvPicPr>
            <p:blipFill>
              <a:blip r:embed="rId1917"/>
              <a:srcRect/>
              <a:stretch>
                <a:fillRect/>
              </a:stretch>
            </p:blipFill>
            <p:spPr bwMode="auto">
              <a:xfrm>
                <a:off x="1829" y="2201"/>
                <a:ext cx="6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1" name="Picture 911"/>
              <p:cNvPicPr>
                <a:picLocks noChangeAspect="1" noChangeArrowheads="1"/>
              </p:cNvPicPr>
              <p:nvPr/>
            </p:nvPicPr>
            <p:blipFill>
              <a:blip r:embed="rId1918"/>
              <a:srcRect/>
              <a:stretch>
                <a:fillRect/>
              </a:stretch>
            </p:blipFill>
            <p:spPr bwMode="auto">
              <a:xfrm>
                <a:off x="1934" y="2201"/>
                <a:ext cx="2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2" name="Picture 912"/>
              <p:cNvPicPr>
                <a:picLocks noChangeAspect="1" noChangeArrowheads="1"/>
              </p:cNvPicPr>
              <p:nvPr/>
            </p:nvPicPr>
            <p:blipFill>
              <a:blip r:embed="rId1919"/>
              <a:srcRect/>
              <a:stretch>
                <a:fillRect/>
              </a:stretch>
            </p:blipFill>
            <p:spPr bwMode="auto">
              <a:xfrm>
                <a:off x="1973" y="2201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3" name="Picture 913"/>
              <p:cNvPicPr>
                <a:picLocks noChangeAspect="1" noChangeArrowheads="1"/>
              </p:cNvPicPr>
              <p:nvPr/>
            </p:nvPicPr>
            <p:blipFill>
              <a:blip r:embed="rId1920"/>
              <a:srcRect/>
              <a:stretch>
                <a:fillRect/>
              </a:stretch>
            </p:blipFill>
            <p:spPr bwMode="auto">
              <a:xfrm>
                <a:off x="1829" y="2202"/>
                <a:ext cx="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4" name="Picture 914"/>
              <p:cNvPicPr>
                <a:picLocks noChangeAspect="1" noChangeArrowheads="1"/>
              </p:cNvPicPr>
              <p:nvPr/>
            </p:nvPicPr>
            <p:blipFill>
              <a:blip r:embed="rId1921"/>
              <a:srcRect/>
              <a:stretch>
                <a:fillRect/>
              </a:stretch>
            </p:blipFill>
            <p:spPr bwMode="auto">
              <a:xfrm>
                <a:off x="1863" y="2202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5" name="Picture 915"/>
              <p:cNvPicPr>
                <a:picLocks noChangeAspect="1" noChangeArrowheads="1"/>
              </p:cNvPicPr>
              <p:nvPr/>
            </p:nvPicPr>
            <p:blipFill>
              <a:blip r:embed="rId1922"/>
              <a:srcRect/>
              <a:stretch>
                <a:fillRect/>
              </a:stretch>
            </p:blipFill>
            <p:spPr bwMode="auto">
              <a:xfrm>
                <a:off x="1934" y="2202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6" name="Picture 916"/>
              <p:cNvPicPr>
                <a:picLocks noChangeAspect="1" noChangeArrowheads="1"/>
              </p:cNvPicPr>
              <p:nvPr/>
            </p:nvPicPr>
            <p:blipFill>
              <a:blip r:embed="rId1923"/>
              <a:srcRect/>
              <a:stretch>
                <a:fillRect/>
              </a:stretch>
            </p:blipFill>
            <p:spPr bwMode="auto">
              <a:xfrm>
                <a:off x="1973" y="2202"/>
                <a:ext cx="9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7" name="Picture 917"/>
              <p:cNvPicPr>
                <a:picLocks noChangeAspect="1" noChangeArrowheads="1"/>
              </p:cNvPicPr>
              <p:nvPr/>
            </p:nvPicPr>
            <p:blipFill>
              <a:blip r:embed="rId1924"/>
              <a:srcRect/>
              <a:stretch>
                <a:fillRect/>
              </a:stretch>
            </p:blipFill>
            <p:spPr bwMode="auto">
              <a:xfrm>
                <a:off x="1863" y="2204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8" name="Picture 918"/>
              <p:cNvPicPr>
                <a:picLocks noChangeAspect="1" noChangeArrowheads="1"/>
              </p:cNvPicPr>
              <p:nvPr/>
            </p:nvPicPr>
            <p:blipFill>
              <a:blip r:embed="rId1925"/>
              <a:srcRect/>
              <a:stretch>
                <a:fillRect/>
              </a:stretch>
            </p:blipFill>
            <p:spPr bwMode="auto">
              <a:xfrm>
                <a:off x="1933" y="2204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69" name="Picture 919"/>
              <p:cNvPicPr>
                <a:picLocks noChangeAspect="1" noChangeArrowheads="1"/>
              </p:cNvPicPr>
              <p:nvPr/>
            </p:nvPicPr>
            <p:blipFill>
              <a:blip r:embed="rId1926"/>
              <a:srcRect/>
              <a:stretch>
                <a:fillRect/>
              </a:stretch>
            </p:blipFill>
            <p:spPr bwMode="auto">
              <a:xfrm>
                <a:off x="1973" y="2204"/>
                <a:ext cx="9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0" name="Picture 920"/>
              <p:cNvPicPr>
                <a:picLocks noChangeAspect="1" noChangeArrowheads="1"/>
              </p:cNvPicPr>
              <p:nvPr/>
            </p:nvPicPr>
            <p:blipFill>
              <a:blip r:embed="rId1927"/>
              <a:srcRect/>
              <a:stretch>
                <a:fillRect/>
              </a:stretch>
            </p:blipFill>
            <p:spPr bwMode="auto">
              <a:xfrm>
                <a:off x="1863" y="2206"/>
                <a:ext cx="3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1" name="Picture 921"/>
              <p:cNvPicPr>
                <a:picLocks noChangeAspect="1" noChangeArrowheads="1"/>
              </p:cNvPicPr>
              <p:nvPr/>
            </p:nvPicPr>
            <p:blipFill>
              <a:blip r:embed="rId1928"/>
              <a:srcRect/>
              <a:stretch>
                <a:fillRect/>
              </a:stretch>
            </p:blipFill>
            <p:spPr bwMode="auto">
              <a:xfrm>
                <a:off x="1931" y="2206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2" name="Picture 922"/>
              <p:cNvPicPr>
                <a:picLocks noChangeAspect="1" noChangeArrowheads="1"/>
              </p:cNvPicPr>
              <p:nvPr/>
            </p:nvPicPr>
            <p:blipFill>
              <a:blip r:embed="rId1929"/>
              <a:srcRect/>
              <a:stretch>
                <a:fillRect/>
              </a:stretch>
            </p:blipFill>
            <p:spPr bwMode="auto">
              <a:xfrm>
                <a:off x="1974" y="2206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3" name="Picture 923"/>
              <p:cNvPicPr>
                <a:picLocks noChangeAspect="1" noChangeArrowheads="1"/>
              </p:cNvPicPr>
              <p:nvPr/>
            </p:nvPicPr>
            <p:blipFill>
              <a:blip r:embed="rId1930"/>
              <a:srcRect/>
              <a:stretch>
                <a:fillRect/>
              </a:stretch>
            </p:blipFill>
            <p:spPr bwMode="auto">
              <a:xfrm>
                <a:off x="1863" y="2207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4" name="Picture 924"/>
              <p:cNvPicPr>
                <a:picLocks noChangeAspect="1" noChangeArrowheads="1"/>
              </p:cNvPicPr>
              <p:nvPr/>
            </p:nvPicPr>
            <p:blipFill>
              <a:blip r:embed="rId1931"/>
              <a:srcRect/>
              <a:stretch>
                <a:fillRect/>
              </a:stretch>
            </p:blipFill>
            <p:spPr bwMode="auto">
              <a:xfrm>
                <a:off x="1929" y="220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5" name="Picture 925"/>
              <p:cNvPicPr>
                <a:picLocks noChangeAspect="1" noChangeArrowheads="1"/>
              </p:cNvPicPr>
              <p:nvPr/>
            </p:nvPicPr>
            <p:blipFill>
              <a:blip r:embed="rId1932"/>
              <a:srcRect/>
              <a:stretch>
                <a:fillRect/>
              </a:stretch>
            </p:blipFill>
            <p:spPr bwMode="auto">
              <a:xfrm>
                <a:off x="1974" y="220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6" name="Picture 926"/>
              <p:cNvPicPr>
                <a:picLocks noChangeAspect="1" noChangeArrowheads="1"/>
              </p:cNvPicPr>
              <p:nvPr/>
            </p:nvPicPr>
            <p:blipFill>
              <a:blip r:embed="rId1933"/>
              <a:srcRect/>
              <a:stretch>
                <a:fillRect/>
              </a:stretch>
            </p:blipFill>
            <p:spPr bwMode="auto">
              <a:xfrm>
                <a:off x="1864" y="2209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7" name="Picture 927"/>
              <p:cNvPicPr>
                <a:picLocks noChangeAspect="1" noChangeArrowheads="1"/>
              </p:cNvPicPr>
              <p:nvPr/>
            </p:nvPicPr>
            <p:blipFill>
              <a:blip r:embed="rId1934"/>
              <a:srcRect/>
              <a:stretch>
                <a:fillRect/>
              </a:stretch>
            </p:blipFill>
            <p:spPr bwMode="auto">
              <a:xfrm>
                <a:off x="1931" y="220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8" name="Picture 928"/>
              <p:cNvPicPr>
                <a:picLocks noChangeAspect="1" noChangeArrowheads="1"/>
              </p:cNvPicPr>
              <p:nvPr/>
            </p:nvPicPr>
            <p:blipFill>
              <a:blip r:embed="rId1935"/>
              <a:srcRect/>
              <a:stretch>
                <a:fillRect/>
              </a:stretch>
            </p:blipFill>
            <p:spPr bwMode="auto">
              <a:xfrm>
                <a:off x="1973" y="2209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79" name="Picture 929"/>
              <p:cNvPicPr>
                <a:picLocks noChangeAspect="1" noChangeArrowheads="1"/>
              </p:cNvPicPr>
              <p:nvPr/>
            </p:nvPicPr>
            <p:blipFill>
              <a:blip r:embed="rId1936"/>
              <a:srcRect/>
              <a:stretch>
                <a:fillRect/>
              </a:stretch>
            </p:blipFill>
            <p:spPr bwMode="auto">
              <a:xfrm>
                <a:off x="1864" y="2211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0" name="Picture 930"/>
              <p:cNvPicPr>
                <a:picLocks noChangeAspect="1" noChangeArrowheads="1"/>
              </p:cNvPicPr>
              <p:nvPr/>
            </p:nvPicPr>
            <p:blipFill>
              <a:blip r:embed="rId1937"/>
              <a:srcRect/>
              <a:stretch>
                <a:fillRect/>
              </a:stretch>
            </p:blipFill>
            <p:spPr bwMode="auto">
              <a:xfrm>
                <a:off x="1933" y="2211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1" name="Picture 931"/>
              <p:cNvPicPr>
                <a:picLocks noChangeAspect="1" noChangeArrowheads="1"/>
              </p:cNvPicPr>
              <p:nvPr/>
            </p:nvPicPr>
            <p:blipFill>
              <a:blip r:embed="rId1938"/>
              <a:srcRect/>
              <a:stretch>
                <a:fillRect/>
              </a:stretch>
            </p:blipFill>
            <p:spPr bwMode="auto">
              <a:xfrm>
                <a:off x="1974" y="2211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2" name="Picture 932"/>
              <p:cNvPicPr>
                <a:picLocks noChangeAspect="1" noChangeArrowheads="1"/>
              </p:cNvPicPr>
              <p:nvPr/>
            </p:nvPicPr>
            <p:blipFill>
              <a:blip r:embed="rId1939"/>
              <a:srcRect/>
              <a:stretch>
                <a:fillRect/>
              </a:stretch>
            </p:blipFill>
            <p:spPr bwMode="auto">
              <a:xfrm>
                <a:off x="1864" y="2212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3" name="Picture 933"/>
              <p:cNvPicPr>
                <a:picLocks noChangeAspect="1" noChangeArrowheads="1"/>
              </p:cNvPicPr>
              <p:nvPr/>
            </p:nvPicPr>
            <p:blipFill>
              <a:blip r:embed="rId1940"/>
              <a:srcRect/>
              <a:stretch>
                <a:fillRect/>
              </a:stretch>
            </p:blipFill>
            <p:spPr bwMode="auto">
              <a:xfrm>
                <a:off x="1933" y="2212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4" name="Picture 934"/>
              <p:cNvPicPr>
                <a:picLocks noChangeAspect="1" noChangeArrowheads="1"/>
              </p:cNvPicPr>
              <p:nvPr/>
            </p:nvPicPr>
            <p:blipFill>
              <a:blip r:embed="rId1941"/>
              <a:srcRect/>
              <a:stretch>
                <a:fillRect/>
              </a:stretch>
            </p:blipFill>
            <p:spPr bwMode="auto">
              <a:xfrm>
                <a:off x="1974" y="2212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5" name="Picture 935"/>
              <p:cNvPicPr>
                <a:picLocks noChangeAspect="1" noChangeArrowheads="1"/>
              </p:cNvPicPr>
              <p:nvPr/>
            </p:nvPicPr>
            <p:blipFill>
              <a:blip r:embed="rId1942"/>
              <a:srcRect/>
              <a:stretch>
                <a:fillRect/>
              </a:stretch>
            </p:blipFill>
            <p:spPr bwMode="auto">
              <a:xfrm>
                <a:off x="1866" y="2214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6" name="Picture 936"/>
              <p:cNvPicPr>
                <a:picLocks noChangeAspect="1" noChangeArrowheads="1"/>
              </p:cNvPicPr>
              <p:nvPr/>
            </p:nvPicPr>
            <p:blipFill>
              <a:blip r:embed="rId1943"/>
              <a:srcRect/>
              <a:stretch>
                <a:fillRect/>
              </a:stretch>
            </p:blipFill>
            <p:spPr bwMode="auto">
              <a:xfrm>
                <a:off x="1933" y="2214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7" name="Picture 937"/>
              <p:cNvPicPr>
                <a:picLocks noChangeAspect="1" noChangeArrowheads="1"/>
              </p:cNvPicPr>
              <p:nvPr/>
            </p:nvPicPr>
            <p:blipFill>
              <a:blip r:embed="rId1944"/>
              <a:srcRect/>
              <a:stretch>
                <a:fillRect/>
              </a:stretch>
            </p:blipFill>
            <p:spPr bwMode="auto">
              <a:xfrm>
                <a:off x="1974" y="221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8" name="Picture 938"/>
              <p:cNvPicPr>
                <a:picLocks noChangeAspect="1" noChangeArrowheads="1"/>
              </p:cNvPicPr>
              <p:nvPr/>
            </p:nvPicPr>
            <p:blipFill>
              <a:blip r:embed="rId1945"/>
              <a:srcRect/>
              <a:stretch>
                <a:fillRect/>
              </a:stretch>
            </p:blipFill>
            <p:spPr bwMode="auto">
              <a:xfrm>
                <a:off x="1866" y="221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89" name="Picture 939"/>
              <p:cNvPicPr>
                <a:picLocks noChangeAspect="1" noChangeArrowheads="1"/>
              </p:cNvPicPr>
              <p:nvPr/>
            </p:nvPicPr>
            <p:blipFill>
              <a:blip r:embed="rId1946"/>
              <a:srcRect/>
              <a:stretch>
                <a:fillRect/>
              </a:stretch>
            </p:blipFill>
            <p:spPr bwMode="auto">
              <a:xfrm>
                <a:off x="1931" y="221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0" name="Picture 940"/>
              <p:cNvPicPr>
                <a:picLocks noChangeAspect="1" noChangeArrowheads="1"/>
              </p:cNvPicPr>
              <p:nvPr/>
            </p:nvPicPr>
            <p:blipFill>
              <a:blip r:embed="rId1947"/>
              <a:srcRect/>
              <a:stretch>
                <a:fillRect/>
              </a:stretch>
            </p:blipFill>
            <p:spPr bwMode="auto">
              <a:xfrm>
                <a:off x="1974" y="221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1" name="Picture 941"/>
              <p:cNvPicPr>
                <a:picLocks noChangeAspect="1" noChangeArrowheads="1"/>
              </p:cNvPicPr>
              <p:nvPr/>
            </p:nvPicPr>
            <p:blipFill>
              <a:blip r:embed="rId1948"/>
              <a:srcRect/>
              <a:stretch>
                <a:fillRect/>
              </a:stretch>
            </p:blipFill>
            <p:spPr bwMode="auto">
              <a:xfrm>
                <a:off x="1868" y="2217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2" name="Picture 942"/>
              <p:cNvPicPr>
                <a:picLocks noChangeAspect="1" noChangeArrowheads="1"/>
              </p:cNvPicPr>
              <p:nvPr/>
            </p:nvPicPr>
            <p:blipFill>
              <a:blip r:embed="rId1949"/>
              <a:srcRect/>
              <a:stretch>
                <a:fillRect/>
              </a:stretch>
            </p:blipFill>
            <p:spPr bwMode="auto">
              <a:xfrm>
                <a:off x="1929" y="2217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3" name="Picture 943"/>
              <p:cNvPicPr>
                <a:picLocks noChangeAspect="1" noChangeArrowheads="1"/>
              </p:cNvPicPr>
              <p:nvPr/>
            </p:nvPicPr>
            <p:blipFill>
              <a:blip r:embed="rId1950"/>
              <a:srcRect/>
              <a:stretch>
                <a:fillRect/>
              </a:stretch>
            </p:blipFill>
            <p:spPr bwMode="auto">
              <a:xfrm>
                <a:off x="1974" y="2217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4" name="Picture 944"/>
              <p:cNvPicPr>
                <a:picLocks noChangeAspect="1" noChangeArrowheads="1"/>
              </p:cNvPicPr>
              <p:nvPr/>
            </p:nvPicPr>
            <p:blipFill>
              <a:blip r:embed="rId1951"/>
              <a:srcRect/>
              <a:stretch>
                <a:fillRect/>
              </a:stretch>
            </p:blipFill>
            <p:spPr bwMode="auto">
              <a:xfrm>
                <a:off x="1868" y="221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5" name="Picture 945"/>
              <p:cNvPicPr>
                <a:picLocks noChangeAspect="1" noChangeArrowheads="1"/>
              </p:cNvPicPr>
              <p:nvPr/>
            </p:nvPicPr>
            <p:blipFill>
              <a:blip r:embed="rId1952"/>
              <a:srcRect/>
              <a:stretch>
                <a:fillRect/>
              </a:stretch>
            </p:blipFill>
            <p:spPr bwMode="auto">
              <a:xfrm>
                <a:off x="1931" y="2219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6" name="Picture 946"/>
              <p:cNvPicPr>
                <a:picLocks noChangeAspect="1" noChangeArrowheads="1"/>
              </p:cNvPicPr>
              <p:nvPr/>
            </p:nvPicPr>
            <p:blipFill>
              <a:blip r:embed="rId1953"/>
              <a:srcRect/>
              <a:stretch>
                <a:fillRect/>
              </a:stretch>
            </p:blipFill>
            <p:spPr bwMode="auto">
              <a:xfrm>
                <a:off x="1974" y="2219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7" name="Picture 947"/>
              <p:cNvPicPr>
                <a:picLocks noChangeAspect="1" noChangeArrowheads="1"/>
              </p:cNvPicPr>
              <p:nvPr/>
            </p:nvPicPr>
            <p:blipFill>
              <a:blip r:embed="rId1954"/>
              <a:srcRect/>
              <a:stretch>
                <a:fillRect/>
              </a:stretch>
            </p:blipFill>
            <p:spPr bwMode="auto">
              <a:xfrm>
                <a:off x="1869" y="22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8" name="Picture 948"/>
              <p:cNvPicPr>
                <a:picLocks noChangeAspect="1" noChangeArrowheads="1"/>
              </p:cNvPicPr>
              <p:nvPr/>
            </p:nvPicPr>
            <p:blipFill>
              <a:blip r:embed="rId1955"/>
              <a:srcRect/>
              <a:stretch>
                <a:fillRect/>
              </a:stretch>
            </p:blipFill>
            <p:spPr bwMode="auto">
              <a:xfrm>
                <a:off x="1933" y="222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499" name="Picture 949"/>
              <p:cNvPicPr>
                <a:picLocks noChangeAspect="1" noChangeArrowheads="1"/>
              </p:cNvPicPr>
              <p:nvPr/>
            </p:nvPicPr>
            <p:blipFill>
              <a:blip r:embed="rId1956"/>
              <a:srcRect/>
              <a:stretch>
                <a:fillRect/>
              </a:stretch>
            </p:blipFill>
            <p:spPr bwMode="auto">
              <a:xfrm>
                <a:off x="1974" y="2221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0" name="Picture 950"/>
              <p:cNvPicPr>
                <a:picLocks noChangeAspect="1" noChangeArrowheads="1"/>
              </p:cNvPicPr>
              <p:nvPr/>
            </p:nvPicPr>
            <p:blipFill>
              <a:blip r:embed="rId1957"/>
              <a:srcRect/>
              <a:stretch>
                <a:fillRect/>
              </a:stretch>
            </p:blipFill>
            <p:spPr bwMode="auto">
              <a:xfrm>
                <a:off x="1869" y="2222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1" name="Picture 951"/>
              <p:cNvPicPr>
                <a:picLocks noChangeAspect="1" noChangeArrowheads="1"/>
              </p:cNvPicPr>
              <p:nvPr/>
            </p:nvPicPr>
            <p:blipFill>
              <a:blip r:embed="rId1958"/>
              <a:srcRect/>
              <a:stretch>
                <a:fillRect/>
              </a:stretch>
            </p:blipFill>
            <p:spPr bwMode="auto">
              <a:xfrm>
                <a:off x="1933" y="2222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2" name="Picture 952"/>
              <p:cNvPicPr>
                <a:picLocks noChangeAspect="1" noChangeArrowheads="1"/>
              </p:cNvPicPr>
              <p:nvPr/>
            </p:nvPicPr>
            <p:blipFill>
              <a:blip r:embed="rId1959"/>
              <a:srcRect/>
              <a:stretch>
                <a:fillRect/>
              </a:stretch>
            </p:blipFill>
            <p:spPr bwMode="auto">
              <a:xfrm>
                <a:off x="1974" y="2222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3" name="Picture 953"/>
              <p:cNvPicPr>
                <a:picLocks noChangeAspect="1" noChangeArrowheads="1"/>
              </p:cNvPicPr>
              <p:nvPr/>
            </p:nvPicPr>
            <p:blipFill>
              <a:blip r:embed="rId1960"/>
              <a:srcRect/>
              <a:stretch>
                <a:fillRect/>
              </a:stretch>
            </p:blipFill>
            <p:spPr bwMode="auto">
              <a:xfrm>
                <a:off x="1869" y="2224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4" name="Picture 954"/>
              <p:cNvPicPr>
                <a:picLocks noChangeAspect="1" noChangeArrowheads="1"/>
              </p:cNvPicPr>
              <p:nvPr/>
            </p:nvPicPr>
            <p:blipFill>
              <a:blip r:embed="rId1961"/>
              <a:srcRect/>
              <a:stretch>
                <a:fillRect/>
              </a:stretch>
            </p:blipFill>
            <p:spPr bwMode="auto">
              <a:xfrm>
                <a:off x="1933" y="2224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5" name="Picture 955"/>
              <p:cNvPicPr>
                <a:picLocks noChangeAspect="1" noChangeArrowheads="1"/>
              </p:cNvPicPr>
              <p:nvPr/>
            </p:nvPicPr>
            <p:blipFill>
              <a:blip r:embed="rId1962"/>
              <a:srcRect/>
              <a:stretch>
                <a:fillRect/>
              </a:stretch>
            </p:blipFill>
            <p:spPr bwMode="auto">
              <a:xfrm>
                <a:off x="1974" y="2224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6" name="Picture 956"/>
              <p:cNvPicPr>
                <a:picLocks noChangeAspect="1" noChangeArrowheads="1"/>
              </p:cNvPicPr>
              <p:nvPr/>
            </p:nvPicPr>
            <p:blipFill>
              <a:blip r:embed="rId1963"/>
              <a:srcRect/>
              <a:stretch>
                <a:fillRect/>
              </a:stretch>
            </p:blipFill>
            <p:spPr bwMode="auto">
              <a:xfrm>
                <a:off x="1871" y="222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7" name="Picture 957"/>
              <p:cNvPicPr>
                <a:picLocks noChangeAspect="1" noChangeArrowheads="1"/>
              </p:cNvPicPr>
              <p:nvPr/>
            </p:nvPicPr>
            <p:blipFill>
              <a:blip r:embed="rId1964"/>
              <a:srcRect/>
              <a:stretch>
                <a:fillRect/>
              </a:stretch>
            </p:blipFill>
            <p:spPr bwMode="auto">
              <a:xfrm>
                <a:off x="1933" y="222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8" name="Picture 958"/>
              <p:cNvPicPr>
                <a:picLocks noChangeAspect="1" noChangeArrowheads="1"/>
              </p:cNvPicPr>
              <p:nvPr/>
            </p:nvPicPr>
            <p:blipFill>
              <a:blip r:embed="rId1965"/>
              <a:srcRect/>
              <a:stretch>
                <a:fillRect/>
              </a:stretch>
            </p:blipFill>
            <p:spPr bwMode="auto">
              <a:xfrm>
                <a:off x="1974" y="2226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09" name="Picture 959"/>
              <p:cNvPicPr>
                <a:picLocks noChangeAspect="1" noChangeArrowheads="1"/>
              </p:cNvPicPr>
              <p:nvPr/>
            </p:nvPicPr>
            <p:blipFill>
              <a:blip r:embed="rId1966"/>
              <a:srcRect/>
              <a:stretch>
                <a:fillRect/>
              </a:stretch>
            </p:blipFill>
            <p:spPr bwMode="auto">
              <a:xfrm>
                <a:off x="1871" y="2227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0" name="Picture 960"/>
              <p:cNvPicPr>
                <a:picLocks noChangeAspect="1" noChangeArrowheads="1"/>
              </p:cNvPicPr>
              <p:nvPr/>
            </p:nvPicPr>
            <p:blipFill>
              <a:blip r:embed="rId1967"/>
              <a:srcRect/>
              <a:stretch>
                <a:fillRect/>
              </a:stretch>
            </p:blipFill>
            <p:spPr bwMode="auto">
              <a:xfrm>
                <a:off x="1933" y="222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1" name="Picture 961"/>
              <p:cNvPicPr>
                <a:picLocks noChangeAspect="1" noChangeArrowheads="1"/>
              </p:cNvPicPr>
              <p:nvPr/>
            </p:nvPicPr>
            <p:blipFill>
              <a:blip r:embed="rId1968"/>
              <a:srcRect/>
              <a:stretch>
                <a:fillRect/>
              </a:stretch>
            </p:blipFill>
            <p:spPr bwMode="auto">
              <a:xfrm>
                <a:off x="1974" y="222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2" name="Picture 962"/>
              <p:cNvPicPr>
                <a:picLocks noChangeAspect="1" noChangeArrowheads="1"/>
              </p:cNvPicPr>
              <p:nvPr/>
            </p:nvPicPr>
            <p:blipFill>
              <a:blip r:embed="rId1969"/>
              <a:srcRect/>
              <a:stretch>
                <a:fillRect/>
              </a:stretch>
            </p:blipFill>
            <p:spPr bwMode="auto">
              <a:xfrm>
                <a:off x="1871" y="222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3" name="Picture 963"/>
              <p:cNvPicPr>
                <a:picLocks noChangeAspect="1" noChangeArrowheads="1"/>
              </p:cNvPicPr>
              <p:nvPr/>
            </p:nvPicPr>
            <p:blipFill>
              <a:blip r:embed="rId1970"/>
              <a:srcRect/>
              <a:stretch>
                <a:fillRect/>
              </a:stretch>
            </p:blipFill>
            <p:spPr bwMode="auto">
              <a:xfrm>
                <a:off x="1934" y="2229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4" name="Picture 964"/>
              <p:cNvPicPr>
                <a:picLocks noChangeAspect="1" noChangeArrowheads="1"/>
              </p:cNvPicPr>
              <p:nvPr/>
            </p:nvPicPr>
            <p:blipFill>
              <a:blip r:embed="rId1971"/>
              <a:srcRect/>
              <a:stretch>
                <a:fillRect/>
              </a:stretch>
            </p:blipFill>
            <p:spPr bwMode="auto">
              <a:xfrm>
                <a:off x="1974" y="2229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5" name="Picture 965"/>
              <p:cNvPicPr>
                <a:picLocks noChangeAspect="1" noChangeArrowheads="1"/>
              </p:cNvPicPr>
              <p:nvPr/>
            </p:nvPicPr>
            <p:blipFill>
              <a:blip r:embed="rId1972"/>
              <a:srcRect/>
              <a:stretch>
                <a:fillRect/>
              </a:stretch>
            </p:blipFill>
            <p:spPr bwMode="auto">
              <a:xfrm>
                <a:off x="1873" y="223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6" name="Picture 966"/>
              <p:cNvPicPr>
                <a:picLocks noChangeAspect="1" noChangeArrowheads="1"/>
              </p:cNvPicPr>
              <p:nvPr/>
            </p:nvPicPr>
            <p:blipFill>
              <a:blip r:embed="rId1973"/>
              <a:srcRect/>
              <a:stretch>
                <a:fillRect/>
              </a:stretch>
            </p:blipFill>
            <p:spPr bwMode="auto">
              <a:xfrm>
                <a:off x="1936" y="223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7" name="Picture 967"/>
              <p:cNvPicPr>
                <a:picLocks noChangeAspect="1" noChangeArrowheads="1"/>
              </p:cNvPicPr>
              <p:nvPr/>
            </p:nvPicPr>
            <p:blipFill>
              <a:blip r:embed="rId1974"/>
              <a:srcRect/>
              <a:stretch>
                <a:fillRect/>
              </a:stretch>
            </p:blipFill>
            <p:spPr bwMode="auto">
              <a:xfrm>
                <a:off x="1974" y="2231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8" name="Picture 968"/>
              <p:cNvPicPr>
                <a:picLocks noChangeAspect="1" noChangeArrowheads="1"/>
              </p:cNvPicPr>
              <p:nvPr/>
            </p:nvPicPr>
            <p:blipFill>
              <a:blip r:embed="rId1975"/>
              <a:srcRect/>
              <a:stretch>
                <a:fillRect/>
              </a:stretch>
            </p:blipFill>
            <p:spPr bwMode="auto">
              <a:xfrm>
                <a:off x="1874" y="2232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19" name="Picture 969"/>
              <p:cNvPicPr>
                <a:picLocks noChangeAspect="1" noChangeArrowheads="1"/>
              </p:cNvPicPr>
              <p:nvPr/>
            </p:nvPicPr>
            <p:blipFill>
              <a:blip r:embed="rId1976"/>
              <a:srcRect/>
              <a:stretch>
                <a:fillRect/>
              </a:stretch>
            </p:blipFill>
            <p:spPr bwMode="auto">
              <a:xfrm>
                <a:off x="1936" y="2232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0" name="Picture 970"/>
              <p:cNvPicPr>
                <a:picLocks noChangeAspect="1" noChangeArrowheads="1"/>
              </p:cNvPicPr>
              <p:nvPr/>
            </p:nvPicPr>
            <p:blipFill>
              <a:blip r:embed="rId1977"/>
              <a:srcRect/>
              <a:stretch>
                <a:fillRect/>
              </a:stretch>
            </p:blipFill>
            <p:spPr bwMode="auto">
              <a:xfrm>
                <a:off x="1974" y="223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1" name="Picture 971"/>
              <p:cNvPicPr>
                <a:picLocks noChangeAspect="1" noChangeArrowheads="1"/>
              </p:cNvPicPr>
              <p:nvPr/>
            </p:nvPicPr>
            <p:blipFill>
              <a:blip r:embed="rId1978"/>
              <a:srcRect/>
              <a:stretch>
                <a:fillRect/>
              </a:stretch>
            </p:blipFill>
            <p:spPr bwMode="auto">
              <a:xfrm>
                <a:off x="1874" y="2234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2" name="Picture 972"/>
              <p:cNvPicPr>
                <a:picLocks noChangeAspect="1" noChangeArrowheads="1"/>
              </p:cNvPicPr>
              <p:nvPr/>
            </p:nvPicPr>
            <p:blipFill>
              <a:blip r:embed="rId1979"/>
              <a:srcRect/>
              <a:stretch>
                <a:fillRect/>
              </a:stretch>
            </p:blipFill>
            <p:spPr bwMode="auto">
              <a:xfrm>
                <a:off x="1936" y="223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3" name="Picture 973"/>
              <p:cNvPicPr>
                <a:picLocks noChangeAspect="1" noChangeArrowheads="1"/>
              </p:cNvPicPr>
              <p:nvPr/>
            </p:nvPicPr>
            <p:blipFill>
              <a:blip r:embed="rId1980"/>
              <a:srcRect/>
              <a:stretch>
                <a:fillRect/>
              </a:stretch>
            </p:blipFill>
            <p:spPr bwMode="auto">
              <a:xfrm>
                <a:off x="1971" y="2234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4" name="Picture 974"/>
              <p:cNvPicPr>
                <a:picLocks noChangeAspect="1" noChangeArrowheads="1"/>
              </p:cNvPicPr>
              <p:nvPr/>
            </p:nvPicPr>
            <p:blipFill>
              <a:blip r:embed="rId1981"/>
              <a:srcRect/>
              <a:stretch>
                <a:fillRect/>
              </a:stretch>
            </p:blipFill>
            <p:spPr bwMode="auto">
              <a:xfrm>
                <a:off x="1874" y="223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5" name="Picture 975"/>
              <p:cNvPicPr>
                <a:picLocks noChangeAspect="1" noChangeArrowheads="1"/>
              </p:cNvPicPr>
              <p:nvPr/>
            </p:nvPicPr>
            <p:blipFill>
              <a:blip r:embed="rId1982"/>
              <a:srcRect/>
              <a:stretch>
                <a:fillRect/>
              </a:stretch>
            </p:blipFill>
            <p:spPr bwMode="auto">
              <a:xfrm>
                <a:off x="1936" y="2236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6" name="Picture 976"/>
              <p:cNvPicPr>
                <a:picLocks noChangeAspect="1" noChangeArrowheads="1"/>
              </p:cNvPicPr>
              <p:nvPr/>
            </p:nvPicPr>
            <p:blipFill>
              <a:blip r:embed="rId1983"/>
              <a:srcRect/>
              <a:stretch>
                <a:fillRect/>
              </a:stretch>
            </p:blipFill>
            <p:spPr bwMode="auto">
              <a:xfrm>
                <a:off x="1971" y="2236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7" name="Picture 977"/>
              <p:cNvPicPr>
                <a:picLocks noChangeAspect="1" noChangeArrowheads="1"/>
              </p:cNvPicPr>
              <p:nvPr/>
            </p:nvPicPr>
            <p:blipFill>
              <a:blip r:embed="rId1984"/>
              <a:srcRect/>
              <a:stretch>
                <a:fillRect/>
              </a:stretch>
            </p:blipFill>
            <p:spPr bwMode="auto">
              <a:xfrm>
                <a:off x="1876" y="223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8" name="Picture 978"/>
              <p:cNvPicPr>
                <a:picLocks noChangeAspect="1" noChangeArrowheads="1"/>
              </p:cNvPicPr>
              <p:nvPr/>
            </p:nvPicPr>
            <p:blipFill>
              <a:blip r:embed="rId1985"/>
              <a:srcRect/>
              <a:stretch>
                <a:fillRect/>
              </a:stretch>
            </p:blipFill>
            <p:spPr bwMode="auto">
              <a:xfrm>
                <a:off x="1936" y="2237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29" name="Picture 979"/>
              <p:cNvPicPr>
                <a:picLocks noChangeAspect="1" noChangeArrowheads="1"/>
              </p:cNvPicPr>
              <p:nvPr/>
            </p:nvPicPr>
            <p:blipFill>
              <a:blip r:embed="rId1986"/>
              <a:srcRect/>
              <a:stretch>
                <a:fillRect/>
              </a:stretch>
            </p:blipFill>
            <p:spPr bwMode="auto">
              <a:xfrm>
                <a:off x="1971" y="223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0" name="Picture 980"/>
              <p:cNvPicPr>
                <a:picLocks noChangeAspect="1" noChangeArrowheads="1"/>
              </p:cNvPicPr>
              <p:nvPr/>
            </p:nvPicPr>
            <p:blipFill>
              <a:blip r:embed="rId1987"/>
              <a:srcRect/>
              <a:stretch>
                <a:fillRect/>
              </a:stretch>
            </p:blipFill>
            <p:spPr bwMode="auto">
              <a:xfrm>
                <a:off x="1876" y="223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1" name="Picture 981"/>
              <p:cNvPicPr>
                <a:picLocks noChangeAspect="1" noChangeArrowheads="1"/>
              </p:cNvPicPr>
              <p:nvPr/>
            </p:nvPicPr>
            <p:blipFill>
              <a:blip r:embed="rId1988"/>
              <a:srcRect/>
              <a:stretch>
                <a:fillRect/>
              </a:stretch>
            </p:blipFill>
            <p:spPr bwMode="auto">
              <a:xfrm>
                <a:off x="1938" y="2239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2" name="Picture 982"/>
              <p:cNvPicPr>
                <a:picLocks noChangeAspect="1" noChangeArrowheads="1"/>
              </p:cNvPicPr>
              <p:nvPr/>
            </p:nvPicPr>
            <p:blipFill>
              <a:blip r:embed="rId1989"/>
              <a:srcRect/>
              <a:stretch>
                <a:fillRect/>
              </a:stretch>
            </p:blipFill>
            <p:spPr bwMode="auto">
              <a:xfrm>
                <a:off x="1974" y="2239"/>
                <a:ext cx="7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3" name="Picture 983"/>
              <p:cNvPicPr>
                <a:picLocks noChangeAspect="1" noChangeArrowheads="1"/>
              </p:cNvPicPr>
              <p:nvPr/>
            </p:nvPicPr>
            <p:blipFill>
              <a:blip r:embed="rId1990"/>
              <a:srcRect/>
              <a:stretch>
                <a:fillRect/>
              </a:stretch>
            </p:blipFill>
            <p:spPr bwMode="auto">
              <a:xfrm>
                <a:off x="2054" y="2239"/>
                <a:ext cx="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4" name="Picture 984"/>
              <p:cNvPicPr>
                <a:picLocks noChangeAspect="1" noChangeArrowheads="1"/>
              </p:cNvPicPr>
              <p:nvPr/>
            </p:nvPicPr>
            <p:blipFill>
              <a:blip r:embed="rId1991"/>
              <a:srcRect/>
              <a:stretch>
                <a:fillRect/>
              </a:stretch>
            </p:blipFill>
            <p:spPr bwMode="auto">
              <a:xfrm>
                <a:off x="1876" y="224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5" name="Picture 985"/>
              <p:cNvPicPr>
                <a:picLocks noChangeAspect="1" noChangeArrowheads="1"/>
              </p:cNvPicPr>
              <p:nvPr/>
            </p:nvPicPr>
            <p:blipFill>
              <a:blip r:embed="rId1992"/>
              <a:srcRect/>
              <a:stretch>
                <a:fillRect/>
              </a:stretch>
            </p:blipFill>
            <p:spPr bwMode="auto">
              <a:xfrm>
                <a:off x="1938" y="2241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6" name="Picture 986"/>
              <p:cNvPicPr>
                <a:picLocks noChangeAspect="1" noChangeArrowheads="1"/>
              </p:cNvPicPr>
              <p:nvPr/>
            </p:nvPicPr>
            <p:blipFill>
              <a:blip r:embed="rId1993"/>
              <a:srcRect/>
              <a:stretch>
                <a:fillRect/>
              </a:stretch>
            </p:blipFill>
            <p:spPr bwMode="auto">
              <a:xfrm>
                <a:off x="1976" y="224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7" name="Picture 987"/>
              <p:cNvPicPr>
                <a:picLocks noChangeAspect="1" noChangeArrowheads="1"/>
              </p:cNvPicPr>
              <p:nvPr/>
            </p:nvPicPr>
            <p:blipFill>
              <a:blip r:embed="rId1994"/>
              <a:srcRect/>
              <a:stretch>
                <a:fillRect/>
              </a:stretch>
            </p:blipFill>
            <p:spPr bwMode="auto">
              <a:xfrm>
                <a:off x="2056" y="224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8" name="Picture 988"/>
              <p:cNvPicPr>
                <a:picLocks noChangeAspect="1" noChangeArrowheads="1"/>
              </p:cNvPicPr>
              <p:nvPr/>
            </p:nvPicPr>
            <p:blipFill>
              <a:blip r:embed="rId1995"/>
              <a:srcRect/>
              <a:stretch>
                <a:fillRect/>
              </a:stretch>
            </p:blipFill>
            <p:spPr bwMode="auto">
              <a:xfrm>
                <a:off x="1876" y="2242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539" name="Picture 989"/>
              <p:cNvPicPr>
                <a:picLocks noChangeAspect="1" noChangeArrowheads="1"/>
              </p:cNvPicPr>
              <p:nvPr/>
            </p:nvPicPr>
            <p:blipFill>
              <a:blip r:embed="rId1996"/>
              <a:srcRect/>
              <a:stretch>
                <a:fillRect/>
              </a:stretch>
            </p:blipFill>
            <p:spPr bwMode="auto">
              <a:xfrm>
                <a:off x="1938" y="2242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3" name="Group 990"/>
            <p:cNvGrpSpPr>
              <a:grpSpLocks/>
            </p:cNvGrpSpPr>
            <p:nvPr/>
          </p:nvGrpSpPr>
          <p:grpSpPr bwMode="auto">
            <a:xfrm>
              <a:off x="1876" y="2242"/>
              <a:ext cx="197" cy="134"/>
              <a:chOff x="1876" y="2242"/>
              <a:chExt cx="197" cy="134"/>
            </a:xfrm>
          </p:grpSpPr>
          <p:pic>
            <p:nvPicPr>
              <p:cNvPr id="16140" name="Picture 991"/>
              <p:cNvPicPr>
                <a:picLocks noChangeAspect="1" noChangeArrowheads="1"/>
              </p:cNvPicPr>
              <p:nvPr/>
            </p:nvPicPr>
            <p:blipFill>
              <a:blip r:embed="rId1997"/>
              <a:srcRect/>
              <a:stretch>
                <a:fillRect/>
              </a:stretch>
            </p:blipFill>
            <p:spPr bwMode="auto">
              <a:xfrm>
                <a:off x="1976" y="224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1" name="Picture 992"/>
              <p:cNvPicPr>
                <a:picLocks noChangeAspect="1" noChangeArrowheads="1"/>
              </p:cNvPicPr>
              <p:nvPr/>
            </p:nvPicPr>
            <p:blipFill>
              <a:blip r:embed="rId1998"/>
              <a:srcRect/>
              <a:stretch>
                <a:fillRect/>
              </a:stretch>
            </p:blipFill>
            <p:spPr bwMode="auto">
              <a:xfrm>
                <a:off x="1876" y="2244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2" name="Picture 993"/>
              <p:cNvPicPr>
                <a:picLocks noChangeAspect="1" noChangeArrowheads="1"/>
              </p:cNvPicPr>
              <p:nvPr/>
            </p:nvPicPr>
            <p:blipFill>
              <a:blip r:embed="rId1999"/>
              <a:srcRect/>
              <a:stretch>
                <a:fillRect/>
              </a:stretch>
            </p:blipFill>
            <p:spPr bwMode="auto">
              <a:xfrm>
                <a:off x="1939" y="224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3" name="Picture 994"/>
              <p:cNvPicPr>
                <a:picLocks noChangeAspect="1" noChangeArrowheads="1"/>
              </p:cNvPicPr>
              <p:nvPr/>
            </p:nvPicPr>
            <p:blipFill>
              <a:blip r:embed="rId2000"/>
              <a:srcRect/>
              <a:stretch>
                <a:fillRect/>
              </a:stretch>
            </p:blipFill>
            <p:spPr bwMode="auto">
              <a:xfrm>
                <a:off x="1976" y="2244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4" name="Picture 995"/>
              <p:cNvPicPr>
                <a:picLocks noChangeAspect="1" noChangeArrowheads="1"/>
              </p:cNvPicPr>
              <p:nvPr/>
            </p:nvPicPr>
            <p:blipFill>
              <a:blip r:embed="rId2001"/>
              <a:srcRect/>
              <a:stretch>
                <a:fillRect/>
              </a:stretch>
            </p:blipFill>
            <p:spPr bwMode="auto">
              <a:xfrm>
                <a:off x="1876" y="2246"/>
                <a:ext cx="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5" name="Picture 996"/>
              <p:cNvPicPr>
                <a:picLocks noChangeAspect="1" noChangeArrowheads="1"/>
              </p:cNvPicPr>
              <p:nvPr/>
            </p:nvPicPr>
            <p:blipFill>
              <a:blip r:embed="rId2002"/>
              <a:srcRect/>
              <a:stretch>
                <a:fillRect/>
              </a:stretch>
            </p:blipFill>
            <p:spPr bwMode="auto">
              <a:xfrm>
                <a:off x="1939" y="2246"/>
                <a:ext cx="3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6" name="Picture 997"/>
              <p:cNvPicPr>
                <a:picLocks noChangeAspect="1" noChangeArrowheads="1"/>
              </p:cNvPicPr>
              <p:nvPr/>
            </p:nvPicPr>
            <p:blipFill>
              <a:blip r:embed="rId2003"/>
              <a:srcRect/>
              <a:stretch>
                <a:fillRect/>
              </a:stretch>
            </p:blipFill>
            <p:spPr bwMode="auto">
              <a:xfrm>
                <a:off x="1976" y="224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7" name="Picture 998"/>
              <p:cNvPicPr>
                <a:picLocks noChangeAspect="1" noChangeArrowheads="1"/>
              </p:cNvPicPr>
              <p:nvPr/>
            </p:nvPicPr>
            <p:blipFill>
              <a:blip r:embed="rId2004"/>
              <a:srcRect/>
              <a:stretch>
                <a:fillRect/>
              </a:stretch>
            </p:blipFill>
            <p:spPr bwMode="auto">
              <a:xfrm>
                <a:off x="1878" y="2247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8" name="Picture 999"/>
              <p:cNvPicPr>
                <a:picLocks noChangeAspect="1" noChangeArrowheads="1"/>
              </p:cNvPicPr>
              <p:nvPr/>
            </p:nvPicPr>
            <p:blipFill>
              <a:blip r:embed="rId2005"/>
              <a:srcRect/>
              <a:stretch>
                <a:fillRect/>
              </a:stretch>
            </p:blipFill>
            <p:spPr bwMode="auto">
              <a:xfrm>
                <a:off x="1941" y="2247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49" name="Picture 1000"/>
              <p:cNvPicPr>
                <a:picLocks noChangeAspect="1" noChangeArrowheads="1"/>
              </p:cNvPicPr>
              <p:nvPr/>
            </p:nvPicPr>
            <p:blipFill>
              <a:blip r:embed="rId2006"/>
              <a:srcRect/>
              <a:stretch>
                <a:fillRect/>
              </a:stretch>
            </p:blipFill>
            <p:spPr bwMode="auto">
              <a:xfrm>
                <a:off x="1976" y="224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0" name="Picture 1001"/>
              <p:cNvPicPr>
                <a:picLocks noChangeAspect="1" noChangeArrowheads="1"/>
              </p:cNvPicPr>
              <p:nvPr/>
            </p:nvPicPr>
            <p:blipFill>
              <a:blip r:embed="rId2007"/>
              <a:srcRect/>
              <a:stretch>
                <a:fillRect/>
              </a:stretch>
            </p:blipFill>
            <p:spPr bwMode="auto">
              <a:xfrm>
                <a:off x="1879" y="2249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1" name="Picture 1002"/>
              <p:cNvPicPr>
                <a:picLocks noChangeAspect="1" noChangeArrowheads="1"/>
              </p:cNvPicPr>
              <p:nvPr/>
            </p:nvPicPr>
            <p:blipFill>
              <a:blip r:embed="rId2008"/>
              <a:srcRect/>
              <a:stretch>
                <a:fillRect/>
              </a:stretch>
            </p:blipFill>
            <p:spPr bwMode="auto">
              <a:xfrm>
                <a:off x="1941" y="2249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2" name="Picture 1003"/>
              <p:cNvPicPr>
                <a:picLocks noChangeAspect="1" noChangeArrowheads="1"/>
              </p:cNvPicPr>
              <p:nvPr/>
            </p:nvPicPr>
            <p:blipFill>
              <a:blip r:embed="rId2009"/>
              <a:srcRect/>
              <a:stretch>
                <a:fillRect/>
              </a:stretch>
            </p:blipFill>
            <p:spPr bwMode="auto">
              <a:xfrm>
                <a:off x="1976" y="2249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3" name="Picture 1004"/>
              <p:cNvPicPr>
                <a:picLocks noChangeAspect="1" noChangeArrowheads="1"/>
              </p:cNvPicPr>
              <p:nvPr/>
            </p:nvPicPr>
            <p:blipFill>
              <a:blip r:embed="rId2010"/>
              <a:srcRect/>
              <a:stretch>
                <a:fillRect/>
              </a:stretch>
            </p:blipFill>
            <p:spPr bwMode="auto">
              <a:xfrm>
                <a:off x="1879" y="2251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4" name="Picture 1005"/>
              <p:cNvPicPr>
                <a:picLocks noChangeAspect="1" noChangeArrowheads="1"/>
              </p:cNvPicPr>
              <p:nvPr/>
            </p:nvPicPr>
            <p:blipFill>
              <a:blip r:embed="rId2011"/>
              <a:srcRect/>
              <a:stretch>
                <a:fillRect/>
              </a:stretch>
            </p:blipFill>
            <p:spPr bwMode="auto">
              <a:xfrm>
                <a:off x="1941" y="225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5" name="Picture 1006"/>
              <p:cNvPicPr>
                <a:picLocks noChangeAspect="1" noChangeArrowheads="1"/>
              </p:cNvPicPr>
              <p:nvPr/>
            </p:nvPicPr>
            <p:blipFill>
              <a:blip r:embed="rId2012"/>
              <a:srcRect/>
              <a:stretch>
                <a:fillRect/>
              </a:stretch>
            </p:blipFill>
            <p:spPr bwMode="auto">
              <a:xfrm>
                <a:off x="1978" y="2251"/>
                <a:ext cx="8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6" name="Picture 1007"/>
              <p:cNvPicPr>
                <a:picLocks noChangeAspect="1" noChangeArrowheads="1"/>
              </p:cNvPicPr>
              <p:nvPr/>
            </p:nvPicPr>
            <p:blipFill>
              <a:blip r:embed="rId2013"/>
              <a:srcRect/>
              <a:stretch>
                <a:fillRect/>
              </a:stretch>
            </p:blipFill>
            <p:spPr bwMode="auto">
              <a:xfrm>
                <a:off x="1881" y="2252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7" name="Picture 1008"/>
              <p:cNvPicPr>
                <a:picLocks noChangeAspect="1" noChangeArrowheads="1"/>
              </p:cNvPicPr>
              <p:nvPr/>
            </p:nvPicPr>
            <p:blipFill>
              <a:blip r:embed="rId2014"/>
              <a:srcRect/>
              <a:stretch>
                <a:fillRect/>
              </a:stretch>
            </p:blipFill>
            <p:spPr bwMode="auto">
              <a:xfrm>
                <a:off x="1941" y="2252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8" name="Picture 1009"/>
              <p:cNvPicPr>
                <a:picLocks noChangeAspect="1" noChangeArrowheads="1"/>
              </p:cNvPicPr>
              <p:nvPr/>
            </p:nvPicPr>
            <p:blipFill>
              <a:blip r:embed="rId2015"/>
              <a:srcRect/>
              <a:stretch>
                <a:fillRect/>
              </a:stretch>
            </p:blipFill>
            <p:spPr bwMode="auto">
              <a:xfrm>
                <a:off x="1978" y="225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59" name="Picture 1010"/>
              <p:cNvPicPr>
                <a:picLocks noChangeAspect="1" noChangeArrowheads="1"/>
              </p:cNvPicPr>
              <p:nvPr/>
            </p:nvPicPr>
            <p:blipFill>
              <a:blip r:embed="rId2016"/>
              <a:srcRect/>
              <a:stretch>
                <a:fillRect/>
              </a:stretch>
            </p:blipFill>
            <p:spPr bwMode="auto">
              <a:xfrm>
                <a:off x="1883" y="2254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0" name="Picture 1011"/>
              <p:cNvPicPr>
                <a:picLocks noChangeAspect="1" noChangeArrowheads="1"/>
              </p:cNvPicPr>
              <p:nvPr/>
            </p:nvPicPr>
            <p:blipFill>
              <a:blip r:embed="rId2017"/>
              <a:srcRect/>
              <a:stretch>
                <a:fillRect/>
              </a:stretch>
            </p:blipFill>
            <p:spPr bwMode="auto">
              <a:xfrm>
                <a:off x="1923" y="225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1" name="Picture 1012"/>
              <p:cNvPicPr>
                <a:picLocks noChangeAspect="1" noChangeArrowheads="1"/>
              </p:cNvPicPr>
              <p:nvPr/>
            </p:nvPicPr>
            <p:blipFill>
              <a:blip r:embed="rId2018"/>
              <a:srcRect/>
              <a:stretch>
                <a:fillRect/>
              </a:stretch>
            </p:blipFill>
            <p:spPr bwMode="auto">
              <a:xfrm>
                <a:off x="1941" y="225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2" name="Picture 1013"/>
              <p:cNvPicPr>
                <a:picLocks noChangeAspect="1" noChangeArrowheads="1"/>
              </p:cNvPicPr>
              <p:nvPr/>
            </p:nvPicPr>
            <p:blipFill>
              <a:blip r:embed="rId2019"/>
              <a:srcRect/>
              <a:stretch>
                <a:fillRect/>
              </a:stretch>
            </p:blipFill>
            <p:spPr bwMode="auto">
              <a:xfrm>
                <a:off x="1979" y="2254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3" name="Picture 1014"/>
              <p:cNvPicPr>
                <a:picLocks noChangeAspect="1" noChangeArrowheads="1"/>
              </p:cNvPicPr>
              <p:nvPr/>
            </p:nvPicPr>
            <p:blipFill>
              <a:blip r:embed="rId2020"/>
              <a:srcRect/>
              <a:stretch>
                <a:fillRect/>
              </a:stretch>
            </p:blipFill>
            <p:spPr bwMode="auto">
              <a:xfrm>
                <a:off x="1884" y="225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4" name="Picture 1015"/>
              <p:cNvPicPr>
                <a:picLocks noChangeAspect="1" noChangeArrowheads="1"/>
              </p:cNvPicPr>
              <p:nvPr/>
            </p:nvPicPr>
            <p:blipFill>
              <a:blip r:embed="rId2021"/>
              <a:srcRect/>
              <a:stretch>
                <a:fillRect/>
              </a:stretch>
            </p:blipFill>
            <p:spPr bwMode="auto">
              <a:xfrm>
                <a:off x="1941" y="2256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5" name="Picture 1016"/>
              <p:cNvPicPr>
                <a:picLocks noChangeAspect="1" noChangeArrowheads="1"/>
              </p:cNvPicPr>
              <p:nvPr/>
            </p:nvPicPr>
            <p:blipFill>
              <a:blip r:embed="rId2022"/>
              <a:srcRect/>
              <a:stretch>
                <a:fillRect/>
              </a:stretch>
            </p:blipFill>
            <p:spPr bwMode="auto">
              <a:xfrm>
                <a:off x="1976" y="2256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6" name="Picture 1017"/>
              <p:cNvPicPr>
                <a:picLocks noChangeAspect="1" noChangeArrowheads="1"/>
              </p:cNvPicPr>
              <p:nvPr/>
            </p:nvPicPr>
            <p:blipFill>
              <a:blip r:embed="rId2023"/>
              <a:srcRect/>
              <a:stretch>
                <a:fillRect/>
              </a:stretch>
            </p:blipFill>
            <p:spPr bwMode="auto">
              <a:xfrm>
                <a:off x="1884" y="2257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7" name="Picture 1018"/>
              <p:cNvPicPr>
                <a:picLocks noChangeAspect="1" noChangeArrowheads="1"/>
              </p:cNvPicPr>
              <p:nvPr/>
            </p:nvPicPr>
            <p:blipFill>
              <a:blip r:embed="rId2024"/>
              <a:srcRect/>
              <a:stretch>
                <a:fillRect/>
              </a:stretch>
            </p:blipFill>
            <p:spPr bwMode="auto">
              <a:xfrm>
                <a:off x="1943" y="2257"/>
                <a:ext cx="11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8" name="Picture 1019"/>
              <p:cNvPicPr>
                <a:picLocks noChangeAspect="1" noChangeArrowheads="1"/>
              </p:cNvPicPr>
              <p:nvPr/>
            </p:nvPicPr>
            <p:blipFill>
              <a:blip r:embed="rId2025"/>
              <a:srcRect/>
              <a:stretch>
                <a:fillRect/>
              </a:stretch>
            </p:blipFill>
            <p:spPr bwMode="auto">
              <a:xfrm>
                <a:off x="1884" y="2259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69" name="Picture 1020"/>
              <p:cNvPicPr>
                <a:picLocks noChangeAspect="1" noChangeArrowheads="1"/>
              </p:cNvPicPr>
              <p:nvPr/>
            </p:nvPicPr>
            <p:blipFill>
              <a:blip r:embed="rId2026"/>
              <a:srcRect/>
              <a:stretch>
                <a:fillRect/>
              </a:stretch>
            </p:blipFill>
            <p:spPr bwMode="auto">
              <a:xfrm>
                <a:off x="1943" y="2259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0" name="Picture 1021"/>
              <p:cNvPicPr>
                <a:picLocks noChangeAspect="1" noChangeArrowheads="1"/>
              </p:cNvPicPr>
              <p:nvPr/>
            </p:nvPicPr>
            <p:blipFill>
              <a:blip r:embed="rId2027"/>
              <a:srcRect/>
              <a:stretch>
                <a:fillRect/>
              </a:stretch>
            </p:blipFill>
            <p:spPr bwMode="auto">
              <a:xfrm>
                <a:off x="1974" y="2259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1" name="Picture 1022"/>
              <p:cNvPicPr>
                <a:picLocks noChangeAspect="1" noChangeArrowheads="1"/>
              </p:cNvPicPr>
              <p:nvPr/>
            </p:nvPicPr>
            <p:blipFill>
              <a:blip r:embed="rId2028"/>
              <a:srcRect/>
              <a:stretch>
                <a:fillRect/>
              </a:stretch>
            </p:blipFill>
            <p:spPr bwMode="auto">
              <a:xfrm>
                <a:off x="1884" y="226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2" name="Picture 1023"/>
              <p:cNvPicPr>
                <a:picLocks noChangeAspect="1" noChangeArrowheads="1"/>
              </p:cNvPicPr>
              <p:nvPr/>
            </p:nvPicPr>
            <p:blipFill>
              <a:blip r:embed="rId2029"/>
              <a:srcRect/>
              <a:stretch>
                <a:fillRect/>
              </a:stretch>
            </p:blipFill>
            <p:spPr bwMode="auto">
              <a:xfrm>
                <a:off x="1943" y="226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3" name="Picture 0"/>
              <p:cNvPicPr>
                <a:picLocks noChangeAspect="1" noChangeArrowheads="1"/>
              </p:cNvPicPr>
              <p:nvPr/>
            </p:nvPicPr>
            <p:blipFill>
              <a:blip r:embed="rId2030"/>
              <a:srcRect/>
              <a:stretch>
                <a:fillRect/>
              </a:stretch>
            </p:blipFill>
            <p:spPr bwMode="auto">
              <a:xfrm>
                <a:off x="1974" y="2261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4" name="Picture 1"/>
              <p:cNvPicPr>
                <a:picLocks noChangeAspect="1" noChangeArrowheads="1"/>
              </p:cNvPicPr>
              <p:nvPr/>
            </p:nvPicPr>
            <p:blipFill>
              <a:blip r:embed="rId2031"/>
              <a:srcRect/>
              <a:stretch>
                <a:fillRect/>
              </a:stretch>
            </p:blipFill>
            <p:spPr bwMode="auto">
              <a:xfrm>
                <a:off x="2023" y="2261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5" name="Picture 2"/>
              <p:cNvPicPr>
                <a:picLocks noChangeAspect="1" noChangeArrowheads="1"/>
              </p:cNvPicPr>
              <p:nvPr/>
            </p:nvPicPr>
            <p:blipFill>
              <a:blip r:embed="rId2032"/>
              <a:srcRect/>
              <a:stretch>
                <a:fillRect/>
              </a:stretch>
            </p:blipFill>
            <p:spPr bwMode="auto">
              <a:xfrm>
                <a:off x="1886" y="2262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6" name="Picture 3"/>
              <p:cNvPicPr>
                <a:picLocks noChangeAspect="1" noChangeArrowheads="1"/>
              </p:cNvPicPr>
              <p:nvPr/>
            </p:nvPicPr>
            <p:blipFill>
              <a:blip r:embed="rId2033"/>
              <a:srcRect/>
              <a:stretch>
                <a:fillRect/>
              </a:stretch>
            </p:blipFill>
            <p:spPr bwMode="auto">
              <a:xfrm>
                <a:off x="1944" y="226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7" name="Picture 4"/>
              <p:cNvPicPr>
                <a:picLocks noChangeAspect="1" noChangeArrowheads="1"/>
              </p:cNvPicPr>
              <p:nvPr/>
            </p:nvPicPr>
            <p:blipFill>
              <a:blip r:embed="rId2034"/>
              <a:srcRect/>
              <a:stretch>
                <a:fillRect/>
              </a:stretch>
            </p:blipFill>
            <p:spPr bwMode="auto">
              <a:xfrm>
                <a:off x="1976" y="2262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8" name="Picture 5"/>
              <p:cNvPicPr>
                <a:picLocks noChangeAspect="1" noChangeArrowheads="1"/>
              </p:cNvPicPr>
              <p:nvPr/>
            </p:nvPicPr>
            <p:blipFill>
              <a:blip r:embed="rId2035"/>
              <a:srcRect/>
              <a:stretch>
                <a:fillRect/>
              </a:stretch>
            </p:blipFill>
            <p:spPr bwMode="auto">
              <a:xfrm>
                <a:off x="2023" y="2262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79" name="Picture 6"/>
              <p:cNvPicPr>
                <a:picLocks noChangeAspect="1" noChangeArrowheads="1"/>
              </p:cNvPicPr>
              <p:nvPr/>
            </p:nvPicPr>
            <p:blipFill>
              <a:blip r:embed="rId2036"/>
              <a:srcRect/>
              <a:stretch>
                <a:fillRect/>
              </a:stretch>
            </p:blipFill>
            <p:spPr bwMode="auto">
              <a:xfrm>
                <a:off x="1886" y="2264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0" name="Picture 7"/>
              <p:cNvPicPr>
                <a:picLocks noChangeAspect="1" noChangeArrowheads="1"/>
              </p:cNvPicPr>
              <p:nvPr/>
            </p:nvPicPr>
            <p:blipFill>
              <a:blip r:embed="rId2037"/>
              <a:srcRect/>
              <a:stretch>
                <a:fillRect/>
              </a:stretch>
            </p:blipFill>
            <p:spPr bwMode="auto">
              <a:xfrm>
                <a:off x="1944" y="2264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1" name="Picture 8"/>
              <p:cNvPicPr>
                <a:picLocks noChangeAspect="1" noChangeArrowheads="1"/>
              </p:cNvPicPr>
              <p:nvPr/>
            </p:nvPicPr>
            <p:blipFill>
              <a:blip r:embed="rId2038"/>
              <a:srcRect/>
              <a:stretch>
                <a:fillRect/>
              </a:stretch>
            </p:blipFill>
            <p:spPr bwMode="auto">
              <a:xfrm>
                <a:off x="1978" y="226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2" name="Picture 9"/>
              <p:cNvPicPr>
                <a:picLocks noChangeAspect="1" noChangeArrowheads="1"/>
              </p:cNvPicPr>
              <p:nvPr/>
            </p:nvPicPr>
            <p:blipFill>
              <a:blip r:embed="rId2039"/>
              <a:srcRect/>
              <a:stretch>
                <a:fillRect/>
              </a:stretch>
            </p:blipFill>
            <p:spPr bwMode="auto">
              <a:xfrm>
                <a:off x="2023" y="2264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3" name="Picture 10"/>
              <p:cNvPicPr>
                <a:picLocks noChangeAspect="1" noChangeArrowheads="1"/>
              </p:cNvPicPr>
              <p:nvPr/>
            </p:nvPicPr>
            <p:blipFill>
              <a:blip r:embed="rId2040"/>
              <a:srcRect/>
              <a:stretch>
                <a:fillRect/>
              </a:stretch>
            </p:blipFill>
            <p:spPr bwMode="auto">
              <a:xfrm>
                <a:off x="1886" y="226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4" name="Picture 11"/>
              <p:cNvPicPr>
                <a:picLocks noChangeAspect="1" noChangeArrowheads="1"/>
              </p:cNvPicPr>
              <p:nvPr/>
            </p:nvPicPr>
            <p:blipFill>
              <a:blip r:embed="rId2041"/>
              <a:srcRect/>
              <a:stretch>
                <a:fillRect/>
              </a:stretch>
            </p:blipFill>
            <p:spPr bwMode="auto">
              <a:xfrm>
                <a:off x="1944" y="226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5" name="Picture 12"/>
              <p:cNvPicPr>
                <a:picLocks noChangeAspect="1" noChangeArrowheads="1"/>
              </p:cNvPicPr>
              <p:nvPr/>
            </p:nvPicPr>
            <p:blipFill>
              <a:blip r:embed="rId2042"/>
              <a:srcRect/>
              <a:stretch>
                <a:fillRect/>
              </a:stretch>
            </p:blipFill>
            <p:spPr bwMode="auto">
              <a:xfrm>
                <a:off x="1978" y="2266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6" name="Picture 13"/>
              <p:cNvPicPr>
                <a:picLocks noChangeAspect="1" noChangeArrowheads="1"/>
              </p:cNvPicPr>
              <p:nvPr/>
            </p:nvPicPr>
            <p:blipFill>
              <a:blip r:embed="rId2043"/>
              <a:srcRect/>
              <a:stretch>
                <a:fillRect/>
              </a:stretch>
            </p:blipFill>
            <p:spPr bwMode="auto">
              <a:xfrm>
                <a:off x="2024" y="226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7" name="Picture 14"/>
              <p:cNvPicPr>
                <a:picLocks noChangeAspect="1" noChangeArrowheads="1"/>
              </p:cNvPicPr>
              <p:nvPr/>
            </p:nvPicPr>
            <p:blipFill>
              <a:blip r:embed="rId2044"/>
              <a:srcRect/>
              <a:stretch>
                <a:fillRect/>
              </a:stretch>
            </p:blipFill>
            <p:spPr bwMode="auto">
              <a:xfrm>
                <a:off x="1886" y="226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8" name="Picture 15"/>
              <p:cNvPicPr>
                <a:picLocks noChangeAspect="1" noChangeArrowheads="1"/>
              </p:cNvPicPr>
              <p:nvPr/>
            </p:nvPicPr>
            <p:blipFill>
              <a:blip r:embed="rId2045"/>
              <a:srcRect/>
              <a:stretch>
                <a:fillRect/>
              </a:stretch>
            </p:blipFill>
            <p:spPr bwMode="auto">
              <a:xfrm>
                <a:off x="1944" y="2267"/>
                <a:ext cx="6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89" name="Picture 16"/>
              <p:cNvPicPr>
                <a:picLocks noChangeAspect="1" noChangeArrowheads="1"/>
              </p:cNvPicPr>
              <p:nvPr/>
            </p:nvPicPr>
            <p:blipFill>
              <a:blip r:embed="rId2046"/>
              <a:srcRect/>
              <a:stretch>
                <a:fillRect/>
              </a:stretch>
            </p:blipFill>
            <p:spPr bwMode="auto">
              <a:xfrm>
                <a:off x="2028" y="226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0" name="Picture 17"/>
              <p:cNvPicPr>
                <a:picLocks noChangeAspect="1" noChangeArrowheads="1"/>
              </p:cNvPicPr>
              <p:nvPr/>
            </p:nvPicPr>
            <p:blipFill>
              <a:blip r:embed="rId2047"/>
              <a:srcRect/>
              <a:stretch>
                <a:fillRect/>
              </a:stretch>
            </p:blipFill>
            <p:spPr bwMode="auto">
              <a:xfrm>
                <a:off x="1888" y="2269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1" name="Picture 18"/>
              <p:cNvPicPr>
                <a:picLocks noChangeAspect="1" noChangeArrowheads="1"/>
              </p:cNvPicPr>
              <p:nvPr/>
            </p:nvPicPr>
            <p:blipFill>
              <a:blip r:embed="rId2048"/>
              <a:srcRect/>
              <a:stretch>
                <a:fillRect/>
              </a:stretch>
            </p:blipFill>
            <p:spPr bwMode="auto">
              <a:xfrm>
                <a:off x="1946" y="2269"/>
                <a:ext cx="2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2" name="Picture 19"/>
              <p:cNvPicPr>
                <a:picLocks noChangeAspect="1" noChangeArrowheads="1"/>
              </p:cNvPicPr>
              <p:nvPr/>
            </p:nvPicPr>
            <p:blipFill>
              <a:blip r:embed="rId2049"/>
              <a:srcRect/>
              <a:stretch>
                <a:fillRect/>
              </a:stretch>
            </p:blipFill>
            <p:spPr bwMode="auto">
              <a:xfrm>
                <a:off x="1976" y="2269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3" name="Picture 20"/>
              <p:cNvPicPr>
                <a:picLocks noChangeAspect="1" noChangeArrowheads="1"/>
              </p:cNvPicPr>
              <p:nvPr/>
            </p:nvPicPr>
            <p:blipFill>
              <a:blip r:embed="rId2050"/>
              <a:srcRect/>
              <a:stretch>
                <a:fillRect/>
              </a:stretch>
            </p:blipFill>
            <p:spPr bwMode="auto">
              <a:xfrm>
                <a:off x="2036" y="2269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4" name="Picture 21"/>
              <p:cNvPicPr>
                <a:picLocks noChangeAspect="1" noChangeArrowheads="1"/>
              </p:cNvPicPr>
              <p:nvPr/>
            </p:nvPicPr>
            <p:blipFill>
              <a:blip r:embed="rId2051"/>
              <a:srcRect/>
              <a:stretch>
                <a:fillRect/>
              </a:stretch>
            </p:blipFill>
            <p:spPr bwMode="auto">
              <a:xfrm>
                <a:off x="1888" y="227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5" name="Picture 22"/>
              <p:cNvPicPr>
                <a:picLocks noChangeAspect="1" noChangeArrowheads="1"/>
              </p:cNvPicPr>
              <p:nvPr/>
            </p:nvPicPr>
            <p:blipFill>
              <a:blip r:embed="rId2052"/>
              <a:srcRect/>
              <a:stretch>
                <a:fillRect/>
              </a:stretch>
            </p:blipFill>
            <p:spPr bwMode="auto">
              <a:xfrm>
                <a:off x="1946" y="227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6" name="Picture 23"/>
              <p:cNvPicPr>
                <a:picLocks noChangeAspect="1" noChangeArrowheads="1"/>
              </p:cNvPicPr>
              <p:nvPr/>
            </p:nvPicPr>
            <p:blipFill>
              <a:blip r:embed="rId2053"/>
              <a:srcRect/>
              <a:stretch>
                <a:fillRect/>
              </a:stretch>
            </p:blipFill>
            <p:spPr bwMode="auto">
              <a:xfrm>
                <a:off x="1978" y="227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7" name="Picture 24"/>
              <p:cNvPicPr>
                <a:picLocks noChangeAspect="1" noChangeArrowheads="1"/>
              </p:cNvPicPr>
              <p:nvPr/>
            </p:nvPicPr>
            <p:blipFill>
              <a:blip r:embed="rId2054"/>
              <a:srcRect/>
              <a:stretch>
                <a:fillRect/>
              </a:stretch>
            </p:blipFill>
            <p:spPr bwMode="auto">
              <a:xfrm>
                <a:off x="2023" y="2271"/>
                <a:ext cx="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8" name="Picture 25"/>
              <p:cNvPicPr>
                <a:picLocks noChangeAspect="1" noChangeArrowheads="1"/>
              </p:cNvPicPr>
              <p:nvPr/>
            </p:nvPicPr>
            <p:blipFill>
              <a:blip r:embed="rId2055"/>
              <a:srcRect/>
              <a:stretch>
                <a:fillRect/>
              </a:stretch>
            </p:blipFill>
            <p:spPr bwMode="auto">
              <a:xfrm>
                <a:off x="2036" y="227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99" name="Picture 26"/>
              <p:cNvPicPr>
                <a:picLocks noChangeAspect="1" noChangeArrowheads="1"/>
              </p:cNvPicPr>
              <p:nvPr/>
            </p:nvPicPr>
            <p:blipFill>
              <a:blip r:embed="rId2056"/>
              <a:srcRect/>
              <a:stretch>
                <a:fillRect/>
              </a:stretch>
            </p:blipFill>
            <p:spPr bwMode="auto">
              <a:xfrm>
                <a:off x="1889" y="227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0" name="Picture 27"/>
              <p:cNvPicPr>
                <a:picLocks noChangeAspect="1" noChangeArrowheads="1"/>
              </p:cNvPicPr>
              <p:nvPr/>
            </p:nvPicPr>
            <p:blipFill>
              <a:blip r:embed="rId2057"/>
              <a:srcRect/>
              <a:stretch>
                <a:fillRect/>
              </a:stretch>
            </p:blipFill>
            <p:spPr bwMode="auto">
              <a:xfrm>
                <a:off x="1948" y="227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1" name="Picture 28"/>
              <p:cNvPicPr>
                <a:picLocks noChangeAspect="1" noChangeArrowheads="1"/>
              </p:cNvPicPr>
              <p:nvPr/>
            </p:nvPicPr>
            <p:blipFill>
              <a:blip r:embed="rId2058"/>
              <a:srcRect/>
              <a:stretch>
                <a:fillRect/>
              </a:stretch>
            </p:blipFill>
            <p:spPr bwMode="auto">
              <a:xfrm>
                <a:off x="1979" y="2272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2" name="Picture 29"/>
              <p:cNvPicPr>
                <a:picLocks noChangeAspect="1" noChangeArrowheads="1"/>
              </p:cNvPicPr>
              <p:nvPr/>
            </p:nvPicPr>
            <p:blipFill>
              <a:blip r:embed="rId2059"/>
              <a:srcRect/>
              <a:stretch>
                <a:fillRect/>
              </a:stretch>
            </p:blipFill>
            <p:spPr bwMode="auto">
              <a:xfrm>
                <a:off x="2023" y="227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3" name="Picture 30"/>
              <p:cNvPicPr>
                <a:picLocks noChangeAspect="1" noChangeArrowheads="1"/>
              </p:cNvPicPr>
              <p:nvPr/>
            </p:nvPicPr>
            <p:blipFill>
              <a:blip r:embed="rId2060"/>
              <a:srcRect/>
              <a:stretch>
                <a:fillRect/>
              </a:stretch>
            </p:blipFill>
            <p:spPr bwMode="auto">
              <a:xfrm>
                <a:off x="2036" y="227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4" name="Picture 31"/>
              <p:cNvPicPr>
                <a:picLocks noChangeAspect="1" noChangeArrowheads="1"/>
              </p:cNvPicPr>
              <p:nvPr/>
            </p:nvPicPr>
            <p:blipFill>
              <a:blip r:embed="rId2061"/>
              <a:srcRect/>
              <a:stretch>
                <a:fillRect/>
              </a:stretch>
            </p:blipFill>
            <p:spPr bwMode="auto">
              <a:xfrm>
                <a:off x="1891" y="2274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5" name="Picture 32"/>
              <p:cNvPicPr>
                <a:picLocks noChangeAspect="1" noChangeArrowheads="1"/>
              </p:cNvPicPr>
              <p:nvPr/>
            </p:nvPicPr>
            <p:blipFill>
              <a:blip r:embed="rId2062"/>
              <a:srcRect/>
              <a:stretch>
                <a:fillRect/>
              </a:stretch>
            </p:blipFill>
            <p:spPr bwMode="auto">
              <a:xfrm>
                <a:off x="1948" y="2274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6" name="Picture 33"/>
              <p:cNvPicPr>
                <a:picLocks noChangeAspect="1" noChangeArrowheads="1"/>
              </p:cNvPicPr>
              <p:nvPr/>
            </p:nvPicPr>
            <p:blipFill>
              <a:blip r:embed="rId2063"/>
              <a:srcRect/>
              <a:stretch>
                <a:fillRect/>
              </a:stretch>
            </p:blipFill>
            <p:spPr bwMode="auto">
              <a:xfrm>
                <a:off x="1979" y="2274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7" name="Picture 34"/>
              <p:cNvPicPr>
                <a:picLocks noChangeAspect="1" noChangeArrowheads="1"/>
              </p:cNvPicPr>
              <p:nvPr/>
            </p:nvPicPr>
            <p:blipFill>
              <a:blip r:embed="rId2064"/>
              <a:srcRect/>
              <a:stretch>
                <a:fillRect/>
              </a:stretch>
            </p:blipFill>
            <p:spPr bwMode="auto">
              <a:xfrm>
                <a:off x="2023" y="2274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8" name="Picture 35"/>
              <p:cNvPicPr>
                <a:picLocks noChangeAspect="1" noChangeArrowheads="1"/>
              </p:cNvPicPr>
              <p:nvPr/>
            </p:nvPicPr>
            <p:blipFill>
              <a:blip r:embed="rId2065"/>
              <a:srcRect/>
              <a:stretch>
                <a:fillRect/>
              </a:stretch>
            </p:blipFill>
            <p:spPr bwMode="auto">
              <a:xfrm>
                <a:off x="2034" y="227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09" name="Picture 36"/>
              <p:cNvPicPr>
                <a:picLocks noChangeAspect="1" noChangeArrowheads="1"/>
              </p:cNvPicPr>
              <p:nvPr/>
            </p:nvPicPr>
            <p:blipFill>
              <a:blip r:embed="rId2066"/>
              <a:srcRect/>
              <a:stretch>
                <a:fillRect/>
              </a:stretch>
            </p:blipFill>
            <p:spPr bwMode="auto">
              <a:xfrm>
                <a:off x="1891" y="227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0" name="Picture 37"/>
              <p:cNvPicPr>
                <a:picLocks noChangeAspect="1" noChangeArrowheads="1"/>
              </p:cNvPicPr>
              <p:nvPr/>
            </p:nvPicPr>
            <p:blipFill>
              <a:blip r:embed="rId2067"/>
              <a:srcRect/>
              <a:stretch>
                <a:fillRect/>
              </a:stretch>
            </p:blipFill>
            <p:spPr bwMode="auto">
              <a:xfrm>
                <a:off x="1948" y="2276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1" name="Picture 38"/>
              <p:cNvPicPr>
                <a:picLocks noChangeAspect="1" noChangeArrowheads="1"/>
              </p:cNvPicPr>
              <p:nvPr/>
            </p:nvPicPr>
            <p:blipFill>
              <a:blip r:embed="rId2068"/>
              <a:srcRect/>
              <a:stretch>
                <a:fillRect/>
              </a:stretch>
            </p:blipFill>
            <p:spPr bwMode="auto">
              <a:xfrm>
                <a:off x="1979" y="2276"/>
                <a:ext cx="2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2" name="Picture 39"/>
              <p:cNvPicPr>
                <a:picLocks noChangeAspect="1" noChangeArrowheads="1"/>
              </p:cNvPicPr>
              <p:nvPr/>
            </p:nvPicPr>
            <p:blipFill>
              <a:blip r:embed="rId2069"/>
              <a:srcRect/>
              <a:stretch>
                <a:fillRect/>
              </a:stretch>
            </p:blipFill>
            <p:spPr bwMode="auto">
              <a:xfrm>
                <a:off x="2023" y="2276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3" name="Picture 40"/>
              <p:cNvPicPr>
                <a:picLocks noChangeAspect="1" noChangeArrowheads="1"/>
              </p:cNvPicPr>
              <p:nvPr/>
            </p:nvPicPr>
            <p:blipFill>
              <a:blip r:embed="rId2070"/>
              <a:srcRect/>
              <a:stretch>
                <a:fillRect/>
              </a:stretch>
            </p:blipFill>
            <p:spPr bwMode="auto">
              <a:xfrm>
                <a:off x="1893" y="227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4" name="Picture 41"/>
              <p:cNvPicPr>
                <a:picLocks noChangeAspect="1" noChangeArrowheads="1"/>
              </p:cNvPicPr>
              <p:nvPr/>
            </p:nvPicPr>
            <p:blipFill>
              <a:blip r:embed="rId2071"/>
              <a:srcRect/>
              <a:stretch>
                <a:fillRect/>
              </a:stretch>
            </p:blipFill>
            <p:spPr bwMode="auto">
              <a:xfrm>
                <a:off x="1948" y="2277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5" name="Picture 42"/>
              <p:cNvPicPr>
                <a:picLocks noChangeAspect="1" noChangeArrowheads="1"/>
              </p:cNvPicPr>
              <p:nvPr/>
            </p:nvPicPr>
            <p:blipFill>
              <a:blip r:embed="rId2072"/>
              <a:srcRect/>
              <a:stretch>
                <a:fillRect/>
              </a:stretch>
            </p:blipFill>
            <p:spPr bwMode="auto">
              <a:xfrm>
                <a:off x="1979" y="2277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6" name="Picture 43"/>
              <p:cNvPicPr>
                <a:picLocks noChangeAspect="1" noChangeArrowheads="1"/>
              </p:cNvPicPr>
              <p:nvPr/>
            </p:nvPicPr>
            <p:blipFill>
              <a:blip r:embed="rId2073"/>
              <a:srcRect/>
              <a:stretch>
                <a:fillRect/>
              </a:stretch>
            </p:blipFill>
            <p:spPr bwMode="auto">
              <a:xfrm>
                <a:off x="2023" y="227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7" name="Picture 44"/>
              <p:cNvPicPr>
                <a:picLocks noChangeAspect="1" noChangeArrowheads="1"/>
              </p:cNvPicPr>
              <p:nvPr/>
            </p:nvPicPr>
            <p:blipFill>
              <a:blip r:embed="rId2074"/>
              <a:srcRect/>
              <a:stretch>
                <a:fillRect/>
              </a:stretch>
            </p:blipFill>
            <p:spPr bwMode="auto">
              <a:xfrm>
                <a:off x="1894" y="227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8" name="Picture 45"/>
              <p:cNvPicPr>
                <a:picLocks noChangeAspect="1" noChangeArrowheads="1"/>
              </p:cNvPicPr>
              <p:nvPr/>
            </p:nvPicPr>
            <p:blipFill>
              <a:blip r:embed="rId2075"/>
              <a:srcRect/>
              <a:stretch>
                <a:fillRect/>
              </a:stretch>
            </p:blipFill>
            <p:spPr bwMode="auto">
              <a:xfrm>
                <a:off x="1948" y="2279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19" name="Picture 46"/>
              <p:cNvPicPr>
                <a:picLocks noChangeAspect="1" noChangeArrowheads="1"/>
              </p:cNvPicPr>
              <p:nvPr/>
            </p:nvPicPr>
            <p:blipFill>
              <a:blip r:embed="rId2076"/>
              <a:srcRect/>
              <a:stretch>
                <a:fillRect/>
              </a:stretch>
            </p:blipFill>
            <p:spPr bwMode="auto">
              <a:xfrm>
                <a:off x="1979" y="2279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0" name="Picture 47"/>
              <p:cNvPicPr>
                <a:picLocks noChangeAspect="1" noChangeArrowheads="1"/>
              </p:cNvPicPr>
              <p:nvPr/>
            </p:nvPicPr>
            <p:blipFill>
              <a:blip r:embed="rId2077"/>
              <a:srcRect/>
              <a:stretch>
                <a:fillRect/>
              </a:stretch>
            </p:blipFill>
            <p:spPr bwMode="auto">
              <a:xfrm>
                <a:off x="2023" y="2279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1" name="Picture 48"/>
              <p:cNvPicPr>
                <a:picLocks noChangeAspect="1" noChangeArrowheads="1"/>
              </p:cNvPicPr>
              <p:nvPr/>
            </p:nvPicPr>
            <p:blipFill>
              <a:blip r:embed="rId2078"/>
              <a:srcRect/>
              <a:stretch>
                <a:fillRect/>
              </a:stretch>
            </p:blipFill>
            <p:spPr bwMode="auto">
              <a:xfrm>
                <a:off x="1894" y="228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2" name="Picture 49"/>
              <p:cNvPicPr>
                <a:picLocks noChangeAspect="1" noChangeArrowheads="1"/>
              </p:cNvPicPr>
              <p:nvPr/>
            </p:nvPicPr>
            <p:blipFill>
              <a:blip r:embed="rId2079"/>
              <a:srcRect/>
              <a:stretch>
                <a:fillRect/>
              </a:stretch>
            </p:blipFill>
            <p:spPr bwMode="auto">
              <a:xfrm>
                <a:off x="1949" y="2281"/>
                <a:ext cx="11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3" name="Picture 50"/>
              <p:cNvPicPr>
                <a:picLocks noChangeAspect="1" noChangeArrowheads="1"/>
              </p:cNvPicPr>
              <p:nvPr/>
            </p:nvPicPr>
            <p:blipFill>
              <a:blip r:embed="rId2080"/>
              <a:srcRect/>
              <a:stretch>
                <a:fillRect/>
              </a:stretch>
            </p:blipFill>
            <p:spPr bwMode="auto">
              <a:xfrm>
                <a:off x="1894" y="2282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4" name="Picture 51"/>
              <p:cNvPicPr>
                <a:picLocks noChangeAspect="1" noChangeArrowheads="1"/>
              </p:cNvPicPr>
              <p:nvPr/>
            </p:nvPicPr>
            <p:blipFill>
              <a:blip r:embed="rId2081"/>
              <a:srcRect/>
              <a:stretch>
                <a:fillRect/>
              </a:stretch>
            </p:blipFill>
            <p:spPr bwMode="auto">
              <a:xfrm>
                <a:off x="1949" y="2282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5" name="Picture 52"/>
              <p:cNvPicPr>
                <a:picLocks noChangeAspect="1" noChangeArrowheads="1"/>
              </p:cNvPicPr>
              <p:nvPr/>
            </p:nvPicPr>
            <p:blipFill>
              <a:blip r:embed="rId2082"/>
              <a:srcRect/>
              <a:stretch>
                <a:fillRect/>
              </a:stretch>
            </p:blipFill>
            <p:spPr bwMode="auto">
              <a:xfrm>
                <a:off x="1894" y="2284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6" name="Picture 53"/>
              <p:cNvPicPr>
                <a:picLocks noChangeAspect="1" noChangeArrowheads="1"/>
              </p:cNvPicPr>
              <p:nvPr/>
            </p:nvPicPr>
            <p:blipFill>
              <a:blip r:embed="rId2083"/>
              <a:srcRect/>
              <a:stretch>
                <a:fillRect/>
              </a:stretch>
            </p:blipFill>
            <p:spPr bwMode="auto">
              <a:xfrm>
                <a:off x="1949" y="2284"/>
                <a:ext cx="1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7" name="Picture 54"/>
              <p:cNvPicPr>
                <a:picLocks noChangeAspect="1" noChangeArrowheads="1"/>
              </p:cNvPicPr>
              <p:nvPr/>
            </p:nvPicPr>
            <p:blipFill>
              <a:blip r:embed="rId2084"/>
              <a:srcRect/>
              <a:stretch>
                <a:fillRect/>
              </a:stretch>
            </p:blipFill>
            <p:spPr bwMode="auto">
              <a:xfrm>
                <a:off x="1896" y="228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8" name="Picture 55"/>
              <p:cNvPicPr>
                <a:picLocks noChangeAspect="1" noChangeArrowheads="1"/>
              </p:cNvPicPr>
              <p:nvPr/>
            </p:nvPicPr>
            <p:blipFill>
              <a:blip r:embed="rId2085"/>
              <a:srcRect/>
              <a:stretch>
                <a:fillRect/>
              </a:stretch>
            </p:blipFill>
            <p:spPr bwMode="auto">
              <a:xfrm>
                <a:off x="1949" y="2286"/>
                <a:ext cx="1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29" name="Picture 56"/>
              <p:cNvPicPr>
                <a:picLocks noChangeAspect="1" noChangeArrowheads="1"/>
              </p:cNvPicPr>
              <p:nvPr/>
            </p:nvPicPr>
            <p:blipFill>
              <a:blip r:embed="rId2086"/>
              <a:srcRect/>
              <a:stretch>
                <a:fillRect/>
              </a:stretch>
            </p:blipFill>
            <p:spPr bwMode="auto">
              <a:xfrm>
                <a:off x="1896" y="2287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0" name="Picture 57"/>
              <p:cNvPicPr>
                <a:picLocks noChangeAspect="1" noChangeArrowheads="1"/>
              </p:cNvPicPr>
              <p:nvPr/>
            </p:nvPicPr>
            <p:blipFill>
              <a:blip r:embed="rId2087"/>
              <a:srcRect/>
              <a:stretch>
                <a:fillRect/>
              </a:stretch>
            </p:blipFill>
            <p:spPr bwMode="auto">
              <a:xfrm>
                <a:off x="1949" y="2287"/>
                <a:ext cx="1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1" name="Picture 58"/>
              <p:cNvPicPr>
                <a:picLocks noChangeAspect="1" noChangeArrowheads="1"/>
              </p:cNvPicPr>
              <p:nvPr/>
            </p:nvPicPr>
            <p:blipFill>
              <a:blip r:embed="rId2088"/>
              <a:srcRect/>
              <a:stretch>
                <a:fillRect/>
              </a:stretch>
            </p:blipFill>
            <p:spPr bwMode="auto">
              <a:xfrm>
                <a:off x="1896" y="2289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2" name="Picture 59"/>
              <p:cNvPicPr>
                <a:picLocks noChangeAspect="1" noChangeArrowheads="1"/>
              </p:cNvPicPr>
              <p:nvPr/>
            </p:nvPicPr>
            <p:blipFill>
              <a:blip r:embed="rId2089"/>
              <a:srcRect/>
              <a:stretch>
                <a:fillRect/>
              </a:stretch>
            </p:blipFill>
            <p:spPr bwMode="auto">
              <a:xfrm>
                <a:off x="1951" y="2289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3" name="Picture 60"/>
              <p:cNvPicPr>
                <a:picLocks noChangeAspect="1" noChangeArrowheads="1"/>
              </p:cNvPicPr>
              <p:nvPr/>
            </p:nvPicPr>
            <p:blipFill>
              <a:blip r:embed="rId2090"/>
              <a:srcRect/>
              <a:stretch>
                <a:fillRect/>
              </a:stretch>
            </p:blipFill>
            <p:spPr bwMode="auto">
              <a:xfrm>
                <a:off x="1898" y="2291"/>
                <a:ext cx="3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4" name="Picture 61"/>
              <p:cNvPicPr>
                <a:picLocks noChangeAspect="1" noChangeArrowheads="1"/>
              </p:cNvPicPr>
              <p:nvPr/>
            </p:nvPicPr>
            <p:blipFill>
              <a:blip r:embed="rId2091"/>
              <a:srcRect/>
              <a:stretch>
                <a:fillRect/>
              </a:stretch>
            </p:blipFill>
            <p:spPr bwMode="auto">
              <a:xfrm>
                <a:off x="1951" y="2291"/>
                <a:ext cx="1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5" name="Picture 62"/>
              <p:cNvPicPr>
                <a:picLocks noChangeAspect="1" noChangeArrowheads="1"/>
              </p:cNvPicPr>
              <p:nvPr/>
            </p:nvPicPr>
            <p:blipFill>
              <a:blip r:embed="rId2092"/>
              <a:srcRect/>
              <a:stretch>
                <a:fillRect/>
              </a:stretch>
            </p:blipFill>
            <p:spPr bwMode="auto">
              <a:xfrm>
                <a:off x="1899" y="2292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6" name="Picture 63"/>
              <p:cNvPicPr>
                <a:picLocks noChangeAspect="1" noChangeArrowheads="1"/>
              </p:cNvPicPr>
              <p:nvPr/>
            </p:nvPicPr>
            <p:blipFill>
              <a:blip r:embed="rId2093"/>
              <a:srcRect/>
              <a:stretch>
                <a:fillRect/>
              </a:stretch>
            </p:blipFill>
            <p:spPr bwMode="auto">
              <a:xfrm>
                <a:off x="1953" y="2292"/>
                <a:ext cx="11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7" name="Picture 64"/>
              <p:cNvPicPr>
                <a:picLocks noChangeAspect="1" noChangeArrowheads="1"/>
              </p:cNvPicPr>
              <p:nvPr/>
            </p:nvPicPr>
            <p:blipFill>
              <a:blip r:embed="rId2094"/>
              <a:srcRect/>
              <a:stretch>
                <a:fillRect/>
              </a:stretch>
            </p:blipFill>
            <p:spPr bwMode="auto">
              <a:xfrm>
                <a:off x="1899" y="2294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8" name="Picture 65"/>
              <p:cNvPicPr>
                <a:picLocks noChangeAspect="1" noChangeArrowheads="1"/>
              </p:cNvPicPr>
              <p:nvPr/>
            </p:nvPicPr>
            <p:blipFill>
              <a:blip r:embed="rId2095"/>
              <a:srcRect/>
              <a:stretch>
                <a:fillRect/>
              </a:stretch>
            </p:blipFill>
            <p:spPr bwMode="auto">
              <a:xfrm>
                <a:off x="1951" y="2294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39" name="Picture 66"/>
              <p:cNvPicPr>
                <a:picLocks noChangeAspect="1" noChangeArrowheads="1"/>
              </p:cNvPicPr>
              <p:nvPr/>
            </p:nvPicPr>
            <p:blipFill>
              <a:blip r:embed="rId2096"/>
              <a:srcRect/>
              <a:stretch>
                <a:fillRect/>
              </a:stretch>
            </p:blipFill>
            <p:spPr bwMode="auto">
              <a:xfrm>
                <a:off x="1901" y="229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0" name="Picture 67"/>
              <p:cNvPicPr>
                <a:picLocks noChangeAspect="1" noChangeArrowheads="1"/>
              </p:cNvPicPr>
              <p:nvPr/>
            </p:nvPicPr>
            <p:blipFill>
              <a:blip r:embed="rId2097"/>
              <a:srcRect/>
              <a:stretch>
                <a:fillRect/>
              </a:stretch>
            </p:blipFill>
            <p:spPr bwMode="auto">
              <a:xfrm>
                <a:off x="1951" y="2296"/>
                <a:ext cx="11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1" name="Picture 68"/>
              <p:cNvPicPr>
                <a:picLocks noChangeAspect="1" noChangeArrowheads="1"/>
              </p:cNvPicPr>
              <p:nvPr/>
            </p:nvPicPr>
            <p:blipFill>
              <a:blip r:embed="rId2098"/>
              <a:srcRect/>
              <a:stretch>
                <a:fillRect/>
              </a:stretch>
            </p:blipFill>
            <p:spPr bwMode="auto">
              <a:xfrm>
                <a:off x="1901" y="229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2" name="Picture 69"/>
              <p:cNvPicPr>
                <a:picLocks noChangeAspect="1" noChangeArrowheads="1"/>
              </p:cNvPicPr>
              <p:nvPr/>
            </p:nvPicPr>
            <p:blipFill>
              <a:blip r:embed="rId2099"/>
              <a:srcRect/>
              <a:stretch>
                <a:fillRect/>
              </a:stretch>
            </p:blipFill>
            <p:spPr bwMode="auto">
              <a:xfrm>
                <a:off x="1951" y="2297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3" name="Picture 70"/>
              <p:cNvPicPr>
                <a:picLocks noChangeAspect="1" noChangeArrowheads="1"/>
              </p:cNvPicPr>
              <p:nvPr/>
            </p:nvPicPr>
            <p:blipFill>
              <a:blip r:embed="rId2100"/>
              <a:srcRect/>
              <a:stretch>
                <a:fillRect/>
              </a:stretch>
            </p:blipFill>
            <p:spPr bwMode="auto">
              <a:xfrm>
                <a:off x="1903" y="229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4" name="Picture 71"/>
              <p:cNvPicPr>
                <a:picLocks noChangeAspect="1" noChangeArrowheads="1"/>
              </p:cNvPicPr>
              <p:nvPr/>
            </p:nvPicPr>
            <p:blipFill>
              <a:blip r:embed="rId2101"/>
              <a:srcRect/>
              <a:stretch>
                <a:fillRect/>
              </a:stretch>
            </p:blipFill>
            <p:spPr bwMode="auto">
              <a:xfrm>
                <a:off x="1951" y="2299"/>
                <a:ext cx="1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5" name="Picture 72"/>
              <p:cNvPicPr>
                <a:picLocks noChangeAspect="1" noChangeArrowheads="1"/>
              </p:cNvPicPr>
              <p:nvPr/>
            </p:nvPicPr>
            <p:blipFill>
              <a:blip r:embed="rId2102"/>
              <a:srcRect/>
              <a:stretch>
                <a:fillRect/>
              </a:stretch>
            </p:blipFill>
            <p:spPr bwMode="auto">
              <a:xfrm>
                <a:off x="1903" y="2301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6" name="Picture 73"/>
              <p:cNvPicPr>
                <a:picLocks noChangeAspect="1" noChangeArrowheads="1"/>
              </p:cNvPicPr>
              <p:nvPr/>
            </p:nvPicPr>
            <p:blipFill>
              <a:blip r:embed="rId2103"/>
              <a:srcRect/>
              <a:stretch>
                <a:fillRect/>
              </a:stretch>
            </p:blipFill>
            <p:spPr bwMode="auto">
              <a:xfrm>
                <a:off x="1951" y="2301"/>
                <a:ext cx="11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7" name="Picture 74"/>
              <p:cNvPicPr>
                <a:picLocks noChangeAspect="1" noChangeArrowheads="1"/>
              </p:cNvPicPr>
              <p:nvPr/>
            </p:nvPicPr>
            <p:blipFill>
              <a:blip r:embed="rId2104"/>
              <a:srcRect/>
              <a:stretch>
                <a:fillRect/>
              </a:stretch>
            </p:blipFill>
            <p:spPr bwMode="auto">
              <a:xfrm>
                <a:off x="1904" y="2302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8" name="Picture 75"/>
              <p:cNvPicPr>
                <a:picLocks noChangeAspect="1" noChangeArrowheads="1"/>
              </p:cNvPicPr>
              <p:nvPr/>
            </p:nvPicPr>
            <p:blipFill>
              <a:blip r:embed="rId2105"/>
              <a:srcRect/>
              <a:stretch>
                <a:fillRect/>
              </a:stretch>
            </p:blipFill>
            <p:spPr bwMode="auto">
              <a:xfrm>
                <a:off x="1951" y="2302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49" name="Picture 76"/>
              <p:cNvPicPr>
                <a:picLocks noChangeAspect="1" noChangeArrowheads="1"/>
              </p:cNvPicPr>
              <p:nvPr/>
            </p:nvPicPr>
            <p:blipFill>
              <a:blip r:embed="rId2106"/>
              <a:srcRect/>
              <a:stretch>
                <a:fillRect/>
              </a:stretch>
            </p:blipFill>
            <p:spPr bwMode="auto">
              <a:xfrm>
                <a:off x="1904" y="2304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0" name="Picture 77"/>
              <p:cNvPicPr>
                <a:picLocks noChangeAspect="1" noChangeArrowheads="1"/>
              </p:cNvPicPr>
              <p:nvPr/>
            </p:nvPicPr>
            <p:blipFill>
              <a:blip r:embed="rId2107"/>
              <a:srcRect/>
              <a:stretch>
                <a:fillRect/>
              </a:stretch>
            </p:blipFill>
            <p:spPr bwMode="auto">
              <a:xfrm>
                <a:off x="1951" y="2304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1" name="Picture 78"/>
              <p:cNvPicPr>
                <a:picLocks noChangeAspect="1" noChangeArrowheads="1"/>
              </p:cNvPicPr>
              <p:nvPr/>
            </p:nvPicPr>
            <p:blipFill>
              <a:blip r:embed="rId2108"/>
              <a:srcRect/>
              <a:stretch>
                <a:fillRect/>
              </a:stretch>
            </p:blipFill>
            <p:spPr bwMode="auto">
              <a:xfrm>
                <a:off x="1906" y="230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2" name="Picture 79"/>
              <p:cNvPicPr>
                <a:picLocks noChangeAspect="1" noChangeArrowheads="1"/>
              </p:cNvPicPr>
              <p:nvPr/>
            </p:nvPicPr>
            <p:blipFill>
              <a:blip r:embed="rId2109"/>
              <a:srcRect/>
              <a:stretch>
                <a:fillRect/>
              </a:stretch>
            </p:blipFill>
            <p:spPr bwMode="auto">
              <a:xfrm>
                <a:off x="1951" y="2306"/>
                <a:ext cx="1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3" name="Picture 80"/>
              <p:cNvPicPr>
                <a:picLocks noChangeAspect="1" noChangeArrowheads="1"/>
              </p:cNvPicPr>
              <p:nvPr/>
            </p:nvPicPr>
            <p:blipFill>
              <a:blip r:embed="rId2110"/>
              <a:srcRect/>
              <a:stretch>
                <a:fillRect/>
              </a:stretch>
            </p:blipFill>
            <p:spPr bwMode="auto">
              <a:xfrm>
                <a:off x="1906" y="2307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4" name="Picture 81"/>
              <p:cNvPicPr>
                <a:picLocks noChangeAspect="1" noChangeArrowheads="1"/>
              </p:cNvPicPr>
              <p:nvPr/>
            </p:nvPicPr>
            <p:blipFill>
              <a:blip r:embed="rId2111"/>
              <a:srcRect/>
              <a:stretch>
                <a:fillRect/>
              </a:stretch>
            </p:blipFill>
            <p:spPr bwMode="auto">
              <a:xfrm>
                <a:off x="1949" y="2307"/>
                <a:ext cx="11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5" name="Picture 82"/>
              <p:cNvPicPr>
                <a:picLocks noChangeAspect="1" noChangeArrowheads="1"/>
              </p:cNvPicPr>
              <p:nvPr/>
            </p:nvPicPr>
            <p:blipFill>
              <a:blip r:embed="rId2112"/>
              <a:srcRect/>
              <a:stretch>
                <a:fillRect/>
              </a:stretch>
            </p:blipFill>
            <p:spPr bwMode="auto">
              <a:xfrm>
                <a:off x="1906" y="230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6" name="Picture 83"/>
              <p:cNvPicPr>
                <a:picLocks noChangeAspect="1" noChangeArrowheads="1"/>
              </p:cNvPicPr>
              <p:nvPr/>
            </p:nvPicPr>
            <p:blipFill>
              <a:blip r:embed="rId2113"/>
              <a:srcRect/>
              <a:stretch>
                <a:fillRect/>
              </a:stretch>
            </p:blipFill>
            <p:spPr bwMode="auto">
              <a:xfrm>
                <a:off x="1951" y="2309"/>
                <a:ext cx="11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7" name="Picture 84"/>
              <p:cNvPicPr>
                <a:picLocks noChangeAspect="1" noChangeArrowheads="1"/>
              </p:cNvPicPr>
              <p:nvPr/>
            </p:nvPicPr>
            <p:blipFill>
              <a:blip r:embed="rId2114"/>
              <a:srcRect/>
              <a:stretch>
                <a:fillRect/>
              </a:stretch>
            </p:blipFill>
            <p:spPr bwMode="auto">
              <a:xfrm>
                <a:off x="1908" y="2311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8" name="Picture 85"/>
              <p:cNvPicPr>
                <a:picLocks noChangeAspect="1" noChangeArrowheads="1"/>
              </p:cNvPicPr>
              <p:nvPr/>
            </p:nvPicPr>
            <p:blipFill>
              <a:blip r:embed="rId2115"/>
              <a:srcRect/>
              <a:stretch>
                <a:fillRect/>
              </a:stretch>
            </p:blipFill>
            <p:spPr bwMode="auto">
              <a:xfrm>
                <a:off x="1953" y="2311"/>
                <a:ext cx="11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59" name="Picture 86"/>
              <p:cNvPicPr>
                <a:picLocks noChangeAspect="1" noChangeArrowheads="1"/>
              </p:cNvPicPr>
              <p:nvPr/>
            </p:nvPicPr>
            <p:blipFill>
              <a:blip r:embed="rId2116"/>
              <a:srcRect/>
              <a:stretch>
                <a:fillRect/>
              </a:stretch>
            </p:blipFill>
            <p:spPr bwMode="auto">
              <a:xfrm>
                <a:off x="1908" y="2312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0" name="Picture 87"/>
              <p:cNvPicPr>
                <a:picLocks noChangeAspect="1" noChangeArrowheads="1"/>
              </p:cNvPicPr>
              <p:nvPr/>
            </p:nvPicPr>
            <p:blipFill>
              <a:blip r:embed="rId2117"/>
              <a:srcRect/>
              <a:stretch>
                <a:fillRect/>
              </a:stretch>
            </p:blipFill>
            <p:spPr bwMode="auto">
              <a:xfrm>
                <a:off x="1953" y="2312"/>
                <a:ext cx="11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1" name="Picture 88"/>
              <p:cNvPicPr>
                <a:picLocks noChangeAspect="1" noChangeArrowheads="1"/>
              </p:cNvPicPr>
              <p:nvPr/>
            </p:nvPicPr>
            <p:blipFill>
              <a:blip r:embed="rId2118"/>
              <a:srcRect/>
              <a:stretch>
                <a:fillRect/>
              </a:stretch>
            </p:blipFill>
            <p:spPr bwMode="auto">
              <a:xfrm>
                <a:off x="1909" y="231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2" name="Picture 89"/>
              <p:cNvPicPr>
                <a:picLocks noChangeAspect="1" noChangeArrowheads="1"/>
              </p:cNvPicPr>
              <p:nvPr/>
            </p:nvPicPr>
            <p:blipFill>
              <a:blip r:embed="rId2119"/>
              <a:srcRect/>
              <a:stretch>
                <a:fillRect/>
              </a:stretch>
            </p:blipFill>
            <p:spPr bwMode="auto">
              <a:xfrm>
                <a:off x="1954" y="2314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3" name="Picture 90"/>
              <p:cNvPicPr>
                <a:picLocks noChangeAspect="1" noChangeArrowheads="1"/>
              </p:cNvPicPr>
              <p:nvPr/>
            </p:nvPicPr>
            <p:blipFill>
              <a:blip r:embed="rId2120"/>
              <a:srcRect/>
              <a:stretch>
                <a:fillRect/>
              </a:stretch>
            </p:blipFill>
            <p:spPr bwMode="auto">
              <a:xfrm>
                <a:off x="1909" y="231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4" name="Picture 91"/>
              <p:cNvPicPr>
                <a:picLocks noChangeAspect="1" noChangeArrowheads="1"/>
              </p:cNvPicPr>
              <p:nvPr/>
            </p:nvPicPr>
            <p:blipFill>
              <a:blip r:embed="rId2121"/>
              <a:srcRect/>
              <a:stretch>
                <a:fillRect/>
              </a:stretch>
            </p:blipFill>
            <p:spPr bwMode="auto">
              <a:xfrm>
                <a:off x="1954" y="2316"/>
                <a:ext cx="1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5" name="Picture 92"/>
              <p:cNvPicPr>
                <a:picLocks noChangeAspect="1" noChangeArrowheads="1"/>
              </p:cNvPicPr>
              <p:nvPr/>
            </p:nvPicPr>
            <p:blipFill>
              <a:blip r:embed="rId2122"/>
              <a:srcRect/>
              <a:stretch>
                <a:fillRect/>
              </a:stretch>
            </p:blipFill>
            <p:spPr bwMode="auto">
              <a:xfrm>
                <a:off x="1909" y="2317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6" name="Picture 93"/>
              <p:cNvPicPr>
                <a:picLocks noChangeAspect="1" noChangeArrowheads="1"/>
              </p:cNvPicPr>
              <p:nvPr/>
            </p:nvPicPr>
            <p:blipFill>
              <a:blip r:embed="rId2123"/>
              <a:srcRect/>
              <a:stretch>
                <a:fillRect/>
              </a:stretch>
            </p:blipFill>
            <p:spPr bwMode="auto">
              <a:xfrm>
                <a:off x="1954" y="2317"/>
                <a:ext cx="1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7" name="Picture 94"/>
              <p:cNvPicPr>
                <a:picLocks noChangeAspect="1" noChangeArrowheads="1"/>
              </p:cNvPicPr>
              <p:nvPr/>
            </p:nvPicPr>
            <p:blipFill>
              <a:blip r:embed="rId2124"/>
              <a:srcRect/>
              <a:stretch>
                <a:fillRect/>
              </a:stretch>
            </p:blipFill>
            <p:spPr bwMode="auto">
              <a:xfrm>
                <a:off x="1911" y="2319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8" name="Picture 95"/>
              <p:cNvPicPr>
                <a:picLocks noChangeAspect="1" noChangeArrowheads="1"/>
              </p:cNvPicPr>
              <p:nvPr/>
            </p:nvPicPr>
            <p:blipFill>
              <a:blip r:embed="rId2125"/>
              <a:srcRect/>
              <a:stretch>
                <a:fillRect/>
              </a:stretch>
            </p:blipFill>
            <p:spPr bwMode="auto">
              <a:xfrm>
                <a:off x="1954" y="2319"/>
                <a:ext cx="11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69" name="Picture 96"/>
              <p:cNvPicPr>
                <a:picLocks noChangeAspect="1" noChangeArrowheads="1"/>
              </p:cNvPicPr>
              <p:nvPr/>
            </p:nvPicPr>
            <p:blipFill>
              <a:blip r:embed="rId2126"/>
              <a:srcRect/>
              <a:stretch>
                <a:fillRect/>
              </a:stretch>
            </p:blipFill>
            <p:spPr bwMode="auto">
              <a:xfrm>
                <a:off x="1911" y="232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0" name="Picture 97"/>
              <p:cNvPicPr>
                <a:picLocks noChangeAspect="1" noChangeArrowheads="1"/>
              </p:cNvPicPr>
              <p:nvPr/>
            </p:nvPicPr>
            <p:blipFill>
              <a:blip r:embed="rId2127"/>
              <a:srcRect/>
              <a:stretch>
                <a:fillRect/>
              </a:stretch>
            </p:blipFill>
            <p:spPr bwMode="auto">
              <a:xfrm>
                <a:off x="1956" y="2321"/>
                <a:ext cx="11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1" name="Picture 98"/>
              <p:cNvPicPr>
                <a:picLocks noChangeAspect="1" noChangeArrowheads="1"/>
              </p:cNvPicPr>
              <p:nvPr/>
            </p:nvPicPr>
            <p:blipFill>
              <a:blip r:embed="rId2128"/>
              <a:srcRect/>
              <a:stretch>
                <a:fillRect/>
              </a:stretch>
            </p:blipFill>
            <p:spPr bwMode="auto">
              <a:xfrm>
                <a:off x="1913" y="2322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2" name="Picture 99"/>
              <p:cNvPicPr>
                <a:picLocks noChangeAspect="1" noChangeArrowheads="1"/>
              </p:cNvPicPr>
              <p:nvPr/>
            </p:nvPicPr>
            <p:blipFill>
              <a:blip r:embed="rId2129"/>
              <a:srcRect/>
              <a:stretch>
                <a:fillRect/>
              </a:stretch>
            </p:blipFill>
            <p:spPr bwMode="auto">
              <a:xfrm>
                <a:off x="1956" y="2322"/>
                <a:ext cx="11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3" name="Picture 100"/>
              <p:cNvPicPr>
                <a:picLocks noChangeAspect="1" noChangeArrowheads="1"/>
              </p:cNvPicPr>
              <p:nvPr/>
            </p:nvPicPr>
            <p:blipFill>
              <a:blip r:embed="rId2130"/>
              <a:srcRect/>
              <a:stretch>
                <a:fillRect/>
              </a:stretch>
            </p:blipFill>
            <p:spPr bwMode="auto">
              <a:xfrm>
                <a:off x="1913" y="2324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4" name="Picture 101"/>
              <p:cNvPicPr>
                <a:picLocks noChangeAspect="1" noChangeArrowheads="1"/>
              </p:cNvPicPr>
              <p:nvPr/>
            </p:nvPicPr>
            <p:blipFill>
              <a:blip r:embed="rId2131"/>
              <a:srcRect/>
              <a:stretch>
                <a:fillRect/>
              </a:stretch>
            </p:blipFill>
            <p:spPr bwMode="auto">
              <a:xfrm>
                <a:off x="1958" y="2324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5" name="Picture 102"/>
              <p:cNvPicPr>
                <a:picLocks noChangeAspect="1" noChangeArrowheads="1"/>
              </p:cNvPicPr>
              <p:nvPr/>
            </p:nvPicPr>
            <p:blipFill>
              <a:blip r:embed="rId2132"/>
              <a:srcRect/>
              <a:stretch>
                <a:fillRect/>
              </a:stretch>
            </p:blipFill>
            <p:spPr bwMode="auto">
              <a:xfrm>
                <a:off x="1914" y="232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6" name="Picture 103"/>
              <p:cNvPicPr>
                <a:picLocks noChangeAspect="1" noChangeArrowheads="1"/>
              </p:cNvPicPr>
              <p:nvPr/>
            </p:nvPicPr>
            <p:blipFill>
              <a:blip r:embed="rId2133"/>
              <a:srcRect/>
              <a:stretch>
                <a:fillRect/>
              </a:stretch>
            </p:blipFill>
            <p:spPr bwMode="auto">
              <a:xfrm>
                <a:off x="1958" y="2326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7" name="Picture 104"/>
              <p:cNvPicPr>
                <a:picLocks noChangeAspect="1" noChangeArrowheads="1"/>
              </p:cNvPicPr>
              <p:nvPr/>
            </p:nvPicPr>
            <p:blipFill>
              <a:blip r:embed="rId2134"/>
              <a:srcRect/>
              <a:stretch>
                <a:fillRect/>
              </a:stretch>
            </p:blipFill>
            <p:spPr bwMode="auto">
              <a:xfrm>
                <a:off x="1914" y="2327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8" name="Picture 105"/>
              <p:cNvPicPr>
                <a:picLocks noChangeAspect="1" noChangeArrowheads="1"/>
              </p:cNvPicPr>
              <p:nvPr/>
            </p:nvPicPr>
            <p:blipFill>
              <a:blip r:embed="rId2135"/>
              <a:srcRect/>
              <a:stretch>
                <a:fillRect/>
              </a:stretch>
            </p:blipFill>
            <p:spPr bwMode="auto">
              <a:xfrm>
                <a:off x="1959" y="2327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79" name="Picture 106"/>
              <p:cNvPicPr>
                <a:picLocks noChangeAspect="1" noChangeArrowheads="1"/>
              </p:cNvPicPr>
              <p:nvPr/>
            </p:nvPicPr>
            <p:blipFill>
              <a:blip r:embed="rId2136"/>
              <a:srcRect/>
              <a:stretch>
                <a:fillRect/>
              </a:stretch>
            </p:blipFill>
            <p:spPr bwMode="auto">
              <a:xfrm>
                <a:off x="1914" y="2329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0" name="Picture 107"/>
              <p:cNvPicPr>
                <a:picLocks noChangeAspect="1" noChangeArrowheads="1"/>
              </p:cNvPicPr>
              <p:nvPr/>
            </p:nvPicPr>
            <p:blipFill>
              <a:blip r:embed="rId2137"/>
              <a:srcRect/>
              <a:stretch>
                <a:fillRect/>
              </a:stretch>
            </p:blipFill>
            <p:spPr bwMode="auto">
              <a:xfrm>
                <a:off x="1959" y="232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1" name="Picture 108"/>
              <p:cNvPicPr>
                <a:picLocks noChangeAspect="1" noChangeArrowheads="1"/>
              </p:cNvPicPr>
              <p:nvPr/>
            </p:nvPicPr>
            <p:blipFill>
              <a:blip r:embed="rId2138"/>
              <a:srcRect/>
              <a:stretch>
                <a:fillRect/>
              </a:stretch>
            </p:blipFill>
            <p:spPr bwMode="auto">
              <a:xfrm>
                <a:off x="1916" y="2331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2" name="Picture 109"/>
              <p:cNvPicPr>
                <a:picLocks noChangeAspect="1" noChangeArrowheads="1"/>
              </p:cNvPicPr>
              <p:nvPr/>
            </p:nvPicPr>
            <p:blipFill>
              <a:blip r:embed="rId2139"/>
              <a:srcRect/>
              <a:stretch>
                <a:fillRect/>
              </a:stretch>
            </p:blipFill>
            <p:spPr bwMode="auto">
              <a:xfrm>
                <a:off x="1961" y="233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3" name="Picture 110"/>
              <p:cNvPicPr>
                <a:picLocks noChangeAspect="1" noChangeArrowheads="1"/>
              </p:cNvPicPr>
              <p:nvPr/>
            </p:nvPicPr>
            <p:blipFill>
              <a:blip r:embed="rId2140"/>
              <a:srcRect/>
              <a:stretch>
                <a:fillRect/>
              </a:stretch>
            </p:blipFill>
            <p:spPr bwMode="auto">
              <a:xfrm>
                <a:off x="1916" y="2332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4" name="Picture 111"/>
              <p:cNvPicPr>
                <a:picLocks noChangeAspect="1" noChangeArrowheads="1"/>
              </p:cNvPicPr>
              <p:nvPr/>
            </p:nvPicPr>
            <p:blipFill>
              <a:blip r:embed="rId2141"/>
              <a:srcRect/>
              <a:stretch>
                <a:fillRect/>
              </a:stretch>
            </p:blipFill>
            <p:spPr bwMode="auto">
              <a:xfrm>
                <a:off x="1961" y="2332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5" name="Picture 112"/>
              <p:cNvPicPr>
                <a:picLocks noChangeAspect="1" noChangeArrowheads="1"/>
              </p:cNvPicPr>
              <p:nvPr/>
            </p:nvPicPr>
            <p:blipFill>
              <a:blip r:embed="rId2142"/>
              <a:srcRect/>
              <a:stretch>
                <a:fillRect/>
              </a:stretch>
            </p:blipFill>
            <p:spPr bwMode="auto">
              <a:xfrm>
                <a:off x="1918" y="2334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6" name="Picture 113"/>
              <p:cNvPicPr>
                <a:picLocks noChangeAspect="1" noChangeArrowheads="1"/>
              </p:cNvPicPr>
              <p:nvPr/>
            </p:nvPicPr>
            <p:blipFill>
              <a:blip r:embed="rId2143"/>
              <a:srcRect/>
              <a:stretch>
                <a:fillRect/>
              </a:stretch>
            </p:blipFill>
            <p:spPr bwMode="auto">
              <a:xfrm>
                <a:off x="1961" y="2334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7" name="Picture 114"/>
              <p:cNvPicPr>
                <a:picLocks noChangeAspect="1" noChangeArrowheads="1"/>
              </p:cNvPicPr>
              <p:nvPr/>
            </p:nvPicPr>
            <p:blipFill>
              <a:blip r:embed="rId2144"/>
              <a:srcRect/>
              <a:stretch>
                <a:fillRect/>
              </a:stretch>
            </p:blipFill>
            <p:spPr bwMode="auto">
              <a:xfrm>
                <a:off x="1918" y="2336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8" name="Picture 115"/>
              <p:cNvPicPr>
                <a:picLocks noChangeAspect="1" noChangeArrowheads="1"/>
              </p:cNvPicPr>
              <p:nvPr/>
            </p:nvPicPr>
            <p:blipFill>
              <a:blip r:embed="rId2145"/>
              <a:srcRect/>
              <a:stretch>
                <a:fillRect/>
              </a:stretch>
            </p:blipFill>
            <p:spPr bwMode="auto">
              <a:xfrm>
                <a:off x="1961" y="2336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89" name="Picture 116"/>
              <p:cNvPicPr>
                <a:picLocks noChangeAspect="1" noChangeArrowheads="1"/>
              </p:cNvPicPr>
              <p:nvPr/>
            </p:nvPicPr>
            <p:blipFill>
              <a:blip r:embed="rId2146"/>
              <a:srcRect/>
              <a:stretch>
                <a:fillRect/>
              </a:stretch>
            </p:blipFill>
            <p:spPr bwMode="auto">
              <a:xfrm>
                <a:off x="1919" y="2337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0" name="Picture 117"/>
              <p:cNvPicPr>
                <a:picLocks noChangeAspect="1" noChangeArrowheads="1"/>
              </p:cNvPicPr>
              <p:nvPr/>
            </p:nvPicPr>
            <p:blipFill>
              <a:blip r:embed="rId2147"/>
              <a:srcRect/>
              <a:stretch>
                <a:fillRect/>
              </a:stretch>
            </p:blipFill>
            <p:spPr bwMode="auto">
              <a:xfrm>
                <a:off x="1963" y="2337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1" name="Picture 118"/>
              <p:cNvPicPr>
                <a:picLocks noChangeAspect="1" noChangeArrowheads="1"/>
              </p:cNvPicPr>
              <p:nvPr/>
            </p:nvPicPr>
            <p:blipFill>
              <a:blip r:embed="rId2148"/>
              <a:srcRect/>
              <a:stretch>
                <a:fillRect/>
              </a:stretch>
            </p:blipFill>
            <p:spPr bwMode="auto">
              <a:xfrm>
                <a:off x="1919" y="2339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2" name="Picture 119"/>
              <p:cNvPicPr>
                <a:picLocks noChangeAspect="1" noChangeArrowheads="1"/>
              </p:cNvPicPr>
              <p:nvPr/>
            </p:nvPicPr>
            <p:blipFill>
              <a:blip r:embed="rId2149"/>
              <a:srcRect/>
              <a:stretch>
                <a:fillRect/>
              </a:stretch>
            </p:blipFill>
            <p:spPr bwMode="auto">
              <a:xfrm>
                <a:off x="1954" y="2339"/>
                <a:ext cx="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3" name="Picture 120"/>
              <p:cNvPicPr>
                <a:picLocks noChangeAspect="1" noChangeArrowheads="1"/>
              </p:cNvPicPr>
              <p:nvPr/>
            </p:nvPicPr>
            <p:blipFill>
              <a:blip r:embed="rId2150"/>
              <a:srcRect/>
              <a:stretch>
                <a:fillRect/>
              </a:stretch>
            </p:blipFill>
            <p:spPr bwMode="auto">
              <a:xfrm>
                <a:off x="1963" y="2339"/>
                <a:ext cx="10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4" name="Picture 121"/>
              <p:cNvPicPr>
                <a:picLocks noChangeAspect="1" noChangeArrowheads="1"/>
              </p:cNvPicPr>
              <p:nvPr/>
            </p:nvPicPr>
            <p:blipFill>
              <a:blip r:embed="rId2151"/>
              <a:srcRect/>
              <a:stretch>
                <a:fillRect/>
              </a:stretch>
            </p:blipFill>
            <p:spPr bwMode="auto">
              <a:xfrm>
                <a:off x="1919" y="234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5" name="Picture 122"/>
              <p:cNvPicPr>
                <a:picLocks noChangeAspect="1" noChangeArrowheads="1"/>
              </p:cNvPicPr>
              <p:nvPr/>
            </p:nvPicPr>
            <p:blipFill>
              <a:blip r:embed="rId2152"/>
              <a:srcRect/>
              <a:stretch>
                <a:fillRect/>
              </a:stretch>
            </p:blipFill>
            <p:spPr bwMode="auto">
              <a:xfrm>
                <a:off x="1963" y="2341"/>
                <a:ext cx="10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6" name="Picture 123"/>
              <p:cNvPicPr>
                <a:picLocks noChangeAspect="1" noChangeArrowheads="1"/>
              </p:cNvPicPr>
              <p:nvPr/>
            </p:nvPicPr>
            <p:blipFill>
              <a:blip r:embed="rId2153"/>
              <a:srcRect/>
              <a:stretch>
                <a:fillRect/>
              </a:stretch>
            </p:blipFill>
            <p:spPr bwMode="auto">
              <a:xfrm>
                <a:off x="1921" y="2342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7" name="Picture 124"/>
              <p:cNvPicPr>
                <a:picLocks noChangeAspect="1" noChangeArrowheads="1"/>
              </p:cNvPicPr>
              <p:nvPr/>
            </p:nvPicPr>
            <p:blipFill>
              <a:blip r:embed="rId2154"/>
              <a:srcRect/>
              <a:stretch>
                <a:fillRect/>
              </a:stretch>
            </p:blipFill>
            <p:spPr bwMode="auto">
              <a:xfrm>
                <a:off x="1963" y="2342"/>
                <a:ext cx="10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8" name="Picture 125"/>
              <p:cNvPicPr>
                <a:picLocks noChangeAspect="1" noChangeArrowheads="1"/>
              </p:cNvPicPr>
              <p:nvPr/>
            </p:nvPicPr>
            <p:blipFill>
              <a:blip r:embed="rId2155"/>
              <a:srcRect/>
              <a:stretch>
                <a:fillRect/>
              </a:stretch>
            </p:blipFill>
            <p:spPr bwMode="auto">
              <a:xfrm>
                <a:off x="1923" y="2344"/>
                <a:ext cx="15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299" name="Picture 126"/>
              <p:cNvPicPr>
                <a:picLocks noChangeAspect="1" noChangeArrowheads="1"/>
              </p:cNvPicPr>
              <p:nvPr/>
            </p:nvPicPr>
            <p:blipFill>
              <a:blip r:embed="rId2156"/>
              <a:srcRect/>
              <a:stretch>
                <a:fillRect/>
              </a:stretch>
            </p:blipFill>
            <p:spPr bwMode="auto">
              <a:xfrm>
                <a:off x="1923" y="234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0" name="Picture 127"/>
              <p:cNvPicPr>
                <a:picLocks noChangeAspect="1" noChangeArrowheads="1"/>
              </p:cNvPicPr>
              <p:nvPr/>
            </p:nvPicPr>
            <p:blipFill>
              <a:blip r:embed="rId2157"/>
              <a:srcRect/>
              <a:stretch>
                <a:fillRect/>
              </a:stretch>
            </p:blipFill>
            <p:spPr bwMode="auto">
              <a:xfrm>
                <a:off x="1964" y="2346"/>
                <a:ext cx="10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1" name="Picture 128"/>
              <p:cNvPicPr>
                <a:picLocks noChangeAspect="1" noChangeArrowheads="1"/>
              </p:cNvPicPr>
              <p:nvPr/>
            </p:nvPicPr>
            <p:blipFill>
              <a:blip r:embed="rId2158"/>
              <a:srcRect/>
              <a:stretch>
                <a:fillRect/>
              </a:stretch>
            </p:blipFill>
            <p:spPr bwMode="auto">
              <a:xfrm>
                <a:off x="1923" y="234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2" name="Picture 129"/>
              <p:cNvPicPr>
                <a:picLocks noChangeAspect="1" noChangeArrowheads="1"/>
              </p:cNvPicPr>
              <p:nvPr/>
            </p:nvPicPr>
            <p:blipFill>
              <a:blip r:embed="rId2159"/>
              <a:srcRect/>
              <a:stretch>
                <a:fillRect/>
              </a:stretch>
            </p:blipFill>
            <p:spPr bwMode="auto">
              <a:xfrm>
                <a:off x="1964" y="2347"/>
                <a:ext cx="10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3" name="Picture 130"/>
              <p:cNvPicPr>
                <a:picLocks noChangeAspect="1" noChangeArrowheads="1"/>
              </p:cNvPicPr>
              <p:nvPr/>
            </p:nvPicPr>
            <p:blipFill>
              <a:blip r:embed="rId2160"/>
              <a:srcRect/>
              <a:stretch>
                <a:fillRect/>
              </a:stretch>
            </p:blipFill>
            <p:spPr bwMode="auto">
              <a:xfrm>
                <a:off x="1919" y="2349"/>
                <a:ext cx="15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4" name="Picture 131"/>
              <p:cNvPicPr>
                <a:picLocks noChangeAspect="1" noChangeArrowheads="1"/>
              </p:cNvPicPr>
              <p:nvPr/>
            </p:nvPicPr>
            <p:blipFill>
              <a:blip r:embed="rId2161"/>
              <a:srcRect/>
              <a:stretch>
                <a:fillRect/>
              </a:stretch>
            </p:blipFill>
            <p:spPr bwMode="auto">
              <a:xfrm>
                <a:off x="1914" y="2351"/>
                <a:ext cx="5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5" name="Picture 132"/>
              <p:cNvPicPr>
                <a:picLocks noChangeAspect="1" noChangeArrowheads="1"/>
              </p:cNvPicPr>
              <p:nvPr/>
            </p:nvPicPr>
            <p:blipFill>
              <a:blip r:embed="rId2162"/>
              <a:srcRect/>
              <a:stretch>
                <a:fillRect/>
              </a:stretch>
            </p:blipFill>
            <p:spPr bwMode="auto">
              <a:xfrm>
                <a:off x="1966" y="235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6" name="Picture 133"/>
              <p:cNvPicPr>
                <a:picLocks noChangeAspect="1" noChangeArrowheads="1"/>
              </p:cNvPicPr>
              <p:nvPr/>
            </p:nvPicPr>
            <p:blipFill>
              <a:blip r:embed="rId2163"/>
              <a:srcRect/>
              <a:stretch>
                <a:fillRect/>
              </a:stretch>
            </p:blipFill>
            <p:spPr bwMode="auto">
              <a:xfrm>
                <a:off x="1908" y="2352"/>
                <a:ext cx="5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7" name="Picture 134"/>
              <p:cNvPicPr>
                <a:picLocks noChangeAspect="1" noChangeArrowheads="1"/>
              </p:cNvPicPr>
              <p:nvPr/>
            </p:nvPicPr>
            <p:blipFill>
              <a:blip r:embed="rId2164"/>
              <a:srcRect/>
              <a:stretch>
                <a:fillRect/>
              </a:stretch>
            </p:blipFill>
            <p:spPr bwMode="auto">
              <a:xfrm>
                <a:off x="1966" y="2352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8" name="Picture 135"/>
              <p:cNvPicPr>
                <a:picLocks noChangeAspect="1" noChangeArrowheads="1"/>
              </p:cNvPicPr>
              <p:nvPr/>
            </p:nvPicPr>
            <p:blipFill>
              <a:blip r:embed="rId2165"/>
              <a:srcRect/>
              <a:stretch>
                <a:fillRect/>
              </a:stretch>
            </p:blipFill>
            <p:spPr bwMode="auto">
              <a:xfrm>
                <a:off x="1901" y="2354"/>
                <a:ext cx="6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09" name="Picture 136"/>
              <p:cNvPicPr>
                <a:picLocks noChangeAspect="1" noChangeArrowheads="1"/>
              </p:cNvPicPr>
              <p:nvPr/>
            </p:nvPicPr>
            <p:blipFill>
              <a:blip r:embed="rId2166"/>
              <a:srcRect/>
              <a:stretch>
                <a:fillRect/>
              </a:stretch>
            </p:blipFill>
            <p:spPr bwMode="auto">
              <a:xfrm>
                <a:off x="1966" y="2354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0" name="Picture 137"/>
              <p:cNvPicPr>
                <a:picLocks noChangeAspect="1" noChangeArrowheads="1"/>
              </p:cNvPicPr>
              <p:nvPr/>
            </p:nvPicPr>
            <p:blipFill>
              <a:blip r:embed="rId2167"/>
              <a:srcRect/>
              <a:stretch>
                <a:fillRect/>
              </a:stretch>
            </p:blipFill>
            <p:spPr bwMode="auto">
              <a:xfrm>
                <a:off x="1896" y="2356"/>
                <a:ext cx="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1" name="Picture 138"/>
              <p:cNvPicPr>
                <a:picLocks noChangeAspect="1" noChangeArrowheads="1"/>
              </p:cNvPicPr>
              <p:nvPr/>
            </p:nvPicPr>
            <p:blipFill>
              <a:blip r:embed="rId2168"/>
              <a:srcRect/>
              <a:stretch>
                <a:fillRect/>
              </a:stretch>
            </p:blipFill>
            <p:spPr bwMode="auto">
              <a:xfrm>
                <a:off x="1968" y="2356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2" name="Picture 139"/>
              <p:cNvPicPr>
                <a:picLocks noChangeAspect="1" noChangeArrowheads="1"/>
              </p:cNvPicPr>
              <p:nvPr/>
            </p:nvPicPr>
            <p:blipFill>
              <a:blip r:embed="rId2169"/>
              <a:srcRect/>
              <a:stretch>
                <a:fillRect/>
              </a:stretch>
            </p:blipFill>
            <p:spPr bwMode="auto">
              <a:xfrm>
                <a:off x="1889" y="2357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3" name="Picture 140"/>
              <p:cNvPicPr>
                <a:picLocks noChangeAspect="1" noChangeArrowheads="1"/>
              </p:cNvPicPr>
              <p:nvPr/>
            </p:nvPicPr>
            <p:blipFill>
              <a:blip r:embed="rId2170"/>
              <a:srcRect/>
              <a:stretch>
                <a:fillRect/>
              </a:stretch>
            </p:blipFill>
            <p:spPr bwMode="auto">
              <a:xfrm>
                <a:off x="1968" y="2357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4" name="Picture 141"/>
              <p:cNvPicPr>
                <a:picLocks noChangeAspect="1" noChangeArrowheads="1"/>
              </p:cNvPicPr>
              <p:nvPr/>
            </p:nvPicPr>
            <p:blipFill>
              <a:blip r:embed="rId2171"/>
              <a:srcRect/>
              <a:stretch>
                <a:fillRect/>
              </a:stretch>
            </p:blipFill>
            <p:spPr bwMode="auto">
              <a:xfrm>
                <a:off x="1883" y="235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5" name="Picture 142"/>
              <p:cNvPicPr>
                <a:picLocks noChangeAspect="1" noChangeArrowheads="1"/>
              </p:cNvPicPr>
              <p:nvPr/>
            </p:nvPicPr>
            <p:blipFill>
              <a:blip r:embed="rId2172"/>
              <a:srcRect/>
              <a:stretch>
                <a:fillRect/>
              </a:stretch>
            </p:blipFill>
            <p:spPr bwMode="auto">
              <a:xfrm>
                <a:off x="1968" y="2359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6" name="Picture 143"/>
              <p:cNvPicPr>
                <a:picLocks noChangeAspect="1" noChangeArrowheads="1"/>
              </p:cNvPicPr>
              <p:nvPr/>
            </p:nvPicPr>
            <p:blipFill>
              <a:blip r:embed="rId2173"/>
              <a:srcRect/>
              <a:stretch>
                <a:fillRect/>
              </a:stretch>
            </p:blipFill>
            <p:spPr bwMode="auto">
              <a:xfrm>
                <a:off x="1878" y="2361"/>
                <a:ext cx="8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7" name="Picture 144"/>
              <p:cNvPicPr>
                <a:picLocks noChangeAspect="1" noChangeArrowheads="1"/>
              </p:cNvPicPr>
              <p:nvPr/>
            </p:nvPicPr>
            <p:blipFill>
              <a:blip r:embed="rId2174"/>
              <a:srcRect/>
              <a:stretch>
                <a:fillRect/>
              </a:stretch>
            </p:blipFill>
            <p:spPr bwMode="auto">
              <a:xfrm>
                <a:off x="1969" y="2361"/>
                <a:ext cx="10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8" name="Picture 145"/>
              <p:cNvPicPr>
                <a:picLocks noChangeAspect="1" noChangeArrowheads="1"/>
              </p:cNvPicPr>
              <p:nvPr/>
            </p:nvPicPr>
            <p:blipFill>
              <a:blip r:embed="rId2175"/>
              <a:srcRect/>
              <a:stretch>
                <a:fillRect/>
              </a:stretch>
            </p:blipFill>
            <p:spPr bwMode="auto">
              <a:xfrm>
                <a:off x="1876" y="2362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19" name="Picture 146"/>
              <p:cNvPicPr>
                <a:picLocks noChangeAspect="1" noChangeArrowheads="1"/>
              </p:cNvPicPr>
              <p:nvPr/>
            </p:nvPicPr>
            <p:blipFill>
              <a:blip r:embed="rId2176"/>
              <a:srcRect/>
              <a:stretch>
                <a:fillRect/>
              </a:stretch>
            </p:blipFill>
            <p:spPr bwMode="auto">
              <a:xfrm>
                <a:off x="1964" y="2362"/>
                <a:ext cx="10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0" name="Picture 147"/>
              <p:cNvPicPr>
                <a:picLocks noChangeAspect="1" noChangeArrowheads="1"/>
              </p:cNvPicPr>
              <p:nvPr/>
            </p:nvPicPr>
            <p:blipFill>
              <a:blip r:embed="rId2177"/>
              <a:srcRect/>
              <a:stretch>
                <a:fillRect/>
              </a:stretch>
            </p:blipFill>
            <p:spPr bwMode="auto">
              <a:xfrm>
                <a:off x="1876" y="2364"/>
                <a:ext cx="8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1" name="Picture 148"/>
              <p:cNvPicPr>
                <a:picLocks noChangeAspect="1" noChangeArrowheads="1"/>
              </p:cNvPicPr>
              <p:nvPr/>
            </p:nvPicPr>
            <p:blipFill>
              <a:blip r:embed="rId2178"/>
              <a:srcRect/>
              <a:stretch>
                <a:fillRect/>
              </a:stretch>
            </p:blipFill>
            <p:spPr bwMode="auto">
              <a:xfrm>
                <a:off x="1964" y="2364"/>
                <a:ext cx="10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2" name="Picture 149"/>
              <p:cNvPicPr>
                <a:picLocks noChangeAspect="1" noChangeArrowheads="1"/>
              </p:cNvPicPr>
              <p:nvPr/>
            </p:nvPicPr>
            <p:blipFill>
              <a:blip r:embed="rId2179"/>
              <a:srcRect/>
              <a:stretch>
                <a:fillRect/>
              </a:stretch>
            </p:blipFill>
            <p:spPr bwMode="auto">
              <a:xfrm>
                <a:off x="1876" y="2366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3" name="Picture 150"/>
              <p:cNvPicPr>
                <a:picLocks noChangeAspect="1" noChangeArrowheads="1"/>
              </p:cNvPicPr>
              <p:nvPr/>
            </p:nvPicPr>
            <p:blipFill>
              <a:blip r:embed="rId2180"/>
              <a:srcRect/>
              <a:stretch>
                <a:fillRect/>
              </a:stretch>
            </p:blipFill>
            <p:spPr bwMode="auto">
              <a:xfrm>
                <a:off x="1928" y="2366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4" name="Picture 151"/>
              <p:cNvPicPr>
                <a:picLocks noChangeAspect="1" noChangeArrowheads="1"/>
              </p:cNvPicPr>
              <p:nvPr/>
            </p:nvPicPr>
            <p:blipFill>
              <a:blip r:embed="rId2181"/>
              <a:srcRect/>
              <a:stretch>
                <a:fillRect/>
              </a:stretch>
            </p:blipFill>
            <p:spPr bwMode="auto">
              <a:xfrm>
                <a:off x="1964" y="2366"/>
                <a:ext cx="10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5" name="Picture 152"/>
              <p:cNvPicPr>
                <a:picLocks noChangeAspect="1" noChangeArrowheads="1"/>
              </p:cNvPicPr>
              <p:nvPr/>
            </p:nvPicPr>
            <p:blipFill>
              <a:blip r:embed="rId2182"/>
              <a:srcRect/>
              <a:stretch>
                <a:fillRect/>
              </a:stretch>
            </p:blipFill>
            <p:spPr bwMode="auto">
              <a:xfrm>
                <a:off x="1878" y="236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6" name="Picture 153"/>
              <p:cNvPicPr>
                <a:picLocks noChangeAspect="1" noChangeArrowheads="1"/>
              </p:cNvPicPr>
              <p:nvPr/>
            </p:nvPicPr>
            <p:blipFill>
              <a:blip r:embed="rId2183"/>
              <a:srcRect/>
              <a:stretch>
                <a:fillRect/>
              </a:stretch>
            </p:blipFill>
            <p:spPr bwMode="auto">
              <a:xfrm>
                <a:off x="1928" y="2367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7" name="Picture 154"/>
              <p:cNvPicPr>
                <a:picLocks noChangeAspect="1" noChangeArrowheads="1"/>
              </p:cNvPicPr>
              <p:nvPr/>
            </p:nvPicPr>
            <p:blipFill>
              <a:blip r:embed="rId2184"/>
              <a:srcRect/>
              <a:stretch>
                <a:fillRect/>
              </a:stretch>
            </p:blipFill>
            <p:spPr bwMode="auto">
              <a:xfrm>
                <a:off x="1964" y="2367"/>
                <a:ext cx="10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8" name="Picture 155"/>
              <p:cNvPicPr>
                <a:picLocks noChangeAspect="1" noChangeArrowheads="1"/>
              </p:cNvPicPr>
              <p:nvPr/>
            </p:nvPicPr>
            <p:blipFill>
              <a:blip r:embed="rId2185"/>
              <a:srcRect/>
              <a:stretch>
                <a:fillRect/>
              </a:stretch>
            </p:blipFill>
            <p:spPr bwMode="auto">
              <a:xfrm>
                <a:off x="1878" y="236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29" name="Picture 156"/>
              <p:cNvPicPr>
                <a:picLocks noChangeAspect="1" noChangeArrowheads="1"/>
              </p:cNvPicPr>
              <p:nvPr/>
            </p:nvPicPr>
            <p:blipFill>
              <a:blip r:embed="rId2186"/>
              <a:srcRect/>
              <a:stretch>
                <a:fillRect/>
              </a:stretch>
            </p:blipFill>
            <p:spPr bwMode="auto">
              <a:xfrm>
                <a:off x="1928" y="2369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0" name="Picture 157"/>
              <p:cNvPicPr>
                <a:picLocks noChangeAspect="1" noChangeArrowheads="1"/>
              </p:cNvPicPr>
              <p:nvPr/>
            </p:nvPicPr>
            <p:blipFill>
              <a:blip r:embed="rId2187"/>
              <a:srcRect/>
              <a:stretch>
                <a:fillRect/>
              </a:stretch>
            </p:blipFill>
            <p:spPr bwMode="auto">
              <a:xfrm>
                <a:off x="1966" y="2369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1" name="Picture 158"/>
              <p:cNvPicPr>
                <a:picLocks noChangeAspect="1" noChangeArrowheads="1"/>
              </p:cNvPicPr>
              <p:nvPr/>
            </p:nvPicPr>
            <p:blipFill>
              <a:blip r:embed="rId2188"/>
              <a:srcRect/>
              <a:stretch>
                <a:fillRect/>
              </a:stretch>
            </p:blipFill>
            <p:spPr bwMode="auto">
              <a:xfrm>
                <a:off x="1878" y="2371"/>
                <a:ext cx="2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2" name="Picture 159"/>
              <p:cNvPicPr>
                <a:picLocks noChangeAspect="1" noChangeArrowheads="1"/>
              </p:cNvPicPr>
              <p:nvPr/>
            </p:nvPicPr>
            <p:blipFill>
              <a:blip r:embed="rId2189"/>
              <a:srcRect/>
              <a:stretch>
                <a:fillRect/>
              </a:stretch>
            </p:blipFill>
            <p:spPr bwMode="auto">
              <a:xfrm>
                <a:off x="1928" y="2371"/>
                <a:ext cx="3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3" name="Picture 160"/>
              <p:cNvPicPr>
                <a:picLocks noChangeAspect="1" noChangeArrowheads="1"/>
              </p:cNvPicPr>
              <p:nvPr/>
            </p:nvPicPr>
            <p:blipFill>
              <a:blip r:embed="rId2190"/>
              <a:srcRect/>
              <a:stretch>
                <a:fillRect/>
              </a:stretch>
            </p:blipFill>
            <p:spPr bwMode="auto">
              <a:xfrm>
                <a:off x="1966" y="2371"/>
                <a:ext cx="10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4" name="Picture 161"/>
              <p:cNvPicPr>
                <a:picLocks noChangeAspect="1" noChangeArrowheads="1"/>
              </p:cNvPicPr>
              <p:nvPr/>
            </p:nvPicPr>
            <p:blipFill>
              <a:blip r:embed="rId2191"/>
              <a:srcRect/>
              <a:stretch>
                <a:fillRect/>
              </a:stretch>
            </p:blipFill>
            <p:spPr bwMode="auto">
              <a:xfrm>
                <a:off x="1878" y="2372"/>
                <a:ext cx="2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5" name="Picture 162"/>
              <p:cNvPicPr>
                <a:picLocks noChangeAspect="1" noChangeArrowheads="1"/>
              </p:cNvPicPr>
              <p:nvPr/>
            </p:nvPicPr>
            <p:blipFill>
              <a:blip r:embed="rId2192"/>
              <a:srcRect/>
              <a:stretch>
                <a:fillRect/>
              </a:stretch>
            </p:blipFill>
            <p:spPr bwMode="auto">
              <a:xfrm>
                <a:off x="1929" y="2372"/>
                <a:ext cx="3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6" name="Picture 163"/>
              <p:cNvPicPr>
                <a:picLocks noChangeAspect="1" noChangeArrowheads="1"/>
              </p:cNvPicPr>
              <p:nvPr/>
            </p:nvPicPr>
            <p:blipFill>
              <a:blip r:embed="rId2193"/>
              <a:srcRect/>
              <a:stretch>
                <a:fillRect/>
              </a:stretch>
            </p:blipFill>
            <p:spPr bwMode="auto">
              <a:xfrm>
                <a:off x="1966" y="2372"/>
                <a:ext cx="10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7" name="Picture 164"/>
              <p:cNvPicPr>
                <a:picLocks noChangeAspect="1" noChangeArrowheads="1"/>
              </p:cNvPicPr>
              <p:nvPr/>
            </p:nvPicPr>
            <p:blipFill>
              <a:blip r:embed="rId2194"/>
              <a:srcRect/>
              <a:stretch>
                <a:fillRect/>
              </a:stretch>
            </p:blipFill>
            <p:spPr bwMode="auto">
              <a:xfrm>
                <a:off x="1879" y="2374"/>
                <a:ext cx="1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8" name="Picture 165"/>
              <p:cNvPicPr>
                <a:picLocks noChangeAspect="1" noChangeArrowheads="1"/>
              </p:cNvPicPr>
              <p:nvPr/>
            </p:nvPicPr>
            <p:blipFill>
              <a:blip r:embed="rId2195"/>
              <a:srcRect/>
              <a:stretch>
                <a:fillRect/>
              </a:stretch>
            </p:blipFill>
            <p:spPr bwMode="auto">
              <a:xfrm>
                <a:off x="1931" y="237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339" name="Picture 166"/>
              <p:cNvPicPr>
                <a:picLocks noChangeAspect="1" noChangeArrowheads="1"/>
              </p:cNvPicPr>
              <p:nvPr/>
            </p:nvPicPr>
            <p:blipFill>
              <a:blip r:embed="rId2196"/>
              <a:srcRect/>
              <a:stretch>
                <a:fillRect/>
              </a:stretch>
            </p:blipFill>
            <p:spPr bwMode="auto">
              <a:xfrm>
                <a:off x="1968" y="2374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4" name="Group 167"/>
            <p:cNvGrpSpPr>
              <a:grpSpLocks/>
            </p:cNvGrpSpPr>
            <p:nvPr/>
          </p:nvGrpSpPr>
          <p:grpSpPr bwMode="auto">
            <a:xfrm>
              <a:off x="1879" y="2376"/>
              <a:ext cx="224" cy="203"/>
              <a:chOff x="1879" y="2376"/>
              <a:chExt cx="224" cy="203"/>
            </a:xfrm>
          </p:grpSpPr>
          <p:pic>
            <p:nvPicPr>
              <p:cNvPr id="15940" name="Picture 168"/>
              <p:cNvPicPr>
                <a:picLocks noChangeAspect="1" noChangeArrowheads="1"/>
              </p:cNvPicPr>
              <p:nvPr/>
            </p:nvPicPr>
            <p:blipFill>
              <a:blip r:embed="rId2197"/>
              <a:srcRect/>
              <a:stretch>
                <a:fillRect/>
              </a:stretch>
            </p:blipFill>
            <p:spPr bwMode="auto">
              <a:xfrm>
                <a:off x="1879" y="2376"/>
                <a:ext cx="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1" name="Picture 169"/>
              <p:cNvPicPr>
                <a:picLocks noChangeAspect="1" noChangeArrowheads="1"/>
              </p:cNvPicPr>
              <p:nvPr/>
            </p:nvPicPr>
            <p:blipFill>
              <a:blip r:embed="rId2198"/>
              <a:srcRect/>
              <a:stretch>
                <a:fillRect/>
              </a:stretch>
            </p:blipFill>
            <p:spPr bwMode="auto">
              <a:xfrm>
                <a:off x="1931" y="237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2" name="Picture 170"/>
              <p:cNvPicPr>
                <a:picLocks noChangeAspect="1" noChangeArrowheads="1"/>
              </p:cNvPicPr>
              <p:nvPr/>
            </p:nvPicPr>
            <p:blipFill>
              <a:blip r:embed="rId2199"/>
              <a:srcRect/>
              <a:stretch>
                <a:fillRect/>
              </a:stretch>
            </p:blipFill>
            <p:spPr bwMode="auto">
              <a:xfrm>
                <a:off x="1968" y="2376"/>
                <a:ext cx="10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3" name="Picture 171"/>
              <p:cNvPicPr>
                <a:picLocks noChangeAspect="1" noChangeArrowheads="1"/>
              </p:cNvPicPr>
              <p:nvPr/>
            </p:nvPicPr>
            <p:blipFill>
              <a:blip r:embed="rId2200"/>
              <a:srcRect/>
              <a:stretch>
                <a:fillRect/>
              </a:stretch>
            </p:blipFill>
            <p:spPr bwMode="auto">
              <a:xfrm>
                <a:off x="1879" y="2377"/>
                <a:ext cx="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4" name="Picture 172"/>
              <p:cNvPicPr>
                <a:picLocks noChangeAspect="1" noChangeArrowheads="1"/>
              </p:cNvPicPr>
              <p:nvPr/>
            </p:nvPicPr>
            <p:blipFill>
              <a:blip r:embed="rId2201"/>
              <a:srcRect/>
              <a:stretch>
                <a:fillRect/>
              </a:stretch>
            </p:blipFill>
            <p:spPr bwMode="auto">
              <a:xfrm>
                <a:off x="1931" y="2377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5" name="Picture 173"/>
              <p:cNvPicPr>
                <a:picLocks noChangeAspect="1" noChangeArrowheads="1"/>
              </p:cNvPicPr>
              <p:nvPr/>
            </p:nvPicPr>
            <p:blipFill>
              <a:blip r:embed="rId2202"/>
              <a:srcRect/>
              <a:stretch>
                <a:fillRect/>
              </a:stretch>
            </p:blipFill>
            <p:spPr bwMode="auto">
              <a:xfrm>
                <a:off x="1968" y="2377"/>
                <a:ext cx="10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6" name="Picture 174"/>
              <p:cNvPicPr>
                <a:picLocks noChangeAspect="1" noChangeArrowheads="1"/>
              </p:cNvPicPr>
              <p:nvPr/>
            </p:nvPicPr>
            <p:blipFill>
              <a:blip r:embed="rId2203"/>
              <a:srcRect/>
              <a:stretch>
                <a:fillRect/>
              </a:stretch>
            </p:blipFill>
            <p:spPr bwMode="auto">
              <a:xfrm>
                <a:off x="1933" y="2379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7" name="Picture 175"/>
              <p:cNvPicPr>
                <a:picLocks noChangeAspect="1" noChangeArrowheads="1"/>
              </p:cNvPicPr>
              <p:nvPr/>
            </p:nvPicPr>
            <p:blipFill>
              <a:blip r:embed="rId2204"/>
              <a:srcRect/>
              <a:stretch>
                <a:fillRect/>
              </a:stretch>
            </p:blipFill>
            <p:spPr bwMode="auto">
              <a:xfrm>
                <a:off x="1971" y="2379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8" name="Picture 176"/>
              <p:cNvPicPr>
                <a:picLocks noChangeAspect="1" noChangeArrowheads="1"/>
              </p:cNvPicPr>
              <p:nvPr/>
            </p:nvPicPr>
            <p:blipFill>
              <a:blip r:embed="rId2205"/>
              <a:srcRect/>
              <a:stretch>
                <a:fillRect/>
              </a:stretch>
            </p:blipFill>
            <p:spPr bwMode="auto">
              <a:xfrm>
                <a:off x="1934" y="2381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49" name="Picture 177"/>
              <p:cNvPicPr>
                <a:picLocks noChangeAspect="1" noChangeArrowheads="1"/>
              </p:cNvPicPr>
              <p:nvPr/>
            </p:nvPicPr>
            <p:blipFill>
              <a:blip r:embed="rId2206"/>
              <a:srcRect/>
              <a:stretch>
                <a:fillRect/>
              </a:stretch>
            </p:blipFill>
            <p:spPr bwMode="auto">
              <a:xfrm>
                <a:off x="1973" y="238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0" name="Picture 178"/>
              <p:cNvPicPr>
                <a:picLocks noChangeAspect="1" noChangeArrowheads="1"/>
              </p:cNvPicPr>
              <p:nvPr/>
            </p:nvPicPr>
            <p:blipFill>
              <a:blip r:embed="rId2207"/>
              <a:srcRect/>
              <a:stretch>
                <a:fillRect/>
              </a:stretch>
            </p:blipFill>
            <p:spPr bwMode="auto">
              <a:xfrm>
                <a:off x="1934" y="2382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1" name="Picture 179"/>
              <p:cNvPicPr>
                <a:picLocks noChangeAspect="1" noChangeArrowheads="1"/>
              </p:cNvPicPr>
              <p:nvPr/>
            </p:nvPicPr>
            <p:blipFill>
              <a:blip r:embed="rId2208"/>
              <a:srcRect/>
              <a:stretch>
                <a:fillRect/>
              </a:stretch>
            </p:blipFill>
            <p:spPr bwMode="auto">
              <a:xfrm>
                <a:off x="1973" y="238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2" name="Picture 180"/>
              <p:cNvPicPr>
                <a:picLocks noChangeAspect="1" noChangeArrowheads="1"/>
              </p:cNvPicPr>
              <p:nvPr/>
            </p:nvPicPr>
            <p:blipFill>
              <a:blip r:embed="rId2209"/>
              <a:srcRect/>
              <a:stretch>
                <a:fillRect/>
              </a:stretch>
            </p:blipFill>
            <p:spPr bwMode="auto">
              <a:xfrm>
                <a:off x="1934" y="2384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3" name="Picture 181"/>
              <p:cNvPicPr>
                <a:picLocks noChangeAspect="1" noChangeArrowheads="1"/>
              </p:cNvPicPr>
              <p:nvPr/>
            </p:nvPicPr>
            <p:blipFill>
              <a:blip r:embed="rId2210"/>
              <a:srcRect/>
              <a:stretch>
                <a:fillRect/>
              </a:stretch>
            </p:blipFill>
            <p:spPr bwMode="auto">
              <a:xfrm>
                <a:off x="1973" y="238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4" name="Picture 182"/>
              <p:cNvPicPr>
                <a:picLocks noChangeAspect="1" noChangeArrowheads="1"/>
              </p:cNvPicPr>
              <p:nvPr/>
            </p:nvPicPr>
            <p:blipFill>
              <a:blip r:embed="rId2211"/>
              <a:srcRect/>
              <a:stretch>
                <a:fillRect/>
              </a:stretch>
            </p:blipFill>
            <p:spPr bwMode="auto">
              <a:xfrm>
                <a:off x="1934" y="2386"/>
                <a:ext cx="3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5" name="Picture 183"/>
              <p:cNvPicPr>
                <a:picLocks noChangeAspect="1" noChangeArrowheads="1"/>
              </p:cNvPicPr>
              <p:nvPr/>
            </p:nvPicPr>
            <p:blipFill>
              <a:blip r:embed="rId2212"/>
              <a:srcRect/>
              <a:stretch>
                <a:fillRect/>
              </a:stretch>
            </p:blipFill>
            <p:spPr bwMode="auto">
              <a:xfrm>
                <a:off x="1974" y="2386"/>
                <a:ext cx="9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6" name="Picture 184"/>
              <p:cNvPicPr>
                <a:picLocks noChangeAspect="1" noChangeArrowheads="1"/>
              </p:cNvPicPr>
              <p:nvPr/>
            </p:nvPicPr>
            <p:blipFill>
              <a:blip r:embed="rId2213"/>
              <a:srcRect/>
              <a:stretch>
                <a:fillRect/>
              </a:stretch>
            </p:blipFill>
            <p:spPr bwMode="auto">
              <a:xfrm>
                <a:off x="1936" y="2387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7" name="Picture 185"/>
              <p:cNvPicPr>
                <a:picLocks noChangeAspect="1" noChangeArrowheads="1"/>
              </p:cNvPicPr>
              <p:nvPr/>
            </p:nvPicPr>
            <p:blipFill>
              <a:blip r:embed="rId2214"/>
              <a:srcRect/>
              <a:stretch>
                <a:fillRect/>
              </a:stretch>
            </p:blipFill>
            <p:spPr bwMode="auto">
              <a:xfrm>
                <a:off x="1974" y="2387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8" name="Picture 186"/>
              <p:cNvPicPr>
                <a:picLocks noChangeAspect="1" noChangeArrowheads="1"/>
              </p:cNvPicPr>
              <p:nvPr/>
            </p:nvPicPr>
            <p:blipFill>
              <a:blip r:embed="rId2215"/>
              <a:srcRect/>
              <a:stretch>
                <a:fillRect/>
              </a:stretch>
            </p:blipFill>
            <p:spPr bwMode="auto">
              <a:xfrm>
                <a:off x="1936" y="2389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59" name="Picture 187"/>
              <p:cNvPicPr>
                <a:picLocks noChangeAspect="1" noChangeArrowheads="1"/>
              </p:cNvPicPr>
              <p:nvPr/>
            </p:nvPicPr>
            <p:blipFill>
              <a:blip r:embed="rId2216"/>
              <a:srcRect/>
              <a:stretch>
                <a:fillRect/>
              </a:stretch>
            </p:blipFill>
            <p:spPr bwMode="auto">
              <a:xfrm>
                <a:off x="1974" y="2389"/>
                <a:ext cx="9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0" name="Picture 188"/>
              <p:cNvPicPr>
                <a:picLocks noChangeAspect="1" noChangeArrowheads="1"/>
              </p:cNvPicPr>
              <p:nvPr/>
            </p:nvPicPr>
            <p:blipFill>
              <a:blip r:embed="rId2217"/>
              <a:srcRect/>
              <a:stretch>
                <a:fillRect/>
              </a:stretch>
            </p:blipFill>
            <p:spPr bwMode="auto">
              <a:xfrm>
                <a:off x="1938" y="2391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1" name="Picture 189"/>
              <p:cNvPicPr>
                <a:picLocks noChangeAspect="1" noChangeArrowheads="1"/>
              </p:cNvPicPr>
              <p:nvPr/>
            </p:nvPicPr>
            <p:blipFill>
              <a:blip r:embed="rId2218"/>
              <a:srcRect/>
              <a:stretch>
                <a:fillRect/>
              </a:stretch>
            </p:blipFill>
            <p:spPr bwMode="auto">
              <a:xfrm>
                <a:off x="1976" y="2391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2" name="Picture 190"/>
              <p:cNvPicPr>
                <a:picLocks noChangeAspect="1" noChangeArrowheads="1"/>
              </p:cNvPicPr>
              <p:nvPr/>
            </p:nvPicPr>
            <p:blipFill>
              <a:blip r:embed="rId2219"/>
              <a:srcRect/>
              <a:stretch>
                <a:fillRect/>
              </a:stretch>
            </p:blipFill>
            <p:spPr bwMode="auto">
              <a:xfrm>
                <a:off x="1938" y="2392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3" name="Picture 191"/>
              <p:cNvPicPr>
                <a:picLocks noChangeAspect="1" noChangeArrowheads="1"/>
              </p:cNvPicPr>
              <p:nvPr/>
            </p:nvPicPr>
            <p:blipFill>
              <a:blip r:embed="rId2220"/>
              <a:srcRect/>
              <a:stretch>
                <a:fillRect/>
              </a:stretch>
            </p:blipFill>
            <p:spPr bwMode="auto">
              <a:xfrm>
                <a:off x="1976" y="2392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4" name="Picture 192"/>
              <p:cNvPicPr>
                <a:picLocks noChangeAspect="1" noChangeArrowheads="1"/>
              </p:cNvPicPr>
              <p:nvPr/>
            </p:nvPicPr>
            <p:blipFill>
              <a:blip r:embed="rId2221"/>
              <a:srcRect/>
              <a:stretch>
                <a:fillRect/>
              </a:stretch>
            </p:blipFill>
            <p:spPr bwMode="auto">
              <a:xfrm>
                <a:off x="1936" y="2394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5" name="Picture 193"/>
              <p:cNvPicPr>
                <a:picLocks noChangeAspect="1" noChangeArrowheads="1"/>
              </p:cNvPicPr>
              <p:nvPr/>
            </p:nvPicPr>
            <p:blipFill>
              <a:blip r:embed="rId2222"/>
              <a:srcRect/>
              <a:stretch>
                <a:fillRect/>
              </a:stretch>
            </p:blipFill>
            <p:spPr bwMode="auto">
              <a:xfrm>
                <a:off x="1976" y="2394"/>
                <a:ext cx="9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6" name="Picture 194"/>
              <p:cNvPicPr>
                <a:picLocks noChangeAspect="1" noChangeArrowheads="1"/>
              </p:cNvPicPr>
              <p:nvPr/>
            </p:nvPicPr>
            <p:blipFill>
              <a:blip r:embed="rId2223"/>
              <a:srcRect/>
              <a:stretch>
                <a:fillRect/>
              </a:stretch>
            </p:blipFill>
            <p:spPr bwMode="auto">
              <a:xfrm>
                <a:off x="1936" y="239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7" name="Picture 195"/>
              <p:cNvPicPr>
                <a:picLocks noChangeAspect="1" noChangeArrowheads="1"/>
              </p:cNvPicPr>
              <p:nvPr/>
            </p:nvPicPr>
            <p:blipFill>
              <a:blip r:embed="rId2224"/>
              <a:srcRect/>
              <a:stretch>
                <a:fillRect/>
              </a:stretch>
            </p:blipFill>
            <p:spPr bwMode="auto">
              <a:xfrm>
                <a:off x="1978" y="2396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8" name="Picture 196"/>
              <p:cNvPicPr>
                <a:picLocks noChangeAspect="1" noChangeArrowheads="1"/>
              </p:cNvPicPr>
              <p:nvPr/>
            </p:nvPicPr>
            <p:blipFill>
              <a:blip r:embed="rId2225"/>
              <a:srcRect/>
              <a:stretch>
                <a:fillRect/>
              </a:stretch>
            </p:blipFill>
            <p:spPr bwMode="auto">
              <a:xfrm>
                <a:off x="1934" y="2397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69" name="Picture 197"/>
              <p:cNvPicPr>
                <a:picLocks noChangeAspect="1" noChangeArrowheads="1"/>
              </p:cNvPicPr>
              <p:nvPr/>
            </p:nvPicPr>
            <p:blipFill>
              <a:blip r:embed="rId2226"/>
              <a:srcRect/>
              <a:stretch>
                <a:fillRect/>
              </a:stretch>
            </p:blipFill>
            <p:spPr bwMode="auto">
              <a:xfrm>
                <a:off x="1979" y="2397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0" name="Picture 198"/>
              <p:cNvPicPr>
                <a:picLocks noChangeAspect="1" noChangeArrowheads="1"/>
              </p:cNvPicPr>
              <p:nvPr/>
            </p:nvPicPr>
            <p:blipFill>
              <a:blip r:embed="rId2227"/>
              <a:srcRect/>
              <a:stretch>
                <a:fillRect/>
              </a:stretch>
            </p:blipFill>
            <p:spPr bwMode="auto">
              <a:xfrm>
                <a:off x="1941" y="2399"/>
                <a:ext cx="3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1" name="Picture 199"/>
              <p:cNvPicPr>
                <a:picLocks noChangeAspect="1" noChangeArrowheads="1"/>
              </p:cNvPicPr>
              <p:nvPr/>
            </p:nvPicPr>
            <p:blipFill>
              <a:blip r:embed="rId2228"/>
              <a:srcRect/>
              <a:stretch>
                <a:fillRect/>
              </a:stretch>
            </p:blipFill>
            <p:spPr bwMode="auto">
              <a:xfrm>
                <a:off x="1979" y="2399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2" name="Picture 200"/>
              <p:cNvPicPr>
                <a:picLocks noChangeAspect="1" noChangeArrowheads="1"/>
              </p:cNvPicPr>
              <p:nvPr/>
            </p:nvPicPr>
            <p:blipFill>
              <a:blip r:embed="rId2229"/>
              <a:srcRect/>
              <a:stretch>
                <a:fillRect/>
              </a:stretch>
            </p:blipFill>
            <p:spPr bwMode="auto">
              <a:xfrm>
                <a:off x="1943" y="2401"/>
                <a:ext cx="31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3" name="Picture 201"/>
              <p:cNvPicPr>
                <a:picLocks noChangeAspect="1" noChangeArrowheads="1"/>
              </p:cNvPicPr>
              <p:nvPr/>
            </p:nvPicPr>
            <p:blipFill>
              <a:blip r:embed="rId2230"/>
              <a:srcRect/>
              <a:stretch>
                <a:fillRect/>
              </a:stretch>
            </p:blipFill>
            <p:spPr bwMode="auto">
              <a:xfrm>
                <a:off x="1979" y="2401"/>
                <a:ext cx="8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4" name="Picture 202"/>
              <p:cNvPicPr>
                <a:picLocks noChangeAspect="1" noChangeArrowheads="1"/>
              </p:cNvPicPr>
              <p:nvPr/>
            </p:nvPicPr>
            <p:blipFill>
              <a:blip r:embed="rId2231"/>
              <a:srcRect/>
              <a:stretch>
                <a:fillRect/>
              </a:stretch>
            </p:blipFill>
            <p:spPr bwMode="auto">
              <a:xfrm>
                <a:off x="1943" y="2402"/>
                <a:ext cx="3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5" name="Picture 203"/>
              <p:cNvPicPr>
                <a:picLocks noChangeAspect="1" noChangeArrowheads="1"/>
              </p:cNvPicPr>
              <p:nvPr/>
            </p:nvPicPr>
            <p:blipFill>
              <a:blip r:embed="rId2232"/>
              <a:srcRect/>
              <a:stretch>
                <a:fillRect/>
              </a:stretch>
            </p:blipFill>
            <p:spPr bwMode="auto">
              <a:xfrm>
                <a:off x="1981" y="2402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6" name="Picture 204"/>
              <p:cNvPicPr>
                <a:picLocks noChangeAspect="1" noChangeArrowheads="1"/>
              </p:cNvPicPr>
              <p:nvPr/>
            </p:nvPicPr>
            <p:blipFill>
              <a:blip r:embed="rId2233"/>
              <a:srcRect/>
              <a:stretch>
                <a:fillRect/>
              </a:stretch>
            </p:blipFill>
            <p:spPr bwMode="auto">
              <a:xfrm>
                <a:off x="1943" y="2404"/>
                <a:ext cx="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7" name="Picture 205"/>
              <p:cNvPicPr>
                <a:picLocks noChangeAspect="1" noChangeArrowheads="1"/>
              </p:cNvPicPr>
              <p:nvPr/>
            </p:nvPicPr>
            <p:blipFill>
              <a:blip r:embed="rId2234"/>
              <a:srcRect/>
              <a:stretch>
                <a:fillRect/>
              </a:stretch>
            </p:blipFill>
            <p:spPr bwMode="auto">
              <a:xfrm>
                <a:off x="1981" y="2404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8" name="Picture 206"/>
              <p:cNvPicPr>
                <a:picLocks noChangeAspect="1" noChangeArrowheads="1"/>
              </p:cNvPicPr>
              <p:nvPr/>
            </p:nvPicPr>
            <p:blipFill>
              <a:blip r:embed="rId2235"/>
              <a:srcRect/>
              <a:stretch>
                <a:fillRect/>
              </a:stretch>
            </p:blipFill>
            <p:spPr bwMode="auto">
              <a:xfrm>
                <a:off x="1941" y="240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79" name="Picture 207"/>
              <p:cNvPicPr>
                <a:picLocks noChangeAspect="1" noChangeArrowheads="1"/>
              </p:cNvPicPr>
              <p:nvPr/>
            </p:nvPicPr>
            <p:blipFill>
              <a:blip r:embed="rId2236"/>
              <a:srcRect/>
              <a:stretch>
                <a:fillRect/>
              </a:stretch>
            </p:blipFill>
            <p:spPr bwMode="auto">
              <a:xfrm>
                <a:off x="1981" y="2406"/>
                <a:ext cx="7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0" name="Picture 208"/>
              <p:cNvPicPr>
                <a:picLocks noChangeAspect="1" noChangeArrowheads="1"/>
              </p:cNvPicPr>
              <p:nvPr/>
            </p:nvPicPr>
            <p:blipFill>
              <a:blip r:embed="rId2237"/>
              <a:srcRect/>
              <a:stretch>
                <a:fillRect/>
              </a:stretch>
            </p:blipFill>
            <p:spPr bwMode="auto">
              <a:xfrm>
                <a:off x="1941" y="2407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1" name="Picture 209"/>
              <p:cNvPicPr>
                <a:picLocks noChangeAspect="1" noChangeArrowheads="1"/>
              </p:cNvPicPr>
              <p:nvPr/>
            </p:nvPicPr>
            <p:blipFill>
              <a:blip r:embed="rId2238"/>
              <a:srcRect/>
              <a:stretch>
                <a:fillRect/>
              </a:stretch>
            </p:blipFill>
            <p:spPr bwMode="auto">
              <a:xfrm>
                <a:off x="1981" y="2407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2" name="Picture 210"/>
              <p:cNvPicPr>
                <a:picLocks noChangeAspect="1" noChangeArrowheads="1"/>
              </p:cNvPicPr>
              <p:nvPr/>
            </p:nvPicPr>
            <p:blipFill>
              <a:blip r:embed="rId2239"/>
              <a:srcRect/>
              <a:stretch>
                <a:fillRect/>
              </a:stretch>
            </p:blipFill>
            <p:spPr bwMode="auto">
              <a:xfrm>
                <a:off x="1943" y="2409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3" name="Picture 211"/>
              <p:cNvPicPr>
                <a:picLocks noChangeAspect="1" noChangeArrowheads="1"/>
              </p:cNvPicPr>
              <p:nvPr/>
            </p:nvPicPr>
            <p:blipFill>
              <a:blip r:embed="rId2240"/>
              <a:srcRect/>
              <a:stretch>
                <a:fillRect/>
              </a:stretch>
            </p:blipFill>
            <p:spPr bwMode="auto">
              <a:xfrm>
                <a:off x="1983" y="2409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4" name="Picture 212"/>
              <p:cNvPicPr>
                <a:picLocks noChangeAspect="1" noChangeArrowheads="1"/>
              </p:cNvPicPr>
              <p:nvPr/>
            </p:nvPicPr>
            <p:blipFill>
              <a:blip r:embed="rId2241"/>
              <a:srcRect/>
              <a:stretch>
                <a:fillRect/>
              </a:stretch>
            </p:blipFill>
            <p:spPr bwMode="auto">
              <a:xfrm>
                <a:off x="1943" y="2411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5" name="Picture 213"/>
              <p:cNvPicPr>
                <a:picLocks noChangeAspect="1" noChangeArrowheads="1"/>
              </p:cNvPicPr>
              <p:nvPr/>
            </p:nvPicPr>
            <p:blipFill>
              <a:blip r:embed="rId2242"/>
              <a:srcRect/>
              <a:stretch>
                <a:fillRect/>
              </a:stretch>
            </p:blipFill>
            <p:spPr bwMode="auto">
              <a:xfrm>
                <a:off x="1983" y="2411"/>
                <a:ext cx="7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6" name="Picture 214"/>
              <p:cNvPicPr>
                <a:picLocks noChangeAspect="1" noChangeArrowheads="1"/>
              </p:cNvPicPr>
              <p:nvPr/>
            </p:nvPicPr>
            <p:blipFill>
              <a:blip r:embed="rId2243"/>
              <a:srcRect/>
              <a:stretch>
                <a:fillRect/>
              </a:stretch>
            </p:blipFill>
            <p:spPr bwMode="auto">
              <a:xfrm>
                <a:off x="1943" y="2412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7" name="Picture 215"/>
              <p:cNvPicPr>
                <a:picLocks noChangeAspect="1" noChangeArrowheads="1"/>
              </p:cNvPicPr>
              <p:nvPr/>
            </p:nvPicPr>
            <p:blipFill>
              <a:blip r:embed="rId2244"/>
              <a:srcRect/>
              <a:stretch>
                <a:fillRect/>
              </a:stretch>
            </p:blipFill>
            <p:spPr bwMode="auto">
              <a:xfrm>
                <a:off x="1984" y="2412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8" name="Picture 216"/>
              <p:cNvPicPr>
                <a:picLocks noChangeAspect="1" noChangeArrowheads="1"/>
              </p:cNvPicPr>
              <p:nvPr/>
            </p:nvPicPr>
            <p:blipFill>
              <a:blip r:embed="rId2245"/>
              <a:srcRect/>
              <a:stretch>
                <a:fillRect/>
              </a:stretch>
            </p:blipFill>
            <p:spPr bwMode="auto">
              <a:xfrm>
                <a:off x="1941" y="2414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89" name="Picture 217"/>
              <p:cNvPicPr>
                <a:picLocks noChangeAspect="1" noChangeArrowheads="1"/>
              </p:cNvPicPr>
              <p:nvPr/>
            </p:nvPicPr>
            <p:blipFill>
              <a:blip r:embed="rId2246"/>
              <a:srcRect/>
              <a:stretch>
                <a:fillRect/>
              </a:stretch>
            </p:blipFill>
            <p:spPr bwMode="auto">
              <a:xfrm>
                <a:off x="1984" y="2414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0" name="Picture 218"/>
              <p:cNvPicPr>
                <a:picLocks noChangeAspect="1" noChangeArrowheads="1"/>
              </p:cNvPicPr>
              <p:nvPr/>
            </p:nvPicPr>
            <p:blipFill>
              <a:blip r:embed="rId2247"/>
              <a:srcRect/>
              <a:stretch>
                <a:fillRect/>
              </a:stretch>
            </p:blipFill>
            <p:spPr bwMode="auto">
              <a:xfrm>
                <a:off x="1944" y="2416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1" name="Picture 219"/>
              <p:cNvPicPr>
                <a:picLocks noChangeAspect="1" noChangeArrowheads="1"/>
              </p:cNvPicPr>
              <p:nvPr/>
            </p:nvPicPr>
            <p:blipFill>
              <a:blip r:embed="rId2248"/>
              <a:srcRect/>
              <a:stretch>
                <a:fillRect/>
              </a:stretch>
            </p:blipFill>
            <p:spPr bwMode="auto">
              <a:xfrm>
                <a:off x="1984" y="2416"/>
                <a:ext cx="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2" name="Picture 220"/>
              <p:cNvPicPr>
                <a:picLocks noChangeAspect="1" noChangeArrowheads="1"/>
              </p:cNvPicPr>
              <p:nvPr/>
            </p:nvPicPr>
            <p:blipFill>
              <a:blip r:embed="rId2249"/>
              <a:srcRect/>
              <a:stretch>
                <a:fillRect/>
              </a:stretch>
            </p:blipFill>
            <p:spPr bwMode="auto">
              <a:xfrm>
                <a:off x="1946" y="241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3" name="Picture 221"/>
              <p:cNvPicPr>
                <a:picLocks noChangeAspect="1" noChangeArrowheads="1"/>
              </p:cNvPicPr>
              <p:nvPr/>
            </p:nvPicPr>
            <p:blipFill>
              <a:blip r:embed="rId2250"/>
              <a:srcRect/>
              <a:stretch>
                <a:fillRect/>
              </a:stretch>
            </p:blipFill>
            <p:spPr bwMode="auto">
              <a:xfrm>
                <a:off x="1986" y="241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4" name="Picture 222"/>
              <p:cNvPicPr>
                <a:picLocks noChangeAspect="1" noChangeArrowheads="1"/>
              </p:cNvPicPr>
              <p:nvPr/>
            </p:nvPicPr>
            <p:blipFill>
              <a:blip r:embed="rId2251"/>
              <a:srcRect/>
              <a:stretch>
                <a:fillRect/>
              </a:stretch>
            </p:blipFill>
            <p:spPr bwMode="auto">
              <a:xfrm>
                <a:off x="1946" y="241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5" name="Picture 223"/>
              <p:cNvPicPr>
                <a:picLocks noChangeAspect="1" noChangeArrowheads="1"/>
              </p:cNvPicPr>
              <p:nvPr/>
            </p:nvPicPr>
            <p:blipFill>
              <a:blip r:embed="rId2252"/>
              <a:srcRect/>
              <a:stretch>
                <a:fillRect/>
              </a:stretch>
            </p:blipFill>
            <p:spPr bwMode="auto">
              <a:xfrm>
                <a:off x="1986" y="2419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6" name="Picture 224"/>
              <p:cNvPicPr>
                <a:picLocks noChangeAspect="1" noChangeArrowheads="1"/>
              </p:cNvPicPr>
              <p:nvPr/>
            </p:nvPicPr>
            <p:blipFill>
              <a:blip r:embed="rId2253"/>
              <a:srcRect/>
              <a:stretch>
                <a:fillRect/>
              </a:stretch>
            </p:blipFill>
            <p:spPr bwMode="auto">
              <a:xfrm>
                <a:off x="1946" y="2421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7" name="Picture 225"/>
              <p:cNvPicPr>
                <a:picLocks noChangeAspect="1" noChangeArrowheads="1"/>
              </p:cNvPicPr>
              <p:nvPr/>
            </p:nvPicPr>
            <p:blipFill>
              <a:blip r:embed="rId2254"/>
              <a:srcRect/>
              <a:stretch>
                <a:fillRect/>
              </a:stretch>
            </p:blipFill>
            <p:spPr bwMode="auto">
              <a:xfrm>
                <a:off x="1988" y="2421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8" name="Picture 226"/>
              <p:cNvPicPr>
                <a:picLocks noChangeAspect="1" noChangeArrowheads="1"/>
              </p:cNvPicPr>
              <p:nvPr/>
            </p:nvPicPr>
            <p:blipFill>
              <a:blip r:embed="rId2255"/>
              <a:srcRect/>
              <a:stretch>
                <a:fillRect/>
              </a:stretch>
            </p:blipFill>
            <p:spPr bwMode="auto">
              <a:xfrm>
                <a:off x="1946" y="2422"/>
                <a:ext cx="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5999" name="Picture 227"/>
              <p:cNvPicPr>
                <a:picLocks noChangeAspect="1" noChangeArrowheads="1"/>
              </p:cNvPicPr>
              <p:nvPr/>
            </p:nvPicPr>
            <p:blipFill>
              <a:blip r:embed="rId2256"/>
              <a:srcRect/>
              <a:stretch>
                <a:fillRect/>
              </a:stretch>
            </p:blipFill>
            <p:spPr bwMode="auto">
              <a:xfrm>
                <a:off x="1988" y="2422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0" name="Picture 228"/>
              <p:cNvPicPr>
                <a:picLocks noChangeAspect="1" noChangeArrowheads="1"/>
              </p:cNvPicPr>
              <p:nvPr/>
            </p:nvPicPr>
            <p:blipFill>
              <a:blip r:embed="rId2257"/>
              <a:srcRect/>
              <a:stretch>
                <a:fillRect/>
              </a:stretch>
            </p:blipFill>
            <p:spPr bwMode="auto">
              <a:xfrm>
                <a:off x="1948" y="2424"/>
                <a:ext cx="3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1" name="Picture 229"/>
              <p:cNvPicPr>
                <a:picLocks noChangeAspect="1" noChangeArrowheads="1"/>
              </p:cNvPicPr>
              <p:nvPr/>
            </p:nvPicPr>
            <p:blipFill>
              <a:blip r:embed="rId2258"/>
              <a:srcRect/>
              <a:stretch>
                <a:fillRect/>
              </a:stretch>
            </p:blipFill>
            <p:spPr bwMode="auto">
              <a:xfrm>
                <a:off x="1989" y="2424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2" name="Picture 230"/>
              <p:cNvPicPr>
                <a:picLocks noChangeAspect="1" noChangeArrowheads="1"/>
              </p:cNvPicPr>
              <p:nvPr/>
            </p:nvPicPr>
            <p:blipFill>
              <a:blip r:embed="rId2259"/>
              <a:srcRect/>
              <a:stretch>
                <a:fillRect/>
              </a:stretch>
            </p:blipFill>
            <p:spPr bwMode="auto">
              <a:xfrm>
                <a:off x="1949" y="242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3" name="Picture 231"/>
              <p:cNvPicPr>
                <a:picLocks noChangeAspect="1" noChangeArrowheads="1"/>
              </p:cNvPicPr>
              <p:nvPr/>
            </p:nvPicPr>
            <p:blipFill>
              <a:blip r:embed="rId2260"/>
              <a:srcRect/>
              <a:stretch>
                <a:fillRect/>
              </a:stretch>
            </p:blipFill>
            <p:spPr bwMode="auto">
              <a:xfrm>
                <a:off x="1989" y="2426"/>
                <a:ext cx="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4" name="Picture 232"/>
              <p:cNvPicPr>
                <a:picLocks noChangeAspect="1" noChangeArrowheads="1"/>
              </p:cNvPicPr>
              <p:nvPr/>
            </p:nvPicPr>
            <p:blipFill>
              <a:blip r:embed="rId2261"/>
              <a:srcRect/>
              <a:stretch>
                <a:fillRect/>
              </a:stretch>
            </p:blipFill>
            <p:spPr bwMode="auto">
              <a:xfrm>
                <a:off x="1951" y="2427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5" name="Picture 233"/>
              <p:cNvPicPr>
                <a:picLocks noChangeAspect="1" noChangeArrowheads="1"/>
              </p:cNvPicPr>
              <p:nvPr/>
            </p:nvPicPr>
            <p:blipFill>
              <a:blip r:embed="rId2262"/>
              <a:srcRect/>
              <a:stretch>
                <a:fillRect/>
              </a:stretch>
            </p:blipFill>
            <p:spPr bwMode="auto">
              <a:xfrm>
                <a:off x="1989" y="2427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6" name="Picture 234"/>
              <p:cNvPicPr>
                <a:picLocks noChangeAspect="1" noChangeArrowheads="1"/>
              </p:cNvPicPr>
              <p:nvPr/>
            </p:nvPicPr>
            <p:blipFill>
              <a:blip r:embed="rId2263"/>
              <a:srcRect/>
              <a:stretch>
                <a:fillRect/>
              </a:stretch>
            </p:blipFill>
            <p:spPr bwMode="auto">
              <a:xfrm>
                <a:off x="1951" y="2429"/>
                <a:ext cx="3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7" name="Picture 235"/>
              <p:cNvPicPr>
                <a:picLocks noChangeAspect="1" noChangeArrowheads="1"/>
              </p:cNvPicPr>
              <p:nvPr/>
            </p:nvPicPr>
            <p:blipFill>
              <a:blip r:embed="rId2264"/>
              <a:srcRect/>
              <a:stretch>
                <a:fillRect/>
              </a:stretch>
            </p:blipFill>
            <p:spPr bwMode="auto">
              <a:xfrm>
                <a:off x="1991" y="2429"/>
                <a:ext cx="7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8" name="Picture 236"/>
              <p:cNvPicPr>
                <a:picLocks noChangeAspect="1" noChangeArrowheads="1"/>
              </p:cNvPicPr>
              <p:nvPr/>
            </p:nvPicPr>
            <p:blipFill>
              <a:blip r:embed="rId2265"/>
              <a:srcRect/>
              <a:stretch>
                <a:fillRect/>
              </a:stretch>
            </p:blipFill>
            <p:spPr bwMode="auto">
              <a:xfrm>
                <a:off x="1949" y="2431"/>
                <a:ext cx="3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09" name="Picture 237"/>
              <p:cNvPicPr>
                <a:picLocks noChangeAspect="1" noChangeArrowheads="1"/>
              </p:cNvPicPr>
              <p:nvPr/>
            </p:nvPicPr>
            <p:blipFill>
              <a:blip r:embed="rId2266"/>
              <a:srcRect/>
              <a:stretch>
                <a:fillRect/>
              </a:stretch>
            </p:blipFill>
            <p:spPr bwMode="auto">
              <a:xfrm>
                <a:off x="1991" y="2431"/>
                <a:ext cx="6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0" name="Picture 238"/>
              <p:cNvPicPr>
                <a:picLocks noChangeAspect="1" noChangeArrowheads="1"/>
              </p:cNvPicPr>
              <p:nvPr/>
            </p:nvPicPr>
            <p:blipFill>
              <a:blip r:embed="rId2267"/>
              <a:srcRect/>
              <a:stretch>
                <a:fillRect/>
              </a:stretch>
            </p:blipFill>
            <p:spPr bwMode="auto">
              <a:xfrm>
                <a:off x="2059" y="2431"/>
                <a:ext cx="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1" name="Picture 239"/>
              <p:cNvPicPr>
                <a:picLocks noChangeAspect="1" noChangeArrowheads="1"/>
              </p:cNvPicPr>
              <p:nvPr/>
            </p:nvPicPr>
            <p:blipFill>
              <a:blip r:embed="rId2268"/>
              <a:srcRect/>
              <a:stretch>
                <a:fillRect/>
              </a:stretch>
            </p:blipFill>
            <p:spPr bwMode="auto">
              <a:xfrm>
                <a:off x="1949" y="243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2" name="Picture 240"/>
              <p:cNvPicPr>
                <a:picLocks noChangeAspect="1" noChangeArrowheads="1"/>
              </p:cNvPicPr>
              <p:nvPr/>
            </p:nvPicPr>
            <p:blipFill>
              <a:blip r:embed="rId2269"/>
              <a:srcRect/>
              <a:stretch>
                <a:fillRect/>
              </a:stretch>
            </p:blipFill>
            <p:spPr bwMode="auto">
              <a:xfrm>
                <a:off x="1991" y="243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3" name="Picture 241"/>
              <p:cNvPicPr>
                <a:picLocks noChangeAspect="1" noChangeArrowheads="1"/>
              </p:cNvPicPr>
              <p:nvPr/>
            </p:nvPicPr>
            <p:blipFill>
              <a:blip r:embed="rId2270"/>
              <a:srcRect/>
              <a:stretch>
                <a:fillRect/>
              </a:stretch>
            </p:blipFill>
            <p:spPr bwMode="auto">
              <a:xfrm>
                <a:off x="1949" y="243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4" name="Picture 242"/>
              <p:cNvPicPr>
                <a:picLocks noChangeAspect="1" noChangeArrowheads="1"/>
              </p:cNvPicPr>
              <p:nvPr/>
            </p:nvPicPr>
            <p:blipFill>
              <a:blip r:embed="rId2271"/>
              <a:srcRect/>
              <a:stretch>
                <a:fillRect/>
              </a:stretch>
            </p:blipFill>
            <p:spPr bwMode="auto">
              <a:xfrm>
                <a:off x="1993" y="2434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5" name="Picture 243"/>
              <p:cNvPicPr>
                <a:picLocks noChangeAspect="1" noChangeArrowheads="1"/>
              </p:cNvPicPr>
              <p:nvPr/>
            </p:nvPicPr>
            <p:blipFill>
              <a:blip r:embed="rId2272"/>
              <a:srcRect/>
              <a:stretch>
                <a:fillRect/>
              </a:stretch>
            </p:blipFill>
            <p:spPr bwMode="auto">
              <a:xfrm>
                <a:off x="1951" y="2436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6" name="Picture 244"/>
              <p:cNvPicPr>
                <a:picLocks noChangeAspect="1" noChangeArrowheads="1"/>
              </p:cNvPicPr>
              <p:nvPr/>
            </p:nvPicPr>
            <p:blipFill>
              <a:blip r:embed="rId2273"/>
              <a:srcRect/>
              <a:stretch>
                <a:fillRect/>
              </a:stretch>
            </p:blipFill>
            <p:spPr bwMode="auto">
              <a:xfrm>
                <a:off x="1993" y="2436"/>
                <a:ext cx="7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7" name="Picture 245"/>
              <p:cNvPicPr>
                <a:picLocks noChangeAspect="1" noChangeArrowheads="1"/>
              </p:cNvPicPr>
              <p:nvPr/>
            </p:nvPicPr>
            <p:blipFill>
              <a:blip r:embed="rId2274"/>
              <a:srcRect/>
              <a:stretch>
                <a:fillRect/>
              </a:stretch>
            </p:blipFill>
            <p:spPr bwMode="auto">
              <a:xfrm>
                <a:off x="1951" y="243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8" name="Picture 246"/>
              <p:cNvPicPr>
                <a:picLocks noChangeAspect="1" noChangeArrowheads="1"/>
              </p:cNvPicPr>
              <p:nvPr/>
            </p:nvPicPr>
            <p:blipFill>
              <a:blip r:embed="rId2275"/>
              <a:srcRect/>
              <a:stretch>
                <a:fillRect/>
              </a:stretch>
            </p:blipFill>
            <p:spPr bwMode="auto">
              <a:xfrm>
                <a:off x="1993" y="2437"/>
                <a:ext cx="6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19" name="Picture 247"/>
              <p:cNvPicPr>
                <a:picLocks noChangeAspect="1" noChangeArrowheads="1"/>
              </p:cNvPicPr>
              <p:nvPr/>
            </p:nvPicPr>
            <p:blipFill>
              <a:blip r:embed="rId2276"/>
              <a:srcRect/>
              <a:stretch>
                <a:fillRect/>
              </a:stretch>
            </p:blipFill>
            <p:spPr bwMode="auto">
              <a:xfrm>
                <a:off x="1951" y="2439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0" name="Picture 248"/>
              <p:cNvPicPr>
                <a:picLocks noChangeAspect="1" noChangeArrowheads="1"/>
              </p:cNvPicPr>
              <p:nvPr/>
            </p:nvPicPr>
            <p:blipFill>
              <a:blip r:embed="rId2277"/>
              <a:srcRect/>
              <a:stretch>
                <a:fillRect/>
              </a:stretch>
            </p:blipFill>
            <p:spPr bwMode="auto">
              <a:xfrm>
                <a:off x="1994" y="2439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1" name="Picture 249"/>
              <p:cNvPicPr>
                <a:picLocks noChangeAspect="1" noChangeArrowheads="1"/>
              </p:cNvPicPr>
              <p:nvPr/>
            </p:nvPicPr>
            <p:blipFill>
              <a:blip r:embed="rId2278"/>
              <a:srcRect/>
              <a:stretch>
                <a:fillRect/>
              </a:stretch>
            </p:blipFill>
            <p:spPr bwMode="auto">
              <a:xfrm>
                <a:off x="1953" y="2441"/>
                <a:ext cx="3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2" name="Picture 250"/>
              <p:cNvPicPr>
                <a:picLocks noChangeAspect="1" noChangeArrowheads="1"/>
              </p:cNvPicPr>
              <p:nvPr/>
            </p:nvPicPr>
            <p:blipFill>
              <a:blip r:embed="rId2279"/>
              <a:srcRect/>
              <a:stretch>
                <a:fillRect/>
              </a:stretch>
            </p:blipFill>
            <p:spPr bwMode="auto">
              <a:xfrm>
                <a:off x="1994" y="2441"/>
                <a:ext cx="6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3" name="Picture 251"/>
              <p:cNvPicPr>
                <a:picLocks noChangeAspect="1" noChangeArrowheads="1"/>
              </p:cNvPicPr>
              <p:nvPr/>
            </p:nvPicPr>
            <p:blipFill>
              <a:blip r:embed="rId2280"/>
              <a:srcRect/>
              <a:stretch>
                <a:fillRect/>
              </a:stretch>
            </p:blipFill>
            <p:spPr bwMode="auto">
              <a:xfrm>
                <a:off x="1954" y="2442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4" name="Picture 252"/>
              <p:cNvPicPr>
                <a:picLocks noChangeAspect="1" noChangeArrowheads="1"/>
              </p:cNvPicPr>
              <p:nvPr/>
            </p:nvPicPr>
            <p:blipFill>
              <a:blip r:embed="rId2281"/>
              <a:srcRect/>
              <a:stretch>
                <a:fillRect/>
              </a:stretch>
            </p:blipFill>
            <p:spPr bwMode="auto">
              <a:xfrm>
                <a:off x="1996" y="2442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5" name="Picture 253"/>
              <p:cNvPicPr>
                <a:picLocks noChangeAspect="1" noChangeArrowheads="1"/>
              </p:cNvPicPr>
              <p:nvPr/>
            </p:nvPicPr>
            <p:blipFill>
              <a:blip r:embed="rId2282"/>
              <a:srcRect/>
              <a:stretch>
                <a:fillRect/>
              </a:stretch>
            </p:blipFill>
            <p:spPr bwMode="auto">
              <a:xfrm>
                <a:off x="1954" y="244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6" name="Picture 254"/>
              <p:cNvPicPr>
                <a:picLocks noChangeAspect="1" noChangeArrowheads="1"/>
              </p:cNvPicPr>
              <p:nvPr/>
            </p:nvPicPr>
            <p:blipFill>
              <a:blip r:embed="rId2283"/>
              <a:srcRect/>
              <a:stretch>
                <a:fillRect/>
              </a:stretch>
            </p:blipFill>
            <p:spPr bwMode="auto">
              <a:xfrm>
                <a:off x="1996" y="2444"/>
                <a:ext cx="6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7" name="Picture 255"/>
              <p:cNvPicPr>
                <a:picLocks noChangeAspect="1" noChangeArrowheads="1"/>
              </p:cNvPicPr>
              <p:nvPr/>
            </p:nvPicPr>
            <p:blipFill>
              <a:blip r:embed="rId2284"/>
              <a:srcRect/>
              <a:stretch>
                <a:fillRect/>
              </a:stretch>
            </p:blipFill>
            <p:spPr bwMode="auto">
              <a:xfrm>
                <a:off x="1954" y="244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8" name="Picture 256"/>
              <p:cNvPicPr>
                <a:picLocks noChangeAspect="1" noChangeArrowheads="1"/>
              </p:cNvPicPr>
              <p:nvPr/>
            </p:nvPicPr>
            <p:blipFill>
              <a:blip r:embed="rId2285"/>
              <a:srcRect/>
              <a:stretch>
                <a:fillRect/>
              </a:stretch>
            </p:blipFill>
            <p:spPr bwMode="auto">
              <a:xfrm>
                <a:off x="1998" y="2446"/>
                <a:ext cx="6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29" name="Picture 257"/>
              <p:cNvPicPr>
                <a:picLocks noChangeAspect="1" noChangeArrowheads="1"/>
              </p:cNvPicPr>
              <p:nvPr/>
            </p:nvPicPr>
            <p:blipFill>
              <a:blip r:embed="rId2286"/>
              <a:srcRect/>
              <a:stretch>
                <a:fillRect/>
              </a:stretch>
            </p:blipFill>
            <p:spPr bwMode="auto">
              <a:xfrm>
                <a:off x="1954" y="2447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0" name="Picture 258"/>
              <p:cNvPicPr>
                <a:picLocks noChangeAspect="1" noChangeArrowheads="1"/>
              </p:cNvPicPr>
              <p:nvPr/>
            </p:nvPicPr>
            <p:blipFill>
              <a:blip r:embed="rId2287"/>
              <a:srcRect/>
              <a:stretch>
                <a:fillRect/>
              </a:stretch>
            </p:blipFill>
            <p:spPr bwMode="auto">
              <a:xfrm>
                <a:off x="1998" y="2447"/>
                <a:ext cx="6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1" name="Picture 259"/>
              <p:cNvPicPr>
                <a:picLocks noChangeAspect="1" noChangeArrowheads="1"/>
              </p:cNvPicPr>
              <p:nvPr/>
            </p:nvPicPr>
            <p:blipFill>
              <a:blip r:embed="rId2288"/>
              <a:srcRect/>
              <a:stretch>
                <a:fillRect/>
              </a:stretch>
            </p:blipFill>
            <p:spPr bwMode="auto">
              <a:xfrm>
                <a:off x="1954" y="2449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2" name="Picture 260"/>
              <p:cNvPicPr>
                <a:picLocks noChangeAspect="1" noChangeArrowheads="1"/>
              </p:cNvPicPr>
              <p:nvPr/>
            </p:nvPicPr>
            <p:blipFill>
              <a:blip r:embed="rId2289"/>
              <a:srcRect/>
              <a:stretch>
                <a:fillRect/>
              </a:stretch>
            </p:blipFill>
            <p:spPr bwMode="auto">
              <a:xfrm>
                <a:off x="1999" y="2449"/>
                <a:ext cx="6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3" name="Picture 261"/>
              <p:cNvPicPr>
                <a:picLocks noChangeAspect="1" noChangeArrowheads="1"/>
              </p:cNvPicPr>
              <p:nvPr/>
            </p:nvPicPr>
            <p:blipFill>
              <a:blip r:embed="rId2290"/>
              <a:srcRect/>
              <a:stretch>
                <a:fillRect/>
              </a:stretch>
            </p:blipFill>
            <p:spPr bwMode="auto">
              <a:xfrm>
                <a:off x="1956" y="2451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4" name="Picture 262"/>
              <p:cNvPicPr>
                <a:picLocks noChangeAspect="1" noChangeArrowheads="1"/>
              </p:cNvPicPr>
              <p:nvPr/>
            </p:nvPicPr>
            <p:blipFill>
              <a:blip r:embed="rId2291"/>
              <a:srcRect/>
              <a:stretch>
                <a:fillRect/>
              </a:stretch>
            </p:blipFill>
            <p:spPr bwMode="auto">
              <a:xfrm>
                <a:off x="1999" y="2451"/>
                <a:ext cx="5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5" name="Picture 263"/>
              <p:cNvPicPr>
                <a:picLocks noChangeAspect="1" noChangeArrowheads="1"/>
              </p:cNvPicPr>
              <p:nvPr/>
            </p:nvPicPr>
            <p:blipFill>
              <a:blip r:embed="rId2292"/>
              <a:srcRect/>
              <a:stretch>
                <a:fillRect/>
              </a:stretch>
            </p:blipFill>
            <p:spPr bwMode="auto">
              <a:xfrm>
                <a:off x="1956" y="2452"/>
                <a:ext cx="4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6" name="Picture 264"/>
              <p:cNvPicPr>
                <a:picLocks noChangeAspect="1" noChangeArrowheads="1"/>
              </p:cNvPicPr>
              <p:nvPr/>
            </p:nvPicPr>
            <p:blipFill>
              <a:blip r:embed="rId2293"/>
              <a:srcRect/>
              <a:stretch>
                <a:fillRect/>
              </a:stretch>
            </p:blipFill>
            <p:spPr bwMode="auto">
              <a:xfrm>
                <a:off x="2001" y="2452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7" name="Picture 265"/>
              <p:cNvPicPr>
                <a:picLocks noChangeAspect="1" noChangeArrowheads="1"/>
              </p:cNvPicPr>
              <p:nvPr/>
            </p:nvPicPr>
            <p:blipFill>
              <a:blip r:embed="rId2294"/>
              <a:srcRect/>
              <a:stretch>
                <a:fillRect/>
              </a:stretch>
            </p:blipFill>
            <p:spPr bwMode="auto">
              <a:xfrm>
                <a:off x="1958" y="2454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8" name="Picture 266"/>
              <p:cNvPicPr>
                <a:picLocks noChangeAspect="1" noChangeArrowheads="1"/>
              </p:cNvPicPr>
              <p:nvPr/>
            </p:nvPicPr>
            <p:blipFill>
              <a:blip r:embed="rId2295"/>
              <a:srcRect/>
              <a:stretch>
                <a:fillRect/>
              </a:stretch>
            </p:blipFill>
            <p:spPr bwMode="auto">
              <a:xfrm>
                <a:off x="2001" y="2454"/>
                <a:ext cx="5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39" name="Picture 267"/>
              <p:cNvPicPr>
                <a:picLocks noChangeAspect="1" noChangeArrowheads="1"/>
              </p:cNvPicPr>
              <p:nvPr/>
            </p:nvPicPr>
            <p:blipFill>
              <a:blip r:embed="rId2296"/>
              <a:srcRect/>
              <a:stretch>
                <a:fillRect/>
              </a:stretch>
            </p:blipFill>
            <p:spPr bwMode="auto">
              <a:xfrm>
                <a:off x="1959" y="2456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0" name="Picture 268"/>
              <p:cNvPicPr>
                <a:picLocks noChangeAspect="1" noChangeArrowheads="1"/>
              </p:cNvPicPr>
              <p:nvPr/>
            </p:nvPicPr>
            <p:blipFill>
              <a:blip r:embed="rId2297"/>
              <a:srcRect/>
              <a:stretch>
                <a:fillRect/>
              </a:stretch>
            </p:blipFill>
            <p:spPr bwMode="auto">
              <a:xfrm>
                <a:off x="2001" y="2456"/>
                <a:ext cx="5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1" name="Picture 269"/>
              <p:cNvPicPr>
                <a:picLocks noChangeAspect="1" noChangeArrowheads="1"/>
              </p:cNvPicPr>
              <p:nvPr/>
            </p:nvPicPr>
            <p:blipFill>
              <a:blip r:embed="rId2298"/>
              <a:srcRect/>
              <a:stretch>
                <a:fillRect/>
              </a:stretch>
            </p:blipFill>
            <p:spPr bwMode="auto">
              <a:xfrm>
                <a:off x="1961" y="2457"/>
                <a:ext cx="3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2" name="Picture 270"/>
              <p:cNvPicPr>
                <a:picLocks noChangeAspect="1" noChangeArrowheads="1"/>
              </p:cNvPicPr>
              <p:nvPr/>
            </p:nvPicPr>
            <p:blipFill>
              <a:blip r:embed="rId2299"/>
              <a:srcRect/>
              <a:stretch>
                <a:fillRect/>
              </a:stretch>
            </p:blipFill>
            <p:spPr bwMode="auto">
              <a:xfrm>
                <a:off x="2003" y="2457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3" name="Picture 271"/>
              <p:cNvPicPr>
                <a:picLocks noChangeAspect="1" noChangeArrowheads="1"/>
              </p:cNvPicPr>
              <p:nvPr/>
            </p:nvPicPr>
            <p:blipFill>
              <a:blip r:embed="rId2300"/>
              <a:srcRect/>
              <a:stretch>
                <a:fillRect/>
              </a:stretch>
            </p:blipFill>
            <p:spPr bwMode="auto">
              <a:xfrm>
                <a:off x="2096" y="2457"/>
                <a:ext cx="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4" name="Picture 272"/>
              <p:cNvPicPr>
                <a:picLocks noChangeAspect="1" noChangeArrowheads="1"/>
              </p:cNvPicPr>
              <p:nvPr/>
            </p:nvPicPr>
            <p:blipFill>
              <a:blip r:embed="rId2301"/>
              <a:srcRect/>
              <a:stretch>
                <a:fillRect/>
              </a:stretch>
            </p:blipFill>
            <p:spPr bwMode="auto">
              <a:xfrm>
                <a:off x="1961" y="2459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5" name="Picture 273"/>
              <p:cNvPicPr>
                <a:picLocks noChangeAspect="1" noChangeArrowheads="1"/>
              </p:cNvPicPr>
              <p:nvPr/>
            </p:nvPicPr>
            <p:blipFill>
              <a:blip r:embed="rId2302"/>
              <a:srcRect/>
              <a:stretch>
                <a:fillRect/>
              </a:stretch>
            </p:blipFill>
            <p:spPr bwMode="auto">
              <a:xfrm>
                <a:off x="2003" y="2459"/>
                <a:ext cx="5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6" name="Picture 274"/>
              <p:cNvPicPr>
                <a:picLocks noChangeAspect="1" noChangeArrowheads="1"/>
              </p:cNvPicPr>
              <p:nvPr/>
            </p:nvPicPr>
            <p:blipFill>
              <a:blip r:embed="rId2303"/>
              <a:srcRect/>
              <a:stretch>
                <a:fillRect/>
              </a:stretch>
            </p:blipFill>
            <p:spPr bwMode="auto">
              <a:xfrm>
                <a:off x="2089" y="2459"/>
                <a:ext cx="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7" name="Picture 275"/>
              <p:cNvPicPr>
                <a:picLocks noChangeAspect="1" noChangeArrowheads="1"/>
              </p:cNvPicPr>
              <p:nvPr/>
            </p:nvPicPr>
            <p:blipFill>
              <a:blip r:embed="rId2304"/>
              <a:srcRect/>
              <a:stretch>
                <a:fillRect/>
              </a:stretch>
            </p:blipFill>
            <p:spPr bwMode="auto">
              <a:xfrm>
                <a:off x="1961" y="2461"/>
                <a:ext cx="4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8" name="Picture 276"/>
              <p:cNvPicPr>
                <a:picLocks noChangeAspect="1" noChangeArrowheads="1"/>
              </p:cNvPicPr>
              <p:nvPr/>
            </p:nvPicPr>
            <p:blipFill>
              <a:blip r:embed="rId2305"/>
              <a:srcRect/>
              <a:stretch>
                <a:fillRect/>
              </a:stretch>
            </p:blipFill>
            <p:spPr bwMode="auto">
              <a:xfrm>
                <a:off x="2004" y="2461"/>
                <a:ext cx="5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49" name="Picture 277"/>
              <p:cNvPicPr>
                <a:picLocks noChangeAspect="1" noChangeArrowheads="1"/>
              </p:cNvPicPr>
              <p:nvPr/>
            </p:nvPicPr>
            <p:blipFill>
              <a:blip r:embed="rId2306"/>
              <a:srcRect/>
              <a:stretch>
                <a:fillRect/>
              </a:stretch>
            </p:blipFill>
            <p:spPr bwMode="auto">
              <a:xfrm>
                <a:off x="2083" y="2461"/>
                <a:ext cx="1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0" name="Picture 278"/>
              <p:cNvPicPr>
                <a:picLocks noChangeAspect="1" noChangeArrowheads="1"/>
              </p:cNvPicPr>
              <p:nvPr/>
            </p:nvPicPr>
            <p:blipFill>
              <a:blip r:embed="rId2307"/>
              <a:srcRect/>
              <a:stretch>
                <a:fillRect/>
              </a:stretch>
            </p:blipFill>
            <p:spPr bwMode="auto">
              <a:xfrm>
                <a:off x="1963" y="2462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1" name="Picture 279"/>
              <p:cNvPicPr>
                <a:picLocks noChangeAspect="1" noChangeArrowheads="1"/>
              </p:cNvPicPr>
              <p:nvPr/>
            </p:nvPicPr>
            <p:blipFill>
              <a:blip r:embed="rId2308"/>
              <a:srcRect/>
              <a:stretch>
                <a:fillRect/>
              </a:stretch>
            </p:blipFill>
            <p:spPr bwMode="auto">
              <a:xfrm>
                <a:off x="2004" y="2462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2" name="Picture 280"/>
              <p:cNvPicPr>
                <a:picLocks noChangeAspect="1" noChangeArrowheads="1"/>
              </p:cNvPicPr>
              <p:nvPr/>
            </p:nvPicPr>
            <p:blipFill>
              <a:blip r:embed="rId2309"/>
              <a:srcRect/>
              <a:stretch>
                <a:fillRect/>
              </a:stretch>
            </p:blipFill>
            <p:spPr bwMode="auto">
              <a:xfrm>
                <a:off x="2078" y="2462"/>
                <a:ext cx="2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3" name="Picture 281"/>
              <p:cNvPicPr>
                <a:picLocks noChangeAspect="1" noChangeArrowheads="1"/>
              </p:cNvPicPr>
              <p:nvPr/>
            </p:nvPicPr>
            <p:blipFill>
              <a:blip r:embed="rId2310"/>
              <a:srcRect/>
              <a:stretch>
                <a:fillRect/>
              </a:stretch>
            </p:blipFill>
            <p:spPr bwMode="auto">
              <a:xfrm>
                <a:off x="1964" y="2464"/>
                <a:ext cx="3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4" name="Picture 282"/>
              <p:cNvPicPr>
                <a:picLocks noChangeAspect="1" noChangeArrowheads="1"/>
              </p:cNvPicPr>
              <p:nvPr/>
            </p:nvPicPr>
            <p:blipFill>
              <a:blip r:embed="rId2311"/>
              <a:srcRect/>
              <a:stretch>
                <a:fillRect/>
              </a:stretch>
            </p:blipFill>
            <p:spPr bwMode="auto">
              <a:xfrm>
                <a:off x="2004" y="2464"/>
                <a:ext cx="5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5" name="Picture 283"/>
              <p:cNvPicPr>
                <a:picLocks noChangeAspect="1" noChangeArrowheads="1"/>
              </p:cNvPicPr>
              <p:nvPr/>
            </p:nvPicPr>
            <p:blipFill>
              <a:blip r:embed="rId2312"/>
              <a:srcRect/>
              <a:stretch>
                <a:fillRect/>
              </a:stretch>
            </p:blipFill>
            <p:spPr bwMode="auto">
              <a:xfrm>
                <a:off x="2073" y="2464"/>
                <a:ext cx="2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6" name="Picture 284"/>
              <p:cNvPicPr>
                <a:picLocks noChangeAspect="1" noChangeArrowheads="1"/>
              </p:cNvPicPr>
              <p:nvPr/>
            </p:nvPicPr>
            <p:blipFill>
              <a:blip r:embed="rId2313"/>
              <a:srcRect/>
              <a:stretch>
                <a:fillRect/>
              </a:stretch>
            </p:blipFill>
            <p:spPr bwMode="auto">
              <a:xfrm>
                <a:off x="1964" y="2466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7" name="Picture 285"/>
              <p:cNvPicPr>
                <a:picLocks noChangeAspect="1" noChangeArrowheads="1"/>
              </p:cNvPicPr>
              <p:nvPr/>
            </p:nvPicPr>
            <p:blipFill>
              <a:blip r:embed="rId2314"/>
              <a:srcRect/>
              <a:stretch>
                <a:fillRect/>
              </a:stretch>
            </p:blipFill>
            <p:spPr bwMode="auto">
              <a:xfrm>
                <a:off x="2066" y="2466"/>
                <a:ext cx="3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8" name="Picture 286"/>
              <p:cNvPicPr>
                <a:picLocks noChangeAspect="1" noChangeArrowheads="1"/>
              </p:cNvPicPr>
              <p:nvPr/>
            </p:nvPicPr>
            <p:blipFill>
              <a:blip r:embed="rId2315"/>
              <a:srcRect/>
              <a:stretch>
                <a:fillRect/>
              </a:stretch>
            </p:blipFill>
            <p:spPr bwMode="auto">
              <a:xfrm>
                <a:off x="1964" y="246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59" name="Picture 287"/>
              <p:cNvPicPr>
                <a:picLocks noChangeAspect="1" noChangeArrowheads="1"/>
              </p:cNvPicPr>
              <p:nvPr/>
            </p:nvPicPr>
            <p:blipFill>
              <a:blip r:embed="rId2316"/>
              <a:srcRect/>
              <a:stretch>
                <a:fillRect/>
              </a:stretch>
            </p:blipFill>
            <p:spPr bwMode="auto">
              <a:xfrm>
                <a:off x="2061" y="2467"/>
                <a:ext cx="4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0" name="Picture 288"/>
              <p:cNvPicPr>
                <a:picLocks noChangeAspect="1" noChangeArrowheads="1"/>
              </p:cNvPicPr>
              <p:nvPr/>
            </p:nvPicPr>
            <p:blipFill>
              <a:blip r:embed="rId2317"/>
              <a:srcRect/>
              <a:stretch>
                <a:fillRect/>
              </a:stretch>
            </p:blipFill>
            <p:spPr bwMode="auto">
              <a:xfrm>
                <a:off x="1964" y="2469"/>
                <a:ext cx="1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1" name="Picture 289"/>
              <p:cNvPicPr>
                <a:picLocks noChangeAspect="1" noChangeArrowheads="1"/>
              </p:cNvPicPr>
              <p:nvPr/>
            </p:nvPicPr>
            <p:blipFill>
              <a:blip r:embed="rId2318"/>
              <a:srcRect/>
              <a:stretch>
                <a:fillRect/>
              </a:stretch>
            </p:blipFill>
            <p:spPr bwMode="auto">
              <a:xfrm>
                <a:off x="1964" y="2471"/>
                <a:ext cx="13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2" name="Picture 290"/>
              <p:cNvPicPr>
                <a:picLocks noChangeAspect="1" noChangeArrowheads="1"/>
              </p:cNvPicPr>
              <p:nvPr/>
            </p:nvPicPr>
            <p:blipFill>
              <a:blip r:embed="rId2319"/>
              <a:srcRect/>
              <a:stretch>
                <a:fillRect/>
              </a:stretch>
            </p:blipFill>
            <p:spPr bwMode="auto">
              <a:xfrm>
                <a:off x="1966" y="2472"/>
                <a:ext cx="13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3" name="Picture 291"/>
              <p:cNvPicPr>
                <a:picLocks noChangeAspect="1" noChangeArrowheads="1"/>
              </p:cNvPicPr>
              <p:nvPr/>
            </p:nvPicPr>
            <p:blipFill>
              <a:blip r:embed="rId2320"/>
              <a:srcRect/>
              <a:stretch>
                <a:fillRect/>
              </a:stretch>
            </p:blipFill>
            <p:spPr bwMode="auto">
              <a:xfrm>
                <a:off x="1968" y="2474"/>
                <a:ext cx="13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4" name="Picture 292"/>
              <p:cNvPicPr>
                <a:picLocks noChangeAspect="1" noChangeArrowheads="1"/>
              </p:cNvPicPr>
              <p:nvPr/>
            </p:nvPicPr>
            <p:blipFill>
              <a:blip r:embed="rId2321"/>
              <a:srcRect/>
              <a:stretch>
                <a:fillRect/>
              </a:stretch>
            </p:blipFill>
            <p:spPr bwMode="auto">
              <a:xfrm>
                <a:off x="1968" y="2476"/>
                <a:ext cx="12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5" name="Picture 293"/>
              <p:cNvPicPr>
                <a:picLocks noChangeAspect="1" noChangeArrowheads="1"/>
              </p:cNvPicPr>
              <p:nvPr/>
            </p:nvPicPr>
            <p:blipFill>
              <a:blip r:embed="rId2322"/>
              <a:srcRect/>
              <a:stretch>
                <a:fillRect/>
              </a:stretch>
            </p:blipFill>
            <p:spPr bwMode="auto">
              <a:xfrm>
                <a:off x="1968" y="2477"/>
                <a:ext cx="12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6" name="Picture 294"/>
              <p:cNvPicPr>
                <a:picLocks noChangeAspect="1" noChangeArrowheads="1"/>
              </p:cNvPicPr>
              <p:nvPr/>
            </p:nvPicPr>
            <p:blipFill>
              <a:blip r:embed="rId2323"/>
              <a:srcRect/>
              <a:stretch>
                <a:fillRect/>
              </a:stretch>
            </p:blipFill>
            <p:spPr bwMode="auto">
              <a:xfrm>
                <a:off x="1968" y="2479"/>
                <a:ext cx="11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7" name="Picture 295"/>
              <p:cNvPicPr>
                <a:picLocks noChangeAspect="1" noChangeArrowheads="1"/>
              </p:cNvPicPr>
              <p:nvPr/>
            </p:nvPicPr>
            <p:blipFill>
              <a:blip r:embed="rId2324"/>
              <a:srcRect/>
              <a:stretch>
                <a:fillRect/>
              </a:stretch>
            </p:blipFill>
            <p:spPr bwMode="auto">
              <a:xfrm>
                <a:off x="1969" y="2481"/>
                <a:ext cx="10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8" name="Picture 296"/>
              <p:cNvPicPr>
                <a:picLocks noChangeAspect="1" noChangeArrowheads="1"/>
              </p:cNvPicPr>
              <p:nvPr/>
            </p:nvPicPr>
            <p:blipFill>
              <a:blip r:embed="rId2325"/>
              <a:srcRect/>
              <a:stretch>
                <a:fillRect/>
              </a:stretch>
            </p:blipFill>
            <p:spPr bwMode="auto">
              <a:xfrm>
                <a:off x="1971" y="2482"/>
                <a:ext cx="10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69" name="Picture 297"/>
              <p:cNvPicPr>
                <a:picLocks noChangeAspect="1" noChangeArrowheads="1"/>
              </p:cNvPicPr>
              <p:nvPr/>
            </p:nvPicPr>
            <p:blipFill>
              <a:blip r:embed="rId2326"/>
              <a:srcRect/>
              <a:stretch>
                <a:fillRect/>
              </a:stretch>
            </p:blipFill>
            <p:spPr bwMode="auto">
              <a:xfrm>
                <a:off x="1971" y="2484"/>
                <a:ext cx="10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0" name="Picture 298"/>
              <p:cNvPicPr>
                <a:picLocks noChangeAspect="1" noChangeArrowheads="1"/>
              </p:cNvPicPr>
              <p:nvPr/>
            </p:nvPicPr>
            <p:blipFill>
              <a:blip r:embed="rId2327"/>
              <a:srcRect/>
              <a:stretch>
                <a:fillRect/>
              </a:stretch>
            </p:blipFill>
            <p:spPr bwMode="auto">
              <a:xfrm>
                <a:off x="1971" y="2486"/>
                <a:ext cx="4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1" name="Picture 299"/>
              <p:cNvPicPr>
                <a:picLocks noChangeAspect="1" noChangeArrowheads="1"/>
              </p:cNvPicPr>
              <p:nvPr/>
            </p:nvPicPr>
            <p:blipFill>
              <a:blip r:embed="rId2328"/>
              <a:srcRect/>
              <a:stretch>
                <a:fillRect/>
              </a:stretch>
            </p:blipFill>
            <p:spPr bwMode="auto">
              <a:xfrm>
                <a:off x="2014" y="2486"/>
                <a:ext cx="6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2" name="Picture 300"/>
              <p:cNvPicPr>
                <a:picLocks noChangeAspect="1" noChangeArrowheads="1"/>
              </p:cNvPicPr>
              <p:nvPr/>
            </p:nvPicPr>
            <p:blipFill>
              <a:blip r:embed="rId2329"/>
              <a:srcRect/>
              <a:stretch>
                <a:fillRect/>
              </a:stretch>
            </p:blipFill>
            <p:spPr bwMode="auto">
              <a:xfrm>
                <a:off x="1971" y="2487"/>
                <a:ext cx="10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3" name="Picture 301"/>
              <p:cNvPicPr>
                <a:picLocks noChangeAspect="1" noChangeArrowheads="1"/>
              </p:cNvPicPr>
              <p:nvPr/>
            </p:nvPicPr>
            <p:blipFill>
              <a:blip r:embed="rId2330"/>
              <a:srcRect/>
              <a:stretch>
                <a:fillRect/>
              </a:stretch>
            </p:blipFill>
            <p:spPr bwMode="auto">
              <a:xfrm>
                <a:off x="1973" y="2489"/>
                <a:ext cx="10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4" name="Picture 302"/>
              <p:cNvPicPr>
                <a:picLocks noChangeAspect="1" noChangeArrowheads="1"/>
              </p:cNvPicPr>
              <p:nvPr/>
            </p:nvPicPr>
            <p:blipFill>
              <a:blip r:embed="rId2331"/>
              <a:srcRect/>
              <a:stretch>
                <a:fillRect/>
              </a:stretch>
            </p:blipFill>
            <p:spPr bwMode="auto">
              <a:xfrm>
                <a:off x="1974" y="2491"/>
                <a:ext cx="9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5" name="Picture 303"/>
              <p:cNvPicPr>
                <a:picLocks noChangeAspect="1" noChangeArrowheads="1"/>
              </p:cNvPicPr>
              <p:nvPr/>
            </p:nvPicPr>
            <p:blipFill>
              <a:blip r:embed="rId2332"/>
              <a:srcRect/>
              <a:stretch>
                <a:fillRect/>
              </a:stretch>
            </p:blipFill>
            <p:spPr bwMode="auto">
              <a:xfrm>
                <a:off x="1978" y="2492"/>
                <a:ext cx="9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6" name="Picture 304"/>
              <p:cNvPicPr>
                <a:picLocks noChangeAspect="1" noChangeArrowheads="1"/>
              </p:cNvPicPr>
              <p:nvPr/>
            </p:nvPicPr>
            <p:blipFill>
              <a:blip r:embed="rId2333"/>
              <a:srcRect/>
              <a:stretch>
                <a:fillRect/>
              </a:stretch>
            </p:blipFill>
            <p:spPr bwMode="auto">
              <a:xfrm>
                <a:off x="1978" y="2494"/>
                <a:ext cx="9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7" name="Picture 305"/>
              <p:cNvPicPr>
                <a:picLocks noChangeAspect="1" noChangeArrowheads="1"/>
              </p:cNvPicPr>
              <p:nvPr/>
            </p:nvPicPr>
            <p:blipFill>
              <a:blip r:embed="rId2334"/>
              <a:srcRect/>
              <a:stretch>
                <a:fillRect/>
              </a:stretch>
            </p:blipFill>
            <p:spPr bwMode="auto">
              <a:xfrm>
                <a:off x="1976" y="2496"/>
                <a:ext cx="4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8" name="Picture 306"/>
              <p:cNvPicPr>
                <a:picLocks noChangeAspect="1" noChangeArrowheads="1"/>
              </p:cNvPicPr>
              <p:nvPr/>
            </p:nvPicPr>
            <p:blipFill>
              <a:blip r:embed="rId2335"/>
              <a:srcRect/>
              <a:stretch>
                <a:fillRect/>
              </a:stretch>
            </p:blipFill>
            <p:spPr bwMode="auto">
              <a:xfrm>
                <a:off x="2021" y="2496"/>
                <a:ext cx="5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79" name="Picture 307"/>
              <p:cNvPicPr>
                <a:picLocks noChangeAspect="1" noChangeArrowheads="1"/>
              </p:cNvPicPr>
              <p:nvPr/>
            </p:nvPicPr>
            <p:blipFill>
              <a:blip r:embed="rId2336"/>
              <a:srcRect/>
              <a:stretch>
                <a:fillRect/>
              </a:stretch>
            </p:blipFill>
            <p:spPr bwMode="auto">
              <a:xfrm>
                <a:off x="1976" y="2497"/>
                <a:ext cx="4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0" name="Picture 308"/>
              <p:cNvPicPr>
                <a:picLocks noChangeAspect="1" noChangeArrowheads="1"/>
              </p:cNvPicPr>
              <p:nvPr/>
            </p:nvPicPr>
            <p:blipFill>
              <a:blip r:embed="rId2337"/>
              <a:srcRect/>
              <a:stretch>
                <a:fillRect/>
              </a:stretch>
            </p:blipFill>
            <p:spPr bwMode="auto">
              <a:xfrm>
                <a:off x="2021" y="2497"/>
                <a:ext cx="5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1" name="Picture 309"/>
              <p:cNvPicPr>
                <a:picLocks noChangeAspect="1" noChangeArrowheads="1"/>
              </p:cNvPicPr>
              <p:nvPr/>
            </p:nvPicPr>
            <p:blipFill>
              <a:blip r:embed="rId2338"/>
              <a:srcRect/>
              <a:stretch>
                <a:fillRect/>
              </a:stretch>
            </p:blipFill>
            <p:spPr bwMode="auto">
              <a:xfrm>
                <a:off x="1976" y="2499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2" name="Picture 310"/>
              <p:cNvPicPr>
                <a:picLocks noChangeAspect="1" noChangeArrowheads="1"/>
              </p:cNvPicPr>
              <p:nvPr/>
            </p:nvPicPr>
            <p:blipFill>
              <a:blip r:embed="rId2339"/>
              <a:srcRect/>
              <a:stretch>
                <a:fillRect/>
              </a:stretch>
            </p:blipFill>
            <p:spPr bwMode="auto">
              <a:xfrm>
                <a:off x="1976" y="2501"/>
                <a:ext cx="9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3" name="Picture 311"/>
              <p:cNvPicPr>
                <a:picLocks noChangeAspect="1" noChangeArrowheads="1"/>
              </p:cNvPicPr>
              <p:nvPr/>
            </p:nvPicPr>
            <p:blipFill>
              <a:blip r:embed="rId2340"/>
              <a:srcRect/>
              <a:stretch>
                <a:fillRect/>
              </a:stretch>
            </p:blipFill>
            <p:spPr bwMode="auto">
              <a:xfrm>
                <a:off x="1976" y="2502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4" name="Picture 312"/>
              <p:cNvPicPr>
                <a:picLocks noChangeAspect="1" noChangeArrowheads="1"/>
              </p:cNvPicPr>
              <p:nvPr/>
            </p:nvPicPr>
            <p:blipFill>
              <a:blip r:embed="rId2341"/>
              <a:srcRect/>
              <a:stretch>
                <a:fillRect/>
              </a:stretch>
            </p:blipFill>
            <p:spPr bwMode="auto">
              <a:xfrm>
                <a:off x="1976" y="2504"/>
                <a:ext cx="9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5" name="Picture 313"/>
              <p:cNvPicPr>
                <a:picLocks noChangeAspect="1" noChangeArrowheads="1"/>
              </p:cNvPicPr>
              <p:nvPr/>
            </p:nvPicPr>
            <p:blipFill>
              <a:blip r:embed="rId2342"/>
              <a:srcRect/>
              <a:stretch>
                <a:fillRect/>
              </a:stretch>
            </p:blipFill>
            <p:spPr bwMode="auto">
              <a:xfrm>
                <a:off x="1978" y="2506"/>
                <a:ext cx="96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6" name="Picture 314"/>
              <p:cNvPicPr>
                <a:picLocks noChangeAspect="1" noChangeArrowheads="1"/>
              </p:cNvPicPr>
              <p:nvPr/>
            </p:nvPicPr>
            <p:blipFill>
              <a:blip r:embed="rId2343"/>
              <a:srcRect/>
              <a:stretch>
                <a:fillRect/>
              </a:stretch>
            </p:blipFill>
            <p:spPr bwMode="auto">
              <a:xfrm>
                <a:off x="1978" y="2507"/>
                <a:ext cx="8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7" name="Picture 315"/>
              <p:cNvPicPr>
                <a:picLocks noChangeAspect="1" noChangeArrowheads="1"/>
              </p:cNvPicPr>
              <p:nvPr/>
            </p:nvPicPr>
            <p:blipFill>
              <a:blip r:embed="rId2344"/>
              <a:srcRect/>
              <a:stretch>
                <a:fillRect/>
              </a:stretch>
            </p:blipFill>
            <p:spPr bwMode="auto">
              <a:xfrm>
                <a:off x="1979" y="2509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8" name="Picture 316"/>
              <p:cNvPicPr>
                <a:picLocks noChangeAspect="1" noChangeArrowheads="1"/>
              </p:cNvPicPr>
              <p:nvPr/>
            </p:nvPicPr>
            <p:blipFill>
              <a:blip r:embed="rId2345"/>
              <a:srcRect/>
              <a:stretch>
                <a:fillRect/>
              </a:stretch>
            </p:blipFill>
            <p:spPr bwMode="auto">
              <a:xfrm>
                <a:off x="1979" y="2511"/>
                <a:ext cx="8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89" name="Picture 317"/>
              <p:cNvPicPr>
                <a:picLocks noChangeAspect="1" noChangeArrowheads="1"/>
              </p:cNvPicPr>
              <p:nvPr/>
            </p:nvPicPr>
            <p:blipFill>
              <a:blip r:embed="rId2346"/>
              <a:srcRect/>
              <a:stretch>
                <a:fillRect/>
              </a:stretch>
            </p:blipFill>
            <p:spPr bwMode="auto">
              <a:xfrm>
                <a:off x="1979" y="2512"/>
                <a:ext cx="8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0" name="Picture 318"/>
              <p:cNvPicPr>
                <a:picLocks noChangeAspect="1" noChangeArrowheads="1"/>
              </p:cNvPicPr>
              <p:nvPr/>
            </p:nvPicPr>
            <p:blipFill>
              <a:blip r:embed="rId2347"/>
              <a:srcRect/>
              <a:stretch>
                <a:fillRect/>
              </a:stretch>
            </p:blipFill>
            <p:spPr bwMode="auto">
              <a:xfrm>
                <a:off x="1981" y="2514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1" name="Picture 319"/>
              <p:cNvPicPr>
                <a:picLocks noChangeAspect="1" noChangeArrowheads="1"/>
              </p:cNvPicPr>
              <p:nvPr/>
            </p:nvPicPr>
            <p:blipFill>
              <a:blip r:embed="rId2348"/>
              <a:srcRect/>
              <a:stretch>
                <a:fillRect/>
              </a:stretch>
            </p:blipFill>
            <p:spPr bwMode="auto">
              <a:xfrm>
                <a:off x="1981" y="2516"/>
                <a:ext cx="9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2" name="Picture 320"/>
              <p:cNvPicPr>
                <a:picLocks noChangeAspect="1" noChangeArrowheads="1"/>
              </p:cNvPicPr>
              <p:nvPr/>
            </p:nvPicPr>
            <p:blipFill>
              <a:blip r:embed="rId2349"/>
              <a:srcRect/>
              <a:stretch>
                <a:fillRect/>
              </a:stretch>
            </p:blipFill>
            <p:spPr bwMode="auto">
              <a:xfrm>
                <a:off x="1981" y="2517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3" name="Picture 321"/>
              <p:cNvPicPr>
                <a:picLocks noChangeAspect="1" noChangeArrowheads="1"/>
              </p:cNvPicPr>
              <p:nvPr/>
            </p:nvPicPr>
            <p:blipFill>
              <a:blip r:embed="rId2350"/>
              <a:srcRect/>
              <a:stretch>
                <a:fillRect/>
              </a:stretch>
            </p:blipFill>
            <p:spPr bwMode="auto">
              <a:xfrm>
                <a:off x="1981" y="2519"/>
                <a:ext cx="9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4" name="Picture 322"/>
              <p:cNvPicPr>
                <a:picLocks noChangeAspect="1" noChangeArrowheads="1"/>
              </p:cNvPicPr>
              <p:nvPr/>
            </p:nvPicPr>
            <p:blipFill>
              <a:blip r:embed="rId2351"/>
              <a:srcRect/>
              <a:stretch>
                <a:fillRect/>
              </a:stretch>
            </p:blipFill>
            <p:spPr bwMode="auto">
              <a:xfrm>
                <a:off x="1983" y="2521"/>
                <a:ext cx="8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5" name="Picture 323"/>
              <p:cNvPicPr>
                <a:picLocks noChangeAspect="1" noChangeArrowheads="1"/>
              </p:cNvPicPr>
              <p:nvPr/>
            </p:nvPicPr>
            <p:blipFill>
              <a:blip r:embed="rId2352"/>
              <a:srcRect/>
              <a:stretch>
                <a:fillRect/>
              </a:stretch>
            </p:blipFill>
            <p:spPr bwMode="auto">
              <a:xfrm>
                <a:off x="1983" y="2522"/>
                <a:ext cx="8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6" name="Picture 324"/>
              <p:cNvPicPr>
                <a:picLocks noChangeAspect="1" noChangeArrowheads="1"/>
              </p:cNvPicPr>
              <p:nvPr/>
            </p:nvPicPr>
            <p:blipFill>
              <a:blip r:embed="rId2353"/>
              <a:srcRect/>
              <a:stretch>
                <a:fillRect/>
              </a:stretch>
            </p:blipFill>
            <p:spPr bwMode="auto">
              <a:xfrm>
                <a:off x="1984" y="2524"/>
                <a:ext cx="8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7" name="Picture 325"/>
              <p:cNvPicPr>
                <a:picLocks noChangeAspect="1" noChangeArrowheads="1"/>
              </p:cNvPicPr>
              <p:nvPr/>
            </p:nvPicPr>
            <p:blipFill>
              <a:blip r:embed="rId2354"/>
              <a:srcRect/>
              <a:stretch>
                <a:fillRect/>
              </a:stretch>
            </p:blipFill>
            <p:spPr bwMode="auto">
              <a:xfrm>
                <a:off x="1986" y="2526"/>
                <a:ext cx="8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8" name="Picture 326"/>
              <p:cNvPicPr>
                <a:picLocks noChangeAspect="1" noChangeArrowheads="1"/>
              </p:cNvPicPr>
              <p:nvPr/>
            </p:nvPicPr>
            <p:blipFill>
              <a:blip r:embed="rId2355"/>
              <a:srcRect/>
              <a:stretch>
                <a:fillRect/>
              </a:stretch>
            </p:blipFill>
            <p:spPr bwMode="auto">
              <a:xfrm>
                <a:off x="1988" y="2527"/>
                <a:ext cx="8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099" name="Picture 327"/>
              <p:cNvPicPr>
                <a:picLocks noChangeAspect="1" noChangeArrowheads="1"/>
              </p:cNvPicPr>
              <p:nvPr/>
            </p:nvPicPr>
            <p:blipFill>
              <a:blip r:embed="rId2356"/>
              <a:srcRect/>
              <a:stretch>
                <a:fillRect/>
              </a:stretch>
            </p:blipFill>
            <p:spPr bwMode="auto">
              <a:xfrm>
                <a:off x="1989" y="2529"/>
                <a:ext cx="7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0" name="Picture 328"/>
              <p:cNvPicPr>
                <a:picLocks noChangeAspect="1" noChangeArrowheads="1"/>
              </p:cNvPicPr>
              <p:nvPr/>
            </p:nvPicPr>
            <p:blipFill>
              <a:blip r:embed="rId2357"/>
              <a:srcRect/>
              <a:stretch>
                <a:fillRect/>
              </a:stretch>
            </p:blipFill>
            <p:spPr bwMode="auto">
              <a:xfrm>
                <a:off x="1989" y="2531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1" name="Picture 329"/>
              <p:cNvPicPr>
                <a:picLocks noChangeAspect="1" noChangeArrowheads="1"/>
              </p:cNvPicPr>
              <p:nvPr/>
            </p:nvPicPr>
            <p:blipFill>
              <a:blip r:embed="rId2358"/>
              <a:srcRect/>
              <a:stretch>
                <a:fillRect/>
              </a:stretch>
            </p:blipFill>
            <p:spPr bwMode="auto">
              <a:xfrm>
                <a:off x="2039" y="2531"/>
                <a:ext cx="2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2" name="Picture 330"/>
              <p:cNvPicPr>
                <a:picLocks noChangeAspect="1" noChangeArrowheads="1"/>
              </p:cNvPicPr>
              <p:nvPr/>
            </p:nvPicPr>
            <p:blipFill>
              <a:blip r:embed="rId2359"/>
              <a:srcRect/>
              <a:stretch>
                <a:fillRect/>
              </a:stretch>
            </p:blipFill>
            <p:spPr bwMode="auto">
              <a:xfrm>
                <a:off x="1991" y="2532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3" name="Picture 331"/>
              <p:cNvPicPr>
                <a:picLocks noChangeAspect="1" noChangeArrowheads="1"/>
              </p:cNvPicPr>
              <p:nvPr/>
            </p:nvPicPr>
            <p:blipFill>
              <a:blip r:embed="rId2360"/>
              <a:srcRect/>
              <a:stretch>
                <a:fillRect/>
              </a:stretch>
            </p:blipFill>
            <p:spPr bwMode="auto">
              <a:xfrm>
                <a:off x="2039" y="2532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4" name="Picture 332"/>
              <p:cNvPicPr>
                <a:picLocks noChangeAspect="1" noChangeArrowheads="1"/>
              </p:cNvPicPr>
              <p:nvPr/>
            </p:nvPicPr>
            <p:blipFill>
              <a:blip r:embed="rId2361"/>
              <a:srcRect/>
              <a:stretch>
                <a:fillRect/>
              </a:stretch>
            </p:blipFill>
            <p:spPr bwMode="auto">
              <a:xfrm>
                <a:off x="1991" y="2534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5" name="Picture 333"/>
              <p:cNvPicPr>
                <a:picLocks noChangeAspect="1" noChangeArrowheads="1"/>
              </p:cNvPicPr>
              <p:nvPr/>
            </p:nvPicPr>
            <p:blipFill>
              <a:blip r:embed="rId2362"/>
              <a:srcRect/>
              <a:stretch>
                <a:fillRect/>
              </a:stretch>
            </p:blipFill>
            <p:spPr bwMode="auto">
              <a:xfrm>
                <a:off x="2039" y="2534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6" name="Picture 334"/>
              <p:cNvPicPr>
                <a:picLocks noChangeAspect="1" noChangeArrowheads="1"/>
              </p:cNvPicPr>
              <p:nvPr/>
            </p:nvPicPr>
            <p:blipFill>
              <a:blip r:embed="rId2363"/>
              <a:srcRect/>
              <a:stretch>
                <a:fillRect/>
              </a:stretch>
            </p:blipFill>
            <p:spPr bwMode="auto">
              <a:xfrm>
                <a:off x="1993" y="2536"/>
                <a:ext cx="45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7" name="Picture 335"/>
              <p:cNvPicPr>
                <a:picLocks noChangeAspect="1" noChangeArrowheads="1"/>
              </p:cNvPicPr>
              <p:nvPr/>
            </p:nvPicPr>
            <p:blipFill>
              <a:blip r:embed="rId2364"/>
              <a:srcRect/>
              <a:stretch>
                <a:fillRect/>
              </a:stretch>
            </p:blipFill>
            <p:spPr bwMode="auto">
              <a:xfrm>
                <a:off x="2039" y="2536"/>
                <a:ext cx="30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8" name="Picture 336"/>
              <p:cNvPicPr>
                <a:picLocks noChangeAspect="1" noChangeArrowheads="1"/>
              </p:cNvPicPr>
              <p:nvPr/>
            </p:nvPicPr>
            <p:blipFill>
              <a:blip r:embed="rId2365"/>
              <a:srcRect/>
              <a:stretch>
                <a:fillRect/>
              </a:stretch>
            </p:blipFill>
            <p:spPr bwMode="auto">
              <a:xfrm>
                <a:off x="1993" y="2537"/>
                <a:ext cx="4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09" name="Picture 337"/>
              <p:cNvPicPr>
                <a:picLocks noChangeAspect="1" noChangeArrowheads="1"/>
              </p:cNvPicPr>
              <p:nvPr/>
            </p:nvPicPr>
            <p:blipFill>
              <a:blip r:embed="rId2366"/>
              <a:srcRect/>
              <a:stretch>
                <a:fillRect/>
              </a:stretch>
            </p:blipFill>
            <p:spPr bwMode="auto">
              <a:xfrm>
                <a:off x="2041" y="2537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0" name="Picture 338"/>
              <p:cNvPicPr>
                <a:picLocks noChangeAspect="1" noChangeArrowheads="1"/>
              </p:cNvPicPr>
              <p:nvPr/>
            </p:nvPicPr>
            <p:blipFill>
              <a:blip r:embed="rId2367"/>
              <a:srcRect/>
              <a:stretch>
                <a:fillRect/>
              </a:stretch>
            </p:blipFill>
            <p:spPr bwMode="auto">
              <a:xfrm>
                <a:off x="1993" y="2539"/>
                <a:ext cx="78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1" name="Picture 339"/>
              <p:cNvPicPr>
                <a:picLocks noChangeAspect="1" noChangeArrowheads="1"/>
              </p:cNvPicPr>
              <p:nvPr/>
            </p:nvPicPr>
            <p:blipFill>
              <a:blip r:embed="rId2368"/>
              <a:srcRect/>
              <a:stretch>
                <a:fillRect/>
              </a:stretch>
            </p:blipFill>
            <p:spPr bwMode="auto">
              <a:xfrm>
                <a:off x="1994" y="2541"/>
                <a:ext cx="4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2" name="Picture 340"/>
              <p:cNvPicPr>
                <a:picLocks noChangeAspect="1" noChangeArrowheads="1"/>
              </p:cNvPicPr>
              <p:nvPr/>
            </p:nvPicPr>
            <p:blipFill>
              <a:blip r:embed="rId2369"/>
              <a:srcRect/>
              <a:stretch>
                <a:fillRect/>
              </a:stretch>
            </p:blipFill>
            <p:spPr bwMode="auto">
              <a:xfrm>
                <a:off x="2044" y="2541"/>
                <a:ext cx="2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3" name="Picture 341"/>
              <p:cNvPicPr>
                <a:picLocks noChangeAspect="1" noChangeArrowheads="1"/>
              </p:cNvPicPr>
              <p:nvPr/>
            </p:nvPicPr>
            <p:blipFill>
              <a:blip r:embed="rId2370"/>
              <a:srcRect/>
              <a:stretch>
                <a:fillRect/>
              </a:stretch>
            </p:blipFill>
            <p:spPr bwMode="auto">
              <a:xfrm>
                <a:off x="1996" y="2542"/>
                <a:ext cx="4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4" name="Picture 342"/>
              <p:cNvPicPr>
                <a:picLocks noChangeAspect="1" noChangeArrowheads="1"/>
              </p:cNvPicPr>
              <p:nvPr/>
            </p:nvPicPr>
            <p:blipFill>
              <a:blip r:embed="rId2371"/>
              <a:srcRect/>
              <a:stretch>
                <a:fillRect/>
              </a:stretch>
            </p:blipFill>
            <p:spPr bwMode="auto">
              <a:xfrm>
                <a:off x="2044" y="2542"/>
                <a:ext cx="2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5" name="Picture 343"/>
              <p:cNvPicPr>
                <a:picLocks noChangeAspect="1" noChangeArrowheads="1"/>
              </p:cNvPicPr>
              <p:nvPr/>
            </p:nvPicPr>
            <p:blipFill>
              <a:blip r:embed="rId2372"/>
              <a:srcRect/>
              <a:stretch>
                <a:fillRect/>
              </a:stretch>
            </p:blipFill>
            <p:spPr bwMode="auto">
              <a:xfrm>
                <a:off x="1996" y="2544"/>
                <a:ext cx="4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6" name="Picture 344"/>
              <p:cNvPicPr>
                <a:picLocks noChangeAspect="1" noChangeArrowheads="1"/>
              </p:cNvPicPr>
              <p:nvPr/>
            </p:nvPicPr>
            <p:blipFill>
              <a:blip r:embed="rId2373"/>
              <a:srcRect/>
              <a:stretch>
                <a:fillRect/>
              </a:stretch>
            </p:blipFill>
            <p:spPr bwMode="auto">
              <a:xfrm>
                <a:off x="2044" y="2544"/>
                <a:ext cx="3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7" name="Picture 345"/>
              <p:cNvPicPr>
                <a:picLocks noChangeAspect="1" noChangeArrowheads="1"/>
              </p:cNvPicPr>
              <p:nvPr/>
            </p:nvPicPr>
            <p:blipFill>
              <a:blip r:embed="rId2374"/>
              <a:srcRect/>
              <a:stretch>
                <a:fillRect/>
              </a:stretch>
            </p:blipFill>
            <p:spPr bwMode="auto">
              <a:xfrm>
                <a:off x="1994" y="2546"/>
                <a:ext cx="4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8" name="Picture 346"/>
              <p:cNvPicPr>
                <a:picLocks noChangeAspect="1" noChangeArrowheads="1"/>
              </p:cNvPicPr>
              <p:nvPr/>
            </p:nvPicPr>
            <p:blipFill>
              <a:blip r:embed="rId2375"/>
              <a:srcRect/>
              <a:stretch>
                <a:fillRect/>
              </a:stretch>
            </p:blipFill>
            <p:spPr bwMode="auto">
              <a:xfrm>
                <a:off x="2044" y="2546"/>
                <a:ext cx="32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19" name="Picture 347"/>
              <p:cNvPicPr>
                <a:picLocks noChangeAspect="1" noChangeArrowheads="1"/>
              </p:cNvPicPr>
              <p:nvPr/>
            </p:nvPicPr>
            <p:blipFill>
              <a:blip r:embed="rId2376"/>
              <a:srcRect/>
              <a:stretch>
                <a:fillRect/>
              </a:stretch>
            </p:blipFill>
            <p:spPr bwMode="auto">
              <a:xfrm>
                <a:off x="1994" y="2547"/>
                <a:ext cx="8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0" name="Picture 348"/>
              <p:cNvPicPr>
                <a:picLocks noChangeAspect="1" noChangeArrowheads="1"/>
              </p:cNvPicPr>
              <p:nvPr/>
            </p:nvPicPr>
            <p:blipFill>
              <a:blip r:embed="rId2377"/>
              <a:srcRect/>
              <a:stretch>
                <a:fillRect/>
              </a:stretch>
            </p:blipFill>
            <p:spPr bwMode="auto">
              <a:xfrm>
                <a:off x="1998" y="2549"/>
                <a:ext cx="7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1" name="Picture 349"/>
              <p:cNvPicPr>
                <a:picLocks noChangeAspect="1" noChangeArrowheads="1"/>
              </p:cNvPicPr>
              <p:nvPr/>
            </p:nvPicPr>
            <p:blipFill>
              <a:blip r:embed="rId2378"/>
              <a:srcRect/>
              <a:stretch>
                <a:fillRect/>
              </a:stretch>
            </p:blipFill>
            <p:spPr bwMode="auto">
              <a:xfrm>
                <a:off x="1999" y="2551"/>
                <a:ext cx="77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2" name="Picture 350"/>
              <p:cNvPicPr>
                <a:picLocks noChangeAspect="1" noChangeArrowheads="1"/>
              </p:cNvPicPr>
              <p:nvPr/>
            </p:nvPicPr>
            <p:blipFill>
              <a:blip r:embed="rId2379"/>
              <a:srcRect/>
              <a:stretch>
                <a:fillRect/>
              </a:stretch>
            </p:blipFill>
            <p:spPr bwMode="auto">
              <a:xfrm>
                <a:off x="1999" y="2552"/>
                <a:ext cx="75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3" name="Picture 351"/>
              <p:cNvPicPr>
                <a:picLocks noChangeAspect="1" noChangeArrowheads="1"/>
              </p:cNvPicPr>
              <p:nvPr/>
            </p:nvPicPr>
            <p:blipFill>
              <a:blip r:embed="rId2380"/>
              <a:srcRect/>
              <a:stretch>
                <a:fillRect/>
              </a:stretch>
            </p:blipFill>
            <p:spPr bwMode="auto">
              <a:xfrm>
                <a:off x="2001" y="2554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4" name="Picture 352"/>
              <p:cNvPicPr>
                <a:picLocks noChangeAspect="1" noChangeArrowheads="1"/>
              </p:cNvPicPr>
              <p:nvPr/>
            </p:nvPicPr>
            <p:blipFill>
              <a:blip r:embed="rId2381"/>
              <a:srcRect/>
              <a:stretch>
                <a:fillRect/>
              </a:stretch>
            </p:blipFill>
            <p:spPr bwMode="auto">
              <a:xfrm>
                <a:off x="2001" y="2556"/>
                <a:ext cx="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5" name="Picture 353"/>
              <p:cNvPicPr>
                <a:picLocks noChangeAspect="1" noChangeArrowheads="1"/>
              </p:cNvPicPr>
              <p:nvPr/>
            </p:nvPicPr>
            <p:blipFill>
              <a:blip r:embed="rId2382"/>
              <a:srcRect/>
              <a:stretch>
                <a:fillRect/>
              </a:stretch>
            </p:blipFill>
            <p:spPr bwMode="auto">
              <a:xfrm>
                <a:off x="2003" y="2557"/>
                <a:ext cx="7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6" name="Picture 354"/>
              <p:cNvPicPr>
                <a:picLocks noChangeAspect="1" noChangeArrowheads="1"/>
              </p:cNvPicPr>
              <p:nvPr/>
            </p:nvPicPr>
            <p:blipFill>
              <a:blip r:embed="rId2383"/>
              <a:srcRect/>
              <a:stretch>
                <a:fillRect/>
              </a:stretch>
            </p:blipFill>
            <p:spPr bwMode="auto">
              <a:xfrm>
                <a:off x="2003" y="2559"/>
                <a:ext cx="71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7" name="Picture 355"/>
              <p:cNvPicPr>
                <a:picLocks noChangeAspect="1" noChangeArrowheads="1"/>
              </p:cNvPicPr>
              <p:nvPr/>
            </p:nvPicPr>
            <p:blipFill>
              <a:blip r:embed="rId2384"/>
              <a:srcRect/>
              <a:stretch>
                <a:fillRect/>
              </a:stretch>
            </p:blipFill>
            <p:spPr bwMode="auto">
              <a:xfrm>
                <a:off x="2003" y="2561"/>
                <a:ext cx="68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8" name="Picture 356"/>
              <p:cNvPicPr>
                <a:picLocks noChangeAspect="1" noChangeArrowheads="1"/>
              </p:cNvPicPr>
              <p:nvPr/>
            </p:nvPicPr>
            <p:blipFill>
              <a:blip r:embed="rId2385"/>
              <a:srcRect/>
              <a:stretch>
                <a:fillRect/>
              </a:stretch>
            </p:blipFill>
            <p:spPr bwMode="auto">
              <a:xfrm>
                <a:off x="2004" y="2562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29" name="Picture 357"/>
              <p:cNvPicPr>
                <a:picLocks noChangeAspect="1" noChangeArrowheads="1"/>
              </p:cNvPicPr>
              <p:nvPr/>
            </p:nvPicPr>
            <p:blipFill>
              <a:blip r:embed="rId2386"/>
              <a:srcRect/>
              <a:stretch>
                <a:fillRect/>
              </a:stretch>
            </p:blipFill>
            <p:spPr bwMode="auto">
              <a:xfrm>
                <a:off x="2004" y="2564"/>
                <a:ext cx="69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0" name="Picture 358"/>
              <p:cNvPicPr>
                <a:picLocks noChangeAspect="1" noChangeArrowheads="1"/>
              </p:cNvPicPr>
              <p:nvPr/>
            </p:nvPicPr>
            <p:blipFill>
              <a:blip r:embed="rId2387"/>
              <a:srcRect/>
              <a:stretch>
                <a:fillRect/>
              </a:stretch>
            </p:blipFill>
            <p:spPr bwMode="auto">
              <a:xfrm>
                <a:off x="2004" y="2566"/>
                <a:ext cx="69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1" name="Picture 359"/>
              <p:cNvPicPr>
                <a:picLocks noChangeAspect="1" noChangeArrowheads="1"/>
              </p:cNvPicPr>
              <p:nvPr/>
            </p:nvPicPr>
            <p:blipFill>
              <a:blip r:embed="rId2388"/>
              <a:srcRect/>
              <a:stretch>
                <a:fillRect/>
              </a:stretch>
            </p:blipFill>
            <p:spPr bwMode="auto">
              <a:xfrm>
                <a:off x="2003" y="2567"/>
                <a:ext cx="70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2" name="Picture 360"/>
              <p:cNvPicPr>
                <a:picLocks noChangeAspect="1" noChangeArrowheads="1"/>
              </p:cNvPicPr>
              <p:nvPr/>
            </p:nvPicPr>
            <p:blipFill>
              <a:blip r:embed="rId2389"/>
              <a:srcRect/>
              <a:stretch>
                <a:fillRect/>
              </a:stretch>
            </p:blipFill>
            <p:spPr bwMode="auto">
              <a:xfrm>
                <a:off x="2001" y="2569"/>
                <a:ext cx="72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3" name="Picture 361"/>
              <p:cNvPicPr>
                <a:picLocks noChangeAspect="1" noChangeArrowheads="1"/>
              </p:cNvPicPr>
              <p:nvPr/>
            </p:nvPicPr>
            <p:blipFill>
              <a:blip r:embed="rId2390"/>
              <a:srcRect/>
              <a:stretch>
                <a:fillRect/>
              </a:stretch>
            </p:blipFill>
            <p:spPr bwMode="auto">
              <a:xfrm>
                <a:off x="2001" y="2571"/>
                <a:ext cx="73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4" name="Picture 362"/>
              <p:cNvPicPr>
                <a:picLocks noChangeAspect="1" noChangeArrowheads="1"/>
              </p:cNvPicPr>
              <p:nvPr/>
            </p:nvPicPr>
            <p:blipFill>
              <a:blip r:embed="rId2391"/>
              <a:srcRect/>
              <a:stretch>
                <a:fillRect/>
              </a:stretch>
            </p:blipFill>
            <p:spPr bwMode="auto">
              <a:xfrm>
                <a:off x="2001" y="257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5" name="Picture 363"/>
              <p:cNvPicPr>
                <a:picLocks noChangeAspect="1" noChangeArrowheads="1"/>
              </p:cNvPicPr>
              <p:nvPr/>
            </p:nvPicPr>
            <p:blipFill>
              <a:blip r:embed="rId2392"/>
              <a:srcRect/>
              <a:stretch>
                <a:fillRect/>
              </a:stretch>
            </p:blipFill>
            <p:spPr bwMode="auto">
              <a:xfrm>
                <a:off x="2008" y="2572"/>
                <a:ext cx="66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6" name="Picture 364"/>
              <p:cNvPicPr>
                <a:picLocks noChangeAspect="1" noChangeArrowheads="1"/>
              </p:cNvPicPr>
              <p:nvPr/>
            </p:nvPicPr>
            <p:blipFill>
              <a:blip r:embed="rId2393"/>
              <a:srcRect/>
              <a:stretch>
                <a:fillRect/>
              </a:stretch>
            </p:blipFill>
            <p:spPr bwMode="auto">
              <a:xfrm>
                <a:off x="2078" y="2572"/>
                <a:ext cx="3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7" name="Picture 365"/>
              <p:cNvPicPr>
                <a:picLocks noChangeAspect="1" noChangeArrowheads="1"/>
              </p:cNvPicPr>
              <p:nvPr/>
            </p:nvPicPr>
            <p:blipFill>
              <a:blip r:embed="rId2394"/>
              <a:srcRect/>
              <a:stretch>
                <a:fillRect/>
              </a:stretch>
            </p:blipFill>
            <p:spPr bwMode="auto">
              <a:xfrm>
                <a:off x="2009" y="2574"/>
                <a:ext cx="74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8" name="Picture 366"/>
              <p:cNvPicPr>
                <a:picLocks noChangeAspect="1" noChangeArrowheads="1"/>
              </p:cNvPicPr>
              <p:nvPr/>
            </p:nvPicPr>
            <p:blipFill>
              <a:blip r:embed="rId2395"/>
              <a:srcRect/>
              <a:stretch>
                <a:fillRect/>
              </a:stretch>
            </p:blipFill>
            <p:spPr bwMode="auto">
              <a:xfrm>
                <a:off x="2009" y="2576"/>
                <a:ext cx="74" cy="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6139" name="Picture 367"/>
              <p:cNvPicPr>
                <a:picLocks noChangeAspect="1" noChangeArrowheads="1"/>
              </p:cNvPicPr>
              <p:nvPr/>
            </p:nvPicPr>
            <p:blipFill>
              <a:blip r:embed="rId2396"/>
              <a:srcRect/>
              <a:stretch>
                <a:fillRect/>
              </a:stretch>
            </p:blipFill>
            <p:spPr bwMode="auto">
              <a:xfrm>
                <a:off x="2009" y="2577"/>
                <a:ext cx="67" cy="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5819" name="Picture 368"/>
            <p:cNvPicPr>
              <a:picLocks noChangeAspect="1" noChangeArrowheads="1"/>
            </p:cNvPicPr>
            <p:nvPr/>
          </p:nvPicPr>
          <p:blipFill>
            <a:blip r:embed="rId2397"/>
            <a:srcRect/>
            <a:stretch>
              <a:fillRect/>
            </a:stretch>
          </p:blipFill>
          <p:spPr bwMode="auto">
            <a:xfrm>
              <a:off x="2078" y="2577"/>
              <a:ext cx="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0" name="Picture 369"/>
            <p:cNvPicPr>
              <a:picLocks noChangeAspect="1" noChangeArrowheads="1"/>
            </p:cNvPicPr>
            <p:nvPr/>
          </p:nvPicPr>
          <p:blipFill>
            <a:blip r:embed="rId2398"/>
            <a:srcRect/>
            <a:stretch>
              <a:fillRect/>
            </a:stretch>
          </p:blipFill>
          <p:spPr bwMode="auto">
            <a:xfrm>
              <a:off x="2008" y="2579"/>
              <a:ext cx="68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1" name="Picture 370"/>
            <p:cNvPicPr>
              <a:picLocks noChangeAspect="1" noChangeArrowheads="1"/>
            </p:cNvPicPr>
            <p:nvPr/>
          </p:nvPicPr>
          <p:blipFill>
            <a:blip r:embed="rId2399"/>
            <a:srcRect/>
            <a:stretch>
              <a:fillRect/>
            </a:stretch>
          </p:blipFill>
          <p:spPr bwMode="auto">
            <a:xfrm>
              <a:off x="2079" y="2579"/>
              <a:ext cx="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2" name="Picture 371"/>
            <p:cNvPicPr>
              <a:picLocks noChangeAspect="1" noChangeArrowheads="1"/>
            </p:cNvPicPr>
            <p:nvPr/>
          </p:nvPicPr>
          <p:blipFill>
            <a:blip r:embed="rId2400"/>
            <a:srcRect/>
            <a:stretch>
              <a:fillRect/>
            </a:stretch>
          </p:blipFill>
          <p:spPr bwMode="auto">
            <a:xfrm>
              <a:off x="2009" y="2581"/>
              <a:ext cx="67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3" name="Picture 372"/>
            <p:cNvPicPr>
              <a:picLocks noChangeAspect="1" noChangeArrowheads="1"/>
            </p:cNvPicPr>
            <p:nvPr/>
          </p:nvPicPr>
          <p:blipFill>
            <a:blip r:embed="rId2401"/>
            <a:srcRect/>
            <a:stretch>
              <a:fillRect/>
            </a:stretch>
          </p:blipFill>
          <p:spPr bwMode="auto">
            <a:xfrm>
              <a:off x="2009" y="2582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4" name="Picture 373"/>
            <p:cNvPicPr>
              <a:picLocks noChangeAspect="1" noChangeArrowheads="1"/>
            </p:cNvPicPr>
            <p:nvPr/>
          </p:nvPicPr>
          <p:blipFill>
            <a:blip r:embed="rId2402"/>
            <a:srcRect/>
            <a:stretch>
              <a:fillRect/>
            </a:stretch>
          </p:blipFill>
          <p:spPr bwMode="auto">
            <a:xfrm>
              <a:off x="2009" y="2584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5" name="Picture 374"/>
            <p:cNvPicPr>
              <a:picLocks noChangeAspect="1" noChangeArrowheads="1"/>
            </p:cNvPicPr>
            <p:nvPr/>
          </p:nvPicPr>
          <p:blipFill>
            <a:blip r:embed="rId2403"/>
            <a:srcRect/>
            <a:stretch>
              <a:fillRect/>
            </a:stretch>
          </p:blipFill>
          <p:spPr bwMode="auto">
            <a:xfrm>
              <a:off x="2011" y="2586"/>
              <a:ext cx="7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6" name="Picture 375"/>
            <p:cNvPicPr>
              <a:picLocks noChangeAspect="1" noChangeArrowheads="1"/>
            </p:cNvPicPr>
            <p:nvPr/>
          </p:nvPicPr>
          <p:blipFill>
            <a:blip r:embed="rId2404"/>
            <a:srcRect/>
            <a:stretch>
              <a:fillRect/>
            </a:stretch>
          </p:blipFill>
          <p:spPr bwMode="auto">
            <a:xfrm>
              <a:off x="2011" y="2587"/>
              <a:ext cx="7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7" name="Picture 376"/>
            <p:cNvPicPr>
              <a:picLocks noChangeAspect="1" noChangeArrowheads="1"/>
            </p:cNvPicPr>
            <p:nvPr/>
          </p:nvPicPr>
          <p:blipFill>
            <a:blip r:embed="rId2405"/>
            <a:srcRect/>
            <a:stretch>
              <a:fillRect/>
            </a:stretch>
          </p:blipFill>
          <p:spPr bwMode="auto">
            <a:xfrm>
              <a:off x="2011" y="2589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8" name="Picture 377"/>
            <p:cNvPicPr>
              <a:picLocks noChangeAspect="1" noChangeArrowheads="1"/>
            </p:cNvPicPr>
            <p:nvPr/>
          </p:nvPicPr>
          <p:blipFill>
            <a:blip r:embed="rId2406"/>
            <a:srcRect/>
            <a:stretch>
              <a:fillRect/>
            </a:stretch>
          </p:blipFill>
          <p:spPr bwMode="auto">
            <a:xfrm>
              <a:off x="2011" y="2591"/>
              <a:ext cx="68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29" name="Picture 378"/>
            <p:cNvPicPr>
              <a:picLocks noChangeAspect="1" noChangeArrowheads="1"/>
            </p:cNvPicPr>
            <p:nvPr/>
          </p:nvPicPr>
          <p:blipFill>
            <a:blip r:embed="rId2407"/>
            <a:srcRect/>
            <a:stretch>
              <a:fillRect/>
            </a:stretch>
          </p:blipFill>
          <p:spPr bwMode="auto">
            <a:xfrm>
              <a:off x="2013" y="2592"/>
              <a:ext cx="68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0" name="Picture 379"/>
            <p:cNvPicPr>
              <a:picLocks noChangeAspect="1" noChangeArrowheads="1"/>
            </p:cNvPicPr>
            <p:nvPr/>
          </p:nvPicPr>
          <p:blipFill>
            <a:blip r:embed="rId2408"/>
            <a:srcRect/>
            <a:stretch>
              <a:fillRect/>
            </a:stretch>
          </p:blipFill>
          <p:spPr bwMode="auto">
            <a:xfrm>
              <a:off x="2014" y="2594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1" name="Picture 380"/>
            <p:cNvPicPr>
              <a:picLocks noChangeAspect="1" noChangeArrowheads="1"/>
            </p:cNvPicPr>
            <p:nvPr/>
          </p:nvPicPr>
          <p:blipFill>
            <a:blip r:embed="rId2409"/>
            <a:srcRect/>
            <a:stretch>
              <a:fillRect/>
            </a:stretch>
          </p:blipFill>
          <p:spPr bwMode="auto">
            <a:xfrm>
              <a:off x="2016" y="2596"/>
              <a:ext cx="6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2" name="Picture 381"/>
            <p:cNvPicPr>
              <a:picLocks noChangeAspect="1" noChangeArrowheads="1"/>
            </p:cNvPicPr>
            <p:nvPr/>
          </p:nvPicPr>
          <p:blipFill>
            <a:blip r:embed="rId2410"/>
            <a:srcRect/>
            <a:stretch>
              <a:fillRect/>
            </a:stretch>
          </p:blipFill>
          <p:spPr bwMode="auto">
            <a:xfrm>
              <a:off x="2018" y="2597"/>
              <a:ext cx="63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3" name="Picture 382"/>
            <p:cNvPicPr>
              <a:picLocks noChangeAspect="1" noChangeArrowheads="1"/>
            </p:cNvPicPr>
            <p:nvPr/>
          </p:nvPicPr>
          <p:blipFill>
            <a:blip r:embed="rId2411"/>
            <a:srcRect/>
            <a:stretch>
              <a:fillRect/>
            </a:stretch>
          </p:blipFill>
          <p:spPr bwMode="auto">
            <a:xfrm>
              <a:off x="2019" y="2599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4" name="Picture 383"/>
            <p:cNvPicPr>
              <a:picLocks noChangeAspect="1" noChangeArrowheads="1"/>
            </p:cNvPicPr>
            <p:nvPr/>
          </p:nvPicPr>
          <p:blipFill>
            <a:blip r:embed="rId2412"/>
            <a:srcRect/>
            <a:stretch>
              <a:fillRect/>
            </a:stretch>
          </p:blipFill>
          <p:spPr bwMode="auto">
            <a:xfrm>
              <a:off x="2019" y="2601"/>
              <a:ext cx="65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5" name="Picture 384"/>
            <p:cNvPicPr>
              <a:picLocks noChangeAspect="1" noChangeArrowheads="1"/>
            </p:cNvPicPr>
            <p:nvPr/>
          </p:nvPicPr>
          <p:blipFill>
            <a:blip r:embed="rId2413"/>
            <a:srcRect/>
            <a:stretch>
              <a:fillRect/>
            </a:stretch>
          </p:blipFill>
          <p:spPr bwMode="auto">
            <a:xfrm>
              <a:off x="2019" y="2602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6" name="Picture 385"/>
            <p:cNvPicPr>
              <a:picLocks noChangeAspect="1" noChangeArrowheads="1"/>
            </p:cNvPicPr>
            <p:nvPr/>
          </p:nvPicPr>
          <p:blipFill>
            <a:blip r:embed="rId2414"/>
            <a:srcRect/>
            <a:stretch>
              <a:fillRect/>
            </a:stretch>
          </p:blipFill>
          <p:spPr bwMode="auto">
            <a:xfrm>
              <a:off x="2019" y="2604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7" name="Picture 386"/>
            <p:cNvPicPr>
              <a:picLocks noChangeAspect="1" noChangeArrowheads="1"/>
            </p:cNvPicPr>
            <p:nvPr/>
          </p:nvPicPr>
          <p:blipFill>
            <a:blip r:embed="rId2415"/>
            <a:srcRect/>
            <a:stretch>
              <a:fillRect/>
            </a:stretch>
          </p:blipFill>
          <p:spPr bwMode="auto">
            <a:xfrm>
              <a:off x="2019" y="2606"/>
              <a:ext cx="67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8" name="Picture 387"/>
            <p:cNvPicPr>
              <a:picLocks noChangeAspect="1" noChangeArrowheads="1"/>
            </p:cNvPicPr>
            <p:nvPr/>
          </p:nvPicPr>
          <p:blipFill>
            <a:blip r:embed="rId2416"/>
            <a:srcRect/>
            <a:stretch>
              <a:fillRect/>
            </a:stretch>
          </p:blipFill>
          <p:spPr bwMode="auto">
            <a:xfrm>
              <a:off x="2021" y="2607"/>
              <a:ext cx="6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39" name="Picture 388"/>
            <p:cNvPicPr>
              <a:picLocks noChangeAspect="1" noChangeArrowheads="1"/>
            </p:cNvPicPr>
            <p:nvPr/>
          </p:nvPicPr>
          <p:blipFill>
            <a:blip r:embed="rId2417"/>
            <a:srcRect/>
            <a:stretch>
              <a:fillRect/>
            </a:stretch>
          </p:blipFill>
          <p:spPr bwMode="auto">
            <a:xfrm>
              <a:off x="2021" y="2609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0" name="Picture 389"/>
            <p:cNvPicPr>
              <a:picLocks noChangeAspect="1" noChangeArrowheads="1"/>
            </p:cNvPicPr>
            <p:nvPr/>
          </p:nvPicPr>
          <p:blipFill>
            <a:blip r:embed="rId2418"/>
            <a:srcRect/>
            <a:stretch>
              <a:fillRect/>
            </a:stretch>
          </p:blipFill>
          <p:spPr bwMode="auto">
            <a:xfrm>
              <a:off x="2023" y="2611"/>
              <a:ext cx="65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1" name="Picture 390"/>
            <p:cNvPicPr>
              <a:picLocks noChangeAspect="1" noChangeArrowheads="1"/>
            </p:cNvPicPr>
            <p:nvPr/>
          </p:nvPicPr>
          <p:blipFill>
            <a:blip r:embed="rId2419"/>
            <a:srcRect/>
            <a:stretch>
              <a:fillRect/>
            </a:stretch>
          </p:blipFill>
          <p:spPr bwMode="auto">
            <a:xfrm>
              <a:off x="2023" y="2612"/>
              <a:ext cx="6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2" name="Picture 391"/>
            <p:cNvPicPr>
              <a:picLocks noChangeAspect="1" noChangeArrowheads="1"/>
            </p:cNvPicPr>
            <p:nvPr/>
          </p:nvPicPr>
          <p:blipFill>
            <a:blip r:embed="rId2420"/>
            <a:srcRect/>
            <a:stretch>
              <a:fillRect/>
            </a:stretch>
          </p:blipFill>
          <p:spPr bwMode="auto">
            <a:xfrm>
              <a:off x="2024" y="2614"/>
              <a:ext cx="64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3" name="Picture 392"/>
            <p:cNvPicPr>
              <a:picLocks noChangeAspect="1" noChangeArrowheads="1"/>
            </p:cNvPicPr>
            <p:nvPr/>
          </p:nvPicPr>
          <p:blipFill>
            <a:blip r:embed="rId2421"/>
            <a:srcRect/>
            <a:stretch>
              <a:fillRect/>
            </a:stretch>
          </p:blipFill>
          <p:spPr bwMode="auto">
            <a:xfrm>
              <a:off x="2026" y="2616"/>
              <a:ext cx="6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4" name="Picture 393"/>
            <p:cNvPicPr>
              <a:picLocks noChangeAspect="1" noChangeArrowheads="1"/>
            </p:cNvPicPr>
            <p:nvPr/>
          </p:nvPicPr>
          <p:blipFill>
            <a:blip r:embed="rId2422"/>
            <a:srcRect/>
            <a:stretch>
              <a:fillRect/>
            </a:stretch>
          </p:blipFill>
          <p:spPr bwMode="auto">
            <a:xfrm>
              <a:off x="2028" y="2617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5" name="Picture 394"/>
            <p:cNvPicPr>
              <a:picLocks noChangeAspect="1" noChangeArrowheads="1"/>
            </p:cNvPicPr>
            <p:nvPr/>
          </p:nvPicPr>
          <p:blipFill>
            <a:blip r:embed="rId2423"/>
            <a:srcRect/>
            <a:stretch>
              <a:fillRect/>
            </a:stretch>
          </p:blipFill>
          <p:spPr bwMode="auto">
            <a:xfrm>
              <a:off x="2029" y="2619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6" name="Picture 395"/>
            <p:cNvPicPr>
              <a:picLocks noChangeAspect="1" noChangeArrowheads="1"/>
            </p:cNvPicPr>
            <p:nvPr/>
          </p:nvPicPr>
          <p:blipFill>
            <a:blip r:embed="rId2424"/>
            <a:srcRect/>
            <a:stretch>
              <a:fillRect/>
            </a:stretch>
          </p:blipFill>
          <p:spPr bwMode="auto">
            <a:xfrm>
              <a:off x="2029" y="2621"/>
              <a:ext cx="6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7" name="Picture 396"/>
            <p:cNvPicPr>
              <a:picLocks noChangeAspect="1" noChangeArrowheads="1"/>
            </p:cNvPicPr>
            <p:nvPr/>
          </p:nvPicPr>
          <p:blipFill>
            <a:blip r:embed="rId2425"/>
            <a:srcRect/>
            <a:stretch>
              <a:fillRect/>
            </a:stretch>
          </p:blipFill>
          <p:spPr bwMode="auto">
            <a:xfrm>
              <a:off x="2031" y="2622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8" name="Picture 397"/>
            <p:cNvPicPr>
              <a:picLocks noChangeAspect="1" noChangeArrowheads="1"/>
            </p:cNvPicPr>
            <p:nvPr/>
          </p:nvPicPr>
          <p:blipFill>
            <a:blip r:embed="rId2426"/>
            <a:srcRect/>
            <a:stretch>
              <a:fillRect/>
            </a:stretch>
          </p:blipFill>
          <p:spPr bwMode="auto">
            <a:xfrm>
              <a:off x="2031" y="2624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49" name="Picture 398"/>
            <p:cNvPicPr>
              <a:picLocks noChangeAspect="1" noChangeArrowheads="1"/>
            </p:cNvPicPr>
            <p:nvPr/>
          </p:nvPicPr>
          <p:blipFill>
            <a:blip r:embed="rId2427"/>
            <a:srcRect/>
            <a:stretch>
              <a:fillRect/>
            </a:stretch>
          </p:blipFill>
          <p:spPr bwMode="auto">
            <a:xfrm>
              <a:off x="2033" y="2626"/>
              <a:ext cx="6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0" name="Picture 399"/>
            <p:cNvPicPr>
              <a:picLocks noChangeAspect="1" noChangeArrowheads="1"/>
            </p:cNvPicPr>
            <p:nvPr/>
          </p:nvPicPr>
          <p:blipFill>
            <a:blip r:embed="rId2428"/>
            <a:srcRect/>
            <a:stretch>
              <a:fillRect/>
            </a:stretch>
          </p:blipFill>
          <p:spPr bwMode="auto">
            <a:xfrm>
              <a:off x="2033" y="2627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1" name="Picture 400"/>
            <p:cNvPicPr>
              <a:picLocks noChangeAspect="1" noChangeArrowheads="1"/>
            </p:cNvPicPr>
            <p:nvPr/>
          </p:nvPicPr>
          <p:blipFill>
            <a:blip r:embed="rId2429"/>
            <a:srcRect/>
            <a:stretch>
              <a:fillRect/>
            </a:stretch>
          </p:blipFill>
          <p:spPr bwMode="auto">
            <a:xfrm>
              <a:off x="2034" y="2629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2" name="Picture 401"/>
            <p:cNvPicPr>
              <a:picLocks noChangeAspect="1" noChangeArrowheads="1"/>
            </p:cNvPicPr>
            <p:nvPr/>
          </p:nvPicPr>
          <p:blipFill>
            <a:blip r:embed="rId2430"/>
            <a:srcRect/>
            <a:stretch>
              <a:fillRect/>
            </a:stretch>
          </p:blipFill>
          <p:spPr bwMode="auto">
            <a:xfrm>
              <a:off x="2034" y="2631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3" name="Picture 402"/>
            <p:cNvPicPr>
              <a:picLocks noChangeAspect="1" noChangeArrowheads="1"/>
            </p:cNvPicPr>
            <p:nvPr/>
          </p:nvPicPr>
          <p:blipFill>
            <a:blip r:embed="rId2431"/>
            <a:srcRect/>
            <a:stretch>
              <a:fillRect/>
            </a:stretch>
          </p:blipFill>
          <p:spPr bwMode="auto">
            <a:xfrm>
              <a:off x="2034" y="2632"/>
              <a:ext cx="5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4" name="Picture 403"/>
            <p:cNvPicPr>
              <a:picLocks noChangeAspect="1" noChangeArrowheads="1"/>
            </p:cNvPicPr>
            <p:nvPr/>
          </p:nvPicPr>
          <p:blipFill>
            <a:blip r:embed="rId2432"/>
            <a:srcRect/>
            <a:stretch>
              <a:fillRect/>
            </a:stretch>
          </p:blipFill>
          <p:spPr bwMode="auto">
            <a:xfrm>
              <a:off x="2036" y="2634"/>
              <a:ext cx="58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5" name="Picture 404"/>
            <p:cNvPicPr>
              <a:picLocks noChangeAspect="1" noChangeArrowheads="1"/>
            </p:cNvPicPr>
            <p:nvPr/>
          </p:nvPicPr>
          <p:blipFill>
            <a:blip r:embed="rId2433"/>
            <a:srcRect/>
            <a:stretch>
              <a:fillRect/>
            </a:stretch>
          </p:blipFill>
          <p:spPr bwMode="auto">
            <a:xfrm>
              <a:off x="2036" y="2636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6" name="Picture 405"/>
            <p:cNvPicPr>
              <a:picLocks noChangeAspect="1" noChangeArrowheads="1"/>
            </p:cNvPicPr>
            <p:nvPr/>
          </p:nvPicPr>
          <p:blipFill>
            <a:blip r:embed="rId2434"/>
            <a:srcRect/>
            <a:stretch>
              <a:fillRect/>
            </a:stretch>
          </p:blipFill>
          <p:spPr bwMode="auto">
            <a:xfrm>
              <a:off x="2038" y="2637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7" name="Picture 406"/>
            <p:cNvPicPr>
              <a:picLocks noChangeAspect="1" noChangeArrowheads="1"/>
            </p:cNvPicPr>
            <p:nvPr/>
          </p:nvPicPr>
          <p:blipFill>
            <a:blip r:embed="rId2435"/>
            <a:srcRect/>
            <a:stretch>
              <a:fillRect/>
            </a:stretch>
          </p:blipFill>
          <p:spPr bwMode="auto">
            <a:xfrm>
              <a:off x="2038" y="2639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8" name="Picture 407"/>
            <p:cNvPicPr>
              <a:picLocks noChangeAspect="1" noChangeArrowheads="1"/>
            </p:cNvPicPr>
            <p:nvPr/>
          </p:nvPicPr>
          <p:blipFill>
            <a:blip r:embed="rId2436"/>
            <a:srcRect/>
            <a:stretch>
              <a:fillRect/>
            </a:stretch>
          </p:blipFill>
          <p:spPr bwMode="auto">
            <a:xfrm>
              <a:off x="2039" y="2641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59" name="Picture 408"/>
            <p:cNvPicPr>
              <a:picLocks noChangeAspect="1" noChangeArrowheads="1"/>
            </p:cNvPicPr>
            <p:nvPr/>
          </p:nvPicPr>
          <p:blipFill>
            <a:blip r:embed="rId2437"/>
            <a:srcRect/>
            <a:stretch>
              <a:fillRect/>
            </a:stretch>
          </p:blipFill>
          <p:spPr bwMode="auto">
            <a:xfrm>
              <a:off x="2039" y="2642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0" name="Picture 409"/>
            <p:cNvPicPr>
              <a:picLocks noChangeAspect="1" noChangeArrowheads="1"/>
            </p:cNvPicPr>
            <p:nvPr/>
          </p:nvPicPr>
          <p:blipFill>
            <a:blip r:embed="rId2438"/>
            <a:srcRect/>
            <a:stretch>
              <a:fillRect/>
            </a:stretch>
          </p:blipFill>
          <p:spPr bwMode="auto">
            <a:xfrm>
              <a:off x="2039" y="2644"/>
              <a:ext cx="64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1" name="Picture 410"/>
            <p:cNvPicPr>
              <a:picLocks noChangeAspect="1" noChangeArrowheads="1"/>
            </p:cNvPicPr>
            <p:nvPr/>
          </p:nvPicPr>
          <p:blipFill>
            <a:blip r:embed="rId2439"/>
            <a:srcRect/>
            <a:stretch>
              <a:fillRect/>
            </a:stretch>
          </p:blipFill>
          <p:spPr bwMode="auto">
            <a:xfrm>
              <a:off x="2041" y="2646"/>
              <a:ext cx="6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2" name="Picture 411"/>
            <p:cNvPicPr>
              <a:picLocks noChangeAspect="1" noChangeArrowheads="1"/>
            </p:cNvPicPr>
            <p:nvPr/>
          </p:nvPicPr>
          <p:blipFill>
            <a:blip r:embed="rId2440"/>
            <a:srcRect/>
            <a:stretch>
              <a:fillRect/>
            </a:stretch>
          </p:blipFill>
          <p:spPr bwMode="auto">
            <a:xfrm>
              <a:off x="2041" y="2647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3" name="Picture 412"/>
            <p:cNvPicPr>
              <a:picLocks noChangeAspect="1" noChangeArrowheads="1"/>
            </p:cNvPicPr>
            <p:nvPr/>
          </p:nvPicPr>
          <p:blipFill>
            <a:blip r:embed="rId2441"/>
            <a:srcRect/>
            <a:stretch>
              <a:fillRect/>
            </a:stretch>
          </p:blipFill>
          <p:spPr bwMode="auto">
            <a:xfrm>
              <a:off x="2034" y="2649"/>
              <a:ext cx="69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4" name="Picture 413"/>
            <p:cNvPicPr>
              <a:picLocks noChangeAspect="1" noChangeArrowheads="1"/>
            </p:cNvPicPr>
            <p:nvPr/>
          </p:nvPicPr>
          <p:blipFill>
            <a:blip r:embed="rId2442"/>
            <a:srcRect/>
            <a:stretch>
              <a:fillRect/>
            </a:stretch>
          </p:blipFill>
          <p:spPr bwMode="auto">
            <a:xfrm>
              <a:off x="2024" y="2651"/>
              <a:ext cx="7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5" name="Picture 414"/>
            <p:cNvPicPr>
              <a:picLocks noChangeAspect="1" noChangeArrowheads="1"/>
            </p:cNvPicPr>
            <p:nvPr/>
          </p:nvPicPr>
          <p:blipFill>
            <a:blip r:embed="rId2443"/>
            <a:srcRect/>
            <a:stretch>
              <a:fillRect/>
            </a:stretch>
          </p:blipFill>
          <p:spPr bwMode="auto">
            <a:xfrm>
              <a:off x="2033" y="2651"/>
              <a:ext cx="7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6" name="Picture 415"/>
            <p:cNvPicPr>
              <a:picLocks noChangeAspect="1" noChangeArrowheads="1"/>
            </p:cNvPicPr>
            <p:nvPr/>
          </p:nvPicPr>
          <p:blipFill>
            <a:blip r:embed="rId2444"/>
            <a:srcRect/>
            <a:stretch>
              <a:fillRect/>
            </a:stretch>
          </p:blipFill>
          <p:spPr bwMode="auto">
            <a:xfrm>
              <a:off x="2023" y="2652"/>
              <a:ext cx="8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7" name="Picture 416"/>
            <p:cNvPicPr>
              <a:picLocks noChangeAspect="1" noChangeArrowheads="1"/>
            </p:cNvPicPr>
            <p:nvPr/>
          </p:nvPicPr>
          <p:blipFill>
            <a:blip r:embed="rId2445"/>
            <a:srcRect/>
            <a:stretch>
              <a:fillRect/>
            </a:stretch>
          </p:blipFill>
          <p:spPr bwMode="auto">
            <a:xfrm>
              <a:off x="2023" y="2654"/>
              <a:ext cx="8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8" name="Picture 417"/>
            <p:cNvPicPr>
              <a:picLocks noChangeAspect="1" noChangeArrowheads="1"/>
            </p:cNvPicPr>
            <p:nvPr/>
          </p:nvPicPr>
          <p:blipFill>
            <a:blip r:embed="rId2446"/>
            <a:srcRect/>
            <a:stretch>
              <a:fillRect/>
            </a:stretch>
          </p:blipFill>
          <p:spPr bwMode="auto">
            <a:xfrm>
              <a:off x="2023" y="2656"/>
              <a:ext cx="8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69" name="Picture 418"/>
            <p:cNvPicPr>
              <a:picLocks noChangeAspect="1" noChangeArrowheads="1"/>
            </p:cNvPicPr>
            <p:nvPr/>
          </p:nvPicPr>
          <p:blipFill>
            <a:blip r:embed="rId2447"/>
            <a:srcRect/>
            <a:stretch>
              <a:fillRect/>
            </a:stretch>
          </p:blipFill>
          <p:spPr bwMode="auto">
            <a:xfrm>
              <a:off x="2029" y="2657"/>
              <a:ext cx="7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0" name="Picture 419"/>
            <p:cNvPicPr>
              <a:picLocks noChangeAspect="1" noChangeArrowheads="1"/>
            </p:cNvPicPr>
            <p:nvPr/>
          </p:nvPicPr>
          <p:blipFill>
            <a:blip r:embed="rId2448"/>
            <a:srcRect/>
            <a:stretch>
              <a:fillRect/>
            </a:stretch>
          </p:blipFill>
          <p:spPr bwMode="auto">
            <a:xfrm>
              <a:off x="2029" y="2659"/>
              <a:ext cx="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1" name="Picture 420"/>
            <p:cNvPicPr>
              <a:picLocks noChangeAspect="1" noChangeArrowheads="1"/>
            </p:cNvPicPr>
            <p:nvPr/>
          </p:nvPicPr>
          <p:blipFill>
            <a:blip r:embed="rId2449"/>
            <a:srcRect/>
            <a:stretch>
              <a:fillRect/>
            </a:stretch>
          </p:blipFill>
          <p:spPr bwMode="auto">
            <a:xfrm>
              <a:off x="2046" y="2659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2" name="Picture 421"/>
            <p:cNvPicPr>
              <a:picLocks noChangeAspect="1" noChangeArrowheads="1"/>
            </p:cNvPicPr>
            <p:nvPr/>
          </p:nvPicPr>
          <p:blipFill>
            <a:blip r:embed="rId2450"/>
            <a:srcRect/>
            <a:stretch>
              <a:fillRect/>
            </a:stretch>
          </p:blipFill>
          <p:spPr bwMode="auto">
            <a:xfrm>
              <a:off x="2029" y="2661"/>
              <a:ext cx="7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3" name="Picture 422"/>
            <p:cNvPicPr>
              <a:picLocks noChangeAspect="1" noChangeArrowheads="1"/>
            </p:cNvPicPr>
            <p:nvPr/>
          </p:nvPicPr>
          <p:blipFill>
            <a:blip r:embed="rId2451"/>
            <a:srcRect/>
            <a:stretch>
              <a:fillRect/>
            </a:stretch>
          </p:blipFill>
          <p:spPr bwMode="auto">
            <a:xfrm>
              <a:off x="2046" y="2661"/>
              <a:ext cx="6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4" name="Picture 423"/>
            <p:cNvPicPr>
              <a:picLocks noChangeAspect="1" noChangeArrowheads="1"/>
            </p:cNvPicPr>
            <p:nvPr/>
          </p:nvPicPr>
          <p:blipFill>
            <a:blip r:embed="rId2452"/>
            <a:srcRect/>
            <a:stretch>
              <a:fillRect/>
            </a:stretch>
          </p:blipFill>
          <p:spPr bwMode="auto">
            <a:xfrm>
              <a:off x="2031" y="2662"/>
              <a:ext cx="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5" name="Picture 424"/>
            <p:cNvPicPr>
              <a:picLocks noChangeAspect="1" noChangeArrowheads="1"/>
            </p:cNvPicPr>
            <p:nvPr/>
          </p:nvPicPr>
          <p:blipFill>
            <a:blip r:embed="rId2453"/>
            <a:srcRect/>
            <a:stretch>
              <a:fillRect/>
            </a:stretch>
          </p:blipFill>
          <p:spPr bwMode="auto">
            <a:xfrm>
              <a:off x="2046" y="2662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6" name="Picture 425"/>
            <p:cNvPicPr>
              <a:picLocks noChangeAspect="1" noChangeArrowheads="1"/>
            </p:cNvPicPr>
            <p:nvPr/>
          </p:nvPicPr>
          <p:blipFill>
            <a:blip r:embed="rId2454"/>
            <a:srcRect/>
            <a:stretch>
              <a:fillRect/>
            </a:stretch>
          </p:blipFill>
          <p:spPr bwMode="auto">
            <a:xfrm>
              <a:off x="2031" y="2664"/>
              <a:ext cx="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7" name="Picture 426"/>
            <p:cNvPicPr>
              <a:picLocks noChangeAspect="1" noChangeArrowheads="1"/>
            </p:cNvPicPr>
            <p:nvPr/>
          </p:nvPicPr>
          <p:blipFill>
            <a:blip r:embed="rId2455"/>
            <a:srcRect/>
            <a:stretch>
              <a:fillRect/>
            </a:stretch>
          </p:blipFill>
          <p:spPr bwMode="auto">
            <a:xfrm>
              <a:off x="2048" y="2664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8" name="Picture 427"/>
            <p:cNvPicPr>
              <a:picLocks noChangeAspect="1" noChangeArrowheads="1"/>
            </p:cNvPicPr>
            <p:nvPr/>
          </p:nvPicPr>
          <p:blipFill>
            <a:blip r:embed="rId2456"/>
            <a:srcRect/>
            <a:stretch>
              <a:fillRect/>
            </a:stretch>
          </p:blipFill>
          <p:spPr bwMode="auto">
            <a:xfrm>
              <a:off x="2031" y="2666"/>
              <a:ext cx="5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79" name="Picture 428"/>
            <p:cNvPicPr>
              <a:picLocks noChangeAspect="1" noChangeArrowheads="1"/>
            </p:cNvPicPr>
            <p:nvPr/>
          </p:nvPicPr>
          <p:blipFill>
            <a:blip r:embed="rId2457"/>
            <a:srcRect/>
            <a:stretch>
              <a:fillRect/>
            </a:stretch>
          </p:blipFill>
          <p:spPr bwMode="auto">
            <a:xfrm>
              <a:off x="2046" y="2666"/>
              <a:ext cx="6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0" name="Picture 429"/>
            <p:cNvPicPr>
              <a:picLocks noChangeAspect="1" noChangeArrowheads="1"/>
            </p:cNvPicPr>
            <p:nvPr/>
          </p:nvPicPr>
          <p:blipFill>
            <a:blip r:embed="rId2458"/>
            <a:srcRect/>
            <a:stretch>
              <a:fillRect/>
            </a:stretch>
          </p:blipFill>
          <p:spPr bwMode="auto">
            <a:xfrm>
              <a:off x="2033" y="2667"/>
              <a:ext cx="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1" name="Picture 430"/>
            <p:cNvPicPr>
              <a:picLocks noChangeAspect="1" noChangeArrowheads="1"/>
            </p:cNvPicPr>
            <p:nvPr/>
          </p:nvPicPr>
          <p:blipFill>
            <a:blip r:embed="rId2459"/>
            <a:srcRect/>
            <a:stretch>
              <a:fillRect/>
            </a:stretch>
          </p:blipFill>
          <p:spPr bwMode="auto">
            <a:xfrm>
              <a:off x="2048" y="2667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2" name="Picture 431"/>
            <p:cNvPicPr>
              <a:picLocks noChangeAspect="1" noChangeArrowheads="1"/>
            </p:cNvPicPr>
            <p:nvPr/>
          </p:nvPicPr>
          <p:blipFill>
            <a:blip r:embed="rId2460"/>
            <a:srcRect/>
            <a:stretch>
              <a:fillRect/>
            </a:stretch>
          </p:blipFill>
          <p:spPr bwMode="auto">
            <a:xfrm>
              <a:off x="2048" y="2669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3" name="Picture 432"/>
            <p:cNvPicPr>
              <a:picLocks noChangeAspect="1" noChangeArrowheads="1"/>
            </p:cNvPicPr>
            <p:nvPr/>
          </p:nvPicPr>
          <p:blipFill>
            <a:blip r:embed="rId2461"/>
            <a:srcRect/>
            <a:stretch>
              <a:fillRect/>
            </a:stretch>
          </p:blipFill>
          <p:spPr bwMode="auto">
            <a:xfrm>
              <a:off x="2048" y="2671"/>
              <a:ext cx="6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4" name="Picture 433"/>
            <p:cNvPicPr>
              <a:picLocks noChangeAspect="1" noChangeArrowheads="1"/>
            </p:cNvPicPr>
            <p:nvPr/>
          </p:nvPicPr>
          <p:blipFill>
            <a:blip r:embed="rId2462"/>
            <a:srcRect/>
            <a:stretch>
              <a:fillRect/>
            </a:stretch>
          </p:blipFill>
          <p:spPr bwMode="auto">
            <a:xfrm>
              <a:off x="2048" y="2672"/>
              <a:ext cx="63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5" name="Picture 434"/>
            <p:cNvPicPr>
              <a:picLocks noChangeAspect="1" noChangeArrowheads="1"/>
            </p:cNvPicPr>
            <p:nvPr/>
          </p:nvPicPr>
          <p:blipFill>
            <a:blip r:embed="rId2463"/>
            <a:srcRect/>
            <a:stretch>
              <a:fillRect/>
            </a:stretch>
          </p:blipFill>
          <p:spPr bwMode="auto">
            <a:xfrm>
              <a:off x="2049" y="2674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6" name="Picture 435"/>
            <p:cNvPicPr>
              <a:picLocks noChangeAspect="1" noChangeArrowheads="1"/>
            </p:cNvPicPr>
            <p:nvPr/>
          </p:nvPicPr>
          <p:blipFill>
            <a:blip r:embed="rId2464"/>
            <a:srcRect/>
            <a:stretch>
              <a:fillRect/>
            </a:stretch>
          </p:blipFill>
          <p:spPr bwMode="auto">
            <a:xfrm>
              <a:off x="2049" y="2676"/>
              <a:ext cx="6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7" name="Picture 436"/>
            <p:cNvPicPr>
              <a:picLocks noChangeAspect="1" noChangeArrowheads="1"/>
            </p:cNvPicPr>
            <p:nvPr/>
          </p:nvPicPr>
          <p:blipFill>
            <a:blip r:embed="rId2465"/>
            <a:srcRect/>
            <a:stretch>
              <a:fillRect/>
            </a:stretch>
          </p:blipFill>
          <p:spPr bwMode="auto">
            <a:xfrm>
              <a:off x="2051" y="2677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8" name="Picture 437"/>
            <p:cNvPicPr>
              <a:picLocks noChangeAspect="1" noChangeArrowheads="1"/>
            </p:cNvPicPr>
            <p:nvPr/>
          </p:nvPicPr>
          <p:blipFill>
            <a:blip r:embed="rId2466"/>
            <a:srcRect/>
            <a:stretch>
              <a:fillRect/>
            </a:stretch>
          </p:blipFill>
          <p:spPr bwMode="auto">
            <a:xfrm>
              <a:off x="2051" y="2679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89" name="Picture 438"/>
            <p:cNvPicPr>
              <a:picLocks noChangeAspect="1" noChangeArrowheads="1"/>
            </p:cNvPicPr>
            <p:nvPr/>
          </p:nvPicPr>
          <p:blipFill>
            <a:blip r:embed="rId2467"/>
            <a:srcRect/>
            <a:stretch>
              <a:fillRect/>
            </a:stretch>
          </p:blipFill>
          <p:spPr bwMode="auto">
            <a:xfrm>
              <a:off x="2051" y="2681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0" name="Picture 439"/>
            <p:cNvPicPr>
              <a:picLocks noChangeAspect="1" noChangeArrowheads="1"/>
            </p:cNvPicPr>
            <p:nvPr/>
          </p:nvPicPr>
          <p:blipFill>
            <a:blip r:embed="rId2468"/>
            <a:srcRect/>
            <a:stretch>
              <a:fillRect/>
            </a:stretch>
          </p:blipFill>
          <p:spPr bwMode="auto">
            <a:xfrm>
              <a:off x="2053" y="2682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1" name="Picture 440"/>
            <p:cNvPicPr>
              <a:picLocks noChangeAspect="1" noChangeArrowheads="1"/>
            </p:cNvPicPr>
            <p:nvPr/>
          </p:nvPicPr>
          <p:blipFill>
            <a:blip r:embed="rId2469"/>
            <a:srcRect/>
            <a:stretch>
              <a:fillRect/>
            </a:stretch>
          </p:blipFill>
          <p:spPr bwMode="auto">
            <a:xfrm>
              <a:off x="2053" y="2684"/>
              <a:ext cx="61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2" name="Picture 441"/>
            <p:cNvPicPr>
              <a:picLocks noChangeAspect="1" noChangeArrowheads="1"/>
            </p:cNvPicPr>
            <p:nvPr/>
          </p:nvPicPr>
          <p:blipFill>
            <a:blip r:embed="rId2470"/>
            <a:srcRect/>
            <a:stretch>
              <a:fillRect/>
            </a:stretch>
          </p:blipFill>
          <p:spPr bwMode="auto">
            <a:xfrm>
              <a:off x="2054" y="2686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3" name="Picture 442"/>
            <p:cNvPicPr>
              <a:picLocks noChangeAspect="1" noChangeArrowheads="1"/>
            </p:cNvPicPr>
            <p:nvPr/>
          </p:nvPicPr>
          <p:blipFill>
            <a:blip r:embed="rId2471"/>
            <a:srcRect/>
            <a:stretch>
              <a:fillRect/>
            </a:stretch>
          </p:blipFill>
          <p:spPr bwMode="auto">
            <a:xfrm>
              <a:off x="2054" y="2687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4" name="Picture 443"/>
            <p:cNvPicPr>
              <a:picLocks noChangeAspect="1" noChangeArrowheads="1"/>
            </p:cNvPicPr>
            <p:nvPr/>
          </p:nvPicPr>
          <p:blipFill>
            <a:blip r:embed="rId2472"/>
            <a:srcRect/>
            <a:stretch>
              <a:fillRect/>
            </a:stretch>
          </p:blipFill>
          <p:spPr bwMode="auto">
            <a:xfrm>
              <a:off x="2054" y="2689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5" name="Picture 444"/>
            <p:cNvPicPr>
              <a:picLocks noChangeAspect="1" noChangeArrowheads="1"/>
            </p:cNvPicPr>
            <p:nvPr/>
          </p:nvPicPr>
          <p:blipFill>
            <a:blip r:embed="rId2473"/>
            <a:srcRect/>
            <a:stretch>
              <a:fillRect/>
            </a:stretch>
          </p:blipFill>
          <p:spPr bwMode="auto">
            <a:xfrm>
              <a:off x="2056" y="2691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6" name="Picture 445"/>
            <p:cNvPicPr>
              <a:picLocks noChangeAspect="1" noChangeArrowheads="1"/>
            </p:cNvPicPr>
            <p:nvPr/>
          </p:nvPicPr>
          <p:blipFill>
            <a:blip r:embed="rId2474"/>
            <a:srcRect/>
            <a:stretch>
              <a:fillRect/>
            </a:stretch>
          </p:blipFill>
          <p:spPr bwMode="auto">
            <a:xfrm>
              <a:off x="2056" y="2692"/>
              <a:ext cx="6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7" name="Picture 446"/>
            <p:cNvPicPr>
              <a:picLocks noChangeAspect="1" noChangeArrowheads="1"/>
            </p:cNvPicPr>
            <p:nvPr/>
          </p:nvPicPr>
          <p:blipFill>
            <a:blip r:embed="rId2475"/>
            <a:srcRect/>
            <a:stretch>
              <a:fillRect/>
            </a:stretch>
          </p:blipFill>
          <p:spPr bwMode="auto">
            <a:xfrm>
              <a:off x="2058" y="2694"/>
              <a:ext cx="58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8" name="Picture 447"/>
            <p:cNvPicPr>
              <a:picLocks noChangeAspect="1" noChangeArrowheads="1"/>
            </p:cNvPicPr>
            <p:nvPr/>
          </p:nvPicPr>
          <p:blipFill>
            <a:blip r:embed="rId2476"/>
            <a:srcRect/>
            <a:stretch>
              <a:fillRect/>
            </a:stretch>
          </p:blipFill>
          <p:spPr bwMode="auto">
            <a:xfrm>
              <a:off x="2058" y="2696"/>
              <a:ext cx="58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99" name="Picture 448"/>
            <p:cNvPicPr>
              <a:picLocks noChangeAspect="1" noChangeArrowheads="1"/>
            </p:cNvPicPr>
            <p:nvPr/>
          </p:nvPicPr>
          <p:blipFill>
            <a:blip r:embed="rId2477"/>
            <a:srcRect/>
            <a:stretch>
              <a:fillRect/>
            </a:stretch>
          </p:blipFill>
          <p:spPr bwMode="auto">
            <a:xfrm>
              <a:off x="2059" y="2697"/>
              <a:ext cx="5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0" name="Picture 449"/>
            <p:cNvPicPr>
              <a:picLocks noChangeAspect="1" noChangeArrowheads="1"/>
            </p:cNvPicPr>
            <p:nvPr/>
          </p:nvPicPr>
          <p:blipFill>
            <a:blip r:embed="rId2478"/>
            <a:srcRect/>
            <a:stretch>
              <a:fillRect/>
            </a:stretch>
          </p:blipFill>
          <p:spPr bwMode="auto">
            <a:xfrm>
              <a:off x="2059" y="2699"/>
              <a:ext cx="5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1" name="Picture 450"/>
            <p:cNvPicPr>
              <a:picLocks noChangeAspect="1" noChangeArrowheads="1"/>
            </p:cNvPicPr>
            <p:nvPr/>
          </p:nvPicPr>
          <p:blipFill>
            <a:blip r:embed="rId2479"/>
            <a:srcRect/>
            <a:stretch>
              <a:fillRect/>
            </a:stretch>
          </p:blipFill>
          <p:spPr bwMode="auto">
            <a:xfrm>
              <a:off x="2061" y="2701"/>
              <a:ext cx="5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2" name="Picture 451"/>
            <p:cNvPicPr>
              <a:picLocks noChangeAspect="1" noChangeArrowheads="1"/>
            </p:cNvPicPr>
            <p:nvPr/>
          </p:nvPicPr>
          <p:blipFill>
            <a:blip r:embed="rId2480"/>
            <a:srcRect/>
            <a:stretch>
              <a:fillRect/>
            </a:stretch>
          </p:blipFill>
          <p:spPr bwMode="auto">
            <a:xfrm>
              <a:off x="2063" y="2702"/>
              <a:ext cx="5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3" name="Picture 452"/>
            <p:cNvPicPr>
              <a:picLocks noChangeAspect="1" noChangeArrowheads="1"/>
            </p:cNvPicPr>
            <p:nvPr/>
          </p:nvPicPr>
          <p:blipFill>
            <a:blip r:embed="rId2481"/>
            <a:srcRect/>
            <a:stretch>
              <a:fillRect/>
            </a:stretch>
          </p:blipFill>
          <p:spPr bwMode="auto">
            <a:xfrm>
              <a:off x="2064" y="2704"/>
              <a:ext cx="5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4" name="Picture 453"/>
            <p:cNvPicPr>
              <a:picLocks noChangeAspect="1" noChangeArrowheads="1"/>
            </p:cNvPicPr>
            <p:nvPr/>
          </p:nvPicPr>
          <p:blipFill>
            <a:blip r:embed="rId2482"/>
            <a:srcRect/>
            <a:stretch>
              <a:fillRect/>
            </a:stretch>
          </p:blipFill>
          <p:spPr bwMode="auto">
            <a:xfrm>
              <a:off x="2064" y="2706"/>
              <a:ext cx="55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5" name="Picture 454"/>
            <p:cNvPicPr>
              <a:picLocks noChangeAspect="1" noChangeArrowheads="1"/>
            </p:cNvPicPr>
            <p:nvPr/>
          </p:nvPicPr>
          <p:blipFill>
            <a:blip r:embed="rId2483"/>
            <a:srcRect/>
            <a:stretch>
              <a:fillRect/>
            </a:stretch>
          </p:blipFill>
          <p:spPr bwMode="auto">
            <a:xfrm>
              <a:off x="2064" y="2707"/>
              <a:ext cx="5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6" name="Picture 455"/>
            <p:cNvPicPr>
              <a:picLocks noChangeAspect="1" noChangeArrowheads="1"/>
            </p:cNvPicPr>
            <p:nvPr/>
          </p:nvPicPr>
          <p:blipFill>
            <a:blip r:embed="rId2484"/>
            <a:srcRect/>
            <a:stretch>
              <a:fillRect/>
            </a:stretch>
          </p:blipFill>
          <p:spPr bwMode="auto">
            <a:xfrm>
              <a:off x="2064" y="2709"/>
              <a:ext cx="59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7" name="Picture 456"/>
            <p:cNvPicPr>
              <a:picLocks noChangeAspect="1" noChangeArrowheads="1"/>
            </p:cNvPicPr>
            <p:nvPr/>
          </p:nvPicPr>
          <p:blipFill>
            <a:blip r:embed="rId2485"/>
            <a:srcRect/>
            <a:stretch>
              <a:fillRect/>
            </a:stretch>
          </p:blipFill>
          <p:spPr bwMode="auto">
            <a:xfrm>
              <a:off x="2141" y="2709"/>
              <a:ext cx="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8" name="Picture 457"/>
            <p:cNvPicPr>
              <a:picLocks noChangeAspect="1" noChangeArrowheads="1"/>
            </p:cNvPicPr>
            <p:nvPr/>
          </p:nvPicPr>
          <p:blipFill>
            <a:blip r:embed="rId2486"/>
            <a:srcRect/>
            <a:stretch>
              <a:fillRect/>
            </a:stretch>
          </p:blipFill>
          <p:spPr bwMode="auto">
            <a:xfrm>
              <a:off x="2064" y="2711"/>
              <a:ext cx="6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09" name="Picture 458"/>
            <p:cNvPicPr>
              <a:picLocks noChangeAspect="1" noChangeArrowheads="1"/>
            </p:cNvPicPr>
            <p:nvPr/>
          </p:nvPicPr>
          <p:blipFill>
            <a:blip r:embed="rId2487"/>
            <a:srcRect/>
            <a:stretch>
              <a:fillRect/>
            </a:stretch>
          </p:blipFill>
          <p:spPr bwMode="auto">
            <a:xfrm>
              <a:off x="2138" y="2711"/>
              <a:ext cx="1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0" name="Picture 459"/>
            <p:cNvPicPr>
              <a:picLocks noChangeAspect="1" noChangeArrowheads="1"/>
            </p:cNvPicPr>
            <p:nvPr/>
          </p:nvPicPr>
          <p:blipFill>
            <a:blip r:embed="rId2488"/>
            <a:srcRect/>
            <a:stretch>
              <a:fillRect/>
            </a:stretch>
          </p:blipFill>
          <p:spPr bwMode="auto">
            <a:xfrm>
              <a:off x="2066" y="2712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1" name="Picture 460"/>
            <p:cNvPicPr>
              <a:picLocks noChangeAspect="1" noChangeArrowheads="1"/>
            </p:cNvPicPr>
            <p:nvPr/>
          </p:nvPicPr>
          <p:blipFill>
            <a:blip r:embed="rId2489"/>
            <a:srcRect/>
            <a:stretch>
              <a:fillRect/>
            </a:stretch>
          </p:blipFill>
          <p:spPr bwMode="auto">
            <a:xfrm>
              <a:off x="2133" y="2712"/>
              <a:ext cx="1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2" name="Picture 461"/>
            <p:cNvPicPr>
              <a:picLocks noChangeAspect="1" noChangeArrowheads="1"/>
            </p:cNvPicPr>
            <p:nvPr/>
          </p:nvPicPr>
          <p:blipFill>
            <a:blip r:embed="rId2490"/>
            <a:srcRect/>
            <a:stretch>
              <a:fillRect/>
            </a:stretch>
          </p:blipFill>
          <p:spPr bwMode="auto">
            <a:xfrm>
              <a:off x="2066" y="2714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3" name="Picture 462"/>
            <p:cNvPicPr>
              <a:picLocks noChangeAspect="1" noChangeArrowheads="1"/>
            </p:cNvPicPr>
            <p:nvPr/>
          </p:nvPicPr>
          <p:blipFill>
            <a:blip r:embed="rId2491"/>
            <a:srcRect/>
            <a:stretch>
              <a:fillRect/>
            </a:stretch>
          </p:blipFill>
          <p:spPr bwMode="auto">
            <a:xfrm>
              <a:off x="2129" y="2714"/>
              <a:ext cx="2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4" name="Picture 463"/>
            <p:cNvPicPr>
              <a:picLocks noChangeAspect="1" noChangeArrowheads="1"/>
            </p:cNvPicPr>
            <p:nvPr/>
          </p:nvPicPr>
          <p:blipFill>
            <a:blip r:embed="rId2492"/>
            <a:srcRect/>
            <a:stretch>
              <a:fillRect/>
            </a:stretch>
          </p:blipFill>
          <p:spPr bwMode="auto">
            <a:xfrm>
              <a:off x="2068" y="2716"/>
              <a:ext cx="81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5" name="Picture 464"/>
            <p:cNvPicPr>
              <a:picLocks noChangeAspect="1" noChangeArrowheads="1"/>
            </p:cNvPicPr>
            <p:nvPr/>
          </p:nvPicPr>
          <p:blipFill>
            <a:blip r:embed="rId2493"/>
            <a:srcRect/>
            <a:stretch>
              <a:fillRect/>
            </a:stretch>
          </p:blipFill>
          <p:spPr bwMode="auto">
            <a:xfrm>
              <a:off x="2068" y="2717"/>
              <a:ext cx="83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6" name="Picture 465"/>
            <p:cNvPicPr>
              <a:picLocks noChangeAspect="1" noChangeArrowheads="1"/>
            </p:cNvPicPr>
            <p:nvPr/>
          </p:nvPicPr>
          <p:blipFill>
            <a:blip r:embed="rId2494"/>
            <a:srcRect/>
            <a:stretch>
              <a:fillRect/>
            </a:stretch>
          </p:blipFill>
          <p:spPr bwMode="auto">
            <a:xfrm>
              <a:off x="2069" y="2719"/>
              <a:ext cx="8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7" name="Picture 466"/>
            <p:cNvPicPr>
              <a:picLocks noChangeAspect="1" noChangeArrowheads="1"/>
            </p:cNvPicPr>
            <p:nvPr/>
          </p:nvPicPr>
          <p:blipFill>
            <a:blip r:embed="rId2495"/>
            <a:srcRect/>
            <a:stretch>
              <a:fillRect/>
            </a:stretch>
          </p:blipFill>
          <p:spPr bwMode="auto">
            <a:xfrm>
              <a:off x="2069" y="2721"/>
              <a:ext cx="82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8" name="Picture 467"/>
            <p:cNvPicPr>
              <a:picLocks noChangeAspect="1" noChangeArrowheads="1"/>
            </p:cNvPicPr>
            <p:nvPr/>
          </p:nvPicPr>
          <p:blipFill>
            <a:blip r:embed="rId2496"/>
            <a:srcRect/>
            <a:stretch>
              <a:fillRect/>
            </a:stretch>
          </p:blipFill>
          <p:spPr bwMode="auto">
            <a:xfrm>
              <a:off x="2071" y="2722"/>
              <a:ext cx="78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19" name="Picture 468"/>
            <p:cNvPicPr>
              <a:picLocks noChangeAspect="1" noChangeArrowheads="1"/>
            </p:cNvPicPr>
            <p:nvPr/>
          </p:nvPicPr>
          <p:blipFill>
            <a:blip r:embed="rId2497"/>
            <a:srcRect/>
            <a:stretch>
              <a:fillRect/>
            </a:stretch>
          </p:blipFill>
          <p:spPr bwMode="auto">
            <a:xfrm>
              <a:off x="2071" y="2724"/>
              <a:ext cx="7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0" name="Picture 469"/>
            <p:cNvPicPr>
              <a:picLocks noChangeAspect="1" noChangeArrowheads="1"/>
            </p:cNvPicPr>
            <p:nvPr/>
          </p:nvPicPr>
          <p:blipFill>
            <a:blip r:embed="rId2498"/>
            <a:srcRect/>
            <a:stretch>
              <a:fillRect/>
            </a:stretch>
          </p:blipFill>
          <p:spPr bwMode="auto">
            <a:xfrm>
              <a:off x="2071" y="2726"/>
              <a:ext cx="7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1" name="Picture 470"/>
            <p:cNvPicPr>
              <a:picLocks noChangeAspect="1" noChangeArrowheads="1"/>
            </p:cNvPicPr>
            <p:nvPr/>
          </p:nvPicPr>
          <p:blipFill>
            <a:blip r:embed="rId2499"/>
            <a:srcRect/>
            <a:stretch>
              <a:fillRect/>
            </a:stretch>
          </p:blipFill>
          <p:spPr bwMode="auto">
            <a:xfrm>
              <a:off x="2073" y="2727"/>
              <a:ext cx="6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2" name="Picture 471"/>
            <p:cNvPicPr>
              <a:picLocks noChangeAspect="1" noChangeArrowheads="1"/>
            </p:cNvPicPr>
            <p:nvPr/>
          </p:nvPicPr>
          <p:blipFill>
            <a:blip r:embed="rId2500"/>
            <a:srcRect/>
            <a:stretch>
              <a:fillRect/>
            </a:stretch>
          </p:blipFill>
          <p:spPr bwMode="auto">
            <a:xfrm>
              <a:off x="2073" y="2729"/>
              <a:ext cx="6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3" name="Picture 472"/>
            <p:cNvPicPr>
              <a:picLocks noChangeAspect="1" noChangeArrowheads="1"/>
            </p:cNvPicPr>
            <p:nvPr/>
          </p:nvPicPr>
          <p:blipFill>
            <a:blip r:embed="rId2501"/>
            <a:srcRect/>
            <a:stretch>
              <a:fillRect/>
            </a:stretch>
          </p:blipFill>
          <p:spPr bwMode="auto">
            <a:xfrm>
              <a:off x="2074" y="2731"/>
              <a:ext cx="57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4" name="Picture 473"/>
            <p:cNvPicPr>
              <a:picLocks noChangeAspect="1" noChangeArrowheads="1"/>
            </p:cNvPicPr>
            <p:nvPr/>
          </p:nvPicPr>
          <p:blipFill>
            <a:blip r:embed="rId2502"/>
            <a:srcRect/>
            <a:stretch>
              <a:fillRect/>
            </a:stretch>
          </p:blipFill>
          <p:spPr bwMode="auto">
            <a:xfrm>
              <a:off x="2076" y="2732"/>
              <a:ext cx="5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5" name="Picture 474"/>
            <p:cNvPicPr>
              <a:picLocks noChangeAspect="1" noChangeArrowheads="1"/>
            </p:cNvPicPr>
            <p:nvPr/>
          </p:nvPicPr>
          <p:blipFill>
            <a:blip r:embed="rId2503"/>
            <a:srcRect/>
            <a:stretch>
              <a:fillRect/>
            </a:stretch>
          </p:blipFill>
          <p:spPr bwMode="auto">
            <a:xfrm>
              <a:off x="2076" y="2734"/>
              <a:ext cx="5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6" name="Picture 475"/>
            <p:cNvPicPr>
              <a:picLocks noChangeAspect="1" noChangeArrowheads="1"/>
            </p:cNvPicPr>
            <p:nvPr/>
          </p:nvPicPr>
          <p:blipFill>
            <a:blip r:embed="rId2504"/>
            <a:srcRect/>
            <a:stretch>
              <a:fillRect/>
            </a:stretch>
          </p:blipFill>
          <p:spPr bwMode="auto">
            <a:xfrm>
              <a:off x="2071" y="2736"/>
              <a:ext cx="63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7" name="Picture 476"/>
            <p:cNvPicPr>
              <a:picLocks noChangeAspect="1" noChangeArrowheads="1"/>
            </p:cNvPicPr>
            <p:nvPr/>
          </p:nvPicPr>
          <p:blipFill>
            <a:blip r:embed="rId2505"/>
            <a:srcRect/>
            <a:stretch>
              <a:fillRect/>
            </a:stretch>
          </p:blipFill>
          <p:spPr bwMode="auto">
            <a:xfrm>
              <a:off x="2068" y="2737"/>
              <a:ext cx="66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8" name="Picture 477"/>
            <p:cNvPicPr>
              <a:picLocks noChangeAspect="1" noChangeArrowheads="1"/>
            </p:cNvPicPr>
            <p:nvPr/>
          </p:nvPicPr>
          <p:blipFill>
            <a:blip r:embed="rId2506"/>
            <a:srcRect/>
            <a:stretch>
              <a:fillRect/>
            </a:stretch>
          </p:blipFill>
          <p:spPr bwMode="auto">
            <a:xfrm>
              <a:off x="2063" y="2739"/>
              <a:ext cx="70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29" name="Picture 478"/>
            <p:cNvPicPr>
              <a:picLocks noChangeAspect="1" noChangeArrowheads="1"/>
            </p:cNvPicPr>
            <p:nvPr/>
          </p:nvPicPr>
          <p:blipFill>
            <a:blip r:embed="rId2507"/>
            <a:srcRect/>
            <a:stretch>
              <a:fillRect/>
            </a:stretch>
          </p:blipFill>
          <p:spPr bwMode="auto">
            <a:xfrm>
              <a:off x="2063" y="2741"/>
              <a:ext cx="70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0" name="Picture 479"/>
            <p:cNvPicPr>
              <a:picLocks noChangeAspect="1" noChangeArrowheads="1"/>
            </p:cNvPicPr>
            <p:nvPr/>
          </p:nvPicPr>
          <p:blipFill>
            <a:blip r:embed="rId2508"/>
            <a:srcRect/>
            <a:stretch>
              <a:fillRect/>
            </a:stretch>
          </p:blipFill>
          <p:spPr bwMode="auto">
            <a:xfrm>
              <a:off x="2064" y="2742"/>
              <a:ext cx="69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1" name="Picture 480"/>
            <p:cNvPicPr>
              <a:picLocks noChangeAspect="1" noChangeArrowheads="1"/>
            </p:cNvPicPr>
            <p:nvPr/>
          </p:nvPicPr>
          <p:blipFill>
            <a:blip r:embed="rId2509"/>
            <a:srcRect/>
            <a:stretch>
              <a:fillRect/>
            </a:stretch>
          </p:blipFill>
          <p:spPr bwMode="auto">
            <a:xfrm>
              <a:off x="2064" y="2744"/>
              <a:ext cx="6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2" name="Picture 481"/>
            <p:cNvPicPr>
              <a:picLocks noChangeAspect="1" noChangeArrowheads="1"/>
            </p:cNvPicPr>
            <p:nvPr/>
          </p:nvPicPr>
          <p:blipFill>
            <a:blip r:embed="rId2510"/>
            <a:srcRect/>
            <a:stretch>
              <a:fillRect/>
            </a:stretch>
          </p:blipFill>
          <p:spPr bwMode="auto">
            <a:xfrm>
              <a:off x="2066" y="2746"/>
              <a:ext cx="68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3" name="Picture 482"/>
            <p:cNvPicPr>
              <a:picLocks noChangeAspect="1" noChangeArrowheads="1"/>
            </p:cNvPicPr>
            <p:nvPr/>
          </p:nvPicPr>
          <p:blipFill>
            <a:blip r:embed="rId2511"/>
            <a:srcRect/>
            <a:stretch>
              <a:fillRect/>
            </a:stretch>
          </p:blipFill>
          <p:spPr bwMode="auto">
            <a:xfrm>
              <a:off x="2066" y="2747"/>
              <a:ext cx="72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4" name="Picture 483"/>
            <p:cNvPicPr>
              <a:picLocks noChangeAspect="1" noChangeArrowheads="1"/>
            </p:cNvPicPr>
            <p:nvPr/>
          </p:nvPicPr>
          <p:blipFill>
            <a:blip r:embed="rId2512"/>
            <a:srcRect/>
            <a:stretch>
              <a:fillRect/>
            </a:stretch>
          </p:blipFill>
          <p:spPr bwMode="auto">
            <a:xfrm>
              <a:off x="2066" y="2749"/>
              <a:ext cx="7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5" name="Picture 484"/>
            <p:cNvPicPr>
              <a:picLocks noChangeAspect="1" noChangeArrowheads="1"/>
            </p:cNvPicPr>
            <p:nvPr/>
          </p:nvPicPr>
          <p:blipFill>
            <a:blip r:embed="rId2513"/>
            <a:srcRect/>
            <a:stretch>
              <a:fillRect/>
            </a:stretch>
          </p:blipFill>
          <p:spPr bwMode="auto">
            <a:xfrm>
              <a:off x="2063" y="2751"/>
              <a:ext cx="18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6" name="Picture 485"/>
            <p:cNvPicPr>
              <a:picLocks noChangeAspect="1" noChangeArrowheads="1"/>
            </p:cNvPicPr>
            <p:nvPr/>
          </p:nvPicPr>
          <p:blipFill>
            <a:blip r:embed="rId2514"/>
            <a:srcRect/>
            <a:stretch>
              <a:fillRect/>
            </a:stretch>
          </p:blipFill>
          <p:spPr bwMode="auto">
            <a:xfrm>
              <a:off x="2084" y="2751"/>
              <a:ext cx="57" cy="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7" name="Picture 486"/>
            <p:cNvPicPr>
              <a:picLocks noChangeAspect="1" noChangeArrowheads="1"/>
            </p:cNvPicPr>
            <p:nvPr/>
          </p:nvPicPr>
          <p:blipFill>
            <a:blip r:embed="rId2515"/>
            <a:srcRect/>
            <a:stretch>
              <a:fillRect/>
            </a:stretch>
          </p:blipFill>
          <p:spPr bwMode="auto">
            <a:xfrm>
              <a:off x="2063" y="2752"/>
              <a:ext cx="15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38" name="Picture 487"/>
            <p:cNvPicPr>
              <a:picLocks noChangeAspect="1" noChangeArrowheads="1"/>
            </p:cNvPicPr>
            <p:nvPr/>
          </p:nvPicPr>
          <p:blipFill>
            <a:blip r:embed="rId2516"/>
            <a:srcRect/>
            <a:stretch>
              <a:fillRect/>
            </a:stretch>
          </p:blipFill>
          <p:spPr bwMode="auto">
            <a:xfrm>
              <a:off x="2086" y="2752"/>
              <a:ext cx="57" cy="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939" name="Rectangle 488"/>
            <p:cNvSpPr>
              <a:spLocks noChangeArrowheads="1"/>
            </p:cNvSpPr>
            <p:nvPr/>
          </p:nvSpPr>
          <p:spPr bwMode="auto">
            <a:xfrm>
              <a:off x="1321" y="734"/>
              <a:ext cx="1148" cy="2023"/>
            </a:xfrm>
            <a:prstGeom prst="rect">
              <a:avLst/>
            </a:prstGeom>
            <a:noFill/>
            <a:ln w="7938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489"/>
          <p:cNvGrpSpPr>
            <a:grpSpLocks/>
          </p:cNvGrpSpPr>
          <p:nvPr/>
        </p:nvGrpSpPr>
        <p:grpSpPr bwMode="auto">
          <a:xfrm>
            <a:off x="3138488" y="495300"/>
            <a:ext cx="2024062" cy="2171700"/>
            <a:chOff x="3156" y="328"/>
            <a:chExt cx="1275" cy="1368"/>
          </a:xfrm>
        </p:grpSpPr>
        <p:grpSp>
          <p:nvGrpSpPr>
            <p:cNvPr id="16" name="Group 490"/>
            <p:cNvGrpSpPr>
              <a:grpSpLocks/>
            </p:cNvGrpSpPr>
            <p:nvPr/>
          </p:nvGrpSpPr>
          <p:grpSpPr bwMode="auto">
            <a:xfrm>
              <a:off x="3248" y="1527"/>
              <a:ext cx="1178" cy="169"/>
              <a:chOff x="2689" y="2072"/>
              <a:chExt cx="704" cy="182"/>
            </a:xfrm>
          </p:grpSpPr>
          <p:grpSp>
            <p:nvGrpSpPr>
              <p:cNvPr id="17" name="Group 491"/>
              <p:cNvGrpSpPr>
                <a:grpSpLocks/>
              </p:cNvGrpSpPr>
              <p:nvPr/>
            </p:nvGrpSpPr>
            <p:grpSpPr bwMode="auto">
              <a:xfrm>
                <a:off x="2833" y="2072"/>
                <a:ext cx="501" cy="182"/>
                <a:chOff x="2833" y="2072"/>
                <a:chExt cx="501" cy="182"/>
              </a:xfrm>
            </p:grpSpPr>
            <p:pic>
              <p:nvPicPr>
                <p:cNvPr id="15640" name="Picture 492"/>
                <p:cNvPicPr>
                  <a:picLocks noChangeAspect="1" noChangeArrowheads="1"/>
                </p:cNvPicPr>
                <p:nvPr/>
              </p:nvPicPr>
              <p:blipFill>
                <a:blip r:embed="rId2517"/>
                <a:srcRect/>
                <a:stretch>
                  <a:fillRect/>
                </a:stretch>
              </p:blipFill>
              <p:spPr bwMode="auto">
                <a:xfrm>
                  <a:off x="2924" y="2072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1" name="Picture 493"/>
                <p:cNvPicPr>
                  <a:picLocks noChangeAspect="1" noChangeArrowheads="1"/>
                </p:cNvPicPr>
                <p:nvPr/>
              </p:nvPicPr>
              <p:blipFill>
                <a:blip r:embed="rId2518"/>
                <a:srcRect/>
                <a:stretch>
                  <a:fillRect/>
                </a:stretch>
              </p:blipFill>
              <p:spPr bwMode="auto">
                <a:xfrm>
                  <a:off x="2921" y="2074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2" name="Picture 494"/>
                <p:cNvPicPr>
                  <a:picLocks noChangeAspect="1" noChangeArrowheads="1"/>
                </p:cNvPicPr>
                <p:nvPr/>
              </p:nvPicPr>
              <p:blipFill>
                <a:blip r:embed="rId2519"/>
                <a:srcRect/>
                <a:stretch>
                  <a:fillRect/>
                </a:stretch>
              </p:blipFill>
              <p:spPr bwMode="auto">
                <a:xfrm>
                  <a:off x="3086" y="2074"/>
                  <a:ext cx="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3" name="Picture 495"/>
                <p:cNvPicPr>
                  <a:picLocks noChangeAspect="1" noChangeArrowheads="1"/>
                </p:cNvPicPr>
                <p:nvPr/>
              </p:nvPicPr>
              <p:blipFill>
                <a:blip r:embed="rId2520"/>
                <a:srcRect/>
                <a:stretch>
                  <a:fillRect/>
                </a:stretch>
              </p:blipFill>
              <p:spPr bwMode="auto">
                <a:xfrm>
                  <a:off x="2918" y="2076"/>
                  <a:ext cx="6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4" name="Picture 496"/>
                <p:cNvPicPr>
                  <a:picLocks noChangeAspect="1" noChangeArrowheads="1"/>
                </p:cNvPicPr>
                <p:nvPr/>
              </p:nvPicPr>
              <p:blipFill>
                <a:blip r:embed="rId2521"/>
                <a:srcRect/>
                <a:stretch>
                  <a:fillRect/>
                </a:stretch>
              </p:blipFill>
              <p:spPr bwMode="auto">
                <a:xfrm>
                  <a:off x="3088" y="2076"/>
                  <a:ext cx="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5" name="Picture 497"/>
                <p:cNvPicPr>
                  <a:picLocks noChangeAspect="1" noChangeArrowheads="1"/>
                </p:cNvPicPr>
                <p:nvPr/>
              </p:nvPicPr>
              <p:blipFill>
                <a:blip r:embed="rId2522"/>
                <a:srcRect/>
                <a:stretch>
                  <a:fillRect/>
                </a:stretch>
              </p:blipFill>
              <p:spPr bwMode="auto">
                <a:xfrm>
                  <a:off x="2913" y="2077"/>
                  <a:ext cx="6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6" name="Picture 498"/>
                <p:cNvPicPr>
                  <a:picLocks noChangeAspect="1" noChangeArrowheads="1"/>
                </p:cNvPicPr>
                <p:nvPr/>
              </p:nvPicPr>
              <p:blipFill>
                <a:blip r:embed="rId2523"/>
                <a:srcRect/>
                <a:stretch>
                  <a:fillRect/>
                </a:stretch>
              </p:blipFill>
              <p:spPr bwMode="auto">
                <a:xfrm>
                  <a:off x="2911" y="2079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7" name="Picture 499"/>
                <p:cNvPicPr>
                  <a:picLocks noChangeAspect="1" noChangeArrowheads="1"/>
                </p:cNvPicPr>
                <p:nvPr/>
              </p:nvPicPr>
              <p:blipFill>
                <a:blip r:embed="rId2524"/>
                <a:srcRect/>
                <a:stretch>
                  <a:fillRect/>
                </a:stretch>
              </p:blipFill>
              <p:spPr bwMode="auto">
                <a:xfrm>
                  <a:off x="2908" y="208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8" name="Picture 500"/>
                <p:cNvPicPr>
                  <a:picLocks noChangeAspect="1" noChangeArrowheads="1"/>
                </p:cNvPicPr>
                <p:nvPr/>
              </p:nvPicPr>
              <p:blipFill>
                <a:blip r:embed="rId2525"/>
                <a:srcRect/>
                <a:stretch>
                  <a:fillRect/>
                </a:stretch>
              </p:blipFill>
              <p:spPr bwMode="auto">
                <a:xfrm>
                  <a:off x="2903" y="2082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49" name="Picture 501"/>
                <p:cNvPicPr>
                  <a:picLocks noChangeAspect="1" noChangeArrowheads="1"/>
                </p:cNvPicPr>
                <p:nvPr/>
              </p:nvPicPr>
              <p:blipFill>
                <a:blip r:embed="rId2526"/>
                <a:srcRect/>
                <a:stretch>
                  <a:fillRect/>
                </a:stretch>
              </p:blipFill>
              <p:spPr bwMode="auto">
                <a:xfrm>
                  <a:off x="2896" y="2084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0" name="Picture 502"/>
                <p:cNvPicPr>
                  <a:picLocks noChangeAspect="1" noChangeArrowheads="1"/>
                </p:cNvPicPr>
                <p:nvPr/>
              </p:nvPicPr>
              <p:blipFill>
                <a:blip r:embed="rId2527"/>
                <a:srcRect/>
                <a:stretch>
                  <a:fillRect/>
                </a:stretch>
              </p:blipFill>
              <p:spPr bwMode="auto">
                <a:xfrm>
                  <a:off x="3104" y="2084"/>
                  <a:ext cx="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1" name="Picture 503"/>
                <p:cNvPicPr>
                  <a:picLocks noChangeAspect="1" noChangeArrowheads="1"/>
                </p:cNvPicPr>
                <p:nvPr/>
              </p:nvPicPr>
              <p:blipFill>
                <a:blip r:embed="rId2528"/>
                <a:srcRect/>
                <a:stretch>
                  <a:fillRect/>
                </a:stretch>
              </p:blipFill>
              <p:spPr bwMode="auto">
                <a:xfrm>
                  <a:off x="3108" y="2084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2" name="Picture 504"/>
                <p:cNvPicPr>
                  <a:picLocks noChangeAspect="1" noChangeArrowheads="1"/>
                </p:cNvPicPr>
                <p:nvPr/>
              </p:nvPicPr>
              <p:blipFill>
                <a:blip r:embed="rId2529"/>
                <a:srcRect/>
                <a:stretch>
                  <a:fillRect/>
                </a:stretch>
              </p:blipFill>
              <p:spPr bwMode="auto">
                <a:xfrm>
                  <a:off x="2893" y="2086"/>
                  <a:ext cx="7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3" name="Picture 505"/>
                <p:cNvPicPr>
                  <a:picLocks noChangeAspect="1" noChangeArrowheads="1"/>
                </p:cNvPicPr>
                <p:nvPr/>
              </p:nvPicPr>
              <p:blipFill>
                <a:blip r:embed="rId2530"/>
                <a:srcRect/>
                <a:stretch>
                  <a:fillRect/>
                </a:stretch>
              </p:blipFill>
              <p:spPr bwMode="auto">
                <a:xfrm>
                  <a:off x="3109" y="2086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4" name="Picture 506"/>
                <p:cNvPicPr>
                  <a:picLocks noChangeAspect="1" noChangeArrowheads="1"/>
                </p:cNvPicPr>
                <p:nvPr/>
              </p:nvPicPr>
              <p:blipFill>
                <a:blip r:embed="rId2531"/>
                <a:srcRect/>
                <a:stretch>
                  <a:fillRect/>
                </a:stretch>
              </p:blipFill>
              <p:spPr bwMode="auto">
                <a:xfrm>
                  <a:off x="2901" y="2087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5" name="Picture 507"/>
                <p:cNvPicPr>
                  <a:picLocks noChangeAspect="1" noChangeArrowheads="1"/>
                </p:cNvPicPr>
                <p:nvPr/>
              </p:nvPicPr>
              <p:blipFill>
                <a:blip r:embed="rId2532"/>
                <a:srcRect/>
                <a:stretch>
                  <a:fillRect/>
                </a:stretch>
              </p:blipFill>
              <p:spPr bwMode="auto">
                <a:xfrm>
                  <a:off x="3119" y="2087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6" name="Picture 508"/>
                <p:cNvPicPr>
                  <a:picLocks noChangeAspect="1" noChangeArrowheads="1"/>
                </p:cNvPicPr>
                <p:nvPr/>
              </p:nvPicPr>
              <p:blipFill>
                <a:blip r:embed="rId2533"/>
                <a:srcRect/>
                <a:stretch>
                  <a:fillRect/>
                </a:stretch>
              </p:blipFill>
              <p:spPr bwMode="auto">
                <a:xfrm>
                  <a:off x="2886" y="2089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7" name="Picture 509"/>
                <p:cNvPicPr>
                  <a:picLocks noChangeAspect="1" noChangeArrowheads="1"/>
                </p:cNvPicPr>
                <p:nvPr/>
              </p:nvPicPr>
              <p:blipFill>
                <a:blip r:embed="rId2534"/>
                <a:srcRect/>
                <a:stretch>
                  <a:fillRect/>
                </a:stretch>
              </p:blipFill>
              <p:spPr bwMode="auto">
                <a:xfrm>
                  <a:off x="2903" y="2089"/>
                  <a:ext cx="5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8" name="Picture 510"/>
                <p:cNvPicPr>
                  <a:picLocks noChangeAspect="1" noChangeArrowheads="1"/>
                </p:cNvPicPr>
                <p:nvPr/>
              </p:nvPicPr>
              <p:blipFill>
                <a:blip r:embed="rId2535"/>
                <a:srcRect/>
                <a:stretch>
                  <a:fillRect/>
                </a:stretch>
              </p:blipFill>
              <p:spPr bwMode="auto">
                <a:xfrm>
                  <a:off x="2876" y="2091"/>
                  <a:ext cx="7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59" name="Picture 511"/>
                <p:cNvPicPr>
                  <a:picLocks noChangeAspect="1" noChangeArrowheads="1"/>
                </p:cNvPicPr>
                <p:nvPr/>
              </p:nvPicPr>
              <p:blipFill>
                <a:blip r:embed="rId2536"/>
                <a:srcRect/>
                <a:stretch>
                  <a:fillRect/>
                </a:stretch>
              </p:blipFill>
              <p:spPr bwMode="auto">
                <a:xfrm>
                  <a:off x="2871" y="2092"/>
                  <a:ext cx="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0" name="Picture 512"/>
                <p:cNvPicPr>
                  <a:picLocks noChangeAspect="1" noChangeArrowheads="1"/>
                </p:cNvPicPr>
                <p:nvPr/>
              </p:nvPicPr>
              <p:blipFill>
                <a:blip r:embed="rId2537"/>
                <a:srcRect/>
                <a:stretch>
                  <a:fillRect/>
                </a:stretch>
              </p:blipFill>
              <p:spPr bwMode="auto">
                <a:xfrm>
                  <a:off x="2866" y="2094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1" name="Picture 513"/>
                <p:cNvPicPr>
                  <a:picLocks noChangeAspect="1" noChangeArrowheads="1"/>
                </p:cNvPicPr>
                <p:nvPr/>
              </p:nvPicPr>
              <p:blipFill>
                <a:blip r:embed="rId2538"/>
                <a:srcRect/>
                <a:stretch>
                  <a:fillRect/>
                </a:stretch>
              </p:blipFill>
              <p:spPr bwMode="auto">
                <a:xfrm>
                  <a:off x="3136" y="2094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2" name="Picture 514"/>
                <p:cNvPicPr>
                  <a:picLocks noChangeAspect="1" noChangeArrowheads="1"/>
                </p:cNvPicPr>
                <p:nvPr/>
              </p:nvPicPr>
              <p:blipFill>
                <a:blip r:embed="rId2539"/>
                <a:srcRect/>
                <a:stretch>
                  <a:fillRect/>
                </a:stretch>
              </p:blipFill>
              <p:spPr bwMode="auto">
                <a:xfrm>
                  <a:off x="2861" y="2096"/>
                  <a:ext cx="7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3" name="Picture 515"/>
                <p:cNvPicPr>
                  <a:picLocks noChangeAspect="1" noChangeArrowheads="1"/>
                </p:cNvPicPr>
                <p:nvPr/>
              </p:nvPicPr>
              <p:blipFill>
                <a:blip r:embed="rId2540"/>
                <a:srcRect/>
                <a:stretch>
                  <a:fillRect/>
                </a:stretch>
              </p:blipFill>
              <p:spPr bwMode="auto">
                <a:xfrm>
                  <a:off x="3136" y="2096"/>
                  <a:ext cx="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4" name="Picture 516"/>
                <p:cNvPicPr>
                  <a:picLocks noChangeAspect="1" noChangeArrowheads="1"/>
                </p:cNvPicPr>
                <p:nvPr/>
              </p:nvPicPr>
              <p:blipFill>
                <a:blip r:embed="rId2541"/>
                <a:srcRect/>
                <a:stretch>
                  <a:fillRect/>
                </a:stretch>
              </p:blipFill>
              <p:spPr bwMode="auto">
                <a:xfrm>
                  <a:off x="2858" y="2097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5" name="Picture 517"/>
                <p:cNvPicPr>
                  <a:picLocks noChangeAspect="1" noChangeArrowheads="1"/>
                </p:cNvPicPr>
                <p:nvPr/>
              </p:nvPicPr>
              <p:blipFill>
                <a:blip r:embed="rId2542"/>
                <a:srcRect/>
                <a:stretch>
                  <a:fillRect/>
                </a:stretch>
              </p:blipFill>
              <p:spPr bwMode="auto">
                <a:xfrm>
                  <a:off x="3129" y="2097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6" name="Picture 518"/>
                <p:cNvPicPr>
                  <a:picLocks noChangeAspect="1" noChangeArrowheads="1"/>
                </p:cNvPicPr>
                <p:nvPr/>
              </p:nvPicPr>
              <p:blipFill>
                <a:blip r:embed="rId2543"/>
                <a:srcRect/>
                <a:stretch>
                  <a:fillRect/>
                </a:stretch>
              </p:blipFill>
              <p:spPr bwMode="auto">
                <a:xfrm>
                  <a:off x="2849" y="2099"/>
                  <a:ext cx="7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7" name="Picture 519"/>
                <p:cNvPicPr>
                  <a:picLocks noChangeAspect="1" noChangeArrowheads="1"/>
                </p:cNvPicPr>
                <p:nvPr/>
              </p:nvPicPr>
              <p:blipFill>
                <a:blip r:embed="rId2544"/>
                <a:srcRect/>
                <a:stretch>
                  <a:fillRect/>
                </a:stretch>
              </p:blipFill>
              <p:spPr bwMode="auto">
                <a:xfrm>
                  <a:off x="3053" y="2099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8" name="Picture 520"/>
                <p:cNvPicPr>
                  <a:picLocks noChangeAspect="1" noChangeArrowheads="1"/>
                </p:cNvPicPr>
                <p:nvPr/>
              </p:nvPicPr>
              <p:blipFill>
                <a:blip r:embed="rId2545"/>
                <a:srcRect/>
                <a:stretch>
                  <a:fillRect/>
                </a:stretch>
              </p:blipFill>
              <p:spPr bwMode="auto">
                <a:xfrm>
                  <a:off x="3131" y="209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69" name="Picture 521"/>
                <p:cNvPicPr>
                  <a:picLocks noChangeAspect="1" noChangeArrowheads="1"/>
                </p:cNvPicPr>
                <p:nvPr/>
              </p:nvPicPr>
              <p:blipFill>
                <a:blip r:embed="rId2546"/>
                <a:srcRect/>
                <a:stretch>
                  <a:fillRect/>
                </a:stretch>
              </p:blipFill>
              <p:spPr bwMode="auto">
                <a:xfrm>
                  <a:off x="2846" y="210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0" name="Picture 522"/>
                <p:cNvPicPr>
                  <a:picLocks noChangeAspect="1" noChangeArrowheads="1"/>
                </p:cNvPicPr>
                <p:nvPr/>
              </p:nvPicPr>
              <p:blipFill>
                <a:blip r:embed="rId2547"/>
                <a:srcRect/>
                <a:stretch>
                  <a:fillRect/>
                </a:stretch>
              </p:blipFill>
              <p:spPr bwMode="auto">
                <a:xfrm>
                  <a:off x="3058" y="2101"/>
                  <a:ext cx="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1" name="Picture 523"/>
                <p:cNvPicPr>
                  <a:picLocks noChangeAspect="1" noChangeArrowheads="1"/>
                </p:cNvPicPr>
                <p:nvPr/>
              </p:nvPicPr>
              <p:blipFill>
                <a:blip r:embed="rId2548"/>
                <a:srcRect/>
                <a:stretch>
                  <a:fillRect/>
                </a:stretch>
              </p:blipFill>
              <p:spPr bwMode="auto">
                <a:xfrm>
                  <a:off x="2843" y="2102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2" name="Picture 524"/>
                <p:cNvPicPr>
                  <a:picLocks noChangeAspect="1" noChangeArrowheads="1"/>
                </p:cNvPicPr>
                <p:nvPr/>
              </p:nvPicPr>
              <p:blipFill>
                <a:blip r:embed="rId2549"/>
                <a:srcRect/>
                <a:stretch>
                  <a:fillRect/>
                </a:stretch>
              </p:blipFill>
              <p:spPr bwMode="auto">
                <a:xfrm>
                  <a:off x="2839" y="2104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3" name="Picture 525"/>
                <p:cNvPicPr>
                  <a:picLocks noChangeAspect="1" noChangeArrowheads="1"/>
                </p:cNvPicPr>
                <p:nvPr/>
              </p:nvPicPr>
              <p:blipFill>
                <a:blip r:embed="rId2550"/>
                <a:srcRect/>
                <a:stretch>
                  <a:fillRect/>
                </a:stretch>
              </p:blipFill>
              <p:spPr bwMode="auto">
                <a:xfrm>
                  <a:off x="3059" y="2104"/>
                  <a:ext cx="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4" name="Picture 526"/>
                <p:cNvPicPr>
                  <a:picLocks noChangeAspect="1" noChangeArrowheads="1"/>
                </p:cNvPicPr>
                <p:nvPr/>
              </p:nvPicPr>
              <p:blipFill>
                <a:blip r:embed="rId2551"/>
                <a:srcRect/>
                <a:stretch>
                  <a:fillRect/>
                </a:stretch>
              </p:blipFill>
              <p:spPr bwMode="auto">
                <a:xfrm>
                  <a:off x="2836" y="2106"/>
                  <a:ext cx="5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5" name="Picture 527"/>
                <p:cNvPicPr>
                  <a:picLocks noChangeAspect="1" noChangeArrowheads="1"/>
                </p:cNvPicPr>
                <p:nvPr/>
              </p:nvPicPr>
              <p:blipFill>
                <a:blip r:embed="rId2552"/>
                <a:srcRect/>
                <a:stretch>
                  <a:fillRect/>
                </a:stretch>
              </p:blipFill>
              <p:spPr bwMode="auto">
                <a:xfrm>
                  <a:off x="3063" y="2106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6" name="Picture 528"/>
                <p:cNvPicPr>
                  <a:picLocks noChangeAspect="1" noChangeArrowheads="1"/>
                </p:cNvPicPr>
                <p:nvPr/>
              </p:nvPicPr>
              <p:blipFill>
                <a:blip r:embed="rId2553"/>
                <a:srcRect/>
                <a:stretch>
                  <a:fillRect/>
                </a:stretch>
              </p:blipFill>
              <p:spPr bwMode="auto">
                <a:xfrm>
                  <a:off x="2836" y="2107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7" name="Picture 529"/>
                <p:cNvPicPr>
                  <a:picLocks noChangeAspect="1" noChangeArrowheads="1"/>
                </p:cNvPicPr>
                <p:nvPr/>
              </p:nvPicPr>
              <p:blipFill>
                <a:blip r:embed="rId2554"/>
                <a:srcRect/>
                <a:stretch>
                  <a:fillRect/>
                </a:stretch>
              </p:blipFill>
              <p:spPr bwMode="auto">
                <a:xfrm>
                  <a:off x="3073" y="2107"/>
                  <a:ext cx="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8" name="Picture 530"/>
                <p:cNvPicPr>
                  <a:picLocks noChangeAspect="1" noChangeArrowheads="1"/>
                </p:cNvPicPr>
                <p:nvPr/>
              </p:nvPicPr>
              <p:blipFill>
                <a:blip r:embed="rId2555"/>
                <a:srcRect/>
                <a:stretch>
                  <a:fillRect/>
                </a:stretch>
              </p:blipFill>
              <p:spPr bwMode="auto">
                <a:xfrm>
                  <a:off x="2836" y="2109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79" name="Picture 531"/>
                <p:cNvPicPr>
                  <a:picLocks noChangeAspect="1" noChangeArrowheads="1"/>
                </p:cNvPicPr>
                <p:nvPr/>
              </p:nvPicPr>
              <p:blipFill>
                <a:blip r:embed="rId2556"/>
                <a:srcRect/>
                <a:stretch>
                  <a:fillRect/>
                </a:stretch>
              </p:blipFill>
              <p:spPr bwMode="auto">
                <a:xfrm>
                  <a:off x="3068" y="2109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0" name="Picture 532"/>
                <p:cNvPicPr>
                  <a:picLocks noChangeAspect="1" noChangeArrowheads="1"/>
                </p:cNvPicPr>
                <p:nvPr/>
              </p:nvPicPr>
              <p:blipFill>
                <a:blip r:embed="rId2557"/>
                <a:srcRect/>
                <a:stretch>
                  <a:fillRect/>
                </a:stretch>
              </p:blipFill>
              <p:spPr bwMode="auto">
                <a:xfrm>
                  <a:off x="3159" y="2109"/>
                  <a:ext cx="2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1" name="Picture 533"/>
                <p:cNvPicPr>
                  <a:picLocks noChangeAspect="1" noChangeArrowheads="1"/>
                </p:cNvPicPr>
                <p:nvPr/>
              </p:nvPicPr>
              <p:blipFill>
                <a:blip r:embed="rId2558"/>
                <a:srcRect/>
                <a:stretch>
                  <a:fillRect/>
                </a:stretch>
              </p:blipFill>
              <p:spPr bwMode="auto">
                <a:xfrm>
                  <a:off x="2839" y="2111"/>
                  <a:ext cx="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2" name="Picture 534"/>
                <p:cNvPicPr>
                  <a:picLocks noChangeAspect="1" noChangeArrowheads="1"/>
                </p:cNvPicPr>
                <p:nvPr/>
              </p:nvPicPr>
              <p:blipFill>
                <a:blip r:embed="rId2559"/>
                <a:srcRect/>
                <a:stretch>
                  <a:fillRect/>
                </a:stretch>
              </p:blipFill>
              <p:spPr bwMode="auto">
                <a:xfrm>
                  <a:off x="3069" y="2111"/>
                  <a:ext cx="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3" name="Picture 535"/>
                <p:cNvPicPr>
                  <a:picLocks noChangeAspect="1" noChangeArrowheads="1"/>
                </p:cNvPicPr>
                <p:nvPr/>
              </p:nvPicPr>
              <p:blipFill>
                <a:blip r:embed="rId2560"/>
                <a:srcRect/>
                <a:stretch>
                  <a:fillRect/>
                </a:stretch>
              </p:blipFill>
              <p:spPr bwMode="auto">
                <a:xfrm>
                  <a:off x="3156" y="2111"/>
                  <a:ext cx="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4" name="Picture 536"/>
                <p:cNvPicPr>
                  <a:picLocks noChangeAspect="1" noChangeArrowheads="1"/>
                </p:cNvPicPr>
                <p:nvPr/>
              </p:nvPicPr>
              <p:blipFill>
                <a:blip r:embed="rId2561"/>
                <a:srcRect/>
                <a:stretch>
                  <a:fillRect/>
                </a:stretch>
              </p:blipFill>
              <p:spPr bwMode="auto">
                <a:xfrm>
                  <a:off x="2836" y="2112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5" name="Picture 537"/>
                <p:cNvPicPr>
                  <a:picLocks noChangeAspect="1" noChangeArrowheads="1"/>
                </p:cNvPicPr>
                <p:nvPr/>
              </p:nvPicPr>
              <p:blipFill>
                <a:blip r:embed="rId2562"/>
                <a:srcRect/>
                <a:stretch>
                  <a:fillRect/>
                </a:stretch>
              </p:blipFill>
              <p:spPr bwMode="auto">
                <a:xfrm>
                  <a:off x="3073" y="2112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6" name="Picture 538"/>
                <p:cNvPicPr>
                  <a:picLocks noChangeAspect="1" noChangeArrowheads="1"/>
                </p:cNvPicPr>
                <p:nvPr/>
              </p:nvPicPr>
              <p:blipFill>
                <a:blip r:embed="rId2563"/>
                <a:srcRect/>
                <a:stretch>
                  <a:fillRect/>
                </a:stretch>
              </p:blipFill>
              <p:spPr bwMode="auto">
                <a:xfrm>
                  <a:off x="3154" y="2112"/>
                  <a:ext cx="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7" name="Picture 539"/>
                <p:cNvPicPr>
                  <a:picLocks noChangeAspect="1" noChangeArrowheads="1"/>
                </p:cNvPicPr>
                <p:nvPr/>
              </p:nvPicPr>
              <p:blipFill>
                <a:blip r:embed="rId2564"/>
                <a:srcRect/>
                <a:stretch>
                  <a:fillRect/>
                </a:stretch>
              </p:blipFill>
              <p:spPr bwMode="auto">
                <a:xfrm>
                  <a:off x="2836" y="2114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8" name="Picture 540"/>
                <p:cNvPicPr>
                  <a:picLocks noChangeAspect="1" noChangeArrowheads="1"/>
                </p:cNvPicPr>
                <p:nvPr/>
              </p:nvPicPr>
              <p:blipFill>
                <a:blip r:embed="rId2565"/>
                <a:srcRect/>
                <a:stretch>
                  <a:fillRect/>
                </a:stretch>
              </p:blipFill>
              <p:spPr bwMode="auto">
                <a:xfrm>
                  <a:off x="3156" y="2114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89" name="Picture 541"/>
                <p:cNvPicPr>
                  <a:picLocks noChangeAspect="1" noChangeArrowheads="1"/>
                </p:cNvPicPr>
                <p:nvPr/>
              </p:nvPicPr>
              <p:blipFill>
                <a:blip r:embed="rId2566"/>
                <a:srcRect/>
                <a:stretch>
                  <a:fillRect/>
                </a:stretch>
              </p:blipFill>
              <p:spPr bwMode="auto">
                <a:xfrm>
                  <a:off x="2839" y="2116"/>
                  <a:ext cx="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0" name="Picture 542"/>
                <p:cNvPicPr>
                  <a:picLocks noChangeAspect="1" noChangeArrowheads="1"/>
                </p:cNvPicPr>
                <p:nvPr/>
              </p:nvPicPr>
              <p:blipFill>
                <a:blip r:embed="rId2567"/>
                <a:srcRect/>
                <a:stretch>
                  <a:fillRect/>
                </a:stretch>
              </p:blipFill>
              <p:spPr bwMode="auto">
                <a:xfrm>
                  <a:off x="2854" y="2117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1" name="Picture 543"/>
                <p:cNvPicPr>
                  <a:picLocks noChangeAspect="1" noChangeArrowheads="1"/>
                </p:cNvPicPr>
                <p:nvPr/>
              </p:nvPicPr>
              <p:blipFill>
                <a:blip r:embed="rId2568"/>
                <a:srcRect/>
                <a:stretch>
                  <a:fillRect/>
                </a:stretch>
              </p:blipFill>
              <p:spPr bwMode="auto">
                <a:xfrm>
                  <a:off x="2856" y="211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2" name="Picture 544"/>
                <p:cNvPicPr>
                  <a:picLocks noChangeAspect="1" noChangeArrowheads="1"/>
                </p:cNvPicPr>
                <p:nvPr/>
              </p:nvPicPr>
              <p:blipFill>
                <a:blip r:embed="rId2569"/>
                <a:srcRect/>
                <a:stretch>
                  <a:fillRect/>
                </a:stretch>
              </p:blipFill>
              <p:spPr bwMode="auto">
                <a:xfrm>
                  <a:off x="2854" y="2121"/>
                  <a:ext cx="2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3" name="Picture 545"/>
                <p:cNvPicPr>
                  <a:picLocks noChangeAspect="1" noChangeArrowheads="1"/>
                </p:cNvPicPr>
                <p:nvPr/>
              </p:nvPicPr>
              <p:blipFill>
                <a:blip r:embed="rId2570"/>
                <a:srcRect/>
                <a:stretch>
                  <a:fillRect/>
                </a:stretch>
              </p:blipFill>
              <p:spPr bwMode="auto">
                <a:xfrm>
                  <a:off x="2834" y="2122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4" name="Picture 546"/>
                <p:cNvPicPr>
                  <a:picLocks noChangeAspect="1" noChangeArrowheads="1"/>
                </p:cNvPicPr>
                <p:nvPr/>
              </p:nvPicPr>
              <p:blipFill>
                <a:blip r:embed="rId2571"/>
                <a:srcRect/>
                <a:stretch>
                  <a:fillRect/>
                </a:stretch>
              </p:blipFill>
              <p:spPr bwMode="auto">
                <a:xfrm>
                  <a:off x="2833" y="2124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5" name="Picture 547"/>
                <p:cNvPicPr>
                  <a:picLocks noChangeAspect="1" noChangeArrowheads="1"/>
                </p:cNvPicPr>
                <p:nvPr/>
              </p:nvPicPr>
              <p:blipFill>
                <a:blip r:embed="rId2572"/>
                <a:srcRect/>
                <a:stretch>
                  <a:fillRect/>
                </a:stretch>
              </p:blipFill>
              <p:spPr bwMode="auto">
                <a:xfrm>
                  <a:off x="3096" y="2124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6" name="Picture 548"/>
                <p:cNvPicPr>
                  <a:picLocks noChangeAspect="1" noChangeArrowheads="1"/>
                </p:cNvPicPr>
                <p:nvPr/>
              </p:nvPicPr>
              <p:blipFill>
                <a:blip r:embed="rId2573"/>
                <a:srcRect/>
                <a:stretch>
                  <a:fillRect/>
                </a:stretch>
              </p:blipFill>
              <p:spPr bwMode="auto">
                <a:xfrm>
                  <a:off x="2833" y="2126"/>
                  <a:ext cx="5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7" name="Picture 549"/>
                <p:cNvPicPr>
                  <a:picLocks noChangeAspect="1" noChangeArrowheads="1"/>
                </p:cNvPicPr>
                <p:nvPr/>
              </p:nvPicPr>
              <p:blipFill>
                <a:blip r:embed="rId2574"/>
                <a:srcRect/>
                <a:stretch>
                  <a:fillRect/>
                </a:stretch>
              </p:blipFill>
              <p:spPr bwMode="auto">
                <a:xfrm>
                  <a:off x="3098" y="2126"/>
                  <a:ext cx="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8" name="Picture 550"/>
                <p:cNvPicPr>
                  <a:picLocks noChangeAspect="1" noChangeArrowheads="1"/>
                </p:cNvPicPr>
                <p:nvPr/>
              </p:nvPicPr>
              <p:blipFill>
                <a:blip r:embed="rId2575"/>
                <a:srcRect/>
                <a:stretch>
                  <a:fillRect/>
                </a:stretch>
              </p:blipFill>
              <p:spPr bwMode="auto">
                <a:xfrm>
                  <a:off x="2834" y="2127"/>
                  <a:ext cx="5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99" name="Picture 551"/>
                <p:cNvPicPr>
                  <a:picLocks noChangeAspect="1" noChangeArrowheads="1"/>
                </p:cNvPicPr>
                <p:nvPr/>
              </p:nvPicPr>
              <p:blipFill>
                <a:blip r:embed="rId2576"/>
                <a:srcRect/>
                <a:stretch>
                  <a:fillRect/>
                </a:stretch>
              </p:blipFill>
              <p:spPr bwMode="auto">
                <a:xfrm>
                  <a:off x="3099" y="2127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0" name="Picture 552"/>
                <p:cNvPicPr>
                  <a:picLocks noChangeAspect="1" noChangeArrowheads="1"/>
                </p:cNvPicPr>
                <p:nvPr/>
              </p:nvPicPr>
              <p:blipFill>
                <a:blip r:embed="rId2577"/>
                <a:srcRect/>
                <a:stretch>
                  <a:fillRect/>
                </a:stretch>
              </p:blipFill>
              <p:spPr bwMode="auto">
                <a:xfrm>
                  <a:off x="2836" y="2129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1" name="Picture 553"/>
                <p:cNvPicPr>
                  <a:picLocks noChangeAspect="1" noChangeArrowheads="1"/>
                </p:cNvPicPr>
                <p:nvPr/>
              </p:nvPicPr>
              <p:blipFill>
                <a:blip r:embed="rId2578"/>
                <a:srcRect/>
                <a:stretch>
                  <a:fillRect/>
                </a:stretch>
              </p:blipFill>
              <p:spPr bwMode="auto">
                <a:xfrm>
                  <a:off x="3103" y="2129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2" name="Picture 554"/>
                <p:cNvPicPr>
                  <a:picLocks noChangeAspect="1" noChangeArrowheads="1"/>
                </p:cNvPicPr>
                <p:nvPr/>
              </p:nvPicPr>
              <p:blipFill>
                <a:blip r:embed="rId2579"/>
                <a:srcRect/>
                <a:stretch>
                  <a:fillRect/>
                </a:stretch>
              </p:blipFill>
              <p:spPr bwMode="auto">
                <a:xfrm>
                  <a:off x="3218" y="2129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3" name="Picture 555"/>
                <p:cNvPicPr>
                  <a:picLocks noChangeAspect="1" noChangeArrowheads="1"/>
                </p:cNvPicPr>
                <p:nvPr/>
              </p:nvPicPr>
              <p:blipFill>
                <a:blip r:embed="rId2580"/>
                <a:srcRect/>
                <a:stretch>
                  <a:fillRect/>
                </a:stretch>
              </p:blipFill>
              <p:spPr bwMode="auto">
                <a:xfrm>
                  <a:off x="2838" y="2131"/>
                  <a:ext cx="6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4" name="Picture 556"/>
                <p:cNvPicPr>
                  <a:picLocks noChangeAspect="1" noChangeArrowheads="1"/>
                </p:cNvPicPr>
                <p:nvPr/>
              </p:nvPicPr>
              <p:blipFill>
                <a:blip r:embed="rId2581"/>
                <a:srcRect/>
                <a:stretch>
                  <a:fillRect/>
                </a:stretch>
              </p:blipFill>
              <p:spPr bwMode="auto">
                <a:xfrm>
                  <a:off x="3206" y="2131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5" name="Picture 557"/>
                <p:cNvPicPr>
                  <a:picLocks noChangeAspect="1" noChangeArrowheads="1"/>
                </p:cNvPicPr>
                <p:nvPr/>
              </p:nvPicPr>
              <p:blipFill>
                <a:blip r:embed="rId2582"/>
                <a:srcRect/>
                <a:stretch>
                  <a:fillRect/>
                </a:stretch>
              </p:blipFill>
              <p:spPr bwMode="auto">
                <a:xfrm>
                  <a:off x="2841" y="2132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6" name="Picture 558"/>
                <p:cNvPicPr>
                  <a:picLocks noChangeAspect="1" noChangeArrowheads="1"/>
                </p:cNvPicPr>
                <p:nvPr/>
              </p:nvPicPr>
              <p:blipFill>
                <a:blip r:embed="rId2583"/>
                <a:srcRect/>
                <a:stretch>
                  <a:fillRect/>
                </a:stretch>
              </p:blipFill>
              <p:spPr bwMode="auto">
                <a:xfrm>
                  <a:off x="3211" y="2132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7" name="Picture 559"/>
                <p:cNvPicPr>
                  <a:picLocks noChangeAspect="1" noChangeArrowheads="1"/>
                </p:cNvPicPr>
                <p:nvPr/>
              </p:nvPicPr>
              <p:blipFill>
                <a:blip r:embed="rId2584"/>
                <a:srcRect/>
                <a:stretch>
                  <a:fillRect/>
                </a:stretch>
              </p:blipFill>
              <p:spPr bwMode="auto">
                <a:xfrm>
                  <a:off x="2844" y="2134"/>
                  <a:ext cx="7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8" name="Picture 560"/>
                <p:cNvPicPr>
                  <a:picLocks noChangeAspect="1" noChangeArrowheads="1"/>
                </p:cNvPicPr>
                <p:nvPr/>
              </p:nvPicPr>
              <p:blipFill>
                <a:blip r:embed="rId2585"/>
                <a:srcRect/>
                <a:stretch>
                  <a:fillRect/>
                </a:stretch>
              </p:blipFill>
              <p:spPr bwMode="auto">
                <a:xfrm>
                  <a:off x="3221" y="2134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09" name="Picture 561"/>
                <p:cNvPicPr>
                  <a:picLocks noChangeAspect="1" noChangeArrowheads="1"/>
                </p:cNvPicPr>
                <p:nvPr/>
              </p:nvPicPr>
              <p:blipFill>
                <a:blip r:embed="rId2586"/>
                <a:srcRect/>
                <a:stretch>
                  <a:fillRect/>
                </a:stretch>
              </p:blipFill>
              <p:spPr bwMode="auto">
                <a:xfrm>
                  <a:off x="2853" y="2136"/>
                  <a:ext cx="7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0" name="Picture 562"/>
                <p:cNvPicPr>
                  <a:picLocks noChangeAspect="1" noChangeArrowheads="1"/>
                </p:cNvPicPr>
                <p:nvPr/>
              </p:nvPicPr>
              <p:blipFill>
                <a:blip r:embed="rId2587"/>
                <a:srcRect/>
                <a:stretch>
                  <a:fillRect/>
                </a:stretch>
              </p:blipFill>
              <p:spPr bwMode="auto">
                <a:xfrm>
                  <a:off x="2856" y="2137"/>
                  <a:ext cx="7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1" name="Picture 563"/>
                <p:cNvPicPr>
                  <a:picLocks noChangeAspect="1" noChangeArrowheads="1"/>
                </p:cNvPicPr>
                <p:nvPr/>
              </p:nvPicPr>
              <p:blipFill>
                <a:blip r:embed="rId2588"/>
                <a:srcRect/>
                <a:stretch>
                  <a:fillRect/>
                </a:stretch>
              </p:blipFill>
              <p:spPr bwMode="auto">
                <a:xfrm>
                  <a:off x="2859" y="2139"/>
                  <a:ext cx="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2" name="Picture 564"/>
                <p:cNvPicPr>
                  <a:picLocks noChangeAspect="1" noChangeArrowheads="1"/>
                </p:cNvPicPr>
                <p:nvPr/>
              </p:nvPicPr>
              <p:blipFill>
                <a:blip r:embed="rId2589"/>
                <a:srcRect/>
                <a:stretch>
                  <a:fillRect/>
                </a:stretch>
              </p:blipFill>
              <p:spPr bwMode="auto">
                <a:xfrm>
                  <a:off x="2861" y="2141"/>
                  <a:ext cx="8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3" name="Picture 565"/>
                <p:cNvPicPr>
                  <a:picLocks noChangeAspect="1" noChangeArrowheads="1"/>
                </p:cNvPicPr>
                <p:nvPr/>
              </p:nvPicPr>
              <p:blipFill>
                <a:blip r:embed="rId2590"/>
                <a:srcRect/>
                <a:stretch>
                  <a:fillRect/>
                </a:stretch>
              </p:blipFill>
              <p:spPr bwMode="auto">
                <a:xfrm>
                  <a:off x="2869" y="2142"/>
                  <a:ext cx="8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4" name="Picture 566"/>
                <p:cNvPicPr>
                  <a:picLocks noChangeAspect="1" noChangeArrowheads="1"/>
                </p:cNvPicPr>
                <p:nvPr/>
              </p:nvPicPr>
              <p:blipFill>
                <a:blip r:embed="rId2591"/>
                <a:srcRect/>
                <a:stretch>
                  <a:fillRect/>
                </a:stretch>
              </p:blipFill>
              <p:spPr bwMode="auto">
                <a:xfrm>
                  <a:off x="2889" y="2144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5" name="Picture 567"/>
                <p:cNvPicPr>
                  <a:picLocks noChangeAspect="1" noChangeArrowheads="1"/>
                </p:cNvPicPr>
                <p:nvPr/>
              </p:nvPicPr>
              <p:blipFill>
                <a:blip r:embed="rId2592"/>
                <a:srcRect/>
                <a:stretch>
                  <a:fillRect/>
                </a:stretch>
              </p:blipFill>
              <p:spPr bwMode="auto">
                <a:xfrm>
                  <a:off x="3128" y="2144"/>
                  <a:ext cx="1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6" name="Picture 568"/>
                <p:cNvPicPr>
                  <a:picLocks noChangeAspect="1" noChangeArrowheads="1"/>
                </p:cNvPicPr>
                <p:nvPr/>
              </p:nvPicPr>
              <p:blipFill>
                <a:blip r:embed="rId2593"/>
                <a:srcRect/>
                <a:stretch>
                  <a:fillRect/>
                </a:stretch>
              </p:blipFill>
              <p:spPr bwMode="auto">
                <a:xfrm>
                  <a:off x="2883" y="2146"/>
                  <a:ext cx="8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7" name="Picture 569"/>
                <p:cNvPicPr>
                  <a:picLocks noChangeAspect="1" noChangeArrowheads="1"/>
                </p:cNvPicPr>
                <p:nvPr/>
              </p:nvPicPr>
              <p:blipFill>
                <a:blip r:embed="rId2594"/>
                <a:srcRect/>
                <a:stretch>
                  <a:fillRect/>
                </a:stretch>
              </p:blipFill>
              <p:spPr bwMode="auto">
                <a:xfrm>
                  <a:off x="3129" y="2146"/>
                  <a:ext cx="1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8" name="Picture 570"/>
                <p:cNvPicPr>
                  <a:picLocks noChangeAspect="1" noChangeArrowheads="1"/>
                </p:cNvPicPr>
                <p:nvPr/>
              </p:nvPicPr>
              <p:blipFill>
                <a:blip r:embed="rId2595"/>
                <a:srcRect/>
                <a:stretch>
                  <a:fillRect/>
                </a:stretch>
              </p:blipFill>
              <p:spPr bwMode="auto">
                <a:xfrm>
                  <a:off x="2878" y="2147"/>
                  <a:ext cx="10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19" name="Picture 571"/>
                <p:cNvPicPr>
                  <a:picLocks noChangeAspect="1" noChangeArrowheads="1"/>
                </p:cNvPicPr>
                <p:nvPr/>
              </p:nvPicPr>
              <p:blipFill>
                <a:blip r:embed="rId2596"/>
                <a:srcRect/>
                <a:stretch>
                  <a:fillRect/>
                </a:stretch>
              </p:blipFill>
              <p:spPr bwMode="auto">
                <a:xfrm>
                  <a:off x="3133" y="2147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0" name="Picture 572"/>
                <p:cNvPicPr>
                  <a:picLocks noChangeAspect="1" noChangeArrowheads="1"/>
                </p:cNvPicPr>
                <p:nvPr/>
              </p:nvPicPr>
              <p:blipFill>
                <a:blip r:embed="rId2597"/>
                <a:srcRect/>
                <a:stretch>
                  <a:fillRect/>
                </a:stretch>
              </p:blipFill>
              <p:spPr bwMode="auto">
                <a:xfrm>
                  <a:off x="2874" y="2149"/>
                  <a:ext cx="1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1" name="Picture 573"/>
                <p:cNvPicPr>
                  <a:picLocks noChangeAspect="1" noChangeArrowheads="1"/>
                </p:cNvPicPr>
                <p:nvPr/>
              </p:nvPicPr>
              <p:blipFill>
                <a:blip r:embed="rId2598"/>
                <a:srcRect/>
                <a:stretch>
                  <a:fillRect/>
                </a:stretch>
              </p:blipFill>
              <p:spPr bwMode="auto">
                <a:xfrm>
                  <a:off x="3138" y="2149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2" name="Picture 574"/>
                <p:cNvPicPr>
                  <a:picLocks noChangeAspect="1" noChangeArrowheads="1"/>
                </p:cNvPicPr>
                <p:nvPr/>
              </p:nvPicPr>
              <p:blipFill>
                <a:blip r:embed="rId2599"/>
                <a:srcRect/>
                <a:stretch>
                  <a:fillRect/>
                </a:stretch>
              </p:blipFill>
              <p:spPr bwMode="auto">
                <a:xfrm>
                  <a:off x="2874" y="2151"/>
                  <a:ext cx="11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3" name="Picture 575"/>
                <p:cNvPicPr>
                  <a:picLocks noChangeAspect="1" noChangeArrowheads="1"/>
                </p:cNvPicPr>
                <p:nvPr/>
              </p:nvPicPr>
              <p:blipFill>
                <a:blip r:embed="rId2600"/>
                <a:srcRect/>
                <a:stretch>
                  <a:fillRect/>
                </a:stretch>
              </p:blipFill>
              <p:spPr bwMode="auto">
                <a:xfrm>
                  <a:off x="3139" y="2151"/>
                  <a:ext cx="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4" name="Picture 576"/>
                <p:cNvPicPr>
                  <a:picLocks noChangeAspect="1" noChangeArrowheads="1"/>
                </p:cNvPicPr>
                <p:nvPr/>
              </p:nvPicPr>
              <p:blipFill>
                <a:blip r:embed="rId2601"/>
                <a:srcRect/>
                <a:stretch>
                  <a:fillRect/>
                </a:stretch>
              </p:blipFill>
              <p:spPr bwMode="auto">
                <a:xfrm>
                  <a:off x="2878" y="2152"/>
                  <a:ext cx="1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5" name="Picture 577"/>
                <p:cNvPicPr>
                  <a:picLocks noChangeAspect="1" noChangeArrowheads="1"/>
                </p:cNvPicPr>
                <p:nvPr/>
              </p:nvPicPr>
              <p:blipFill>
                <a:blip r:embed="rId2602"/>
                <a:srcRect/>
                <a:stretch>
                  <a:fillRect/>
                </a:stretch>
              </p:blipFill>
              <p:spPr bwMode="auto">
                <a:xfrm>
                  <a:off x="3143" y="2152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6" name="Picture 578"/>
                <p:cNvPicPr>
                  <a:picLocks noChangeAspect="1" noChangeArrowheads="1"/>
                </p:cNvPicPr>
                <p:nvPr/>
              </p:nvPicPr>
              <p:blipFill>
                <a:blip r:embed="rId2603"/>
                <a:srcRect/>
                <a:stretch>
                  <a:fillRect/>
                </a:stretch>
              </p:blipFill>
              <p:spPr bwMode="auto">
                <a:xfrm>
                  <a:off x="2881" y="2154"/>
                  <a:ext cx="1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7" name="Picture 579"/>
                <p:cNvPicPr>
                  <a:picLocks noChangeAspect="1" noChangeArrowheads="1"/>
                </p:cNvPicPr>
                <p:nvPr/>
              </p:nvPicPr>
              <p:blipFill>
                <a:blip r:embed="rId2604"/>
                <a:srcRect/>
                <a:stretch>
                  <a:fillRect/>
                </a:stretch>
              </p:blipFill>
              <p:spPr bwMode="auto">
                <a:xfrm>
                  <a:off x="3144" y="2154"/>
                  <a:ext cx="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8" name="Picture 580"/>
                <p:cNvPicPr>
                  <a:picLocks noChangeAspect="1" noChangeArrowheads="1"/>
                </p:cNvPicPr>
                <p:nvPr/>
              </p:nvPicPr>
              <p:blipFill>
                <a:blip r:embed="rId2605"/>
                <a:srcRect/>
                <a:stretch>
                  <a:fillRect/>
                </a:stretch>
              </p:blipFill>
              <p:spPr bwMode="auto">
                <a:xfrm>
                  <a:off x="2884" y="2156"/>
                  <a:ext cx="12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29" name="Picture 581"/>
                <p:cNvPicPr>
                  <a:picLocks noChangeAspect="1" noChangeArrowheads="1"/>
                </p:cNvPicPr>
                <p:nvPr/>
              </p:nvPicPr>
              <p:blipFill>
                <a:blip r:embed="rId2606"/>
                <a:srcRect/>
                <a:stretch>
                  <a:fillRect/>
                </a:stretch>
              </p:blipFill>
              <p:spPr bwMode="auto">
                <a:xfrm>
                  <a:off x="3146" y="2156"/>
                  <a:ext cx="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0" name="Picture 582"/>
                <p:cNvPicPr>
                  <a:picLocks noChangeAspect="1" noChangeArrowheads="1"/>
                </p:cNvPicPr>
                <p:nvPr/>
              </p:nvPicPr>
              <p:blipFill>
                <a:blip r:embed="rId2607"/>
                <a:srcRect/>
                <a:stretch>
                  <a:fillRect/>
                </a:stretch>
              </p:blipFill>
              <p:spPr bwMode="auto">
                <a:xfrm>
                  <a:off x="2888" y="2157"/>
                  <a:ext cx="1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1" name="Picture 583"/>
                <p:cNvPicPr>
                  <a:picLocks noChangeAspect="1" noChangeArrowheads="1"/>
                </p:cNvPicPr>
                <p:nvPr/>
              </p:nvPicPr>
              <p:blipFill>
                <a:blip r:embed="rId2608"/>
                <a:srcRect/>
                <a:stretch>
                  <a:fillRect/>
                </a:stretch>
              </p:blipFill>
              <p:spPr bwMode="auto">
                <a:xfrm>
                  <a:off x="3146" y="2157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2" name="Picture 584"/>
                <p:cNvPicPr>
                  <a:picLocks noChangeAspect="1" noChangeArrowheads="1"/>
                </p:cNvPicPr>
                <p:nvPr/>
              </p:nvPicPr>
              <p:blipFill>
                <a:blip r:embed="rId2609"/>
                <a:srcRect/>
                <a:stretch>
                  <a:fillRect/>
                </a:stretch>
              </p:blipFill>
              <p:spPr bwMode="auto">
                <a:xfrm>
                  <a:off x="3266" y="2157"/>
                  <a:ext cx="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3" name="Picture 585"/>
                <p:cNvPicPr>
                  <a:picLocks noChangeAspect="1" noChangeArrowheads="1"/>
                </p:cNvPicPr>
                <p:nvPr/>
              </p:nvPicPr>
              <p:blipFill>
                <a:blip r:embed="rId2610"/>
                <a:srcRect/>
                <a:stretch>
                  <a:fillRect/>
                </a:stretch>
              </p:blipFill>
              <p:spPr bwMode="auto">
                <a:xfrm>
                  <a:off x="2893" y="2159"/>
                  <a:ext cx="1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4" name="Picture 586"/>
                <p:cNvPicPr>
                  <a:picLocks noChangeAspect="1" noChangeArrowheads="1"/>
                </p:cNvPicPr>
                <p:nvPr/>
              </p:nvPicPr>
              <p:blipFill>
                <a:blip r:embed="rId2611"/>
                <a:srcRect/>
                <a:stretch>
                  <a:fillRect/>
                </a:stretch>
              </p:blipFill>
              <p:spPr bwMode="auto">
                <a:xfrm>
                  <a:off x="3148" y="2159"/>
                  <a:ext cx="1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5" name="Picture 587"/>
                <p:cNvPicPr>
                  <a:picLocks noChangeAspect="1" noChangeArrowheads="1"/>
                </p:cNvPicPr>
                <p:nvPr/>
              </p:nvPicPr>
              <p:blipFill>
                <a:blip r:embed="rId2612"/>
                <a:srcRect/>
                <a:stretch>
                  <a:fillRect/>
                </a:stretch>
              </p:blipFill>
              <p:spPr bwMode="auto">
                <a:xfrm>
                  <a:off x="3266" y="2159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6" name="Picture 588"/>
                <p:cNvPicPr>
                  <a:picLocks noChangeAspect="1" noChangeArrowheads="1"/>
                </p:cNvPicPr>
                <p:nvPr/>
              </p:nvPicPr>
              <p:blipFill>
                <a:blip r:embed="rId2613"/>
                <a:srcRect/>
                <a:stretch>
                  <a:fillRect/>
                </a:stretch>
              </p:blipFill>
              <p:spPr bwMode="auto">
                <a:xfrm>
                  <a:off x="2896" y="2161"/>
                  <a:ext cx="1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7" name="Picture 589"/>
                <p:cNvPicPr>
                  <a:picLocks noChangeAspect="1" noChangeArrowheads="1"/>
                </p:cNvPicPr>
                <p:nvPr/>
              </p:nvPicPr>
              <p:blipFill>
                <a:blip r:embed="rId2614"/>
                <a:srcRect/>
                <a:stretch>
                  <a:fillRect/>
                </a:stretch>
              </p:blipFill>
              <p:spPr bwMode="auto">
                <a:xfrm>
                  <a:off x="3151" y="2161"/>
                  <a:ext cx="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8" name="Picture 590"/>
                <p:cNvPicPr>
                  <a:picLocks noChangeAspect="1" noChangeArrowheads="1"/>
                </p:cNvPicPr>
                <p:nvPr/>
              </p:nvPicPr>
              <p:blipFill>
                <a:blip r:embed="rId2615"/>
                <a:srcRect/>
                <a:stretch>
                  <a:fillRect/>
                </a:stretch>
              </p:blipFill>
              <p:spPr bwMode="auto">
                <a:xfrm>
                  <a:off x="3269" y="2161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39" name="Picture 591"/>
                <p:cNvPicPr>
                  <a:picLocks noChangeAspect="1" noChangeArrowheads="1"/>
                </p:cNvPicPr>
                <p:nvPr/>
              </p:nvPicPr>
              <p:blipFill>
                <a:blip r:embed="rId2616"/>
                <a:srcRect/>
                <a:stretch>
                  <a:fillRect/>
                </a:stretch>
              </p:blipFill>
              <p:spPr bwMode="auto">
                <a:xfrm>
                  <a:off x="2899" y="2162"/>
                  <a:ext cx="1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0" name="Picture 592"/>
                <p:cNvPicPr>
                  <a:picLocks noChangeAspect="1" noChangeArrowheads="1"/>
                </p:cNvPicPr>
                <p:nvPr/>
              </p:nvPicPr>
              <p:blipFill>
                <a:blip r:embed="rId2617"/>
                <a:srcRect/>
                <a:stretch>
                  <a:fillRect/>
                </a:stretch>
              </p:blipFill>
              <p:spPr bwMode="auto">
                <a:xfrm>
                  <a:off x="2904" y="2164"/>
                  <a:ext cx="1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1" name="Picture 593"/>
                <p:cNvPicPr>
                  <a:picLocks noChangeAspect="1" noChangeArrowheads="1"/>
                </p:cNvPicPr>
                <p:nvPr/>
              </p:nvPicPr>
              <p:blipFill>
                <a:blip r:embed="rId2618"/>
                <a:srcRect/>
                <a:stretch>
                  <a:fillRect/>
                </a:stretch>
              </p:blipFill>
              <p:spPr bwMode="auto">
                <a:xfrm>
                  <a:off x="2906" y="2166"/>
                  <a:ext cx="13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2" name="Picture 594"/>
                <p:cNvPicPr>
                  <a:picLocks noChangeAspect="1" noChangeArrowheads="1"/>
                </p:cNvPicPr>
                <p:nvPr/>
              </p:nvPicPr>
              <p:blipFill>
                <a:blip r:embed="rId2619"/>
                <a:srcRect/>
                <a:stretch>
                  <a:fillRect/>
                </a:stretch>
              </p:blipFill>
              <p:spPr bwMode="auto">
                <a:xfrm>
                  <a:off x="2909" y="2167"/>
                  <a:ext cx="1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3" name="Picture 595"/>
                <p:cNvPicPr>
                  <a:picLocks noChangeAspect="1" noChangeArrowheads="1"/>
                </p:cNvPicPr>
                <p:nvPr/>
              </p:nvPicPr>
              <p:blipFill>
                <a:blip r:embed="rId2620"/>
                <a:srcRect/>
                <a:stretch>
                  <a:fillRect/>
                </a:stretch>
              </p:blipFill>
              <p:spPr bwMode="auto">
                <a:xfrm>
                  <a:off x="2913" y="2169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4" name="Picture 596"/>
                <p:cNvPicPr>
                  <a:picLocks noChangeAspect="1" noChangeArrowheads="1"/>
                </p:cNvPicPr>
                <p:nvPr/>
              </p:nvPicPr>
              <p:blipFill>
                <a:blip r:embed="rId2621"/>
                <a:srcRect/>
                <a:stretch>
                  <a:fillRect/>
                </a:stretch>
              </p:blipFill>
              <p:spPr bwMode="auto">
                <a:xfrm>
                  <a:off x="2914" y="2171"/>
                  <a:ext cx="14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5" name="Picture 597"/>
                <p:cNvPicPr>
                  <a:picLocks noChangeAspect="1" noChangeArrowheads="1"/>
                </p:cNvPicPr>
                <p:nvPr/>
              </p:nvPicPr>
              <p:blipFill>
                <a:blip r:embed="rId2622"/>
                <a:srcRect/>
                <a:stretch>
                  <a:fillRect/>
                </a:stretch>
              </p:blipFill>
              <p:spPr bwMode="auto">
                <a:xfrm>
                  <a:off x="2918" y="2172"/>
                  <a:ext cx="1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6" name="Picture 598"/>
                <p:cNvPicPr>
                  <a:picLocks noChangeAspect="1" noChangeArrowheads="1"/>
                </p:cNvPicPr>
                <p:nvPr/>
              </p:nvPicPr>
              <p:blipFill>
                <a:blip r:embed="rId2623"/>
                <a:srcRect/>
                <a:stretch>
                  <a:fillRect/>
                </a:stretch>
              </p:blipFill>
              <p:spPr bwMode="auto">
                <a:xfrm>
                  <a:off x="2921" y="2174"/>
                  <a:ext cx="1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7" name="Picture 599"/>
                <p:cNvPicPr>
                  <a:picLocks noChangeAspect="1" noChangeArrowheads="1"/>
                </p:cNvPicPr>
                <p:nvPr/>
              </p:nvPicPr>
              <p:blipFill>
                <a:blip r:embed="rId2624"/>
                <a:srcRect/>
                <a:stretch>
                  <a:fillRect/>
                </a:stretch>
              </p:blipFill>
              <p:spPr bwMode="auto">
                <a:xfrm>
                  <a:off x="2923" y="2176"/>
                  <a:ext cx="15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8" name="Picture 600"/>
                <p:cNvPicPr>
                  <a:picLocks noChangeAspect="1" noChangeArrowheads="1"/>
                </p:cNvPicPr>
                <p:nvPr/>
              </p:nvPicPr>
              <p:blipFill>
                <a:blip r:embed="rId2625"/>
                <a:srcRect/>
                <a:stretch>
                  <a:fillRect/>
                </a:stretch>
              </p:blipFill>
              <p:spPr bwMode="auto">
                <a:xfrm>
                  <a:off x="2924" y="2177"/>
                  <a:ext cx="1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49" name="Picture 601"/>
                <p:cNvPicPr>
                  <a:picLocks noChangeAspect="1" noChangeArrowheads="1"/>
                </p:cNvPicPr>
                <p:nvPr/>
              </p:nvPicPr>
              <p:blipFill>
                <a:blip r:embed="rId2626"/>
                <a:srcRect/>
                <a:stretch>
                  <a:fillRect/>
                </a:stretch>
              </p:blipFill>
              <p:spPr bwMode="auto">
                <a:xfrm>
                  <a:off x="2926" y="2179"/>
                  <a:ext cx="1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0" name="Picture 602"/>
                <p:cNvPicPr>
                  <a:picLocks noChangeAspect="1" noChangeArrowheads="1"/>
                </p:cNvPicPr>
                <p:nvPr/>
              </p:nvPicPr>
              <p:blipFill>
                <a:blip r:embed="rId2627"/>
                <a:srcRect/>
                <a:stretch>
                  <a:fillRect/>
                </a:stretch>
              </p:blipFill>
              <p:spPr bwMode="auto">
                <a:xfrm>
                  <a:off x="2928" y="2181"/>
                  <a:ext cx="16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1" name="Picture 603"/>
                <p:cNvPicPr>
                  <a:picLocks noChangeAspect="1" noChangeArrowheads="1"/>
                </p:cNvPicPr>
                <p:nvPr/>
              </p:nvPicPr>
              <p:blipFill>
                <a:blip r:embed="rId2628"/>
                <a:srcRect/>
                <a:stretch>
                  <a:fillRect/>
                </a:stretch>
              </p:blipFill>
              <p:spPr bwMode="auto">
                <a:xfrm>
                  <a:off x="2929" y="2182"/>
                  <a:ext cx="16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2" name="Picture 604"/>
                <p:cNvPicPr>
                  <a:picLocks noChangeAspect="1" noChangeArrowheads="1"/>
                </p:cNvPicPr>
                <p:nvPr/>
              </p:nvPicPr>
              <p:blipFill>
                <a:blip r:embed="rId2629"/>
                <a:srcRect/>
                <a:stretch>
                  <a:fillRect/>
                </a:stretch>
              </p:blipFill>
              <p:spPr bwMode="auto">
                <a:xfrm>
                  <a:off x="2931" y="2184"/>
                  <a:ext cx="1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3" name="Picture 605"/>
                <p:cNvPicPr>
                  <a:picLocks noChangeAspect="1" noChangeArrowheads="1"/>
                </p:cNvPicPr>
                <p:nvPr/>
              </p:nvPicPr>
              <p:blipFill>
                <a:blip r:embed="rId2630"/>
                <a:srcRect/>
                <a:stretch>
                  <a:fillRect/>
                </a:stretch>
              </p:blipFill>
              <p:spPr bwMode="auto">
                <a:xfrm>
                  <a:off x="2933" y="2186"/>
                  <a:ext cx="17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4" name="Picture 606"/>
                <p:cNvPicPr>
                  <a:picLocks noChangeAspect="1" noChangeArrowheads="1"/>
                </p:cNvPicPr>
                <p:nvPr/>
              </p:nvPicPr>
              <p:blipFill>
                <a:blip r:embed="rId2631"/>
                <a:srcRect/>
                <a:stretch>
                  <a:fillRect/>
                </a:stretch>
              </p:blipFill>
              <p:spPr bwMode="auto">
                <a:xfrm>
                  <a:off x="3311" y="2186"/>
                  <a:ext cx="1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5" name="Picture 607"/>
                <p:cNvPicPr>
                  <a:picLocks noChangeAspect="1" noChangeArrowheads="1"/>
                </p:cNvPicPr>
                <p:nvPr/>
              </p:nvPicPr>
              <p:blipFill>
                <a:blip r:embed="rId2632"/>
                <a:srcRect/>
                <a:stretch>
                  <a:fillRect/>
                </a:stretch>
              </p:blipFill>
              <p:spPr bwMode="auto">
                <a:xfrm>
                  <a:off x="2934" y="2187"/>
                  <a:ext cx="17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6" name="Picture 608"/>
                <p:cNvPicPr>
                  <a:picLocks noChangeAspect="1" noChangeArrowheads="1"/>
                </p:cNvPicPr>
                <p:nvPr/>
              </p:nvPicPr>
              <p:blipFill>
                <a:blip r:embed="rId2633"/>
                <a:srcRect/>
                <a:stretch>
                  <a:fillRect/>
                </a:stretch>
              </p:blipFill>
              <p:spPr bwMode="auto">
                <a:xfrm>
                  <a:off x="3304" y="2187"/>
                  <a:ext cx="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7" name="Picture 609"/>
                <p:cNvPicPr>
                  <a:picLocks noChangeAspect="1" noChangeArrowheads="1"/>
                </p:cNvPicPr>
                <p:nvPr/>
              </p:nvPicPr>
              <p:blipFill>
                <a:blip r:embed="rId2634"/>
                <a:srcRect/>
                <a:stretch>
                  <a:fillRect/>
                </a:stretch>
              </p:blipFill>
              <p:spPr bwMode="auto">
                <a:xfrm>
                  <a:off x="2934" y="2189"/>
                  <a:ext cx="1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8" name="Picture 610"/>
                <p:cNvPicPr>
                  <a:picLocks noChangeAspect="1" noChangeArrowheads="1"/>
                </p:cNvPicPr>
                <p:nvPr/>
              </p:nvPicPr>
              <p:blipFill>
                <a:blip r:embed="rId2635"/>
                <a:srcRect/>
                <a:stretch>
                  <a:fillRect/>
                </a:stretch>
              </p:blipFill>
              <p:spPr bwMode="auto">
                <a:xfrm>
                  <a:off x="3306" y="2189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59" name="Picture 611"/>
                <p:cNvPicPr>
                  <a:picLocks noChangeAspect="1" noChangeArrowheads="1"/>
                </p:cNvPicPr>
                <p:nvPr/>
              </p:nvPicPr>
              <p:blipFill>
                <a:blip r:embed="rId2636"/>
                <a:srcRect/>
                <a:stretch>
                  <a:fillRect/>
                </a:stretch>
              </p:blipFill>
              <p:spPr bwMode="auto">
                <a:xfrm>
                  <a:off x="2934" y="2191"/>
                  <a:ext cx="18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0" name="Picture 612"/>
                <p:cNvPicPr>
                  <a:picLocks noChangeAspect="1" noChangeArrowheads="1"/>
                </p:cNvPicPr>
                <p:nvPr/>
              </p:nvPicPr>
              <p:blipFill>
                <a:blip r:embed="rId2637"/>
                <a:srcRect/>
                <a:stretch>
                  <a:fillRect/>
                </a:stretch>
              </p:blipFill>
              <p:spPr bwMode="auto">
                <a:xfrm>
                  <a:off x="3308" y="2191"/>
                  <a:ext cx="2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1" name="Picture 613"/>
                <p:cNvPicPr>
                  <a:picLocks noChangeAspect="1" noChangeArrowheads="1"/>
                </p:cNvPicPr>
                <p:nvPr/>
              </p:nvPicPr>
              <p:blipFill>
                <a:blip r:embed="rId2638"/>
                <a:srcRect/>
                <a:stretch>
                  <a:fillRect/>
                </a:stretch>
              </p:blipFill>
              <p:spPr bwMode="auto">
                <a:xfrm>
                  <a:off x="2936" y="2192"/>
                  <a:ext cx="18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2" name="Picture 614"/>
                <p:cNvPicPr>
                  <a:picLocks noChangeAspect="1" noChangeArrowheads="1"/>
                </p:cNvPicPr>
                <p:nvPr/>
              </p:nvPicPr>
              <p:blipFill>
                <a:blip r:embed="rId2639"/>
                <a:srcRect/>
                <a:stretch>
                  <a:fillRect/>
                </a:stretch>
              </p:blipFill>
              <p:spPr bwMode="auto">
                <a:xfrm>
                  <a:off x="3316" y="2192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3" name="Picture 615"/>
                <p:cNvPicPr>
                  <a:picLocks noChangeAspect="1" noChangeArrowheads="1"/>
                </p:cNvPicPr>
                <p:nvPr/>
              </p:nvPicPr>
              <p:blipFill>
                <a:blip r:embed="rId2640"/>
                <a:srcRect/>
                <a:stretch>
                  <a:fillRect/>
                </a:stretch>
              </p:blipFill>
              <p:spPr bwMode="auto">
                <a:xfrm>
                  <a:off x="2936" y="2194"/>
                  <a:ext cx="19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4" name="Picture 616"/>
                <p:cNvPicPr>
                  <a:picLocks noChangeAspect="1" noChangeArrowheads="1"/>
                </p:cNvPicPr>
                <p:nvPr/>
              </p:nvPicPr>
              <p:blipFill>
                <a:blip r:embed="rId2641"/>
                <a:srcRect/>
                <a:stretch>
                  <a:fillRect/>
                </a:stretch>
              </p:blipFill>
              <p:spPr bwMode="auto">
                <a:xfrm>
                  <a:off x="2936" y="2196"/>
                  <a:ext cx="20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5" name="Picture 617"/>
                <p:cNvPicPr>
                  <a:picLocks noChangeAspect="1" noChangeArrowheads="1"/>
                </p:cNvPicPr>
                <p:nvPr/>
              </p:nvPicPr>
              <p:blipFill>
                <a:blip r:embed="rId2642"/>
                <a:srcRect/>
                <a:stretch>
                  <a:fillRect/>
                </a:stretch>
              </p:blipFill>
              <p:spPr bwMode="auto">
                <a:xfrm>
                  <a:off x="2936" y="2197"/>
                  <a:ext cx="20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6" name="Picture 618"/>
                <p:cNvPicPr>
                  <a:picLocks noChangeAspect="1" noChangeArrowheads="1"/>
                </p:cNvPicPr>
                <p:nvPr/>
              </p:nvPicPr>
              <p:blipFill>
                <a:blip r:embed="rId2643"/>
                <a:srcRect/>
                <a:stretch>
                  <a:fillRect/>
                </a:stretch>
              </p:blipFill>
              <p:spPr bwMode="auto">
                <a:xfrm>
                  <a:off x="2934" y="2199"/>
                  <a:ext cx="20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7" name="Picture 619"/>
                <p:cNvPicPr>
                  <a:picLocks noChangeAspect="1" noChangeArrowheads="1"/>
                </p:cNvPicPr>
                <p:nvPr/>
              </p:nvPicPr>
              <p:blipFill>
                <a:blip r:embed="rId2644"/>
                <a:srcRect/>
                <a:stretch>
                  <a:fillRect/>
                </a:stretch>
              </p:blipFill>
              <p:spPr bwMode="auto">
                <a:xfrm>
                  <a:off x="2934" y="2201"/>
                  <a:ext cx="20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8" name="Picture 620"/>
                <p:cNvPicPr>
                  <a:picLocks noChangeAspect="1" noChangeArrowheads="1"/>
                </p:cNvPicPr>
                <p:nvPr/>
              </p:nvPicPr>
              <p:blipFill>
                <a:blip r:embed="rId2645"/>
                <a:srcRect/>
                <a:stretch>
                  <a:fillRect/>
                </a:stretch>
              </p:blipFill>
              <p:spPr bwMode="auto">
                <a:xfrm>
                  <a:off x="2933" y="2202"/>
                  <a:ext cx="20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69" name="Picture 621"/>
                <p:cNvPicPr>
                  <a:picLocks noChangeAspect="1" noChangeArrowheads="1"/>
                </p:cNvPicPr>
                <p:nvPr/>
              </p:nvPicPr>
              <p:blipFill>
                <a:blip r:embed="rId2646"/>
                <a:srcRect/>
                <a:stretch>
                  <a:fillRect/>
                </a:stretch>
              </p:blipFill>
              <p:spPr bwMode="auto">
                <a:xfrm>
                  <a:off x="2933" y="2204"/>
                  <a:ext cx="20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0" name="Picture 622"/>
                <p:cNvPicPr>
                  <a:picLocks noChangeAspect="1" noChangeArrowheads="1"/>
                </p:cNvPicPr>
                <p:nvPr/>
              </p:nvPicPr>
              <p:blipFill>
                <a:blip r:embed="rId2647"/>
                <a:srcRect/>
                <a:stretch>
                  <a:fillRect/>
                </a:stretch>
              </p:blipFill>
              <p:spPr bwMode="auto">
                <a:xfrm>
                  <a:off x="2931" y="2206"/>
                  <a:ext cx="20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1" name="Picture 623"/>
                <p:cNvPicPr>
                  <a:picLocks noChangeAspect="1" noChangeArrowheads="1"/>
                </p:cNvPicPr>
                <p:nvPr/>
              </p:nvPicPr>
              <p:blipFill>
                <a:blip r:embed="rId2648"/>
                <a:srcRect/>
                <a:stretch>
                  <a:fillRect/>
                </a:stretch>
              </p:blipFill>
              <p:spPr bwMode="auto">
                <a:xfrm>
                  <a:off x="2928" y="2207"/>
                  <a:ext cx="2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2" name="Picture 624"/>
                <p:cNvPicPr>
                  <a:picLocks noChangeAspect="1" noChangeArrowheads="1"/>
                </p:cNvPicPr>
                <p:nvPr/>
              </p:nvPicPr>
              <p:blipFill>
                <a:blip r:embed="rId2649"/>
                <a:srcRect/>
                <a:stretch>
                  <a:fillRect/>
                </a:stretch>
              </p:blipFill>
              <p:spPr bwMode="auto">
                <a:xfrm>
                  <a:off x="2928" y="2209"/>
                  <a:ext cx="2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3" name="Picture 625"/>
                <p:cNvPicPr>
                  <a:picLocks noChangeAspect="1" noChangeArrowheads="1"/>
                </p:cNvPicPr>
                <p:nvPr/>
              </p:nvPicPr>
              <p:blipFill>
                <a:blip r:embed="rId2650"/>
                <a:srcRect/>
                <a:stretch>
                  <a:fillRect/>
                </a:stretch>
              </p:blipFill>
              <p:spPr bwMode="auto">
                <a:xfrm>
                  <a:off x="2926" y="2211"/>
                  <a:ext cx="20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4" name="Picture 626"/>
                <p:cNvPicPr>
                  <a:picLocks noChangeAspect="1" noChangeArrowheads="1"/>
                </p:cNvPicPr>
                <p:nvPr/>
              </p:nvPicPr>
              <p:blipFill>
                <a:blip r:embed="rId2651"/>
                <a:srcRect/>
                <a:stretch>
                  <a:fillRect/>
                </a:stretch>
              </p:blipFill>
              <p:spPr bwMode="auto">
                <a:xfrm>
                  <a:off x="2924" y="2212"/>
                  <a:ext cx="20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5" name="Picture 627"/>
                <p:cNvPicPr>
                  <a:picLocks noChangeAspect="1" noChangeArrowheads="1"/>
                </p:cNvPicPr>
                <p:nvPr/>
              </p:nvPicPr>
              <p:blipFill>
                <a:blip r:embed="rId2652"/>
                <a:srcRect/>
                <a:stretch>
                  <a:fillRect/>
                </a:stretch>
              </p:blipFill>
              <p:spPr bwMode="auto">
                <a:xfrm>
                  <a:off x="2921" y="2214"/>
                  <a:ext cx="20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6" name="Picture 628"/>
                <p:cNvPicPr>
                  <a:picLocks noChangeAspect="1" noChangeArrowheads="1"/>
                </p:cNvPicPr>
                <p:nvPr/>
              </p:nvPicPr>
              <p:blipFill>
                <a:blip r:embed="rId2653"/>
                <a:srcRect/>
                <a:stretch>
                  <a:fillRect/>
                </a:stretch>
              </p:blipFill>
              <p:spPr bwMode="auto">
                <a:xfrm>
                  <a:off x="2921" y="2216"/>
                  <a:ext cx="20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7" name="Picture 629"/>
                <p:cNvPicPr>
                  <a:picLocks noChangeAspect="1" noChangeArrowheads="1"/>
                </p:cNvPicPr>
                <p:nvPr/>
              </p:nvPicPr>
              <p:blipFill>
                <a:blip r:embed="rId2654"/>
                <a:srcRect/>
                <a:stretch>
                  <a:fillRect/>
                </a:stretch>
              </p:blipFill>
              <p:spPr bwMode="auto">
                <a:xfrm>
                  <a:off x="2918" y="2217"/>
                  <a:ext cx="2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8" name="Picture 630"/>
                <p:cNvPicPr>
                  <a:picLocks noChangeAspect="1" noChangeArrowheads="1"/>
                </p:cNvPicPr>
                <p:nvPr/>
              </p:nvPicPr>
              <p:blipFill>
                <a:blip r:embed="rId2655"/>
                <a:srcRect/>
                <a:stretch>
                  <a:fillRect/>
                </a:stretch>
              </p:blipFill>
              <p:spPr bwMode="auto">
                <a:xfrm>
                  <a:off x="2916" y="2219"/>
                  <a:ext cx="20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79" name="Picture 631"/>
                <p:cNvPicPr>
                  <a:picLocks noChangeAspect="1" noChangeArrowheads="1"/>
                </p:cNvPicPr>
                <p:nvPr/>
              </p:nvPicPr>
              <p:blipFill>
                <a:blip r:embed="rId2656"/>
                <a:srcRect/>
                <a:stretch>
                  <a:fillRect/>
                </a:stretch>
              </p:blipFill>
              <p:spPr bwMode="auto">
                <a:xfrm>
                  <a:off x="2913" y="2221"/>
                  <a:ext cx="20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0" name="Picture 632"/>
                <p:cNvPicPr>
                  <a:picLocks noChangeAspect="1" noChangeArrowheads="1"/>
                </p:cNvPicPr>
                <p:nvPr/>
              </p:nvPicPr>
              <p:blipFill>
                <a:blip r:embed="rId2657"/>
                <a:srcRect/>
                <a:stretch>
                  <a:fillRect/>
                </a:stretch>
              </p:blipFill>
              <p:spPr bwMode="auto">
                <a:xfrm>
                  <a:off x="2909" y="2222"/>
                  <a:ext cx="20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1" name="Picture 633"/>
                <p:cNvPicPr>
                  <a:picLocks noChangeAspect="1" noChangeArrowheads="1"/>
                </p:cNvPicPr>
                <p:nvPr/>
              </p:nvPicPr>
              <p:blipFill>
                <a:blip r:embed="rId2658"/>
                <a:srcRect/>
                <a:stretch>
                  <a:fillRect/>
                </a:stretch>
              </p:blipFill>
              <p:spPr bwMode="auto">
                <a:xfrm>
                  <a:off x="2908" y="2224"/>
                  <a:ext cx="20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2" name="Picture 634"/>
                <p:cNvPicPr>
                  <a:picLocks noChangeAspect="1" noChangeArrowheads="1"/>
                </p:cNvPicPr>
                <p:nvPr/>
              </p:nvPicPr>
              <p:blipFill>
                <a:blip r:embed="rId2659"/>
                <a:srcRect/>
                <a:stretch>
                  <a:fillRect/>
                </a:stretch>
              </p:blipFill>
              <p:spPr bwMode="auto">
                <a:xfrm>
                  <a:off x="2908" y="2226"/>
                  <a:ext cx="20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3" name="Picture 635"/>
                <p:cNvPicPr>
                  <a:picLocks noChangeAspect="1" noChangeArrowheads="1"/>
                </p:cNvPicPr>
                <p:nvPr/>
              </p:nvPicPr>
              <p:blipFill>
                <a:blip r:embed="rId2660"/>
                <a:srcRect/>
                <a:stretch>
                  <a:fillRect/>
                </a:stretch>
              </p:blipFill>
              <p:spPr bwMode="auto">
                <a:xfrm>
                  <a:off x="2906" y="2227"/>
                  <a:ext cx="1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4" name="Picture 636"/>
                <p:cNvPicPr>
                  <a:picLocks noChangeAspect="1" noChangeArrowheads="1"/>
                </p:cNvPicPr>
                <p:nvPr/>
              </p:nvPicPr>
              <p:blipFill>
                <a:blip r:embed="rId2661"/>
                <a:srcRect/>
                <a:stretch>
                  <a:fillRect/>
                </a:stretch>
              </p:blipFill>
              <p:spPr bwMode="auto">
                <a:xfrm>
                  <a:off x="3074" y="2227"/>
                  <a:ext cx="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5" name="Picture 637"/>
                <p:cNvPicPr>
                  <a:picLocks noChangeAspect="1" noChangeArrowheads="1"/>
                </p:cNvPicPr>
                <p:nvPr/>
              </p:nvPicPr>
              <p:blipFill>
                <a:blip r:embed="rId2662"/>
                <a:srcRect/>
                <a:stretch>
                  <a:fillRect/>
                </a:stretch>
              </p:blipFill>
              <p:spPr bwMode="auto">
                <a:xfrm>
                  <a:off x="2903" y="2229"/>
                  <a:ext cx="1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6" name="Picture 638"/>
                <p:cNvPicPr>
                  <a:picLocks noChangeAspect="1" noChangeArrowheads="1"/>
                </p:cNvPicPr>
                <p:nvPr/>
              </p:nvPicPr>
              <p:blipFill>
                <a:blip r:embed="rId2663"/>
                <a:srcRect/>
                <a:stretch>
                  <a:fillRect/>
                </a:stretch>
              </p:blipFill>
              <p:spPr bwMode="auto">
                <a:xfrm>
                  <a:off x="3083" y="222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7" name="Picture 639"/>
                <p:cNvPicPr>
                  <a:picLocks noChangeAspect="1" noChangeArrowheads="1"/>
                </p:cNvPicPr>
                <p:nvPr/>
              </p:nvPicPr>
              <p:blipFill>
                <a:blip r:embed="rId2664"/>
                <a:srcRect/>
                <a:stretch>
                  <a:fillRect/>
                </a:stretch>
              </p:blipFill>
              <p:spPr bwMode="auto">
                <a:xfrm>
                  <a:off x="2903" y="2231"/>
                  <a:ext cx="1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8" name="Picture 640"/>
                <p:cNvPicPr>
                  <a:picLocks noChangeAspect="1" noChangeArrowheads="1"/>
                </p:cNvPicPr>
                <p:nvPr/>
              </p:nvPicPr>
              <p:blipFill>
                <a:blip r:embed="rId2665"/>
                <a:srcRect/>
                <a:stretch>
                  <a:fillRect/>
                </a:stretch>
              </p:blipFill>
              <p:spPr bwMode="auto">
                <a:xfrm>
                  <a:off x="3084" y="2231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89" name="Picture 641"/>
                <p:cNvPicPr>
                  <a:picLocks noChangeAspect="1" noChangeArrowheads="1"/>
                </p:cNvPicPr>
                <p:nvPr/>
              </p:nvPicPr>
              <p:blipFill>
                <a:blip r:embed="rId2666"/>
                <a:srcRect/>
                <a:stretch>
                  <a:fillRect/>
                </a:stretch>
              </p:blipFill>
              <p:spPr bwMode="auto">
                <a:xfrm>
                  <a:off x="2904" y="2232"/>
                  <a:ext cx="15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0" name="Picture 642"/>
                <p:cNvPicPr>
                  <a:picLocks noChangeAspect="1" noChangeArrowheads="1"/>
                </p:cNvPicPr>
                <p:nvPr/>
              </p:nvPicPr>
              <p:blipFill>
                <a:blip r:embed="rId2667"/>
                <a:srcRect/>
                <a:stretch>
                  <a:fillRect/>
                </a:stretch>
              </p:blipFill>
              <p:spPr bwMode="auto">
                <a:xfrm>
                  <a:off x="3086" y="2232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1" name="Picture 643"/>
                <p:cNvPicPr>
                  <a:picLocks noChangeAspect="1" noChangeArrowheads="1"/>
                </p:cNvPicPr>
                <p:nvPr/>
              </p:nvPicPr>
              <p:blipFill>
                <a:blip r:embed="rId2668"/>
                <a:srcRect/>
                <a:stretch>
                  <a:fillRect/>
                </a:stretch>
              </p:blipFill>
              <p:spPr bwMode="auto">
                <a:xfrm>
                  <a:off x="2911" y="2234"/>
                  <a:ext cx="14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2" name="Picture 644"/>
                <p:cNvPicPr>
                  <a:picLocks noChangeAspect="1" noChangeArrowheads="1"/>
                </p:cNvPicPr>
                <p:nvPr/>
              </p:nvPicPr>
              <p:blipFill>
                <a:blip r:embed="rId2669"/>
                <a:srcRect/>
                <a:stretch>
                  <a:fillRect/>
                </a:stretch>
              </p:blipFill>
              <p:spPr bwMode="auto">
                <a:xfrm>
                  <a:off x="2916" y="2236"/>
                  <a:ext cx="13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3" name="Picture 645"/>
                <p:cNvPicPr>
                  <a:picLocks noChangeAspect="1" noChangeArrowheads="1"/>
                </p:cNvPicPr>
                <p:nvPr/>
              </p:nvPicPr>
              <p:blipFill>
                <a:blip r:embed="rId2670"/>
                <a:srcRect/>
                <a:stretch>
                  <a:fillRect/>
                </a:stretch>
              </p:blipFill>
              <p:spPr bwMode="auto">
                <a:xfrm>
                  <a:off x="2926" y="2237"/>
                  <a:ext cx="1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4" name="Picture 646"/>
                <p:cNvPicPr>
                  <a:picLocks noChangeAspect="1" noChangeArrowheads="1"/>
                </p:cNvPicPr>
                <p:nvPr/>
              </p:nvPicPr>
              <p:blipFill>
                <a:blip r:embed="rId2671"/>
                <a:srcRect/>
                <a:stretch>
                  <a:fillRect/>
                </a:stretch>
              </p:blipFill>
              <p:spPr bwMode="auto">
                <a:xfrm>
                  <a:off x="2938" y="2239"/>
                  <a:ext cx="1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5" name="Picture 647"/>
                <p:cNvPicPr>
                  <a:picLocks noChangeAspect="1" noChangeArrowheads="1"/>
                </p:cNvPicPr>
                <p:nvPr/>
              </p:nvPicPr>
              <p:blipFill>
                <a:blip r:embed="rId2672"/>
                <a:srcRect/>
                <a:stretch>
                  <a:fillRect/>
                </a:stretch>
              </p:blipFill>
              <p:spPr bwMode="auto">
                <a:xfrm>
                  <a:off x="2966" y="2241"/>
                  <a:ext cx="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6" name="Picture 648"/>
                <p:cNvPicPr>
                  <a:picLocks noChangeAspect="1" noChangeArrowheads="1"/>
                </p:cNvPicPr>
                <p:nvPr/>
              </p:nvPicPr>
              <p:blipFill>
                <a:blip r:embed="rId2673"/>
                <a:srcRect/>
                <a:stretch>
                  <a:fillRect/>
                </a:stretch>
              </p:blipFill>
              <p:spPr bwMode="auto">
                <a:xfrm>
                  <a:off x="2971" y="2241"/>
                  <a:ext cx="14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7" name="Picture 649"/>
                <p:cNvPicPr>
                  <a:picLocks noChangeAspect="1" noChangeArrowheads="1"/>
                </p:cNvPicPr>
                <p:nvPr/>
              </p:nvPicPr>
              <p:blipFill>
                <a:blip r:embed="rId2674"/>
                <a:srcRect/>
                <a:stretch>
                  <a:fillRect/>
                </a:stretch>
              </p:blipFill>
              <p:spPr bwMode="auto">
                <a:xfrm>
                  <a:off x="2986" y="2242"/>
                  <a:ext cx="1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8" name="Picture 650"/>
                <p:cNvPicPr>
                  <a:picLocks noChangeAspect="1" noChangeArrowheads="1"/>
                </p:cNvPicPr>
                <p:nvPr/>
              </p:nvPicPr>
              <p:blipFill>
                <a:blip r:embed="rId2675"/>
                <a:srcRect/>
                <a:stretch>
                  <a:fillRect/>
                </a:stretch>
              </p:blipFill>
              <p:spPr bwMode="auto">
                <a:xfrm>
                  <a:off x="3001" y="2244"/>
                  <a:ext cx="1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799" name="Picture 651"/>
                <p:cNvPicPr>
                  <a:picLocks noChangeAspect="1" noChangeArrowheads="1"/>
                </p:cNvPicPr>
                <p:nvPr/>
              </p:nvPicPr>
              <p:blipFill>
                <a:blip r:embed="rId2676"/>
                <a:srcRect/>
                <a:stretch>
                  <a:fillRect/>
                </a:stretch>
              </p:blipFill>
              <p:spPr bwMode="auto">
                <a:xfrm>
                  <a:off x="3014" y="2246"/>
                  <a:ext cx="1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0" name="Picture 652"/>
                <p:cNvPicPr>
                  <a:picLocks noChangeAspect="1" noChangeArrowheads="1"/>
                </p:cNvPicPr>
                <p:nvPr/>
              </p:nvPicPr>
              <p:blipFill>
                <a:blip r:embed="rId2677"/>
                <a:srcRect/>
                <a:stretch>
                  <a:fillRect/>
                </a:stretch>
              </p:blipFill>
              <p:spPr bwMode="auto">
                <a:xfrm>
                  <a:off x="3051" y="2247"/>
                  <a:ext cx="9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1" name="Picture 653"/>
                <p:cNvPicPr>
                  <a:picLocks noChangeAspect="1" noChangeArrowheads="1"/>
                </p:cNvPicPr>
                <p:nvPr/>
              </p:nvPicPr>
              <p:blipFill>
                <a:blip r:embed="rId2678"/>
                <a:srcRect/>
                <a:stretch>
                  <a:fillRect/>
                </a:stretch>
              </p:blipFill>
              <p:spPr bwMode="auto">
                <a:xfrm>
                  <a:off x="2953" y="2249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2" name="Picture 654"/>
                <p:cNvPicPr>
                  <a:picLocks noChangeAspect="1" noChangeArrowheads="1"/>
                </p:cNvPicPr>
                <p:nvPr/>
              </p:nvPicPr>
              <p:blipFill>
                <a:blip r:embed="rId2679"/>
                <a:srcRect/>
                <a:stretch>
                  <a:fillRect/>
                </a:stretch>
              </p:blipFill>
              <p:spPr bwMode="auto">
                <a:xfrm>
                  <a:off x="3071" y="2249"/>
                  <a:ext cx="8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3" name="Picture 655"/>
                <p:cNvPicPr>
                  <a:picLocks noChangeAspect="1" noChangeArrowheads="1"/>
                </p:cNvPicPr>
                <p:nvPr/>
              </p:nvPicPr>
              <p:blipFill>
                <a:blip r:embed="rId2680"/>
                <a:srcRect/>
                <a:stretch>
                  <a:fillRect/>
                </a:stretch>
              </p:blipFill>
              <p:spPr bwMode="auto">
                <a:xfrm>
                  <a:off x="2941" y="2251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4" name="Picture 656"/>
                <p:cNvPicPr>
                  <a:picLocks noChangeAspect="1" noChangeArrowheads="1"/>
                </p:cNvPicPr>
                <p:nvPr/>
              </p:nvPicPr>
              <p:blipFill>
                <a:blip r:embed="rId2681"/>
                <a:srcRect/>
                <a:stretch>
                  <a:fillRect/>
                </a:stretch>
              </p:blipFill>
              <p:spPr bwMode="auto">
                <a:xfrm>
                  <a:off x="3084" y="2251"/>
                  <a:ext cx="7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5" name="Picture 657"/>
                <p:cNvPicPr>
                  <a:picLocks noChangeAspect="1" noChangeArrowheads="1"/>
                </p:cNvPicPr>
                <p:nvPr/>
              </p:nvPicPr>
              <p:blipFill>
                <a:blip r:embed="rId2682"/>
                <a:srcRect/>
                <a:stretch>
                  <a:fillRect/>
                </a:stretch>
              </p:blipFill>
              <p:spPr bwMode="auto">
                <a:xfrm>
                  <a:off x="2929" y="2252"/>
                  <a:ext cx="9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806" name="Picture 658"/>
                <p:cNvPicPr>
                  <a:picLocks noChangeAspect="1" noChangeArrowheads="1"/>
                </p:cNvPicPr>
                <p:nvPr/>
              </p:nvPicPr>
              <p:blipFill>
                <a:blip r:embed="rId2683"/>
                <a:srcRect/>
                <a:stretch>
                  <a:fillRect/>
                </a:stretch>
              </p:blipFill>
              <p:spPr bwMode="auto">
                <a:xfrm>
                  <a:off x="3104" y="2252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5639" name="Freeform 659"/>
              <p:cNvSpPr>
                <a:spLocks/>
              </p:cNvSpPr>
              <p:nvPr/>
            </p:nvSpPr>
            <p:spPr bwMode="auto">
              <a:xfrm>
                <a:off x="2689" y="2072"/>
                <a:ext cx="704" cy="182"/>
              </a:xfrm>
              <a:custGeom>
                <a:avLst/>
                <a:gdLst>
                  <a:gd name="T0" fmla="*/ 0 w 704"/>
                  <a:gd name="T1" fmla="*/ 182 h 182"/>
                  <a:gd name="T2" fmla="*/ 175 w 704"/>
                  <a:gd name="T3" fmla="*/ 0 h 182"/>
                  <a:gd name="T4" fmla="*/ 527 w 704"/>
                  <a:gd name="T5" fmla="*/ 0 h 182"/>
                  <a:gd name="T6" fmla="*/ 704 w 704"/>
                  <a:gd name="T7" fmla="*/ 182 h 182"/>
                  <a:gd name="T8" fmla="*/ 0 w 704"/>
                  <a:gd name="T9" fmla="*/ 182 h 1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2"/>
                  <a:gd name="T17" fmla="*/ 704 w 704"/>
                  <a:gd name="T18" fmla="*/ 182 h 1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2">
                    <a:moveTo>
                      <a:pt x="0" y="182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2"/>
                    </a:lnTo>
                    <a:lnTo>
                      <a:pt x="0" y="182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660"/>
            <p:cNvGrpSpPr>
              <a:grpSpLocks/>
            </p:cNvGrpSpPr>
            <p:nvPr/>
          </p:nvGrpSpPr>
          <p:grpSpPr bwMode="auto">
            <a:xfrm>
              <a:off x="3156" y="1179"/>
              <a:ext cx="1275" cy="167"/>
              <a:chOff x="2634" y="1697"/>
              <a:chExt cx="762" cy="180"/>
            </a:xfrm>
          </p:grpSpPr>
          <p:grpSp>
            <p:nvGrpSpPr>
              <p:cNvPr id="19" name="Group 661"/>
              <p:cNvGrpSpPr>
                <a:grpSpLocks/>
              </p:cNvGrpSpPr>
              <p:nvPr/>
            </p:nvGrpSpPr>
            <p:grpSpPr bwMode="auto">
              <a:xfrm>
                <a:off x="2634" y="1697"/>
                <a:ext cx="762" cy="180"/>
                <a:chOff x="2634" y="1697"/>
                <a:chExt cx="762" cy="180"/>
              </a:xfrm>
            </p:grpSpPr>
            <p:sp>
              <p:nvSpPr>
                <p:cNvPr id="15490" name="Rectangle 662"/>
                <p:cNvSpPr>
                  <a:spLocks noChangeArrowheads="1"/>
                </p:cNvSpPr>
                <p:nvPr/>
              </p:nvSpPr>
              <p:spPr bwMode="auto">
                <a:xfrm>
                  <a:off x="2634" y="1697"/>
                  <a:ext cx="762" cy="1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5491" name="Picture 663"/>
                <p:cNvPicPr>
                  <a:picLocks noChangeAspect="1" noChangeArrowheads="1"/>
                </p:cNvPicPr>
                <p:nvPr/>
              </p:nvPicPr>
              <p:blipFill>
                <a:blip r:embed="rId2684"/>
                <a:srcRect/>
                <a:stretch>
                  <a:fillRect/>
                </a:stretch>
              </p:blipFill>
              <p:spPr bwMode="auto">
                <a:xfrm>
                  <a:off x="2924" y="1697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2" name="Picture 664"/>
                <p:cNvPicPr>
                  <a:picLocks noChangeAspect="1" noChangeArrowheads="1"/>
                </p:cNvPicPr>
                <p:nvPr/>
              </p:nvPicPr>
              <p:blipFill>
                <a:blip r:embed="rId2685"/>
                <a:srcRect/>
                <a:stretch>
                  <a:fillRect/>
                </a:stretch>
              </p:blipFill>
              <p:spPr bwMode="auto">
                <a:xfrm>
                  <a:off x="2954" y="1697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3" name="Picture 665"/>
                <p:cNvPicPr>
                  <a:picLocks noChangeAspect="1" noChangeArrowheads="1"/>
                </p:cNvPicPr>
                <p:nvPr/>
              </p:nvPicPr>
              <p:blipFill>
                <a:blip r:embed="rId2686"/>
                <a:srcRect/>
                <a:stretch>
                  <a:fillRect/>
                </a:stretch>
              </p:blipFill>
              <p:spPr bwMode="auto">
                <a:xfrm>
                  <a:off x="2923" y="169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4" name="Picture 666"/>
                <p:cNvPicPr>
                  <a:picLocks noChangeAspect="1" noChangeArrowheads="1"/>
                </p:cNvPicPr>
                <p:nvPr/>
              </p:nvPicPr>
              <p:blipFill>
                <a:blip r:embed="rId2687"/>
                <a:srcRect/>
                <a:stretch>
                  <a:fillRect/>
                </a:stretch>
              </p:blipFill>
              <p:spPr bwMode="auto">
                <a:xfrm>
                  <a:off x="2954" y="169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5" name="Picture 667"/>
                <p:cNvPicPr>
                  <a:picLocks noChangeAspect="1" noChangeArrowheads="1"/>
                </p:cNvPicPr>
                <p:nvPr/>
              </p:nvPicPr>
              <p:blipFill>
                <a:blip r:embed="rId2688"/>
                <a:srcRect/>
                <a:stretch>
                  <a:fillRect/>
                </a:stretch>
              </p:blipFill>
              <p:spPr bwMode="auto">
                <a:xfrm>
                  <a:off x="3089" y="1699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6" name="Picture 668"/>
                <p:cNvPicPr>
                  <a:picLocks noChangeAspect="1" noChangeArrowheads="1"/>
                </p:cNvPicPr>
                <p:nvPr/>
              </p:nvPicPr>
              <p:blipFill>
                <a:blip r:embed="rId2689"/>
                <a:srcRect/>
                <a:stretch>
                  <a:fillRect/>
                </a:stretch>
              </p:blipFill>
              <p:spPr bwMode="auto">
                <a:xfrm>
                  <a:off x="2919" y="1701"/>
                  <a:ext cx="5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7" name="Picture 669"/>
                <p:cNvPicPr>
                  <a:picLocks noChangeAspect="1" noChangeArrowheads="1"/>
                </p:cNvPicPr>
                <p:nvPr/>
              </p:nvPicPr>
              <p:blipFill>
                <a:blip r:embed="rId2690"/>
                <a:srcRect/>
                <a:stretch>
                  <a:fillRect/>
                </a:stretch>
              </p:blipFill>
              <p:spPr bwMode="auto">
                <a:xfrm>
                  <a:off x="2914" y="1702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8" name="Picture 670"/>
                <p:cNvPicPr>
                  <a:picLocks noChangeAspect="1" noChangeArrowheads="1"/>
                </p:cNvPicPr>
                <p:nvPr/>
              </p:nvPicPr>
              <p:blipFill>
                <a:blip r:embed="rId2691"/>
                <a:srcRect/>
                <a:stretch>
                  <a:fillRect/>
                </a:stretch>
              </p:blipFill>
              <p:spPr bwMode="auto">
                <a:xfrm>
                  <a:off x="2911" y="1704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99" name="Picture 671"/>
                <p:cNvPicPr>
                  <a:picLocks noChangeAspect="1" noChangeArrowheads="1"/>
                </p:cNvPicPr>
                <p:nvPr/>
              </p:nvPicPr>
              <p:blipFill>
                <a:blip r:embed="rId2692"/>
                <a:srcRect/>
                <a:stretch>
                  <a:fillRect/>
                </a:stretch>
              </p:blipFill>
              <p:spPr bwMode="auto">
                <a:xfrm>
                  <a:off x="2906" y="1706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0" name="Picture 672"/>
                <p:cNvPicPr>
                  <a:picLocks noChangeAspect="1" noChangeArrowheads="1"/>
                </p:cNvPicPr>
                <p:nvPr/>
              </p:nvPicPr>
              <p:blipFill>
                <a:blip r:embed="rId2693"/>
                <a:srcRect/>
                <a:stretch>
                  <a:fillRect/>
                </a:stretch>
              </p:blipFill>
              <p:spPr bwMode="auto">
                <a:xfrm>
                  <a:off x="2901" y="1707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1" name="Picture 673"/>
                <p:cNvPicPr>
                  <a:picLocks noChangeAspect="1" noChangeArrowheads="1"/>
                </p:cNvPicPr>
                <p:nvPr/>
              </p:nvPicPr>
              <p:blipFill>
                <a:blip r:embed="rId2694"/>
                <a:srcRect/>
                <a:stretch>
                  <a:fillRect/>
                </a:stretch>
              </p:blipFill>
              <p:spPr bwMode="auto">
                <a:xfrm>
                  <a:off x="2896" y="1709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2" name="Picture 674"/>
                <p:cNvPicPr>
                  <a:picLocks noChangeAspect="1" noChangeArrowheads="1"/>
                </p:cNvPicPr>
                <p:nvPr/>
              </p:nvPicPr>
              <p:blipFill>
                <a:blip r:embed="rId2695"/>
                <a:srcRect/>
                <a:stretch>
                  <a:fillRect/>
                </a:stretch>
              </p:blipFill>
              <p:spPr bwMode="auto">
                <a:xfrm>
                  <a:off x="2896" y="1711"/>
                  <a:ext cx="6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3" name="Picture 675"/>
                <p:cNvPicPr>
                  <a:picLocks noChangeAspect="1" noChangeArrowheads="1"/>
                </p:cNvPicPr>
                <p:nvPr/>
              </p:nvPicPr>
              <p:blipFill>
                <a:blip r:embed="rId2696"/>
                <a:srcRect/>
                <a:stretch>
                  <a:fillRect/>
                </a:stretch>
              </p:blipFill>
              <p:spPr bwMode="auto">
                <a:xfrm>
                  <a:off x="3116" y="1711"/>
                  <a:ext cx="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4" name="Picture 676"/>
                <p:cNvPicPr>
                  <a:picLocks noChangeAspect="1" noChangeArrowheads="1"/>
                </p:cNvPicPr>
                <p:nvPr/>
              </p:nvPicPr>
              <p:blipFill>
                <a:blip r:embed="rId2697"/>
                <a:srcRect/>
                <a:stretch>
                  <a:fillRect/>
                </a:stretch>
              </p:blipFill>
              <p:spPr bwMode="auto">
                <a:xfrm>
                  <a:off x="2906" y="1712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5" name="Picture 677"/>
                <p:cNvPicPr>
                  <a:picLocks noChangeAspect="1" noChangeArrowheads="1"/>
                </p:cNvPicPr>
                <p:nvPr/>
              </p:nvPicPr>
              <p:blipFill>
                <a:blip r:embed="rId2698"/>
                <a:srcRect/>
                <a:stretch>
                  <a:fillRect/>
                </a:stretch>
              </p:blipFill>
              <p:spPr bwMode="auto">
                <a:xfrm>
                  <a:off x="2941" y="1712"/>
                  <a:ext cx="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6" name="Picture 678"/>
                <p:cNvPicPr>
                  <a:picLocks noChangeAspect="1" noChangeArrowheads="1"/>
                </p:cNvPicPr>
                <p:nvPr/>
              </p:nvPicPr>
              <p:blipFill>
                <a:blip r:embed="rId2699"/>
                <a:srcRect/>
                <a:stretch>
                  <a:fillRect/>
                </a:stretch>
              </p:blipFill>
              <p:spPr bwMode="auto">
                <a:xfrm>
                  <a:off x="2884" y="171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7" name="Picture 679"/>
                <p:cNvPicPr>
                  <a:picLocks noChangeAspect="1" noChangeArrowheads="1"/>
                </p:cNvPicPr>
                <p:nvPr/>
              </p:nvPicPr>
              <p:blipFill>
                <a:blip r:embed="rId2700"/>
                <a:srcRect/>
                <a:stretch>
                  <a:fillRect/>
                </a:stretch>
              </p:blipFill>
              <p:spPr bwMode="auto">
                <a:xfrm>
                  <a:off x="2944" y="1714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8" name="Picture 680"/>
                <p:cNvPicPr>
                  <a:picLocks noChangeAspect="1" noChangeArrowheads="1"/>
                </p:cNvPicPr>
                <p:nvPr/>
              </p:nvPicPr>
              <p:blipFill>
                <a:blip r:embed="rId2701"/>
                <a:srcRect/>
                <a:stretch>
                  <a:fillRect/>
                </a:stretch>
              </p:blipFill>
              <p:spPr bwMode="auto">
                <a:xfrm>
                  <a:off x="2874" y="1716"/>
                  <a:ext cx="6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09" name="Picture 681"/>
                <p:cNvPicPr>
                  <a:picLocks noChangeAspect="1" noChangeArrowheads="1"/>
                </p:cNvPicPr>
                <p:nvPr/>
              </p:nvPicPr>
              <p:blipFill>
                <a:blip r:embed="rId2702"/>
                <a:srcRect/>
                <a:stretch>
                  <a:fillRect/>
                </a:stretch>
              </p:blipFill>
              <p:spPr bwMode="auto">
                <a:xfrm>
                  <a:off x="2938" y="1716"/>
                  <a:ext cx="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0" name="Picture 682"/>
                <p:cNvPicPr>
                  <a:picLocks noChangeAspect="1" noChangeArrowheads="1"/>
                </p:cNvPicPr>
                <p:nvPr/>
              </p:nvPicPr>
              <p:blipFill>
                <a:blip r:embed="rId2703"/>
                <a:srcRect/>
                <a:stretch>
                  <a:fillRect/>
                </a:stretch>
              </p:blipFill>
              <p:spPr bwMode="auto">
                <a:xfrm>
                  <a:off x="2869" y="1717"/>
                  <a:ext cx="5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1" name="Picture 683"/>
                <p:cNvPicPr>
                  <a:picLocks noChangeAspect="1" noChangeArrowheads="1"/>
                </p:cNvPicPr>
                <p:nvPr/>
              </p:nvPicPr>
              <p:blipFill>
                <a:blip r:embed="rId2704"/>
                <a:srcRect/>
                <a:stretch>
                  <a:fillRect/>
                </a:stretch>
              </p:blipFill>
              <p:spPr bwMode="auto">
                <a:xfrm>
                  <a:off x="2866" y="1719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2" name="Picture 684"/>
                <p:cNvPicPr>
                  <a:picLocks noChangeAspect="1" noChangeArrowheads="1"/>
                </p:cNvPicPr>
                <p:nvPr/>
              </p:nvPicPr>
              <p:blipFill>
                <a:blip r:embed="rId2705"/>
                <a:srcRect/>
                <a:stretch>
                  <a:fillRect/>
                </a:stretch>
              </p:blipFill>
              <p:spPr bwMode="auto">
                <a:xfrm>
                  <a:off x="2861" y="1721"/>
                  <a:ext cx="5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3" name="Picture 685"/>
                <p:cNvPicPr>
                  <a:picLocks noChangeAspect="1" noChangeArrowheads="1"/>
                </p:cNvPicPr>
                <p:nvPr/>
              </p:nvPicPr>
              <p:blipFill>
                <a:blip r:embed="rId2706"/>
                <a:srcRect/>
                <a:stretch>
                  <a:fillRect/>
                </a:stretch>
              </p:blipFill>
              <p:spPr bwMode="auto">
                <a:xfrm>
                  <a:off x="3134" y="1721"/>
                  <a:ext cx="1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4" name="Picture 686"/>
                <p:cNvPicPr>
                  <a:picLocks noChangeAspect="1" noChangeArrowheads="1"/>
                </p:cNvPicPr>
                <p:nvPr/>
              </p:nvPicPr>
              <p:blipFill>
                <a:blip r:embed="rId2707"/>
                <a:srcRect/>
                <a:stretch>
                  <a:fillRect/>
                </a:stretch>
              </p:blipFill>
              <p:spPr bwMode="auto">
                <a:xfrm>
                  <a:off x="2853" y="1722"/>
                  <a:ext cx="5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5" name="Picture 687"/>
                <p:cNvPicPr>
                  <a:picLocks noChangeAspect="1" noChangeArrowheads="1"/>
                </p:cNvPicPr>
                <p:nvPr/>
              </p:nvPicPr>
              <p:blipFill>
                <a:blip r:embed="rId2708"/>
                <a:srcRect/>
                <a:stretch>
                  <a:fillRect/>
                </a:stretch>
              </p:blipFill>
              <p:spPr bwMode="auto">
                <a:xfrm>
                  <a:off x="3136" y="1722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6" name="Picture 688"/>
                <p:cNvPicPr>
                  <a:picLocks noChangeAspect="1" noChangeArrowheads="1"/>
                </p:cNvPicPr>
                <p:nvPr/>
              </p:nvPicPr>
              <p:blipFill>
                <a:blip r:embed="rId2709"/>
                <a:srcRect/>
                <a:stretch>
                  <a:fillRect/>
                </a:stretch>
              </p:blipFill>
              <p:spPr bwMode="auto">
                <a:xfrm>
                  <a:off x="2849" y="1724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7" name="Picture 689"/>
                <p:cNvPicPr>
                  <a:picLocks noChangeAspect="1" noChangeArrowheads="1"/>
                </p:cNvPicPr>
                <p:nvPr/>
              </p:nvPicPr>
              <p:blipFill>
                <a:blip r:embed="rId2710"/>
                <a:srcRect/>
                <a:stretch>
                  <a:fillRect/>
                </a:stretch>
              </p:blipFill>
              <p:spPr bwMode="auto">
                <a:xfrm>
                  <a:off x="3054" y="1724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8" name="Picture 690"/>
                <p:cNvPicPr>
                  <a:picLocks noChangeAspect="1" noChangeArrowheads="1"/>
                </p:cNvPicPr>
                <p:nvPr/>
              </p:nvPicPr>
              <p:blipFill>
                <a:blip r:embed="rId2711"/>
                <a:srcRect/>
                <a:stretch>
                  <a:fillRect/>
                </a:stretch>
              </p:blipFill>
              <p:spPr bwMode="auto">
                <a:xfrm>
                  <a:off x="2846" y="1726"/>
                  <a:ext cx="4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19" name="Picture 691"/>
                <p:cNvPicPr>
                  <a:picLocks noChangeAspect="1" noChangeArrowheads="1"/>
                </p:cNvPicPr>
                <p:nvPr/>
              </p:nvPicPr>
              <p:blipFill>
                <a:blip r:embed="rId2712"/>
                <a:srcRect/>
                <a:stretch>
                  <a:fillRect/>
                </a:stretch>
              </p:blipFill>
              <p:spPr bwMode="auto">
                <a:xfrm>
                  <a:off x="2841" y="1727"/>
                  <a:ext cx="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0" name="Picture 692"/>
                <p:cNvPicPr>
                  <a:picLocks noChangeAspect="1" noChangeArrowheads="1"/>
                </p:cNvPicPr>
                <p:nvPr/>
              </p:nvPicPr>
              <p:blipFill>
                <a:blip r:embed="rId2713"/>
                <a:srcRect/>
                <a:stretch>
                  <a:fillRect/>
                </a:stretch>
              </p:blipFill>
              <p:spPr bwMode="auto">
                <a:xfrm>
                  <a:off x="3059" y="1727"/>
                  <a:ext cx="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1" name="Picture 693"/>
                <p:cNvPicPr>
                  <a:picLocks noChangeAspect="1" noChangeArrowheads="1"/>
                </p:cNvPicPr>
                <p:nvPr/>
              </p:nvPicPr>
              <p:blipFill>
                <a:blip r:embed="rId2714"/>
                <a:srcRect/>
                <a:stretch>
                  <a:fillRect/>
                </a:stretch>
              </p:blipFill>
              <p:spPr bwMode="auto">
                <a:xfrm>
                  <a:off x="2838" y="1729"/>
                  <a:ext cx="4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2" name="Picture 694"/>
                <p:cNvPicPr>
                  <a:picLocks noChangeAspect="1" noChangeArrowheads="1"/>
                </p:cNvPicPr>
                <p:nvPr/>
              </p:nvPicPr>
              <p:blipFill>
                <a:blip r:embed="rId2715"/>
                <a:srcRect/>
                <a:stretch>
                  <a:fillRect/>
                </a:stretch>
              </p:blipFill>
              <p:spPr bwMode="auto">
                <a:xfrm>
                  <a:off x="2836" y="1731"/>
                  <a:ext cx="3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3" name="Picture 695"/>
                <p:cNvPicPr>
                  <a:picLocks noChangeAspect="1" noChangeArrowheads="1"/>
                </p:cNvPicPr>
                <p:nvPr/>
              </p:nvPicPr>
              <p:blipFill>
                <a:blip r:embed="rId2716"/>
                <a:srcRect/>
                <a:stretch>
                  <a:fillRect/>
                </a:stretch>
              </p:blipFill>
              <p:spPr bwMode="auto">
                <a:xfrm>
                  <a:off x="3063" y="1731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4" name="Picture 696"/>
                <p:cNvPicPr>
                  <a:picLocks noChangeAspect="1" noChangeArrowheads="1"/>
                </p:cNvPicPr>
                <p:nvPr/>
              </p:nvPicPr>
              <p:blipFill>
                <a:blip r:embed="rId2717"/>
                <a:srcRect/>
                <a:stretch>
                  <a:fillRect/>
                </a:stretch>
              </p:blipFill>
              <p:spPr bwMode="auto">
                <a:xfrm>
                  <a:off x="2836" y="1732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5" name="Picture 697"/>
                <p:cNvPicPr>
                  <a:picLocks noChangeAspect="1" noChangeArrowheads="1"/>
                </p:cNvPicPr>
                <p:nvPr/>
              </p:nvPicPr>
              <p:blipFill>
                <a:blip r:embed="rId2718"/>
                <a:srcRect/>
                <a:stretch>
                  <a:fillRect/>
                </a:stretch>
              </p:blipFill>
              <p:spPr bwMode="auto">
                <a:xfrm>
                  <a:off x="2841" y="1734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6" name="Picture 698"/>
                <p:cNvPicPr>
                  <a:picLocks noChangeAspect="1" noChangeArrowheads="1"/>
                </p:cNvPicPr>
                <p:nvPr/>
              </p:nvPicPr>
              <p:blipFill>
                <a:blip r:embed="rId2719"/>
                <a:srcRect/>
                <a:stretch>
                  <a:fillRect/>
                </a:stretch>
              </p:blipFill>
              <p:spPr bwMode="auto">
                <a:xfrm>
                  <a:off x="3069" y="1734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7" name="Picture 699"/>
                <p:cNvPicPr>
                  <a:picLocks noChangeAspect="1" noChangeArrowheads="1"/>
                </p:cNvPicPr>
                <p:nvPr/>
              </p:nvPicPr>
              <p:blipFill>
                <a:blip r:embed="rId2720"/>
                <a:srcRect/>
                <a:stretch>
                  <a:fillRect/>
                </a:stretch>
              </p:blipFill>
              <p:spPr bwMode="auto">
                <a:xfrm>
                  <a:off x="2849" y="1736"/>
                  <a:ext cx="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8" name="Picture 700"/>
                <p:cNvPicPr>
                  <a:picLocks noChangeAspect="1" noChangeArrowheads="1"/>
                </p:cNvPicPr>
                <p:nvPr/>
              </p:nvPicPr>
              <p:blipFill>
                <a:blip r:embed="rId2721"/>
                <a:srcRect/>
                <a:stretch>
                  <a:fillRect/>
                </a:stretch>
              </p:blipFill>
              <p:spPr bwMode="auto">
                <a:xfrm>
                  <a:off x="3071" y="1736"/>
                  <a:ext cx="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29" name="Picture 701"/>
                <p:cNvPicPr>
                  <a:picLocks noChangeAspect="1" noChangeArrowheads="1"/>
                </p:cNvPicPr>
                <p:nvPr/>
              </p:nvPicPr>
              <p:blipFill>
                <a:blip r:embed="rId2722"/>
                <a:srcRect/>
                <a:stretch>
                  <a:fillRect/>
                </a:stretch>
              </p:blipFill>
              <p:spPr bwMode="auto">
                <a:xfrm>
                  <a:off x="3161" y="1736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0" name="Picture 702"/>
                <p:cNvPicPr>
                  <a:picLocks noChangeAspect="1" noChangeArrowheads="1"/>
                </p:cNvPicPr>
                <p:nvPr/>
              </p:nvPicPr>
              <p:blipFill>
                <a:blip r:embed="rId2723"/>
                <a:srcRect/>
                <a:stretch>
                  <a:fillRect/>
                </a:stretch>
              </p:blipFill>
              <p:spPr bwMode="auto">
                <a:xfrm>
                  <a:off x="3164" y="1737"/>
                  <a:ext cx="2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1" name="Picture 703"/>
                <p:cNvPicPr>
                  <a:picLocks noChangeAspect="1" noChangeArrowheads="1"/>
                </p:cNvPicPr>
                <p:nvPr/>
              </p:nvPicPr>
              <p:blipFill>
                <a:blip r:embed="rId2724"/>
                <a:srcRect/>
                <a:stretch>
                  <a:fillRect/>
                </a:stretch>
              </p:blipFill>
              <p:spPr bwMode="auto">
                <a:xfrm>
                  <a:off x="2848" y="1739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2" name="Picture 704"/>
                <p:cNvPicPr>
                  <a:picLocks noChangeAspect="1" noChangeArrowheads="1"/>
                </p:cNvPicPr>
                <p:nvPr/>
              </p:nvPicPr>
              <p:blipFill>
                <a:blip r:embed="rId2725"/>
                <a:srcRect/>
                <a:stretch>
                  <a:fillRect/>
                </a:stretch>
              </p:blipFill>
              <p:spPr bwMode="auto">
                <a:xfrm>
                  <a:off x="2846" y="1741"/>
                  <a:ext cx="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3" name="Picture 705"/>
                <p:cNvPicPr>
                  <a:picLocks noChangeAspect="1" noChangeArrowheads="1"/>
                </p:cNvPicPr>
                <p:nvPr/>
              </p:nvPicPr>
              <p:blipFill>
                <a:blip r:embed="rId2726"/>
                <a:srcRect/>
                <a:stretch>
                  <a:fillRect/>
                </a:stretch>
              </p:blipFill>
              <p:spPr bwMode="auto">
                <a:xfrm>
                  <a:off x="2843" y="1746"/>
                  <a:ext cx="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4" name="Picture 706"/>
                <p:cNvPicPr>
                  <a:picLocks noChangeAspect="1" noChangeArrowheads="1"/>
                </p:cNvPicPr>
                <p:nvPr/>
              </p:nvPicPr>
              <p:blipFill>
                <a:blip r:embed="rId2727"/>
                <a:srcRect/>
                <a:stretch>
                  <a:fillRect/>
                </a:stretch>
              </p:blipFill>
              <p:spPr bwMode="auto">
                <a:xfrm>
                  <a:off x="2833" y="1747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5" name="Picture 707"/>
                <p:cNvPicPr>
                  <a:picLocks noChangeAspect="1" noChangeArrowheads="1"/>
                </p:cNvPicPr>
                <p:nvPr/>
              </p:nvPicPr>
              <p:blipFill>
                <a:blip r:embed="rId2728"/>
                <a:srcRect/>
                <a:stretch>
                  <a:fillRect/>
                </a:stretch>
              </p:blipFill>
              <p:spPr bwMode="auto">
                <a:xfrm>
                  <a:off x="2833" y="1749"/>
                  <a:ext cx="4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6" name="Picture 708"/>
                <p:cNvPicPr>
                  <a:picLocks noChangeAspect="1" noChangeArrowheads="1"/>
                </p:cNvPicPr>
                <p:nvPr/>
              </p:nvPicPr>
              <p:blipFill>
                <a:blip r:embed="rId2729"/>
                <a:srcRect/>
                <a:stretch>
                  <a:fillRect/>
                </a:stretch>
              </p:blipFill>
              <p:spPr bwMode="auto">
                <a:xfrm>
                  <a:off x="2834" y="1751"/>
                  <a:ext cx="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7" name="Picture 709"/>
                <p:cNvPicPr>
                  <a:picLocks noChangeAspect="1" noChangeArrowheads="1"/>
                </p:cNvPicPr>
                <p:nvPr/>
              </p:nvPicPr>
              <p:blipFill>
                <a:blip r:embed="rId2730"/>
                <a:srcRect/>
                <a:stretch>
                  <a:fillRect/>
                </a:stretch>
              </p:blipFill>
              <p:spPr bwMode="auto">
                <a:xfrm>
                  <a:off x="2836" y="1752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8" name="Picture 710"/>
                <p:cNvPicPr>
                  <a:picLocks noChangeAspect="1" noChangeArrowheads="1"/>
                </p:cNvPicPr>
                <p:nvPr/>
              </p:nvPicPr>
              <p:blipFill>
                <a:blip r:embed="rId2731"/>
                <a:srcRect/>
                <a:stretch>
                  <a:fillRect/>
                </a:stretch>
              </p:blipFill>
              <p:spPr bwMode="auto">
                <a:xfrm>
                  <a:off x="2838" y="1754"/>
                  <a:ext cx="6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39" name="Picture 711"/>
                <p:cNvPicPr>
                  <a:picLocks noChangeAspect="1" noChangeArrowheads="1"/>
                </p:cNvPicPr>
                <p:nvPr/>
              </p:nvPicPr>
              <p:blipFill>
                <a:blip r:embed="rId2732"/>
                <a:srcRect/>
                <a:stretch>
                  <a:fillRect/>
                </a:stretch>
              </p:blipFill>
              <p:spPr bwMode="auto">
                <a:xfrm>
                  <a:off x="3208" y="1754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0" name="Picture 712"/>
                <p:cNvPicPr>
                  <a:picLocks noChangeAspect="1" noChangeArrowheads="1"/>
                </p:cNvPicPr>
                <p:nvPr/>
              </p:nvPicPr>
              <p:blipFill>
                <a:blip r:embed="rId2733"/>
                <a:srcRect/>
                <a:stretch>
                  <a:fillRect/>
                </a:stretch>
              </p:blipFill>
              <p:spPr bwMode="auto">
                <a:xfrm>
                  <a:off x="2841" y="1756"/>
                  <a:ext cx="6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1" name="Picture 713"/>
                <p:cNvPicPr>
                  <a:picLocks noChangeAspect="1" noChangeArrowheads="1"/>
                </p:cNvPicPr>
                <p:nvPr/>
              </p:nvPicPr>
              <p:blipFill>
                <a:blip r:embed="rId2734"/>
                <a:srcRect/>
                <a:stretch>
                  <a:fillRect/>
                </a:stretch>
              </p:blipFill>
              <p:spPr bwMode="auto">
                <a:xfrm>
                  <a:off x="3211" y="1756"/>
                  <a:ext cx="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2" name="Picture 714"/>
                <p:cNvPicPr>
                  <a:picLocks noChangeAspect="1" noChangeArrowheads="1"/>
                </p:cNvPicPr>
                <p:nvPr/>
              </p:nvPicPr>
              <p:blipFill>
                <a:blip r:embed="rId2735"/>
                <a:srcRect/>
                <a:stretch>
                  <a:fillRect/>
                </a:stretch>
              </p:blipFill>
              <p:spPr bwMode="auto">
                <a:xfrm>
                  <a:off x="2843" y="1757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3" name="Picture 715"/>
                <p:cNvPicPr>
                  <a:picLocks noChangeAspect="1" noChangeArrowheads="1"/>
                </p:cNvPicPr>
                <p:nvPr/>
              </p:nvPicPr>
              <p:blipFill>
                <a:blip r:embed="rId2736"/>
                <a:srcRect/>
                <a:stretch>
                  <a:fillRect/>
                </a:stretch>
              </p:blipFill>
              <p:spPr bwMode="auto">
                <a:xfrm>
                  <a:off x="3219" y="1757"/>
                  <a:ext cx="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4" name="Picture 716"/>
                <p:cNvPicPr>
                  <a:picLocks noChangeAspect="1" noChangeArrowheads="1"/>
                </p:cNvPicPr>
                <p:nvPr/>
              </p:nvPicPr>
              <p:blipFill>
                <a:blip r:embed="rId2737"/>
                <a:srcRect/>
                <a:stretch>
                  <a:fillRect/>
                </a:stretch>
              </p:blipFill>
              <p:spPr bwMode="auto">
                <a:xfrm>
                  <a:off x="2854" y="1759"/>
                  <a:ext cx="7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5" name="Picture 717"/>
                <p:cNvPicPr>
                  <a:picLocks noChangeAspect="1" noChangeArrowheads="1"/>
                </p:cNvPicPr>
                <p:nvPr/>
              </p:nvPicPr>
              <p:blipFill>
                <a:blip r:embed="rId2738"/>
                <a:srcRect/>
                <a:stretch>
                  <a:fillRect/>
                </a:stretch>
              </p:blipFill>
              <p:spPr bwMode="auto">
                <a:xfrm>
                  <a:off x="2858" y="1761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6" name="Picture 718"/>
                <p:cNvPicPr>
                  <a:picLocks noChangeAspect="1" noChangeArrowheads="1"/>
                </p:cNvPicPr>
                <p:nvPr/>
              </p:nvPicPr>
              <p:blipFill>
                <a:blip r:embed="rId2739"/>
                <a:srcRect/>
                <a:stretch>
                  <a:fillRect/>
                </a:stretch>
              </p:blipFill>
              <p:spPr bwMode="auto">
                <a:xfrm>
                  <a:off x="2863" y="1762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7" name="Picture 719"/>
                <p:cNvPicPr>
                  <a:picLocks noChangeAspect="1" noChangeArrowheads="1"/>
                </p:cNvPicPr>
                <p:nvPr/>
              </p:nvPicPr>
              <p:blipFill>
                <a:blip r:embed="rId2740"/>
                <a:srcRect/>
                <a:stretch>
                  <a:fillRect/>
                </a:stretch>
              </p:blipFill>
              <p:spPr bwMode="auto">
                <a:xfrm>
                  <a:off x="2861" y="1764"/>
                  <a:ext cx="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8" name="Picture 720"/>
                <p:cNvPicPr>
                  <a:picLocks noChangeAspect="1" noChangeArrowheads="1"/>
                </p:cNvPicPr>
                <p:nvPr/>
              </p:nvPicPr>
              <p:blipFill>
                <a:blip r:embed="rId2741"/>
                <a:srcRect/>
                <a:stretch>
                  <a:fillRect/>
                </a:stretch>
              </p:blipFill>
              <p:spPr bwMode="auto">
                <a:xfrm>
                  <a:off x="2864" y="1766"/>
                  <a:ext cx="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49" name="Picture 721"/>
                <p:cNvPicPr>
                  <a:picLocks noChangeAspect="1" noChangeArrowheads="1"/>
                </p:cNvPicPr>
                <p:nvPr/>
              </p:nvPicPr>
              <p:blipFill>
                <a:blip r:embed="rId2742"/>
                <a:srcRect/>
                <a:stretch>
                  <a:fillRect/>
                </a:stretch>
              </p:blipFill>
              <p:spPr bwMode="auto">
                <a:xfrm>
                  <a:off x="2873" y="1766"/>
                  <a:ext cx="7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0" name="Picture 722"/>
                <p:cNvPicPr>
                  <a:picLocks noChangeAspect="1" noChangeArrowheads="1"/>
                </p:cNvPicPr>
                <p:nvPr/>
              </p:nvPicPr>
              <p:blipFill>
                <a:blip r:embed="rId2743"/>
                <a:srcRect/>
                <a:stretch>
                  <a:fillRect/>
                </a:stretch>
              </p:blipFill>
              <p:spPr bwMode="auto">
                <a:xfrm>
                  <a:off x="2893" y="1767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1" name="Picture 723"/>
                <p:cNvPicPr>
                  <a:picLocks noChangeAspect="1" noChangeArrowheads="1"/>
                </p:cNvPicPr>
                <p:nvPr/>
              </p:nvPicPr>
              <p:blipFill>
                <a:blip r:embed="rId2744"/>
                <a:srcRect/>
                <a:stretch>
                  <a:fillRect/>
                </a:stretch>
              </p:blipFill>
              <p:spPr bwMode="auto">
                <a:xfrm>
                  <a:off x="2886" y="1769"/>
                  <a:ext cx="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2" name="Picture 724"/>
                <p:cNvPicPr>
                  <a:picLocks noChangeAspect="1" noChangeArrowheads="1"/>
                </p:cNvPicPr>
                <p:nvPr/>
              </p:nvPicPr>
              <p:blipFill>
                <a:blip r:embed="rId2745"/>
                <a:srcRect/>
                <a:stretch>
                  <a:fillRect/>
                </a:stretch>
              </p:blipFill>
              <p:spPr bwMode="auto">
                <a:xfrm>
                  <a:off x="2879" y="1771"/>
                  <a:ext cx="9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3" name="Picture 725"/>
                <p:cNvPicPr>
                  <a:picLocks noChangeAspect="1" noChangeArrowheads="1"/>
                </p:cNvPicPr>
                <p:nvPr/>
              </p:nvPicPr>
              <p:blipFill>
                <a:blip r:embed="rId2746"/>
                <a:srcRect/>
                <a:stretch>
                  <a:fillRect/>
                </a:stretch>
              </p:blipFill>
              <p:spPr bwMode="auto">
                <a:xfrm>
                  <a:off x="2876" y="1772"/>
                  <a:ext cx="10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4" name="Picture 726"/>
                <p:cNvPicPr>
                  <a:picLocks noChangeAspect="1" noChangeArrowheads="1"/>
                </p:cNvPicPr>
                <p:nvPr/>
              </p:nvPicPr>
              <p:blipFill>
                <a:blip r:embed="rId2747"/>
                <a:srcRect/>
                <a:stretch>
                  <a:fillRect/>
                </a:stretch>
              </p:blipFill>
              <p:spPr bwMode="auto">
                <a:xfrm>
                  <a:off x="2876" y="1774"/>
                  <a:ext cx="1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5" name="Picture 727"/>
                <p:cNvPicPr>
                  <a:picLocks noChangeAspect="1" noChangeArrowheads="1"/>
                </p:cNvPicPr>
                <p:nvPr/>
              </p:nvPicPr>
              <p:blipFill>
                <a:blip r:embed="rId2748"/>
                <a:srcRect/>
                <a:stretch>
                  <a:fillRect/>
                </a:stretch>
              </p:blipFill>
              <p:spPr bwMode="auto">
                <a:xfrm>
                  <a:off x="2878" y="1776"/>
                  <a:ext cx="11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6" name="Picture 728"/>
                <p:cNvPicPr>
                  <a:picLocks noChangeAspect="1" noChangeArrowheads="1"/>
                </p:cNvPicPr>
                <p:nvPr/>
              </p:nvPicPr>
              <p:blipFill>
                <a:blip r:embed="rId2749"/>
                <a:srcRect/>
                <a:stretch>
                  <a:fillRect/>
                </a:stretch>
              </p:blipFill>
              <p:spPr bwMode="auto">
                <a:xfrm>
                  <a:off x="2881" y="1777"/>
                  <a:ext cx="1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7" name="Picture 729"/>
                <p:cNvPicPr>
                  <a:picLocks noChangeAspect="1" noChangeArrowheads="1"/>
                </p:cNvPicPr>
                <p:nvPr/>
              </p:nvPicPr>
              <p:blipFill>
                <a:blip r:embed="rId2750"/>
                <a:srcRect/>
                <a:stretch>
                  <a:fillRect/>
                </a:stretch>
              </p:blipFill>
              <p:spPr bwMode="auto">
                <a:xfrm>
                  <a:off x="2884" y="1779"/>
                  <a:ext cx="1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8" name="Picture 730"/>
                <p:cNvPicPr>
                  <a:picLocks noChangeAspect="1" noChangeArrowheads="1"/>
                </p:cNvPicPr>
                <p:nvPr/>
              </p:nvPicPr>
              <p:blipFill>
                <a:blip r:embed="rId2751"/>
                <a:srcRect/>
                <a:stretch>
                  <a:fillRect/>
                </a:stretch>
              </p:blipFill>
              <p:spPr bwMode="auto">
                <a:xfrm>
                  <a:off x="2888" y="1781"/>
                  <a:ext cx="1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59" name="Picture 731"/>
                <p:cNvPicPr>
                  <a:picLocks noChangeAspect="1" noChangeArrowheads="1"/>
                </p:cNvPicPr>
                <p:nvPr/>
              </p:nvPicPr>
              <p:blipFill>
                <a:blip r:embed="rId2752"/>
                <a:srcRect/>
                <a:stretch>
                  <a:fillRect/>
                </a:stretch>
              </p:blipFill>
              <p:spPr bwMode="auto">
                <a:xfrm>
                  <a:off x="3268" y="1781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0" name="Picture 732"/>
                <p:cNvPicPr>
                  <a:picLocks noChangeAspect="1" noChangeArrowheads="1"/>
                </p:cNvPicPr>
                <p:nvPr/>
              </p:nvPicPr>
              <p:blipFill>
                <a:blip r:embed="rId2753"/>
                <a:srcRect/>
                <a:stretch>
                  <a:fillRect/>
                </a:stretch>
              </p:blipFill>
              <p:spPr bwMode="auto">
                <a:xfrm>
                  <a:off x="2893" y="1782"/>
                  <a:ext cx="1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1" name="Picture 733"/>
                <p:cNvPicPr>
                  <a:picLocks noChangeAspect="1" noChangeArrowheads="1"/>
                </p:cNvPicPr>
                <p:nvPr/>
              </p:nvPicPr>
              <p:blipFill>
                <a:blip r:embed="rId2754"/>
                <a:srcRect/>
                <a:stretch>
                  <a:fillRect/>
                </a:stretch>
              </p:blipFill>
              <p:spPr bwMode="auto">
                <a:xfrm>
                  <a:off x="3266" y="1782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2" name="Picture 734"/>
                <p:cNvPicPr>
                  <a:picLocks noChangeAspect="1" noChangeArrowheads="1"/>
                </p:cNvPicPr>
                <p:nvPr/>
              </p:nvPicPr>
              <p:blipFill>
                <a:blip r:embed="rId2755"/>
                <a:srcRect/>
                <a:stretch>
                  <a:fillRect/>
                </a:stretch>
              </p:blipFill>
              <p:spPr bwMode="auto">
                <a:xfrm>
                  <a:off x="2896" y="1784"/>
                  <a:ext cx="1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3" name="Picture 735"/>
                <p:cNvPicPr>
                  <a:picLocks noChangeAspect="1" noChangeArrowheads="1"/>
                </p:cNvPicPr>
                <p:nvPr/>
              </p:nvPicPr>
              <p:blipFill>
                <a:blip r:embed="rId2756"/>
                <a:srcRect/>
                <a:stretch>
                  <a:fillRect/>
                </a:stretch>
              </p:blipFill>
              <p:spPr bwMode="auto">
                <a:xfrm>
                  <a:off x="2899" y="1786"/>
                  <a:ext cx="1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4" name="Picture 736"/>
                <p:cNvPicPr>
                  <a:picLocks noChangeAspect="1" noChangeArrowheads="1"/>
                </p:cNvPicPr>
                <p:nvPr/>
              </p:nvPicPr>
              <p:blipFill>
                <a:blip r:embed="rId2757"/>
                <a:srcRect/>
                <a:stretch>
                  <a:fillRect/>
                </a:stretch>
              </p:blipFill>
              <p:spPr bwMode="auto">
                <a:xfrm>
                  <a:off x="2903" y="1787"/>
                  <a:ext cx="13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5" name="Picture 737"/>
                <p:cNvPicPr>
                  <a:picLocks noChangeAspect="1" noChangeArrowheads="1"/>
                </p:cNvPicPr>
                <p:nvPr/>
              </p:nvPicPr>
              <p:blipFill>
                <a:blip r:embed="rId2758"/>
                <a:srcRect/>
                <a:stretch>
                  <a:fillRect/>
                </a:stretch>
              </p:blipFill>
              <p:spPr bwMode="auto">
                <a:xfrm>
                  <a:off x="2906" y="1789"/>
                  <a:ext cx="1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6" name="Picture 738"/>
                <p:cNvPicPr>
                  <a:picLocks noChangeAspect="1" noChangeArrowheads="1"/>
                </p:cNvPicPr>
                <p:nvPr/>
              </p:nvPicPr>
              <p:blipFill>
                <a:blip r:embed="rId2759"/>
                <a:srcRect/>
                <a:stretch>
                  <a:fillRect/>
                </a:stretch>
              </p:blipFill>
              <p:spPr bwMode="auto">
                <a:xfrm>
                  <a:off x="2909" y="1791"/>
                  <a:ext cx="13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7" name="Picture 739"/>
                <p:cNvPicPr>
                  <a:picLocks noChangeAspect="1" noChangeArrowheads="1"/>
                </p:cNvPicPr>
                <p:nvPr/>
              </p:nvPicPr>
              <p:blipFill>
                <a:blip r:embed="rId2760"/>
                <a:srcRect/>
                <a:stretch>
                  <a:fillRect/>
                </a:stretch>
              </p:blipFill>
              <p:spPr bwMode="auto">
                <a:xfrm>
                  <a:off x="2913" y="1792"/>
                  <a:ext cx="1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8" name="Picture 740"/>
                <p:cNvPicPr>
                  <a:picLocks noChangeAspect="1" noChangeArrowheads="1"/>
                </p:cNvPicPr>
                <p:nvPr/>
              </p:nvPicPr>
              <p:blipFill>
                <a:blip r:embed="rId2761"/>
                <a:srcRect/>
                <a:stretch>
                  <a:fillRect/>
                </a:stretch>
              </p:blipFill>
              <p:spPr bwMode="auto">
                <a:xfrm>
                  <a:off x="2914" y="1794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69" name="Picture 741"/>
                <p:cNvPicPr>
                  <a:picLocks noChangeAspect="1" noChangeArrowheads="1"/>
                </p:cNvPicPr>
                <p:nvPr/>
              </p:nvPicPr>
              <p:blipFill>
                <a:blip r:embed="rId2762"/>
                <a:srcRect/>
                <a:stretch>
                  <a:fillRect/>
                </a:stretch>
              </p:blipFill>
              <p:spPr bwMode="auto">
                <a:xfrm>
                  <a:off x="2939" y="1794"/>
                  <a:ext cx="1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0" name="Picture 742"/>
                <p:cNvPicPr>
                  <a:picLocks noChangeAspect="1" noChangeArrowheads="1"/>
                </p:cNvPicPr>
                <p:nvPr/>
              </p:nvPicPr>
              <p:blipFill>
                <a:blip r:embed="rId2763"/>
                <a:srcRect/>
                <a:stretch>
                  <a:fillRect/>
                </a:stretch>
              </p:blipFill>
              <p:spPr bwMode="auto">
                <a:xfrm>
                  <a:off x="2918" y="1796"/>
                  <a:ext cx="14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1" name="Picture 743"/>
                <p:cNvPicPr>
                  <a:picLocks noChangeAspect="1" noChangeArrowheads="1"/>
                </p:cNvPicPr>
                <p:nvPr/>
              </p:nvPicPr>
              <p:blipFill>
                <a:blip r:embed="rId2764"/>
                <a:srcRect/>
                <a:stretch>
                  <a:fillRect/>
                </a:stretch>
              </p:blipFill>
              <p:spPr bwMode="auto">
                <a:xfrm>
                  <a:off x="2921" y="1797"/>
                  <a:ext cx="1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2" name="Picture 744"/>
                <p:cNvPicPr>
                  <a:picLocks noChangeAspect="1" noChangeArrowheads="1"/>
                </p:cNvPicPr>
                <p:nvPr/>
              </p:nvPicPr>
              <p:blipFill>
                <a:blip r:embed="rId2765"/>
                <a:srcRect/>
                <a:stretch>
                  <a:fillRect/>
                </a:stretch>
              </p:blipFill>
              <p:spPr bwMode="auto">
                <a:xfrm>
                  <a:off x="2923" y="1799"/>
                  <a:ext cx="14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3" name="Picture 745"/>
                <p:cNvPicPr>
                  <a:picLocks noChangeAspect="1" noChangeArrowheads="1"/>
                </p:cNvPicPr>
                <p:nvPr/>
              </p:nvPicPr>
              <p:blipFill>
                <a:blip r:embed="rId2766"/>
                <a:srcRect/>
                <a:stretch>
                  <a:fillRect/>
                </a:stretch>
              </p:blipFill>
              <p:spPr bwMode="auto">
                <a:xfrm>
                  <a:off x="2924" y="1801"/>
                  <a:ext cx="15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4" name="Picture 746"/>
                <p:cNvPicPr>
                  <a:picLocks noChangeAspect="1" noChangeArrowheads="1"/>
                </p:cNvPicPr>
                <p:nvPr/>
              </p:nvPicPr>
              <p:blipFill>
                <a:blip r:embed="rId2767"/>
                <a:srcRect/>
                <a:stretch>
                  <a:fillRect/>
                </a:stretch>
              </p:blipFill>
              <p:spPr bwMode="auto">
                <a:xfrm>
                  <a:off x="2926" y="1802"/>
                  <a:ext cx="1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5" name="Picture 747"/>
                <p:cNvPicPr>
                  <a:picLocks noChangeAspect="1" noChangeArrowheads="1"/>
                </p:cNvPicPr>
                <p:nvPr/>
              </p:nvPicPr>
              <p:blipFill>
                <a:blip r:embed="rId2768"/>
                <a:srcRect/>
                <a:stretch>
                  <a:fillRect/>
                </a:stretch>
              </p:blipFill>
              <p:spPr bwMode="auto">
                <a:xfrm>
                  <a:off x="2928" y="1804"/>
                  <a:ext cx="1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6" name="Picture 748"/>
                <p:cNvPicPr>
                  <a:picLocks noChangeAspect="1" noChangeArrowheads="1"/>
                </p:cNvPicPr>
                <p:nvPr/>
              </p:nvPicPr>
              <p:blipFill>
                <a:blip r:embed="rId2769"/>
                <a:srcRect/>
                <a:stretch>
                  <a:fillRect/>
                </a:stretch>
              </p:blipFill>
              <p:spPr bwMode="auto">
                <a:xfrm>
                  <a:off x="2929" y="1806"/>
                  <a:ext cx="1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7" name="Picture 749"/>
                <p:cNvPicPr>
                  <a:picLocks noChangeAspect="1" noChangeArrowheads="1"/>
                </p:cNvPicPr>
                <p:nvPr/>
              </p:nvPicPr>
              <p:blipFill>
                <a:blip r:embed="rId2770"/>
                <a:srcRect/>
                <a:stretch>
                  <a:fillRect/>
                </a:stretch>
              </p:blipFill>
              <p:spPr bwMode="auto">
                <a:xfrm>
                  <a:off x="2931" y="1807"/>
                  <a:ext cx="1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8" name="Picture 750"/>
                <p:cNvPicPr>
                  <a:picLocks noChangeAspect="1" noChangeArrowheads="1"/>
                </p:cNvPicPr>
                <p:nvPr/>
              </p:nvPicPr>
              <p:blipFill>
                <a:blip r:embed="rId2771"/>
                <a:srcRect/>
                <a:stretch>
                  <a:fillRect/>
                </a:stretch>
              </p:blipFill>
              <p:spPr bwMode="auto">
                <a:xfrm>
                  <a:off x="2933" y="1809"/>
                  <a:ext cx="1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79" name="Picture 751"/>
                <p:cNvPicPr>
                  <a:picLocks noChangeAspect="1" noChangeArrowheads="1"/>
                </p:cNvPicPr>
                <p:nvPr/>
              </p:nvPicPr>
              <p:blipFill>
                <a:blip r:embed="rId2772"/>
                <a:srcRect/>
                <a:stretch>
                  <a:fillRect/>
                </a:stretch>
              </p:blipFill>
              <p:spPr bwMode="auto">
                <a:xfrm>
                  <a:off x="2934" y="1811"/>
                  <a:ext cx="17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0" name="Picture 752"/>
                <p:cNvPicPr>
                  <a:picLocks noChangeAspect="1" noChangeArrowheads="1"/>
                </p:cNvPicPr>
                <p:nvPr/>
              </p:nvPicPr>
              <p:blipFill>
                <a:blip r:embed="rId2773"/>
                <a:srcRect/>
                <a:stretch>
                  <a:fillRect/>
                </a:stretch>
              </p:blipFill>
              <p:spPr bwMode="auto">
                <a:xfrm>
                  <a:off x="3306" y="1811"/>
                  <a:ext cx="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1" name="Picture 753"/>
                <p:cNvPicPr>
                  <a:picLocks noChangeAspect="1" noChangeArrowheads="1"/>
                </p:cNvPicPr>
                <p:nvPr/>
              </p:nvPicPr>
              <p:blipFill>
                <a:blip r:embed="rId2774"/>
                <a:srcRect/>
                <a:stretch>
                  <a:fillRect/>
                </a:stretch>
              </p:blipFill>
              <p:spPr bwMode="auto">
                <a:xfrm>
                  <a:off x="2934" y="1812"/>
                  <a:ext cx="1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2" name="Picture 754"/>
                <p:cNvPicPr>
                  <a:picLocks noChangeAspect="1" noChangeArrowheads="1"/>
                </p:cNvPicPr>
                <p:nvPr/>
              </p:nvPicPr>
              <p:blipFill>
                <a:blip r:embed="rId2775"/>
                <a:srcRect/>
                <a:stretch>
                  <a:fillRect/>
                </a:stretch>
              </p:blipFill>
              <p:spPr bwMode="auto">
                <a:xfrm>
                  <a:off x="3306" y="1812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3" name="Picture 755"/>
                <p:cNvPicPr>
                  <a:picLocks noChangeAspect="1" noChangeArrowheads="1"/>
                </p:cNvPicPr>
                <p:nvPr/>
              </p:nvPicPr>
              <p:blipFill>
                <a:blip r:embed="rId2776"/>
                <a:srcRect/>
                <a:stretch>
                  <a:fillRect/>
                </a:stretch>
              </p:blipFill>
              <p:spPr bwMode="auto">
                <a:xfrm>
                  <a:off x="2934" y="1814"/>
                  <a:ext cx="1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4" name="Picture 756"/>
                <p:cNvPicPr>
                  <a:picLocks noChangeAspect="1" noChangeArrowheads="1"/>
                </p:cNvPicPr>
                <p:nvPr/>
              </p:nvPicPr>
              <p:blipFill>
                <a:blip r:embed="rId2777"/>
                <a:srcRect/>
                <a:stretch>
                  <a:fillRect/>
                </a:stretch>
              </p:blipFill>
              <p:spPr bwMode="auto">
                <a:xfrm>
                  <a:off x="3309" y="1814"/>
                  <a:ext cx="2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5" name="Picture 757"/>
                <p:cNvPicPr>
                  <a:picLocks noChangeAspect="1" noChangeArrowheads="1"/>
                </p:cNvPicPr>
                <p:nvPr/>
              </p:nvPicPr>
              <p:blipFill>
                <a:blip r:embed="rId2778"/>
                <a:srcRect/>
                <a:stretch>
                  <a:fillRect/>
                </a:stretch>
              </p:blipFill>
              <p:spPr bwMode="auto">
                <a:xfrm>
                  <a:off x="2936" y="1816"/>
                  <a:ext cx="18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6" name="Picture 758"/>
                <p:cNvPicPr>
                  <a:picLocks noChangeAspect="1" noChangeArrowheads="1"/>
                </p:cNvPicPr>
                <p:nvPr/>
              </p:nvPicPr>
              <p:blipFill>
                <a:blip r:embed="rId2779"/>
                <a:srcRect/>
                <a:stretch>
                  <a:fillRect/>
                </a:stretch>
              </p:blipFill>
              <p:spPr bwMode="auto">
                <a:xfrm>
                  <a:off x="2938" y="1817"/>
                  <a:ext cx="19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7" name="Picture 759"/>
                <p:cNvPicPr>
                  <a:picLocks noChangeAspect="1" noChangeArrowheads="1"/>
                </p:cNvPicPr>
                <p:nvPr/>
              </p:nvPicPr>
              <p:blipFill>
                <a:blip r:embed="rId2780"/>
                <a:srcRect/>
                <a:stretch>
                  <a:fillRect/>
                </a:stretch>
              </p:blipFill>
              <p:spPr bwMode="auto">
                <a:xfrm>
                  <a:off x="2936" y="1819"/>
                  <a:ext cx="2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8" name="Picture 760"/>
                <p:cNvPicPr>
                  <a:picLocks noChangeAspect="1" noChangeArrowheads="1"/>
                </p:cNvPicPr>
                <p:nvPr/>
              </p:nvPicPr>
              <p:blipFill>
                <a:blip r:embed="rId2781"/>
                <a:srcRect/>
                <a:stretch>
                  <a:fillRect/>
                </a:stretch>
              </p:blipFill>
              <p:spPr bwMode="auto">
                <a:xfrm>
                  <a:off x="2936" y="1821"/>
                  <a:ext cx="20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89" name="Picture 761"/>
                <p:cNvPicPr>
                  <a:picLocks noChangeAspect="1" noChangeArrowheads="1"/>
                </p:cNvPicPr>
                <p:nvPr/>
              </p:nvPicPr>
              <p:blipFill>
                <a:blip r:embed="rId2782"/>
                <a:srcRect/>
                <a:stretch>
                  <a:fillRect/>
                </a:stretch>
              </p:blipFill>
              <p:spPr bwMode="auto">
                <a:xfrm>
                  <a:off x="2936" y="1822"/>
                  <a:ext cx="20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0" name="Picture 762"/>
                <p:cNvPicPr>
                  <a:picLocks noChangeAspect="1" noChangeArrowheads="1"/>
                </p:cNvPicPr>
                <p:nvPr/>
              </p:nvPicPr>
              <p:blipFill>
                <a:blip r:embed="rId2783"/>
                <a:srcRect/>
                <a:stretch>
                  <a:fillRect/>
                </a:stretch>
              </p:blipFill>
              <p:spPr bwMode="auto">
                <a:xfrm>
                  <a:off x="2934" y="1824"/>
                  <a:ext cx="20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1" name="Picture 763"/>
                <p:cNvPicPr>
                  <a:picLocks noChangeAspect="1" noChangeArrowheads="1"/>
                </p:cNvPicPr>
                <p:nvPr/>
              </p:nvPicPr>
              <p:blipFill>
                <a:blip r:embed="rId2784"/>
                <a:srcRect/>
                <a:stretch>
                  <a:fillRect/>
                </a:stretch>
              </p:blipFill>
              <p:spPr bwMode="auto">
                <a:xfrm>
                  <a:off x="2933" y="1826"/>
                  <a:ext cx="20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2" name="Picture 764"/>
                <p:cNvPicPr>
                  <a:picLocks noChangeAspect="1" noChangeArrowheads="1"/>
                </p:cNvPicPr>
                <p:nvPr/>
              </p:nvPicPr>
              <p:blipFill>
                <a:blip r:embed="rId2785"/>
                <a:srcRect/>
                <a:stretch>
                  <a:fillRect/>
                </a:stretch>
              </p:blipFill>
              <p:spPr bwMode="auto">
                <a:xfrm>
                  <a:off x="2933" y="1827"/>
                  <a:ext cx="20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3" name="Picture 765"/>
                <p:cNvPicPr>
                  <a:picLocks noChangeAspect="1" noChangeArrowheads="1"/>
                </p:cNvPicPr>
                <p:nvPr/>
              </p:nvPicPr>
              <p:blipFill>
                <a:blip r:embed="rId2786"/>
                <a:srcRect/>
                <a:stretch>
                  <a:fillRect/>
                </a:stretch>
              </p:blipFill>
              <p:spPr bwMode="auto">
                <a:xfrm>
                  <a:off x="2931" y="1829"/>
                  <a:ext cx="20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4" name="Picture 766"/>
                <p:cNvPicPr>
                  <a:picLocks noChangeAspect="1" noChangeArrowheads="1"/>
                </p:cNvPicPr>
                <p:nvPr/>
              </p:nvPicPr>
              <p:blipFill>
                <a:blip r:embed="rId2787"/>
                <a:srcRect/>
                <a:stretch>
                  <a:fillRect/>
                </a:stretch>
              </p:blipFill>
              <p:spPr bwMode="auto">
                <a:xfrm>
                  <a:off x="2929" y="1831"/>
                  <a:ext cx="20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5" name="Picture 767"/>
                <p:cNvPicPr>
                  <a:picLocks noChangeAspect="1" noChangeArrowheads="1"/>
                </p:cNvPicPr>
                <p:nvPr/>
              </p:nvPicPr>
              <p:blipFill>
                <a:blip r:embed="rId2788"/>
                <a:srcRect/>
                <a:stretch>
                  <a:fillRect/>
                </a:stretch>
              </p:blipFill>
              <p:spPr bwMode="auto">
                <a:xfrm>
                  <a:off x="2928" y="1832"/>
                  <a:ext cx="20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6" name="Picture 768"/>
                <p:cNvPicPr>
                  <a:picLocks noChangeAspect="1" noChangeArrowheads="1"/>
                </p:cNvPicPr>
                <p:nvPr/>
              </p:nvPicPr>
              <p:blipFill>
                <a:blip r:embed="rId2789"/>
                <a:srcRect/>
                <a:stretch>
                  <a:fillRect/>
                </a:stretch>
              </p:blipFill>
              <p:spPr bwMode="auto">
                <a:xfrm>
                  <a:off x="2928" y="1834"/>
                  <a:ext cx="20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7" name="Picture 769"/>
                <p:cNvPicPr>
                  <a:picLocks noChangeAspect="1" noChangeArrowheads="1"/>
                </p:cNvPicPr>
                <p:nvPr/>
              </p:nvPicPr>
              <p:blipFill>
                <a:blip r:embed="rId2790"/>
                <a:srcRect/>
                <a:stretch>
                  <a:fillRect/>
                </a:stretch>
              </p:blipFill>
              <p:spPr bwMode="auto">
                <a:xfrm>
                  <a:off x="2924" y="1836"/>
                  <a:ext cx="10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8" name="Picture 770"/>
                <p:cNvPicPr>
                  <a:picLocks noChangeAspect="1" noChangeArrowheads="1"/>
                </p:cNvPicPr>
                <p:nvPr/>
              </p:nvPicPr>
              <p:blipFill>
                <a:blip r:embed="rId2791"/>
                <a:srcRect/>
                <a:stretch>
                  <a:fillRect/>
                </a:stretch>
              </p:blipFill>
              <p:spPr bwMode="auto">
                <a:xfrm>
                  <a:off x="3049" y="1836"/>
                  <a:ext cx="7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599" name="Picture 771"/>
                <p:cNvPicPr>
                  <a:picLocks noChangeAspect="1" noChangeArrowheads="1"/>
                </p:cNvPicPr>
                <p:nvPr/>
              </p:nvPicPr>
              <p:blipFill>
                <a:blip r:embed="rId2792"/>
                <a:srcRect/>
                <a:stretch>
                  <a:fillRect/>
                </a:stretch>
              </p:blipFill>
              <p:spPr bwMode="auto">
                <a:xfrm>
                  <a:off x="2923" y="1837"/>
                  <a:ext cx="10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0" name="Picture 772"/>
                <p:cNvPicPr>
                  <a:picLocks noChangeAspect="1" noChangeArrowheads="1"/>
                </p:cNvPicPr>
                <p:nvPr/>
              </p:nvPicPr>
              <p:blipFill>
                <a:blip r:embed="rId2793"/>
                <a:srcRect/>
                <a:stretch>
                  <a:fillRect/>
                </a:stretch>
              </p:blipFill>
              <p:spPr bwMode="auto">
                <a:xfrm>
                  <a:off x="3054" y="1837"/>
                  <a:ext cx="7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1" name="Picture 773"/>
                <p:cNvPicPr>
                  <a:picLocks noChangeAspect="1" noChangeArrowheads="1"/>
                </p:cNvPicPr>
                <p:nvPr/>
              </p:nvPicPr>
              <p:blipFill>
                <a:blip r:embed="rId2794"/>
                <a:srcRect/>
                <a:stretch>
                  <a:fillRect/>
                </a:stretch>
              </p:blipFill>
              <p:spPr bwMode="auto">
                <a:xfrm>
                  <a:off x="2921" y="1839"/>
                  <a:ext cx="10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2" name="Picture 774"/>
                <p:cNvPicPr>
                  <a:picLocks noChangeAspect="1" noChangeArrowheads="1"/>
                </p:cNvPicPr>
                <p:nvPr/>
              </p:nvPicPr>
              <p:blipFill>
                <a:blip r:embed="rId2795"/>
                <a:srcRect/>
                <a:stretch>
                  <a:fillRect/>
                </a:stretch>
              </p:blipFill>
              <p:spPr bwMode="auto">
                <a:xfrm>
                  <a:off x="3056" y="1839"/>
                  <a:ext cx="6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3" name="Picture 775"/>
                <p:cNvPicPr>
                  <a:picLocks noChangeAspect="1" noChangeArrowheads="1"/>
                </p:cNvPicPr>
                <p:nvPr/>
              </p:nvPicPr>
              <p:blipFill>
                <a:blip r:embed="rId2796"/>
                <a:srcRect/>
                <a:stretch>
                  <a:fillRect/>
                </a:stretch>
              </p:blipFill>
              <p:spPr bwMode="auto">
                <a:xfrm>
                  <a:off x="2918" y="1841"/>
                  <a:ext cx="10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4" name="Picture 776"/>
                <p:cNvPicPr>
                  <a:picLocks noChangeAspect="1" noChangeArrowheads="1"/>
                </p:cNvPicPr>
                <p:nvPr/>
              </p:nvPicPr>
              <p:blipFill>
                <a:blip r:embed="rId2797"/>
                <a:srcRect/>
                <a:stretch>
                  <a:fillRect/>
                </a:stretch>
              </p:blipFill>
              <p:spPr bwMode="auto">
                <a:xfrm>
                  <a:off x="3056" y="184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5" name="Picture 777"/>
                <p:cNvPicPr>
                  <a:picLocks noChangeAspect="1" noChangeArrowheads="1"/>
                </p:cNvPicPr>
                <p:nvPr/>
              </p:nvPicPr>
              <p:blipFill>
                <a:blip r:embed="rId2798"/>
                <a:srcRect/>
                <a:stretch>
                  <a:fillRect/>
                </a:stretch>
              </p:blipFill>
              <p:spPr bwMode="auto">
                <a:xfrm>
                  <a:off x="2916" y="1842"/>
                  <a:ext cx="10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6" name="Picture 778"/>
                <p:cNvPicPr>
                  <a:picLocks noChangeAspect="1" noChangeArrowheads="1"/>
                </p:cNvPicPr>
                <p:nvPr/>
              </p:nvPicPr>
              <p:blipFill>
                <a:blip r:embed="rId2799"/>
                <a:srcRect/>
                <a:stretch>
                  <a:fillRect/>
                </a:stretch>
              </p:blipFill>
              <p:spPr bwMode="auto">
                <a:xfrm>
                  <a:off x="3056" y="1842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7" name="Picture 779"/>
                <p:cNvPicPr>
                  <a:picLocks noChangeAspect="1" noChangeArrowheads="1"/>
                </p:cNvPicPr>
                <p:nvPr/>
              </p:nvPicPr>
              <p:blipFill>
                <a:blip r:embed="rId2800"/>
                <a:srcRect/>
                <a:stretch>
                  <a:fillRect/>
                </a:stretch>
              </p:blipFill>
              <p:spPr bwMode="auto">
                <a:xfrm>
                  <a:off x="2914" y="1844"/>
                  <a:ext cx="7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8" name="Picture 780"/>
                <p:cNvPicPr>
                  <a:picLocks noChangeAspect="1" noChangeArrowheads="1"/>
                </p:cNvPicPr>
                <p:nvPr/>
              </p:nvPicPr>
              <p:blipFill>
                <a:blip r:embed="rId2801"/>
                <a:srcRect/>
                <a:stretch>
                  <a:fillRect/>
                </a:stretch>
              </p:blipFill>
              <p:spPr bwMode="auto">
                <a:xfrm>
                  <a:off x="3056" y="184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09" name="Picture 781"/>
                <p:cNvPicPr>
                  <a:picLocks noChangeAspect="1" noChangeArrowheads="1"/>
                </p:cNvPicPr>
                <p:nvPr/>
              </p:nvPicPr>
              <p:blipFill>
                <a:blip r:embed="rId2802"/>
                <a:srcRect/>
                <a:stretch>
                  <a:fillRect/>
                </a:stretch>
              </p:blipFill>
              <p:spPr bwMode="auto">
                <a:xfrm>
                  <a:off x="2911" y="1846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0" name="Picture 782"/>
                <p:cNvPicPr>
                  <a:picLocks noChangeAspect="1" noChangeArrowheads="1"/>
                </p:cNvPicPr>
                <p:nvPr/>
              </p:nvPicPr>
              <p:blipFill>
                <a:blip r:embed="rId2803"/>
                <a:srcRect/>
                <a:stretch>
                  <a:fillRect/>
                </a:stretch>
              </p:blipFill>
              <p:spPr bwMode="auto">
                <a:xfrm>
                  <a:off x="3056" y="1846"/>
                  <a:ext cx="5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1" name="Picture 783"/>
                <p:cNvPicPr>
                  <a:picLocks noChangeAspect="1" noChangeArrowheads="1"/>
                </p:cNvPicPr>
                <p:nvPr/>
              </p:nvPicPr>
              <p:blipFill>
                <a:blip r:embed="rId2804"/>
                <a:srcRect/>
                <a:stretch>
                  <a:fillRect/>
                </a:stretch>
              </p:blipFill>
              <p:spPr bwMode="auto">
                <a:xfrm>
                  <a:off x="2909" y="1847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2" name="Picture 784"/>
                <p:cNvPicPr>
                  <a:picLocks noChangeAspect="1" noChangeArrowheads="1"/>
                </p:cNvPicPr>
                <p:nvPr/>
              </p:nvPicPr>
              <p:blipFill>
                <a:blip r:embed="rId2805"/>
                <a:srcRect/>
                <a:stretch>
                  <a:fillRect/>
                </a:stretch>
              </p:blipFill>
              <p:spPr bwMode="auto">
                <a:xfrm>
                  <a:off x="3054" y="1847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3" name="Picture 785"/>
                <p:cNvPicPr>
                  <a:picLocks noChangeAspect="1" noChangeArrowheads="1"/>
                </p:cNvPicPr>
                <p:nvPr/>
              </p:nvPicPr>
              <p:blipFill>
                <a:blip r:embed="rId2806"/>
                <a:srcRect/>
                <a:stretch>
                  <a:fillRect/>
                </a:stretch>
              </p:blipFill>
              <p:spPr bwMode="auto">
                <a:xfrm>
                  <a:off x="2908" y="1849"/>
                  <a:ext cx="6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4" name="Picture 786"/>
                <p:cNvPicPr>
                  <a:picLocks noChangeAspect="1" noChangeArrowheads="1"/>
                </p:cNvPicPr>
                <p:nvPr/>
              </p:nvPicPr>
              <p:blipFill>
                <a:blip r:embed="rId2807"/>
                <a:srcRect/>
                <a:stretch>
                  <a:fillRect/>
                </a:stretch>
              </p:blipFill>
              <p:spPr bwMode="auto">
                <a:xfrm>
                  <a:off x="3053" y="1849"/>
                  <a:ext cx="4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5" name="Picture 787"/>
                <p:cNvPicPr>
                  <a:picLocks noChangeAspect="1" noChangeArrowheads="1"/>
                </p:cNvPicPr>
                <p:nvPr/>
              </p:nvPicPr>
              <p:blipFill>
                <a:blip r:embed="rId2808"/>
                <a:srcRect/>
                <a:stretch>
                  <a:fillRect/>
                </a:stretch>
              </p:blipFill>
              <p:spPr bwMode="auto">
                <a:xfrm>
                  <a:off x="2908" y="1851"/>
                  <a:ext cx="5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6" name="Picture 788"/>
                <p:cNvPicPr>
                  <a:picLocks noChangeAspect="1" noChangeArrowheads="1"/>
                </p:cNvPicPr>
                <p:nvPr/>
              </p:nvPicPr>
              <p:blipFill>
                <a:blip r:embed="rId2809"/>
                <a:srcRect/>
                <a:stretch>
                  <a:fillRect/>
                </a:stretch>
              </p:blipFill>
              <p:spPr bwMode="auto">
                <a:xfrm>
                  <a:off x="3074" y="1851"/>
                  <a:ext cx="2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7" name="Picture 789"/>
                <p:cNvPicPr>
                  <a:picLocks noChangeAspect="1" noChangeArrowheads="1"/>
                </p:cNvPicPr>
                <p:nvPr/>
              </p:nvPicPr>
              <p:blipFill>
                <a:blip r:embed="rId2810"/>
                <a:srcRect/>
                <a:stretch>
                  <a:fillRect/>
                </a:stretch>
              </p:blipFill>
              <p:spPr bwMode="auto">
                <a:xfrm>
                  <a:off x="2908" y="1852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8" name="Picture 790"/>
                <p:cNvPicPr>
                  <a:picLocks noChangeAspect="1" noChangeArrowheads="1"/>
                </p:cNvPicPr>
                <p:nvPr/>
              </p:nvPicPr>
              <p:blipFill>
                <a:blip r:embed="rId2811"/>
                <a:srcRect/>
                <a:stretch>
                  <a:fillRect/>
                </a:stretch>
              </p:blipFill>
              <p:spPr bwMode="auto">
                <a:xfrm>
                  <a:off x="3084" y="1852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19" name="Picture 791"/>
                <p:cNvPicPr>
                  <a:picLocks noChangeAspect="1" noChangeArrowheads="1"/>
                </p:cNvPicPr>
                <p:nvPr/>
              </p:nvPicPr>
              <p:blipFill>
                <a:blip r:embed="rId2812"/>
                <a:srcRect/>
                <a:stretch>
                  <a:fillRect/>
                </a:stretch>
              </p:blipFill>
              <p:spPr bwMode="auto">
                <a:xfrm>
                  <a:off x="2909" y="185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0" name="Picture 792"/>
                <p:cNvPicPr>
                  <a:picLocks noChangeAspect="1" noChangeArrowheads="1"/>
                </p:cNvPicPr>
                <p:nvPr/>
              </p:nvPicPr>
              <p:blipFill>
                <a:blip r:embed="rId2813"/>
                <a:srcRect/>
                <a:stretch>
                  <a:fillRect/>
                </a:stretch>
              </p:blipFill>
              <p:spPr bwMode="auto">
                <a:xfrm>
                  <a:off x="2913" y="1856"/>
                  <a:ext cx="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1" name="Picture 793"/>
                <p:cNvPicPr>
                  <a:picLocks noChangeAspect="1" noChangeArrowheads="1"/>
                </p:cNvPicPr>
                <p:nvPr/>
              </p:nvPicPr>
              <p:blipFill>
                <a:blip r:embed="rId2814"/>
                <a:srcRect/>
                <a:stretch>
                  <a:fillRect/>
                </a:stretch>
              </p:blipFill>
              <p:spPr bwMode="auto">
                <a:xfrm>
                  <a:off x="2914" y="1857"/>
                  <a:ext cx="6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2" name="Picture 794"/>
                <p:cNvPicPr>
                  <a:picLocks noChangeAspect="1" noChangeArrowheads="1"/>
                </p:cNvPicPr>
                <p:nvPr/>
              </p:nvPicPr>
              <p:blipFill>
                <a:blip r:embed="rId2815"/>
                <a:srcRect/>
                <a:stretch>
                  <a:fillRect/>
                </a:stretch>
              </p:blipFill>
              <p:spPr bwMode="auto">
                <a:xfrm>
                  <a:off x="2918" y="1859"/>
                  <a:ext cx="8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3" name="Picture 795"/>
                <p:cNvPicPr>
                  <a:picLocks noChangeAspect="1" noChangeArrowheads="1"/>
                </p:cNvPicPr>
                <p:nvPr/>
              </p:nvPicPr>
              <p:blipFill>
                <a:blip r:embed="rId2816"/>
                <a:srcRect/>
                <a:stretch>
                  <a:fillRect/>
                </a:stretch>
              </p:blipFill>
              <p:spPr bwMode="auto">
                <a:xfrm>
                  <a:off x="2926" y="1861"/>
                  <a:ext cx="11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4" name="Picture 796"/>
                <p:cNvPicPr>
                  <a:picLocks noChangeAspect="1" noChangeArrowheads="1"/>
                </p:cNvPicPr>
                <p:nvPr/>
              </p:nvPicPr>
              <p:blipFill>
                <a:blip r:embed="rId2817"/>
                <a:srcRect/>
                <a:stretch>
                  <a:fillRect/>
                </a:stretch>
              </p:blipFill>
              <p:spPr bwMode="auto">
                <a:xfrm>
                  <a:off x="2939" y="1862"/>
                  <a:ext cx="12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5" name="Picture 797"/>
                <p:cNvPicPr>
                  <a:picLocks noChangeAspect="1" noChangeArrowheads="1"/>
                </p:cNvPicPr>
                <p:nvPr/>
              </p:nvPicPr>
              <p:blipFill>
                <a:blip r:embed="rId2818"/>
                <a:srcRect/>
                <a:stretch>
                  <a:fillRect/>
                </a:stretch>
              </p:blipFill>
              <p:spPr bwMode="auto">
                <a:xfrm>
                  <a:off x="2976" y="1864"/>
                  <a:ext cx="1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6" name="Picture 798"/>
                <p:cNvPicPr>
                  <a:picLocks noChangeAspect="1" noChangeArrowheads="1"/>
                </p:cNvPicPr>
                <p:nvPr/>
              </p:nvPicPr>
              <p:blipFill>
                <a:blip r:embed="rId2819"/>
                <a:srcRect/>
                <a:stretch>
                  <a:fillRect/>
                </a:stretch>
              </p:blipFill>
              <p:spPr bwMode="auto">
                <a:xfrm>
                  <a:off x="2986" y="1866"/>
                  <a:ext cx="1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7" name="Picture 799"/>
                <p:cNvPicPr>
                  <a:picLocks noChangeAspect="1" noChangeArrowheads="1"/>
                </p:cNvPicPr>
                <p:nvPr/>
              </p:nvPicPr>
              <p:blipFill>
                <a:blip r:embed="rId2820"/>
                <a:srcRect/>
                <a:stretch>
                  <a:fillRect/>
                </a:stretch>
              </p:blipFill>
              <p:spPr bwMode="auto">
                <a:xfrm>
                  <a:off x="3003" y="1867"/>
                  <a:ext cx="10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8" name="Picture 800"/>
                <p:cNvPicPr>
                  <a:picLocks noChangeAspect="1" noChangeArrowheads="1"/>
                </p:cNvPicPr>
                <p:nvPr/>
              </p:nvPicPr>
              <p:blipFill>
                <a:blip r:embed="rId2821"/>
                <a:srcRect/>
                <a:stretch>
                  <a:fillRect/>
                </a:stretch>
              </p:blipFill>
              <p:spPr bwMode="auto">
                <a:xfrm>
                  <a:off x="3018" y="1869"/>
                  <a:ext cx="3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29" name="Picture 801"/>
                <p:cNvPicPr>
                  <a:picLocks noChangeAspect="1" noChangeArrowheads="1"/>
                </p:cNvPicPr>
                <p:nvPr/>
              </p:nvPicPr>
              <p:blipFill>
                <a:blip r:embed="rId2822"/>
                <a:srcRect/>
                <a:stretch>
                  <a:fillRect/>
                </a:stretch>
              </p:blipFill>
              <p:spPr bwMode="auto">
                <a:xfrm>
                  <a:off x="3051" y="1869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0" name="Picture 802"/>
                <p:cNvPicPr>
                  <a:picLocks noChangeAspect="1" noChangeArrowheads="1"/>
                </p:cNvPicPr>
                <p:nvPr/>
              </p:nvPicPr>
              <p:blipFill>
                <a:blip r:embed="rId2823"/>
                <a:srcRect/>
                <a:stretch>
                  <a:fillRect/>
                </a:stretch>
              </p:blipFill>
              <p:spPr bwMode="auto">
                <a:xfrm>
                  <a:off x="3061" y="1871"/>
                  <a:ext cx="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1" name="Picture 803"/>
                <p:cNvPicPr>
                  <a:picLocks noChangeAspect="1" noChangeArrowheads="1"/>
                </p:cNvPicPr>
                <p:nvPr/>
              </p:nvPicPr>
              <p:blipFill>
                <a:blip r:embed="rId2824"/>
                <a:srcRect/>
                <a:stretch>
                  <a:fillRect/>
                </a:stretch>
              </p:blipFill>
              <p:spPr bwMode="auto">
                <a:xfrm>
                  <a:off x="3064" y="1871"/>
                  <a:ext cx="6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2" name="Picture 804"/>
                <p:cNvPicPr>
                  <a:picLocks noChangeAspect="1" noChangeArrowheads="1"/>
                </p:cNvPicPr>
                <p:nvPr/>
              </p:nvPicPr>
              <p:blipFill>
                <a:blip r:embed="rId2825"/>
                <a:srcRect/>
                <a:stretch>
                  <a:fillRect/>
                </a:stretch>
              </p:blipFill>
              <p:spPr bwMode="auto">
                <a:xfrm>
                  <a:off x="3073" y="1872"/>
                  <a:ext cx="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3" name="Picture 805"/>
                <p:cNvPicPr>
                  <a:picLocks noChangeAspect="1" noChangeArrowheads="1"/>
                </p:cNvPicPr>
                <p:nvPr/>
              </p:nvPicPr>
              <p:blipFill>
                <a:blip r:embed="rId2826"/>
                <a:srcRect/>
                <a:stretch>
                  <a:fillRect/>
                </a:stretch>
              </p:blipFill>
              <p:spPr bwMode="auto">
                <a:xfrm>
                  <a:off x="3079" y="1872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4" name="Picture 806"/>
                <p:cNvPicPr>
                  <a:picLocks noChangeAspect="1" noChangeArrowheads="1"/>
                </p:cNvPicPr>
                <p:nvPr/>
              </p:nvPicPr>
              <p:blipFill>
                <a:blip r:embed="rId2827"/>
                <a:srcRect/>
                <a:stretch>
                  <a:fillRect/>
                </a:stretch>
              </p:blipFill>
              <p:spPr bwMode="auto">
                <a:xfrm>
                  <a:off x="2953" y="1874"/>
                  <a:ext cx="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5" name="Picture 807"/>
                <p:cNvPicPr>
                  <a:picLocks noChangeAspect="1" noChangeArrowheads="1"/>
                </p:cNvPicPr>
                <p:nvPr/>
              </p:nvPicPr>
              <p:blipFill>
                <a:blip r:embed="rId2828"/>
                <a:srcRect/>
                <a:stretch>
                  <a:fillRect/>
                </a:stretch>
              </p:blipFill>
              <p:spPr bwMode="auto">
                <a:xfrm>
                  <a:off x="3091" y="1874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6" name="Picture 808"/>
                <p:cNvPicPr>
                  <a:picLocks noChangeAspect="1" noChangeArrowheads="1"/>
                </p:cNvPicPr>
                <p:nvPr/>
              </p:nvPicPr>
              <p:blipFill>
                <a:blip r:embed="rId2829"/>
                <a:srcRect/>
                <a:stretch>
                  <a:fillRect/>
                </a:stretch>
              </p:blipFill>
              <p:spPr bwMode="auto">
                <a:xfrm>
                  <a:off x="2934" y="1876"/>
                  <a:ext cx="8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637" name="Picture 809"/>
                <p:cNvPicPr>
                  <a:picLocks noChangeAspect="1" noChangeArrowheads="1"/>
                </p:cNvPicPr>
                <p:nvPr/>
              </p:nvPicPr>
              <p:blipFill>
                <a:blip r:embed="rId2830"/>
                <a:srcRect/>
                <a:stretch>
                  <a:fillRect/>
                </a:stretch>
              </p:blipFill>
              <p:spPr bwMode="auto">
                <a:xfrm>
                  <a:off x="3108" y="1876"/>
                  <a:ext cx="4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5489" name="Freeform 810"/>
              <p:cNvSpPr>
                <a:spLocks/>
              </p:cNvSpPr>
              <p:nvPr/>
            </p:nvSpPr>
            <p:spPr bwMode="auto">
              <a:xfrm>
                <a:off x="2689" y="1697"/>
                <a:ext cx="704" cy="180"/>
              </a:xfrm>
              <a:custGeom>
                <a:avLst/>
                <a:gdLst>
                  <a:gd name="T0" fmla="*/ 0 w 704"/>
                  <a:gd name="T1" fmla="*/ 180 h 180"/>
                  <a:gd name="T2" fmla="*/ 175 w 704"/>
                  <a:gd name="T3" fmla="*/ 0 h 180"/>
                  <a:gd name="T4" fmla="*/ 527 w 704"/>
                  <a:gd name="T5" fmla="*/ 0 h 180"/>
                  <a:gd name="T6" fmla="*/ 704 w 704"/>
                  <a:gd name="T7" fmla="*/ 180 h 180"/>
                  <a:gd name="T8" fmla="*/ 0 w 704"/>
                  <a:gd name="T9" fmla="*/ 180 h 18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0"/>
                  <a:gd name="T17" fmla="*/ 704 w 704"/>
                  <a:gd name="T18" fmla="*/ 180 h 18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0">
                    <a:moveTo>
                      <a:pt x="0" y="180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0"/>
                    </a:lnTo>
                    <a:lnTo>
                      <a:pt x="0" y="180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811"/>
            <p:cNvGrpSpPr>
              <a:grpSpLocks/>
            </p:cNvGrpSpPr>
            <p:nvPr/>
          </p:nvGrpSpPr>
          <p:grpSpPr bwMode="auto">
            <a:xfrm>
              <a:off x="3156" y="1037"/>
              <a:ext cx="1275" cy="169"/>
              <a:chOff x="2634" y="1544"/>
              <a:chExt cx="762" cy="182"/>
            </a:xfrm>
          </p:grpSpPr>
          <p:grpSp>
            <p:nvGrpSpPr>
              <p:cNvPr id="21" name="Group 812"/>
              <p:cNvGrpSpPr>
                <a:grpSpLocks/>
              </p:cNvGrpSpPr>
              <p:nvPr/>
            </p:nvGrpSpPr>
            <p:grpSpPr bwMode="auto">
              <a:xfrm>
                <a:off x="2634" y="1546"/>
                <a:ext cx="762" cy="180"/>
                <a:chOff x="2634" y="1546"/>
                <a:chExt cx="762" cy="180"/>
              </a:xfrm>
            </p:grpSpPr>
            <p:sp>
              <p:nvSpPr>
                <p:cNvPr id="15355" name="Rectangle 813"/>
                <p:cNvSpPr>
                  <a:spLocks noChangeArrowheads="1"/>
                </p:cNvSpPr>
                <p:nvPr/>
              </p:nvSpPr>
              <p:spPr bwMode="auto">
                <a:xfrm>
                  <a:off x="2634" y="1546"/>
                  <a:ext cx="762" cy="1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5356" name="Picture 814"/>
                <p:cNvPicPr>
                  <a:picLocks noChangeAspect="1" noChangeArrowheads="1"/>
                </p:cNvPicPr>
                <p:nvPr/>
              </p:nvPicPr>
              <p:blipFill>
                <a:blip r:embed="rId2831"/>
                <a:srcRect/>
                <a:stretch>
                  <a:fillRect/>
                </a:stretch>
              </p:blipFill>
              <p:spPr bwMode="auto">
                <a:xfrm>
                  <a:off x="2928" y="1546"/>
                  <a:ext cx="5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57" name="Picture 815"/>
                <p:cNvPicPr>
                  <a:picLocks noChangeAspect="1" noChangeArrowheads="1"/>
                </p:cNvPicPr>
                <p:nvPr/>
              </p:nvPicPr>
              <p:blipFill>
                <a:blip r:embed="rId2832"/>
                <a:srcRect/>
                <a:stretch>
                  <a:fillRect/>
                </a:stretch>
              </p:blipFill>
              <p:spPr bwMode="auto">
                <a:xfrm>
                  <a:off x="2924" y="1547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58" name="Picture 816"/>
                <p:cNvPicPr>
                  <a:picLocks noChangeAspect="1" noChangeArrowheads="1"/>
                </p:cNvPicPr>
                <p:nvPr/>
              </p:nvPicPr>
              <p:blipFill>
                <a:blip r:embed="rId2833"/>
                <a:srcRect/>
                <a:stretch>
                  <a:fillRect/>
                </a:stretch>
              </p:blipFill>
              <p:spPr bwMode="auto">
                <a:xfrm>
                  <a:off x="3096" y="1547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59" name="Picture 817"/>
                <p:cNvPicPr>
                  <a:picLocks noChangeAspect="1" noChangeArrowheads="1"/>
                </p:cNvPicPr>
                <p:nvPr/>
              </p:nvPicPr>
              <p:blipFill>
                <a:blip r:embed="rId2834"/>
                <a:srcRect/>
                <a:stretch>
                  <a:fillRect/>
                </a:stretch>
              </p:blipFill>
              <p:spPr bwMode="auto">
                <a:xfrm>
                  <a:off x="3101" y="1547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0" name="Picture 818"/>
                <p:cNvPicPr>
                  <a:picLocks noChangeAspect="1" noChangeArrowheads="1"/>
                </p:cNvPicPr>
                <p:nvPr/>
              </p:nvPicPr>
              <p:blipFill>
                <a:blip r:embed="rId2835"/>
                <a:srcRect/>
                <a:stretch>
                  <a:fillRect/>
                </a:stretch>
              </p:blipFill>
              <p:spPr bwMode="auto">
                <a:xfrm>
                  <a:off x="2921" y="1549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1" name="Picture 819"/>
                <p:cNvPicPr>
                  <a:picLocks noChangeAspect="1" noChangeArrowheads="1"/>
                </p:cNvPicPr>
                <p:nvPr/>
              </p:nvPicPr>
              <p:blipFill>
                <a:blip r:embed="rId2836"/>
                <a:srcRect/>
                <a:stretch>
                  <a:fillRect/>
                </a:stretch>
              </p:blipFill>
              <p:spPr bwMode="auto">
                <a:xfrm>
                  <a:off x="2919" y="1551"/>
                  <a:ext cx="5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2" name="Picture 820"/>
                <p:cNvPicPr>
                  <a:picLocks noChangeAspect="1" noChangeArrowheads="1"/>
                </p:cNvPicPr>
                <p:nvPr/>
              </p:nvPicPr>
              <p:blipFill>
                <a:blip r:embed="rId2837"/>
                <a:srcRect/>
                <a:stretch>
                  <a:fillRect/>
                </a:stretch>
              </p:blipFill>
              <p:spPr bwMode="auto">
                <a:xfrm>
                  <a:off x="2918" y="1552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3" name="Picture 821"/>
                <p:cNvPicPr>
                  <a:picLocks noChangeAspect="1" noChangeArrowheads="1"/>
                </p:cNvPicPr>
                <p:nvPr/>
              </p:nvPicPr>
              <p:blipFill>
                <a:blip r:embed="rId2838"/>
                <a:srcRect/>
                <a:stretch>
                  <a:fillRect/>
                </a:stretch>
              </p:blipFill>
              <p:spPr bwMode="auto">
                <a:xfrm>
                  <a:off x="2918" y="1554"/>
                  <a:ext cx="5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4" name="Picture 822"/>
                <p:cNvPicPr>
                  <a:picLocks noChangeAspect="1" noChangeArrowheads="1"/>
                </p:cNvPicPr>
                <p:nvPr/>
              </p:nvPicPr>
              <p:blipFill>
                <a:blip r:embed="rId2839"/>
                <a:srcRect/>
                <a:stretch>
                  <a:fillRect/>
                </a:stretch>
              </p:blipFill>
              <p:spPr bwMode="auto">
                <a:xfrm>
                  <a:off x="2908" y="1556"/>
                  <a:ext cx="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5" name="Picture 823"/>
                <p:cNvPicPr>
                  <a:picLocks noChangeAspect="1" noChangeArrowheads="1"/>
                </p:cNvPicPr>
                <p:nvPr/>
              </p:nvPicPr>
              <p:blipFill>
                <a:blip r:embed="rId2840"/>
                <a:srcRect/>
                <a:stretch>
                  <a:fillRect/>
                </a:stretch>
              </p:blipFill>
              <p:spPr bwMode="auto">
                <a:xfrm>
                  <a:off x="2921" y="1556"/>
                  <a:ext cx="4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6" name="Picture 824"/>
                <p:cNvPicPr>
                  <a:picLocks noChangeAspect="1" noChangeArrowheads="1"/>
                </p:cNvPicPr>
                <p:nvPr/>
              </p:nvPicPr>
              <p:blipFill>
                <a:blip r:embed="rId2841"/>
                <a:srcRect/>
                <a:stretch>
                  <a:fillRect/>
                </a:stretch>
              </p:blipFill>
              <p:spPr bwMode="auto">
                <a:xfrm>
                  <a:off x="2908" y="1557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7" name="Picture 825"/>
                <p:cNvPicPr>
                  <a:picLocks noChangeAspect="1" noChangeArrowheads="1"/>
                </p:cNvPicPr>
                <p:nvPr/>
              </p:nvPicPr>
              <p:blipFill>
                <a:blip r:embed="rId2842"/>
                <a:srcRect/>
                <a:stretch>
                  <a:fillRect/>
                </a:stretch>
              </p:blipFill>
              <p:spPr bwMode="auto">
                <a:xfrm>
                  <a:off x="3123" y="1557"/>
                  <a:ext cx="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8" name="Picture 826"/>
                <p:cNvPicPr>
                  <a:picLocks noChangeAspect="1" noChangeArrowheads="1"/>
                </p:cNvPicPr>
                <p:nvPr/>
              </p:nvPicPr>
              <p:blipFill>
                <a:blip r:embed="rId2843"/>
                <a:srcRect/>
                <a:stretch>
                  <a:fillRect/>
                </a:stretch>
              </p:blipFill>
              <p:spPr bwMode="auto">
                <a:xfrm>
                  <a:off x="2909" y="1559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69" name="Picture 827"/>
                <p:cNvPicPr>
                  <a:picLocks noChangeAspect="1" noChangeArrowheads="1"/>
                </p:cNvPicPr>
                <p:nvPr/>
              </p:nvPicPr>
              <p:blipFill>
                <a:blip r:embed="rId2844"/>
                <a:srcRect/>
                <a:stretch>
                  <a:fillRect/>
                </a:stretch>
              </p:blipFill>
              <p:spPr bwMode="auto">
                <a:xfrm>
                  <a:off x="2916" y="1561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0" name="Picture 828"/>
                <p:cNvPicPr>
                  <a:picLocks noChangeAspect="1" noChangeArrowheads="1"/>
                </p:cNvPicPr>
                <p:nvPr/>
              </p:nvPicPr>
              <p:blipFill>
                <a:blip r:embed="rId2845"/>
                <a:srcRect/>
                <a:stretch>
                  <a:fillRect/>
                </a:stretch>
              </p:blipFill>
              <p:spPr bwMode="auto">
                <a:xfrm>
                  <a:off x="2888" y="1562"/>
                  <a:ext cx="1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1" name="Picture 829"/>
                <p:cNvPicPr>
                  <a:picLocks noChangeAspect="1" noChangeArrowheads="1"/>
                </p:cNvPicPr>
                <p:nvPr/>
              </p:nvPicPr>
              <p:blipFill>
                <a:blip r:embed="rId2846"/>
                <a:srcRect/>
                <a:stretch>
                  <a:fillRect/>
                </a:stretch>
              </p:blipFill>
              <p:spPr bwMode="auto">
                <a:xfrm>
                  <a:off x="2904" y="1562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2" name="Picture 830"/>
                <p:cNvPicPr>
                  <a:picLocks noChangeAspect="1" noChangeArrowheads="1"/>
                </p:cNvPicPr>
                <p:nvPr/>
              </p:nvPicPr>
              <p:blipFill>
                <a:blip r:embed="rId2847"/>
                <a:srcRect/>
                <a:stretch>
                  <a:fillRect/>
                </a:stretch>
              </p:blipFill>
              <p:spPr bwMode="auto">
                <a:xfrm>
                  <a:off x="2916" y="1562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3" name="Picture 831"/>
                <p:cNvPicPr>
                  <a:picLocks noChangeAspect="1" noChangeArrowheads="1"/>
                </p:cNvPicPr>
                <p:nvPr/>
              </p:nvPicPr>
              <p:blipFill>
                <a:blip r:embed="rId2848"/>
                <a:srcRect/>
                <a:stretch>
                  <a:fillRect/>
                </a:stretch>
              </p:blipFill>
              <p:spPr bwMode="auto">
                <a:xfrm>
                  <a:off x="2931" y="1562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4" name="Picture 832"/>
                <p:cNvPicPr>
                  <a:picLocks noChangeAspect="1" noChangeArrowheads="1"/>
                </p:cNvPicPr>
                <p:nvPr/>
              </p:nvPicPr>
              <p:blipFill>
                <a:blip r:embed="rId2849"/>
                <a:srcRect/>
                <a:stretch>
                  <a:fillRect/>
                </a:stretch>
              </p:blipFill>
              <p:spPr bwMode="auto">
                <a:xfrm>
                  <a:off x="2878" y="1564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5" name="Picture 833"/>
                <p:cNvPicPr>
                  <a:picLocks noChangeAspect="1" noChangeArrowheads="1"/>
                </p:cNvPicPr>
                <p:nvPr/>
              </p:nvPicPr>
              <p:blipFill>
                <a:blip r:embed="rId2850"/>
                <a:srcRect/>
                <a:stretch>
                  <a:fillRect/>
                </a:stretch>
              </p:blipFill>
              <p:spPr bwMode="auto">
                <a:xfrm>
                  <a:off x="2873" y="1566"/>
                  <a:ext cx="5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6" name="Picture 834"/>
                <p:cNvPicPr>
                  <a:picLocks noChangeAspect="1" noChangeArrowheads="1"/>
                </p:cNvPicPr>
                <p:nvPr/>
              </p:nvPicPr>
              <p:blipFill>
                <a:blip r:embed="rId2851"/>
                <a:srcRect/>
                <a:stretch>
                  <a:fillRect/>
                </a:stretch>
              </p:blipFill>
              <p:spPr bwMode="auto">
                <a:xfrm>
                  <a:off x="2871" y="1567"/>
                  <a:ext cx="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7" name="Picture 835"/>
                <p:cNvPicPr>
                  <a:picLocks noChangeAspect="1" noChangeArrowheads="1"/>
                </p:cNvPicPr>
                <p:nvPr/>
              </p:nvPicPr>
              <p:blipFill>
                <a:blip r:embed="rId2852"/>
                <a:srcRect/>
                <a:stretch>
                  <a:fillRect/>
                </a:stretch>
              </p:blipFill>
              <p:spPr bwMode="auto">
                <a:xfrm>
                  <a:off x="2876" y="1569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8" name="Picture 836"/>
                <p:cNvPicPr>
                  <a:picLocks noChangeAspect="1" noChangeArrowheads="1"/>
                </p:cNvPicPr>
                <p:nvPr/>
              </p:nvPicPr>
              <p:blipFill>
                <a:blip r:embed="rId2853"/>
                <a:srcRect/>
                <a:stretch>
                  <a:fillRect/>
                </a:stretch>
              </p:blipFill>
              <p:spPr bwMode="auto">
                <a:xfrm>
                  <a:off x="2871" y="1571"/>
                  <a:ext cx="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79" name="Picture 837"/>
                <p:cNvPicPr>
                  <a:picLocks noChangeAspect="1" noChangeArrowheads="1"/>
                </p:cNvPicPr>
                <p:nvPr/>
              </p:nvPicPr>
              <p:blipFill>
                <a:blip r:embed="rId2854"/>
                <a:srcRect/>
                <a:stretch>
                  <a:fillRect/>
                </a:stretch>
              </p:blipFill>
              <p:spPr bwMode="auto">
                <a:xfrm>
                  <a:off x="2851" y="1572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0" name="Picture 838"/>
                <p:cNvPicPr>
                  <a:picLocks noChangeAspect="1" noChangeArrowheads="1"/>
                </p:cNvPicPr>
                <p:nvPr/>
              </p:nvPicPr>
              <p:blipFill>
                <a:blip r:embed="rId2855"/>
                <a:srcRect/>
                <a:stretch>
                  <a:fillRect/>
                </a:stretch>
              </p:blipFill>
              <p:spPr bwMode="auto">
                <a:xfrm>
                  <a:off x="2849" y="1574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1" name="Picture 839"/>
                <p:cNvPicPr>
                  <a:picLocks noChangeAspect="1" noChangeArrowheads="1"/>
                </p:cNvPicPr>
                <p:nvPr/>
              </p:nvPicPr>
              <p:blipFill>
                <a:blip r:embed="rId2856"/>
                <a:srcRect/>
                <a:stretch>
                  <a:fillRect/>
                </a:stretch>
              </p:blipFill>
              <p:spPr bwMode="auto">
                <a:xfrm>
                  <a:off x="2846" y="1576"/>
                  <a:ext cx="3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2" name="Picture 840"/>
                <p:cNvPicPr>
                  <a:picLocks noChangeAspect="1" noChangeArrowheads="1"/>
                </p:cNvPicPr>
                <p:nvPr/>
              </p:nvPicPr>
              <p:blipFill>
                <a:blip r:embed="rId2857"/>
                <a:srcRect/>
                <a:stretch>
                  <a:fillRect/>
                </a:stretch>
              </p:blipFill>
              <p:spPr bwMode="auto">
                <a:xfrm>
                  <a:off x="2843" y="1577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3" name="Picture 841"/>
                <p:cNvPicPr>
                  <a:picLocks noChangeAspect="1" noChangeArrowheads="1"/>
                </p:cNvPicPr>
                <p:nvPr/>
              </p:nvPicPr>
              <p:blipFill>
                <a:blip r:embed="rId2858"/>
                <a:srcRect/>
                <a:stretch>
                  <a:fillRect/>
                </a:stretch>
              </p:blipFill>
              <p:spPr bwMode="auto">
                <a:xfrm>
                  <a:off x="2843" y="1579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4" name="Picture 842"/>
                <p:cNvPicPr>
                  <a:picLocks noChangeAspect="1" noChangeArrowheads="1"/>
                </p:cNvPicPr>
                <p:nvPr/>
              </p:nvPicPr>
              <p:blipFill>
                <a:blip r:embed="rId2859"/>
                <a:srcRect/>
                <a:stretch>
                  <a:fillRect/>
                </a:stretch>
              </p:blipFill>
              <p:spPr bwMode="auto">
                <a:xfrm>
                  <a:off x="2841" y="1581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5" name="Picture 843"/>
                <p:cNvPicPr>
                  <a:picLocks noChangeAspect="1" noChangeArrowheads="1"/>
                </p:cNvPicPr>
                <p:nvPr/>
              </p:nvPicPr>
              <p:blipFill>
                <a:blip r:embed="rId2860"/>
                <a:srcRect/>
                <a:stretch>
                  <a:fillRect/>
                </a:stretch>
              </p:blipFill>
              <p:spPr bwMode="auto">
                <a:xfrm>
                  <a:off x="2848" y="1582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6" name="Picture 844"/>
                <p:cNvPicPr>
                  <a:picLocks noChangeAspect="1" noChangeArrowheads="1"/>
                </p:cNvPicPr>
                <p:nvPr/>
              </p:nvPicPr>
              <p:blipFill>
                <a:blip r:embed="rId2861"/>
                <a:srcRect/>
                <a:stretch>
                  <a:fillRect/>
                </a:stretch>
              </p:blipFill>
              <p:spPr bwMode="auto">
                <a:xfrm>
                  <a:off x="2856" y="1584"/>
                  <a:ext cx="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7" name="Picture 845"/>
                <p:cNvPicPr>
                  <a:picLocks noChangeAspect="1" noChangeArrowheads="1"/>
                </p:cNvPicPr>
                <p:nvPr/>
              </p:nvPicPr>
              <p:blipFill>
                <a:blip r:embed="rId2862"/>
                <a:srcRect/>
                <a:stretch>
                  <a:fillRect/>
                </a:stretch>
              </p:blipFill>
              <p:spPr bwMode="auto">
                <a:xfrm>
                  <a:off x="2858" y="1587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8" name="Picture 846"/>
                <p:cNvPicPr>
                  <a:picLocks noChangeAspect="1" noChangeArrowheads="1"/>
                </p:cNvPicPr>
                <p:nvPr/>
              </p:nvPicPr>
              <p:blipFill>
                <a:blip r:embed="rId2863"/>
                <a:srcRect/>
                <a:stretch>
                  <a:fillRect/>
                </a:stretch>
              </p:blipFill>
              <p:spPr bwMode="auto">
                <a:xfrm>
                  <a:off x="2851" y="1594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89" name="Picture 847"/>
                <p:cNvPicPr>
                  <a:picLocks noChangeAspect="1" noChangeArrowheads="1"/>
                </p:cNvPicPr>
                <p:nvPr/>
              </p:nvPicPr>
              <p:blipFill>
                <a:blip r:embed="rId2864"/>
                <a:srcRect/>
                <a:stretch>
                  <a:fillRect/>
                </a:stretch>
              </p:blipFill>
              <p:spPr bwMode="auto">
                <a:xfrm>
                  <a:off x="2839" y="1596"/>
                  <a:ext cx="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0" name="Picture 848"/>
                <p:cNvPicPr>
                  <a:picLocks noChangeAspect="1" noChangeArrowheads="1"/>
                </p:cNvPicPr>
                <p:nvPr/>
              </p:nvPicPr>
              <p:blipFill>
                <a:blip r:embed="rId2865"/>
                <a:srcRect/>
                <a:stretch>
                  <a:fillRect/>
                </a:stretch>
              </p:blipFill>
              <p:spPr bwMode="auto">
                <a:xfrm>
                  <a:off x="2839" y="1597"/>
                  <a:ext cx="4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1" name="Picture 849"/>
                <p:cNvPicPr>
                  <a:picLocks noChangeAspect="1" noChangeArrowheads="1"/>
                </p:cNvPicPr>
                <p:nvPr/>
              </p:nvPicPr>
              <p:blipFill>
                <a:blip r:embed="rId2866"/>
                <a:srcRect/>
                <a:stretch>
                  <a:fillRect/>
                </a:stretch>
              </p:blipFill>
              <p:spPr bwMode="auto">
                <a:xfrm>
                  <a:off x="2839" y="1599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2" name="Picture 850"/>
                <p:cNvPicPr>
                  <a:picLocks noChangeAspect="1" noChangeArrowheads="1"/>
                </p:cNvPicPr>
                <p:nvPr/>
              </p:nvPicPr>
              <p:blipFill>
                <a:blip r:embed="rId2867"/>
                <a:srcRect/>
                <a:stretch>
                  <a:fillRect/>
                </a:stretch>
              </p:blipFill>
              <p:spPr bwMode="auto">
                <a:xfrm>
                  <a:off x="2843" y="1601"/>
                  <a:ext cx="4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3" name="Picture 851"/>
                <p:cNvPicPr>
                  <a:picLocks noChangeAspect="1" noChangeArrowheads="1"/>
                </p:cNvPicPr>
                <p:nvPr/>
              </p:nvPicPr>
              <p:blipFill>
                <a:blip r:embed="rId2868"/>
                <a:srcRect/>
                <a:stretch>
                  <a:fillRect/>
                </a:stretch>
              </p:blipFill>
              <p:spPr bwMode="auto">
                <a:xfrm>
                  <a:off x="2844" y="1602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4" name="Picture 852"/>
                <p:cNvPicPr>
                  <a:picLocks noChangeAspect="1" noChangeArrowheads="1"/>
                </p:cNvPicPr>
                <p:nvPr/>
              </p:nvPicPr>
              <p:blipFill>
                <a:blip r:embed="rId2869"/>
                <a:srcRect/>
                <a:stretch>
                  <a:fillRect/>
                </a:stretch>
              </p:blipFill>
              <p:spPr bwMode="auto">
                <a:xfrm>
                  <a:off x="2848" y="1604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5" name="Picture 853"/>
                <p:cNvPicPr>
                  <a:picLocks noChangeAspect="1" noChangeArrowheads="1"/>
                </p:cNvPicPr>
                <p:nvPr/>
              </p:nvPicPr>
              <p:blipFill>
                <a:blip r:embed="rId2870"/>
                <a:srcRect/>
                <a:stretch>
                  <a:fillRect/>
                </a:stretch>
              </p:blipFill>
              <p:spPr bwMode="auto">
                <a:xfrm>
                  <a:off x="2849" y="1606"/>
                  <a:ext cx="5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6" name="Picture 854"/>
                <p:cNvPicPr>
                  <a:picLocks noChangeAspect="1" noChangeArrowheads="1"/>
                </p:cNvPicPr>
                <p:nvPr/>
              </p:nvPicPr>
              <p:blipFill>
                <a:blip r:embed="rId2871"/>
                <a:srcRect/>
                <a:stretch>
                  <a:fillRect/>
                </a:stretch>
              </p:blipFill>
              <p:spPr bwMode="auto">
                <a:xfrm>
                  <a:off x="3231" y="1606"/>
                  <a:ext cx="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7" name="Picture 855"/>
                <p:cNvPicPr>
                  <a:picLocks noChangeAspect="1" noChangeArrowheads="1"/>
                </p:cNvPicPr>
                <p:nvPr/>
              </p:nvPicPr>
              <p:blipFill>
                <a:blip r:embed="rId2872"/>
                <a:srcRect/>
                <a:stretch>
                  <a:fillRect/>
                </a:stretch>
              </p:blipFill>
              <p:spPr bwMode="auto">
                <a:xfrm>
                  <a:off x="2864" y="1607"/>
                  <a:ext cx="5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8" name="Picture 856"/>
                <p:cNvPicPr>
                  <a:picLocks noChangeAspect="1" noChangeArrowheads="1"/>
                </p:cNvPicPr>
                <p:nvPr/>
              </p:nvPicPr>
              <p:blipFill>
                <a:blip r:embed="rId2873"/>
                <a:srcRect/>
                <a:stretch>
                  <a:fillRect/>
                </a:stretch>
              </p:blipFill>
              <p:spPr bwMode="auto">
                <a:xfrm>
                  <a:off x="2864" y="1609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99" name="Picture 857"/>
                <p:cNvPicPr>
                  <a:picLocks noChangeAspect="1" noChangeArrowheads="1"/>
                </p:cNvPicPr>
                <p:nvPr/>
              </p:nvPicPr>
              <p:blipFill>
                <a:blip r:embed="rId2874"/>
                <a:srcRect/>
                <a:stretch>
                  <a:fillRect/>
                </a:stretch>
              </p:blipFill>
              <p:spPr bwMode="auto">
                <a:xfrm>
                  <a:off x="2866" y="1611"/>
                  <a:ext cx="6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0" name="Picture 858"/>
                <p:cNvPicPr>
                  <a:picLocks noChangeAspect="1" noChangeArrowheads="1"/>
                </p:cNvPicPr>
                <p:nvPr/>
              </p:nvPicPr>
              <p:blipFill>
                <a:blip r:embed="rId2875"/>
                <a:srcRect/>
                <a:stretch>
                  <a:fillRect/>
                </a:stretch>
              </p:blipFill>
              <p:spPr bwMode="auto">
                <a:xfrm>
                  <a:off x="2873" y="1612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1" name="Picture 859"/>
                <p:cNvPicPr>
                  <a:picLocks noChangeAspect="1" noChangeArrowheads="1"/>
                </p:cNvPicPr>
                <p:nvPr/>
              </p:nvPicPr>
              <p:blipFill>
                <a:blip r:embed="rId2876"/>
                <a:srcRect/>
                <a:stretch>
                  <a:fillRect/>
                </a:stretch>
              </p:blipFill>
              <p:spPr bwMode="auto">
                <a:xfrm>
                  <a:off x="2884" y="1614"/>
                  <a:ext cx="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2" name="Picture 860"/>
                <p:cNvPicPr>
                  <a:picLocks noChangeAspect="1" noChangeArrowheads="1"/>
                </p:cNvPicPr>
                <p:nvPr/>
              </p:nvPicPr>
              <p:blipFill>
                <a:blip r:embed="rId2877"/>
                <a:srcRect/>
                <a:stretch>
                  <a:fillRect/>
                </a:stretch>
              </p:blipFill>
              <p:spPr bwMode="auto">
                <a:xfrm>
                  <a:off x="2909" y="1614"/>
                  <a:ext cx="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3" name="Picture 861"/>
                <p:cNvPicPr>
                  <a:picLocks noChangeAspect="1" noChangeArrowheads="1"/>
                </p:cNvPicPr>
                <p:nvPr/>
              </p:nvPicPr>
              <p:blipFill>
                <a:blip r:embed="rId2878"/>
                <a:srcRect/>
                <a:stretch>
                  <a:fillRect/>
                </a:stretch>
              </p:blipFill>
              <p:spPr bwMode="auto">
                <a:xfrm>
                  <a:off x="2913" y="1616"/>
                  <a:ext cx="3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4" name="Picture 862"/>
                <p:cNvPicPr>
                  <a:picLocks noChangeAspect="1" noChangeArrowheads="1"/>
                </p:cNvPicPr>
                <p:nvPr/>
              </p:nvPicPr>
              <p:blipFill>
                <a:blip r:embed="rId2879"/>
                <a:srcRect/>
                <a:stretch>
                  <a:fillRect/>
                </a:stretch>
              </p:blipFill>
              <p:spPr bwMode="auto">
                <a:xfrm>
                  <a:off x="2896" y="1617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5" name="Picture 863"/>
                <p:cNvPicPr>
                  <a:picLocks noChangeAspect="1" noChangeArrowheads="1"/>
                </p:cNvPicPr>
                <p:nvPr/>
              </p:nvPicPr>
              <p:blipFill>
                <a:blip r:embed="rId2880"/>
                <a:srcRect/>
                <a:stretch>
                  <a:fillRect/>
                </a:stretch>
              </p:blipFill>
              <p:spPr bwMode="auto">
                <a:xfrm>
                  <a:off x="2889" y="1619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6" name="Picture 864"/>
                <p:cNvPicPr>
                  <a:picLocks noChangeAspect="1" noChangeArrowheads="1"/>
                </p:cNvPicPr>
                <p:nvPr/>
              </p:nvPicPr>
              <p:blipFill>
                <a:blip r:embed="rId2881"/>
                <a:srcRect/>
                <a:stretch>
                  <a:fillRect/>
                </a:stretch>
              </p:blipFill>
              <p:spPr bwMode="auto">
                <a:xfrm>
                  <a:off x="2886" y="1621"/>
                  <a:ext cx="7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7" name="Picture 865"/>
                <p:cNvPicPr>
                  <a:picLocks noChangeAspect="1" noChangeArrowheads="1"/>
                </p:cNvPicPr>
                <p:nvPr/>
              </p:nvPicPr>
              <p:blipFill>
                <a:blip r:embed="rId2882"/>
                <a:srcRect/>
                <a:stretch>
                  <a:fillRect/>
                </a:stretch>
              </p:blipFill>
              <p:spPr bwMode="auto">
                <a:xfrm>
                  <a:off x="2883" y="1622"/>
                  <a:ext cx="9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8" name="Picture 866"/>
                <p:cNvPicPr>
                  <a:picLocks noChangeAspect="1" noChangeArrowheads="1"/>
                </p:cNvPicPr>
                <p:nvPr/>
              </p:nvPicPr>
              <p:blipFill>
                <a:blip r:embed="rId2883"/>
                <a:srcRect/>
                <a:stretch>
                  <a:fillRect/>
                </a:stretch>
              </p:blipFill>
              <p:spPr bwMode="auto">
                <a:xfrm>
                  <a:off x="2883" y="1624"/>
                  <a:ext cx="9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09" name="Picture 867"/>
                <p:cNvPicPr>
                  <a:picLocks noChangeAspect="1" noChangeArrowheads="1"/>
                </p:cNvPicPr>
                <p:nvPr/>
              </p:nvPicPr>
              <p:blipFill>
                <a:blip r:embed="rId2884"/>
                <a:srcRect/>
                <a:stretch>
                  <a:fillRect/>
                </a:stretch>
              </p:blipFill>
              <p:spPr bwMode="auto">
                <a:xfrm>
                  <a:off x="2888" y="1626"/>
                  <a:ext cx="9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0" name="Picture 868"/>
                <p:cNvPicPr>
                  <a:picLocks noChangeAspect="1" noChangeArrowheads="1"/>
                </p:cNvPicPr>
                <p:nvPr/>
              </p:nvPicPr>
              <p:blipFill>
                <a:blip r:embed="rId2885"/>
                <a:srcRect/>
                <a:stretch>
                  <a:fillRect/>
                </a:stretch>
              </p:blipFill>
              <p:spPr bwMode="auto">
                <a:xfrm>
                  <a:off x="2891" y="1627"/>
                  <a:ext cx="10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1" name="Picture 869"/>
                <p:cNvPicPr>
                  <a:picLocks noChangeAspect="1" noChangeArrowheads="1"/>
                </p:cNvPicPr>
                <p:nvPr/>
              </p:nvPicPr>
              <p:blipFill>
                <a:blip r:embed="rId2886"/>
                <a:srcRect/>
                <a:stretch>
                  <a:fillRect/>
                </a:stretch>
              </p:blipFill>
              <p:spPr bwMode="auto">
                <a:xfrm>
                  <a:off x="2894" y="1629"/>
                  <a:ext cx="10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2" name="Picture 870"/>
                <p:cNvPicPr>
                  <a:picLocks noChangeAspect="1" noChangeArrowheads="1"/>
                </p:cNvPicPr>
                <p:nvPr/>
              </p:nvPicPr>
              <p:blipFill>
                <a:blip r:embed="rId2887"/>
                <a:srcRect/>
                <a:stretch>
                  <a:fillRect/>
                </a:stretch>
              </p:blipFill>
              <p:spPr bwMode="auto">
                <a:xfrm>
                  <a:off x="2899" y="1631"/>
                  <a:ext cx="10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3" name="Picture 871"/>
                <p:cNvPicPr>
                  <a:picLocks noChangeAspect="1" noChangeArrowheads="1"/>
                </p:cNvPicPr>
                <p:nvPr/>
              </p:nvPicPr>
              <p:blipFill>
                <a:blip r:embed="rId2888"/>
                <a:srcRect/>
                <a:stretch>
                  <a:fillRect/>
                </a:stretch>
              </p:blipFill>
              <p:spPr bwMode="auto">
                <a:xfrm>
                  <a:off x="2903" y="1632"/>
                  <a:ext cx="1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4" name="Picture 872"/>
                <p:cNvPicPr>
                  <a:picLocks noChangeAspect="1" noChangeArrowheads="1"/>
                </p:cNvPicPr>
                <p:nvPr/>
              </p:nvPicPr>
              <p:blipFill>
                <a:blip r:embed="rId2889"/>
                <a:srcRect/>
                <a:stretch>
                  <a:fillRect/>
                </a:stretch>
              </p:blipFill>
              <p:spPr bwMode="auto">
                <a:xfrm>
                  <a:off x="2908" y="1634"/>
                  <a:ext cx="10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5" name="Picture 873"/>
                <p:cNvPicPr>
                  <a:picLocks noChangeAspect="1" noChangeArrowheads="1"/>
                </p:cNvPicPr>
                <p:nvPr/>
              </p:nvPicPr>
              <p:blipFill>
                <a:blip r:embed="rId2890"/>
                <a:srcRect/>
                <a:stretch>
                  <a:fillRect/>
                </a:stretch>
              </p:blipFill>
              <p:spPr bwMode="auto">
                <a:xfrm>
                  <a:off x="2911" y="1636"/>
                  <a:ext cx="1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6" name="Picture 874"/>
                <p:cNvPicPr>
                  <a:picLocks noChangeAspect="1" noChangeArrowheads="1"/>
                </p:cNvPicPr>
                <p:nvPr/>
              </p:nvPicPr>
              <p:blipFill>
                <a:blip r:embed="rId2891"/>
                <a:srcRect/>
                <a:stretch>
                  <a:fillRect/>
                </a:stretch>
              </p:blipFill>
              <p:spPr bwMode="auto">
                <a:xfrm>
                  <a:off x="2914" y="1637"/>
                  <a:ext cx="1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7" name="Picture 875"/>
                <p:cNvPicPr>
                  <a:picLocks noChangeAspect="1" noChangeArrowheads="1"/>
                </p:cNvPicPr>
                <p:nvPr/>
              </p:nvPicPr>
              <p:blipFill>
                <a:blip r:embed="rId2892"/>
                <a:srcRect/>
                <a:stretch>
                  <a:fillRect/>
                </a:stretch>
              </p:blipFill>
              <p:spPr bwMode="auto">
                <a:xfrm>
                  <a:off x="2919" y="1639"/>
                  <a:ext cx="1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8" name="Picture 876"/>
                <p:cNvPicPr>
                  <a:picLocks noChangeAspect="1" noChangeArrowheads="1"/>
                </p:cNvPicPr>
                <p:nvPr/>
              </p:nvPicPr>
              <p:blipFill>
                <a:blip r:embed="rId2893"/>
                <a:srcRect/>
                <a:stretch>
                  <a:fillRect/>
                </a:stretch>
              </p:blipFill>
              <p:spPr bwMode="auto">
                <a:xfrm>
                  <a:off x="2921" y="1641"/>
                  <a:ext cx="1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19" name="Picture 877"/>
                <p:cNvPicPr>
                  <a:picLocks noChangeAspect="1" noChangeArrowheads="1"/>
                </p:cNvPicPr>
                <p:nvPr/>
              </p:nvPicPr>
              <p:blipFill>
                <a:blip r:embed="rId2894"/>
                <a:srcRect/>
                <a:stretch>
                  <a:fillRect/>
                </a:stretch>
              </p:blipFill>
              <p:spPr bwMode="auto">
                <a:xfrm>
                  <a:off x="2926" y="1642"/>
                  <a:ext cx="1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0" name="Picture 878"/>
                <p:cNvPicPr>
                  <a:picLocks noChangeAspect="1" noChangeArrowheads="1"/>
                </p:cNvPicPr>
                <p:nvPr/>
              </p:nvPicPr>
              <p:blipFill>
                <a:blip r:embed="rId2895"/>
                <a:srcRect/>
                <a:stretch>
                  <a:fillRect/>
                </a:stretch>
              </p:blipFill>
              <p:spPr bwMode="auto">
                <a:xfrm>
                  <a:off x="2929" y="1644"/>
                  <a:ext cx="11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1" name="Picture 879"/>
                <p:cNvPicPr>
                  <a:picLocks noChangeAspect="1" noChangeArrowheads="1"/>
                </p:cNvPicPr>
                <p:nvPr/>
              </p:nvPicPr>
              <p:blipFill>
                <a:blip r:embed="rId2896"/>
                <a:srcRect/>
                <a:stretch>
                  <a:fillRect/>
                </a:stretch>
              </p:blipFill>
              <p:spPr bwMode="auto">
                <a:xfrm>
                  <a:off x="2931" y="1646"/>
                  <a:ext cx="12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2" name="Picture 880"/>
                <p:cNvPicPr>
                  <a:picLocks noChangeAspect="1" noChangeArrowheads="1"/>
                </p:cNvPicPr>
                <p:nvPr/>
              </p:nvPicPr>
              <p:blipFill>
                <a:blip r:embed="rId2897"/>
                <a:srcRect/>
                <a:stretch>
                  <a:fillRect/>
                </a:stretch>
              </p:blipFill>
              <p:spPr bwMode="auto">
                <a:xfrm>
                  <a:off x="2933" y="1647"/>
                  <a:ext cx="1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3" name="Picture 881"/>
                <p:cNvPicPr>
                  <a:picLocks noChangeAspect="1" noChangeArrowheads="1"/>
                </p:cNvPicPr>
                <p:nvPr/>
              </p:nvPicPr>
              <p:blipFill>
                <a:blip r:embed="rId2898"/>
                <a:srcRect/>
                <a:stretch>
                  <a:fillRect/>
                </a:stretch>
              </p:blipFill>
              <p:spPr bwMode="auto">
                <a:xfrm>
                  <a:off x="2936" y="1649"/>
                  <a:ext cx="1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4" name="Picture 882"/>
                <p:cNvPicPr>
                  <a:picLocks noChangeAspect="1" noChangeArrowheads="1"/>
                </p:cNvPicPr>
                <p:nvPr/>
              </p:nvPicPr>
              <p:blipFill>
                <a:blip r:embed="rId2899"/>
                <a:srcRect/>
                <a:stretch>
                  <a:fillRect/>
                </a:stretch>
              </p:blipFill>
              <p:spPr bwMode="auto">
                <a:xfrm>
                  <a:off x="2938" y="1651"/>
                  <a:ext cx="13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5" name="Picture 883"/>
                <p:cNvPicPr>
                  <a:picLocks noChangeAspect="1" noChangeArrowheads="1"/>
                </p:cNvPicPr>
                <p:nvPr/>
              </p:nvPicPr>
              <p:blipFill>
                <a:blip r:embed="rId2900"/>
                <a:srcRect/>
                <a:stretch>
                  <a:fillRect/>
                </a:stretch>
              </p:blipFill>
              <p:spPr bwMode="auto">
                <a:xfrm>
                  <a:off x="2939" y="1652"/>
                  <a:ext cx="1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6" name="Picture 884"/>
                <p:cNvPicPr>
                  <a:picLocks noChangeAspect="1" noChangeArrowheads="1"/>
                </p:cNvPicPr>
                <p:nvPr/>
              </p:nvPicPr>
              <p:blipFill>
                <a:blip r:embed="rId2901"/>
                <a:srcRect/>
                <a:stretch>
                  <a:fillRect/>
                </a:stretch>
              </p:blipFill>
              <p:spPr bwMode="auto">
                <a:xfrm>
                  <a:off x="2941" y="1654"/>
                  <a:ext cx="1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7" name="Picture 885"/>
                <p:cNvPicPr>
                  <a:picLocks noChangeAspect="1" noChangeArrowheads="1"/>
                </p:cNvPicPr>
                <p:nvPr/>
              </p:nvPicPr>
              <p:blipFill>
                <a:blip r:embed="rId2902"/>
                <a:srcRect/>
                <a:stretch>
                  <a:fillRect/>
                </a:stretch>
              </p:blipFill>
              <p:spPr bwMode="auto">
                <a:xfrm>
                  <a:off x="2943" y="1656"/>
                  <a:ext cx="1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8" name="Picture 886"/>
                <p:cNvPicPr>
                  <a:picLocks noChangeAspect="1" noChangeArrowheads="1"/>
                </p:cNvPicPr>
                <p:nvPr/>
              </p:nvPicPr>
              <p:blipFill>
                <a:blip r:embed="rId2903"/>
                <a:srcRect/>
                <a:stretch>
                  <a:fillRect/>
                </a:stretch>
              </p:blipFill>
              <p:spPr bwMode="auto">
                <a:xfrm>
                  <a:off x="2944" y="1657"/>
                  <a:ext cx="1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29" name="Picture 887"/>
                <p:cNvPicPr>
                  <a:picLocks noChangeAspect="1" noChangeArrowheads="1"/>
                </p:cNvPicPr>
                <p:nvPr/>
              </p:nvPicPr>
              <p:blipFill>
                <a:blip r:embed="rId2904"/>
                <a:srcRect/>
                <a:stretch>
                  <a:fillRect/>
                </a:stretch>
              </p:blipFill>
              <p:spPr bwMode="auto">
                <a:xfrm>
                  <a:off x="2944" y="1659"/>
                  <a:ext cx="1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0" name="Picture 888"/>
                <p:cNvPicPr>
                  <a:picLocks noChangeAspect="1" noChangeArrowheads="1"/>
                </p:cNvPicPr>
                <p:nvPr/>
              </p:nvPicPr>
              <p:blipFill>
                <a:blip r:embed="rId2905"/>
                <a:srcRect/>
                <a:stretch>
                  <a:fillRect/>
                </a:stretch>
              </p:blipFill>
              <p:spPr bwMode="auto">
                <a:xfrm>
                  <a:off x="2946" y="1661"/>
                  <a:ext cx="14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1" name="Picture 889"/>
                <p:cNvPicPr>
                  <a:picLocks noChangeAspect="1" noChangeArrowheads="1"/>
                </p:cNvPicPr>
                <p:nvPr/>
              </p:nvPicPr>
              <p:blipFill>
                <a:blip r:embed="rId2906"/>
                <a:srcRect/>
                <a:stretch>
                  <a:fillRect/>
                </a:stretch>
              </p:blipFill>
              <p:spPr bwMode="auto">
                <a:xfrm>
                  <a:off x="2946" y="1662"/>
                  <a:ext cx="14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2" name="Picture 890"/>
                <p:cNvPicPr>
                  <a:picLocks noChangeAspect="1" noChangeArrowheads="1"/>
                </p:cNvPicPr>
                <p:nvPr/>
              </p:nvPicPr>
              <p:blipFill>
                <a:blip r:embed="rId2907"/>
                <a:srcRect/>
                <a:stretch>
                  <a:fillRect/>
                </a:stretch>
              </p:blipFill>
              <p:spPr bwMode="auto">
                <a:xfrm>
                  <a:off x="2948" y="1664"/>
                  <a:ext cx="1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3" name="Picture 891"/>
                <p:cNvPicPr>
                  <a:picLocks noChangeAspect="1" noChangeArrowheads="1"/>
                </p:cNvPicPr>
                <p:nvPr/>
              </p:nvPicPr>
              <p:blipFill>
                <a:blip r:embed="rId2908"/>
                <a:srcRect/>
                <a:stretch>
                  <a:fillRect/>
                </a:stretch>
              </p:blipFill>
              <p:spPr bwMode="auto">
                <a:xfrm>
                  <a:off x="2949" y="1666"/>
                  <a:ext cx="15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4" name="Picture 892"/>
                <p:cNvPicPr>
                  <a:picLocks noChangeAspect="1" noChangeArrowheads="1"/>
                </p:cNvPicPr>
                <p:nvPr/>
              </p:nvPicPr>
              <p:blipFill>
                <a:blip r:embed="rId2909"/>
                <a:srcRect/>
                <a:stretch>
                  <a:fillRect/>
                </a:stretch>
              </p:blipFill>
              <p:spPr bwMode="auto">
                <a:xfrm>
                  <a:off x="2949" y="1667"/>
                  <a:ext cx="15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5" name="Picture 893"/>
                <p:cNvPicPr>
                  <a:picLocks noChangeAspect="1" noChangeArrowheads="1"/>
                </p:cNvPicPr>
                <p:nvPr/>
              </p:nvPicPr>
              <p:blipFill>
                <a:blip r:embed="rId2910"/>
                <a:srcRect/>
                <a:stretch>
                  <a:fillRect/>
                </a:stretch>
              </p:blipFill>
              <p:spPr bwMode="auto">
                <a:xfrm>
                  <a:off x="2948" y="1669"/>
                  <a:ext cx="1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6" name="Picture 894"/>
                <p:cNvPicPr>
                  <a:picLocks noChangeAspect="1" noChangeArrowheads="1"/>
                </p:cNvPicPr>
                <p:nvPr/>
              </p:nvPicPr>
              <p:blipFill>
                <a:blip r:embed="rId2911"/>
                <a:srcRect/>
                <a:stretch>
                  <a:fillRect/>
                </a:stretch>
              </p:blipFill>
              <p:spPr bwMode="auto">
                <a:xfrm>
                  <a:off x="2946" y="1671"/>
                  <a:ext cx="16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7" name="Picture 895"/>
                <p:cNvPicPr>
                  <a:picLocks noChangeAspect="1" noChangeArrowheads="1"/>
                </p:cNvPicPr>
                <p:nvPr/>
              </p:nvPicPr>
              <p:blipFill>
                <a:blip r:embed="rId2912"/>
                <a:srcRect/>
                <a:stretch>
                  <a:fillRect/>
                </a:stretch>
              </p:blipFill>
              <p:spPr bwMode="auto">
                <a:xfrm>
                  <a:off x="2946" y="1672"/>
                  <a:ext cx="1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8" name="Picture 896"/>
                <p:cNvPicPr>
                  <a:picLocks noChangeAspect="1" noChangeArrowheads="1"/>
                </p:cNvPicPr>
                <p:nvPr/>
              </p:nvPicPr>
              <p:blipFill>
                <a:blip r:embed="rId2913"/>
                <a:srcRect/>
                <a:stretch>
                  <a:fillRect/>
                </a:stretch>
              </p:blipFill>
              <p:spPr bwMode="auto">
                <a:xfrm>
                  <a:off x="2946" y="1674"/>
                  <a:ext cx="1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39" name="Picture 897"/>
                <p:cNvPicPr>
                  <a:picLocks noChangeAspect="1" noChangeArrowheads="1"/>
                </p:cNvPicPr>
                <p:nvPr/>
              </p:nvPicPr>
              <p:blipFill>
                <a:blip r:embed="rId2914"/>
                <a:srcRect/>
                <a:stretch>
                  <a:fillRect/>
                </a:stretch>
              </p:blipFill>
              <p:spPr bwMode="auto">
                <a:xfrm>
                  <a:off x="2944" y="1676"/>
                  <a:ext cx="14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0" name="Picture 898"/>
                <p:cNvPicPr>
                  <a:picLocks noChangeAspect="1" noChangeArrowheads="1"/>
                </p:cNvPicPr>
                <p:nvPr/>
              </p:nvPicPr>
              <p:blipFill>
                <a:blip r:embed="rId2915"/>
                <a:srcRect/>
                <a:stretch>
                  <a:fillRect/>
                </a:stretch>
              </p:blipFill>
              <p:spPr bwMode="auto">
                <a:xfrm>
                  <a:off x="3089" y="1676"/>
                  <a:ext cx="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1" name="Picture 899"/>
                <p:cNvPicPr>
                  <a:picLocks noChangeAspect="1" noChangeArrowheads="1"/>
                </p:cNvPicPr>
                <p:nvPr/>
              </p:nvPicPr>
              <p:blipFill>
                <a:blip r:embed="rId2916"/>
                <a:srcRect/>
                <a:stretch>
                  <a:fillRect/>
                </a:stretch>
              </p:blipFill>
              <p:spPr bwMode="auto">
                <a:xfrm>
                  <a:off x="2943" y="1677"/>
                  <a:ext cx="1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2" name="Picture 900"/>
                <p:cNvPicPr>
                  <a:picLocks noChangeAspect="1" noChangeArrowheads="1"/>
                </p:cNvPicPr>
                <p:nvPr/>
              </p:nvPicPr>
              <p:blipFill>
                <a:blip r:embed="rId2917"/>
                <a:srcRect/>
                <a:stretch>
                  <a:fillRect/>
                </a:stretch>
              </p:blipFill>
              <p:spPr bwMode="auto">
                <a:xfrm>
                  <a:off x="3091" y="1677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3" name="Picture 901"/>
                <p:cNvPicPr>
                  <a:picLocks noChangeAspect="1" noChangeArrowheads="1"/>
                </p:cNvPicPr>
                <p:nvPr/>
              </p:nvPicPr>
              <p:blipFill>
                <a:blip r:embed="rId2918"/>
                <a:srcRect/>
                <a:stretch>
                  <a:fillRect/>
                </a:stretch>
              </p:blipFill>
              <p:spPr bwMode="auto">
                <a:xfrm>
                  <a:off x="2941" y="1679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4" name="Picture 902"/>
                <p:cNvPicPr>
                  <a:picLocks noChangeAspect="1" noChangeArrowheads="1"/>
                </p:cNvPicPr>
                <p:nvPr/>
              </p:nvPicPr>
              <p:blipFill>
                <a:blip r:embed="rId2919"/>
                <a:srcRect/>
                <a:stretch>
                  <a:fillRect/>
                </a:stretch>
              </p:blipFill>
              <p:spPr bwMode="auto">
                <a:xfrm>
                  <a:off x="3018" y="1679"/>
                  <a:ext cx="6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5" name="Picture 903"/>
                <p:cNvPicPr>
                  <a:picLocks noChangeAspect="1" noChangeArrowheads="1"/>
                </p:cNvPicPr>
                <p:nvPr/>
              </p:nvPicPr>
              <p:blipFill>
                <a:blip r:embed="rId2920"/>
                <a:srcRect/>
                <a:stretch>
                  <a:fillRect/>
                </a:stretch>
              </p:blipFill>
              <p:spPr bwMode="auto">
                <a:xfrm>
                  <a:off x="2941" y="1681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6" name="Picture 904"/>
                <p:cNvPicPr>
                  <a:picLocks noChangeAspect="1" noChangeArrowheads="1"/>
                </p:cNvPicPr>
                <p:nvPr/>
              </p:nvPicPr>
              <p:blipFill>
                <a:blip r:embed="rId2921"/>
                <a:srcRect/>
                <a:stretch>
                  <a:fillRect/>
                </a:stretch>
              </p:blipFill>
              <p:spPr bwMode="auto">
                <a:xfrm>
                  <a:off x="3019" y="1681"/>
                  <a:ext cx="5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7" name="Picture 905"/>
                <p:cNvPicPr>
                  <a:picLocks noChangeAspect="1" noChangeArrowheads="1"/>
                </p:cNvPicPr>
                <p:nvPr/>
              </p:nvPicPr>
              <p:blipFill>
                <a:blip r:embed="rId2922"/>
                <a:srcRect/>
                <a:stretch>
                  <a:fillRect/>
                </a:stretch>
              </p:blipFill>
              <p:spPr bwMode="auto">
                <a:xfrm>
                  <a:off x="2941" y="1682"/>
                  <a:ext cx="7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8" name="Picture 906"/>
                <p:cNvPicPr>
                  <a:picLocks noChangeAspect="1" noChangeArrowheads="1"/>
                </p:cNvPicPr>
                <p:nvPr/>
              </p:nvPicPr>
              <p:blipFill>
                <a:blip r:embed="rId2923"/>
                <a:srcRect/>
                <a:stretch>
                  <a:fillRect/>
                </a:stretch>
              </p:blipFill>
              <p:spPr bwMode="auto">
                <a:xfrm>
                  <a:off x="3019" y="1682"/>
                  <a:ext cx="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49" name="Picture 907"/>
                <p:cNvPicPr>
                  <a:picLocks noChangeAspect="1" noChangeArrowheads="1"/>
                </p:cNvPicPr>
                <p:nvPr/>
              </p:nvPicPr>
              <p:blipFill>
                <a:blip r:embed="rId2924"/>
                <a:srcRect/>
                <a:stretch>
                  <a:fillRect/>
                </a:stretch>
              </p:blipFill>
              <p:spPr bwMode="auto">
                <a:xfrm>
                  <a:off x="3064" y="1682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0" name="Picture 908"/>
                <p:cNvPicPr>
                  <a:picLocks noChangeAspect="1" noChangeArrowheads="1"/>
                </p:cNvPicPr>
                <p:nvPr/>
              </p:nvPicPr>
              <p:blipFill>
                <a:blip r:embed="rId2925"/>
                <a:srcRect/>
                <a:stretch>
                  <a:fillRect/>
                </a:stretch>
              </p:blipFill>
              <p:spPr bwMode="auto">
                <a:xfrm>
                  <a:off x="3083" y="1682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1" name="Picture 909"/>
                <p:cNvPicPr>
                  <a:picLocks noChangeAspect="1" noChangeArrowheads="1"/>
                </p:cNvPicPr>
                <p:nvPr/>
              </p:nvPicPr>
              <p:blipFill>
                <a:blip r:embed="rId2926"/>
                <a:srcRect/>
                <a:stretch>
                  <a:fillRect/>
                </a:stretch>
              </p:blipFill>
              <p:spPr bwMode="auto">
                <a:xfrm>
                  <a:off x="2939" y="1684"/>
                  <a:ext cx="6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2" name="Picture 910"/>
                <p:cNvPicPr>
                  <a:picLocks noChangeAspect="1" noChangeArrowheads="1"/>
                </p:cNvPicPr>
                <p:nvPr/>
              </p:nvPicPr>
              <p:blipFill>
                <a:blip r:embed="rId2927"/>
                <a:srcRect/>
                <a:stretch>
                  <a:fillRect/>
                </a:stretch>
              </p:blipFill>
              <p:spPr bwMode="auto">
                <a:xfrm>
                  <a:off x="3019" y="1684"/>
                  <a:ext cx="2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3" name="Picture 911"/>
                <p:cNvPicPr>
                  <a:picLocks noChangeAspect="1" noChangeArrowheads="1"/>
                </p:cNvPicPr>
                <p:nvPr/>
              </p:nvPicPr>
              <p:blipFill>
                <a:blip r:embed="rId2928"/>
                <a:srcRect/>
                <a:stretch>
                  <a:fillRect/>
                </a:stretch>
              </p:blipFill>
              <p:spPr bwMode="auto">
                <a:xfrm>
                  <a:off x="3068" y="1684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4" name="Picture 912"/>
                <p:cNvPicPr>
                  <a:picLocks noChangeAspect="1" noChangeArrowheads="1"/>
                </p:cNvPicPr>
                <p:nvPr/>
              </p:nvPicPr>
              <p:blipFill>
                <a:blip r:embed="rId2929"/>
                <a:srcRect/>
                <a:stretch>
                  <a:fillRect/>
                </a:stretch>
              </p:blipFill>
              <p:spPr bwMode="auto">
                <a:xfrm>
                  <a:off x="2934" y="1686"/>
                  <a:ext cx="7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5" name="Picture 913"/>
                <p:cNvPicPr>
                  <a:picLocks noChangeAspect="1" noChangeArrowheads="1"/>
                </p:cNvPicPr>
                <p:nvPr/>
              </p:nvPicPr>
              <p:blipFill>
                <a:blip r:embed="rId2930"/>
                <a:srcRect/>
                <a:stretch>
                  <a:fillRect/>
                </a:stretch>
              </p:blipFill>
              <p:spPr bwMode="auto">
                <a:xfrm>
                  <a:off x="3023" y="1686"/>
                  <a:ext cx="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6" name="Picture 914"/>
                <p:cNvPicPr>
                  <a:picLocks noChangeAspect="1" noChangeArrowheads="1"/>
                </p:cNvPicPr>
                <p:nvPr/>
              </p:nvPicPr>
              <p:blipFill>
                <a:blip r:embed="rId2931"/>
                <a:srcRect/>
                <a:stretch>
                  <a:fillRect/>
                </a:stretch>
              </p:blipFill>
              <p:spPr bwMode="auto">
                <a:xfrm>
                  <a:off x="3068" y="1686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7" name="Picture 915"/>
                <p:cNvPicPr>
                  <a:picLocks noChangeAspect="1" noChangeArrowheads="1"/>
                </p:cNvPicPr>
                <p:nvPr/>
              </p:nvPicPr>
              <p:blipFill>
                <a:blip r:embed="rId2932"/>
                <a:srcRect/>
                <a:stretch>
                  <a:fillRect/>
                </a:stretch>
              </p:blipFill>
              <p:spPr bwMode="auto">
                <a:xfrm>
                  <a:off x="2933" y="1687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8" name="Picture 916"/>
                <p:cNvPicPr>
                  <a:picLocks noChangeAspect="1" noChangeArrowheads="1"/>
                </p:cNvPicPr>
                <p:nvPr/>
              </p:nvPicPr>
              <p:blipFill>
                <a:blip r:embed="rId2933"/>
                <a:srcRect/>
                <a:stretch>
                  <a:fillRect/>
                </a:stretch>
              </p:blipFill>
              <p:spPr bwMode="auto">
                <a:xfrm>
                  <a:off x="3026" y="1687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59" name="Picture 917"/>
                <p:cNvPicPr>
                  <a:picLocks noChangeAspect="1" noChangeArrowheads="1"/>
                </p:cNvPicPr>
                <p:nvPr/>
              </p:nvPicPr>
              <p:blipFill>
                <a:blip r:embed="rId2934"/>
                <a:srcRect/>
                <a:stretch>
                  <a:fillRect/>
                </a:stretch>
              </p:blipFill>
              <p:spPr bwMode="auto">
                <a:xfrm>
                  <a:off x="3069" y="1687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0" name="Picture 918"/>
                <p:cNvPicPr>
                  <a:picLocks noChangeAspect="1" noChangeArrowheads="1"/>
                </p:cNvPicPr>
                <p:nvPr/>
              </p:nvPicPr>
              <p:blipFill>
                <a:blip r:embed="rId2935"/>
                <a:srcRect/>
                <a:stretch>
                  <a:fillRect/>
                </a:stretch>
              </p:blipFill>
              <p:spPr bwMode="auto">
                <a:xfrm>
                  <a:off x="2931" y="1689"/>
                  <a:ext cx="7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1" name="Picture 919"/>
                <p:cNvPicPr>
                  <a:picLocks noChangeAspect="1" noChangeArrowheads="1"/>
                </p:cNvPicPr>
                <p:nvPr/>
              </p:nvPicPr>
              <p:blipFill>
                <a:blip r:embed="rId2936"/>
                <a:srcRect/>
                <a:stretch>
                  <a:fillRect/>
                </a:stretch>
              </p:blipFill>
              <p:spPr bwMode="auto">
                <a:xfrm>
                  <a:off x="3071" y="1689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2" name="Picture 920"/>
                <p:cNvPicPr>
                  <a:picLocks noChangeAspect="1" noChangeArrowheads="1"/>
                </p:cNvPicPr>
                <p:nvPr/>
              </p:nvPicPr>
              <p:blipFill>
                <a:blip r:embed="rId2937"/>
                <a:srcRect/>
                <a:stretch>
                  <a:fillRect/>
                </a:stretch>
              </p:blipFill>
              <p:spPr bwMode="auto">
                <a:xfrm>
                  <a:off x="2929" y="1691"/>
                  <a:ext cx="7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3" name="Picture 921"/>
                <p:cNvPicPr>
                  <a:picLocks noChangeAspect="1" noChangeArrowheads="1"/>
                </p:cNvPicPr>
                <p:nvPr/>
              </p:nvPicPr>
              <p:blipFill>
                <a:blip r:embed="rId2938"/>
                <a:srcRect/>
                <a:stretch>
                  <a:fillRect/>
                </a:stretch>
              </p:blipFill>
              <p:spPr bwMode="auto">
                <a:xfrm>
                  <a:off x="3073" y="1691"/>
                  <a:ext cx="1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4" name="Picture 922"/>
                <p:cNvPicPr>
                  <a:picLocks noChangeAspect="1" noChangeArrowheads="1"/>
                </p:cNvPicPr>
                <p:nvPr/>
              </p:nvPicPr>
              <p:blipFill>
                <a:blip r:embed="rId2939"/>
                <a:srcRect/>
                <a:stretch>
                  <a:fillRect/>
                </a:stretch>
              </p:blipFill>
              <p:spPr bwMode="auto">
                <a:xfrm>
                  <a:off x="2926" y="1692"/>
                  <a:ext cx="6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5" name="Picture 923"/>
                <p:cNvPicPr>
                  <a:picLocks noChangeAspect="1" noChangeArrowheads="1"/>
                </p:cNvPicPr>
                <p:nvPr/>
              </p:nvPicPr>
              <p:blipFill>
                <a:blip r:embed="rId2940"/>
                <a:srcRect/>
                <a:stretch>
                  <a:fillRect/>
                </a:stretch>
              </p:blipFill>
              <p:spPr bwMode="auto">
                <a:xfrm>
                  <a:off x="3083" y="1692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6" name="Picture 924"/>
                <p:cNvPicPr>
                  <a:picLocks noChangeAspect="1" noChangeArrowheads="1"/>
                </p:cNvPicPr>
                <p:nvPr/>
              </p:nvPicPr>
              <p:blipFill>
                <a:blip r:embed="rId2941"/>
                <a:srcRect/>
                <a:stretch>
                  <a:fillRect/>
                </a:stretch>
              </p:blipFill>
              <p:spPr bwMode="auto">
                <a:xfrm>
                  <a:off x="2926" y="1694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7" name="Picture 925"/>
                <p:cNvPicPr>
                  <a:picLocks noChangeAspect="1" noChangeArrowheads="1"/>
                </p:cNvPicPr>
                <p:nvPr/>
              </p:nvPicPr>
              <p:blipFill>
                <a:blip r:embed="rId2942"/>
                <a:srcRect/>
                <a:stretch>
                  <a:fillRect/>
                </a:stretch>
              </p:blipFill>
              <p:spPr bwMode="auto">
                <a:xfrm>
                  <a:off x="2921" y="1696"/>
                  <a:ext cx="6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8" name="Picture 926"/>
                <p:cNvPicPr>
                  <a:picLocks noChangeAspect="1" noChangeArrowheads="1"/>
                </p:cNvPicPr>
                <p:nvPr/>
              </p:nvPicPr>
              <p:blipFill>
                <a:blip r:embed="rId2943"/>
                <a:srcRect/>
                <a:stretch>
                  <a:fillRect/>
                </a:stretch>
              </p:blipFill>
              <p:spPr bwMode="auto">
                <a:xfrm>
                  <a:off x="2926" y="1697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69" name="Picture 927"/>
                <p:cNvPicPr>
                  <a:picLocks noChangeAspect="1" noChangeArrowheads="1"/>
                </p:cNvPicPr>
                <p:nvPr/>
              </p:nvPicPr>
              <p:blipFill>
                <a:blip r:embed="rId2944"/>
                <a:srcRect/>
                <a:stretch>
                  <a:fillRect/>
                </a:stretch>
              </p:blipFill>
              <p:spPr bwMode="auto">
                <a:xfrm>
                  <a:off x="2933" y="1699"/>
                  <a:ext cx="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0" name="Picture 928"/>
                <p:cNvPicPr>
                  <a:picLocks noChangeAspect="1" noChangeArrowheads="1"/>
                </p:cNvPicPr>
                <p:nvPr/>
              </p:nvPicPr>
              <p:blipFill>
                <a:blip r:embed="rId2945"/>
                <a:srcRect/>
                <a:stretch>
                  <a:fillRect/>
                </a:stretch>
              </p:blipFill>
              <p:spPr bwMode="auto">
                <a:xfrm>
                  <a:off x="2938" y="1699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1" name="Picture 929"/>
                <p:cNvPicPr>
                  <a:picLocks noChangeAspect="1" noChangeArrowheads="1"/>
                </p:cNvPicPr>
                <p:nvPr/>
              </p:nvPicPr>
              <p:blipFill>
                <a:blip r:embed="rId2946"/>
                <a:srcRect/>
                <a:stretch>
                  <a:fillRect/>
                </a:stretch>
              </p:blipFill>
              <p:spPr bwMode="auto">
                <a:xfrm>
                  <a:off x="2949" y="1701"/>
                  <a:ext cx="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2" name="Picture 930"/>
                <p:cNvPicPr>
                  <a:picLocks noChangeAspect="1" noChangeArrowheads="1"/>
                </p:cNvPicPr>
                <p:nvPr/>
              </p:nvPicPr>
              <p:blipFill>
                <a:blip r:embed="rId2947"/>
                <a:srcRect/>
                <a:stretch>
                  <a:fillRect/>
                </a:stretch>
              </p:blipFill>
              <p:spPr bwMode="auto">
                <a:xfrm>
                  <a:off x="2961" y="1701"/>
                  <a:ext cx="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3" name="Picture 931"/>
                <p:cNvPicPr>
                  <a:picLocks noChangeAspect="1" noChangeArrowheads="1"/>
                </p:cNvPicPr>
                <p:nvPr/>
              </p:nvPicPr>
              <p:blipFill>
                <a:blip r:embed="rId2948"/>
                <a:srcRect/>
                <a:stretch>
                  <a:fillRect/>
                </a:stretch>
              </p:blipFill>
              <p:spPr bwMode="auto">
                <a:xfrm>
                  <a:off x="2954" y="1704"/>
                  <a:ext cx="1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4" name="Picture 932"/>
                <p:cNvPicPr>
                  <a:picLocks noChangeAspect="1" noChangeArrowheads="1"/>
                </p:cNvPicPr>
                <p:nvPr/>
              </p:nvPicPr>
              <p:blipFill>
                <a:blip r:embed="rId2949"/>
                <a:srcRect/>
                <a:stretch>
                  <a:fillRect/>
                </a:stretch>
              </p:blipFill>
              <p:spPr bwMode="auto">
                <a:xfrm>
                  <a:off x="2951" y="1706"/>
                  <a:ext cx="4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5" name="Picture 933"/>
                <p:cNvPicPr>
                  <a:picLocks noChangeAspect="1" noChangeArrowheads="1"/>
                </p:cNvPicPr>
                <p:nvPr/>
              </p:nvPicPr>
              <p:blipFill>
                <a:blip r:embed="rId2950"/>
                <a:srcRect/>
                <a:stretch>
                  <a:fillRect/>
                </a:stretch>
              </p:blipFill>
              <p:spPr bwMode="auto">
                <a:xfrm>
                  <a:off x="2934" y="1707"/>
                  <a:ext cx="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6" name="Picture 934"/>
                <p:cNvPicPr>
                  <a:picLocks noChangeAspect="1" noChangeArrowheads="1"/>
                </p:cNvPicPr>
                <p:nvPr/>
              </p:nvPicPr>
              <p:blipFill>
                <a:blip r:embed="rId2951"/>
                <a:srcRect/>
                <a:stretch>
                  <a:fillRect/>
                </a:stretch>
              </p:blipFill>
              <p:spPr bwMode="auto">
                <a:xfrm>
                  <a:off x="2953" y="1707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7" name="Picture 935"/>
                <p:cNvPicPr>
                  <a:picLocks noChangeAspect="1" noChangeArrowheads="1"/>
                </p:cNvPicPr>
                <p:nvPr/>
              </p:nvPicPr>
              <p:blipFill>
                <a:blip r:embed="rId2952"/>
                <a:srcRect/>
                <a:stretch>
                  <a:fillRect/>
                </a:stretch>
              </p:blipFill>
              <p:spPr bwMode="auto">
                <a:xfrm>
                  <a:off x="2939" y="1709"/>
                  <a:ext cx="1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8" name="Picture 936"/>
                <p:cNvPicPr>
                  <a:picLocks noChangeAspect="1" noChangeArrowheads="1"/>
                </p:cNvPicPr>
                <p:nvPr/>
              </p:nvPicPr>
              <p:blipFill>
                <a:blip r:embed="rId2953"/>
                <a:srcRect/>
                <a:stretch>
                  <a:fillRect/>
                </a:stretch>
              </p:blipFill>
              <p:spPr bwMode="auto">
                <a:xfrm>
                  <a:off x="2979" y="1711"/>
                  <a:ext cx="8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79" name="Picture 937"/>
                <p:cNvPicPr>
                  <a:picLocks noChangeAspect="1" noChangeArrowheads="1"/>
                </p:cNvPicPr>
                <p:nvPr/>
              </p:nvPicPr>
              <p:blipFill>
                <a:blip r:embed="rId2954"/>
                <a:srcRect/>
                <a:stretch>
                  <a:fillRect/>
                </a:stretch>
              </p:blipFill>
              <p:spPr bwMode="auto">
                <a:xfrm>
                  <a:off x="2991" y="1712"/>
                  <a:ext cx="9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0" name="Picture 938"/>
                <p:cNvPicPr>
                  <a:picLocks noChangeAspect="1" noChangeArrowheads="1"/>
                </p:cNvPicPr>
                <p:nvPr/>
              </p:nvPicPr>
              <p:blipFill>
                <a:blip r:embed="rId2955"/>
                <a:srcRect/>
                <a:stretch>
                  <a:fillRect/>
                </a:stretch>
              </p:blipFill>
              <p:spPr bwMode="auto">
                <a:xfrm>
                  <a:off x="3003" y="1714"/>
                  <a:ext cx="9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1" name="Picture 939"/>
                <p:cNvPicPr>
                  <a:picLocks noChangeAspect="1" noChangeArrowheads="1"/>
                </p:cNvPicPr>
                <p:nvPr/>
              </p:nvPicPr>
              <p:blipFill>
                <a:blip r:embed="rId2956"/>
                <a:srcRect/>
                <a:stretch>
                  <a:fillRect/>
                </a:stretch>
              </p:blipFill>
              <p:spPr bwMode="auto">
                <a:xfrm>
                  <a:off x="3048" y="1716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2" name="Picture 940"/>
                <p:cNvPicPr>
                  <a:picLocks noChangeAspect="1" noChangeArrowheads="1"/>
                </p:cNvPicPr>
                <p:nvPr/>
              </p:nvPicPr>
              <p:blipFill>
                <a:blip r:embed="rId2957"/>
                <a:srcRect/>
                <a:stretch>
                  <a:fillRect/>
                </a:stretch>
              </p:blipFill>
              <p:spPr bwMode="auto">
                <a:xfrm>
                  <a:off x="3064" y="1717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3" name="Picture 941"/>
                <p:cNvPicPr>
                  <a:picLocks noChangeAspect="1" noChangeArrowheads="1"/>
                </p:cNvPicPr>
                <p:nvPr/>
              </p:nvPicPr>
              <p:blipFill>
                <a:blip r:embed="rId2958"/>
                <a:srcRect/>
                <a:stretch>
                  <a:fillRect/>
                </a:stretch>
              </p:blipFill>
              <p:spPr bwMode="auto">
                <a:xfrm>
                  <a:off x="3081" y="171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4" name="Picture 942"/>
                <p:cNvPicPr>
                  <a:picLocks noChangeAspect="1" noChangeArrowheads="1"/>
                </p:cNvPicPr>
                <p:nvPr/>
              </p:nvPicPr>
              <p:blipFill>
                <a:blip r:embed="rId2959"/>
                <a:srcRect/>
                <a:stretch>
                  <a:fillRect/>
                </a:stretch>
              </p:blipFill>
              <p:spPr bwMode="auto">
                <a:xfrm>
                  <a:off x="3108" y="171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5" name="Picture 943"/>
                <p:cNvPicPr>
                  <a:picLocks noChangeAspect="1" noChangeArrowheads="1"/>
                </p:cNvPicPr>
                <p:nvPr/>
              </p:nvPicPr>
              <p:blipFill>
                <a:blip r:embed="rId2960"/>
                <a:srcRect/>
                <a:stretch>
                  <a:fillRect/>
                </a:stretch>
              </p:blipFill>
              <p:spPr bwMode="auto">
                <a:xfrm>
                  <a:off x="3121" y="1721"/>
                  <a:ext cx="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6" name="Picture 944"/>
                <p:cNvPicPr>
                  <a:picLocks noChangeAspect="1" noChangeArrowheads="1"/>
                </p:cNvPicPr>
                <p:nvPr/>
              </p:nvPicPr>
              <p:blipFill>
                <a:blip r:embed="rId2961"/>
                <a:srcRect/>
                <a:stretch>
                  <a:fillRect/>
                </a:stretch>
              </p:blipFill>
              <p:spPr bwMode="auto">
                <a:xfrm>
                  <a:off x="3129" y="1722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487" name="Picture 945"/>
                <p:cNvPicPr>
                  <a:picLocks noChangeAspect="1" noChangeArrowheads="1"/>
                </p:cNvPicPr>
                <p:nvPr/>
              </p:nvPicPr>
              <p:blipFill>
                <a:blip r:embed="rId2962"/>
                <a:srcRect/>
                <a:stretch>
                  <a:fillRect/>
                </a:stretch>
              </p:blipFill>
              <p:spPr bwMode="auto">
                <a:xfrm>
                  <a:off x="2944" y="172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5354" name="Freeform 946"/>
              <p:cNvSpPr>
                <a:spLocks/>
              </p:cNvSpPr>
              <p:nvPr/>
            </p:nvSpPr>
            <p:spPr bwMode="auto">
              <a:xfrm>
                <a:off x="2689" y="1544"/>
                <a:ext cx="704" cy="182"/>
              </a:xfrm>
              <a:custGeom>
                <a:avLst/>
                <a:gdLst>
                  <a:gd name="T0" fmla="*/ 0 w 704"/>
                  <a:gd name="T1" fmla="*/ 182 h 182"/>
                  <a:gd name="T2" fmla="*/ 175 w 704"/>
                  <a:gd name="T3" fmla="*/ 0 h 182"/>
                  <a:gd name="T4" fmla="*/ 527 w 704"/>
                  <a:gd name="T5" fmla="*/ 0 h 182"/>
                  <a:gd name="T6" fmla="*/ 704 w 704"/>
                  <a:gd name="T7" fmla="*/ 182 h 182"/>
                  <a:gd name="T8" fmla="*/ 0 w 704"/>
                  <a:gd name="T9" fmla="*/ 182 h 1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2"/>
                  <a:gd name="T17" fmla="*/ 704 w 704"/>
                  <a:gd name="T18" fmla="*/ 182 h 1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2">
                    <a:moveTo>
                      <a:pt x="0" y="182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2"/>
                    </a:lnTo>
                    <a:lnTo>
                      <a:pt x="0" y="182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947"/>
            <p:cNvGrpSpPr>
              <a:grpSpLocks/>
            </p:cNvGrpSpPr>
            <p:nvPr/>
          </p:nvGrpSpPr>
          <p:grpSpPr bwMode="auto">
            <a:xfrm>
              <a:off x="3156" y="895"/>
              <a:ext cx="1275" cy="169"/>
              <a:chOff x="2634" y="1392"/>
              <a:chExt cx="762" cy="182"/>
            </a:xfrm>
          </p:grpSpPr>
          <p:grpSp>
            <p:nvGrpSpPr>
              <p:cNvPr id="23" name="Group 948"/>
              <p:cNvGrpSpPr>
                <a:grpSpLocks/>
              </p:cNvGrpSpPr>
              <p:nvPr/>
            </p:nvGrpSpPr>
            <p:grpSpPr bwMode="auto">
              <a:xfrm>
                <a:off x="2634" y="1392"/>
                <a:ext cx="762" cy="182"/>
                <a:chOff x="2634" y="1392"/>
                <a:chExt cx="762" cy="182"/>
              </a:xfrm>
            </p:grpSpPr>
            <p:sp>
              <p:nvSpPr>
                <p:cNvPr id="15237" name="Rectangle 949"/>
                <p:cNvSpPr>
                  <a:spLocks noChangeArrowheads="1"/>
                </p:cNvSpPr>
                <p:nvPr/>
              </p:nvSpPr>
              <p:spPr bwMode="auto">
                <a:xfrm>
                  <a:off x="2634" y="1392"/>
                  <a:ext cx="762" cy="1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5238" name="Picture 950"/>
                <p:cNvPicPr>
                  <a:picLocks noChangeAspect="1" noChangeArrowheads="1"/>
                </p:cNvPicPr>
                <p:nvPr/>
              </p:nvPicPr>
              <p:blipFill>
                <a:blip r:embed="rId2963"/>
                <a:srcRect/>
                <a:stretch>
                  <a:fillRect/>
                </a:stretch>
              </p:blipFill>
              <p:spPr bwMode="auto">
                <a:xfrm>
                  <a:off x="2924" y="1392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39" name="Picture 951"/>
                <p:cNvPicPr>
                  <a:picLocks noChangeAspect="1" noChangeArrowheads="1"/>
                </p:cNvPicPr>
                <p:nvPr/>
              </p:nvPicPr>
              <p:blipFill>
                <a:blip r:embed="rId2964"/>
                <a:srcRect/>
                <a:stretch>
                  <a:fillRect/>
                </a:stretch>
              </p:blipFill>
              <p:spPr bwMode="auto">
                <a:xfrm>
                  <a:off x="2921" y="1394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0" name="Picture 952"/>
                <p:cNvPicPr>
                  <a:picLocks noChangeAspect="1" noChangeArrowheads="1"/>
                </p:cNvPicPr>
                <p:nvPr/>
              </p:nvPicPr>
              <p:blipFill>
                <a:blip r:embed="rId2965"/>
                <a:srcRect/>
                <a:stretch>
                  <a:fillRect/>
                </a:stretch>
              </p:blipFill>
              <p:spPr bwMode="auto">
                <a:xfrm>
                  <a:off x="3093" y="1394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1" name="Picture 953"/>
                <p:cNvPicPr>
                  <a:picLocks noChangeAspect="1" noChangeArrowheads="1"/>
                </p:cNvPicPr>
                <p:nvPr/>
              </p:nvPicPr>
              <p:blipFill>
                <a:blip r:embed="rId2966"/>
                <a:srcRect/>
                <a:stretch>
                  <a:fillRect/>
                </a:stretch>
              </p:blipFill>
              <p:spPr bwMode="auto">
                <a:xfrm>
                  <a:off x="2919" y="1396"/>
                  <a:ext cx="5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2" name="Picture 954"/>
                <p:cNvPicPr>
                  <a:picLocks noChangeAspect="1" noChangeArrowheads="1"/>
                </p:cNvPicPr>
                <p:nvPr/>
              </p:nvPicPr>
              <p:blipFill>
                <a:blip r:embed="rId2967"/>
                <a:srcRect/>
                <a:stretch>
                  <a:fillRect/>
                </a:stretch>
              </p:blipFill>
              <p:spPr bwMode="auto">
                <a:xfrm>
                  <a:off x="2914" y="1397"/>
                  <a:ext cx="5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3" name="Picture 955"/>
                <p:cNvPicPr>
                  <a:picLocks noChangeAspect="1" noChangeArrowheads="1"/>
                </p:cNvPicPr>
                <p:nvPr/>
              </p:nvPicPr>
              <p:blipFill>
                <a:blip r:embed="rId2968"/>
                <a:srcRect/>
                <a:stretch>
                  <a:fillRect/>
                </a:stretch>
              </p:blipFill>
              <p:spPr bwMode="auto">
                <a:xfrm>
                  <a:off x="2913" y="1399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4" name="Picture 956"/>
                <p:cNvPicPr>
                  <a:picLocks noChangeAspect="1" noChangeArrowheads="1"/>
                </p:cNvPicPr>
                <p:nvPr/>
              </p:nvPicPr>
              <p:blipFill>
                <a:blip r:embed="rId2969"/>
                <a:srcRect/>
                <a:stretch>
                  <a:fillRect/>
                </a:stretch>
              </p:blipFill>
              <p:spPr bwMode="auto">
                <a:xfrm>
                  <a:off x="2909" y="1401"/>
                  <a:ext cx="5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5" name="Picture 957"/>
                <p:cNvPicPr>
                  <a:picLocks noChangeAspect="1" noChangeArrowheads="1"/>
                </p:cNvPicPr>
                <p:nvPr/>
              </p:nvPicPr>
              <p:blipFill>
                <a:blip r:embed="rId2970"/>
                <a:srcRect/>
                <a:stretch>
                  <a:fillRect/>
                </a:stretch>
              </p:blipFill>
              <p:spPr bwMode="auto">
                <a:xfrm>
                  <a:off x="2906" y="1402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6" name="Picture 958"/>
                <p:cNvPicPr>
                  <a:picLocks noChangeAspect="1" noChangeArrowheads="1"/>
                </p:cNvPicPr>
                <p:nvPr/>
              </p:nvPicPr>
              <p:blipFill>
                <a:blip r:embed="rId2971"/>
                <a:srcRect/>
                <a:stretch>
                  <a:fillRect/>
                </a:stretch>
              </p:blipFill>
              <p:spPr bwMode="auto">
                <a:xfrm>
                  <a:off x="2898" y="1404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7" name="Picture 959"/>
                <p:cNvPicPr>
                  <a:picLocks noChangeAspect="1" noChangeArrowheads="1"/>
                </p:cNvPicPr>
                <p:nvPr/>
              </p:nvPicPr>
              <p:blipFill>
                <a:blip r:embed="rId2972"/>
                <a:srcRect/>
                <a:stretch>
                  <a:fillRect/>
                </a:stretch>
              </p:blipFill>
              <p:spPr bwMode="auto">
                <a:xfrm>
                  <a:off x="3113" y="1404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8" name="Picture 960"/>
                <p:cNvPicPr>
                  <a:picLocks noChangeAspect="1" noChangeArrowheads="1"/>
                </p:cNvPicPr>
                <p:nvPr/>
              </p:nvPicPr>
              <p:blipFill>
                <a:blip r:embed="rId2973"/>
                <a:srcRect/>
                <a:stretch>
                  <a:fillRect/>
                </a:stretch>
              </p:blipFill>
              <p:spPr bwMode="auto">
                <a:xfrm>
                  <a:off x="2893" y="1406"/>
                  <a:ext cx="5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49" name="Picture 961"/>
                <p:cNvPicPr>
                  <a:picLocks noChangeAspect="1" noChangeArrowheads="1"/>
                </p:cNvPicPr>
                <p:nvPr/>
              </p:nvPicPr>
              <p:blipFill>
                <a:blip r:embed="rId2974"/>
                <a:srcRect/>
                <a:stretch>
                  <a:fillRect/>
                </a:stretch>
              </p:blipFill>
              <p:spPr bwMode="auto">
                <a:xfrm>
                  <a:off x="2909" y="1407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0" name="Picture 962"/>
                <p:cNvPicPr>
                  <a:picLocks noChangeAspect="1" noChangeArrowheads="1"/>
                </p:cNvPicPr>
                <p:nvPr/>
              </p:nvPicPr>
              <p:blipFill>
                <a:blip r:embed="rId2975"/>
                <a:srcRect/>
                <a:stretch>
                  <a:fillRect/>
                </a:stretch>
              </p:blipFill>
              <p:spPr bwMode="auto">
                <a:xfrm>
                  <a:off x="2886" y="1409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1" name="Picture 963"/>
                <p:cNvPicPr>
                  <a:picLocks noChangeAspect="1" noChangeArrowheads="1"/>
                </p:cNvPicPr>
                <p:nvPr/>
              </p:nvPicPr>
              <p:blipFill>
                <a:blip r:embed="rId2976"/>
                <a:srcRect/>
                <a:stretch>
                  <a:fillRect/>
                </a:stretch>
              </p:blipFill>
              <p:spPr bwMode="auto">
                <a:xfrm>
                  <a:off x="2904" y="1409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2" name="Picture 964"/>
                <p:cNvPicPr>
                  <a:picLocks noChangeAspect="1" noChangeArrowheads="1"/>
                </p:cNvPicPr>
                <p:nvPr/>
              </p:nvPicPr>
              <p:blipFill>
                <a:blip r:embed="rId2977"/>
                <a:srcRect/>
                <a:stretch>
                  <a:fillRect/>
                </a:stretch>
              </p:blipFill>
              <p:spPr bwMode="auto">
                <a:xfrm>
                  <a:off x="2883" y="1411"/>
                  <a:ext cx="4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3" name="Picture 965"/>
                <p:cNvPicPr>
                  <a:picLocks noChangeAspect="1" noChangeArrowheads="1"/>
                </p:cNvPicPr>
                <p:nvPr/>
              </p:nvPicPr>
              <p:blipFill>
                <a:blip r:embed="rId2978"/>
                <a:srcRect/>
                <a:stretch>
                  <a:fillRect/>
                </a:stretch>
              </p:blipFill>
              <p:spPr bwMode="auto">
                <a:xfrm>
                  <a:off x="2871" y="1412"/>
                  <a:ext cx="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4" name="Picture 966"/>
                <p:cNvPicPr>
                  <a:picLocks noChangeAspect="1" noChangeArrowheads="1"/>
                </p:cNvPicPr>
                <p:nvPr/>
              </p:nvPicPr>
              <p:blipFill>
                <a:blip r:embed="rId2979"/>
                <a:srcRect/>
                <a:stretch>
                  <a:fillRect/>
                </a:stretch>
              </p:blipFill>
              <p:spPr bwMode="auto">
                <a:xfrm>
                  <a:off x="2868" y="1414"/>
                  <a:ext cx="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5" name="Picture 967"/>
                <p:cNvPicPr>
                  <a:picLocks noChangeAspect="1" noChangeArrowheads="1"/>
                </p:cNvPicPr>
                <p:nvPr/>
              </p:nvPicPr>
              <p:blipFill>
                <a:blip r:embed="rId2980"/>
                <a:srcRect/>
                <a:stretch>
                  <a:fillRect/>
                </a:stretch>
              </p:blipFill>
              <p:spPr bwMode="auto">
                <a:xfrm>
                  <a:off x="3136" y="1414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6" name="Picture 968"/>
                <p:cNvPicPr>
                  <a:picLocks noChangeAspect="1" noChangeArrowheads="1"/>
                </p:cNvPicPr>
                <p:nvPr/>
              </p:nvPicPr>
              <p:blipFill>
                <a:blip r:embed="rId2981"/>
                <a:srcRect/>
                <a:stretch>
                  <a:fillRect/>
                </a:stretch>
              </p:blipFill>
              <p:spPr bwMode="auto">
                <a:xfrm>
                  <a:off x="2863" y="1416"/>
                  <a:ext cx="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7" name="Picture 969"/>
                <p:cNvPicPr>
                  <a:picLocks noChangeAspect="1" noChangeArrowheads="1"/>
                </p:cNvPicPr>
                <p:nvPr/>
              </p:nvPicPr>
              <p:blipFill>
                <a:blip r:embed="rId2982"/>
                <a:srcRect/>
                <a:stretch>
                  <a:fillRect/>
                </a:stretch>
              </p:blipFill>
              <p:spPr bwMode="auto">
                <a:xfrm>
                  <a:off x="2871" y="1416"/>
                  <a:ext cx="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8" name="Picture 970"/>
                <p:cNvPicPr>
                  <a:picLocks noChangeAspect="1" noChangeArrowheads="1"/>
                </p:cNvPicPr>
                <p:nvPr/>
              </p:nvPicPr>
              <p:blipFill>
                <a:blip r:embed="rId2983"/>
                <a:srcRect/>
                <a:stretch>
                  <a:fillRect/>
                </a:stretch>
              </p:blipFill>
              <p:spPr bwMode="auto">
                <a:xfrm>
                  <a:off x="2863" y="1417"/>
                  <a:ext cx="3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59" name="Picture 971"/>
                <p:cNvPicPr>
                  <a:picLocks noChangeAspect="1" noChangeArrowheads="1"/>
                </p:cNvPicPr>
                <p:nvPr/>
              </p:nvPicPr>
              <p:blipFill>
                <a:blip r:embed="rId2984"/>
                <a:srcRect/>
                <a:stretch>
                  <a:fillRect/>
                </a:stretch>
              </p:blipFill>
              <p:spPr bwMode="auto">
                <a:xfrm>
                  <a:off x="2853" y="1419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0" name="Picture 972"/>
                <p:cNvPicPr>
                  <a:picLocks noChangeAspect="1" noChangeArrowheads="1"/>
                </p:cNvPicPr>
                <p:nvPr/>
              </p:nvPicPr>
              <p:blipFill>
                <a:blip r:embed="rId2985"/>
                <a:srcRect/>
                <a:stretch>
                  <a:fillRect/>
                </a:stretch>
              </p:blipFill>
              <p:spPr bwMode="auto">
                <a:xfrm>
                  <a:off x="2848" y="1421"/>
                  <a:ext cx="4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1" name="Picture 973"/>
                <p:cNvPicPr>
                  <a:picLocks noChangeAspect="1" noChangeArrowheads="1"/>
                </p:cNvPicPr>
                <p:nvPr/>
              </p:nvPicPr>
              <p:blipFill>
                <a:blip r:embed="rId2986"/>
                <a:srcRect/>
                <a:stretch>
                  <a:fillRect/>
                </a:stretch>
              </p:blipFill>
              <p:spPr bwMode="auto">
                <a:xfrm>
                  <a:off x="2848" y="1422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2" name="Picture 974"/>
                <p:cNvPicPr>
                  <a:picLocks noChangeAspect="1" noChangeArrowheads="1"/>
                </p:cNvPicPr>
                <p:nvPr/>
              </p:nvPicPr>
              <p:blipFill>
                <a:blip r:embed="rId2987"/>
                <a:srcRect/>
                <a:stretch>
                  <a:fillRect/>
                </a:stretch>
              </p:blipFill>
              <p:spPr bwMode="auto">
                <a:xfrm>
                  <a:off x="2841" y="1424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3" name="Picture 975"/>
                <p:cNvPicPr>
                  <a:picLocks noChangeAspect="1" noChangeArrowheads="1"/>
                </p:cNvPicPr>
                <p:nvPr/>
              </p:nvPicPr>
              <p:blipFill>
                <a:blip r:embed="rId2988"/>
                <a:srcRect/>
                <a:stretch>
                  <a:fillRect/>
                </a:stretch>
              </p:blipFill>
              <p:spPr bwMode="auto">
                <a:xfrm>
                  <a:off x="2839" y="1426"/>
                  <a:ext cx="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4" name="Picture 976"/>
                <p:cNvPicPr>
                  <a:picLocks noChangeAspect="1" noChangeArrowheads="1"/>
                </p:cNvPicPr>
                <p:nvPr/>
              </p:nvPicPr>
              <p:blipFill>
                <a:blip r:embed="rId2989"/>
                <a:srcRect/>
                <a:stretch>
                  <a:fillRect/>
                </a:stretch>
              </p:blipFill>
              <p:spPr bwMode="auto">
                <a:xfrm>
                  <a:off x="2838" y="1427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5" name="Picture 977"/>
                <p:cNvPicPr>
                  <a:picLocks noChangeAspect="1" noChangeArrowheads="1"/>
                </p:cNvPicPr>
                <p:nvPr/>
              </p:nvPicPr>
              <p:blipFill>
                <a:blip r:embed="rId2990"/>
                <a:srcRect/>
                <a:stretch>
                  <a:fillRect/>
                </a:stretch>
              </p:blipFill>
              <p:spPr bwMode="auto">
                <a:xfrm>
                  <a:off x="2839" y="1429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6" name="Picture 978"/>
                <p:cNvPicPr>
                  <a:picLocks noChangeAspect="1" noChangeArrowheads="1"/>
                </p:cNvPicPr>
                <p:nvPr/>
              </p:nvPicPr>
              <p:blipFill>
                <a:blip r:embed="rId2991"/>
                <a:srcRect/>
                <a:stretch>
                  <a:fillRect/>
                </a:stretch>
              </p:blipFill>
              <p:spPr bwMode="auto">
                <a:xfrm>
                  <a:off x="3161" y="142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7" name="Picture 979"/>
                <p:cNvPicPr>
                  <a:picLocks noChangeAspect="1" noChangeArrowheads="1"/>
                </p:cNvPicPr>
                <p:nvPr/>
              </p:nvPicPr>
              <p:blipFill>
                <a:blip r:embed="rId2992"/>
                <a:srcRect/>
                <a:stretch>
                  <a:fillRect/>
                </a:stretch>
              </p:blipFill>
              <p:spPr bwMode="auto">
                <a:xfrm>
                  <a:off x="3158" y="1431"/>
                  <a:ext cx="2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8" name="Picture 980"/>
                <p:cNvPicPr>
                  <a:picLocks noChangeAspect="1" noChangeArrowheads="1"/>
                </p:cNvPicPr>
                <p:nvPr/>
              </p:nvPicPr>
              <p:blipFill>
                <a:blip r:embed="rId2993"/>
                <a:srcRect/>
                <a:stretch>
                  <a:fillRect/>
                </a:stretch>
              </p:blipFill>
              <p:spPr bwMode="auto">
                <a:xfrm>
                  <a:off x="2849" y="1442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69" name="Picture 981"/>
                <p:cNvPicPr>
                  <a:picLocks noChangeAspect="1" noChangeArrowheads="1"/>
                </p:cNvPicPr>
                <p:nvPr/>
              </p:nvPicPr>
              <p:blipFill>
                <a:blip r:embed="rId2994"/>
                <a:srcRect/>
                <a:stretch>
                  <a:fillRect/>
                </a:stretch>
              </p:blipFill>
              <p:spPr bwMode="auto">
                <a:xfrm>
                  <a:off x="2839" y="1444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0" name="Picture 982"/>
                <p:cNvPicPr>
                  <a:picLocks noChangeAspect="1" noChangeArrowheads="1"/>
                </p:cNvPicPr>
                <p:nvPr/>
              </p:nvPicPr>
              <p:blipFill>
                <a:blip r:embed="rId2995"/>
                <a:srcRect/>
                <a:stretch>
                  <a:fillRect/>
                </a:stretch>
              </p:blipFill>
              <p:spPr bwMode="auto">
                <a:xfrm>
                  <a:off x="2834" y="1446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1" name="Picture 983"/>
                <p:cNvPicPr>
                  <a:picLocks noChangeAspect="1" noChangeArrowheads="1"/>
                </p:cNvPicPr>
                <p:nvPr/>
              </p:nvPicPr>
              <p:blipFill>
                <a:blip r:embed="rId2996"/>
                <a:srcRect/>
                <a:stretch>
                  <a:fillRect/>
                </a:stretch>
              </p:blipFill>
              <p:spPr bwMode="auto">
                <a:xfrm>
                  <a:off x="2838" y="1447"/>
                  <a:ext cx="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2" name="Picture 984"/>
                <p:cNvPicPr>
                  <a:picLocks noChangeAspect="1" noChangeArrowheads="1"/>
                </p:cNvPicPr>
                <p:nvPr/>
              </p:nvPicPr>
              <p:blipFill>
                <a:blip r:embed="rId2997"/>
                <a:srcRect/>
                <a:stretch>
                  <a:fillRect/>
                </a:stretch>
              </p:blipFill>
              <p:spPr bwMode="auto">
                <a:xfrm>
                  <a:off x="2839" y="1449"/>
                  <a:ext cx="4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3" name="Picture 985"/>
                <p:cNvPicPr>
                  <a:picLocks noChangeAspect="1" noChangeArrowheads="1"/>
                </p:cNvPicPr>
                <p:nvPr/>
              </p:nvPicPr>
              <p:blipFill>
                <a:blip r:embed="rId2998"/>
                <a:srcRect/>
                <a:stretch>
                  <a:fillRect/>
                </a:stretch>
              </p:blipFill>
              <p:spPr bwMode="auto">
                <a:xfrm>
                  <a:off x="2843" y="1451"/>
                  <a:ext cx="4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4" name="Picture 986"/>
                <p:cNvPicPr>
                  <a:picLocks noChangeAspect="1" noChangeArrowheads="1"/>
                </p:cNvPicPr>
                <p:nvPr/>
              </p:nvPicPr>
              <p:blipFill>
                <a:blip r:embed="rId2999"/>
                <a:srcRect/>
                <a:stretch>
                  <a:fillRect/>
                </a:stretch>
              </p:blipFill>
              <p:spPr bwMode="auto">
                <a:xfrm>
                  <a:off x="2844" y="1452"/>
                  <a:ext cx="5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5" name="Picture 987"/>
                <p:cNvPicPr>
                  <a:picLocks noChangeAspect="1" noChangeArrowheads="1"/>
                </p:cNvPicPr>
                <p:nvPr/>
              </p:nvPicPr>
              <p:blipFill>
                <a:blip r:embed="rId3000"/>
                <a:srcRect/>
                <a:stretch>
                  <a:fillRect/>
                </a:stretch>
              </p:blipFill>
              <p:spPr bwMode="auto">
                <a:xfrm>
                  <a:off x="2848" y="145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6" name="Picture 988"/>
                <p:cNvPicPr>
                  <a:picLocks noChangeAspect="1" noChangeArrowheads="1"/>
                </p:cNvPicPr>
                <p:nvPr/>
              </p:nvPicPr>
              <p:blipFill>
                <a:blip r:embed="rId3001"/>
                <a:srcRect/>
                <a:stretch>
                  <a:fillRect/>
                </a:stretch>
              </p:blipFill>
              <p:spPr bwMode="auto">
                <a:xfrm>
                  <a:off x="2859" y="1456"/>
                  <a:ext cx="5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7" name="Picture 989"/>
                <p:cNvPicPr>
                  <a:picLocks noChangeAspect="1" noChangeArrowheads="1"/>
                </p:cNvPicPr>
                <p:nvPr/>
              </p:nvPicPr>
              <p:blipFill>
                <a:blip r:embed="rId3002"/>
                <a:srcRect/>
                <a:stretch>
                  <a:fillRect/>
                </a:stretch>
              </p:blipFill>
              <p:spPr bwMode="auto">
                <a:xfrm>
                  <a:off x="2858" y="1457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8" name="Picture 990"/>
                <p:cNvPicPr>
                  <a:picLocks noChangeAspect="1" noChangeArrowheads="1"/>
                </p:cNvPicPr>
                <p:nvPr/>
              </p:nvPicPr>
              <p:blipFill>
                <a:blip r:embed="rId3003"/>
                <a:srcRect/>
                <a:stretch>
                  <a:fillRect/>
                </a:stretch>
              </p:blipFill>
              <p:spPr bwMode="auto">
                <a:xfrm>
                  <a:off x="2861" y="1459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79" name="Picture 991"/>
                <p:cNvPicPr>
                  <a:picLocks noChangeAspect="1" noChangeArrowheads="1"/>
                </p:cNvPicPr>
                <p:nvPr/>
              </p:nvPicPr>
              <p:blipFill>
                <a:blip r:embed="rId3004"/>
                <a:srcRect/>
                <a:stretch>
                  <a:fillRect/>
                </a:stretch>
              </p:blipFill>
              <p:spPr bwMode="auto">
                <a:xfrm>
                  <a:off x="2866" y="1461"/>
                  <a:ext cx="6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0" name="Picture 992"/>
                <p:cNvPicPr>
                  <a:picLocks noChangeAspect="1" noChangeArrowheads="1"/>
                </p:cNvPicPr>
                <p:nvPr/>
              </p:nvPicPr>
              <p:blipFill>
                <a:blip r:embed="rId3005"/>
                <a:srcRect/>
                <a:stretch>
                  <a:fillRect/>
                </a:stretch>
              </p:blipFill>
              <p:spPr bwMode="auto">
                <a:xfrm>
                  <a:off x="2871" y="1462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1" name="Picture 993"/>
                <p:cNvPicPr>
                  <a:picLocks noChangeAspect="1" noChangeArrowheads="1"/>
                </p:cNvPicPr>
                <p:nvPr/>
              </p:nvPicPr>
              <p:blipFill>
                <a:blip r:embed="rId3006"/>
                <a:srcRect/>
                <a:stretch>
                  <a:fillRect/>
                </a:stretch>
              </p:blipFill>
              <p:spPr bwMode="auto">
                <a:xfrm>
                  <a:off x="2893" y="1464"/>
                  <a:ext cx="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2" name="Picture 994"/>
                <p:cNvPicPr>
                  <a:picLocks noChangeAspect="1" noChangeArrowheads="1"/>
                </p:cNvPicPr>
                <p:nvPr/>
              </p:nvPicPr>
              <p:blipFill>
                <a:blip r:embed="rId3007"/>
                <a:srcRect/>
                <a:stretch>
                  <a:fillRect/>
                </a:stretch>
              </p:blipFill>
              <p:spPr bwMode="auto">
                <a:xfrm>
                  <a:off x="2888" y="1466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3" name="Picture 995"/>
                <p:cNvPicPr>
                  <a:picLocks noChangeAspect="1" noChangeArrowheads="1"/>
                </p:cNvPicPr>
                <p:nvPr/>
              </p:nvPicPr>
              <p:blipFill>
                <a:blip r:embed="rId3008"/>
                <a:srcRect/>
                <a:stretch>
                  <a:fillRect/>
                </a:stretch>
              </p:blipFill>
              <p:spPr bwMode="auto">
                <a:xfrm>
                  <a:off x="2883" y="1467"/>
                  <a:ext cx="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4" name="Picture 996"/>
                <p:cNvPicPr>
                  <a:picLocks noChangeAspect="1" noChangeArrowheads="1"/>
                </p:cNvPicPr>
                <p:nvPr/>
              </p:nvPicPr>
              <p:blipFill>
                <a:blip r:embed="rId3009"/>
                <a:srcRect/>
                <a:stretch>
                  <a:fillRect/>
                </a:stretch>
              </p:blipFill>
              <p:spPr bwMode="auto">
                <a:xfrm>
                  <a:off x="2879" y="1469"/>
                  <a:ext cx="9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5" name="Picture 997"/>
                <p:cNvPicPr>
                  <a:picLocks noChangeAspect="1" noChangeArrowheads="1"/>
                </p:cNvPicPr>
                <p:nvPr/>
              </p:nvPicPr>
              <p:blipFill>
                <a:blip r:embed="rId3010"/>
                <a:srcRect/>
                <a:stretch>
                  <a:fillRect/>
                </a:stretch>
              </p:blipFill>
              <p:spPr bwMode="auto">
                <a:xfrm>
                  <a:off x="2878" y="1471"/>
                  <a:ext cx="9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6" name="Picture 998"/>
                <p:cNvPicPr>
                  <a:picLocks noChangeAspect="1" noChangeArrowheads="1"/>
                </p:cNvPicPr>
                <p:nvPr/>
              </p:nvPicPr>
              <p:blipFill>
                <a:blip r:embed="rId3011"/>
                <a:srcRect/>
                <a:stretch>
                  <a:fillRect/>
                </a:stretch>
              </p:blipFill>
              <p:spPr bwMode="auto">
                <a:xfrm>
                  <a:off x="2881" y="1472"/>
                  <a:ext cx="9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7" name="Picture 999"/>
                <p:cNvPicPr>
                  <a:picLocks noChangeAspect="1" noChangeArrowheads="1"/>
                </p:cNvPicPr>
                <p:nvPr/>
              </p:nvPicPr>
              <p:blipFill>
                <a:blip r:embed="rId3012"/>
                <a:srcRect/>
                <a:stretch>
                  <a:fillRect/>
                </a:stretch>
              </p:blipFill>
              <p:spPr bwMode="auto">
                <a:xfrm>
                  <a:off x="2886" y="1474"/>
                  <a:ext cx="9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8" name="Picture 1000"/>
                <p:cNvPicPr>
                  <a:picLocks noChangeAspect="1" noChangeArrowheads="1"/>
                </p:cNvPicPr>
                <p:nvPr/>
              </p:nvPicPr>
              <p:blipFill>
                <a:blip r:embed="rId3013"/>
                <a:srcRect/>
                <a:stretch>
                  <a:fillRect/>
                </a:stretch>
              </p:blipFill>
              <p:spPr bwMode="auto">
                <a:xfrm>
                  <a:off x="2889" y="1476"/>
                  <a:ext cx="9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89" name="Picture 1001"/>
                <p:cNvPicPr>
                  <a:picLocks noChangeAspect="1" noChangeArrowheads="1"/>
                </p:cNvPicPr>
                <p:nvPr/>
              </p:nvPicPr>
              <p:blipFill>
                <a:blip r:embed="rId3014"/>
                <a:srcRect/>
                <a:stretch>
                  <a:fillRect/>
                </a:stretch>
              </p:blipFill>
              <p:spPr bwMode="auto">
                <a:xfrm>
                  <a:off x="2894" y="1477"/>
                  <a:ext cx="9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0" name="Picture 1002"/>
                <p:cNvPicPr>
                  <a:picLocks noChangeAspect="1" noChangeArrowheads="1"/>
                </p:cNvPicPr>
                <p:nvPr/>
              </p:nvPicPr>
              <p:blipFill>
                <a:blip r:embed="rId3015"/>
                <a:srcRect/>
                <a:stretch>
                  <a:fillRect/>
                </a:stretch>
              </p:blipFill>
              <p:spPr bwMode="auto">
                <a:xfrm>
                  <a:off x="2898" y="1479"/>
                  <a:ext cx="8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1" name="Picture 1003"/>
                <p:cNvPicPr>
                  <a:picLocks noChangeAspect="1" noChangeArrowheads="1"/>
                </p:cNvPicPr>
                <p:nvPr/>
              </p:nvPicPr>
              <p:blipFill>
                <a:blip r:embed="rId3016"/>
                <a:srcRect/>
                <a:stretch>
                  <a:fillRect/>
                </a:stretch>
              </p:blipFill>
              <p:spPr bwMode="auto">
                <a:xfrm>
                  <a:off x="2903" y="1481"/>
                  <a:ext cx="8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2" name="Picture 1004"/>
                <p:cNvPicPr>
                  <a:picLocks noChangeAspect="1" noChangeArrowheads="1"/>
                </p:cNvPicPr>
                <p:nvPr/>
              </p:nvPicPr>
              <p:blipFill>
                <a:blip r:embed="rId3017"/>
                <a:srcRect/>
                <a:stretch>
                  <a:fillRect/>
                </a:stretch>
              </p:blipFill>
              <p:spPr bwMode="auto">
                <a:xfrm>
                  <a:off x="2904" y="1482"/>
                  <a:ext cx="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3" name="Picture 1005"/>
                <p:cNvPicPr>
                  <a:picLocks noChangeAspect="1" noChangeArrowheads="1"/>
                </p:cNvPicPr>
                <p:nvPr/>
              </p:nvPicPr>
              <p:blipFill>
                <a:blip r:embed="rId3018"/>
                <a:srcRect/>
                <a:stretch>
                  <a:fillRect/>
                </a:stretch>
              </p:blipFill>
              <p:spPr bwMode="auto">
                <a:xfrm>
                  <a:off x="2908" y="1484"/>
                  <a:ext cx="7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4" name="Picture 1006"/>
                <p:cNvPicPr>
                  <a:picLocks noChangeAspect="1" noChangeArrowheads="1"/>
                </p:cNvPicPr>
                <p:nvPr/>
              </p:nvPicPr>
              <p:blipFill>
                <a:blip r:embed="rId3019"/>
                <a:srcRect/>
                <a:stretch>
                  <a:fillRect/>
                </a:stretch>
              </p:blipFill>
              <p:spPr bwMode="auto">
                <a:xfrm>
                  <a:off x="2911" y="1486"/>
                  <a:ext cx="7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5" name="Picture 1007"/>
                <p:cNvPicPr>
                  <a:picLocks noChangeAspect="1" noChangeArrowheads="1"/>
                </p:cNvPicPr>
                <p:nvPr/>
              </p:nvPicPr>
              <p:blipFill>
                <a:blip r:embed="rId3020"/>
                <a:srcRect/>
                <a:stretch>
                  <a:fillRect/>
                </a:stretch>
              </p:blipFill>
              <p:spPr bwMode="auto">
                <a:xfrm>
                  <a:off x="2913" y="1487"/>
                  <a:ext cx="7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6" name="Picture 1008"/>
                <p:cNvPicPr>
                  <a:picLocks noChangeAspect="1" noChangeArrowheads="1"/>
                </p:cNvPicPr>
                <p:nvPr/>
              </p:nvPicPr>
              <p:blipFill>
                <a:blip r:embed="rId3021"/>
                <a:srcRect/>
                <a:stretch>
                  <a:fillRect/>
                </a:stretch>
              </p:blipFill>
              <p:spPr bwMode="auto">
                <a:xfrm>
                  <a:off x="2918" y="1489"/>
                  <a:ext cx="6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7" name="Picture 1009"/>
                <p:cNvPicPr>
                  <a:picLocks noChangeAspect="1" noChangeArrowheads="1"/>
                </p:cNvPicPr>
                <p:nvPr/>
              </p:nvPicPr>
              <p:blipFill>
                <a:blip r:embed="rId3022"/>
                <a:srcRect/>
                <a:stretch>
                  <a:fillRect/>
                </a:stretch>
              </p:blipFill>
              <p:spPr bwMode="auto">
                <a:xfrm>
                  <a:off x="2919" y="149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8" name="Picture 1010"/>
                <p:cNvPicPr>
                  <a:picLocks noChangeAspect="1" noChangeArrowheads="1"/>
                </p:cNvPicPr>
                <p:nvPr/>
              </p:nvPicPr>
              <p:blipFill>
                <a:blip r:embed="rId3023"/>
                <a:srcRect/>
                <a:stretch>
                  <a:fillRect/>
                </a:stretch>
              </p:blipFill>
              <p:spPr bwMode="auto">
                <a:xfrm>
                  <a:off x="2923" y="1492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99" name="Picture 1011"/>
                <p:cNvPicPr>
                  <a:picLocks noChangeAspect="1" noChangeArrowheads="1"/>
                </p:cNvPicPr>
                <p:nvPr/>
              </p:nvPicPr>
              <p:blipFill>
                <a:blip r:embed="rId3024"/>
                <a:srcRect/>
                <a:stretch>
                  <a:fillRect/>
                </a:stretch>
              </p:blipFill>
              <p:spPr bwMode="auto">
                <a:xfrm>
                  <a:off x="2924" y="1494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0" name="Picture 1012"/>
                <p:cNvPicPr>
                  <a:picLocks noChangeAspect="1" noChangeArrowheads="1"/>
                </p:cNvPicPr>
                <p:nvPr/>
              </p:nvPicPr>
              <p:blipFill>
                <a:blip r:embed="rId3025"/>
                <a:srcRect/>
                <a:stretch>
                  <a:fillRect/>
                </a:stretch>
              </p:blipFill>
              <p:spPr bwMode="auto">
                <a:xfrm>
                  <a:off x="2928" y="1496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1" name="Picture 1013"/>
                <p:cNvPicPr>
                  <a:picLocks noChangeAspect="1" noChangeArrowheads="1"/>
                </p:cNvPicPr>
                <p:nvPr/>
              </p:nvPicPr>
              <p:blipFill>
                <a:blip r:embed="rId3026"/>
                <a:srcRect/>
                <a:stretch>
                  <a:fillRect/>
                </a:stretch>
              </p:blipFill>
              <p:spPr bwMode="auto">
                <a:xfrm>
                  <a:off x="2929" y="1497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2" name="Picture 1014"/>
                <p:cNvPicPr>
                  <a:picLocks noChangeAspect="1" noChangeArrowheads="1"/>
                </p:cNvPicPr>
                <p:nvPr/>
              </p:nvPicPr>
              <p:blipFill>
                <a:blip r:embed="rId3027"/>
                <a:srcRect/>
                <a:stretch>
                  <a:fillRect/>
                </a:stretch>
              </p:blipFill>
              <p:spPr bwMode="auto">
                <a:xfrm>
                  <a:off x="2931" y="1499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3" name="Picture 1015"/>
                <p:cNvPicPr>
                  <a:picLocks noChangeAspect="1" noChangeArrowheads="1"/>
                </p:cNvPicPr>
                <p:nvPr/>
              </p:nvPicPr>
              <p:blipFill>
                <a:blip r:embed="rId3028"/>
                <a:srcRect/>
                <a:stretch>
                  <a:fillRect/>
                </a:stretch>
              </p:blipFill>
              <p:spPr bwMode="auto">
                <a:xfrm>
                  <a:off x="2933" y="1501"/>
                  <a:ext cx="5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4" name="Picture 1016"/>
                <p:cNvPicPr>
                  <a:picLocks noChangeAspect="1" noChangeArrowheads="1"/>
                </p:cNvPicPr>
                <p:nvPr/>
              </p:nvPicPr>
              <p:blipFill>
                <a:blip r:embed="rId3029"/>
                <a:srcRect/>
                <a:stretch>
                  <a:fillRect/>
                </a:stretch>
              </p:blipFill>
              <p:spPr bwMode="auto">
                <a:xfrm>
                  <a:off x="2934" y="1502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5" name="Picture 1017"/>
                <p:cNvPicPr>
                  <a:picLocks noChangeAspect="1" noChangeArrowheads="1"/>
                </p:cNvPicPr>
                <p:nvPr/>
              </p:nvPicPr>
              <p:blipFill>
                <a:blip r:embed="rId3030"/>
                <a:srcRect/>
                <a:stretch>
                  <a:fillRect/>
                </a:stretch>
              </p:blipFill>
              <p:spPr bwMode="auto">
                <a:xfrm>
                  <a:off x="2936" y="1504"/>
                  <a:ext cx="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6" name="Picture 1018"/>
                <p:cNvPicPr>
                  <a:picLocks noChangeAspect="1" noChangeArrowheads="1"/>
                </p:cNvPicPr>
                <p:nvPr/>
              </p:nvPicPr>
              <p:blipFill>
                <a:blip r:embed="rId3031"/>
                <a:srcRect/>
                <a:stretch>
                  <a:fillRect/>
                </a:stretch>
              </p:blipFill>
              <p:spPr bwMode="auto">
                <a:xfrm>
                  <a:off x="2936" y="1506"/>
                  <a:ext cx="4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7" name="Picture 1019"/>
                <p:cNvPicPr>
                  <a:picLocks noChangeAspect="1" noChangeArrowheads="1"/>
                </p:cNvPicPr>
                <p:nvPr/>
              </p:nvPicPr>
              <p:blipFill>
                <a:blip r:embed="rId3032"/>
                <a:srcRect/>
                <a:stretch>
                  <a:fillRect/>
                </a:stretch>
              </p:blipFill>
              <p:spPr bwMode="auto">
                <a:xfrm>
                  <a:off x="2938" y="1507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8" name="Picture 1020"/>
                <p:cNvPicPr>
                  <a:picLocks noChangeAspect="1" noChangeArrowheads="1"/>
                </p:cNvPicPr>
                <p:nvPr/>
              </p:nvPicPr>
              <p:blipFill>
                <a:blip r:embed="rId3033"/>
                <a:srcRect/>
                <a:stretch>
                  <a:fillRect/>
                </a:stretch>
              </p:blipFill>
              <p:spPr bwMode="auto">
                <a:xfrm>
                  <a:off x="2938" y="1509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09" name="Picture 1021"/>
                <p:cNvPicPr>
                  <a:picLocks noChangeAspect="1" noChangeArrowheads="1"/>
                </p:cNvPicPr>
                <p:nvPr/>
              </p:nvPicPr>
              <p:blipFill>
                <a:blip r:embed="rId3034"/>
                <a:srcRect/>
                <a:stretch>
                  <a:fillRect/>
                </a:stretch>
              </p:blipFill>
              <p:spPr bwMode="auto">
                <a:xfrm>
                  <a:off x="2939" y="1511"/>
                  <a:ext cx="3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0" name="Picture 1022"/>
                <p:cNvPicPr>
                  <a:picLocks noChangeAspect="1" noChangeArrowheads="1"/>
                </p:cNvPicPr>
                <p:nvPr/>
              </p:nvPicPr>
              <p:blipFill>
                <a:blip r:embed="rId3035"/>
                <a:srcRect/>
                <a:stretch>
                  <a:fillRect/>
                </a:stretch>
              </p:blipFill>
              <p:spPr bwMode="auto">
                <a:xfrm>
                  <a:off x="2939" y="1512"/>
                  <a:ext cx="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1" name="Picture 1023"/>
                <p:cNvPicPr>
                  <a:picLocks noChangeAspect="1" noChangeArrowheads="1"/>
                </p:cNvPicPr>
                <p:nvPr/>
              </p:nvPicPr>
              <p:blipFill>
                <a:blip r:embed="rId3036"/>
                <a:srcRect/>
                <a:stretch>
                  <a:fillRect/>
                </a:stretch>
              </p:blipFill>
              <p:spPr bwMode="auto">
                <a:xfrm>
                  <a:off x="2939" y="1514"/>
                  <a:ext cx="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2" name="Picture 0"/>
                <p:cNvPicPr>
                  <a:picLocks noChangeAspect="1" noChangeArrowheads="1"/>
                </p:cNvPicPr>
                <p:nvPr/>
              </p:nvPicPr>
              <p:blipFill>
                <a:blip r:embed="rId3036"/>
                <a:srcRect/>
                <a:stretch>
                  <a:fillRect/>
                </a:stretch>
              </p:blipFill>
              <p:spPr bwMode="auto">
                <a:xfrm>
                  <a:off x="2939" y="1516"/>
                  <a:ext cx="3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3" name="Picture 1"/>
                <p:cNvPicPr>
                  <a:picLocks noChangeAspect="1" noChangeArrowheads="1"/>
                </p:cNvPicPr>
                <p:nvPr/>
              </p:nvPicPr>
              <p:blipFill>
                <a:blip r:embed="rId3037"/>
                <a:srcRect/>
                <a:stretch>
                  <a:fillRect/>
                </a:stretch>
              </p:blipFill>
              <p:spPr bwMode="auto">
                <a:xfrm>
                  <a:off x="2938" y="1517"/>
                  <a:ext cx="4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4" name="Picture 2"/>
                <p:cNvPicPr>
                  <a:picLocks noChangeAspect="1" noChangeArrowheads="1"/>
                </p:cNvPicPr>
                <p:nvPr/>
              </p:nvPicPr>
              <p:blipFill>
                <a:blip r:embed="rId3038"/>
                <a:srcRect/>
                <a:stretch>
                  <a:fillRect/>
                </a:stretch>
              </p:blipFill>
              <p:spPr bwMode="auto">
                <a:xfrm>
                  <a:off x="2938" y="1519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5" name="Picture 3"/>
                <p:cNvPicPr>
                  <a:picLocks noChangeAspect="1" noChangeArrowheads="1"/>
                </p:cNvPicPr>
                <p:nvPr/>
              </p:nvPicPr>
              <p:blipFill>
                <a:blip r:embed="rId3039"/>
                <a:srcRect/>
                <a:stretch>
                  <a:fillRect/>
                </a:stretch>
              </p:blipFill>
              <p:spPr bwMode="auto">
                <a:xfrm>
                  <a:off x="2938" y="1521"/>
                  <a:ext cx="3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6" name="Picture 4"/>
                <p:cNvPicPr>
                  <a:picLocks noChangeAspect="1" noChangeArrowheads="1"/>
                </p:cNvPicPr>
                <p:nvPr/>
              </p:nvPicPr>
              <p:blipFill>
                <a:blip r:embed="rId3040"/>
                <a:srcRect/>
                <a:stretch>
                  <a:fillRect/>
                </a:stretch>
              </p:blipFill>
              <p:spPr bwMode="auto">
                <a:xfrm>
                  <a:off x="2938" y="1522"/>
                  <a:ext cx="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7" name="Picture 5"/>
                <p:cNvPicPr>
                  <a:picLocks noChangeAspect="1" noChangeArrowheads="1"/>
                </p:cNvPicPr>
                <p:nvPr/>
              </p:nvPicPr>
              <p:blipFill>
                <a:blip r:embed="rId3041"/>
                <a:srcRect/>
                <a:stretch>
                  <a:fillRect/>
                </a:stretch>
              </p:blipFill>
              <p:spPr bwMode="auto">
                <a:xfrm>
                  <a:off x="2938" y="1524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8" name="Picture 6"/>
                <p:cNvPicPr>
                  <a:picLocks noChangeAspect="1" noChangeArrowheads="1"/>
                </p:cNvPicPr>
                <p:nvPr/>
              </p:nvPicPr>
              <p:blipFill>
                <a:blip r:embed="rId3042"/>
                <a:srcRect/>
                <a:stretch>
                  <a:fillRect/>
                </a:stretch>
              </p:blipFill>
              <p:spPr bwMode="auto">
                <a:xfrm>
                  <a:off x="2936" y="1526"/>
                  <a:ext cx="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19" name="Picture 7"/>
                <p:cNvPicPr>
                  <a:picLocks noChangeAspect="1" noChangeArrowheads="1"/>
                </p:cNvPicPr>
                <p:nvPr/>
              </p:nvPicPr>
              <p:blipFill>
                <a:blip r:embed="rId3043"/>
                <a:srcRect/>
                <a:stretch>
                  <a:fillRect/>
                </a:stretch>
              </p:blipFill>
              <p:spPr bwMode="auto">
                <a:xfrm>
                  <a:off x="2934" y="1527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0" name="Picture 8"/>
                <p:cNvPicPr>
                  <a:picLocks noChangeAspect="1" noChangeArrowheads="1"/>
                </p:cNvPicPr>
                <p:nvPr/>
              </p:nvPicPr>
              <p:blipFill>
                <a:blip r:embed="rId3044"/>
                <a:srcRect/>
                <a:stretch>
                  <a:fillRect/>
                </a:stretch>
              </p:blipFill>
              <p:spPr bwMode="auto">
                <a:xfrm>
                  <a:off x="2933" y="1529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1" name="Picture 9"/>
                <p:cNvPicPr>
                  <a:picLocks noChangeAspect="1" noChangeArrowheads="1"/>
                </p:cNvPicPr>
                <p:nvPr/>
              </p:nvPicPr>
              <p:blipFill>
                <a:blip r:embed="rId3045"/>
                <a:srcRect/>
                <a:stretch>
                  <a:fillRect/>
                </a:stretch>
              </p:blipFill>
              <p:spPr bwMode="auto">
                <a:xfrm>
                  <a:off x="2931" y="1531"/>
                  <a:ext cx="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2" name="Picture 10"/>
                <p:cNvPicPr>
                  <a:picLocks noChangeAspect="1" noChangeArrowheads="1"/>
                </p:cNvPicPr>
                <p:nvPr/>
              </p:nvPicPr>
              <p:blipFill>
                <a:blip r:embed="rId3046"/>
                <a:srcRect/>
                <a:stretch>
                  <a:fillRect/>
                </a:stretch>
              </p:blipFill>
              <p:spPr bwMode="auto">
                <a:xfrm>
                  <a:off x="2929" y="1532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3" name="Picture 11"/>
                <p:cNvPicPr>
                  <a:picLocks noChangeAspect="1" noChangeArrowheads="1"/>
                </p:cNvPicPr>
                <p:nvPr/>
              </p:nvPicPr>
              <p:blipFill>
                <a:blip r:embed="rId3047"/>
                <a:srcRect/>
                <a:stretch>
                  <a:fillRect/>
                </a:stretch>
              </p:blipFill>
              <p:spPr bwMode="auto">
                <a:xfrm>
                  <a:off x="2928" y="1534"/>
                  <a:ext cx="1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4" name="Picture 12"/>
                <p:cNvPicPr>
                  <a:picLocks noChangeAspect="1" noChangeArrowheads="1"/>
                </p:cNvPicPr>
                <p:nvPr/>
              </p:nvPicPr>
              <p:blipFill>
                <a:blip r:embed="rId3048"/>
                <a:srcRect/>
                <a:stretch>
                  <a:fillRect/>
                </a:stretch>
              </p:blipFill>
              <p:spPr bwMode="auto">
                <a:xfrm>
                  <a:off x="2924" y="1536"/>
                  <a:ext cx="1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5" name="Picture 13"/>
                <p:cNvPicPr>
                  <a:picLocks noChangeAspect="1" noChangeArrowheads="1"/>
                </p:cNvPicPr>
                <p:nvPr/>
              </p:nvPicPr>
              <p:blipFill>
                <a:blip r:embed="rId3049"/>
                <a:srcRect/>
                <a:stretch>
                  <a:fillRect/>
                </a:stretch>
              </p:blipFill>
              <p:spPr bwMode="auto">
                <a:xfrm>
                  <a:off x="2923" y="1537"/>
                  <a:ext cx="1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6" name="Picture 14"/>
                <p:cNvPicPr>
                  <a:picLocks noChangeAspect="1" noChangeArrowheads="1"/>
                </p:cNvPicPr>
                <p:nvPr/>
              </p:nvPicPr>
              <p:blipFill>
                <a:blip r:embed="rId3050"/>
                <a:srcRect/>
                <a:stretch>
                  <a:fillRect/>
                </a:stretch>
              </p:blipFill>
              <p:spPr bwMode="auto">
                <a:xfrm>
                  <a:off x="2921" y="1539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7" name="Picture 15"/>
                <p:cNvPicPr>
                  <a:picLocks noChangeAspect="1" noChangeArrowheads="1"/>
                </p:cNvPicPr>
                <p:nvPr/>
              </p:nvPicPr>
              <p:blipFill>
                <a:blip r:embed="rId3051"/>
                <a:srcRect/>
                <a:stretch>
                  <a:fillRect/>
                </a:stretch>
              </p:blipFill>
              <p:spPr bwMode="auto">
                <a:xfrm>
                  <a:off x="2918" y="1541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8" name="Picture 16"/>
                <p:cNvPicPr>
                  <a:picLocks noChangeAspect="1" noChangeArrowheads="1"/>
                </p:cNvPicPr>
                <p:nvPr/>
              </p:nvPicPr>
              <p:blipFill>
                <a:blip r:embed="rId3052"/>
                <a:srcRect/>
                <a:stretch>
                  <a:fillRect/>
                </a:stretch>
              </p:blipFill>
              <p:spPr bwMode="auto">
                <a:xfrm>
                  <a:off x="2916" y="1542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29" name="Picture 17"/>
                <p:cNvPicPr>
                  <a:picLocks noChangeAspect="1" noChangeArrowheads="1"/>
                </p:cNvPicPr>
                <p:nvPr/>
              </p:nvPicPr>
              <p:blipFill>
                <a:blip r:embed="rId3053"/>
                <a:srcRect/>
                <a:stretch>
                  <a:fillRect/>
                </a:stretch>
              </p:blipFill>
              <p:spPr bwMode="auto">
                <a:xfrm>
                  <a:off x="2913" y="1544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0" name="Picture 18"/>
                <p:cNvPicPr>
                  <a:picLocks noChangeAspect="1" noChangeArrowheads="1"/>
                </p:cNvPicPr>
                <p:nvPr/>
              </p:nvPicPr>
              <p:blipFill>
                <a:blip r:embed="rId3054"/>
                <a:srcRect/>
                <a:stretch>
                  <a:fillRect/>
                </a:stretch>
              </p:blipFill>
              <p:spPr bwMode="auto">
                <a:xfrm>
                  <a:off x="2909" y="1546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1" name="Picture 19"/>
                <p:cNvPicPr>
                  <a:picLocks noChangeAspect="1" noChangeArrowheads="1"/>
                </p:cNvPicPr>
                <p:nvPr/>
              </p:nvPicPr>
              <p:blipFill>
                <a:blip r:embed="rId3055"/>
                <a:srcRect/>
                <a:stretch>
                  <a:fillRect/>
                </a:stretch>
              </p:blipFill>
              <p:spPr bwMode="auto">
                <a:xfrm>
                  <a:off x="2906" y="1547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2" name="Picture 20"/>
                <p:cNvPicPr>
                  <a:picLocks noChangeAspect="1" noChangeArrowheads="1"/>
                </p:cNvPicPr>
                <p:nvPr/>
              </p:nvPicPr>
              <p:blipFill>
                <a:blip r:embed="rId3056"/>
                <a:srcRect/>
                <a:stretch>
                  <a:fillRect/>
                </a:stretch>
              </p:blipFill>
              <p:spPr bwMode="auto">
                <a:xfrm>
                  <a:off x="2904" y="1549"/>
                  <a:ext cx="1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3" name="Picture 21"/>
                <p:cNvPicPr>
                  <a:picLocks noChangeAspect="1" noChangeArrowheads="1"/>
                </p:cNvPicPr>
                <p:nvPr/>
              </p:nvPicPr>
              <p:blipFill>
                <a:blip r:embed="rId3057"/>
                <a:srcRect/>
                <a:stretch>
                  <a:fillRect/>
                </a:stretch>
              </p:blipFill>
              <p:spPr bwMode="auto">
                <a:xfrm>
                  <a:off x="2903" y="1551"/>
                  <a:ext cx="1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4" name="Picture 22"/>
                <p:cNvPicPr>
                  <a:picLocks noChangeAspect="1" noChangeArrowheads="1"/>
                </p:cNvPicPr>
                <p:nvPr/>
              </p:nvPicPr>
              <p:blipFill>
                <a:blip r:embed="rId3058"/>
                <a:srcRect/>
                <a:stretch>
                  <a:fillRect/>
                </a:stretch>
              </p:blipFill>
              <p:spPr bwMode="auto">
                <a:xfrm>
                  <a:off x="2906" y="1552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5" name="Picture 23"/>
                <p:cNvPicPr>
                  <a:picLocks noChangeAspect="1" noChangeArrowheads="1"/>
                </p:cNvPicPr>
                <p:nvPr/>
              </p:nvPicPr>
              <p:blipFill>
                <a:blip r:embed="rId3059"/>
                <a:srcRect/>
                <a:stretch>
                  <a:fillRect/>
                </a:stretch>
              </p:blipFill>
              <p:spPr bwMode="auto">
                <a:xfrm>
                  <a:off x="2911" y="1554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6" name="Picture 24"/>
                <p:cNvPicPr>
                  <a:picLocks noChangeAspect="1" noChangeArrowheads="1"/>
                </p:cNvPicPr>
                <p:nvPr/>
              </p:nvPicPr>
              <p:blipFill>
                <a:blip r:embed="rId3060"/>
                <a:srcRect/>
                <a:stretch>
                  <a:fillRect/>
                </a:stretch>
              </p:blipFill>
              <p:spPr bwMode="auto">
                <a:xfrm>
                  <a:off x="2956" y="1554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7" name="Picture 25"/>
                <p:cNvPicPr>
                  <a:picLocks noChangeAspect="1" noChangeArrowheads="1"/>
                </p:cNvPicPr>
                <p:nvPr/>
              </p:nvPicPr>
              <p:blipFill>
                <a:blip r:embed="rId3061"/>
                <a:srcRect/>
                <a:stretch>
                  <a:fillRect/>
                </a:stretch>
              </p:blipFill>
              <p:spPr bwMode="auto">
                <a:xfrm>
                  <a:off x="2919" y="1556"/>
                  <a:ext cx="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8" name="Picture 26"/>
                <p:cNvPicPr>
                  <a:picLocks noChangeAspect="1" noChangeArrowheads="1"/>
                </p:cNvPicPr>
                <p:nvPr/>
              </p:nvPicPr>
              <p:blipFill>
                <a:blip r:embed="rId3062"/>
                <a:srcRect/>
                <a:stretch>
                  <a:fillRect/>
                </a:stretch>
              </p:blipFill>
              <p:spPr bwMode="auto">
                <a:xfrm>
                  <a:off x="2954" y="1556"/>
                  <a:ext cx="2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39" name="Picture 27"/>
                <p:cNvPicPr>
                  <a:picLocks noChangeAspect="1" noChangeArrowheads="1"/>
                </p:cNvPicPr>
                <p:nvPr/>
              </p:nvPicPr>
              <p:blipFill>
                <a:blip r:embed="rId3063"/>
                <a:srcRect/>
                <a:stretch>
                  <a:fillRect/>
                </a:stretch>
              </p:blipFill>
              <p:spPr bwMode="auto">
                <a:xfrm>
                  <a:off x="2953" y="1557"/>
                  <a:ext cx="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0" name="Picture 28"/>
                <p:cNvPicPr>
                  <a:picLocks noChangeAspect="1" noChangeArrowheads="1"/>
                </p:cNvPicPr>
                <p:nvPr/>
              </p:nvPicPr>
              <p:blipFill>
                <a:blip r:embed="rId3064"/>
                <a:srcRect/>
                <a:stretch>
                  <a:fillRect/>
                </a:stretch>
              </p:blipFill>
              <p:spPr bwMode="auto">
                <a:xfrm>
                  <a:off x="2954" y="1559"/>
                  <a:ext cx="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1" name="Picture 29"/>
                <p:cNvPicPr>
                  <a:picLocks noChangeAspect="1" noChangeArrowheads="1"/>
                </p:cNvPicPr>
                <p:nvPr/>
              </p:nvPicPr>
              <p:blipFill>
                <a:blip r:embed="rId3065"/>
                <a:srcRect/>
                <a:stretch>
                  <a:fillRect/>
                </a:stretch>
              </p:blipFill>
              <p:spPr bwMode="auto">
                <a:xfrm>
                  <a:off x="2973" y="1559"/>
                  <a:ext cx="4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2" name="Picture 30"/>
                <p:cNvPicPr>
                  <a:picLocks noChangeAspect="1" noChangeArrowheads="1"/>
                </p:cNvPicPr>
                <p:nvPr/>
              </p:nvPicPr>
              <p:blipFill>
                <a:blip r:embed="rId3066"/>
                <a:srcRect/>
                <a:stretch>
                  <a:fillRect/>
                </a:stretch>
              </p:blipFill>
              <p:spPr bwMode="auto">
                <a:xfrm>
                  <a:off x="2981" y="156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3" name="Picture 31"/>
                <p:cNvPicPr>
                  <a:picLocks noChangeAspect="1" noChangeArrowheads="1"/>
                </p:cNvPicPr>
                <p:nvPr/>
              </p:nvPicPr>
              <p:blipFill>
                <a:blip r:embed="rId3067"/>
                <a:srcRect/>
                <a:stretch>
                  <a:fillRect/>
                </a:stretch>
              </p:blipFill>
              <p:spPr bwMode="auto">
                <a:xfrm>
                  <a:off x="2993" y="1562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4" name="Picture 32"/>
                <p:cNvPicPr>
                  <a:picLocks noChangeAspect="1" noChangeArrowheads="1"/>
                </p:cNvPicPr>
                <p:nvPr/>
              </p:nvPicPr>
              <p:blipFill>
                <a:blip r:embed="rId3068"/>
                <a:srcRect/>
                <a:stretch>
                  <a:fillRect/>
                </a:stretch>
              </p:blipFill>
              <p:spPr bwMode="auto">
                <a:xfrm>
                  <a:off x="3003" y="1564"/>
                  <a:ext cx="7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5" name="Picture 33"/>
                <p:cNvPicPr>
                  <a:picLocks noChangeAspect="1" noChangeArrowheads="1"/>
                </p:cNvPicPr>
                <p:nvPr/>
              </p:nvPicPr>
              <p:blipFill>
                <a:blip r:embed="rId3069"/>
                <a:srcRect/>
                <a:stretch>
                  <a:fillRect/>
                </a:stretch>
              </p:blipFill>
              <p:spPr bwMode="auto">
                <a:xfrm>
                  <a:off x="3049" y="1566"/>
                  <a:ext cx="4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6" name="Picture 34"/>
                <p:cNvPicPr>
                  <a:picLocks noChangeAspect="1" noChangeArrowheads="1"/>
                </p:cNvPicPr>
                <p:nvPr/>
              </p:nvPicPr>
              <p:blipFill>
                <a:blip r:embed="rId3070"/>
                <a:srcRect/>
                <a:stretch>
                  <a:fillRect/>
                </a:stretch>
              </p:blipFill>
              <p:spPr bwMode="auto">
                <a:xfrm>
                  <a:off x="3064" y="1567"/>
                  <a:ext cx="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7" name="Picture 35"/>
                <p:cNvPicPr>
                  <a:picLocks noChangeAspect="1" noChangeArrowheads="1"/>
                </p:cNvPicPr>
                <p:nvPr/>
              </p:nvPicPr>
              <p:blipFill>
                <a:blip r:embed="rId3071"/>
                <a:srcRect/>
                <a:stretch>
                  <a:fillRect/>
                </a:stretch>
              </p:blipFill>
              <p:spPr bwMode="auto">
                <a:xfrm>
                  <a:off x="2956" y="1569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8" name="Picture 36"/>
                <p:cNvPicPr>
                  <a:picLocks noChangeAspect="1" noChangeArrowheads="1"/>
                </p:cNvPicPr>
                <p:nvPr/>
              </p:nvPicPr>
              <p:blipFill>
                <a:blip r:embed="rId3072"/>
                <a:srcRect/>
                <a:stretch>
                  <a:fillRect/>
                </a:stretch>
              </p:blipFill>
              <p:spPr bwMode="auto">
                <a:xfrm>
                  <a:off x="3081" y="1569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49" name="Picture 37"/>
                <p:cNvPicPr>
                  <a:picLocks noChangeAspect="1" noChangeArrowheads="1"/>
                </p:cNvPicPr>
                <p:nvPr/>
              </p:nvPicPr>
              <p:blipFill>
                <a:blip r:embed="rId3073"/>
                <a:srcRect/>
                <a:stretch>
                  <a:fillRect/>
                </a:stretch>
              </p:blipFill>
              <p:spPr bwMode="auto">
                <a:xfrm>
                  <a:off x="2944" y="1571"/>
                  <a:ext cx="5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50" name="Picture 38"/>
                <p:cNvPicPr>
                  <a:picLocks noChangeAspect="1" noChangeArrowheads="1"/>
                </p:cNvPicPr>
                <p:nvPr/>
              </p:nvPicPr>
              <p:blipFill>
                <a:blip r:embed="rId3074"/>
                <a:srcRect/>
                <a:stretch>
                  <a:fillRect/>
                </a:stretch>
              </p:blipFill>
              <p:spPr bwMode="auto">
                <a:xfrm>
                  <a:off x="3094" y="1571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51" name="Picture 39"/>
                <p:cNvPicPr>
                  <a:picLocks noChangeAspect="1" noChangeArrowheads="1"/>
                </p:cNvPicPr>
                <p:nvPr/>
              </p:nvPicPr>
              <p:blipFill>
                <a:blip r:embed="rId3075"/>
                <a:srcRect/>
                <a:stretch>
                  <a:fillRect/>
                </a:stretch>
              </p:blipFill>
              <p:spPr bwMode="auto">
                <a:xfrm>
                  <a:off x="2931" y="1572"/>
                  <a:ext cx="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352" name="Picture 40"/>
                <p:cNvPicPr>
                  <a:picLocks noChangeAspect="1" noChangeArrowheads="1"/>
                </p:cNvPicPr>
                <p:nvPr/>
              </p:nvPicPr>
              <p:blipFill>
                <a:blip r:embed="rId3076"/>
                <a:srcRect/>
                <a:stretch>
                  <a:fillRect/>
                </a:stretch>
              </p:blipFill>
              <p:spPr bwMode="auto">
                <a:xfrm>
                  <a:off x="3114" y="1572"/>
                  <a:ext cx="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5236" name="Freeform 41"/>
              <p:cNvSpPr>
                <a:spLocks/>
              </p:cNvSpPr>
              <p:nvPr/>
            </p:nvSpPr>
            <p:spPr bwMode="auto">
              <a:xfrm>
                <a:off x="2689" y="1392"/>
                <a:ext cx="704" cy="182"/>
              </a:xfrm>
              <a:custGeom>
                <a:avLst/>
                <a:gdLst>
                  <a:gd name="T0" fmla="*/ 0 w 704"/>
                  <a:gd name="T1" fmla="*/ 182 h 182"/>
                  <a:gd name="T2" fmla="*/ 175 w 704"/>
                  <a:gd name="T3" fmla="*/ 0 h 182"/>
                  <a:gd name="T4" fmla="*/ 527 w 704"/>
                  <a:gd name="T5" fmla="*/ 0 h 182"/>
                  <a:gd name="T6" fmla="*/ 704 w 704"/>
                  <a:gd name="T7" fmla="*/ 182 h 182"/>
                  <a:gd name="T8" fmla="*/ 0 w 704"/>
                  <a:gd name="T9" fmla="*/ 182 h 1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2"/>
                  <a:gd name="T17" fmla="*/ 704 w 704"/>
                  <a:gd name="T18" fmla="*/ 182 h 1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2">
                    <a:moveTo>
                      <a:pt x="0" y="182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2"/>
                    </a:lnTo>
                    <a:lnTo>
                      <a:pt x="0" y="182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42"/>
            <p:cNvGrpSpPr>
              <a:grpSpLocks/>
            </p:cNvGrpSpPr>
            <p:nvPr/>
          </p:nvGrpSpPr>
          <p:grpSpPr bwMode="auto">
            <a:xfrm>
              <a:off x="3156" y="753"/>
              <a:ext cx="1275" cy="169"/>
              <a:chOff x="2634" y="1239"/>
              <a:chExt cx="762" cy="182"/>
            </a:xfrm>
          </p:grpSpPr>
          <p:grpSp>
            <p:nvGrpSpPr>
              <p:cNvPr id="25" name="Group 43"/>
              <p:cNvGrpSpPr>
                <a:grpSpLocks/>
              </p:cNvGrpSpPr>
              <p:nvPr/>
            </p:nvGrpSpPr>
            <p:grpSpPr bwMode="auto">
              <a:xfrm>
                <a:off x="2634" y="1239"/>
                <a:ext cx="762" cy="182"/>
                <a:chOff x="2634" y="1239"/>
                <a:chExt cx="762" cy="182"/>
              </a:xfrm>
            </p:grpSpPr>
            <p:sp>
              <p:nvSpPr>
                <p:cNvPr id="15073" name="Rectangle 44"/>
                <p:cNvSpPr>
                  <a:spLocks noChangeArrowheads="1"/>
                </p:cNvSpPr>
                <p:nvPr/>
              </p:nvSpPr>
              <p:spPr bwMode="auto">
                <a:xfrm>
                  <a:off x="2634" y="1239"/>
                  <a:ext cx="762" cy="18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5074" name="Picture 45"/>
                <p:cNvPicPr>
                  <a:picLocks noChangeAspect="1" noChangeArrowheads="1"/>
                </p:cNvPicPr>
                <p:nvPr/>
              </p:nvPicPr>
              <p:blipFill>
                <a:blip r:embed="rId3077"/>
                <a:srcRect/>
                <a:stretch>
                  <a:fillRect/>
                </a:stretch>
              </p:blipFill>
              <p:spPr bwMode="auto">
                <a:xfrm>
                  <a:off x="2924" y="1239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75" name="Picture 46"/>
                <p:cNvPicPr>
                  <a:picLocks noChangeAspect="1" noChangeArrowheads="1"/>
                </p:cNvPicPr>
                <p:nvPr/>
              </p:nvPicPr>
              <p:blipFill>
                <a:blip r:embed="rId3078"/>
                <a:srcRect/>
                <a:stretch>
                  <a:fillRect/>
                </a:stretch>
              </p:blipFill>
              <p:spPr bwMode="auto">
                <a:xfrm>
                  <a:off x="2921" y="1241"/>
                  <a:ext cx="5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76" name="Picture 47"/>
                <p:cNvPicPr>
                  <a:picLocks noChangeAspect="1" noChangeArrowheads="1"/>
                </p:cNvPicPr>
                <p:nvPr/>
              </p:nvPicPr>
              <p:blipFill>
                <a:blip r:embed="rId3079"/>
                <a:srcRect/>
                <a:stretch>
                  <a:fillRect/>
                </a:stretch>
              </p:blipFill>
              <p:spPr bwMode="auto">
                <a:xfrm>
                  <a:off x="3088" y="1241"/>
                  <a:ext cx="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77" name="Picture 48"/>
                <p:cNvPicPr>
                  <a:picLocks noChangeAspect="1" noChangeArrowheads="1"/>
                </p:cNvPicPr>
                <p:nvPr/>
              </p:nvPicPr>
              <p:blipFill>
                <a:blip r:embed="rId3080"/>
                <a:srcRect/>
                <a:stretch>
                  <a:fillRect/>
                </a:stretch>
              </p:blipFill>
              <p:spPr bwMode="auto">
                <a:xfrm>
                  <a:off x="2919" y="1242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78" name="Picture 49"/>
                <p:cNvPicPr>
                  <a:picLocks noChangeAspect="1" noChangeArrowheads="1"/>
                </p:cNvPicPr>
                <p:nvPr/>
              </p:nvPicPr>
              <p:blipFill>
                <a:blip r:embed="rId3081"/>
                <a:srcRect/>
                <a:stretch>
                  <a:fillRect/>
                </a:stretch>
              </p:blipFill>
              <p:spPr bwMode="auto">
                <a:xfrm>
                  <a:off x="2914" y="1244"/>
                  <a:ext cx="5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79" name="Picture 50"/>
                <p:cNvPicPr>
                  <a:picLocks noChangeAspect="1" noChangeArrowheads="1"/>
                </p:cNvPicPr>
                <p:nvPr/>
              </p:nvPicPr>
              <p:blipFill>
                <a:blip r:embed="rId3082"/>
                <a:srcRect/>
                <a:stretch>
                  <a:fillRect/>
                </a:stretch>
              </p:blipFill>
              <p:spPr bwMode="auto">
                <a:xfrm>
                  <a:off x="2913" y="1246"/>
                  <a:ext cx="5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0" name="Picture 51"/>
                <p:cNvPicPr>
                  <a:picLocks noChangeAspect="1" noChangeArrowheads="1"/>
                </p:cNvPicPr>
                <p:nvPr/>
              </p:nvPicPr>
              <p:blipFill>
                <a:blip r:embed="rId3083"/>
                <a:srcRect/>
                <a:stretch>
                  <a:fillRect/>
                </a:stretch>
              </p:blipFill>
              <p:spPr bwMode="auto">
                <a:xfrm>
                  <a:off x="2909" y="1247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1" name="Picture 52"/>
                <p:cNvPicPr>
                  <a:picLocks noChangeAspect="1" noChangeArrowheads="1"/>
                </p:cNvPicPr>
                <p:nvPr/>
              </p:nvPicPr>
              <p:blipFill>
                <a:blip r:embed="rId3084"/>
                <a:srcRect/>
                <a:stretch>
                  <a:fillRect/>
                </a:stretch>
              </p:blipFill>
              <p:spPr bwMode="auto">
                <a:xfrm>
                  <a:off x="2906" y="1249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2" name="Picture 53"/>
                <p:cNvPicPr>
                  <a:picLocks noChangeAspect="1" noChangeArrowheads="1"/>
                </p:cNvPicPr>
                <p:nvPr/>
              </p:nvPicPr>
              <p:blipFill>
                <a:blip r:embed="rId3085"/>
                <a:srcRect/>
                <a:stretch>
                  <a:fillRect/>
                </a:stretch>
              </p:blipFill>
              <p:spPr bwMode="auto">
                <a:xfrm>
                  <a:off x="2928" y="1249"/>
                  <a:ext cx="2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3" name="Picture 54"/>
                <p:cNvPicPr>
                  <a:picLocks noChangeAspect="1" noChangeArrowheads="1"/>
                </p:cNvPicPr>
                <p:nvPr/>
              </p:nvPicPr>
              <p:blipFill>
                <a:blip r:embed="rId3086"/>
                <a:srcRect/>
                <a:stretch>
                  <a:fillRect/>
                </a:stretch>
              </p:blipFill>
              <p:spPr bwMode="auto">
                <a:xfrm>
                  <a:off x="2898" y="1251"/>
                  <a:ext cx="1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4" name="Picture 55"/>
                <p:cNvPicPr>
                  <a:picLocks noChangeAspect="1" noChangeArrowheads="1"/>
                </p:cNvPicPr>
                <p:nvPr/>
              </p:nvPicPr>
              <p:blipFill>
                <a:blip r:embed="rId3087"/>
                <a:srcRect/>
                <a:stretch>
                  <a:fillRect/>
                </a:stretch>
              </p:blipFill>
              <p:spPr bwMode="auto">
                <a:xfrm>
                  <a:off x="2936" y="1251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5" name="Picture 56"/>
                <p:cNvPicPr>
                  <a:picLocks noChangeAspect="1" noChangeArrowheads="1"/>
                </p:cNvPicPr>
                <p:nvPr/>
              </p:nvPicPr>
              <p:blipFill>
                <a:blip r:embed="rId3088"/>
                <a:srcRect/>
                <a:stretch>
                  <a:fillRect/>
                </a:stretch>
              </p:blipFill>
              <p:spPr bwMode="auto">
                <a:xfrm>
                  <a:off x="2893" y="1252"/>
                  <a:ext cx="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6" name="Picture 57"/>
                <p:cNvPicPr>
                  <a:picLocks noChangeAspect="1" noChangeArrowheads="1"/>
                </p:cNvPicPr>
                <p:nvPr/>
              </p:nvPicPr>
              <p:blipFill>
                <a:blip r:embed="rId3089"/>
                <a:srcRect/>
                <a:stretch>
                  <a:fillRect/>
                </a:stretch>
              </p:blipFill>
              <p:spPr bwMode="auto">
                <a:xfrm>
                  <a:off x="3118" y="1252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7" name="Picture 58"/>
                <p:cNvPicPr>
                  <a:picLocks noChangeAspect="1" noChangeArrowheads="1"/>
                </p:cNvPicPr>
                <p:nvPr/>
              </p:nvPicPr>
              <p:blipFill>
                <a:blip r:embed="rId3090"/>
                <a:srcRect/>
                <a:stretch>
                  <a:fillRect/>
                </a:stretch>
              </p:blipFill>
              <p:spPr bwMode="auto">
                <a:xfrm>
                  <a:off x="2919" y="1254"/>
                  <a:ext cx="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8" name="Picture 59"/>
                <p:cNvPicPr>
                  <a:picLocks noChangeAspect="1" noChangeArrowheads="1"/>
                </p:cNvPicPr>
                <p:nvPr/>
              </p:nvPicPr>
              <p:blipFill>
                <a:blip r:embed="rId3091"/>
                <a:srcRect/>
                <a:stretch>
                  <a:fillRect/>
                </a:stretch>
              </p:blipFill>
              <p:spPr bwMode="auto">
                <a:xfrm>
                  <a:off x="2886" y="1256"/>
                  <a:ext cx="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89" name="Picture 60"/>
                <p:cNvPicPr>
                  <a:picLocks noChangeAspect="1" noChangeArrowheads="1"/>
                </p:cNvPicPr>
                <p:nvPr/>
              </p:nvPicPr>
              <p:blipFill>
                <a:blip r:embed="rId3092"/>
                <a:srcRect/>
                <a:stretch>
                  <a:fillRect/>
                </a:stretch>
              </p:blipFill>
              <p:spPr bwMode="auto">
                <a:xfrm>
                  <a:off x="2908" y="1256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0" name="Picture 61"/>
                <p:cNvPicPr>
                  <a:picLocks noChangeAspect="1" noChangeArrowheads="1"/>
                </p:cNvPicPr>
                <p:nvPr/>
              </p:nvPicPr>
              <p:blipFill>
                <a:blip r:embed="rId3093"/>
                <a:srcRect/>
                <a:stretch>
                  <a:fillRect/>
                </a:stretch>
              </p:blipFill>
              <p:spPr bwMode="auto">
                <a:xfrm>
                  <a:off x="2883" y="1257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1" name="Picture 62"/>
                <p:cNvPicPr>
                  <a:picLocks noChangeAspect="1" noChangeArrowheads="1"/>
                </p:cNvPicPr>
                <p:nvPr/>
              </p:nvPicPr>
              <p:blipFill>
                <a:blip r:embed="rId3094"/>
                <a:srcRect/>
                <a:stretch>
                  <a:fillRect/>
                </a:stretch>
              </p:blipFill>
              <p:spPr bwMode="auto">
                <a:xfrm>
                  <a:off x="2909" y="1257"/>
                  <a:ext cx="1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2" name="Picture 63"/>
                <p:cNvPicPr>
                  <a:picLocks noChangeAspect="1" noChangeArrowheads="1"/>
                </p:cNvPicPr>
                <p:nvPr/>
              </p:nvPicPr>
              <p:blipFill>
                <a:blip r:embed="rId3095"/>
                <a:srcRect/>
                <a:stretch>
                  <a:fillRect/>
                </a:stretch>
              </p:blipFill>
              <p:spPr bwMode="auto">
                <a:xfrm>
                  <a:off x="2871" y="1259"/>
                  <a:ext cx="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3" name="Picture 64"/>
                <p:cNvPicPr>
                  <a:picLocks noChangeAspect="1" noChangeArrowheads="1"/>
                </p:cNvPicPr>
                <p:nvPr/>
              </p:nvPicPr>
              <p:blipFill>
                <a:blip r:embed="rId3096"/>
                <a:srcRect/>
                <a:stretch>
                  <a:fillRect/>
                </a:stretch>
              </p:blipFill>
              <p:spPr bwMode="auto">
                <a:xfrm>
                  <a:off x="2914" y="1259"/>
                  <a:ext cx="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4" name="Picture 65"/>
                <p:cNvPicPr>
                  <a:picLocks noChangeAspect="1" noChangeArrowheads="1"/>
                </p:cNvPicPr>
                <p:nvPr/>
              </p:nvPicPr>
              <p:blipFill>
                <a:blip r:embed="rId3097"/>
                <a:srcRect/>
                <a:stretch>
                  <a:fillRect/>
                </a:stretch>
              </p:blipFill>
              <p:spPr bwMode="auto">
                <a:xfrm>
                  <a:off x="2868" y="1261"/>
                  <a:ext cx="1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5" name="Picture 66"/>
                <p:cNvPicPr>
                  <a:picLocks noChangeAspect="1" noChangeArrowheads="1"/>
                </p:cNvPicPr>
                <p:nvPr/>
              </p:nvPicPr>
              <p:blipFill>
                <a:blip r:embed="rId3098"/>
                <a:srcRect/>
                <a:stretch>
                  <a:fillRect/>
                </a:stretch>
              </p:blipFill>
              <p:spPr bwMode="auto">
                <a:xfrm>
                  <a:off x="2909" y="1261"/>
                  <a:ext cx="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6" name="Picture 67"/>
                <p:cNvPicPr>
                  <a:picLocks noChangeAspect="1" noChangeArrowheads="1"/>
                </p:cNvPicPr>
                <p:nvPr/>
              </p:nvPicPr>
              <p:blipFill>
                <a:blip r:embed="rId3099"/>
                <a:srcRect/>
                <a:stretch>
                  <a:fillRect/>
                </a:stretch>
              </p:blipFill>
              <p:spPr bwMode="auto">
                <a:xfrm>
                  <a:off x="2863" y="1262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7" name="Picture 68"/>
                <p:cNvPicPr>
                  <a:picLocks noChangeAspect="1" noChangeArrowheads="1"/>
                </p:cNvPicPr>
                <p:nvPr/>
              </p:nvPicPr>
              <p:blipFill>
                <a:blip r:embed="rId3100"/>
                <a:srcRect/>
                <a:stretch>
                  <a:fillRect/>
                </a:stretch>
              </p:blipFill>
              <p:spPr bwMode="auto">
                <a:xfrm>
                  <a:off x="2871" y="1262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8" name="Picture 69"/>
                <p:cNvPicPr>
                  <a:picLocks noChangeAspect="1" noChangeArrowheads="1"/>
                </p:cNvPicPr>
                <p:nvPr/>
              </p:nvPicPr>
              <p:blipFill>
                <a:blip r:embed="rId3101"/>
                <a:srcRect/>
                <a:stretch>
                  <a:fillRect/>
                </a:stretch>
              </p:blipFill>
              <p:spPr bwMode="auto">
                <a:xfrm>
                  <a:off x="2899" y="1262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99" name="Picture 70"/>
                <p:cNvPicPr>
                  <a:picLocks noChangeAspect="1" noChangeArrowheads="1"/>
                </p:cNvPicPr>
                <p:nvPr/>
              </p:nvPicPr>
              <p:blipFill>
                <a:blip r:embed="rId3102"/>
                <a:srcRect/>
                <a:stretch>
                  <a:fillRect/>
                </a:stretch>
              </p:blipFill>
              <p:spPr bwMode="auto">
                <a:xfrm>
                  <a:off x="3136" y="1262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0" name="Picture 71"/>
                <p:cNvPicPr>
                  <a:picLocks noChangeAspect="1" noChangeArrowheads="1"/>
                </p:cNvPicPr>
                <p:nvPr/>
              </p:nvPicPr>
              <p:blipFill>
                <a:blip r:embed="rId3103"/>
                <a:srcRect/>
                <a:stretch>
                  <a:fillRect/>
                </a:stretch>
              </p:blipFill>
              <p:spPr bwMode="auto">
                <a:xfrm>
                  <a:off x="2863" y="1264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1" name="Picture 72"/>
                <p:cNvPicPr>
                  <a:picLocks noChangeAspect="1" noChangeArrowheads="1"/>
                </p:cNvPicPr>
                <p:nvPr/>
              </p:nvPicPr>
              <p:blipFill>
                <a:blip r:embed="rId3104"/>
                <a:srcRect/>
                <a:stretch>
                  <a:fillRect/>
                </a:stretch>
              </p:blipFill>
              <p:spPr bwMode="auto">
                <a:xfrm>
                  <a:off x="2891" y="1264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2" name="Picture 73"/>
                <p:cNvPicPr>
                  <a:picLocks noChangeAspect="1" noChangeArrowheads="1"/>
                </p:cNvPicPr>
                <p:nvPr/>
              </p:nvPicPr>
              <p:blipFill>
                <a:blip r:embed="rId3105"/>
                <a:srcRect/>
                <a:stretch>
                  <a:fillRect/>
                </a:stretch>
              </p:blipFill>
              <p:spPr bwMode="auto">
                <a:xfrm>
                  <a:off x="3141" y="1264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3" name="Picture 74"/>
                <p:cNvPicPr>
                  <a:picLocks noChangeAspect="1" noChangeArrowheads="1"/>
                </p:cNvPicPr>
                <p:nvPr/>
              </p:nvPicPr>
              <p:blipFill>
                <a:blip r:embed="rId3106"/>
                <a:srcRect/>
                <a:stretch>
                  <a:fillRect/>
                </a:stretch>
              </p:blipFill>
              <p:spPr bwMode="auto">
                <a:xfrm>
                  <a:off x="2853" y="1266"/>
                  <a:ext cx="2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4" name="Picture 75"/>
                <p:cNvPicPr>
                  <a:picLocks noChangeAspect="1" noChangeArrowheads="1"/>
                </p:cNvPicPr>
                <p:nvPr/>
              </p:nvPicPr>
              <p:blipFill>
                <a:blip r:embed="rId3107"/>
                <a:srcRect/>
                <a:stretch>
                  <a:fillRect/>
                </a:stretch>
              </p:blipFill>
              <p:spPr bwMode="auto">
                <a:xfrm>
                  <a:off x="2883" y="1266"/>
                  <a:ext cx="1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5" name="Picture 76"/>
                <p:cNvPicPr>
                  <a:picLocks noChangeAspect="1" noChangeArrowheads="1"/>
                </p:cNvPicPr>
                <p:nvPr/>
              </p:nvPicPr>
              <p:blipFill>
                <a:blip r:embed="rId3108"/>
                <a:srcRect/>
                <a:stretch>
                  <a:fillRect/>
                </a:stretch>
              </p:blipFill>
              <p:spPr bwMode="auto">
                <a:xfrm>
                  <a:off x="2848" y="1267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6" name="Picture 77"/>
                <p:cNvPicPr>
                  <a:picLocks noChangeAspect="1" noChangeArrowheads="1"/>
                </p:cNvPicPr>
                <p:nvPr/>
              </p:nvPicPr>
              <p:blipFill>
                <a:blip r:embed="rId3109"/>
                <a:srcRect/>
                <a:stretch>
                  <a:fillRect/>
                </a:stretch>
              </p:blipFill>
              <p:spPr bwMode="auto">
                <a:xfrm>
                  <a:off x="2883" y="1267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7" name="Picture 78"/>
                <p:cNvPicPr>
                  <a:picLocks noChangeAspect="1" noChangeArrowheads="1"/>
                </p:cNvPicPr>
                <p:nvPr/>
              </p:nvPicPr>
              <p:blipFill>
                <a:blip r:embed="rId3110"/>
                <a:srcRect/>
                <a:stretch>
                  <a:fillRect/>
                </a:stretch>
              </p:blipFill>
              <p:spPr bwMode="auto">
                <a:xfrm>
                  <a:off x="2848" y="1269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8" name="Picture 79"/>
                <p:cNvPicPr>
                  <a:picLocks noChangeAspect="1" noChangeArrowheads="1"/>
                </p:cNvPicPr>
                <p:nvPr/>
              </p:nvPicPr>
              <p:blipFill>
                <a:blip r:embed="rId3111"/>
                <a:srcRect/>
                <a:stretch>
                  <a:fillRect/>
                </a:stretch>
              </p:blipFill>
              <p:spPr bwMode="auto">
                <a:xfrm>
                  <a:off x="2841" y="1271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09" name="Picture 80"/>
                <p:cNvPicPr>
                  <a:picLocks noChangeAspect="1" noChangeArrowheads="1"/>
                </p:cNvPicPr>
                <p:nvPr/>
              </p:nvPicPr>
              <p:blipFill>
                <a:blip r:embed="rId3112"/>
                <a:srcRect/>
                <a:stretch>
                  <a:fillRect/>
                </a:stretch>
              </p:blipFill>
              <p:spPr bwMode="auto">
                <a:xfrm>
                  <a:off x="2839" y="1272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0" name="Picture 81"/>
                <p:cNvPicPr>
                  <a:picLocks noChangeAspect="1" noChangeArrowheads="1"/>
                </p:cNvPicPr>
                <p:nvPr/>
              </p:nvPicPr>
              <p:blipFill>
                <a:blip r:embed="rId3113"/>
                <a:srcRect/>
                <a:stretch>
                  <a:fillRect/>
                </a:stretch>
              </p:blipFill>
              <p:spPr bwMode="auto">
                <a:xfrm>
                  <a:off x="2838" y="1274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1" name="Picture 82"/>
                <p:cNvPicPr>
                  <a:picLocks noChangeAspect="1" noChangeArrowheads="1"/>
                </p:cNvPicPr>
                <p:nvPr/>
              </p:nvPicPr>
              <p:blipFill>
                <a:blip r:embed="rId3114"/>
                <a:srcRect/>
                <a:stretch>
                  <a:fillRect/>
                </a:stretch>
              </p:blipFill>
              <p:spPr bwMode="auto">
                <a:xfrm>
                  <a:off x="2839" y="1276"/>
                  <a:ext cx="2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2" name="Picture 83"/>
                <p:cNvPicPr>
                  <a:picLocks noChangeAspect="1" noChangeArrowheads="1"/>
                </p:cNvPicPr>
                <p:nvPr/>
              </p:nvPicPr>
              <p:blipFill>
                <a:blip r:embed="rId3115"/>
                <a:srcRect/>
                <a:stretch>
                  <a:fillRect/>
                </a:stretch>
              </p:blipFill>
              <p:spPr bwMode="auto">
                <a:xfrm>
                  <a:off x="2844" y="1277"/>
                  <a:ext cx="1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3" name="Picture 84"/>
                <p:cNvPicPr>
                  <a:picLocks noChangeAspect="1" noChangeArrowheads="1"/>
                </p:cNvPicPr>
                <p:nvPr/>
              </p:nvPicPr>
              <p:blipFill>
                <a:blip r:embed="rId3116"/>
                <a:srcRect/>
                <a:stretch>
                  <a:fillRect/>
                </a:stretch>
              </p:blipFill>
              <p:spPr bwMode="auto">
                <a:xfrm>
                  <a:off x="3171" y="1277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4" name="Picture 85"/>
                <p:cNvPicPr>
                  <a:picLocks noChangeAspect="1" noChangeArrowheads="1"/>
                </p:cNvPicPr>
                <p:nvPr/>
              </p:nvPicPr>
              <p:blipFill>
                <a:blip r:embed="rId3117"/>
                <a:srcRect/>
                <a:stretch>
                  <a:fillRect/>
                </a:stretch>
              </p:blipFill>
              <p:spPr bwMode="auto">
                <a:xfrm>
                  <a:off x="2853" y="1279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5" name="Picture 86"/>
                <p:cNvPicPr>
                  <a:picLocks noChangeAspect="1" noChangeArrowheads="1"/>
                </p:cNvPicPr>
                <p:nvPr/>
              </p:nvPicPr>
              <p:blipFill>
                <a:blip r:embed="rId3118"/>
                <a:srcRect/>
                <a:stretch>
                  <a:fillRect/>
                </a:stretch>
              </p:blipFill>
              <p:spPr bwMode="auto">
                <a:xfrm>
                  <a:off x="2853" y="1282"/>
                  <a:ext cx="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6" name="Picture 87"/>
                <p:cNvPicPr>
                  <a:picLocks noChangeAspect="1" noChangeArrowheads="1"/>
                </p:cNvPicPr>
                <p:nvPr/>
              </p:nvPicPr>
              <p:blipFill>
                <a:blip r:embed="rId3119"/>
                <a:srcRect/>
                <a:stretch>
                  <a:fillRect/>
                </a:stretch>
              </p:blipFill>
              <p:spPr bwMode="auto">
                <a:xfrm>
                  <a:off x="2838" y="1289"/>
                  <a:ext cx="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7" name="Picture 88"/>
                <p:cNvPicPr>
                  <a:picLocks noChangeAspect="1" noChangeArrowheads="1"/>
                </p:cNvPicPr>
                <p:nvPr/>
              </p:nvPicPr>
              <p:blipFill>
                <a:blip r:embed="rId3120"/>
                <a:srcRect/>
                <a:stretch>
                  <a:fillRect/>
                </a:stretch>
              </p:blipFill>
              <p:spPr bwMode="auto">
                <a:xfrm>
                  <a:off x="2843" y="1291"/>
                  <a:ext cx="2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8" name="Picture 89"/>
                <p:cNvPicPr>
                  <a:picLocks noChangeAspect="1" noChangeArrowheads="1"/>
                </p:cNvPicPr>
                <p:nvPr/>
              </p:nvPicPr>
              <p:blipFill>
                <a:blip r:embed="rId3121"/>
                <a:srcRect/>
                <a:stretch>
                  <a:fillRect/>
                </a:stretch>
              </p:blipFill>
              <p:spPr bwMode="auto">
                <a:xfrm>
                  <a:off x="3096" y="1291"/>
                  <a:ext cx="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19" name="Picture 90"/>
                <p:cNvPicPr>
                  <a:picLocks noChangeAspect="1" noChangeArrowheads="1"/>
                </p:cNvPicPr>
                <p:nvPr/>
              </p:nvPicPr>
              <p:blipFill>
                <a:blip r:embed="rId3122"/>
                <a:srcRect/>
                <a:stretch>
                  <a:fillRect/>
                </a:stretch>
              </p:blipFill>
              <p:spPr bwMode="auto">
                <a:xfrm>
                  <a:off x="2834" y="1292"/>
                  <a:ext cx="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0" name="Picture 91"/>
                <p:cNvPicPr>
                  <a:picLocks noChangeAspect="1" noChangeArrowheads="1"/>
                </p:cNvPicPr>
                <p:nvPr/>
              </p:nvPicPr>
              <p:blipFill>
                <a:blip r:embed="rId3123"/>
                <a:srcRect/>
                <a:stretch>
                  <a:fillRect/>
                </a:stretch>
              </p:blipFill>
              <p:spPr bwMode="auto">
                <a:xfrm>
                  <a:off x="3098" y="1292"/>
                  <a:ext cx="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1" name="Picture 92"/>
                <p:cNvPicPr>
                  <a:picLocks noChangeAspect="1" noChangeArrowheads="1"/>
                </p:cNvPicPr>
                <p:nvPr/>
              </p:nvPicPr>
              <p:blipFill>
                <a:blip r:embed="rId3124"/>
                <a:srcRect/>
                <a:stretch>
                  <a:fillRect/>
                </a:stretch>
              </p:blipFill>
              <p:spPr bwMode="auto">
                <a:xfrm>
                  <a:off x="2838" y="1294"/>
                  <a:ext cx="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2" name="Picture 93"/>
                <p:cNvPicPr>
                  <a:picLocks noChangeAspect="1" noChangeArrowheads="1"/>
                </p:cNvPicPr>
                <p:nvPr/>
              </p:nvPicPr>
              <p:blipFill>
                <a:blip r:embed="rId3125"/>
                <a:srcRect/>
                <a:stretch>
                  <a:fillRect/>
                </a:stretch>
              </p:blipFill>
              <p:spPr bwMode="auto">
                <a:xfrm>
                  <a:off x="3101" y="1294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3" name="Picture 94"/>
                <p:cNvPicPr>
                  <a:picLocks noChangeAspect="1" noChangeArrowheads="1"/>
                </p:cNvPicPr>
                <p:nvPr/>
              </p:nvPicPr>
              <p:blipFill>
                <a:blip r:embed="rId3126"/>
                <a:srcRect/>
                <a:stretch>
                  <a:fillRect/>
                </a:stretch>
              </p:blipFill>
              <p:spPr bwMode="auto">
                <a:xfrm>
                  <a:off x="2839" y="1296"/>
                  <a:ext cx="4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4" name="Picture 95"/>
                <p:cNvPicPr>
                  <a:picLocks noChangeAspect="1" noChangeArrowheads="1"/>
                </p:cNvPicPr>
                <p:nvPr/>
              </p:nvPicPr>
              <p:blipFill>
                <a:blip r:embed="rId3127"/>
                <a:srcRect/>
                <a:stretch>
                  <a:fillRect/>
                </a:stretch>
              </p:blipFill>
              <p:spPr bwMode="auto">
                <a:xfrm>
                  <a:off x="3104" y="1296"/>
                  <a:ext cx="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5" name="Picture 96"/>
                <p:cNvPicPr>
                  <a:picLocks noChangeAspect="1" noChangeArrowheads="1"/>
                </p:cNvPicPr>
                <p:nvPr/>
              </p:nvPicPr>
              <p:blipFill>
                <a:blip r:embed="rId3128"/>
                <a:srcRect/>
                <a:stretch>
                  <a:fillRect/>
                </a:stretch>
              </p:blipFill>
              <p:spPr bwMode="auto">
                <a:xfrm>
                  <a:off x="3219" y="1296"/>
                  <a:ext cx="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6" name="Picture 97"/>
                <p:cNvPicPr>
                  <a:picLocks noChangeAspect="1" noChangeArrowheads="1"/>
                </p:cNvPicPr>
                <p:nvPr/>
              </p:nvPicPr>
              <p:blipFill>
                <a:blip r:embed="rId3129"/>
                <a:srcRect/>
                <a:stretch>
                  <a:fillRect/>
                </a:stretch>
              </p:blipFill>
              <p:spPr bwMode="auto">
                <a:xfrm>
                  <a:off x="2843" y="1297"/>
                  <a:ext cx="4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7" name="Picture 98"/>
                <p:cNvPicPr>
                  <a:picLocks noChangeAspect="1" noChangeArrowheads="1"/>
                </p:cNvPicPr>
                <p:nvPr/>
              </p:nvPicPr>
              <p:blipFill>
                <a:blip r:embed="rId3130"/>
                <a:srcRect/>
                <a:stretch>
                  <a:fillRect/>
                </a:stretch>
              </p:blipFill>
              <p:spPr bwMode="auto">
                <a:xfrm>
                  <a:off x="3219" y="1297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8" name="Picture 99"/>
                <p:cNvPicPr>
                  <a:picLocks noChangeAspect="1" noChangeArrowheads="1"/>
                </p:cNvPicPr>
                <p:nvPr/>
              </p:nvPicPr>
              <p:blipFill>
                <a:blip r:embed="rId3131"/>
                <a:srcRect/>
                <a:stretch>
                  <a:fillRect/>
                </a:stretch>
              </p:blipFill>
              <p:spPr bwMode="auto">
                <a:xfrm>
                  <a:off x="2844" y="1299"/>
                  <a:ext cx="5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29" name="Picture 100"/>
                <p:cNvPicPr>
                  <a:picLocks noChangeAspect="1" noChangeArrowheads="1"/>
                </p:cNvPicPr>
                <p:nvPr/>
              </p:nvPicPr>
              <p:blipFill>
                <a:blip r:embed="rId3132"/>
                <a:srcRect/>
                <a:stretch>
                  <a:fillRect/>
                </a:stretch>
              </p:blipFill>
              <p:spPr bwMode="auto">
                <a:xfrm>
                  <a:off x="3229" y="1299"/>
                  <a:ext cx="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0" name="Picture 101"/>
                <p:cNvPicPr>
                  <a:picLocks noChangeAspect="1" noChangeArrowheads="1"/>
                </p:cNvPicPr>
                <p:nvPr/>
              </p:nvPicPr>
              <p:blipFill>
                <a:blip r:embed="rId3133"/>
                <a:srcRect/>
                <a:stretch>
                  <a:fillRect/>
                </a:stretch>
              </p:blipFill>
              <p:spPr bwMode="auto">
                <a:xfrm>
                  <a:off x="2848" y="1301"/>
                  <a:ext cx="5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1" name="Picture 102"/>
                <p:cNvPicPr>
                  <a:picLocks noChangeAspect="1" noChangeArrowheads="1"/>
                </p:cNvPicPr>
                <p:nvPr/>
              </p:nvPicPr>
              <p:blipFill>
                <a:blip r:embed="rId3134"/>
                <a:srcRect/>
                <a:stretch>
                  <a:fillRect/>
                </a:stretch>
              </p:blipFill>
              <p:spPr bwMode="auto">
                <a:xfrm>
                  <a:off x="2859" y="1302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2" name="Picture 103"/>
                <p:cNvPicPr>
                  <a:picLocks noChangeAspect="1" noChangeArrowheads="1"/>
                </p:cNvPicPr>
                <p:nvPr/>
              </p:nvPicPr>
              <p:blipFill>
                <a:blip r:embed="rId3135"/>
                <a:srcRect/>
                <a:stretch>
                  <a:fillRect/>
                </a:stretch>
              </p:blipFill>
              <p:spPr bwMode="auto">
                <a:xfrm>
                  <a:off x="2858" y="1304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3" name="Picture 104"/>
                <p:cNvPicPr>
                  <a:picLocks noChangeAspect="1" noChangeArrowheads="1"/>
                </p:cNvPicPr>
                <p:nvPr/>
              </p:nvPicPr>
              <p:blipFill>
                <a:blip r:embed="rId3136"/>
                <a:srcRect/>
                <a:stretch>
                  <a:fillRect/>
                </a:stretch>
              </p:blipFill>
              <p:spPr bwMode="auto">
                <a:xfrm>
                  <a:off x="2861" y="1306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4" name="Picture 105"/>
                <p:cNvPicPr>
                  <a:picLocks noChangeAspect="1" noChangeArrowheads="1"/>
                </p:cNvPicPr>
                <p:nvPr/>
              </p:nvPicPr>
              <p:blipFill>
                <a:blip r:embed="rId3137"/>
                <a:srcRect/>
                <a:stretch>
                  <a:fillRect/>
                </a:stretch>
              </p:blipFill>
              <p:spPr bwMode="auto">
                <a:xfrm>
                  <a:off x="2866" y="1307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5" name="Picture 106"/>
                <p:cNvPicPr>
                  <a:picLocks noChangeAspect="1" noChangeArrowheads="1"/>
                </p:cNvPicPr>
                <p:nvPr/>
              </p:nvPicPr>
              <p:blipFill>
                <a:blip r:embed="rId3138"/>
                <a:srcRect/>
                <a:stretch>
                  <a:fillRect/>
                </a:stretch>
              </p:blipFill>
              <p:spPr bwMode="auto">
                <a:xfrm>
                  <a:off x="2871" y="1309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6" name="Picture 107"/>
                <p:cNvPicPr>
                  <a:picLocks noChangeAspect="1" noChangeArrowheads="1"/>
                </p:cNvPicPr>
                <p:nvPr/>
              </p:nvPicPr>
              <p:blipFill>
                <a:blip r:embed="rId3139"/>
                <a:srcRect/>
                <a:stretch>
                  <a:fillRect/>
                </a:stretch>
              </p:blipFill>
              <p:spPr bwMode="auto">
                <a:xfrm>
                  <a:off x="2893" y="1311"/>
                  <a:ext cx="5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7" name="Picture 108"/>
                <p:cNvPicPr>
                  <a:picLocks noChangeAspect="1" noChangeArrowheads="1"/>
                </p:cNvPicPr>
                <p:nvPr/>
              </p:nvPicPr>
              <p:blipFill>
                <a:blip r:embed="rId3140"/>
                <a:srcRect/>
                <a:stretch>
                  <a:fillRect/>
                </a:stretch>
              </p:blipFill>
              <p:spPr bwMode="auto">
                <a:xfrm>
                  <a:off x="3128" y="1311"/>
                  <a:ext cx="1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8" name="Picture 109"/>
                <p:cNvPicPr>
                  <a:picLocks noChangeAspect="1" noChangeArrowheads="1"/>
                </p:cNvPicPr>
                <p:nvPr/>
              </p:nvPicPr>
              <p:blipFill>
                <a:blip r:embed="rId3141"/>
                <a:srcRect/>
                <a:stretch>
                  <a:fillRect/>
                </a:stretch>
              </p:blipFill>
              <p:spPr bwMode="auto">
                <a:xfrm>
                  <a:off x="2888" y="1312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39" name="Picture 110"/>
                <p:cNvPicPr>
                  <a:picLocks noChangeAspect="1" noChangeArrowheads="1"/>
                </p:cNvPicPr>
                <p:nvPr/>
              </p:nvPicPr>
              <p:blipFill>
                <a:blip r:embed="rId3142"/>
                <a:srcRect/>
                <a:stretch>
                  <a:fillRect/>
                </a:stretch>
              </p:blipFill>
              <p:spPr bwMode="auto">
                <a:xfrm>
                  <a:off x="3131" y="1312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0" name="Picture 111"/>
                <p:cNvPicPr>
                  <a:picLocks noChangeAspect="1" noChangeArrowheads="1"/>
                </p:cNvPicPr>
                <p:nvPr/>
              </p:nvPicPr>
              <p:blipFill>
                <a:blip r:embed="rId3143"/>
                <a:srcRect/>
                <a:stretch>
                  <a:fillRect/>
                </a:stretch>
              </p:blipFill>
              <p:spPr bwMode="auto">
                <a:xfrm>
                  <a:off x="2883" y="1314"/>
                  <a:ext cx="7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1" name="Picture 112"/>
                <p:cNvPicPr>
                  <a:picLocks noChangeAspect="1" noChangeArrowheads="1"/>
                </p:cNvPicPr>
                <p:nvPr/>
              </p:nvPicPr>
              <p:blipFill>
                <a:blip r:embed="rId3144"/>
                <a:srcRect/>
                <a:stretch>
                  <a:fillRect/>
                </a:stretch>
              </p:blipFill>
              <p:spPr bwMode="auto">
                <a:xfrm>
                  <a:off x="3134" y="1314"/>
                  <a:ext cx="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2" name="Picture 113"/>
                <p:cNvPicPr>
                  <a:picLocks noChangeAspect="1" noChangeArrowheads="1"/>
                </p:cNvPicPr>
                <p:nvPr/>
              </p:nvPicPr>
              <p:blipFill>
                <a:blip r:embed="rId3145"/>
                <a:srcRect/>
                <a:stretch>
                  <a:fillRect/>
                </a:stretch>
              </p:blipFill>
              <p:spPr bwMode="auto">
                <a:xfrm>
                  <a:off x="2879" y="1316"/>
                  <a:ext cx="7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3" name="Picture 114"/>
                <p:cNvPicPr>
                  <a:picLocks noChangeAspect="1" noChangeArrowheads="1"/>
                </p:cNvPicPr>
                <p:nvPr/>
              </p:nvPicPr>
              <p:blipFill>
                <a:blip r:embed="rId3146"/>
                <a:srcRect/>
                <a:stretch>
                  <a:fillRect/>
                </a:stretch>
              </p:blipFill>
              <p:spPr bwMode="auto">
                <a:xfrm>
                  <a:off x="2878" y="1317"/>
                  <a:ext cx="8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4" name="Picture 115"/>
                <p:cNvPicPr>
                  <a:picLocks noChangeAspect="1" noChangeArrowheads="1"/>
                </p:cNvPicPr>
                <p:nvPr/>
              </p:nvPicPr>
              <p:blipFill>
                <a:blip r:embed="rId3147"/>
                <a:srcRect/>
                <a:stretch>
                  <a:fillRect/>
                </a:stretch>
              </p:blipFill>
              <p:spPr bwMode="auto">
                <a:xfrm>
                  <a:off x="3141" y="1317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5" name="Picture 116"/>
                <p:cNvPicPr>
                  <a:picLocks noChangeAspect="1" noChangeArrowheads="1"/>
                </p:cNvPicPr>
                <p:nvPr/>
              </p:nvPicPr>
              <p:blipFill>
                <a:blip r:embed="rId3148"/>
                <a:srcRect/>
                <a:stretch>
                  <a:fillRect/>
                </a:stretch>
              </p:blipFill>
              <p:spPr bwMode="auto">
                <a:xfrm>
                  <a:off x="2881" y="1319"/>
                  <a:ext cx="8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6" name="Picture 117"/>
                <p:cNvPicPr>
                  <a:picLocks noChangeAspect="1" noChangeArrowheads="1"/>
                </p:cNvPicPr>
                <p:nvPr/>
              </p:nvPicPr>
              <p:blipFill>
                <a:blip r:embed="rId3149"/>
                <a:srcRect/>
                <a:stretch>
                  <a:fillRect/>
                </a:stretch>
              </p:blipFill>
              <p:spPr bwMode="auto">
                <a:xfrm>
                  <a:off x="3143" y="1319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7" name="Picture 118"/>
                <p:cNvPicPr>
                  <a:picLocks noChangeAspect="1" noChangeArrowheads="1"/>
                </p:cNvPicPr>
                <p:nvPr/>
              </p:nvPicPr>
              <p:blipFill>
                <a:blip r:embed="rId3150"/>
                <a:srcRect/>
                <a:stretch>
                  <a:fillRect/>
                </a:stretch>
              </p:blipFill>
              <p:spPr bwMode="auto">
                <a:xfrm>
                  <a:off x="2886" y="1321"/>
                  <a:ext cx="9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8" name="Picture 119"/>
                <p:cNvPicPr>
                  <a:picLocks noChangeAspect="1" noChangeArrowheads="1"/>
                </p:cNvPicPr>
                <p:nvPr/>
              </p:nvPicPr>
              <p:blipFill>
                <a:blip r:embed="rId3151"/>
                <a:srcRect/>
                <a:stretch>
                  <a:fillRect/>
                </a:stretch>
              </p:blipFill>
              <p:spPr bwMode="auto">
                <a:xfrm>
                  <a:off x="3146" y="1321"/>
                  <a:ext cx="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49" name="Picture 120"/>
                <p:cNvPicPr>
                  <a:picLocks noChangeAspect="1" noChangeArrowheads="1"/>
                </p:cNvPicPr>
                <p:nvPr/>
              </p:nvPicPr>
              <p:blipFill>
                <a:blip r:embed="rId3152"/>
                <a:srcRect/>
                <a:stretch>
                  <a:fillRect/>
                </a:stretch>
              </p:blipFill>
              <p:spPr bwMode="auto">
                <a:xfrm>
                  <a:off x="2889" y="1322"/>
                  <a:ext cx="9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0" name="Picture 121"/>
                <p:cNvPicPr>
                  <a:picLocks noChangeAspect="1" noChangeArrowheads="1"/>
                </p:cNvPicPr>
                <p:nvPr/>
              </p:nvPicPr>
              <p:blipFill>
                <a:blip r:embed="rId3153"/>
                <a:srcRect/>
                <a:stretch>
                  <a:fillRect/>
                </a:stretch>
              </p:blipFill>
              <p:spPr bwMode="auto">
                <a:xfrm>
                  <a:off x="3146" y="1322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1" name="Picture 122"/>
                <p:cNvPicPr>
                  <a:picLocks noChangeAspect="1" noChangeArrowheads="1"/>
                </p:cNvPicPr>
                <p:nvPr/>
              </p:nvPicPr>
              <p:blipFill>
                <a:blip r:embed="rId3154"/>
                <a:srcRect/>
                <a:stretch>
                  <a:fillRect/>
                </a:stretch>
              </p:blipFill>
              <p:spPr bwMode="auto">
                <a:xfrm>
                  <a:off x="2894" y="1324"/>
                  <a:ext cx="9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2" name="Picture 123"/>
                <p:cNvPicPr>
                  <a:picLocks noChangeAspect="1" noChangeArrowheads="1"/>
                </p:cNvPicPr>
                <p:nvPr/>
              </p:nvPicPr>
              <p:blipFill>
                <a:blip r:embed="rId3155"/>
                <a:srcRect/>
                <a:stretch>
                  <a:fillRect/>
                </a:stretch>
              </p:blipFill>
              <p:spPr bwMode="auto">
                <a:xfrm>
                  <a:off x="3146" y="1324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3" name="Picture 124"/>
                <p:cNvPicPr>
                  <a:picLocks noChangeAspect="1" noChangeArrowheads="1"/>
                </p:cNvPicPr>
                <p:nvPr/>
              </p:nvPicPr>
              <p:blipFill>
                <a:blip r:embed="rId3156"/>
                <a:srcRect/>
                <a:stretch>
                  <a:fillRect/>
                </a:stretch>
              </p:blipFill>
              <p:spPr bwMode="auto">
                <a:xfrm>
                  <a:off x="3276" y="1324"/>
                  <a:ext cx="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4" name="Picture 125"/>
                <p:cNvPicPr>
                  <a:picLocks noChangeAspect="1" noChangeArrowheads="1"/>
                </p:cNvPicPr>
                <p:nvPr/>
              </p:nvPicPr>
              <p:blipFill>
                <a:blip r:embed="rId3157"/>
                <a:srcRect/>
                <a:stretch>
                  <a:fillRect/>
                </a:stretch>
              </p:blipFill>
              <p:spPr bwMode="auto">
                <a:xfrm>
                  <a:off x="2898" y="1326"/>
                  <a:ext cx="10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5" name="Picture 126"/>
                <p:cNvPicPr>
                  <a:picLocks noChangeAspect="1" noChangeArrowheads="1"/>
                </p:cNvPicPr>
                <p:nvPr/>
              </p:nvPicPr>
              <p:blipFill>
                <a:blip r:embed="rId3158"/>
                <a:srcRect/>
                <a:stretch>
                  <a:fillRect/>
                </a:stretch>
              </p:blipFill>
              <p:spPr bwMode="auto">
                <a:xfrm>
                  <a:off x="3149" y="1326"/>
                  <a:ext cx="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6" name="Picture 127"/>
                <p:cNvPicPr>
                  <a:picLocks noChangeAspect="1" noChangeArrowheads="1"/>
                </p:cNvPicPr>
                <p:nvPr/>
              </p:nvPicPr>
              <p:blipFill>
                <a:blip r:embed="rId3159"/>
                <a:srcRect/>
                <a:stretch>
                  <a:fillRect/>
                </a:stretch>
              </p:blipFill>
              <p:spPr bwMode="auto">
                <a:xfrm>
                  <a:off x="3283" y="1326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7" name="Picture 128"/>
                <p:cNvPicPr>
                  <a:picLocks noChangeAspect="1" noChangeArrowheads="1"/>
                </p:cNvPicPr>
                <p:nvPr/>
              </p:nvPicPr>
              <p:blipFill>
                <a:blip r:embed="rId3160"/>
                <a:srcRect/>
                <a:stretch>
                  <a:fillRect/>
                </a:stretch>
              </p:blipFill>
              <p:spPr bwMode="auto">
                <a:xfrm>
                  <a:off x="2903" y="1327"/>
                  <a:ext cx="10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8" name="Picture 129"/>
                <p:cNvPicPr>
                  <a:picLocks noChangeAspect="1" noChangeArrowheads="1"/>
                </p:cNvPicPr>
                <p:nvPr/>
              </p:nvPicPr>
              <p:blipFill>
                <a:blip r:embed="rId3161"/>
                <a:srcRect/>
                <a:stretch>
                  <a:fillRect/>
                </a:stretch>
              </p:blipFill>
              <p:spPr bwMode="auto">
                <a:xfrm>
                  <a:off x="3154" y="1327"/>
                  <a:ext cx="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59" name="Picture 130"/>
                <p:cNvPicPr>
                  <a:picLocks noChangeAspect="1" noChangeArrowheads="1"/>
                </p:cNvPicPr>
                <p:nvPr/>
              </p:nvPicPr>
              <p:blipFill>
                <a:blip r:embed="rId3162"/>
                <a:srcRect/>
                <a:stretch>
                  <a:fillRect/>
                </a:stretch>
              </p:blipFill>
              <p:spPr bwMode="auto">
                <a:xfrm>
                  <a:off x="2904" y="1329"/>
                  <a:ext cx="10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0" name="Picture 131"/>
                <p:cNvPicPr>
                  <a:picLocks noChangeAspect="1" noChangeArrowheads="1"/>
                </p:cNvPicPr>
                <p:nvPr/>
              </p:nvPicPr>
              <p:blipFill>
                <a:blip r:embed="rId3163"/>
                <a:srcRect/>
                <a:stretch>
                  <a:fillRect/>
                </a:stretch>
              </p:blipFill>
              <p:spPr bwMode="auto">
                <a:xfrm>
                  <a:off x="2908" y="1331"/>
                  <a:ext cx="10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1" name="Picture 132"/>
                <p:cNvPicPr>
                  <a:picLocks noChangeAspect="1" noChangeArrowheads="1"/>
                </p:cNvPicPr>
                <p:nvPr/>
              </p:nvPicPr>
              <p:blipFill>
                <a:blip r:embed="rId3164"/>
                <a:srcRect/>
                <a:stretch>
                  <a:fillRect/>
                </a:stretch>
              </p:blipFill>
              <p:spPr bwMode="auto">
                <a:xfrm>
                  <a:off x="2911" y="1332"/>
                  <a:ext cx="1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2" name="Picture 133"/>
                <p:cNvPicPr>
                  <a:picLocks noChangeAspect="1" noChangeArrowheads="1"/>
                </p:cNvPicPr>
                <p:nvPr/>
              </p:nvPicPr>
              <p:blipFill>
                <a:blip r:embed="rId3165"/>
                <a:srcRect/>
                <a:stretch>
                  <a:fillRect/>
                </a:stretch>
              </p:blipFill>
              <p:spPr bwMode="auto">
                <a:xfrm>
                  <a:off x="2913" y="1334"/>
                  <a:ext cx="1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3" name="Picture 134"/>
                <p:cNvPicPr>
                  <a:picLocks noChangeAspect="1" noChangeArrowheads="1"/>
                </p:cNvPicPr>
                <p:nvPr/>
              </p:nvPicPr>
              <p:blipFill>
                <a:blip r:embed="rId3166"/>
                <a:srcRect/>
                <a:stretch>
                  <a:fillRect/>
                </a:stretch>
              </p:blipFill>
              <p:spPr bwMode="auto">
                <a:xfrm>
                  <a:off x="2918" y="1336"/>
                  <a:ext cx="1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4" name="Picture 135"/>
                <p:cNvPicPr>
                  <a:picLocks noChangeAspect="1" noChangeArrowheads="1"/>
                </p:cNvPicPr>
                <p:nvPr/>
              </p:nvPicPr>
              <p:blipFill>
                <a:blip r:embed="rId3167"/>
                <a:srcRect/>
                <a:stretch>
                  <a:fillRect/>
                </a:stretch>
              </p:blipFill>
              <p:spPr bwMode="auto">
                <a:xfrm>
                  <a:off x="2919" y="1337"/>
                  <a:ext cx="1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5" name="Picture 136"/>
                <p:cNvPicPr>
                  <a:picLocks noChangeAspect="1" noChangeArrowheads="1"/>
                </p:cNvPicPr>
                <p:nvPr/>
              </p:nvPicPr>
              <p:blipFill>
                <a:blip r:embed="rId3168"/>
                <a:srcRect/>
                <a:stretch>
                  <a:fillRect/>
                </a:stretch>
              </p:blipFill>
              <p:spPr bwMode="auto">
                <a:xfrm>
                  <a:off x="2923" y="1339"/>
                  <a:ext cx="1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6" name="Picture 137"/>
                <p:cNvPicPr>
                  <a:picLocks noChangeAspect="1" noChangeArrowheads="1"/>
                </p:cNvPicPr>
                <p:nvPr/>
              </p:nvPicPr>
              <p:blipFill>
                <a:blip r:embed="rId3169"/>
                <a:srcRect/>
                <a:stretch>
                  <a:fillRect/>
                </a:stretch>
              </p:blipFill>
              <p:spPr bwMode="auto">
                <a:xfrm>
                  <a:off x="2924" y="1341"/>
                  <a:ext cx="11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7" name="Picture 138"/>
                <p:cNvPicPr>
                  <a:picLocks noChangeAspect="1" noChangeArrowheads="1"/>
                </p:cNvPicPr>
                <p:nvPr/>
              </p:nvPicPr>
              <p:blipFill>
                <a:blip r:embed="rId3170"/>
                <a:srcRect/>
                <a:stretch>
                  <a:fillRect/>
                </a:stretch>
              </p:blipFill>
              <p:spPr bwMode="auto">
                <a:xfrm>
                  <a:off x="2928" y="1342"/>
                  <a:ext cx="1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8" name="Picture 139"/>
                <p:cNvPicPr>
                  <a:picLocks noChangeAspect="1" noChangeArrowheads="1"/>
                </p:cNvPicPr>
                <p:nvPr/>
              </p:nvPicPr>
              <p:blipFill>
                <a:blip r:embed="rId3171"/>
                <a:srcRect/>
                <a:stretch>
                  <a:fillRect/>
                </a:stretch>
              </p:blipFill>
              <p:spPr bwMode="auto">
                <a:xfrm>
                  <a:off x="2929" y="1344"/>
                  <a:ext cx="1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69" name="Picture 140"/>
                <p:cNvPicPr>
                  <a:picLocks noChangeAspect="1" noChangeArrowheads="1"/>
                </p:cNvPicPr>
                <p:nvPr/>
              </p:nvPicPr>
              <p:blipFill>
                <a:blip r:embed="rId3172"/>
                <a:srcRect/>
                <a:stretch>
                  <a:fillRect/>
                </a:stretch>
              </p:blipFill>
              <p:spPr bwMode="auto">
                <a:xfrm>
                  <a:off x="2931" y="1346"/>
                  <a:ext cx="1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0" name="Picture 141"/>
                <p:cNvPicPr>
                  <a:picLocks noChangeAspect="1" noChangeArrowheads="1"/>
                </p:cNvPicPr>
                <p:nvPr/>
              </p:nvPicPr>
              <p:blipFill>
                <a:blip r:embed="rId3173"/>
                <a:srcRect/>
                <a:stretch>
                  <a:fillRect/>
                </a:stretch>
              </p:blipFill>
              <p:spPr bwMode="auto">
                <a:xfrm>
                  <a:off x="2933" y="1347"/>
                  <a:ext cx="1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1" name="Picture 142"/>
                <p:cNvPicPr>
                  <a:picLocks noChangeAspect="1" noChangeArrowheads="1"/>
                </p:cNvPicPr>
                <p:nvPr/>
              </p:nvPicPr>
              <p:blipFill>
                <a:blip r:embed="rId3174"/>
                <a:srcRect/>
                <a:stretch>
                  <a:fillRect/>
                </a:stretch>
              </p:blipFill>
              <p:spPr bwMode="auto">
                <a:xfrm>
                  <a:off x="2934" y="1349"/>
                  <a:ext cx="1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2" name="Picture 143"/>
                <p:cNvPicPr>
                  <a:picLocks noChangeAspect="1" noChangeArrowheads="1"/>
                </p:cNvPicPr>
                <p:nvPr/>
              </p:nvPicPr>
              <p:blipFill>
                <a:blip r:embed="rId3175"/>
                <a:srcRect/>
                <a:stretch>
                  <a:fillRect/>
                </a:stretch>
              </p:blipFill>
              <p:spPr bwMode="auto">
                <a:xfrm>
                  <a:off x="2936" y="1351"/>
                  <a:ext cx="1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3" name="Picture 144"/>
                <p:cNvPicPr>
                  <a:picLocks noChangeAspect="1" noChangeArrowheads="1"/>
                </p:cNvPicPr>
                <p:nvPr/>
              </p:nvPicPr>
              <p:blipFill>
                <a:blip r:embed="rId3176"/>
                <a:srcRect/>
                <a:stretch>
                  <a:fillRect/>
                </a:stretch>
              </p:blipFill>
              <p:spPr bwMode="auto">
                <a:xfrm>
                  <a:off x="2936" y="1352"/>
                  <a:ext cx="1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4" name="Picture 145"/>
                <p:cNvPicPr>
                  <a:picLocks noChangeAspect="1" noChangeArrowheads="1"/>
                </p:cNvPicPr>
                <p:nvPr/>
              </p:nvPicPr>
              <p:blipFill>
                <a:blip r:embed="rId3177"/>
                <a:srcRect/>
                <a:stretch>
                  <a:fillRect/>
                </a:stretch>
              </p:blipFill>
              <p:spPr bwMode="auto">
                <a:xfrm>
                  <a:off x="2938" y="1354"/>
                  <a:ext cx="1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5" name="Picture 146"/>
                <p:cNvPicPr>
                  <a:picLocks noChangeAspect="1" noChangeArrowheads="1"/>
                </p:cNvPicPr>
                <p:nvPr/>
              </p:nvPicPr>
              <p:blipFill>
                <a:blip r:embed="rId3178"/>
                <a:srcRect/>
                <a:stretch>
                  <a:fillRect/>
                </a:stretch>
              </p:blipFill>
              <p:spPr bwMode="auto">
                <a:xfrm>
                  <a:off x="2938" y="1356"/>
                  <a:ext cx="13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6" name="Picture 147"/>
                <p:cNvPicPr>
                  <a:picLocks noChangeAspect="1" noChangeArrowheads="1"/>
                </p:cNvPicPr>
                <p:nvPr/>
              </p:nvPicPr>
              <p:blipFill>
                <a:blip r:embed="rId3179"/>
                <a:srcRect/>
                <a:stretch>
                  <a:fillRect/>
                </a:stretch>
              </p:blipFill>
              <p:spPr bwMode="auto">
                <a:xfrm>
                  <a:off x="2939" y="1357"/>
                  <a:ext cx="1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7" name="Picture 148"/>
                <p:cNvPicPr>
                  <a:picLocks noChangeAspect="1" noChangeArrowheads="1"/>
                </p:cNvPicPr>
                <p:nvPr/>
              </p:nvPicPr>
              <p:blipFill>
                <a:blip r:embed="rId3180"/>
                <a:srcRect/>
                <a:stretch>
                  <a:fillRect/>
                </a:stretch>
              </p:blipFill>
              <p:spPr bwMode="auto">
                <a:xfrm>
                  <a:off x="2939" y="1359"/>
                  <a:ext cx="14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8" name="Picture 149"/>
                <p:cNvPicPr>
                  <a:picLocks noChangeAspect="1" noChangeArrowheads="1"/>
                </p:cNvPicPr>
                <p:nvPr/>
              </p:nvPicPr>
              <p:blipFill>
                <a:blip r:embed="rId3181"/>
                <a:srcRect/>
                <a:stretch>
                  <a:fillRect/>
                </a:stretch>
              </p:blipFill>
              <p:spPr bwMode="auto">
                <a:xfrm>
                  <a:off x="2939" y="1361"/>
                  <a:ext cx="14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79" name="Picture 150"/>
                <p:cNvPicPr>
                  <a:picLocks noChangeAspect="1" noChangeArrowheads="1"/>
                </p:cNvPicPr>
                <p:nvPr/>
              </p:nvPicPr>
              <p:blipFill>
                <a:blip r:embed="rId3182"/>
                <a:srcRect/>
                <a:stretch>
                  <a:fillRect/>
                </a:stretch>
              </p:blipFill>
              <p:spPr bwMode="auto">
                <a:xfrm>
                  <a:off x="2939" y="1362"/>
                  <a:ext cx="1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0" name="Picture 151"/>
                <p:cNvPicPr>
                  <a:picLocks noChangeAspect="1" noChangeArrowheads="1"/>
                </p:cNvPicPr>
                <p:nvPr/>
              </p:nvPicPr>
              <p:blipFill>
                <a:blip r:embed="rId3183"/>
                <a:srcRect/>
                <a:stretch>
                  <a:fillRect/>
                </a:stretch>
              </p:blipFill>
              <p:spPr bwMode="auto">
                <a:xfrm>
                  <a:off x="2938" y="1364"/>
                  <a:ext cx="1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1" name="Picture 152"/>
                <p:cNvPicPr>
                  <a:picLocks noChangeAspect="1" noChangeArrowheads="1"/>
                </p:cNvPicPr>
                <p:nvPr/>
              </p:nvPicPr>
              <p:blipFill>
                <a:blip r:embed="rId3184"/>
                <a:srcRect/>
                <a:stretch>
                  <a:fillRect/>
                </a:stretch>
              </p:blipFill>
              <p:spPr bwMode="auto">
                <a:xfrm>
                  <a:off x="2938" y="1366"/>
                  <a:ext cx="1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2" name="Picture 153"/>
                <p:cNvPicPr>
                  <a:picLocks noChangeAspect="1" noChangeArrowheads="1"/>
                </p:cNvPicPr>
                <p:nvPr/>
              </p:nvPicPr>
              <p:blipFill>
                <a:blip r:embed="rId3185"/>
                <a:srcRect/>
                <a:stretch>
                  <a:fillRect/>
                </a:stretch>
              </p:blipFill>
              <p:spPr bwMode="auto">
                <a:xfrm>
                  <a:off x="2938" y="1367"/>
                  <a:ext cx="1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3" name="Picture 154"/>
                <p:cNvPicPr>
                  <a:picLocks noChangeAspect="1" noChangeArrowheads="1"/>
                </p:cNvPicPr>
                <p:nvPr/>
              </p:nvPicPr>
              <p:blipFill>
                <a:blip r:embed="rId3186"/>
                <a:srcRect/>
                <a:stretch>
                  <a:fillRect/>
                </a:stretch>
              </p:blipFill>
              <p:spPr bwMode="auto">
                <a:xfrm>
                  <a:off x="2938" y="1369"/>
                  <a:ext cx="7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4" name="Picture 155"/>
                <p:cNvPicPr>
                  <a:picLocks noChangeAspect="1" noChangeArrowheads="1"/>
                </p:cNvPicPr>
                <p:nvPr/>
              </p:nvPicPr>
              <p:blipFill>
                <a:blip r:embed="rId3187"/>
                <a:srcRect/>
                <a:stretch>
                  <a:fillRect/>
                </a:stretch>
              </p:blipFill>
              <p:spPr bwMode="auto">
                <a:xfrm>
                  <a:off x="3054" y="1369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5" name="Picture 156"/>
                <p:cNvPicPr>
                  <a:picLocks noChangeAspect="1" noChangeArrowheads="1"/>
                </p:cNvPicPr>
                <p:nvPr/>
              </p:nvPicPr>
              <p:blipFill>
                <a:blip r:embed="rId3188"/>
                <a:srcRect/>
                <a:stretch>
                  <a:fillRect/>
                </a:stretch>
              </p:blipFill>
              <p:spPr bwMode="auto">
                <a:xfrm>
                  <a:off x="2938" y="1371"/>
                  <a:ext cx="7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6" name="Picture 157"/>
                <p:cNvPicPr>
                  <a:picLocks noChangeAspect="1" noChangeArrowheads="1"/>
                </p:cNvPicPr>
                <p:nvPr/>
              </p:nvPicPr>
              <p:blipFill>
                <a:blip r:embed="rId3189"/>
                <a:srcRect/>
                <a:stretch>
                  <a:fillRect/>
                </a:stretch>
              </p:blipFill>
              <p:spPr bwMode="auto">
                <a:xfrm>
                  <a:off x="3056" y="1371"/>
                  <a:ext cx="4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7" name="Picture 158"/>
                <p:cNvPicPr>
                  <a:picLocks noChangeAspect="1" noChangeArrowheads="1"/>
                </p:cNvPicPr>
                <p:nvPr/>
              </p:nvPicPr>
              <p:blipFill>
                <a:blip r:embed="rId3190"/>
                <a:srcRect/>
                <a:stretch>
                  <a:fillRect/>
                </a:stretch>
              </p:blipFill>
              <p:spPr bwMode="auto">
                <a:xfrm>
                  <a:off x="2936" y="1372"/>
                  <a:ext cx="7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8" name="Picture 159"/>
                <p:cNvPicPr>
                  <a:picLocks noChangeAspect="1" noChangeArrowheads="1"/>
                </p:cNvPicPr>
                <p:nvPr/>
              </p:nvPicPr>
              <p:blipFill>
                <a:blip r:embed="rId3191"/>
                <a:srcRect/>
                <a:stretch>
                  <a:fillRect/>
                </a:stretch>
              </p:blipFill>
              <p:spPr bwMode="auto">
                <a:xfrm>
                  <a:off x="3058" y="1372"/>
                  <a:ext cx="4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89" name="Picture 160"/>
                <p:cNvPicPr>
                  <a:picLocks noChangeAspect="1" noChangeArrowheads="1"/>
                </p:cNvPicPr>
                <p:nvPr/>
              </p:nvPicPr>
              <p:blipFill>
                <a:blip r:embed="rId3192"/>
                <a:srcRect/>
                <a:stretch>
                  <a:fillRect/>
                </a:stretch>
              </p:blipFill>
              <p:spPr bwMode="auto">
                <a:xfrm>
                  <a:off x="2934" y="1374"/>
                  <a:ext cx="7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0" name="Picture 161"/>
                <p:cNvPicPr>
                  <a:picLocks noChangeAspect="1" noChangeArrowheads="1"/>
                </p:cNvPicPr>
                <p:nvPr/>
              </p:nvPicPr>
              <p:blipFill>
                <a:blip r:embed="rId3193"/>
                <a:srcRect/>
                <a:stretch>
                  <a:fillRect/>
                </a:stretch>
              </p:blipFill>
              <p:spPr bwMode="auto">
                <a:xfrm>
                  <a:off x="3059" y="1374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1" name="Picture 162"/>
                <p:cNvPicPr>
                  <a:picLocks noChangeAspect="1" noChangeArrowheads="1"/>
                </p:cNvPicPr>
                <p:nvPr/>
              </p:nvPicPr>
              <p:blipFill>
                <a:blip r:embed="rId3194"/>
                <a:srcRect/>
                <a:stretch>
                  <a:fillRect/>
                </a:stretch>
              </p:blipFill>
              <p:spPr bwMode="auto">
                <a:xfrm>
                  <a:off x="2933" y="1376"/>
                  <a:ext cx="8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2" name="Picture 163"/>
                <p:cNvPicPr>
                  <a:picLocks noChangeAspect="1" noChangeArrowheads="1"/>
                </p:cNvPicPr>
                <p:nvPr/>
              </p:nvPicPr>
              <p:blipFill>
                <a:blip r:embed="rId3195"/>
                <a:srcRect/>
                <a:stretch>
                  <a:fillRect/>
                </a:stretch>
              </p:blipFill>
              <p:spPr bwMode="auto">
                <a:xfrm>
                  <a:off x="3061" y="1376"/>
                  <a:ext cx="4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3" name="Picture 164"/>
                <p:cNvPicPr>
                  <a:picLocks noChangeAspect="1" noChangeArrowheads="1"/>
                </p:cNvPicPr>
                <p:nvPr/>
              </p:nvPicPr>
              <p:blipFill>
                <a:blip r:embed="rId3196"/>
                <a:srcRect/>
                <a:stretch>
                  <a:fillRect/>
                </a:stretch>
              </p:blipFill>
              <p:spPr bwMode="auto">
                <a:xfrm>
                  <a:off x="2931" y="1377"/>
                  <a:ext cx="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4" name="Picture 165"/>
                <p:cNvPicPr>
                  <a:picLocks noChangeAspect="1" noChangeArrowheads="1"/>
                </p:cNvPicPr>
                <p:nvPr/>
              </p:nvPicPr>
              <p:blipFill>
                <a:blip r:embed="rId3197"/>
                <a:srcRect/>
                <a:stretch>
                  <a:fillRect/>
                </a:stretch>
              </p:blipFill>
              <p:spPr bwMode="auto">
                <a:xfrm>
                  <a:off x="3064" y="1377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5" name="Picture 166"/>
                <p:cNvPicPr>
                  <a:picLocks noChangeAspect="1" noChangeArrowheads="1"/>
                </p:cNvPicPr>
                <p:nvPr/>
              </p:nvPicPr>
              <p:blipFill>
                <a:blip r:embed="rId3198"/>
                <a:srcRect/>
                <a:stretch>
                  <a:fillRect/>
                </a:stretch>
              </p:blipFill>
              <p:spPr bwMode="auto">
                <a:xfrm>
                  <a:off x="2929" y="1379"/>
                  <a:ext cx="8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6" name="Picture 167"/>
                <p:cNvPicPr>
                  <a:picLocks noChangeAspect="1" noChangeArrowheads="1"/>
                </p:cNvPicPr>
                <p:nvPr/>
              </p:nvPicPr>
              <p:blipFill>
                <a:blip r:embed="rId3199"/>
                <a:srcRect/>
                <a:stretch>
                  <a:fillRect/>
                </a:stretch>
              </p:blipFill>
              <p:spPr bwMode="auto">
                <a:xfrm>
                  <a:off x="3069" y="1379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7" name="Picture 168"/>
                <p:cNvPicPr>
                  <a:picLocks noChangeAspect="1" noChangeArrowheads="1"/>
                </p:cNvPicPr>
                <p:nvPr/>
              </p:nvPicPr>
              <p:blipFill>
                <a:blip r:embed="rId3200"/>
                <a:srcRect/>
                <a:stretch>
                  <a:fillRect/>
                </a:stretch>
              </p:blipFill>
              <p:spPr bwMode="auto">
                <a:xfrm>
                  <a:off x="2928" y="1381"/>
                  <a:ext cx="8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8" name="Picture 169"/>
                <p:cNvPicPr>
                  <a:picLocks noChangeAspect="1" noChangeArrowheads="1"/>
                </p:cNvPicPr>
                <p:nvPr/>
              </p:nvPicPr>
              <p:blipFill>
                <a:blip r:embed="rId3201"/>
                <a:srcRect/>
                <a:stretch>
                  <a:fillRect/>
                </a:stretch>
              </p:blipFill>
              <p:spPr bwMode="auto">
                <a:xfrm>
                  <a:off x="3074" y="1381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199" name="Picture 170"/>
                <p:cNvPicPr>
                  <a:picLocks noChangeAspect="1" noChangeArrowheads="1"/>
                </p:cNvPicPr>
                <p:nvPr/>
              </p:nvPicPr>
              <p:blipFill>
                <a:blip r:embed="rId3202"/>
                <a:srcRect/>
                <a:stretch>
                  <a:fillRect/>
                </a:stretch>
              </p:blipFill>
              <p:spPr bwMode="auto">
                <a:xfrm>
                  <a:off x="2924" y="1382"/>
                  <a:ext cx="8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0" name="Picture 171"/>
                <p:cNvPicPr>
                  <a:picLocks noChangeAspect="1" noChangeArrowheads="1"/>
                </p:cNvPicPr>
                <p:nvPr/>
              </p:nvPicPr>
              <p:blipFill>
                <a:blip r:embed="rId3203"/>
                <a:srcRect/>
                <a:stretch>
                  <a:fillRect/>
                </a:stretch>
              </p:blipFill>
              <p:spPr bwMode="auto">
                <a:xfrm>
                  <a:off x="3076" y="1382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1" name="Picture 172"/>
                <p:cNvPicPr>
                  <a:picLocks noChangeAspect="1" noChangeArrowheads="1"/>
                </p:cNvPicPr>
                <p:nvPr/>
              </p:nvPicPr>
              <p:blipFill>
                <a:blip r:embed="rId3204"/>
                <a:srcRect/>
                <a:stretch>
                  <a:fillRect/>
                </a:stretch>
              </p:blipFill>
              <p:spPr bwMode="auto">
                <a:xfrm>
                  <a:off x="2923" y="1384"/>
                  <a:ext cx="9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2" name="Picture 173"/>
                <p:cNvPicPr>
                  <a:picLocks noChangeAspect="1" noChangeArrowheads="1"/>
                </p:cNvPicPr>
                <p:nvPr/>
              </p:nvPicPr>
              <p:blipFill>
                <a:blip r:embed="rId3205"/>
                <a:srcRect/>
                <a:stretch>
                  <a:fillRect/>
                </a:stretch>
              </p:blipFill>
              <p:spPr bwMode="auto">
                <a:xfrm>
                  <a:off x="3078" y="1384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3" name="Picture 174"/>
                <p:cNvPicPr>
                  <a:picLocks noChangeAspect="1" noChangeArrowheads="1"/>
                </p:cNvPicPr>
                <p:nvPr/>
              </p:nvPicPr>
              <p:blipFill>
                <a:blip r:embed="rId3206"/>
                <a:srcRect/>
                <a:stretch>
                  <a:fillRect/>
                </a:stretch>
              </p:blipFill>
              <p:spPr bwMode="auto">
                <a:xfrm>
                  <a:off x="2921" y="1386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4" name="Picture 175"/>
                <p:cNvPicPr>
                  <a:picLocks noChangeAspect="1" noChangeArrowheads="1"/>
                </p:cNvPicPr>
                <p:nvPr/>
              </p:nvPicPr>
              <p:blipFill>
                <a:blip r:embed="rId3207"/>
                <a:srcRect/>
                <a:stretch>
                  <a:fillRect/>
                </a:stretch>
              </p:blipFill>
              <p:spPr bwMode="auto">
                <a:xfrm>
                  <a:off x="2996" y="1386"/>
                  <a:ext cx="1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5" name="Picture 176"/>
                <p:cNvPicPr>
                  <a:picLocks noChangeAspect="1" noChangeArrowheads="1"/>
                </p:cNvPicPr>
                <p:nvPr/>
              </p:nvPicPr>
              <p:blipFill>
                <a:blip r:embed="rId3208"/>
                <a:srcRect/>
                <a:stretch>
                  <a:fillRect/>
                </a:stretch>
              </p:blipFill>
              <p:spPr bwMode="auto">
                <a:xfrm>
                  <a:off x="3079" y="1386"/>
                  <a:ext cx="2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6" name="Picture 177"/>
                <p:cNvPicPr>
                  <a:picLocks noChangeAspect="1" noChangeArrowheads="1"/>
                </p:cNvPicPr>
                <p:nvPr/>
              </p:nvPicPr>
              <p:blipFill>
                <a:blip r:embed="rId3209"/>
                <a:srcRect/>
                <a:stretch>
                  <a:fillRect/>
                </a:stretch>
              </p:blipFill>
              <p:spPr bwMode="auto">
                <a:xfrm>
                  <a:off x="2918" y="1387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7" name="Picture 178"/>
                <p:cNvPicPr>
                  <a:picLocks noChangeAspect="1" noChangeArrowheads="1"/>
                </p:cNvPicPr>
                <p:nvPr/>
              </p:nvPicPr>
              <p:blipFill>
                <a:blip r:embed="rId3210"/>
                <a:srcRect/>
                <a:stretch>
                  <a:fillRect/>
                </a:stretch>
              </p:blipFill>
              <p:spPr bwMode="auto">
                <a:xfrm>
                  <a:off x="3081" y="1387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8" name="Picture 179"/>
                <p:cNvPicPr>
                  <a:picLocks noChangeAspect="1" noChangeArrowheads="1"/>
                </p:cNvPicPr>
                <p:nvPr/>
              </p:nvPicPr>
              <p:blipFill>
                <a:blip r:embed="rId3211"/>
                <a:srcRect/>
                <a:stretch>
                  <a:fillRect/>
                </a:stretch>
              </p:blipFill>
              <p:spPr bwMode="auto">
                <a:xfrm>
                  <a:off x="2916" y="1389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09" name="Picture 180"/>
                <p:cNvPicPr>
                  <a:picLocks noChangeAspect="1" noChangeArrowheads="1"/>
                </p:cNvPicPr>
                <p:nvPr/>
              </p:nvPicPr>
              <p:blipFill>
                <a:blip r:embed="rId3212"/>
                <a:srcRect/>
                <a:stretch>
                  <a:fillRect/>
                </a:stretch>
              </p:blipFill>
              <p:spPr bwMode="auto">
                <a:xfrm>
                  <a:off x="3081" y="1389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0" name="Picture 181"/>
                <p:cNvPicPr>
                  <a:picLocks noChangeAspect="1" noChangeArrowheads="1"/>
                </p:cNvPicPr>
                <p:nvPr/>
              </p:nvPicPr>
              <p:blipFill>
                <a:blip r:embed="rId3213"/>
                <a:srcRect/>
                <a:stretch>
                  <a:fillRect/>
                </a:stretch>
              </p:blipFill>
              <p:spPr bwMode="auto">
                <a:xfrm>
                  <a:off x="2913" y="1391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1" name="Picture 182"/>
                <p:cNvPicPr>
                  <a:picLocks noChangeAspect="1" noChangeArrowheads="1"/>
                </p:cNvPicPr>
                <p:nvPr/>
              </p:nvPicPr>
              <p:blipFill>
                <a:blip r:embed="rId3214"/>
                <a:srcRect/>
                <a:stretch>
                  <a:fillRect/>
                </a:stretch>
              </p:blipFill>
              <p:spPr bwMode="auto">
                <a:xfrm>
                  <a:off x="3081" y="1391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2" name="Picture 183"/>
                <p:cNvPicPr>
                  <a:picLocks noChangeAspect="1" noChangeArrowheads="1"/>
                </p:cNvPicPr>
                <p:nvPr/>
              </p:nvPicPr>
              <p:blipFill>
                <a:blip r:embed="rId3215"/>
                <a:srcRect/>
                <a:stretch>
                  <a:fillRect/>
                </a:stretch>
              </p:blipFill>
              <p:spPr bwMode="auto">
                <a:xfrm>
                  <a:off x="2909" y="1392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3" name="Picture 184"/>
                <p:cNvPicPr>
                  <a:picLocks noChangeAspect="1" noChangeArrowheads="1"/>
                </p:cNvPicPr>
                <p:nvPr/>
              </p:nvPicPr>
              <p:blipFill>
                <a:blip r:embed="rId3216"/>
                <a:srcRect/>
                <a:stretch>
                  <a:fillRect/>
                </a:stretch>
              </p:blipFill>
              <p:spPr bwMode="auto">
                <a:xfrm>
                  <a:off x="3083" y="1392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4" name="Picture 185"/>
                <p:cNvPicPr>
                  <a:picLocks noChangeAspect="1" noChangeArrowheads="1"/>
                </p:cNvPicPr>
                <p:nvPr/>
              </p:nvPicPr>
              <p:blipFill>
                <a:blip r:embed="rId3217"/>
                <a:srcRect/>
                <a:stretch>
                  <a:fillRect/>
                </a:stretch>
              </p:blipFill>
              <p:spPr bwMode="auto">
                <a:xfrm>
                  <a:off x="2906" y="139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5" name="Picture 186"/>
                <p:cNvPicPr>
                  <a:picLocks noChangeAspect="1" noChangeArrowheads="1"/>
                </p:cNvPicPr>
                <p:nvPr/>
              </p:nvPicPr>
              <p:blipFill>
                <a:blip r:embed="rId3218"/>
                <a:srcRect/>
                <a:stretch>
                  <a:fillRect/>
                </a:stretch>
              </p:blipFill>
              <p:spPr bwMode="auto">
                <a:xfrm>
                  <a:off x="3086" y="1394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6" name="Picture 187"/>
                <p:cNvPicPr>
                  <a:picLocks noChangeAspect="1" noChangeArrowheads="1"/>
                </p:cNvPicPr>
                <p:nvPr/>
              </p:nvPicPr>
              <p:blipFill>
                <a:blip r:embed="rId3219"/>
                <a:srcRect/>
                <a:stretch>
                  <a:fillRect/>
                </a:stretch>
              </p:blipFill>
              <p:spPr bwMode="auto">
                <a:xfrm>
                  <a:off x="2904" y="1396"/>
                  <a:ext cx="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7" name="Picture 188"/>
                <p:cNvPicPr>
                  <a:picLocks noChangeAspect="1" noChangeArrowheads="1"/>
                </p:cNvPicPr>
                <p:nvPr/>
              </p:nvPicPr>
              <p:blipFill>
                <a:blip r:embed="rId3220"/>
                <a:srcRect/>
                <a:stretch>
                  <a:fillRect/>
                </a:stretch>
              </p:blipFill>
              <p:spPr bwMode="auto">
                <a:xfrm>
                  <a:off x="2903" y="1397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8" name="Picture 189"/>
                <p:cNvPicPr>
                  <a:picLocks noChangeAspect="1" noChangeArrowheads="1"/>
                </p:cNvPicPr>
                <p:nvPr/>
              </p:nvPicPr>
              <p:blipFill>
                <a:blip r:embed="rId3221"/>
                <a:srcRect/>
                <a:stretch>
                  <a:fillRect/>
                </a:stretch>
              </p:blipFill>
              <p:spPr bwMode="auto">
                <a:xfrm>
                  <a:off x="2906" y="1399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19" name="Picture 190"/>
                <p:cNvPicPr>
                  <a:picLocks noChangeAspect="1" noChangeArrowheads="1"/>
                </p:cNvPicPr>
                <p:nvPr/>
              </p:nvPicPr>
              <p:blipFill>
                <a:blip r:embed="rId3222"/>
                <a:srcRect/>
                <a:stretch>
                  <a:fillRect/>
                </a:stretch>
              </p:blipFill>
              <p:spPr bwMode="auto">
                <a:xfrm>
                  <a:off x="2911" y="1401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0" name="Picture 191"/>
                <p:cNvPicPr>
                  <a:picLocks noChangeAspect="1" noChangeArrowheads="1"/>
                </p:cNvPicPr>
                <p:nvPr/>
              </p:nvPicPr>
              <p:blipFill>
                <a:blip r:embed="rId3223"/>
                <a:srcRect/>
                <a:stretch>
                  <a:fillRect/>
                </a:stretch>
              </p:blipFill>
              <p:spPr bwMode="auto">
                <a:xfrm>
                  <a:off x="2919" y="1402"/>
                  <a:ext cx="8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1" name="Picture 192"/>
                <p:cNvPicPr>
                  <a:picLocks noChangeAspect="1" noChangeArrowheads="1"/>
                </p:cNvPicPr>
                <p:nvPr/>
              </p:nvPicPr>
              <p:blipFill>
                <a:blip r:embed="rId3224"/>
                <a:srcRect/>
                <a:stretch>
                  <a:fillRect/>
                </a:stretch>
              </p:blipFill>
              <p:spPr bwMode="auto">
                <a:xfrm>
                  <a:off x="2928" y="1404"/>
                  <a:ext cx="8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2" name="Picture 193"/>
                <p:cNvPicPr>
                  <a:picLocks noChangeAspect="1" noChangeArrowheads="1"/>
                </p:cNvPicPr>
                <p:nvPr/>
              </p:nvPicPr>
              <p:blipFill>
                <a:blip r:embed="rId3225"/>
                <a:srcRect/>
                <a:stretch>
                  <a:fillRect/>
                </a:stretch>
              </p:blipFill>
              <p:spPr bwMode="auto">
                <a:xfrm>
                  <a:off x="2946" y="1406"/>
                  <a:ext cx="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3" name="Picture 194"/>
                <p:cNvPicPr>
                  <a:picLocks noChangeAspect="1" noChangeArrowheads="1"/>
                </p:cNvPicPr>
                <p:nvPr/>
              </p:nvPicPr>
              <p:blipFill>
                <a:blip r:embed="rId3226"/>
                <a:srcRect/>
                <a:stretch>
                  <a:fillRect/>
                </a:stretch>
              </p:blipFill>
              <p:spPr bwMode="auto">
                <a:xfrm>
                  <a:off x="2973" y="1406"/>
                  <a:ext cx="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4" name="Picture 195"/>
                <p:cNvPicPr>
                  <a:picLocks noChangeAspect="1" noChangeArrowheads="1"/>
                </p:cNvPicPr>
                <p:nvPr/>
              </p:nvPicPr>
              <p:blipFill>
                <a:blip r:embed="rId3227"/>
                <a:srcRect/>
                <a:stretch>
                  <a:fillRect/>
                </a:stretch>
              </p:blipFill>
              <p:spPr bwMode="auto">
                <a:xfrm>
                  <a:off x="2981" y="1407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5" name="Picture 196"/>
                <p:cNvPicPr>
                  <a:picLocks noChangeAspect="1" noChangeArrowheads="1"/>
                </p:cNvPicPr>
                <p:nvPr/>
              </p:nvPicPr>
              <p:blipFill>
                <a:blip r:embed="rId3228"/>
                <a:srcRect/>
                <a:stretch>
                  <a:fillRect/>
                </a:stretch>
              </p:blipFill>
              <p:spPr bwMode="auto">
                <a:xfrm>
                  <a:off x="2993" y="1409"/>
                  <a:ext cx="7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6" name="Picture 197"/>
                <p:cNvPicPr>
                  <a:picLocks noChangeAspect="1" noChangeArrowheads="1"/>
                </p:cNvPicPr>
                <p:nvPr/>
              </p:nvPicPr>
              <p:blipFill>
                <a:blip r:embed="rId3229"/>
                <a:srcRect/>
                <a:stretch>
                  <a:fillRect/>
                </a:stretch>
              </p:blipFill>
              <p:spPr bwMode="auto">
                <a:xfrm>
                  <a:off x="3003" y="1411"/>
                  <a:ext cx="8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7" name="Picture 198"/>
                <p:cNvPicPr>
                  <a:picLocks noChangeAspect="1" noChangeArrowheads="1"/>
                </p:cNvPicPr>
                <p:nvPr/>
              </p:nvPicPr>
              <p:blipFill>
                <a:blip r:embed="rId3230"/>
                <a:srcRect/>
                <a:stretch>
                  <a:fillRect/>
                </a:stretch>
              </p:blipFill>
              <p:spPr bwMode="auto">
                <a:xfrm>
                  <a:off x="3049" y="1412"/>
                  <a:ext cx="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8" name="Picture 199"/>
                <p:cNvPicPr>
                  <a:picLocks noChangeAspect="1" noChangeArrowheads="1"/>
                </p:cNvPicPr>
                <p:nvPr/>
              </p:nvPicPr>
              <p:blipFill>
                <a:blip r:embed="rId3231"/>
                <a:srcRect/>
                <a:stretch>
                  <a:fillRect/>
                </a:stretch>
              </p:blipFill>
              <p:spPr bwMode="auto">
                <a:xfrm>
                  <a:off x="3064" y="1414"/>
                  <a:ext cx="4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29" name="Picture 200"/>
                <p:cNvPicPr>
                  <a:picLocks noChangeAspect="1" noChangeArrowheads="1"/>
                </p:cNvPicPr>
                <p:nvPr/>
              </p:nvPicPr>
              <p:blipFill>
                <a:blip r:embed="rId3232"/>
                <a:srcRect/>
                <a:stretch>
                  <a:fillRect/>
                </a:stretch>
              </p:blipFill>
              <p:spPr bwMode="auto">
                <a:xfrm>
                  <a:off x="2956" y="1416"/>
                  <a:ext cx="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30" name="Picture 201"/>
                <p:cNvPicPr>
                  <a:picLocks noChangeAspect="1" noChangeArrowheads="1"/>
                </p:cNvPicPr>
                <p:nvPr/>
              </p:nvPicPr>
              <p:blipFill>
                <a:blip r:embed="rId3233"/>
                <a:srcRect/>
                <a:stretch>
                  <a:fillRect/>
                </a:stretch>
              </p:blipFill>
              <p:spPr bwMode="auto">
                <a:xfrm>
                  <a:off x="3081" y="1416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31" name="Picture 202"/>
                <p:cNvPicPr>
                  <a:picLocks noChangeAspect="1" noChangeArrowheads="1"/>
                </p:cNvPicPr>
                <p:nvPr/>
              </p:nvPicPr>
              <p:blipFill>
                <a:blip r:embed="rId3234"/>
                <a:srcRect/>
                <a:stretch>
                  <a:fillRect/>
                </a:stretch>
              </p:blipFill>
              <p:spPr bwMode="auto">
                <a:xfrm>
                  <a:off x="2943" y="1417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32" name="Picture 203"/>
                <p:cNvPicPr>
                  <a:picLocks noChangeAspect="1" noChangeArrowheads="1"/>
                </p:cNvPicPr>
                <p:nvPr/>
              </p:nvPicPr>
              <p:blipFill>
                <a:blip r:embed="rId3235"/>
                <a:srcRect/>
                <a:stretch>
                  <a:fillRect/>
                </a:stretch>
              </p:blipFill>
              <p:spPr bwMode="auto">
                <a:xfrm>
                  <a:off x="3094" y="1417"/>
                  <a:ext cx="2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33" name="Picture 204"/>
                <p:cNvPicPr>
                  <a:picLocks noChangeAspect="1" noChangeArrowheads="1"/>
                </p:cNvPicPr>
                <p:nvPr/>
              </p:nvPicPr>
              <p:blipFill>
                <a:blip r:embed="rId3236"/>
                <a:srcRect/>
                <a:stretch>
                  <a:fillRect/>
                </a:stretch>
              </p:blipFill>
              <p:spPr bwMode="auto">
                <a:xfrm>
                  <a:off x="2931" y="1419"/>
                  <a:ext cx="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234" name="Picture 205"/>
                <p:cNvPicPr>
                  <a:picLocks noChangeAspect="1" noChangeArrowheads="1"/>
                </p:cNvPicPr>
                <p:nvPr/>
              </p:nvPicPr>
              <p:blipFill>
                <a:blip r:embed="rId3237"/>
                <a:srcRect/>
                <a:stretch>
                  <a:fillRect/>
                </a:stretch>
              </p:blipFill>
              <p:spPr bwMode="auto">
                <a:xfrm>
                  <a:off x="3114" y="1419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5072" name="Freeform 206"/>
              <p:cNvSpPr>
                <a:spLocks/>
              </p:cNvSpPr>
              <p:nvPr/>
            </p:nvSpPr>
            <p:spPr bwMode="auto">
              <a:xfrm>
                <a:off x="2689" y="1239"/>
                <a:ext cx="704" cy="182"/>
              </a:xfrm>
              <a:custGeom>
                <a:avLst/>
                <a:gdLst>
                  <a:gd name="T0" fmla="*/ 0 w 704"/>
                  <a:gd name="T1" fmla="*/ 182 h 182"/>
                  <a:gd name="T2" fmla="*/ 175 w 704"/>
                  <a:gd name="T3" fmla="*/ 0 h 182"/>
                  <a:gd name="T4" fmla="*/ 527 w 704"/>
                  <a:gd name="T5" fmla="*/ 0 h 182"/>
                  <a:gd name="T6" fmla="*/ 704 w 704"/>
                  <a:gd name="T7" fmla="*/ 182 h 182"/>
                  <a:gd name="T8" fmla="*/ 0 w 704"/>
                  <a:gd name="T9" fmla="*/ 182 h 1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2"/>
                  <a:gd name="T17" fmla="*/ 704 w 704"/>
                  <a:gd name="T18" fmla="*/ 182 h 1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2">
                    <a:moveTo>
                      <a:pt x="0" y="182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2"/>
                    </a:lnTo>
                    <a:lnTo>
                      <a:pt x="0" y="182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207"/>
            <p:cNvGrpSpPr>
              <a:grpSpLocks/>
            </p:cNvGrpSpPr>
            <p:nvPr/>
          </p:nvGrpSpPr>
          <p:grpSpPr bwMode="auto">
            <a:xfrm>
              <a:off x="3156" y="611"/>
              <a:ext cx="1275" cy="168"/>
              <a:chOff x="2634" y="1086"/>
              <a:chExt cx="762" cy="181"/>
            </a:xfrm>
          </p:grpSpPr>
          <p:grpSp>
            <p:nvGrpSpPr>
              <p:cNvPr id="27" name="Group 208"/>
              <p:cNvGrpSpPr>
                <a:grpSpLocks/>
              </p:cNvGrpSpPr>
              <p:nvPr/>
            </p:nvGrpSpPr>
            <p:grpSpPr bwMode="auto">
              <a:xfrm>
                <a:off x="2634" y="1087"/>
                <a:ext cx="762" cy="180"/>
                <a:chOff x="2634" y="1087"/>
                <a:chExt cx="762" cy="180"/>
              </a:xfrm>
            </p:grpSpPr>
            <p:sp>
              <p:nvSpPr>
                <p:cNvPr id="14881" name="Rectangle 209"/>
                <p:cNvSpPr>
                  <a:spLocks noChangeArrowheads="1"/>
                </p:cNvSpPr>
                <p:nvPr/>
              </p:nvSpPr>
              <p:spPr bwMode="auto">
                <a:xfrm>
                  <a:off x="2634" y="1087"/>
                  <a:ext cx="762" cy="1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4882" name="Picture 210"/>
                <p:cNvPicPr>
                  <a:picLocks noChangeAspect="1" noChangeArrowheads="1"/>
                </p:cNvPicPr>
                <p:nvPr/>
              </p:nvPicPr>
              <p:blipFill>
                <a:blip r:embed="rId3238"/>
                <a:srcRect/>
                <a:stretch>
                  <a:fillRect/>
                </a:stretch>
              </p:blipFill>
              <p:spPr bwMode="auto">
                <a:xfrm>
                  <a:off x="2923" y="1087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3" name="Picture 211"/>
                <p:cNvPicPr>
                  <a:picLocks noChangeAspect="1" noChangeArrowheads="1"/>
                </p:cNvPicPr>
                <p:nvPr/>
              </p:nvPicPr>
              <p:blipFill>
                <a:blip r:embed="rId3239"/>
                <a:srcRect/>
                <a:stretch>
                  <a:fillRect/>
                </a:stretch>
              </p:blipFill>
              <p:spPr bwMode="auto">
                <a:xfrm>
                  <a:off x="2921" y="1089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4" name="Picture 212"/>
                <p:cNvPicPr>
                  <a:picLocks noChangeAspect="1" noChangeArrowheads="1"/>
                </p:cNvPicPr>
                <p:nvPr/>
              </p:nvPicPr>
              <p:blipFill>
                <a:blip r:embed="rId3240"/>
                <a:srcRect/>
                <a:stretch>
                  <a:fillRect/>
                </a:stretch>
              </p:blipFill>
              <p:spPr bwMode="auto">
                <a:xfrm>
                  <a:off x="3088" y="108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5" name="Picture 213"/>
                <p:cNvPicPr>
                  <a:picLocks noChangeAspect="1" noChangeArrowheads="1"/>
                </p:cNvPicPr>
                <p:nvPr/>
              </p:nvPicPr>
              <p:blipFill>
                <a:blip r:embed="rId3241"/>
                <a:srcRect/>
                <a:stretch>
                  <a:fillRect/>
                </a:stretch>
              </p:blipFill>
              <p:spPr bwMode="auto">
                <a:xfrm>
                  <a:off x="2918" y="1091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6" name="Picture 214"/>
                <p:cNvPicPr>
                  <a:picLocks noChangeAspect="1" noChangeArrowheads="1"/>
                </p:cNvPicPr>
                <p:nvPr/>
              </p:nvPicPr>
              <p:blipFill>
                <a:blip r:embed="rId3242"/>
                <a:srcRect/>
                <a:stretch>
                  <a:fillRect/>
                </a:stretch>
              </p:blipFill>
              <p:spPr bwMode="auto">
                <a:xfrm>
                  <a:off x="2913" y="1092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7" name="Picture 215"/>
                <p:cNvPicPr>
                  <a:picLocks noChangeAspect="1" noChangeArrowheads="1"/>
                </p:cNvPicPr>
                <p:nvPr/>
              </p:nvPicPr>
              <p:blipFill>
                <a:blip r:embed="rId3243"/>
                <a:srcRect/>
                <a:stretch>
                  <a:fillRect/>
                </a:stretch>
              </p:blipFill>
              <p:spPr bwMode="auto">
                <a:xfrm>
                  <a:off x="2911" y="1094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8" name="Picture 216"/>
                <p:cNvPicPr>
                  <a:picLocks noChangeAspect="1" noChangeArrowheads="1"/>
                </p:cNvPicPr>
                <p:nvPr/>
              </p:nvPicPr>
              <p:blipFill>
                <a:blip r:embed="rId3244"/>
                <a:srcRect/>
                <a:stretch>
                  <a:fillRect/>
                </a:stretch>
              </p:blipFill>
              <p:spPr bwMode="auto">
                <a:xfrm>
                  <a:off x="2909" y="1096"/>
                  <a:ext cx="5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89" name="Picture 217"/>
                <p:cNvPicPr>
                  <a:picLocks noChangeAspect="1" noChangeArrowheads="1"/>
                </p:cNvPicPr>
                <p:nvPr/>
              </p:nvPicPr>
              <p:blipFill>
                <a:blip r:embed="rId3245"/>
                <a:srcRect/>
                <a:stretch>
                  <a:fillRect/>
                </a:stretch>
              </p:blipFill>
              <p:spPr bwMode="auto">
                <a:xfrm>
                  <a:off x="2901" y="1097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0" name="Picture 218"/>
                <p:cNvPicPr>
                  <a:picLocks noChangeAspect="1" noChangeArrowheads="1"/>
                </p:cNvPicPr>
                <p:nvPr/>
              </p:nvPicPr>
              <p:blipFill>
                <a:blip r:embed="rId3246"/>
                <a:srcRect/>
                <a:stretch>
                  <a:fillRect/>
                </a:stretch>
              </p:blipFill>
              <p:spPr bwMode="auto">
                <a:xfrm>
                  <a:off x="3121" y="1097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1" name="Picture 219"/>
                <p:cNvPicPr>
                  <a:picLocks noChangeAspect="1" noChangeArrowheads="1"/>
                </p:cNvPicPr>
                <p:nvPr/>
              </p:nvPicPr>
              <p:blipFill>
                <a:blip r:embed="rId3247"/>
                <a:srcRect/>
                <a:stretch>
                  <a:fillRect/>
                </a:stretch>
              </p:blipFill>
              <p:spPr bwMode="auto">
                <a:xfrm>
                  <a:off x="2894" y="1099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2" name="Picture 220"/>
                <p:cNvPicPr>
                  <a:picLocks noChangeAspect="1" noChangeArrowheads="1"/>
                </p:cNvPicPr>
                <p:nvPr/>
              </p:nvPicPr>
              <p:blipFill>
                <a:blip r:embed="rId3248"/>
                <a:srcRect/>
                <a:stretch>
                  <a:fillRect/>
                </a:stretch>
              </p:blipFill>
              <p:spPr bwMode="auto">
                <a:xfrm>
                  <a:off x="3108" y="1099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3" name="Picture 221"/>
                <p:cNvPicPr>
                  <a:picLocks noChangeAspect="1" noChangeArrowheads="1"/>
                </p:cNvPicPr>
                <p:nvPr/>
              </p:nvPicPr>
              <p:blipFill>
                <a:blip r:embed="rId3249"/>
                <a:srcRect/>
                <a:stretch>
                  <a:fillRect/>
                </a:stretch>
              </p:blipFill>
              <p:spPr bwMode="auto">
                <a:xfrm>
                  <a:off x="2894" y="1101"/>
                  <a:ext cx="5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4" name="Picture 222"/>
                <p:cNvPicPr>
                  <a:picLocks noChangeAspect="1" noChangeArrowheads="1"/>
                </p:cNvPicPr>
                <p:nvPr/>
              </p:nvPicPr>
              <p:blipFill>
                <a:blip r:embed="rId3250"/>
                <a:srcRect/>
                <a:stretch>
                  <a:fillRect/>
                </a:stretch>
              </p:blipFill>
              <p:spPr bwMode="auto">
                <a:xfrm>
                  <a:off x="3119" y="1101"/>
                  <a:ext cx="1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5" name="Picture 223"/>
                <p:cNvPicPr>
                  <a:picLocks noChangeAspect="1" noChangeArrowheads="1"/>
                </p:cNvPicPr>
                <p:nvPr/>
              </p:nvPicPr>
              <p:blipFill>
                <a:blip r:embed="rId3251"/>
                <a:srcRect/>
                <a:stretch>
                  <a:fillRect/>
                </a:stretch>
              </p:blipFill>
              <p:spPr bwMode="auto">
                <a:xfrm>
                  <a:off x="2906" y="1102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6" name="Picture 224"/>
                <p:cNvPicPr>
                  <a:picLocks noChangeAspect="1" noChangeArrowheads="1"/>
                </p:cNvPicPr>
                <p:nvPr/>
              </p:nvPicPr>
              <p:blipFill>
                <a:blip r:embed="rId3252"/>
                <a:srcRect/>
                <a:stretch>
                  <a:fillRect/>
                </a:stretch>
              </p:blipFill>
              <p:spPr bwMode="auto">
                <a:xfrm>
                  <a:off x="2923" y="1102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7" name="Picture 225"/>
                <p:cNvPicPr>
                  <a:picLocks noChangeAspect="1" noChangeArrowheads="1"/>
                </p:cNvPicPr>
                <p:nvPr/>
              </p:nvPicPr>
              <p:blipFill>
                <a:blip r:embed="rId3253"/>
                <a:srcRect/>
                <a:stretch>
                  <a:fillRect/>
                </a:stretch>
              </p:blipFill>
              <p:spPr bwMode="auto">
                <a:xfrm>
                  <a:off x="2884" y="1104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8" name="Picture 226"/>
                <p:cNvPicPr>
                  <a:picLocks noChangeAspect="1" noChangeArrowheads="1"/>
                </p:cNvPicPr>
                <p:nvPr/>
              </p:nvPicPr>
              <p:blipFill>
                <a:blip r:embed="rId3254"/>
                <a:srcRect/>
                <a:stretch>
                  <a:fillRect/>
                </a:stretch>
              </p:blipFill>
              <p:spPr bwMode="auto">
                <a:xfrm>
                  <a:off x="2903" y="1104"/>
                  <a:ext cx="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99" name="Picture 227"/>
                <p:cNvPicPr>
                  <a:picLocks noChangeAspect="1" noChangeArrowheads="1"/>
                </p:cNvPicPr>
                <p:nvPr/>
              </p:nvPicPr>
              <p:blipFill>
                <a:blip r:embed="rId3255"/>
                <a:srcRect/>
                <a:stretch>
                  <a:fillRect/>
                </a:stretch>
              </p:blipFill>
              <p:spPr bwMode="auto">
                <a:xfrm>
                  <a:off x="2874" y="1106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0" name="Picture 228"/>
                <p:cNvPicPr>
                  <a:picLocks noChangeAspect="1" noChangeArrowheads="1"/>
                </p:cNvPicPr>
                <p:nvPr/>
              </p:nvPicPr>
              <p:blipFill>
                <a:blip r:embed="rId3256"/>
                <a:srcRect/>
                <a:stretch>
                  <a:fillRect/>
                </a:stretch>
              </p:blipFill>
              <p:spPr bwMode="auto">
                <a:xfrm>
                  <a:off x="2914" y="1106"/>
                  <a:ext cx="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1" name="Picture 229"/>
                <p:cNvPicPr>
                  <a:picLocks noChangeAspect="1" noChangeArrowheads="1"/>
                </p:cNvPicPr>
                <p:nvPr/>
              </p:nvPicPr>
              <p:blipFill>
                <a:blip r:embed="rId3257"/>
                <a:srcRect/>
                <a:stretch>
                  <a:fillRect/>
                </a:stretch>
              </p:blipFill>
              <p:spPr bwMode="auto">
                <a:xfrm>
                  <a:off x="2869" y="1107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2" name="Picture 230"/>
                <p:cNvPicPr>
                  <a:picLocks noChangeAspect="1" noChangeArrowheads="1"/>
                </p:cNvPicPr>
                <p:nvPr/>
              </p:nvPicPr>
              <p:blipFill>
                <a:blip r:embed="rId3258"/>
                <a:srcRect/>
                <a:stretch>
                  <a:fillRect/>
                </a:stretch>
              </p:blipFill>
              <p:spPr bwMode="auto">
                <a:xfrm>
                  <a:off x="2909" y="1107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3" name="Picture 231"/>
                <p:cNvPicPr>
                  <a:picLocks noChangeAspect="1" noChangeArrowheads="1"/>
                </p:cNvPicPr>
                <p:nvPr/>
              </p:nvPicPr>
              <p:blipFill>
                <a:blip r:embed="rId3259"/>
                <a:srcRect/>
                <a:stretch>
                  <a:fillRect/>
                </a:stretch>
              </p:blipFill>
              <p:spPr bwMode="auto">
                <a:xfrm>
                  <a:off x="2866" y="1109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4" name="Picture 232"/>
                <p:cNvPicPr>
                  <a:picLocks noChangeAspect="1" noChangeArrowheads="1"/>
                </p:cNvPicPr>
                <p:nvPr/>
              </p:nvPicPr>
              <p:blipFill>
                <a:blip r:embed="rId3260"/>
                <a:srcRect/>
                <a:stretch>
                  <a:fillRect/>
                </a:stretch>
              </p:blipFill>
              <p:spPr bwMode="auto">
                <a:xfrm>
                  <a:off x="2901" y="1109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5" name="Picture 233"/>
                <p:cNvPicPr>
                  <a:picLocks noChangeAspect="1" noChangeArrowheads="1"/>
                </p:cNvPicPr>
                <p:nvPr/>
              </p:nvPicPr>
              <p:blipFill>
                <a:blip r:embed="rId3261"/>
                <a:srcRect/>
                <a:stretch>
                  <a:fillRect/>
                </a:stretch>
              </p:blipFill>
              <p:spPr bwMode="auto">
                <a:xfrm>
                  <a:off x="2861" y="1111"/>
                  <a:ext cx="1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6" name="Picture 234"/>
                <p:cNvPicPr>
                  <a:picLocks noChangeAspect="1" noChangeArrowheads="1"/>
                </p:cNvPicPr>
                <p:nvPr/>
              </p:nvPicPr>
              <p:blipFill>
                <a:blip r:embed="rId3262"/>
                <a:srcRect/>
                <a:stretch>
                  <a:fillRect/>
                </a:stretch>
              </p:blipFill>
              <p:spPr bwMode="auto">
                <a:xfrm>
                  <a:off x="2894" y="1111"/>
                  <a:ext cx="1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7" name="Picture 235"/>
                <p:cNvPicPr>
                  <a:picLocks noChangeAspect="1" noChangeArrowheads="1"/>
                </p:cNvPicPr>
                <p:nvPr/>
              </p:nvPicPr>
              <p:blipFill>
                <a:blip r:embed="rId3263"/>
                <a:srcRect/>
                <a:stretch>
                  <a:fillRect/>
                </a:stretch>
              </p:blipFill>
              <p:spPr bwMode="auto">
                <a:xfrm>
                  <a:off x="3133" y="1111"/>
                  <a:ext cx="1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8" name="Picture 236"/>
                <p:cNvPicPr>
                  <a:picLocks noChangeAspect="1" noChangeArrowheads="1"/>
                </p:cNvPicPr>
                <p:nvPr/>
              </p:nvPicPr>
              <p:blipFill>
                <a:blip r:embed="rId3264"/>
                <a:srcRect/>
                <a:stretch>
                  <a:fillRect/>
                </a:stretch>
              </p:blipFill>
              <p:spPr bwMode="auto">
                <a:xfrm>
                  <a:off x="2854" y="1112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09" name="Picture 237"/>
                <p:cNvPicPr>
                  <a:picLocks noChangeAspect="1" noChangeArrowheads="1"/>
                </p:cNvPicPr>
                <p:nvPr/>
              </p:nvPicPr>
              <p:blipFill>
                <a:blip r:embed="rId3265"/>
                <a:srcRect/>
                <a:stretch>
                  <a:fillRect/>
                </a:stretch>
              </p:blipFill>
              <p:spPr bwMode="auto">
                <a:xfrm>
                  <a:off x="2891" y="1112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0" name="Picture 238"/>
                <p:cNvPicPr>
                  <a:picLocks noChangeAspect="1" noChangeArrowheads="1"/>
                </p:cNvPicPr>
                <p:nvPr/>
              </p:nvPicPr>
              <p:blipFill>
                <a:blip r:embed="rId3266"/>
                <a:srcRect/>
                <a:stretch>
                  <a:fillRect/>
                </a:stretch>
              </p:blipFill>
              <p:spPr bwMode="auto">
                <a:xfrm>
                  <a:off x="3131" y="1112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1" name="Picture 239"/>
                <p:cNvPicPr>
                  <a:picLocks noChangeAspect="1" noChangeArrowheads="1"/>
                </p:cNvPicPr>
                <p:nvPr/>
              </p:nvPicPr>
              <p:blipFill>
                <a:blip r:embed="rId3267"/>
                <a:srcRect/>
                <a:stretch>
                  <a:fillRect/>
                </a:stretch>
              </p:blipFill>
              <p:spPr bwMode="auto">
                <a:xfrm>
                  <a:off x="2849" y="1114"/>
                  <a:ext cx="1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2" name="Picture 240"/>
                <p:cNvPicPr>
                  <a:picLocks noChangeAspect="1" noChangeArrowheads="1"/>
                </p:cNvPicPr>
                <p:nvPr/>
              </p:nvPicPr>
              <p:blipFill>
                <a:blip r:embed="rId3268"/>
                <a:srcRect/>
                <a:stretch>
                  <a:fillRect/>
                </a:stretch>
              </p:blipFill>
              <p:spPr bwMode="auto">
                <a:xfrm>
                  <a:off x="2881" y="1114"/>
                  <a:ext cx="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3" name="Picture 241"/>
                <p:cNvPicPr>
                  <a:picLocks noChangeAspect="1" noChangeArrowheads="1"/>
                </p:cNvPicPr>
                <p:nvPr/>
              </p:nvPicPr>
              <p:blipFill>
                <a:blip r:embed="rId3269"/>
                <a:srcRect/>
                <a:stretch>
                  <a:fillRect/>
                </a:stretch>
              </p:blipFill>
              <p:spPr bwMode="auto">
                <a:xfrm>
                  <a:off x="3143" y="1114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4" name="Picture 242"/>
                <p:cNvPicPr>
                  <a:picLocks noChangeAspect="1" noChangeArrowheads="1"/>
                </p:cNvPicPr>
                <p:nvPr/>
              </p:nvPicPr>
              <p:blipFill>
                <a:blip r:embed="rId3270"/>
                <a:srcRect/>
                <a:stretch>
                  <a:fillRect/>
                </a:stretch>
              </p:blipFill>
              <p:spPr bwMode="auto">
                <a:xfrm>
                  <a:off x="2848" y="1116"/>
                  <a:ext cx="1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5" name="Picture 243"/>
                <p:cNvPicPr>
                  <a:picLocks noChangeAspect="1" noChangeArrowheads="1"/>
                </p:cNvPicPr>
                <p:nvPr/>
              </p:nvPicPr>
              <p:blipFill>
                <a:blip r:embed="rId3271"/>
                <a:srcRect/>
                <a:stretch>
                  <a:fillRect/>
                </a:stretch>
              </p:blipFill>
              <p:spPr bwMode="auto">
                <a:xfrm>
                  <a:off x="2874" y="1116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6" name="Picture 244"/>
                <p:cNvPicPr>
                  <a:picLocks noChangeAspect="1" noChangeArrowheads="1"/>
                </p:cNvPicPr>
                <p:nvPr/>
              </p:nvPicPr>
              <p:blipFill>
                <a:blip r:embed="rId3272"/>
                <a:srcRect/>
                <a:stretch>
                  <a:fillRect/>
                </a:stretch>
              </p:blipFill>
              <p:spPr bwMode="auto">
                <a:xfrm>
                  <a:off x="2843" y="1117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7" name="Picture 245"/>
                <p:cNvPicPr>
                  <a:picLocks noChangeAspect="1" noChangeArrowheads="1"/>
                </p:cNvPicPr>
                <p:nvPr/>
              </p:nvPicPr>
              <p:blipFill>
                <a:blip r:embed="rId3273"/>
                <a:srcRect/>
                <a:stretch>
                  <a:fillRect/>
                </a:stretch>
              </p:blipFill>
              <p:spPr bwMode="auto">
                <a:xfrm>
                  <a:off x="2871" y="1117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8" name="Picture 246"/>
                <p:cNvPicPr>
                  <a:picLocks noChangeAspect="1" noChangeArrowheads="1"/>
                </p:cNvPicPr>
                <p:nvPr/>
              </p:nvPicPr>
              <p:blipFill>
                <a:blip r:embed="rId3274"/>
                <a:srcRect/>
                <a:stretch>
                  <a:fillRect/>
                </a:stretch>
              </p:blipFill>
              <p:spPr bwMode="auto">
                <a:xfrm>
                  <a:off x="2839" y="111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19" name="Picture 247"/>
                <p:cNvPicPr>
                  <a:picLocks noChangeAspect="1" noChangeArrowheads="1"/>
                </p:cNvPicPr>
                <p:nvPr/>
              </p:nvPicPr>
              <p:blipFill>
                <a:blip r:embed="rId3275"/>
                <a:srcRect/>
                <a:stretch>
                  <a:fillRect/>
                </a:stretch>
              </p:blipFill>
              <p:spPr bwMode="auto">
                <a:xfrm>
                  <a:off x="2864" y="1119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0" name="Picture 248"/>
                <p:cNvPicPr>
                  <a:picLocks noChangeAspect="1" noChangeArrowheads="1"/>
                </p:cNvPicPr>
                <p:nvPr/>
              </p:nvPicPr>
              <p:blipFill>
                <a:blip r:embed="rId3276"/>
                <a:srcRect/>
                <a:stretch>
                  <a:fillRect/>
                </a:stretch>
              </p:blipFill>
              <p:spPr bwMode="auto">
                <a:xfrm>
                  <a:off x="2839" y="1121"/>
                  <a:ext cx="1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1" name="Picture 249"/>
                <p:cNvPicPr>
                  <a:picLocks noChangeAspect="1" noChangeArrowheads="1"/>
                </p:cNvPicPr>
                <p:nvPr/>
              </p:nvPicPr>
              <p:blipFill>
                <a:blip r:embed="rId3277"/>
                <a:srcRect/>
                <a:stretch>
                  <a:fillRect/>
                </a:stretch>
              </p:blipFill>
              <p:spPr bwMode="auto">
                <a:xfrm>
                  <a:off x="2863" y="1121"/>
                  <a:ext cx="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2" name="Picture 250"/>
                <p:cNvPicPr>
                  <a:picLocks noChangeAspect="1" noChangeArrowheads="1"/>
                </p:cNvPicPr>
                <p:nvPr/>
              </p:nvPicPr>
              <p:blipFill>
                <a:blip r:embed="rId3278"/>
                <a:srcRect/>
                <a:stretch>
                  <a:fillRect/>
                </a:stretch>
              </p:blipFill>
              <p:spPr bwMode="auto">
                <a:xfrm>
                  <a:off x="2838" y="1122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3" name="Picture 251"/>
                <p:cNvPicPr>
                  <a:picLocks noChangeAspect="1" noChangeArrowheads="1"/>
                </p:cNvPicPr>
                <p:nvPr/>
              </p:nvPicPr>
              <p:blipFill>
                <a:blip r:embed="rId3279"/>
                <a:srcRect/>
                <a:stretch>
                  <a:fillRect/>
                </a:stretch>
              </p:blipFill>
              <p:spPr bwMode="auto">
                <a:xfrm>
                  <a:off x="2858" y="1122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4" name="Picture 252"/>
                <p:cNvPicPr>
                  <a:picLocks noChangeAspect="1" noChangeArrowheads="1"/>
                </p:cNvPicPr>
                <p:nvPr/>
              </p:nvPicPr>
              <p:blipFill>
                <a:blip r:embed="rId3280"/>
                <a:srcRect/>
                <a:stretch>
                  <a:fillRect/>
                </a:stretch>
              </p:blipFill>
              <p:spPr bwMode="auto">
                <a:xfrm>
                  <a:off x="2841" y="1124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5" name="Picture 253"/>
                <p:cNvPicPr>
                  <a:picLocks noChangeAspect="1" noChangeArrowheads="1"/>
                </p:cNvPicPr>
                <p:nvPr/>
              </p:nvPicPr>
              <p:blipFill>
                <a:blip r:embed="rId3281"/>
                <a:srcRect/>
                <a:stretch>
                  <a:fillRect/>
                </a:stretch>
              </p:blipFill>
              <p:spPr bwMode="auto">
                <a:xfrm>
                  <a:off x="2851" y="1126"/>
                  <a:ext cx="1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6" name="Picture 254"/>
                <p:cNvPicPr>
                  <a:picLocks noChangeAspect="1" noChangeArrowheads="1"/>
                </p:cNvPicPr>
                <p:nvPr/>
              </p:nvPicPr>
              <p:blipFill>
                <a:blip r:embed="rId3282"/>
                <a:srcRect/>
                <a:stretch>
                  <a:fillRect/>
                </a:stretch>
              </p:blipFill>
              <p:spPr bwMode="auto">
                <a:xfrm>
                  <a:off x="3156" y="1126"/>
                  <a:ext cx="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7" name="Picture 255"/>
                <p:cNvPicPr>
                  <a:picLocks noChangeAspect="1" noChangeArrowheads="1"/>
                </p:cNvPicPr>
                <p:nvPr/>
              </p:nvPicPr>
              <p:blipFill>
                <a:blip r:embed="rId3283"/>
                <a:srcRect/>
                <a:stretch>
                  <a:fillRect/>
                </a:stretch>
              </p:blipFill>
              <p:spPr bwMode="auto">
                <a:xfrm>
                  <a:off x="3156" y="1127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8" name="Picture 256"/>
                <p:cNvPicPr>
                  <a:picLocks noChangeAspect="1" noChangeArrowheads="1"/>
                </p:cNvPicPr>
                <p:nvPr/>
              </p:nvPicPr>
              <p:blipFill>
                <a:blip r:embed="rId3284"/>
                <a:srcRect/>
                <a:stretch>
                  <a:fillRect/>
                </a:stretch>
              </p:blipFill>
              <p:spPr bwMode="auto">
                <a:xfrm>
                  <a:off x="2848" y="1129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29" name="Picture 257"/>
                <p:cNvPicPr>
                  <a:picLocks noChangeAspect="1" noChangeArrowheads="1"/>
                </p:cNvPicPr>
                <p:nvPr/>
              </p:nvPicPr>
              <p:blipFill>
                <a:blip r:embed="rId3285"/>
                <a:srcRect/>
                <a:stretch>
                  <a:fillRect/>
                </a:stretch>
              </p:blipFill>
              <p:spPr bwMode="auto">
                <a:xfrm>
                  <a:off x="3169" y="1129"/>
                  <a:ext cx="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0" name="Picture 258"/>
                <p:cNvPicPr>
                  <a:picLocks noChangeAspect="1" noChangeArrowheads="1"/>
                </p:cNvPicPr>
                <p:nvPr/>
              </p:nvPicPr>
              <p:blipFill>
                <a:blip r:embed="rId3286"/>
                <a:srcRect/>
                <a:stretch>
                  <a:fillRect/>
                </a:stretch>
              </p:blipFill>
              <p:spPr bwMode="auto">
                <a:xfrm>
                  <a:off x="2843" y="1131"/>
                  <a:ext cx="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1" name="Picture 259"/>
                <p:cNvPicPr>
                  <a:picLocks noChangeAspect="1" noChangeArrowheads="1"/>
                </p:cNvPicPr>
                <p:nvPr/>
              </p:nvPicPr>
              <p:blipFill>
                <a:blip r:embed="rId3287"/>
                <a:srcRect/>
                <a:stretch>
                  <a:fillRect/>
                </a:stretch>
              </p:blipFill>
              <p:spPr bwMode="auto">
                <a:xfrm>
                  <a:off x="2839" y="1136"/>
                  <a:ext cx="2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2" name="Picture 260"/>
                <p:cNvPicPr>
                  <a:picLocks noChangeAspect="1" noChangeArrowheads="1"/>
                </p:cNvPicPr>
                <p:nvPr/>
              </p:nvPicPr>
              <p:blipFill>
                <a:blip r:embed="rId3288"/>
                <a:srcRect/>
                <a:stretch>
                  <a:fillRect/>
                </a:stretch>
              </p:blipFill>
              <p:spPr bwMode="auto">
                <a:xfrm>
                  <a:off x="2836" y="1137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3" name="Picture 261"/>
                <p:cNvPicPr>
                  <a:picLocks noChangeAspect="1" noChangeArrowheads="1"/>
                </p:cNvPicPr>
                <p:nvPr/>
              </p:nvPicPr>
              <p:blipFill>
                <a:blip r:embed="rId3289"/>
                <a:srcRect/>
                <a:stretch>
                  <a:fillRect/>
                </a:stretch>
              </p:blipFill>
              <p:spPr bwMode="auto">
                <a:xfrm>
                  <a:off x="2834" y="1139"/>
                  <a:ext cx="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4" name="Picture 262"/>
                <p:cNvPicPr>
                  <a:picLocks noChangeAspect="1" noChangeArrowheads="1"/>
                </p:cNvPicPr>
                <p:nvPr/>
              </p:nvPicPr>
              <p:blipFill>
                <a:blip r:embed="rId3290"/>
                <a:srcRect/>
                <a:stretch>
                  <a:fillRect/>
                </a:stretch>
              </p:blipFill>
              <p:spPr bwMode="auto">
                <a:xfrm>
                  <a:off x="2836" y="1141"/>
                  <a:ext cx="5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5" name="Picture 263"/>
                <p:cNvPicPr>
                  <a:picLocks noChangeAspect="1" noChangeArrowheads="1"/>
                </p:cNvPicPr>
                <p:nvPr/>
              </p:nvPicPr>
              <p:blipFill>
                <a:blip r:embed="rId3291"/>
                <a:srcRect/>
                <a:stretch>
                  <a:fillRect/>
                </a:stretch>
              </p:blipFill>
              <p:spPr bwMode="auto">
                <a:xfrm>
                  <a:off x="2839" y="1142"/>
                  <a:ext cx="5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6" name="Picture 264"/>
                <p:cNvPicPr>
                  <a:picLocks noChangeAspect="1" noChangeArrowheads="1"/>
                </p:cNvPicPr>
                <p:nvPr/>
              </p:nvPicPr>
              <p:blipFill>
                <a:blip r:embed="rId3292"/>
                <a:srcRect/>
                <a:stretch>
                  <a:fillRect/>
                </a:stretch>
              </p:blipFill>
              <p:spPr bwMode="auto">
                <a:xfrm>
                  <a:off x="2841" y="1144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7" name="Picture 265"/>
                <p:cNvPicPr>
                  <a:picLocks noChangeAspect="1" noChangeArrowheads="1"/>
                </p:cNvPicPr>
                <p:nvPr/>
              </p:nvPicPr>
              <p:blipFill>
                <a:blip r:embed="rId3293"/>
                <a:srcRect/>
                <a:stretch>
                  <a:fillRect/>
                </a:stretch>
              </p:blipFill>
              <p:spPr bwMode="auto">
                <a:xfrm>
                  <a:off x="3208" y="1144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8" name="Picture 266"/>
                <p:cNvPicPr>
                  <a:picLocks noChangeAspect="1" noChangeArrowheads="1"/>
                </p:cNvPicPr>
                <p:nvPr/>
              </p:nvPicPr>
              <p:blipFill>
                <a:blip r:embed="rId3294"/>
                <a:srcRect/>
                <a:stretch>
                  <a:fillRect/>
                </a:stretch>
              </p:blipFill>
              <p:spPr bwMode="auto">
                <a:xfrm>
                  <a:off x="2844" y="1146"/>
                  <a:ext cx="6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39" name="Picture 267"/>
                <p:cNvPicPr>
                  <a:picLocks noChangeAspect="1" noChangeArrowheads="1"/>
                </p:cNvPicPr>
                <p:nvPr/>
              </p:nvPicPr>
              <p:blipFill>
                <a:blip r:embed="rId3295"/>
                <a:srcRect/>
                <a:stretch>
                  <a:fillRect/>
                </a:stretch>
              </p:blipFill>
              <p:spPr bwMode="auto">
                <a:xfrm>
                  <a:off x="3209" y="1146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0" name="Picture 268"/>
                <p:cNvPicPr>
                  <a:picLocks noChangeAspect="1" noChangeArrowheads="1"/>
                </p:cNvPicPr>
                <p:nvPr/>
              </p:nvPicPr>
              <p:blipFill>
                <a:blip r:embed="rId3296"/>
                <a:srcRect/>
                <a:stretch>
                  <a:fillRect/>
                </a:stretch>
              </p:blipFill>
              <p:spPr bwMode="auto">
                <a:xfrm>
                  <a:off x="2846" y="1147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1" name="Picture 269"/>
                <p:cNvPicPr>
                  <a:picLocks noChangeAspect="1" noChangeArrowheads="1"/>
                </p:cNvPicPr>
                <p:nvPr/>
              </p:nvPicPr>
              <p:blipFill>
                <a:blip r:embed="rId3297"/>
                <a:srcRect/>
                <a:stretch>
                  <a:fillRect/>
                </a:stretch>
              </p:blipFill>
              <p:spPr bwMode="auto">
                <a:xfrm>
                  <a:off x="3218" y="1147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2" name="Picture 270"/>
                <p:cNvPicPr>
                  <a:picLocks noChangeAspect="1" noChangeArrowheads="1"/>
                </p:cNvPicPr>
                <p:nvPr/>
              </p:nvPicPr>
              <p:blipFill>
                <a:blip r:embed="rId3298"/>
                <a:srcRect/>
                <a:stretch>
                  <a:fillRect/>
                </a:stretch>
              </p:blipFill>
              <p:spPr bwMode="auto">
                <a:xfrm>
                  <a:off x="2853" y="1149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3" name="Picture 271"/>
                <p:cNvPicPr>
                  <a:picLocks noChangeAspect="1" noChangeArrowheads="1"/>
                </p:cNvPicPr>
                <p:nvPr/>
              </p:nvPicPr>
              <p:blipFill>
                <a:blip r:embed="rId3299"/>
                <a:srcRect/>
                <a:stretch>
                  <a:fillRect/>
                </a:stretch>
              </p:blipFill>
              <p:spPr bwMode="auto">
                <a:xfrm>
                  <a:off x="2858" y="1151"/>
                  <a:ext cx="6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4" name="Picture 272"/>
                <p:cNvPicPr>
                  <a:picLocks noChangeAspect="1" noChangeArrowheads="1"/>
                </p:cNvPicPr>
                <p:nvPr/>
              </p:nvPicPr>
              <p:blipFill>
                <a:blip r:embed="rId3300"/>
                <a:srcRect/>
                <a:stretch>
                  <a:fillRect/>
                </a:stretch>
              </p:blipFill>
              <p:spPr bwMode="auto">
                <a:xfrm>
                  <a:off x="2859" y="1152"/>
                  <a:ext cx="6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5" name="Picture 273"/>
                <p:cNvPicPr>
                  <a:picLocks noChangeAspect="1" noChangeArrowheads="1"/>
                </p:cNvPicPr>
                <p:nvPr/>
              </p:nvPicPr>
              <p:blipFill>
                <a:blip r:embed="rId3301"/>
                <a:srcRect/>
                <a:stretch>
                  <a:fillRect/>
                </a:stretch>
              </p:blipFill>
              <p:spPr bwMode="auto">
                <a:xfrm>
                  <a:off x="2863" y="1154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6" name="Picture 274"/>
                <p:cNvPicPr>
                  <a:picLocks noChangeAspect="1" noChangeArrowheads="1"/>
                </p:cNvPicPr>
                <p:nvPr/>
              </p:nvPicPr>
              <p:blipFill>
                <a:blip r:embed="rId3302"/>
                <a:srcRect/>
                <a:stretch>
                  <a:fillRect/>
                </a:stretch>
              </p:blipFill>
              <p:spPr bwMode="auto">
                <a:xfrm>
                  <a:off x="2868" y="1156"/>
                  <a:ext cx="7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7" name="Picture 275"/>
                <p:cNvPicPr>
                  <a:picLocks noChangeAspect="1" noChangeArrowheads="1"/>
                </p:cNvPicPr>
                <p:nvPr/>
              </p:nvPicPr>
              <p:blipFill>
                <a:blip r:embed="rId3303"/>
                <a:srcRect/>
                <a:stretch>
                  <a:fillRect/>
                </a:stretch>
              </p:blipFill>
              <p:spPr bwMode="auto">
                <a:xfrm>
                  <a:off x="2893" y="1157"/>
                  <a:ext cx="6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8" name="Picture 276"/>
                <p:cNvPicPr>
                  <a:picLocks noChangeAspect="1" noChangeArrowheads="1"/>
                </p:cNvPicPr>
                <p:nvPr/>
              </p:nvPicPr>
              <p:blipFill>
                <a:blip r:embed="rId3304"/>
                <a:srcRect/>
                <a:stretch>
                  <a:fillRect/>
                </a:stretch>
              </p:blipFill>
              <p:spPr bwMode="auto">
                <a:xfrm>
                  <a:off x="2889" y="1159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49" name="Picture 277"/>
                <p:cNvPicPr>
                  <a:picLocks noChangeAspect="1" noChangeArrowheads="1"/>
                </p:cNvPicPr>
                <p:nvPr/>
              </p:nvPicPr>
              <p:blipFill>
                <a:blip r:embed="rId3305"/>
                <a:srcRect/>
                <a:stretch>
                  <a:fillRect/>
                </a:stretch>
              </p:blipFill>
              <p:spPr bwMode="auto">
                <a:xfrm>
                  <a:off x="2886" y="1161"/>
                  <a:ext cx="8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0" name="Picture 278"/>
                <p:cNvPicPr>
                  <a:picLocks noChangeAspect="1" noChangeArrowheads="1"/>
                </p:cNvPicPr>
                <p:nvPr/>
              </p:nvPicPr>
              <p:blipFill>
                <a:blip r:embed="rId3306"/>
                <a:srcRect/>
                <a:stretch>
                  <a:fillRect/>
                </a:stretch>
              </p:blipFill>
              <p:spPr bwMode="auto">
                <a:xfrm>
                  <a:off x="2879" y="1162"/>
                  <a:ext cx="9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1" name="Picture 279"/>
                <p:cNvPicPr>
                  <a:picLocks noChangeAspect="1" noChangeArrowheads="1"/>
                </p:cNvPicPr>
                <p:nvPr/>
              </p:nvPicPr>
              <p:blipFill>
                <a:blip r:embed="rId3307"/>
                <a:srcRect/>
                <a:stretch>
                  <a:fillRect/>
                </a:stretch>
              </p:blipFill>
              <p:spPr bwMode="auto">
                <a:xfrm>
                  <a:off x="2878" y="1164"/>
                  <a:ext cx="10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2" name="Picture 280"/>
                <p:cNvPicPr>
                  <a:picLocks noChangeAspect="1" noChangeArrowheads="1"/>
                </p:cNvPicPr>
                <p:nvPr/>
              </p:nvPicPr>
              <p:blipFill>
                <a:blip r:embed="rId3308"/>
                <a:srcRect/>
                <a:stretch>
                  <a:fillRect/>
                </a:stretch>
              </p:blipFill>
              <p:spPr bwMode="auto">
                <a:xfrm>
                  <a:off x="2881" y="1166"/>
                  <a:ext cx="10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3" name="Picture 281"/>
                <p:cNvPicPr>
                  <a:picLocks noChangeAspect="1" noChangeArrowheads="1"/>
                </p:cNvPicPr>
                <p:nvPr/>
              </p:nvPicPr>
              <p:blipFill>
                <a:blip r:embed="rId3309"/>
                <a:srcRect/>
                <a:stretch>
                  <a:fillRect/>
                </a:stretch>
              </p:blipFill>
              <p:spPr bwMode="auto">
                <a:xfrm>
                  <a:off x="2884" y="1167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4" name="Picture 282"/>
                <p:cNvPicPr>
                  <a:picLocks noChangeAspect="1" noChangeArrowheads="1"/>
                </p:cNvPicPr>
                <p:nvPr/>
              </p:nvPicPr>
              <p:blipFill>
                <a:blip r:embed="rId3310"/>
                <a:srcRect/>
                <a:stretch>
                  <a:fillRect/>
                </a:stretch>
              </p:blipFill>
              <p:spPr bwMode="auto">
                <a:xfrm>
                  <a:off x="2951" y="1167"/>
                  <a:ext cx="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5" name="Picture 283"/>
                <p:cNvPicPr>
                  <a:picLocks noChangeAspect="1" noChangeArrowheads="1"/>
                </p:cNvPicPr>
                <p:nvPr/>
              </p:nvPicPr>
              <p:blipFill>
                <a:blip r:embed="rId3311"/>
                <a:srcRect/>
                <a:stretch>
                  <a:fillRect/>
                </a:stretch>
              </p:blipFill>
              <p:spPr bwMode="auto">
                <a:xfrm>
                  <a:off x="2888" y="1169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6" name="Picture 284"/>
                <p:cNvPicPr>
                  <a:picLocks noChangeAspect="1" noChangeArrowheads="1"/>
                </p:cNvPicPr>
                <p:nvPr/>
              </p:nvPicPr>
              <p:blipFill>
                <a:blip r:embed="rId3312"/>
                <a:srcRect/>
                <a:stretch>
                  <a:fillRect/>
                </a:stretch>
              </p:blipFill>
              <p:spPr bwMode="auto">
                <a:xfrm>
                  <a:off x="2959" y="1169"/>
                  <a:ext cx="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7" name="Picture 285"/>
                <p:cNvPicPr>
                  <a:picLocks noChangeAspect="1" noChangeArrowheads="1"/>
                </p:cNvPicPr>
                <p:nvPr/>
              </p:nvPicPr>
              <p:blipFill>
                <a:blip r:embed="rId3313"/>
                <a:srcRect/>
                <a:stretch>
                  <a:fillRect/>
                </a:stretch>
              </p:blipFill>
              <p:spPr bwMode="auto">
                <a:xfrm>
                  <a:off x="2891" y="1171"/>
                  <a:ext cx="4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8" name="Picture 286"/>
                <p:cNvPicPr>
                  <a:picLocks noChangeAspect="1" noChangeArrowheads="1"/>
                </p:cNvPicPr>
                <p:nvPr/>
              </p:nvPicPr>
              <p:blipFill>
                <a:blip r:embed="rId3314"/>
                <a:srcRect/>
                <a:stretch>
                  <a:fillRect/>
                </a:stretch>
              </p:blipFill>
              <p:spPr bwMode="auto">
                <a:xfrm>
                  <a:off x="2963" y="1171"/>
                  <a:ext cx="4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59" name="Picture 287"/>
                <p:cNvPicPr>
                  <a:picLocks noChangeAspect="1" noChangeArrowheads="1"/>
                </p:cNvPicPr>
                <p:nvPr/>
              </p:nvPicPr>
              <p:blipFill>
                <a:blip r:embed="rId3315"/>
                <a:srcRect/>
                <a:stretch>
                  <a:fillRect/>
                </a:stretch>
              </p:blipFill>
              <p:spPr bwMode="auto">
                <a:xfrm>
                  <a:off x="3269" y="1171"/>
                  <a:ext cx="1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0" name="Picture 288"/>
                <p:cNvPicPr>
                  <a:picLocks noChangeAspect="1" noChangeArrowheads="1"/>
                </p:cNvPicPr>
                <p:nvPr/>
              </p:nvPicPr>
              <p:blipFill>
                <a:blip r:embed="rId3316"/>
                <a:srcRect/>
                <a:stretch>
                  <a:fillRect/>
                </a:stretch>
              </p:blipFill>
              <p:spPr bwMode="auto">
                <a:xfrm>
                  <a:off x="2896" y="1172"/>
                  <a:ext cx="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1" name="Picture 289"/>
                <p:cNvPicPr>
                  <a:picLocks noChangeAspect="1" noChangeArrowheads="1"/>
                </p:cNvPicPr>
                <p:nvPr/>
              </p:nvPicPr>
              <p:blipFill>
                <a:blip r:embed="rId3317"/>
                <a:srcRect/>
                <a:stretch>
                  <a:fillRect/>
                </a:stretch>
              </p:blipFill>
              <p:spPr bwMode="auto">
                <a:xfrm>
                  <a:off x="2963" y="1172"/>
                  <a:ext cx="4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2" name="Picture 290"/>
                <p:cNvPicPr>
                  <a:picLocks noChangeAspect="1" noChangeArrowheads="1"/>
                </p:cNvPicPr>
                <p:nvPr/>
              </p:nvPicPr>
              <p:blipFill>
                <a:blip r:embed="rId3318"/>
                <a:srcRect/>
                <a:stretch>
                  <a:fillRect/>
                </a:stretch>
              </p:blipFill>
              <p:spPr bwMode="auto">
                <a:xfrm>
                  <a:off x="3266" y="1172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3" name="Picture 291"/>
                <p:cNvPicPr>
                  <a:picLocks noChangeAspect="1" noChangeArrowheads="1"/>
                </p:cNvPicPr>
                <p:nvPr/>
              </p:nvPicPr>
              <p:blipFill>
                <a:blip r:embed="rId3319"/>
                <a:srcRect/>
                <a:stretch>
                  <a:fillRect/>
                </a:stretch>
              </p:blipFill>
              <p:spPr bwMode="auto">
                <a:xfrm>
                  <a:off x="2901" y="1174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4" name="Picture 292"/>
                <p:cNvPicPr>
                  <a:picLocks noChangeAspect="1" noChangeArrowheads="1"/>
                </p:cNvPicPr>
                <p:nvPr/>
              </p:nvPicPr>
              <p:blipFill>
                <a:blip r:embed="rId3320"/>
                <a:srcRect/>
                <a:stretch>
                  <a:fillRect/>
                </a:stretch>
              </p:blipFill>
              <p:spPr bwMode="auto">
                <a:xfrm>
                  <a:off x="2964" y="1174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5" name="Picture 293"/>
                <p:cNvPicPr>
                  <a:picLocks noChangeAspect="1" noChangeArrowheads="1"/>
                </p:cNvPicPr>
                <p:nvPr/>
              </p:nvPicPr>
              <p:blipFill>
                <a:blip r:embed="rId3321"/>
                <a:srcRect/>
                <a:stretch>
                  <a:fillRect/>
                </a:stretch>
              </p:blipFill>
              <p:spPr bwMode="auto">
                <a:xfrm>
                  <a:off x="3269" y="1174"/>
                  <a:ext cx="2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6" name="Picture 294"/>
                <p:cNvPicPr>
                  <a:picLocks noChangeAspect="1" noChangeArrowheads="1"/>
                </p:cNvPicPr>
                <p:nvPr/>
              </p:nvPicPr>
              <p:blipFill>
                <a:blip r:embed="rId3322"/>
                <a:srcRect/>
                <a:stretch>
                  <a:fillRect/>
                </a:stretch>
              </p:blipFill>
              <p:spPr bwMode="auto">
                <a:xfrm>
                  <a:off x="2904" y="1176"/>
                  <a:ext cx="4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7" name="Picture 295"/>
                <p:cNvPicPr>
                  <a:picLocks noChangeAspect="1" noChangeArrowheads="1"/>
                </p:cNvPicPr>
                <p:nvPr/>
              </p:nvPicPr>
              <p:blipFill>
                <a:blip r:embed="rId3323"/>
                <a:srcRect/>
                <a:stretch>
                  <a:fillRect/>
                </a:stretch>
              </p:blipFill>
              <p:spPr bwMode="auto">
                <a:xfrm>
                  <a:off x="2971" y="1176"/>
                  <a:ext cx="4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8" name="Picture 296"/>
                <p:cNvPicPr>
                  <a:picLocks noChangeAspect="1" noChangeArrowheads="1"/>
                </p:cNvPicPr>
                <p:nvPr/>
              </p:nvPicPr>
              <p:blipFill>
                <a:blip r:embed="rId3324"/>
                <a:srcRect/>
                <a:stretch>
                  <a:fillRect/>
                </a:stretch>
              </p:blipFill>
              <p:spPr bwMode="auto">
                <a:xfrm>
                  <a:off x="2908" y="1177"/>
                  <a:ext cx="3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69" name="Picture 297"/>
                <p:cNvPicPr>
                  <a:picLocks noChangeAspect="1" noChangeArrowheads="1"/>
                </p:cNvPicPr>
                <p:nvPr/>
              </p:nvPicPr>
              <p:blipFill>
                <a:blip r:embed="rId3325"/>
                <a:srcRect/>
                <a:stretch>
                  <a:fillRect/>
                </a:stretch>
              </p:blipFill>
              <p:spPr bwMode="auto">
                <a:xfrm>
                  <a:off x="2974" y="1177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0" name="Picture 298"/>
                <p:cNvPicPr>
                  <a:picLocks noChangeAspect="1" noChangeArrowheads="1"/>
                </p:cNvPicPr>
                <p:nvPr/>
              </p:nvPicPr>
              <p:blipFill>
                <a:blip r:embed="rId3326"/>
                <a:srcRect/>
                <a:stretch>
                  <a:fillRect/>
                </a:stretch>
              </p:blipFill>
              <p:spPr bwMode="auto">
                <a:xfrm>
                  <a:off x="2911" y="1179"/>
                  <a:ext cx="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1" name="Picture 299"/>
                <p:cNvPicPr>
                  <a:picLocks noChangeAspect="1" noChangeArrowheads="1"/>
                </p:cNvPicPr>
                <p:nvPr/>
              </p:nvPicPr>
              <p:blipFill>
                <a:blip r:embed="rId3327"/>
                <a:srcRect/>
                <a:stretch>
                  <a:fillRect/>
                </a:stretch>
              </p:blipFill>
              <p:spPr bwMode="auto">
                <a:xfrm>
                  <a:off x="2978" y="1179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2" name="Picture 300"/>
                <p:cNvPicPr>
                  <a:picLocks noChangeAspect="1" noChangeArrowheads="1"/>
                </p:cNvPicPr>
                <p:nvPr/>
              </p:nvPicPr>
              <p:blipFill>
                <a:blip r:embed="rId3328"/>
                <a:srcRect/>
                <a:stretch>
                  <a:fillRect/>
                </a:stretch>
              </p:blipFill>
              <p:spPr bwMode="auto">
                <a:xfrm>
                  <a:off x="2913" y="1181"/>
                  <a:ext cx="3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3" name="Picture 301"/>
                <p:cNvPicPr>
                  <a:picLocks noChangeAspect="1" noChangeArrowheads="1"/>
                </p:cNvPicPr>
                <p:nvPr/>
              </p:nvPicPr>
              <p:blipFill>
                <a:blip r:embed="rId3329"/>
                <a:srcRect/>
                <a:stretch>
                  <a:fillRect/>
                </a:stretch>
              </p:blipFill>
              <p:spPr bwMode="auto">
                <a:xfrm>
                  <a:off x="2981" y="1181"/>
                  <a:ext cx="4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4" name="Picture 302"/>
                <p:cNvPicPr>
                  <a:picLocks noChangeAspect="1" noChangeArrowheads="1"/>
                </p:cNvPicPr>
                <p:nvPr/>
              </p:nvPicPr>
              <p:blipFill>
                <a:blip r:embed="rId3330"/>
                <a:srcRect/>
                <a:stretch>
                  <a:fillRect/>
                </a:stretch>
              </p:blipFill>
              <p:spPr bwMode="auto">
                <a:xfrm>
                  <a:off x="2916" y="1182"/>
                  <a:ext cx="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5" name="Picture 303"/>
                <p:cNvPicPr>
                  <a:picLocks noChangeAspect="1" noChangeArrowheads="1"/>
                </p:cNvPicPr>
                <p:nvPr/>
              </p:nvPicPr>
              <p:blipFill>
                <a:blip r:embed="rId3331"/>
                <a:srcRect/>
                <a:stretch>
                  <a:fillRect/>
                </a:stretch>
              </p:blipFill>
              <p:spPr bwMode="auto">
                <a:xfrm>
                  <a:off x="2983" y="1182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6" name="Picture 304"/>
                <p:cNvPicPr>
                  <a:picLocks noChangeAspect="1" noChangeArrowheads="1"/>
                </p:cNvPicPr>
                <p:nvPr/>
              </p:nvPicPr>
              <p:blipFill>
                <a:blip r:embed="rId3332"/>
                <a:srcRect/>
                <a:stretch>
                  <a:fillRect/>
                </a:stretch>
              </p:blipFill>
              <p:spPr bwMode="auto">
                <a:xfrm>
                  <a:off x="2919" y="1184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7" name="Picture 305"/>
                <p:cNvPicPr>
                  <a:picLocks noChangeAspect="1" noChangeArrowheads="1"/>
                </p:cNvPicPr>
                <p:nvPr/>
              </p:nvPicPr>
              <p:blipFill>
                <a:blip r:embed="rId3333"/>
                <a:srcRect/>
                <a:stretch>
                  <a:fillRect/>
                </a:stretch>
              </p:blipFill>
              <p:spPr bwMode="auto">
                <a:xfrm>
                  <a:off x="2986" y="1184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8" name="Picture 306"/>
                <p:cNvPicPr>
                  <a:picLocks noChangeAspect="1" noChangeArrowheads="1"/>
                </p:cNvPicPr>
                <p:nvPr/>
              </p:nvPicPr>
              <p:blipFill>
                <a:blip r:embed="rId3334"/>
                <a:srcRect/>
                <a:stretch>
                  <a:fillRect/>
                </a:stretch>
              </p:blipFill>
              <p:spPr bwMode="auto">
                <a:xfrm>
                  <a:off x="2923" y="1186"/>
                  <a:ext cx="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79" name="Picture 307"/>
                <p:cNvPicPr>
                  <a:picLocks noChangeAspect="1" noChangeArrowheads="1"/>
                </p:cNvPicPr>
                <p:nvPr/>
              </p:nvPicPr>
              <p:blipFill>
                <a:blip r:embed="rId3335"/>
                <a:srcRect/>
                <a:stretch>
                  <a:fillRect/>
                </a:stretch>
              </p:blipFill>
              <p:spPr bwMode="auto">
                <a:xfrm>
                  <a:off x="2988" y="1186"/>
                  <a:ext cx="5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0" name="Picture 308"/>
                <p:cNvPicPr>
                  <a:picLocks noChangeAspect="1" noChangeArrowheads="1"/>
                </p:cNvPicPr>
                <p:nvPr/>
              </p:nvPicPr>
              <p:blipFill>
                <a:blip r:embed="rId3336"/>
                <a:srcRect/>
                <a:stretch>
                  <a:fillRect/>
                </a:stretch>
              </p:blipFill>
              <p:spPr bwMode="auto">
                <a:xfrm>
                  <a:off x="2924" y="1187"/>
                  <a:ext cx="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1" name="Picture 309"/>
                <p:cNvPicPr>
                  <a:picLocks noChangeAspect="1" noChangeArrowheads="1"/>
                </p:cNvPicPr>
                <p:nvPr/>
              </p:nvPicPr>
              <p:blipFill>
                <a:blip r:embed="rId3337"/>
                <a:srcRect/>
                <a:stretch>
                  <a:fillRect/>
                </a:stretch>
              </p:blipFill>
              <p:spPr bwMode="auto">
                <a:xfrm>
                  <a:off x="2988" y="1187"/>
                  <a:ext cx="6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2" name="Picture 310"/>
                <p:cNvPicPr>
                  <a:picLocks noChangeAspect="1" noChangeArrowheads="1"/>
                </p:cNvPicPr>
                <p:nvPr/>
              </p:nvPicPr>
              <p:blipFill>
                <a:blip r:embed="rId3338"/>
                <a:srcRect/>
                <a:stretch>
                  <a:fillRect/>
                </a:stretch>
              </p:blipFill>
              <p:spPr bwMode="auto">
                <a:xfrm>
                  <a:off x="2926" y="1189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3" name="Picture 311"/>
                <p:cNvPicPr>
                  <a:picLocks noChangeAspect="1" noChangeArrowheads="1"/>
                </p:cNvPicPr>
                <p:nvPr/>
              </p:nvPicPr>
              <p:blipFill>
                <a:blip r:embed="rId3339"/>
                <a:srcRect/>
                <a:stretch>
                  <a:fillRect/>
                </a:stretch>
              </p:blipFill>
              <p:spPr bwMode="auto">
                <a:xfrm>
                  <a:off x="2988" y="1189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4" name="Picture 312"/>
                <p:cNvPicPr>
                  <a:picLocks noChangeAspect="1" noChangeArrowheads="1"/>
                </p:cNvPicPr>
                <p:nvPr/>
              </p:nvPicPr>
              <p:blipFill>
                <a:blip r:embed="rId3340"/>
                <a:srcRect/>
                <a:stretch>
                  <a:fillRect/>
                </a:stretch>
              </p:blipFill>
              <p:spPr bwMode="auto">
                <a:xfrm>
                  <a:off x="2929" y="1191"/>
                  <a:ext cx="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5" name="Picture 313"/>
                <p:cNvPicPr>
                  <a:picLocks noChangeAspect="1" noChangeArrowheads="1"/>
                </p:cNvPicPr>
                <p:nvPr/>
              </p:nvPicPr>
              <p:blipFill>
                <a:blip r:embed="rId3341"/>
                <a:srcRect/>
                <a:stretch>
                  <a:fillRect/>
                </a:stretch>
              </p:blipFill>
              <p:spPr bwMode="auto">
                <a:xfrm>
                  <a:off x="2989" y="1191"/>
                  <a:ext cx="6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6" name="Picture 314"/>
                <p:cNvPicPr>
                  <a:picLocks noChangeAspect="1" noChangeArrowheads="1"/>
                </p:cNvPicPr>
                <p:nvPr/>
              </p:nvPicPr>
              <p:blipFill>
                <a:blip r:embed="rId3342"/>
                <a:srcRect/>
                <a:stretch>
                  <a:fillRect/>
                </a:stretch>
              </p:blipFill>
              <p:spPr bwMode="auto">
                <a:xfrm>
                  <a:off x="2931" y="1192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7" name="Picture 315"/>
                <p:cNvPicPr>
                  <a:picLocks noChangeAspect="1" noChangeArrowheads="1"/>
                </p:cNvPicPr>
                <p:nvPr/>
              </p:nvPicPr>
              <p:blipFill>
                <a:blip r:embed="rId3343"/>
                <a:srcRect/>
                <a:stretch>
                  <a:fillRect/>
                </a:stretch>
              </p:blipFill>
              <p:spPr bwMode="auto">
                <a:xfrm>
                  <a:off x="2991" y="1192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8" name="Picture 316"/>
                <p:cNvPicPr>
                  <a:picLocks noChangeAspect="1" noChangeArrowheads="1"/>
                </p:cNvPicPr>
                <p:nvPr/>
              </p:nvPicPr>
              <p:blipFill>
                <a:blip r:embed="rId3344"/>
                <a:srcRect/>
                <a:stretch>
                  <a:fillRect/>
                </a:stretch>
              </p:blipFill>
              <p:spPr bwMode="auto">
                <a:xfrm>
                  <a:off x="2933" y="1194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89" name="Picture 317"/>
                <p:cNvPicPr>
                  <a:picLocks noChangeAspect="1" noChangeArrowheads="1"/>
                </p:cNvPicPr>
                <p:nvPr/>
              </p:nvPicPr>
              <p:blipFill>
                <a:blip r:embed="rId3345"/>
                <a:srcRect/>
                <a:stretch>
                  <a:fillRect/>
                </a:stretch>
              </p:blipFill>
              <p:spPr bwMode="auto">
                <a:xfrm>
                  <a:off x="2993" y="1194"/>
                  <a:ext cx="7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0" name="Picture 318"/>
                <p:cNvPicPr>
                  <a:picLocks noChangeAspect="1" noChangeArrowheads="1"/>
                </p:cNvPicPr>
                <p:nvPr/>
              </p:nvPicPr>
              <p:blipFill>
                <a:blip r:embed="rId3346"/>
                <a:srcRect/>
                <a:stretch>
                  <a:fillRect/>
                </a:stretch>
              </p:blipFill>
              <p:spPr bwMode="auto">
                <a:xfrm>
                  <a:off x="2934" y="1196"/>
                  <a:ext cx="2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1" name="Picture 319"/>
                <p:cNvPicPr>
                  <a:picLocks noChangeAspect="1" noChangeArrowheads="1"/>
                </p:cNvPicPr>
                <p:nvPr/>
              </p:nvPicPr>
              <p:blipFill>
                <a:blip r:embed="rId3347"/>
                <a:srcRect/>
                <a:stretch>
                  <a:fillRect/>
                </a:stretch>
              </p:blipFill>
              <p:spPr bwMode="auto">
                <a:xfrm>
                  <a:off x="2996" y="1196"/>
                  <a:ext cx="7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2" name="Picture 320"/>
                <p:cNvPicPr>
                  <a:picLocks noChangeAspect="1" noChangeArrowheads="1"/>
                </p:cNvPicPr>
                <p:nvPr/>
              </p:nvPicPr>
              <p:blipFill>
                <a:blip r:embed="rId3348"/>
                <a:srcRect/>
                <a:stretch>
                  <a:fillRect/>
                </a:stretch>
              </p:blipFill>
              <p:spPr bwMode="auto">
                <a:xfrm>
                  <a:off x="2936" y="1197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3" name="Picture 321"/>
                <p:cNvPicPr>
                  <a:picLocks noChangeAspect="1" noChangeArrowheads="1"/>
                </p:cNvPicPr>
                <p:nvPr/>
              </p:nvPicPr>
              <p:blipFill>
                <a:blip r:embed="rId3349"/>
                <a:srcRect/>
                <a:stretch>
                  <a:fillRect/>
                </a:stretch>
              </p:blipFill>
              <p:spPr bwMode="auto">
                <a:xfrm>
                  <a:off x="2998" y="1197"/>
                  <a:ext cx="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4" name="Picture 322"/>
                <p:cNvPicPr>
                  <a:picLocks noChangeAspect="1" noChangeArrowheads="1"/>
                </p:cNvPicPr>
                <p:nvPr/>
              </p:nvPicPr>
              <p:blipFill>
                <a:blip r:embed="rId3350"/>
                <a:srcRect/>
                <a:stretch>
                  <a:fillRect/>
                </a:stretch>
              </p:blipFill>
              <p:spPr bwMode="auto">
                <a:xfrm>
                  <a:off x="2936" y="119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5" name="Picture 323"/>
                <p:cNvPicPr>
                  <a:picLocks noChangeAspect="1" noChangeArrowheads="1"/>
                </p:cNvPicPr>
                <p:nvPr/>
              </p:nvPicPr>
              <p:blipFill>
                <a:blip r:embed="rId3351"/>
                <a:srcRect/>
                <a:stretch>
                  <a:fillRect/>
                </a:stretch>
              </p:blipFill>
              <p:spPr bwMode="auto">
                <a:xfrm>
                  <a:off x="2999" y="1199"/>
                  <a:ext cx="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6" name="Picture 324"/>
                <p:cNvPicPr>
                  <a:picLocks noChangeAspect="1" noChangeArrowheads="1"/>
                </p:cNvPicPr>
                <p:nvPr/>
              </p:nvPicPr>
              <p:blipFill>
                <a:blip r:embed="rId3352"/>
                <a:srcRect/>
                <a:stretch>
                  <a:fillRect/>
                </a:stretch>
              </p:blipFill>
              <p:spPr bwMode="auto">
                <a:xfrm>
                  <a:off x="2938" y="1201"/>
                  <a:ext cx="2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7" name="Picture 325"/>
                <p:cNvPicPr>
                  <a:picLocks noChangeAspect="1" noChangeArrowheads="1"/>
                </p:cNvPicPr>
                <p:nvPr/>
              </p:nvPicPr>
              <p:blipFill>
                <a:blip r:embed="rId3353"/>
                <a:srcRect/>
                <a:stretch>
                  <a:fillRect/>
                </a:stretch>
              </p:blipFill>
              <p:spPr bwMode="auto">
                <a:xfrm>
                  <a:off x="3001" y="1201"/>
                  <a:ext cx="8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8" name="Picture 326"/>
                <p:cNvPicPr>
                  <a:picLocks noChangeAspect="1" noChangeArrowheads="1"/>
                </p:cNvPicPr>
                <p:nvPr/>
              </p:nvPicPr>
              <p:blipFill>
                <a:blip r:embed="rId3354"/>
                <a:srcRect/>
                <a:stretch>
                  <a:fillRect/>
                </a:stretch>
              </p:blipFill>
              <p:spPr bwMode="auto">
                <a:xfrm>
                  <a:off x="2938" y="1202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999" name="Picture 327"/>
                <p:cNvPicPr>
                  <a:picLocks noChangeAspect="1" noChangeArrowheads="1"/>
                </p:cNvPicPr>
                <p:nvPr/>
              </p:nvPicPr>
              <p:blipFill>
                <a:blip r:embed="rId3355"/>
                <a:srcRect/>
                <a:stretch>
                  <a:fillRect/>
                </a:stretch>
              </p:blipFill>
              <p:spPr bwMode="auto">
                <a:xfrm>
                  <a:off x="3001" y="1202"/>
                  <a:ext cx="8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0" name="Picture 328"/>
                <p:cNvPicPr>
                  <a:picLocks noChangeAspect="1" noChangeArrowheads="1"/>
                </p:cNvPicPr>
                <p:nvPr/>
              </p:nvPicPr>
              <p:blipFill>
                <a:blip r:embed="rId3356"/>
                <a:srcRect/>
                <a:stretch>
                  <a:fillRect/>
                </a:stretch>
              </p:blipFill>
              <p:spPr bwMode="auto">
                <a:xfrm>
                  <a:off x="2939" y="1204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1" name="Picture 329"/>
                <p:cNvPicPr>
                  <a:picLocks noChangeAspect="1" noChangeArrowheads="1"/>
                </p:cNvPicPr>
                <p:nvPr/>
              </p:nvPicPr>
              <p:blipFill>
                <a:blip r:embed="rId3357"/>
                <a:srcRect/>
                <a:stretch>
                  <a:fillRect/>
                </a:stretch>
              </p:blipFill>
              <p:spPr bwMode="auto">
                <a:xfrm>
                  <a:off x="3001" y="1204"/>
                  <a:ext cx="8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2" name="Picture 330"/>
                <p:cNvPicPr>
                  <a:picLocks noChangeAspect="1" noChangeArrowheads="1"/>
                </p:cNvPicPr>
                <p:nvPr/>
              </p:nvPicPr>
              <p:blipFill>
                <a:blip r:embed="rId3358"/>
                <a:srcRect/>
                <a:stretch>
                  <a:fillRect/>
                </a:stretch>
              </p:blipFill>
              <p:spPr bwMode="auto">
                <a:xfrm>
                  <a:off x="2939" y="1206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3" name="Picture 331"/>
                <p:cNvPicPr>
                  <a:picLocks noChangeAspect="1" noChangeArrowheads="1"/>
                </p:cNvPicPr>
                <p:nvPr/>
              </p:nvPicPr>
              <p:blipFill>
                <a:blip r:embed="rId3359"/>
                <a:srcRect/>
                <a:stretch>
                  <a:fillRect/>
                </a:stretch>
              </p:blipFill>
              <p:spPr bwMode="auto">
                <a:xfrm>
                  <a:off x="3001" y="1206"/>
                  <a:ext cx="8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4" name="Picture 332"/>
                <p:cNvPicPr>
                  <a:picLocks noChangeAspect="1" noChangeArrowheads="1"/>
                </p:cNvPicPr>
                <p:nvPr/>
              </p:nvPicPr>
              <p:blipFill>
                <a:blip r:embed="rId3360"/>
                <a:srcRect/>
                <a:stretch>
                  <a:fillRect/>
                </a:stretch>
              </p:blipFill>
              <p:spPr bwMode="auto">
                <a:xfrm>
                  <a:off x="2939" y="1207"/>
                  <a:ext cx="2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5" name="Picture 333"/>
                <p:cNvPicPr>
                  <a:picLocks noChangeAspect="1" noChangeArrowheads="1"/>
                </p:cNvPicPr>
                <p:nvPr/>
              </p:nvPicPr>
              <p:blipFill>
                <a:blip r:embed="rId3361"/>
                <a:srcRect/>
                <a:stretch>
                  <a:fillRect/>
                </a:stretch>
              </p:blipFill>
              <p:spPr bwMode="auto">
                <a:xfrm>
                  <a:off x="3001" y="1207"/>
                  <a:ext cx="9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6" name="Picture 334"/>
                <p:cNvPicPr>
                  <a:picLocks noChangeAspect="1" noChangeArrowheads="1"/>
                </p:cNvPicPr>
                <p:nvPr/>
              </p:nvPicPr>
              <p:blipFill>
                <a:blip r:embed="rId3362"/>
                <a:srcRect/>
                <a:stretch>
                  <a:fillRect/>
                </a:stretch>
              </p:blipFill>
              <p:spPr bwMode="auto">
                <a:xfrm>
                  <a:off x="2939" y="1209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7" name="Picture 335"/>
                <p:cNvPicPr>
                  <a:picLocks noChangeAspect="1" noChangeArrowheads="1"/>
                </p:cNvPicPr>
                <p:nvPr/>
              </p:nvPicPr>
              <p:blipFill>
                <a:blip r:embed="rId3363"/>
                <a:srcRect/>
                <a:stretch>
                  <a:fillRect/>
                </a:stretch>
              </p:blipFill>
              <p:spPr bwMode="auto">
                <a:xfrm>
                  <a:off x="3003" y="1209"/>
                  <a:ext cx="9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8" name="Picture 336"/>
                <p:cNvPicPr>
                  <a:picLocks noChangeAspect="1" noChangeArrowheads="1"/>
                </p:cNvPicPr>
                <p:nvPr/>
              </p:nvPicPr>
              <p:blipFill>
                <a:blip r:embed="rId3364"/>
                <a:srcRect/>
                <a:stretch>
                  <a:fillRect/>
                </a:stretch>
              </p:blipFill>
              <p:spPr bwMode="auto">
                <a:xfrm>
                  <a:off x="2938" y="1211"/>
                  <a:ext cx="3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09" name="Picture 337"/>
                <p:cNvPicPr>
                  <a:picLocks noChangeAspect="1" noChangeArrowheads="1"/>
                </p:cNvPicPr>
                <p:nvPr/>
              </p:nvPicPr>
              <p:blipFill>
                <a:blip r:embed="rId3365"/>
                <a:srcRect/>
                <a:stretch>
                  <a:fillRect/>
                </a:stretch>
              </p:blipFill>
              <p:spPr bwMode="auto">
                <a:xfrm>
                  <a:off x="3003" y="1211"/>
                  <a:ext cx="9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0" name="Picture 338"/>
                <p:cNvPicPr>
                  <a:picLocks noChangeAspect="1" noChangeArrowheads="1"/>
                </p:cNvPicPr>
                <p:nvPr/>
              </p:nvPicPr>
              <p:blipFill>
                <a:blip r:embed="rId3366"/>
                <a:srcRect/>
                <a:stretch>
                  <a:fillRect/>
                </a:stretch>
              </p:blipFill>
              <p:spPr bwMode="auto">
                <a:xfrm>
                  <a:off x="2938" y="1212"/>
                  <a:ext cx="3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1" name="Picture 339"/>
                <p:cNvPicPr>
                  <a:picLocks noChangeAspect="1" noChangeArrowheads="1"/>
                </p:cNvPicPr>
                <p:nvPr/>
              </p:nvPicPr>
              <p:blipFill>
                <a:blip r:embed="rId3367"/>
                <a:srcRect/>
                <a:stretch>
                  <a:fillRect/>
                </a:stretch>
              </p:blipFill>
              <p:spPr bwMode="auto">
                <a:xfrm>
                  <a:off x="3003" y="1212"/>
                  <a:ext cx="9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2" name="Picture 340"/>
                <p:cNvPicPr>
                  <a:picLocks noChangeAspect="1" noChangeArrowheads="1"/>
                </p:cNvPicPr>
                <p:nvPr/>
              </p:nvPicPr>
              <p:blipFill>
                <a:blip r:embed="rId3368"/>
                <a:srcRect/>
                <a:stretch>
                  <a:fillRect/>
                </a:stretch>
              </p:blipFill>
              <p:spPr bwMode="auto">
                <a:xfrm>
                  <a:off x="2938" y="1214"/>
                  <a:ext cx="3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3" name="Picture 341"/>
                <p:cNvPicPr>
                  <a:picLocks noChangeAspect="1" noChangeArrowheads="1"/>
                </p:cNvPicPr>
                <p:nvPr/>
              </p:nvPicPr>
              <p:blipFill>
                <a:blip r:embed="rId3369"/>
                <a:srcRect/>
                <a:stretch>
                  <a:fillRect/>
                </a:stretch>
              </p:blipFill>
              <p:spPr bwMode="auto">
                <a:xfrm>
                  <a:off x="3004" y="1214"/>
                  <a:ext cx="9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4" name="Picture 342"/>
                <p:cNvPicPr>
                  <a:picLocks noChangeAspect="1" noChangeArrowheads="1"/>
                </p:cNvPicPr>
                <p:nvPr/>
              </p:nvPicPr>
              <p:blipFill>
                <a:blip r:embed="rId3370"/>
                <a:srcRect/>
                <a:stretch>
                  <a:fillRect/>
                </a:stretch>
              </p:blipFill>
              <p:spPr bwMode="auto">
                <a:xfrm>
                  <a:off x="2938" y="1216"/>
                  <a:ext cx="2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5" name="Picture 343"/>
                <p:cNvPicPr>
                  <a:picLocks noChangeAspect="1" noChangeArrowheads="1"/>
                </p:cNvPicPr>
                <p:nvPr/>
              </p:nvPicPr>
              <p:blipFill>
                <a:blip r:embed="rId3371"/>
                <a:srcRect/>
                <a:stretch>
                  <a:fillRect/>
                </a:stretch>
              </p:blipFill>
              <p:spPr bwMode="auto">
                <a:xfrm>
                  <a:off x="3006" y="1216"/>
                  <a:ext cx="9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6" name="Picture 344"/>
                <p:cNvPicPr>
                  <a:picLocks noChangeAspect="1" noChangeArrowheads="1"/>
                </p:cNvPicPr>
                <p:nvPr/>
              </p:nvPicPr>
              <p:blipFill>
                <a:blip r:embed="rId3372"/>
                <a:srcRect/>
                <a:stretch>
                  <a:fillRect/>
                </a:stretch>
              </p:blipFill>
              <p:spPr bwMode="auto">
                <a:xfrm>
                  <a:off x="2938" y="1217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7" name="Picture 345"/>
                <p:cNvPicPr>
                  <a:picLocks noChangeAspect="1" noChangeArrowheads="1"/>
                </p:cNvPicPr>
                <p:nvPr/>
              </p:nvPicPr>
              <p:blipFill>
                <a:blip r:embed="rId3373"/>
                <a:srcRect/>
                <a:stretch>
                  <a:fillRect/>
                </a:stretch>
              </p:blipFill>
              <p:spPr bwMode="auto">
                <a:xfrm>
                  <a:off x="3006" y="1217"/>
                  <a:ext cx="9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8" name="Picture 346"/>
                <p:cNvPicPr>
                  <a:picLocks noChangeAspect="1" noChangeArrowheads="1"/>
                </p:cNvPicPr>
                <p:nvPr/>
              </p:nvPicPr>
              <p:blipFill>
                <a:blip r:embed="rId3374"/>
                <a:srcRect/>
                <a:stretch>
                  <a:fillRect/>
                </a:stretch>
              </p:blipFill>
              <p:spPr bwMode="auto">
                <a:xfrm>
                  <a:off x="2936" y="121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19" name="Picture 347"/>
                <p:cNvPicPr>
                  <a:picLocks noChangeAspect="1" noChangeArrowheads="1"/>
                </p:cNvPicPr>
                <p:nvPr/>
              </p:nvPicPr>
              <p:blipFill>
                <a:blip r:embed="rId3375"/>
                <a:srcRect/>
                <a:stretch>
                  <a:fillRect/>
                </a:stretch>
              </p:blipFill>
              <p:spPr bwMode="auto">
                <a:xfrm>
                  <a:off x="3008" y="1219"/>
                  <a:ext cx="9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0" name="Picture 348"/>
                <p:cNvPicPr>
                  <a:picLocks noChangeAspect="1" noChangeArrowheads="1"/>
                </p:cNvPicPr>
                <p:nvPr/>
              </p:nvPicPr>
              <p:blipFill>
                <a:blip r:embed="rId3376"/>
                <a:srcRect/>
                <a:stretch>
                  <a:fillRect/>
                </a:stretch>
              </p:blipFill>
              <p:spPr bwMode="auto">
                <a:xfrm>
                  <a:off x="2934" y="1221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1" name="Picture 349"/>
                <p:cNvPicPr>
                  <a:picLocks noChangeAspect="1" noChangeArrowheads="1"/>
                </p:cNvPicPr>
                <p:nvPr/>
              </p:nvPicPr>
              <p:blipFill>
                <a:blip r:embed="rId3377"/>
                <a:srcRect/>
                <a:stretch>
                  <a:fillRect/>
                </a:stretch>
              </p:blipFill>
              <p:spPr bwMode="auto">
                <a:xfrm>
                  <a:off x="3008" y="1221"/>
                  <a:ext cx="9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2" name="Picture 350"/>
                <p:cNvPicPr>
                  <a:picLocks noChangeAspect="1" noChangeArrowheads="1"/>
                </p:cNvPicPr>
                <p:nvPr/>
              </p:nvPicPr>
              <p:blipFill>
                <a:blip r:embed="rId3378"/>
                <a:srcRect/>
                <a:stretch>
                  <a:fillRect/>
                </a:stretch>
              </p:blipFill>
              <p:spPr bwMode="auto">
                <a:xfrm>
                  <a:off x="2933" y="1222"/>
                  <a:ext cx="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3" name="Picture 351"/>
                <p:cNvPicPr>
                  <a:picLocks noChangeAspect="1" noChangeArrowheads="1"/>
                </p:cNvPicPr>
                <p:nvPr/>
              </p:nvPicPr>
              <p:blipFill>
                <a:blip r:embed="rId3379"/>
                <a:srcRect/>
                <a:stretch>
                  <a:fillRect/>
                </a:stretch>
              </p:blipFill>
              <p:spPr bwMode="auto">
                <a:xfrm>
                  <a:off x="3006" y="1222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4" name="Picture 352"/>
                <p:cNvPicPr>
                  <a:picLocks noChangeAspect="1" noChangeArrowheads="1"/>
                </p:cNvPicPr>
                <p:nvPr/>
              </p:nvPicPr>
              <p:blipFill>
                <a:blip r:embed="rId3380"/>
                <a:srcRect/>
                <a:stretch>
                  <a:fillRect/>
                </a:stretch>
              </p:blipFill>
              <p:spPr bwMode="auto">
                <a:xfrm>
                  <a:off x="3048" y="1222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5" name="Picture 353"/>
                <p:cNvPicPr>
                  <a:picLocks noChangeAspect="1" noChangeArrowheads="1"/>
                </p:cNvPicPr>
                <p:nvPr/>
              </p:nvPicPr>
              <p:blipFill>
                <a:blip r:embed="rId3381"/>
                <a:srcRect/>
                <a:stretch>
                  <a:fillRect/>
                </a:stretch>
              </p:blipFill>
              <p:spPr bwMode="auto">
                <a:xfrm>
                  <a:off x="2931" y="1224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6" name="Picture 354"/>
                <p:cNvPicPr>
                  <a:picLocks noChangeAspect="1" noChangeArrowheads="1"/>
                </p:cNvPicPr>
                <p:nvPr/>
              </p:nvPicPr>
              <p:blipFill>
                <a:blip r:embed="rId3382"/>
                <a:srcRect/>
                <a:stretch>
                  <a:fillRect/>
                </a:stretch>
              </p:blipFill>
              <p:spPr bwMode="auto">
                <a:xfrm>
                  <a:off x="3008" y="1224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7" name="Picture 355"/>
                <p:cNvPicPr>
                  <a:picLocks noChangeAspect="1" noChangeArrowheads="1"/>
                </p:cNvPicPr>
                <p:nvPr/>
              </p:nvPicPr>
              <p:blipFill>
                <a:blip r:embed="rId3383"/>
                <a:srcRect/>
                <a:stretch>
                  <a:fillRect/>
                </a:stretch>
              </p:blipFill>
              <p:spPr bwMode="auto">
                <a:xfrm>
                  <a:off x="3051" y="1224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8" name="Picture 356"/>
                <p:cNvPicPr>
                  <a:picLocks noChangeAspect="1" noChangeArrowheads="1"/>
                </p:cNvPicPr>
                <p:nvPr/>
              </p:nvPicPr>
              <p:blipFill>
                <a:blip r:embed="rId3384"/>
                <a:srcRect/>
                <a:stretch>
                  <a:fillRect/>
                </a:stretch>
              </p:blipFill>
              <p:spPr bwMode="auto">
                <a:xfrm>
                  <a:off x="2929" y="1226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29" name="Picture 357"/>
                <p:cNvPicPr>
                  <a:picLocks noChangeAspect="1" noChangeArrowheads="1"/>
                </p:cNvPicPr>
                <p:nvPr/>
              </p:nvPicPr>
              <p:blipFill>
                <a:blip r:embed="rId3385"/>
                <a:srcRect/>
                <a:stretch>
                  <a:fillRect/>
                </a:stretch>
              </p:blipFill>
              <p:spPr bwMode="auto">
                <a:xfrm>
                  <a:off x="3051" y="1226"/>
                  <a:ext cx="5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0" name="Picture 358"/>
                <p:cNvPicPr>
                  <a:picLocks noChangeAspect="1" noChangeArrowheads="1"/>
                </p:cNvPicPr>
                <p:nvPr/>
              </p:nvPicPr>
              <p:blipFill>
                <a:blip r:embed="rId3386"/>
                <a:srcRect/>
                <a:stretch>
                  <a:fillRect/>
                </a:stretch>
              </p:blipFill>
              <p:spPr bwMode="auto">
                <a:xfrm>
                  <a:off x="2928" y="1227"/>
                  <a:ext cx="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1" name="Picture 359"/>
                <p:cNvPicPr>
                  <a:picLocks noChangeAspect="1" noChangeArrowheads="1"/>
                </p:cNvPicPr>
                <p:nvPr/>
              </p:nvPicPr>
              <p:blipFill>
                <a:blip r:embed="rId3387"/>
                <a:srcRect/>
                <a:stretch>
                  <a:fillRect/>
                </a:stretch>
              </p:blipFill>
              <p:spPr bwMode="auto">
                <a:xfrm>
                  <a:off x="3053" y="1227"/>
                  <a:ext cx="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2" name="Picture 360"/>
                <p:cNvPicPr>
                  <a:picLocks noChangeAspect="1" noChangeArrowheads="1"/>
                </p:cNvPicPr>
                <p:nvPr/>
              </p:nvPicPr>
              <p:blipFill>
                <a:blip r:embed="rId3388"/>
                <a:srcRect/>
                <a:stretch>
                  <a:fillRect/>
                </a:stretch>
              </p:blipFill>
              <p:spPr bwMode="auto">
                <a:xfrm>
                  <a:off x="2926" y="1229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3" name="Picture 361"/>
                <p:cNvPicPr>
                  <a:picLocks noChangeAspect="1" noChangeArrowheads="1"/>
                </p:cNvPicPr>
                <p:nvPr/>
              </p:nvPicPr>
              <p:blipFill>
                <a:blip r:embed="rId3389"/>
                <a:srcRect/>
                <a:stretch>
                  <a:fillRect/>
                </a:stretch>
              </p:blipFill>
              <p:spPr bwMode="auto">
                <a:xfrm>
                  <a:off x="3053" y="1229"/>
                  <a:ext cx="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4" name="Picture 362"/>
                <p:cNvPicPr>
                  <a:picLocks noChangeAspect="1" noChangeArrowheads="1"/>
                </p:cNvPicPr>
                <p:nvPr/>
              </p:nvPicPr>
              <p:blipFill>
                <a:blip r:embed="rId3390"/>
                <a:srcRect/>
                <a:stretch>
                  <a:fillRect/>
                </a:stretch>
              </p:blipFill>
              <p:spPr bwMode="auto">
                <a:xfrm>
                  <a:off x="2923" y="1231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5" name="Picture 363"/>
                <p:cNvPicPr>
                  <a:picLocks noChangeAspect="1" noChangeArrowheads="1"/>
                </p:cNvPicPr>
                <p:nvPr/>
              </p:nvPicPr>
              <p:blipFill>
                <a:blip r:embed="rId3391"/>
                <a:srcRect/>
                <a:stretch>
                  <a:fillRect/>
                </a:stretch>
              </p:blipFill>
              <p:spPr bwMode="auto">
                <a:xfrm>
                  <a:off x="3051" y="1231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6" name="Picture 364"/>
                <p:cNvPicPr>
                  <a:picLocks noChangeAspect="1" noChangeArrowheads="1"/>
                </p:cNvPicPr>
                <p:nvPr/>
              </p:nvPicPr>
              <p:blipFill>
                <a:blip r:embed="rId3392"/>
                <a:srcRect/>
                <a:stretch>
                  <a:fillRect/>
                </a:stretch>
              </p:blipFill>
              <p:spPr bwMode="auto">
                <a:xfrm>
                  <a:off x="2921" y="1232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7" name="Picture 365"/>
                <p:cNvPicPr>
                  <a:picLocks noChangeAspect="1" noChangeArrowheads="1"/>
                </p:cNvPicPr>
                <p:nvPr/>
              </p:nvPicPr>
              <p:blipFill>
                <a:blip r:embed="rId3393"/>
                <a:srcRect/>
                <a:stretch>
                  <a:fillRect/>
                </a:stretch>
              </p:blipFill>
              <p:spPr bwMode="auto">
                <a:xfrm>
                  <a:off x="3051" y="1232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8" name="Picture 366"/>
                <p:cNvPicPr>
                  <a:picLocks noChangeAspect="1" noChangeArrowheads="1"/>
                </p:cNvPicPr>
                <p:nvPr/>
              </p:nvPicPr>
              <p:blipFill>
                <a:blip r:embed="rId3394"/>
                <a:srcRect/>
                <a:stretch>
                  <a:fillRect/>
                </a:stretch>
              </p:blipFill>
              <p:spPr bwMode="auto">
                <a:xfrm>
                  <a:off x="2918" y="1234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39" name="Picture 367"/>
                <p:cNvPicPr>
                  <a:picLocks noChangeAspect="1" noChangeArrowheads="1"/>
                </p:cNvPicPr>
                <p:nvPr/>
              </p:nvPicPr>
              <p:blipFill>
                <a:blip r:embed="rId3395"/>
                <a:srcRect/>
                <a:stretch>
                  <a:fillRect/>
                </a:stretch>
              </p:blipFill>
              <p:spPr bwMode="auto">
                <a:xfrm>
                  <a:off x="3051" y="1234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0" name="Picture 368"/>
                <p:cNvPicPr>
                  <a:picLocks noChangeAspect="1" noChangeArrowheads="1"/>
                </p:cNvPicPr>
                <p:nvPr/>
              </p:nvPicPr>
              <p:blipFill>
                <a:blip r:embed="rId3396"/>
                <a:srcRect/>
                <a:stretch>
                  <a:fillRect/>
                </a:stretch>
              </p:blipFill>
              <p:spPr bwMode="auto">
                <a:xfrm>
                  <a:off x="2916" y="1236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1" name="Picture 369"/>
                <p:cNvPicPr>
                  <a:picLocks noChangeAspect="1" noChangeArrowheads="1"/>
                </p:cNvPicPr>
                <p:nvPr/>
              </p:nvPicPr>
              <p:blipFill>
                <a:blip r:embed="rId3397"/>
                <a:srcRect/>
                <a:stretch>
                  <a:fillRect/>
                </a:stretch>
              </p:blipFill>
              <p:spPr bwMode="auto">
                <a:xfrm>
                  <a:off x="3054" y="1236"/>
                  <a:ext cx="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2" name="Picture 370"/>
                <p:cNvPicPr>
                  <a:picLocks noChangeAspect="1" noChangeArrowheads="1"/>
                </p:cNvPicPr>
                <p:nvPr/>
              </p:nvPicPr>
              <p:blipFill>
                <a:blip r:embed="rId3398"/>
                <a:srcRect/>
                <a:stretch>
                  <a:fillRect/>
                </a:stretch>
              </p:blipFill>
              <p:spPr bwMode="auto">
                <a:xfrm>
                  <a:off x="2913" y="1237"/>
                  <a:ext cx="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3" name="Picture 371"/>
                <p:cNvPicPr>
                  <a:picLocks noChangeAspect="1" noChangeArrowheads="1"/>
                </p:cNvPicPr>
                <p:nvPr/>
              </p:nvPicPr>
              <p:blipFill>
                <a:blip r:embed="rId3399"/>
                <a:srcRect/>
                <a:stretch>
                  <a:fillRect/>
                </a:stretch>
              </p:blipFill>
              <p:spPr bwMode="auto">
                <a:xfrm>
                  <a:off x="3059" y="1237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4" name="Picture 372"/>
                <p:cNvPicPr>
                  <a:picLocks noChangeAspect="1" noChangeArrowheads="1"/>
                </p:cNvPicPr>
                <p:nvPr/>
              </p:nvPicPr>
              <p:blipFill>
                <a:blip r:embed="rId3400"/>
                <a:srcRect/>
                <a:stretch>
                  <a:fillRect/>
                </a:stretch>
              </p:blipFill>
              <p:spPr bwMode="auto">
                <a:xfrm>
                  <a:off x="2911" y="1239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5" name="Picture 373"/>
                <p:cNvPicPr>
                  <a:picLocks noChangeAspect="1" noChangeArrowheads="1"/>
                </p:cNvPicPr>
                <p:nvPr/>
              </p:nvPicPr>
              <p:blipFill>
                <a:blip r:embed="rId3401"/>
                <a:srcRect/>
                <a:stretch>
                  <a:fillRect/>
                </a:stretch>
              </p:blipFill>
              <p:spPr bwMode="auto">
                <a:xfrm>
                  <a:off x="3071" y="1239"/>
                  <a:ext cx="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6" name="Picture 374"/>
                <p:cNvPicPr>
                  <a:picLocks noChangeAspect="1" noChangeArrowheads="1"/>
                </p:cNvPicPr>
                <p:nvPr/>
              </p:nvPicPr>
              <p:blipFill>
                <a:blip r:embed="rId3402"/>
                <a:srcRect/>
                <a:stretch>
                  <a:fillRect/>
                </a:stretch>
              </p:blipFill>
              <p:spPr bwMode="auto">
                <a:xfrm>
                  <a:off x="2908" y="1241"/>
                  <a:ext cx="2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7" name="Picture 375"/>
                <p:cNvPicPr>
                  <a:picLocks noChangeAspect="1" noChangeArrowheads="1"/>
                </p:cNvPicPr>
                <p:nvPr/>
              </p:nvPicPr>
              <p:blipFill>
                <a:blip r:embed="rId3403"/>
                <a:srcRect/>
                <a:stretch>
                  <a:fillRect/>
                </a:stretch>
              </p:blipFill>
              <p:spPr bwMode="auto">
                <a:xfrm>
                  <a:off x="3081" y="1241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8" name="Picture 376"/>
                <p:cNvPicPr>
                  <a:picLocks noChangeAspect="1" noChangeArrowheads="1"/>
                </p:cNvPicPr>
                <p:nvPr/>
              </p:nvPicPr>
              <p:blipFill>
                <a:blip r:embed="rId3404"/>
                <a:srcRect/>
                <a:stretch>
                  <a:fillRect/>
                </a:stretch>
              </p:blipFill>
              <p:spPr bwMode="auto">
                <a:xfrm>
                  <a:off x="2904" y="1242"/>
                  <a:ext cx="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49" name="Picture 377"/>
                <p:cNvPicPr>
                  <a:picLocks noChangeAspect="1" noChangeArrowheads="1"/>
                </p:cNvPicPr>
                <p:nvPr/>
              </p:nvPicPr>
              <p:blipFill>
                <a:blip r:embed="rId3405"/>
                <a:srcRect/>
                <a:stretch>
                  <a:fillRect/>
                </a:stretch>
              </p:blipFill>
              <p:spPr bwMode="auto">
                <a:xfrm>
                  <a:off x="3083" y="1242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0" name="Picture 378"/>
                <p:cNvPicPr>
                  <a:picLocks noChangeAspect="1" noChangeArrowheads="1"/>
                </p:cNvPicPr>
                <p:nvPr/>
              </p:nvPicPr>
              <p:blipFill>
                <a:blip r:embed="rId3406"/>
                <a:srcRect/>
                <a:stretch>
                  <a:fillRect/>
                </a:stretch>
              </p:blipFill>
              <p:spPr bwMode="auto">
                <a:xfrm>
                  <a:off x="2903" y="1244"/>
                  <a:ext cx="3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1" name="Picture 379"/>
                <p:cNvPicPr>
                  <a:picLocks noChangeAspect="1" noChangeArrowheads="1"/>
                </p:cNvPicPr>
                <p:nvPr/>
              </p:nvPicPr>
              <p:blipFill>
                <a:blip r:embed="rId3407"/>
                <a:srcRect/>
                <a:stretch>
                  <a:fillRect/>
                </a:stretch>
              </p:blipFill>
              <p:spPr bwMode="auto">
                <a:xfrm>
                  <a:off x="3084" y="1244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2" name="Picture 380"/>
                <p:cNvPicPr>
                  <a:picLocks noChangeAspect="1" noChangeArrowheads="1"/>
                </p:cNvPicPr>
                <p:nvPr/>
              </p:nvPicPr>
              <p:blipFill>
                <a:blip r:embed="rId3408"/>
                <a:srcRect/>
                <a:stretch>
                  <a:fillRect/>
                </a:stretch>
              </p:blipFill>
              <p:spPr bwMode="auto">
                <a:xfrm>
                  <a:off x="2906" y="1246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3" name="Picture 381"/>
                <p:cNvPicPr>
                  <a:picLocks noChangeAspect="1" noChangeArrowheads="1"/>
                </p:cNvPicPr>
                <p:nvPr/>
              </p:nvPicPr>
              <p:blipFill>
                <a:blip r:embed="rId3409"/>
                <a:srcRect/>
                <a:stretch>
                  <a:fillRect/>
                </a:stretch>
              </p:blipFill>
              <p:spPr bwMode="auto">
                <a:xfrm>
                  <a:off x="3088" y="1246"/>
                  <a:ext cx="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4" name="Picture 382"/>
                <p:cNvPicPr>
                  <a:picLocks noChangeAspect="1" noChangeArrowheads="1"/>
                </p:cNvPicPr>
                <p:nvPr/>
              </p:nvPicPr>
              <p:blipFill>
                <a:blip r:embed="rId3410"/>
                <a:srcRect/>
                <a:stretch>
                  <a:fillRect/>
                </a:stretch>
              </p:blipFill>
              <p:spPr bwMode="auto">
                <a:xfrm>
                  <a:off x="2911" y="1247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5" name="Picture 383"/>
                <p:cNvPicPr>
                  <a:picLocks noChangeAspect="1" noChangeArrowheads="1"/>
                </p:cNvPicPr>
                <p:nvPr/>
              </p:nvPicPr>
              <p:blipFill>
                <a:blip r:embed="rId3411"/>
                <a:srcRect/>
                <a:stretch>
                  <a:fillRect/>
                </a:stretch>
              </p:blipFill>
              <p:spPr bwMode="auto">
                <a:xfrm>
                  <a:off x="2968" y="1247"/>
                  <a:ext cx="1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6" name="Picture 384"/>
                <p:cNvPicPr>
                  <a:picLocks noChangeAspect="1" noChangeArrowheads="1"/>
                </p:cNvPicPr>
                <p:nvPr/>
              </p:nvPicPr>
              <p:blipFill>
                <a:blip r:embed="rId3412"/>
                <a:srcRect/>
                <a:stretch>
                  <a:fillRect/>
                </a:stretch>
              </p:blipFill>
              <p:spPr bwMode="auto">
                <a:xfrm>
                  <a:off x="2918" y="124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7" name="Picture 385"/>
                <p:cNvPicPr>
                  <a:picLocks noChangeAspect="1" noChangeArrowheads="1"/>
                </p:cNvPicPr>
                <p:nvPr/>
              </p:nvPicPr>
              <p:blipFill>
                <a:blip r:embed="rId3413"/>
                <a:srcRect/>
                <a:stretch>
                  <a:fillRect/>
                </a:stretch>
              </p:blipFill>
              <p:spPr bwMode="auto">
                <a:xfrm>
                  <a:off x="2959" y="1249"/>
                  <a:ext cx="3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8" name="Picture 386"/>
                <p:cNvPicPr>
                  <a:picLocks noChangeAspect="1" noChangeArrowheads="1"/>
                </p:cNvPicPr>
                <p:nvPr/>
              </p:nvPicPr>
              <p:blipFill>
                <a:blip r:embed="rId3414"/>
                <a:srcRect/>
                <a:stretch>
                  <a:fillRect/>
                </a:stretch>
              </p:blipFill>
              <p:spPr bwMode="auto">
                <a:xfrm>
                  <a:off x="2928" y="1251"/>
                  <a:ext cx="8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59" name="Picture 387"/>
                <p:cNvPicPr>
                  <a:picLocks noChangeAspect="1" noChangeArrowheads="1"/>
                </p:cNvPicPr>
                <p:nvPr/>
              </p:nvPicPr>
              <p:blipFill>
                <a:blip r:embed="rId3415"/>
                <a:srcRect/>
                <a:stretch>
                  <a:fillRect/>
                </a:stretch>
              </p:blipFill>
              <p:spPr bwMode="auto">
                <a:xfrm>
                  <a:off x="2946" y="1252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0" name="Picture 388"/>
                <p:cNvPicPr>
                  <a:picLocks noChangeAspect="1" noChangeArrowheads="1"/>
                </p:cNvPicPr>
                <p:nvPr/>
              </p:nvPicPr>
              <p:blipFill>
                <a:blip r:embed="rId3416"/>
                <a:srcRect/>
                <a:stretch>
                  <a:fillRect/>
                </a:stretch>
              </p:blipFill>
              <p:spPr bwMode="auto">
                <a:xfrm>
                  <a:off x="2973" y="1252"/>
                  <a:ext cx="7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1" name="Picture 389"/>
                <p:cNvPicPr>
                  <a:picLocks noChangeAspect="1" noChangeArrowheads="1"/>
                </p:cNvPicPr>
                <p:nvPr/>
              </p:nvPicPr>
              <p:blipFill>
                <a:blip r:embed="rId3417"/>
                <a:srcRect/>
                <a:stretch>
                  <a:fillRect/>
                </a:stretch>
              </p:blipFill>
              <p:spPr bwMode="auto">
                <a:xfrm>
                  <a:off x="2981" y="1254"/>
                  <a:ext cx="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2" name="Picture 390"/>
                <p:cNvPicPr>
                  <a:picLocks noChangeAspect="1" noChangeArrowheads="1"/>
                </p:cNvPicPr>
                <p:nvPr/>
              </p:nvPicPr>
              <p:blipFill>
                <a:blip r:embed="rId3418"/>
                <a:srcRect/>
                <a:stretch>
                  <a:fillRect/>
                </a:stretch>
              </p:blipFill>
              <p:spPr bwMode="auto">
                <a:xfrm>
                  <a:off x="2993" y="1256"/>
                  <a:ext cx="8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3" name="Picture 391"/>
                <p:cNvPicPr>
                  <a:picLocks noChangeAspect="1" noChangeArrowheads="1"/>
                </p:cNvPicPr>
                <p:nvPr/>
              </p:nvPicPr>
              <p:blipFill>
                <a:blip r:embed="rId3419"/>
                <a:srcRect/>
                <a:stretch>
                  <a:fillRect/>
                </a:stretch>
              </p:blipFill>
              <p:spPr bwMode="auto">
                <a:xfrm>
                  <a:off x="3003" y="1257"/>
                  <a:ext cx="8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4" name="Picture 392"/>
                <p:cNvPicPr>
                  <a:picLocks noChangeAspect="1" noChangeArrowheads="1"/>
                </p:cNvPicPr>
                <p:nvPr/>
              </p:nvPicPr>
              <p:blipFill>
                <a:blip r:embed="rId3420"/>
                <a:srcRect/>
                <a:stretch>
                  <a:fillRect/>
                </a:stretch>
              </p:blipFill>
              <p:spPr bwMode="auto">
                <a:xfrm>
                  <a:off x="3048" y="1259"/>
                  <a:ext cx="4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5" name="Picture 393"/>
                <p:cNvPicPr>
                  <a:picLocks noChangeAspect="1" noChangeArrowheads="1"/>
                </p:cNvPicPr>
                <p:nvPr/>
              </p:nvPicPr>
              <p:blipFill>
                <a:blip r:embed="rId3421"/>
                <a:srcRect/>
                <a:stretch>
                  <a:fillRect/>
                </a:stretch>
              </p:blipFill>
              <p:spPr bwMode="auto">
                <a:xfrm>
                  <a:off x="3063" y="1261"/>
                  <a:ext cx="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6" name="Picture 394"/>
                <p:cNvPicPr>
                  <a:picLocks noChangeAspect="1" noChangeArrowheads="1"/>
                </p:cNvPicPr>
                <p:nvPr/>
              </p:nvPicPr>
              <p:blipFill>
                <a:blip r:embed="rId3422"/>
                <a:srcRect/>
                <a:stretch>
                  <a:fillRect/>
                </a:stretch>
              </p:blipFill>
              <p:spPr bwMode="auto">
                <a:xfrm>
                  <a:off x="2956" y="1262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7" name="Picture 395"/>
                <p:cNvPicPr>
                  <a:picLocks noChangeAspect="1" noChangeArrowheads="1"/>
                </p:cNvPicPr>
                <p:nvPr/>
              </p:nvPicPr>
              <p:blipFill>
                <a:blip r:embed="rId3423"/>
                <a:srcRect/>
                <a:stretch>
                  <a:fillRect/>
                </a:stretch>
              </p:blipFill>
              <p:spPr bwMode="auto">
                <a:xfrm>
                  <a:off x="3081" y="1262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8" name="Picture 396"/>
                <p:cNvPicPr>
                  <a:picLocks noChangeAspect="1" noChangeArrowheads="1"/>
                </p:cNvPicPr>
                <p:nvPr/>
              </p:nvPicPr>
              <p:blipFill>
                <a:blip r:embed="rId3424"/>
                <a:srcRect/>
                <a:stretch>
                  <a:fillRect/>
                </a:stretch>
              </p:blipFill>
              <p:spPr bwMode="auto">
                <a:xfrm>
                  <a:off x="2943" y="126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69" name="Picture 397"/>
                <p:cNvPicPr>
                  <a:picLocks noChangeAspect="1" noChangeArrowheads="1"/>
                </p:cNvPicPr>
                <p:nvPr/>
              </p:nvPicPr>
              <p:blipFill>
                <a:blip r:embed="rId3425"/>
                <a:srcRect/>
                <a:stretch>
                  <a:fillRect/>
                </a:stretch>
              </p:blipFill>
              <p:spPr bwMode="auto">
                <a:xfrm>
                  <a:off x="3094" y="1264"/>
                  <a:ext cx="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5070" name="Picture 398"/>
                <p:cNvPicPr>
                  <a:picLocks noChangeAspect="1" noChangeArrowheads="1"/>
                </p:cNvPicPr>
                <p:nvPr/>
              </p:nvPicPr>
              <p:blipFill>
                <a:blip r:embed="rId3426"/>
                <a:srcRect/>
                <a:stretch>
                  <a:fillRect/>
                </a:stretch>
              </p:blipFill>
              <p:spPr bwMode="auto">
                <a:xfrm>
                  <a:off x="2931" y="1266"/>
                  <a:ext cx="7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4880" name="Freeform 399"/>
              <p:cNvSpPr>
                <a:spLocks/>
              </p:cNvSpPr>
              <p:nvPr/>
            </p:nvSpPr>
            <p:spPr bwMode="auto">
              <a:xfrm>
                <a:off x="2689" y="1086"/>
                <a:ext cx="704" cy="181"/>
              </a:xfrm>
              <a:custGeom>
                <a:avLst/>
                <a:gdLst>
                  <a:gd name="T0" fmla="*/ 0 w 704"/>
                  <a:gd name="T1" fmla="*/ 181 h 181"/>
                  <a:gd name="T2" fmla="*/ 175 w 704"/>
                  <a:gd name="T3" fmla="*/ 0 h 181"/>
                  <a:gd name="T4" fmla="*/ 527 w 704"/>
                  <a:gd name="T5" fmla="*/ 0 h 181"/>
                  <a:gd name="T6" fmla="*/ 704 w 704"/>
                  <a:gd name="T7" fmla="*/ 181 h 181"/>
                  <a:gd name="T8" fmla="*/ 0 w 704"/>
                  <a:gd name="T9" fmla="*/ 18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1"/>
                  <a:gd name="T17" fmla="*/ 704 w 704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1">
                    <a:moveTo>
                      <a:pt x="0" y="181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1"/>
                    </a:lnTo>
                    <a:lnTo>
                      <a:pt x="0" y="181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400"/>
            <p:cNvGrpSpPr>
              <a:grpSpLocks/>
            </p:cNvGrpSpPr>
            <p:nvPr/>
          </p:nvGrpSpPr>
          <p:grpSpPr bwMode="auto">
            <a:xfrm>
              <a:off x="3156" y="470"/>
              <a:ext cx="1275" cy="169"/>
              <a:chOff x="2634" y="934"/>
              <a:chExt cx="762" cy="182"/>
            </a:xfrm>
          </p:grpSpPr>
          <p:grpSp>
            <p:nvGrpSpPr>
              <p:cNvPr id="29" name="Group 401"/>
              <p:cNvGrpSpPr>
                <a:grpSpLocks/>
              </p:cNvGrpSpPr>
              <p:nvPr/>
            </p:nvGrpSpPr>
            <p:grpSpPr bwMode="auto">
              <a:xfrm>
                <a:off x="2634" y="934"/>
                <a:ext cx="762" cy="182"/>
                <a:chOff x="2634" y="934"/>
                <a:chExt cx="762" cy="182"/>
              </a:xfrm>
            </p:grpSpPr>
            <p:sp>
              <p:nvSpPr>
                <p:cNvPr id="14783" name="Rectangle 402"/>
                <p:cNvSpPr>
                  <a:spLocks noChangeArrowheads="1"/>
                </p:cNvSpPr>
                <p:nvPr/>
              </p:nvSpPr>
              <p:spPr bwMode="auto">
                <a:xfrm>
                  <a:off x="2634" y="934"/>
                  <a:ext cx="762" cy="1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4784" name="Picture 403"/>
                <p:cNvPicPr>
                  <a:picLocks noChangeAspect="1" noChangeArrowheads="1"/>
                </p:cNvPicPr>
                <p:nvPr/>
              </p:nvPicPr>
              <p:blipFill>
                <a:blip r:embed="rId3427"/>
                <a:srcRect/>
                <a:stretch>
                  <a:fillRect/>
                </a:stretch>
              </p:blipFill>
              <p:spPr bwMode="auto">
                <a:xfrm>
                  <a:off x="2924" y="934"/>
                  <a:ext cx="1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85" name="Picture 404"/>
                <p:cNvPicPr>
                  <a:picLocks noChangeAspect="1" noChangeArrowheads="1"/>
                </p:cNvPicPr>
                <p:nvPr/>
              </p:nvPicPr>
              <p:blipFill>
                <a:blip r:embed="rId3428"/>
                <a:srcRect/>
                <a:stretch>
                  <a:fillRect/>
                </a:stretch>
              </p:blipFill>
              <p:spPr bwMode="auto">
                <a:xfrm>
                  <a:off x="2966" y="934"/>
                  <a:ext cx="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86" name="Picture 405"/>
                <p:cNvPicPr>
                  <a:picLocks noChangeAspect="1" noChangeArrowheads="1"/>
                </p:cNvPicPr>
                <p:nvPr/>
              </p:nvPicPr>
              <p:blipFill>
                <a:blip r:embed="rId3429"/>
                <a:srcRect/>
                <a:stretch>
                  <a:fillRect/>
                </a:stretch>
              </p:blipFill>
              <p:spPr bwMode="auto">
                <a:xfrm>
                  <a:off x="2923" y="936"/>
                  <a:ext cx="1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87" name="Picture 406"/>
                <p:cNvPicPr>
                  <a:picLocks noChangeAspect="1" noChangeArrowheads="1"/>
                </p:cNvPicPr>
                <p:nvPr/>
              </p:nvPicPr>
              <p:blipFill>
                <a:blip r:embed="rId3430"/>
                <a:srcRect/>
                <a:stretch>
                  <a:fillRect/>
                </a:stretch>
              </p:blipFill>
              <p:spPr bwMode="auto">
                <a:xfrm>
                  <a:off x="2968" y="936"/>
                  <a:ext cx="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88" name="Picture 407"/>
                <p:cNvPicPr>
                  <a:picLocks noChangeAspect="1" noChangeArrowheads="1"/>
                </p:cNvPicPr>
                <p:nvPr/>
              </p:nvPicPr>
              <p:blipFill>
                <a:blip r:embed="rId3431"/>
                <a:srcRect/>
                <a:stretch>
                  <a:fillRect/>
                </a:stretch>
              </p:blipFill>
              <p:spPr bwMode="auto">
                <a:xfrm>
                  <a:off x="2966" y="937"/>
                  <a:ext cx="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89" name="Picture 408"/>
                <p:cNvPicPr>
                  <a:picLocks noChangeAspect="1" noChangeArrowheads="1"/>
                </p:cNvPicPr>
                <p:nvPr/>
              </p:nvPicPr>
              <p:blipFill>
                <a:blip r:embed="rId3432"/>
                <a:srcRect/>
                <a:stretch>
                  <a:fillRect/>
                </a:stretch>
              </p:blipFill>
              <p:spPr bwMode="auto">
                <a:xfrm>
                  <a:off x="2966" y="939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0" name="Picture 409"/>
                <p:cNvPicPr>
                  <a:picLocks noChangeAspect="1" noChangeArrowheads="1"/>
                </p:cNvPicPr>
                <p:nvPr/>
              </p:nvPicPr>
              <p:blipFill>
                <a:blip r:embed="rId3433"/>
                <a:srcRect/>
                <a:stretch>
                  <a:fillRect/>
                </a:stretch>
              </p:blipFill>
              <p:spPr bwMode="auto">
                <a:xfrm>
                  <a:off x="2871" y="954"/>
                  <a:ext cx="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1" name="Picture 410"/>
                <p:cNvPicPr>
                  <a:picLocks noChangeAspect="1" noChangeArrowheads="1"/>
                </p:cNvPicPr>
                <p:nvPr/>
              </p:nvPicPr>
              <p:blipFill>
                <a:blip r:embed="rId3434"/>
                <a:srcRect/>
                <a:stretch>
                  <a:fillRect/>
                </a:stretch>
              </p:blipFill>
              <p:spPr bwMode="auto">
                <a:xfrm>
                  <a:off x="2866" y="956"/>
                  <a:ext cx="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2" name="Picture 411"/>
                <p:cNvPicPr>
                  <a:picLocks noChangeAspect="1" noChangeArrowheads="1"/>
                </p:cNvPicPr>
                <p:nvPr/>
              </p:nvPicPr>
              <p:blipFill>
                <a:blip r:embed="rId3435"/>
                <a:srcRect/>
                <a:stretch>
                  <a:fillRect/>
                </a:stretch>
              </p:blipFill>
              <p:spPr bwMode="auto">
                <a:xfrm>
                  <a:off x="2868" y="957"/>
                  <a:ext cx="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3" name="Picture 412"/>
                <p:cNvPicPr>
                  <a:picLocks noChangeAspect="1" noChangeArrowheads="1"/>
                </p:cNvPicPr>
                <p:nvPr/>
              </p:nvPicPr>
              <p:blipFill>
                <a:blip r:embed="rId3436"/>
                <a:srcRect/>
                <a:stretch>
                  <a:fillRect/>
                </a:stretch>
              </p:blipFill>
              <p:spPr bwMode="auto">
                <a:xfrm>
                  <a:off x="2836" y="974"/>
                  <a:ext cx="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4" name="Picture 413"/>
                <p:cNvPicPr>
                  <a:picLocks noChangeAspect="1" noChangeArrowheads="1"/>
                </p:cNvPicPr>
                <p:nvPr/>
              </p:nvPicPr>
              <p:blipFill>
                <a:blip r:embed="rId3437"/>
                <a:srcRect/>
                <a:stretch>
                  <a:fillRect/>
                </a:stretch>
              </p:blipFill>
              <p:spPr bwMode="auto">
                <a:xfrm>
                  <a:off x="2836" y="976"/>
                  <a:ext cx="2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5" name="Picture 414"/>
                <p:cNvPicPr>
                  <a:picLocks noChangeAspect="1" noChangeArrowheads="1"/>
                </p:cNvPicPr>
                <p:nvPr/>
              </p:nvPicPr>
              <p:blipFill>
                <a:blip r:embed="rId3438"/>
                <a:srcRect/>
                <a:stretch>
                  <a:fillRect/>
                </a:stretch>
              </p:blipFill>
              <p:spPr bwMode="auto">
                <a:xfrm>
                  <a:off x="2839" y="977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6" name="Picture 415"/>
                <p:cNvPicPr>
                  <a:picLocks noChangeAspect="1" noChangeArrowheads="1"/>
                </p:cNvPicPr>
                <p:nvPr/>
              </p:nvPicPr>
              <p:blipFill>
                <a:blip r:embed="rId3439"/>
                <a:srcRect/>
                <a:stretch>
                  <a:fillRect/>
                </a:stretch>
              </p:blipFill>
              <p:spPr bwMode="auto">
                <a:xfrm>
                  <a:off x="2854" y="982"/>
                  <a:ext cx="1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7" name="Picture 416"/>
                <p:cNvPicPr>
                  <a:picLocks noChangeAspect="1" noChangeArrowheads="1"/>
                </p:cNvPicPr>
                <p:nvPr/>
              </p:nvPicPr>
              <p:blipFill>
                <a:blip r:embed="rId3440"/>
                <a:srcRect/>
                <a:stretch>
                  <a:fillRect/>
                </a:stretch>
              </p:blipFill>
              <p:spPr bwMode="auto">
                <a:xfrm>
                  <a:off x="2838" y="984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8" name="Picture 417"/>
                <p:cNvPicPr>
                  <a:picLocks noChangeAspect="1" noChangeArrowheads="1"/>
                </p:cNvPicPr>
                <p:nvPr/>
              </p:nvPicPr>
              <p:blipFill>
                <a:blip r:embed="rId3441"/>
                <a:srcRect/>
                <a:stretch>
                  <a:fillRect/>
                </a:stretch>
              </p:blipFill>
              <p:spPr bwMode="auto">
                <a:xfrm>
                  <a:off x="2834" y="986"/>
                  <a:ext cx="4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99" name="Picture 418"/>
                <p:cNvPicPr>
                  <a:picLocks noChangeAspect="1" noChangeArrowheads="1"/>
                </p:cNvPicPr>
                <p:nvPr/>
              </p:nvPicPr>
              <p:blipFill>
                <a:blip r:embed="rId3442"/>
                <a:srcRect/>
                <a:stretch>
                  <a:fillRect/>
                </a:stretch>
              </p:blipFill>
              <p:spPr bwMode="auto">
                <a:xfrm>
                  <a:off x="2834" y="987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0" name="Picture 419"/>
                <p:cNvPicPr>
                  <a:picLocks noChangeAspect="1" noChangeArrowheads="1"/>
                </p:cNvPicPr>
                <p:nvPr/>
              </p:nvPicPr>
              <p:blipFill>
                <a:blip r:embed="rId3443"/>
                <a:srcRect/>
                <a:stretch>
                  <a:fillRect/>
                </a:stretch>
              </p:blipFill>
              <p:spPr bwMode="auto">
                <a:xfrm>
                  <a:off x="2836" y="989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1" name="Picture 420"/>
                <p:cNvPicPr>
                  <a:picLocks noChangeAspect="1" noChangeArrowheads="1"/>
                </p:cNvPicPr>
                <p:nvPr/>
              </p:nvPicPr>
              <p:blipFill>
                <a:blip r:embed="rId3444"/>
                <a:srcRect/>
                <a:stretch>
                  <a:fillRect/>
                </a:stretch>
              </p:blipFill>
              <p:spPr bwMode="auto">
                <a:xfrm>
                  <a:off x="2839" y="991"/>
                  <a:ext cx="5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2" name="Picture 421"/>
                <p:cNvPicPr>
                  <a:picLocks noChangeAspect="1" noChangeArrowheads="1"/>
                </p:cNvPicPr>
                <p:nvPr/>
              </p:nvPicPr>
              <p:blipFill>
                <a:blip r:embed="rId3445"/>
                <a:srcRect/>
                <a:stretch>
                  <a:fillRect/>
                </a:stretch>
              </p:blipFill>
              <p:spPr bwMode="auto">
                <a:xfrm>
                  <a:off x="2841" y="992"/>
                  <a:ext cx="5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3" name="Picture 422"/>
                <p:cNvPicPr>
                  <a:picLocks noChangeAspect="1" noChangeArrowheads="1"/>
                </p:cNvPicPr>
                <p:nvPr/>
              </p:nvPicPr>
              <p:blipFill>
                <a:blip r:embed="rId3446"/>
                <a:srcRect/>
                <a:stretch>
                  <a:fillRect/>
                </a:stretch>
              </p:blipFill>
              <p:spPr bwMode="auto">
                <a:xfrm>
                  <a:off x="2844" y="994"/>
                  <a:ext cx="5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4" name="Picture 423"/>
                <p:cNvPicPr>
                  <a:picLocks noChangeAspect="1" noChangeArrowheads="1"/>
                </p:cNvPicPr>
                <p:nvPr/>
              </p:nvPicPr>
              <p:blipFill>
                <a:blip r:embed="rId3447"/>
                <a:srcRect/>
                <a:stretch>
                  <a:fillRect/>
                </a:stretch>
              </p:blipFill>
              <p:spPr bwMode="auto">
                <a:xfrm>
                  <a:off x="2848" y="996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5" name="Picture 424"/>
                <p:cNvPicPr>
                  <a:picLocks noChangeAspect="1" noChangeArrowheads="1"/>
                </p:cNvPicPr>
                <p:nvPr/>
              </p:nvPicPr>
              <p:blipFill>
                <a:blip r:embed="rId3448"/>
                <a:srcRect/>
                <a:stretch>
                  <a:fillRect/>
                </a:stretch>
              </p:blipFill>
              <p:spPr bwMode="auto">
                <a:xfrm>
                  <a:off x="2853" y="997"/>
                  <a:ext cx="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6" name="Picture 425"/>
                <p:cNvPicPr>
                  <a:picLocks noChangeAspect="1" noChangeArrowheads="1"/>
                </p:cNvPicPr>
                <p:nvPr/>
              </p:nvPicPr>
              <p:blipFill>
                <a:blip r:embed="rId3449"/>
                <a:srcRect/>
                <a:stretch>
                  <a:fillRect/>
                </a:stretch>
              </p:blipFill>
              <p:spPr bwMode="auto">
                <a:xfrm>
                  <a:off x="2856" y="999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7" name="Picture 426"/>
                <p:cNvPicPr>
                  <a:picLocks noChangeAspect="1" noChangeArrowheads="1"/>
                </p:cNvPicPr>
                <p:nvPr/>
              </p:nvPicPr>
              <p:blipFill>
                <a:blip r:embed="rId3450"/>
                <a:srcRect/>
                <a:stretch>
                  <a:fillRect/>
                </a:stretch>
              </p:blipFill>
              <p:spPr bwMode="auto">
                <a:xfrm>
                  <a:off x="2861" y="1001"/>
                  <a:ext cx="5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8" name="Picture 427"/>
                <p:cNvPicPr>
                  <a:picLocks noChangeAspect="1" noChangeArrowheads="1"/>
                </p:cNvPicPr>
                <p:nvPr/>
              </p:nvPicPr>
              <p:blipFill>
                <a:blip r:embed="rId3451"/>
                <a:srcRect/>
                <a:stretch>
                  <a:fillRect/>
                </a:stretch>
              </p:blipFill>
              <p:spPr bwMode="auto">
                <a:xfrm>
                  <a:off x="2864" y="1002"/>
                  <a:ext cx="6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09" name="Picture 428"/>
                <p:cNvPicPr>
                  <a:picLocks noChangeAspect="1" noChangeArrowheads="1"/>
                </p:cNvPicPr>
                <p:nvPr/>
              </p:nvPicPr>
              <p:blipFill>
                <a:blip r:embed="rId3452"/>
                <a:srcRect/>
                <a:stretch>
                  <a:fillRect/>
                </a:stretch>
              </p:blipFill>
              <p:spPr bwMode="auto">
                <a:xfrm>
                  <a:off x="2869" y="1004"/>
                  <a:ext cx="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0" name="Picture 429"/>
                <p:cNvPicPr>
                  <a:picLocks noChangeAspect="1" noChangeArrowheads="1"/>
                </p:cNvPicPr>
                <p:nvPr/>
              </p:nvPicPr>
              <p:blipFill>
                <a:blip r:embed="rId3453"/>
                <a:srcRect/>
                <a:stretch>
                  <a:fillRect/>
                </a:stretch>
              </p:blipFill>
              <p:spPr bwMode="auto">
                <a:xfrm>
                  <a:off x="2891" y="1006"/>
                  <a:ext cx="6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1" name="Picture 430"/>
                <p:cNvPicPr>
                  <a:picLocks noChangeAspect="1" noChangeArrowheads="1"/>
                </p:cNvPicPr>
                <p:nvPr/>
              </p:nvPicPr>
              <p:blipFill>
                <a:blip r:embed="rId3454"/>
                <a:srcRect/>
                <a:stretch>
                  <a:fillRect/>
                </a:stretch>
              </p:blipFill>
              <p:spPr bwMode="auto">
                <a:xfrm>
                  <a:off x="2886" y="1007"/>
                  <a:ext cx="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2" name="Picture 431"/>
                <p:cNvPicPr>
                  <a:picLocks noChangeAspect="1" noChangeArrowheads="1"/>
                </p:cNvPicPr>
                <p:nvPr/>
              </p:nvPicPr>
              <p:blipFill>
                <a:blip r:embed="rId3455"/>
                <a:srcRect/>
                <a:stretch>
                  <a:fillRect/>
                </a:stretch>
              </p:blipFill>
              <p:spPr bwMode="auto">
                <a:xfrm>
                  <a:off x="2881" y="1009"/>
                  <a:ext cx="8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3" name="Picture 432"/>
                <p:cNvPicPr>
                  <a:picLocks noChangeAspect="1" noChangeArrowheads="1"/>
                </p:cNvPicPr>
                <p:nvPr/>
              </p:nvPicPr>
              <p:blipFill>
                <a:blip r:embed="rId3456"/>
                <a:srcRect/>
                <a:stretch>
                  <a:fillRect/>
                </a:stretch>
              </p:blipFill>
              <p:spPr bwMode="auto">
                <a:xfrm>
                  <a:off x="2878" y="1011"/>
                  <a:ext cx="9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4" name="Picture 433"/>
                <p:cNvPicPr>
                  <a:picLocks noChangeAspect="1" noChangeArrowheads="1"/>
                </p:cNvPicPr>
                <p:nvPr/>
              </p:nvPicPr>
              <p:blipFill>
                <a:blip r:embed="rId3457"/>
                <a:srcRect/>
                <a:stretch>
                  <a:fillRect/>
                </a:stretch>
              </p:blipFill>
              <p:spPr bwMode="auto">
                <a:xfrm>
                  <a:off x="2878" y="1012"/>
                  <a:ext cx="9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5" name="Picture 434"/>
                <p:cNvPicPr>
                  <a:picLocks noChangeAspect="1" noChangeArrowheads="1"/>
                </p:cNvPicPr>
                <p:nvPr/>
              </p:nvPicPr>
              <p:blipFill>
                <a:blip r:embed="rId3458"/>
                <a:srcRect/>
                <a:stretch>
                  <a:fillRect/>
                </a:stretch>
              </p:blipFill>
              <p:spPr bwMode="auto">
                <a:xfrm>
                  <a:off x="2881" y="1014"/>
                  <a:ext cx="9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6" name="Picture 435"/>
                <p:cNvPicPr>
                  <a:picLocks noChangeAspect="1" noChangeArrowheads="1"/>
                </p:cNvPicPr>
                <p:nvPr/>
              </p:nvPicPr>
              <p:blipFill>
                <a:blip r:embed="rId3459"/>
                <a:srcRect/>
                <a:stretch>
                  <a:fillRect/>
                </a:stretch>
              </p:blipFill>
              <p:spPr bwMode="auto">
                <a:xfrm>
                  <a:off x="2884" y="1016"/>
                  <a:ext cx="9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7" name="Picture 436"/>
                <p:cNvPicPr>
                  <a:picLocks noChangeAspect="1" noChangeArrowheads="1"/>
                </p:cNvPicPr>
                <p:nvPr/>
              </p:nvPicPr>
              <p:blipFill>
                <a:blip r:embed="rId3460"/>
                <a:srcRect/>
                <a:stretch>
                  <a:fillRect/>
                </a:stretch>
              </p:blipFill>
              <p:spPr bwMode="auto">
                <a:xfrm>
                  <a:off x="2888" y="1017"/>
                  <a:ext cx="9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8" name="Picture 437"/>
                <p:cNvPicPr>
                  <a:picLocks noChangeAspect="1" noChangeArrowheads="1"/>
                </p:cNvPicPr>
                <p:nvPr/>
              </p:nvPicPr>
              <p:blipFill>
                <a:blip r:embed="rId3461"/>
                <a:srcRect/>
                <a:stretch>
                  <a:fillRect/>
                </a:stretch>
              </p:blipFill>
              <p:spPr bwMode="auto">
                <a:xfrm>
                  <a:off x="2893" y="1019"/>
                  <a:ext cx="9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19" name="Picture 438"/>
                <p:cNvPicPr>
                  <a:picLocks noChangeAspect="1" noChangeArrowheads="1"/>
                </p:cNvPicPr>
                <p:nvPr/>
              </p:nvPicPr>
              <p:blipFill>
                <a:blip r:embed="rId3462"/>
                <a:srcRect/>
                <a:stretch>
                  <a:fillRect/>
                </a:stretch>
              </p:blipFill>
              <p:spPr bwMode="auto">
                <a:xfrm>
                  <a:off x="2896" y="1021"/>
                  <a:ext cx="9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0" name="Picture 439"/>
                <p:cNvPicPr>
                  <a:picLocks noChangeAspect="1" noChangeArrowheads="1"/>
                </p:cNvPicPr>
                <p:nvPr/>
              </p:nvPicPr>
              <p:blipFill>
                <a:blip r:embed="rId3463"/>
                <a:srcRect/>
                <a:stretch>
                  <a:fillRect/>
                </a:stretch>
              </p:blipFill>
              <p:spPr bwMode="auto">
                <a:xfrm>
                  <a:off x="2901" y="1022"/>
                  <a:ext cx="8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1" name="Picture 440"/>
                <p:cNvPicPr>
                  <a:picLocks noChangeAspect="1" noChangeArrowheads="1"/>
                </p:cNvPicPr>
                <p:nvPr/>
              </p:nvPicPr>
              <p:blipFill>
                <a:blip r:embed="rId3464"/>
                <a:srcRect/>
                <a:stretch>
                  <a:fillRect/>
                </a:stretch>
              </p:blipFill>
              <p:spPr bwMode="auto">
                <a:xfrm>
                  <a:off x="2904" y="1024"/>
                  <a:ext cx="8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2" name="Picture 441"/>
                <p:cNvPicPr>
                  <a:picLocks noChangeAspect="1" noChangeArrowheads="1"/>
                </p:cNvPicPr>
                <p:nvPr/>
              </p:nvPicPr>
              <p:blipFill>
                <a:blip r:embed="rId3465"/>
                <a:srcRect/>
                <a:stretch>
                  <a:fillRect/>
                </a:stretch>
              </p:blipFill>
              <p:spPr bwMode="auto">
                <a:xfrm>
                  <a:off x="2908" y="1026"/>
                  <a:ext cx="7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3" name="Picture 442"/>
                <p:cNvPicPr>
                  <a:picLocks noChangeAspect="1" noChangeArrowheads="1"/>
                </p:cNvPicPr>
                <p:nvPr/>
              </p:nvPicPr>
              <p:blipFill>
                <a:blip r:embed="rId3466"/>
                <a:srcRect/>
                <a:stretch>
                  <a:fillRect/>
                </a:stretch>
              </p:blipFill>
              <p:spPr bwMode="auto">
                <a:xfrm>
                  <a:off x="2911" y="1027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4" name="Picture 443"/>
                <p:cNvPicPr>
                  <a:picLocks noChangeAspect="1" noChangeArrowheads="1"/>
                </p:cNvPicPr>
                <p:nvPr/>
              </p:nvPicPr>
              <p:blipFill>
                <a:blip r:embed="rId3467"/>
                <a:srcRect/>
                <a:stretch>
                  <a:fillRect/>
                </a:stretch>
              </p:blipFill>
              <p:spPr bwMode="auto">
                <a:xfrm>
                  <a:off x="2913" y="1029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5" name="Picture 444"/>
                <p:cNvPicPr>
                  <a:picLocks noChangeAspect="1" noChangeArrowheads="1"/>
                </p:cNvPicPr>
                <p:nvPr/>
              </p:nvPicPr>
              <p:blipFill>
                <a:blip r:embed="rId3468"/>
                <a:srcRect/>
                <a:stretch>
                  <a:fillRect/>
                </a:stretch>
              </p:blipFill>
              <p:spPr bwMode="auto">
                <a:xfrm>
                  <a:off x="2916" y="1031"/>
                  <a:ext cx="6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6" name="Picture 445"/>
                <p:cNvPicPr>
                  <a:picLocks noChangeAspect="1" noChangeArrowheads="1"/>
                </p:cNvPicPr>
                <p:nvPr/>
              </p:nvPicPr>
              <p:blipFill>
                <a:blip r:embed="rId3469"/>
                <a:srcRect/>
                <a:stretch>
                  <a:fillRect/>
                </a:stretch>
              </p:blipFill>
              <p:spPr bwMode="auto">
                <a:xfrm>
                  <a:off x="2919" y="1032"/>
                  <a:ext cx="5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7" name="Picture 446"/>
                <p:cNvPicPr>
                  <a:picLocks noChangeAspect="1" noChangeArrowheads="1"/>
                </p:cNvPicPr>
                <p:nvPr/>
              </p:nvPicPr>
              <p:blipFill>
                <a:blip r:embed="rId3470"/>
                <a:srcRect/>
                <a:stretch>
                  <a:fillRect/>
                </a:stretch>
              </p:blipFill>
              <p:spPr bwMode="auto">
                <a:xfrm>
                  <a:off x="2923" y="1034"/>
                  <a:ext cx="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8" name="Picture 447"/>
                <p:cNvPicPr>
                  <a:picLocks noChangeAspect="1" noChangeArrowheads="1"/>
                </p:cNvPicPr>
                <p:nvPr/>
              </p:nvPicPr>
              <p:blipFill>
                <a:blip r:embed="rId3471"/>
                <a:srcRect/>
                <a:stretch>
                  <a:fillRect/>
                </a:stretch>
              </p:blipFill>
              <p:spPr bwMode="auto">
                <a:xfrm>
                  <a:off x="2924" y="1036"/>
                  <a:ext cx="4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29" name="Picture 448"/>
                <p:cNvPicPr>
                  <a:picLocks noChangeAspect="1" noChangeArrowheads="1"/>
                </p:cNvPicPr>
                <p:nvPr/>
              </p:nvPicPr>
              <p:blipFill>
                <a:blip r:embed="rId3472"/>
                <a:srcRect/>
                <a:stretch>
                  <a:fillRect/>
                </a:stretch>
              </p:blipFill>
              <p:spPr bwMode="auto">
                <a:xfrm>
                  <a:off x="2926" y="1037"/>
                  <a:ext cx="4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0" name="Picture 449"/>
                <p:cNvPicPr>
                  <a:picLocks noChangeAspect="1" noChangeArrowheads="1"/>
                </p:cNvPicPr>
                <p:nvPr/>
              </p:nvPicPr>
              <p:blipFill>
                <a:blip r:embed="rId3473"/>
                <a:srcRect/>
                <a:stretch>
                  <a:fillRect/>
                </a:stretch>
              </p:blipFill>
              <p:spPr bwMode="auto">
                <a:xfrm>
                  <a:off x="2928" y="1039"/>
                  <a:ext cx="3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1" name="Picture 450"/>
                <p:cNvPicPr>
                  <a:picLocks noChangeAspect="1" noChangeArrowheads="1"/>
                </p:cNvPicPr>
                <p:nvPr/>
              </p:nvPicPr>
              <p:blipFill>
                <a:blip r:embed="rId3474"/>
                <a:srcRect/>
                <a:stretch>
                  <a:fillRect/>
                </a:stretch>
              </p:blipFill>
              <p:spPr bwMode="auto">
                <a:xfrm>
                  <a:off x="2931" y="1041"/>
                  <a:ext cx="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2" name="Picture 451"/>
                <p:cNvPicPr>
                  <a:picLocks noChangeAspect="1" noChangeArrowheads="1"/>
                </p:cNvPicPr>
                <p:nvPr/>
              </p:nvPicPr>
              <p:blipFill>
                <a:blip r:embed="rId3475"/>
                <a:srcRect/>
                <a:stretch>
                  <a:fillRect/>
                </a:stretch>
              </p:blipFill>
              <p:spPr bwMode="auto">
                <a:xfrm>
                  <a:off x="2933" y="1042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3" name="Picture 452"/>
                <p:cNvPicPr>
                  <a:picLocks noChangeAspect="1" noChangeArrowheads="1"/>
                </p:cNvPicPr>
                <p:nvPr/>
              </p:nvPicPr>
              <p:blipFill>
                <a:blip r:embed="rId3476"/>
                <a:srcRect/>
                <a:stretch>
                  <a:fillRect/>
                </a:stretch>
              </p:blipFill>
              <p:spPr bwMode="auto">
                <a:xfrm>
                  <a:off x="2933" y="1044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4" name="Picture 453"/>
                <p:cNvPicPr>
                  <a:picLocks noChangeAspect="1" noChangeArrowheads="1"/>
                </p:cNvPicPr>
                <p:nvPr/>
              </p:nvPicPr>
              <p:blipFill>
                <a:blip r:embed="rId3477"/>
                <a:srcRect/>
                <a:stretch>
                  <a:fillRect/>
                </a:stretch>
              </p:blipFill>
              <p:spPr bwMode="auto">
                <a:xfrm>
                  <a:off x="2934" y="1046"/>
                  <a:ext cx="2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5" name="Picture 454"/>
                <p:cNvPicPr>
                  <a:picLocks noChangeAspect="1" noChangeArrowheads="1"/>
                </p:cNvPicPr>
                <p:nvPr/>
              </p:nvPicPr>
              <p:blipFill>
                <a:blip r:embed="rId3478"/>
                <a:srcRect/>
                <a:stretch>
                  <a:fillRect/>
                </a:stretch>
              </p:blipFill>
              <p:spPr bwMode="auto">
                <a:xfrm>
                  <a:off x="2936" y="1047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6" name="Picture 455"/>
                <p:cNvPicPr>
                  <a:picLocks noChangeAspect="1" noChangeArrowheads="1"/>
                </p:cNvPicPr>
                <p:nvPr/>
              </p:nvPicPr>
              <p:blipFill>
                <a:blip r:embed="rId3479"/>
                <a:srcRect/>
                <a:stretch>
                  <a:fillRect/>
                </a:stretch>
              </p:blipFill>
              <p:spPr bwMode="auto">
                <a:xfrm>
                  <a:off x="2938" y="1049"/>
                  <a:ext cx="2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7" name="Picture 456"/>
                <p:cNvPicPr>
                  <a:picLocks noChangeAspect="1" noChangeArrowheads="1"/>
                </p:cNvPicPr>
                <p:nvPr/>
              </p:nvPicPr>
              <p:blipFill>
                <a:blip r:embed="rId3480"/>
                <a:srcRect/>
                <a:stretch>
                  <a:fillRect/>
                </a:stretch>
              </p:blipFill>
              <p:spPr bwMode="auto">
                <a:xfrm>
                  <a:off x="2938" y="1051"/>
                  <a:ext cx="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8" name="Picture 457"/>
                <p:cNvPicPr>
                  <a:picLocks noChangeAspect="1" noChangeArrowheads="1"/>
                </p:cNvPicPr>
                <p:nvPr/>
              </p:nvPicPr>
              <p:blipFill>
                <a:blip r:embed="rId3481"/>
                <a:srcRect/>
                <a:stretch>
                  <a:fillRect/>
                </a:stretch>
              </p:blipFill>
              <p:spPr bwMode="auto">
                <a:xfrm>
                  <a:off x="2938" y="1052"/>
                  <a:ext cx="2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39" name="Picture 458"/>
                <p:cNvPicPr>
                  <a:picLocks noChangeAspect="1" noChangeArrowheads="1"/>
                </p:cNvPicPr>
                <p:nvPr/>
              </p:nvPicPr>
              <p:blipFill>
                <a:blip r:embed="rId3482"/>
                <a:srcRect/>
                <a:stretch>
                  <a:fillRect/>
                </a:stretch>
              </p:blipFill>
              <p:spPr bwMode="auto">
                <a:xfrm>
                  <a:off x="2938" y="1054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0" name="Picture 459"/>
                <p:cNvPicPr>
                  <a:picLocks noChangeAspect="1" noChangeArrowheads="1"/>
                </p:cNvPicPr>
                <p:nvPr/>
              </p:nvPicPr>
              <p:blipFill>
                <a:blip r:embed="rId3483"/>
                <a:srcRect/>
                <a:stretch>
                  <a:fillRect/>
                </a:stretch>
              </p:blipFill>
              <p:spPr bwMode="auto">
                <a:xfrm>
                  <a:off x="2938" y="1056"/>
                  <a:ext cx="2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1" name="Picture 460"/>
                <p:cNvPicPr>
                  <a:picLocks noChangeAspect="1" noChangeArrowheads="1"/>
                </p:cNvPicPr>
                <p:nvPr/>
              </p:nvPicPr>
              <p:blipFill>
                <a:blip r:embed="rId3484"/>
                <a:srcRect/>
                <a:stretch>
                  <a:fillRect/>
                </a:stretch>
              </p:blipFill>
              <p:spPr bwMode="auto">
                <a:xfrm>
                  <a:off x="2938" y="1057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2" name="Picture 461"/>
                <p:cNvPicPr>
                  <a:picLocks noChangeAspect="1" noChangeArrowheads="1"/>
                </p:cNvPicPr>
                <p:nvPr/>
              </p:nvPicPr>
              <p:blipFill>
                <a:blip r:embed="rId3485"/>
                <a:srcRect/>
                <a:stretch>
                  <a:fillRect/>
                </a:stretch>
              </p:blipFill>
              <p:spPr bwMode="auto">
                <a:xfrm>
                  <a:off x="2938" y="1059"/>
                  <a:ext cx="3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3" name="Picture 462"/>
                <p:cNvPicPr>
                  <a:picLocks noChangeAspect="1" noChangeArrowheads="1"/>
                </p:cNvPicPr>
                <p:nvPr/>
              </p:nvPicPr>
              <p:blipFill>
                <a:blip r:embed="rId3486"/>
                <a:srcRect/>
                <a:stretch>
                  <a:fillRect/>
                </a:stretch>
              </p:blipFill>
              <p:spPr bwMode="auto">
                <a:xfrm>
                  <a:off x="2938" y="1061"/>
                  <a:ext cx="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4" name="Picture 463"/>
                <p:cNvPicPr>
                  <a:picLocks noChangeAspect="1" noChangeArrowheads="1"/>
                </p:cNvPicPr>
                <p:nvPr/>
              </p:nvPicPr>
              <p:blipFill>
                <a:blip r:embed="rId3487"/>
                <a:srcRect/>
                <a:stretch>
                  <a:fillRect/>
                </a:stretch>
              </p:blipFill>
              <p:spPr bwMode="auto">
                <a:xfrm>
                  <a:off x="2938" y="1062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5" name="Picture 464"/>
                <p:cNvPicPr>
                  <a:picLocks noChangeAspect="1" noChangeArrowheads="1"/>
                </p:cNvPicPr>
                <p:nvPr/>
              </p:nvPicPr>
              <p:blipFill>
                <a:blip r:embed="rId3488"/>
                <a:srcRect/>
                <a:stretch>
                  <a:fillRect/>
                </a:stretch>
              </p:blipFill>
              <p:spPr bwMode="auto">
                <a:xfrm>
                  <a:off x="2938" y="1064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6" name="Picture 465"/>
                <p:cNvPicPr>
                  <a:picLocks noChangeAspect="1" noChangeArrowheads="1"/>
                </p:cNvPicPr>
                <p:nvPr/>
              </p:nvPicPr>
              <p:blipFill>
                <a:blip r:embed="rId3489"/>
                <a:srcRect/>
                <a:stretch>
                  <a:fillRect/>
                </a:stretch>
              </p:blipFill>
              <p:spPr bwMode="auto">
                <a:xfrm>
                  <a:off x="2936" y="1066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7" name="Picture 466"/>
                <p:cNvPicPr>
                  <a:picLocks noChangeAspect="1" noChangeArrowheads="1"/>
                </p:cNvPicPr>
                <p:nvPr/>
              </p:nvPicPr>
              <p:blipFill>
                <a:blip r:embed="rId3490"/>
                <a:srcRect/>
                <a:stretch>
                  <a:fillRect/>
                </a:stretch>
              </p:blipFill>
              <p:spPr bwMode="auto">
                <a:xfrm>
                  <a:off x="2934" y="1067"/>
                  <a:ext cx="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8" name="Picture 467"/>
                <p:cNvPicPr>
                  <a:picLocks noChangeAspect="1" noChangeArrowheads="1"/>
                </p:cNvPicPr>
                <p:nvPr/>
              </p:nvPicPr>
              <p:blipFill>
                <a:blip r:embed="rId3491"/>
                <a:srcRect/>
                <a:stretch>
                  <a:fillRect/>
                </a:stretch>
              </p:blipFill>
              <p:spPr bwMode="auto">
                <a:xfrm>
                  <a:off x="2933" y="1069"/>
                  <a:ext cx="3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49" name="Picture 468"/>
                <p:cNvPicPr>
                  <a:picLocks noChangeAspect="1" noChangeArrowheads="1"/>
                </p:cNvPicPr>
                <p:nvPr/>
              </p:nvPicPr>
              <p:blipFill>
                <a:blip r:embed="rId3492"/>
                <a:srcRect/>
                <a:stretch>
                  <a:fillRect/>
                </a:stretch>
              </p:blipFill>
              <p:spPr bwMode="auto">
                <a:xfrm>
                  <a:off x="2933" y="1071"/>
                  <a:ext cx="3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0" name="Picture 469"/>
                <p:cNvPicPr>
                  <a:picLocks noChangeAspect="1" noChangeArrowheads="1"/>
                </p:cNvPicPr>
                <p:nvPr/>
              </p:nvPicPr>
              <p:blipFill>
                <a:blip r:embed="rId3493"/>
                <a:srcRect/>
                <a:stretch>
                  <a:fillRect/>
                </a:stretch>
              </p:blipFill>
              <p:spPr bwMode="auto">
                <a:xfrm>
                  <a:off x="2929" y="1072"/>
                  <a:ext cx="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1" name="Picture 470"/>
                <p:cNvPicPr>
                  <a:picLocks noChangeAspect="1" noChangeArrowheads="1"/>
                </p:cNvPicPr>
                <p:nvPr/>
              </p:nvPicPr>
              <p:blipFill>
                <a:blip r:embed="rId3494"/>
                <a:srcRect/>
                <a:stretch>
                  <a:fillRect/>
                </a:stretch>
              </p:blipFill>
              <p:spPr bwMode="auto">
                <a:xfrm>
                  <a:off x="2928" y="1074"/>
                  <a:ext cx="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2" name="Picture 471"/>
                <p:cNvPicPr>
                  <a:picLocks noChangeAspect="1" noChangeArrowheads="1"/>
                </p:cNvPicPr>
                <p:nvPr/>
              </p:nvPicPr>
              <p:blipFill>
                <a:blip r:embed="rId3495"/>
                <a:srcRect/>
                <a:stretch>
                  <a:fillRect/>
                </a:stretch>
              </p:blipFill>
              <p:spPr bwMode="auto">
                <a:xfrm>
                  <a:off x="2926" y="1076"/>
                  <a:ext cx="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3" name="Picture 472"/>
                <p:cNvPicPr>
                  <a:picLocks noChangeAspect="1" noChangeArrowheads="1"/>
                </p:cNvPicPr>
                <p:nvPr/>
              </p:nvPicPr>
              <p:blipFill>
                <a:blip r:embed="rId3496"/>
                <a:srcRect/>
                <a:stretch>
                  <a:fillRect/>
                </a:stretch>
              </p:blipFill>
              <p:spPr bwMode="auto">
                <a:xfrm>
                  <a:off x="2924" y="1077"/>
                  <a:ext cx="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4" name="Picture 473"/>
                <p:cNvPicPr>
                  <a:picLocks noChangeAspect="1" noChangeArrowheads="1"/>
                </p:cNvPicPr>
                <p:nvPr/>
              </p:nvPicPr>
              <p:blipFill>
                <a:blip r:embed="rId3497"/>
                <a:srcRect/>
                <a:stretch>
                  <a:fillRect/>
                </a:stretch>
              </p:blipFill>
              <p:spPr bwMode="auto">
                <a:xfrm>
                  <a:off x="2923" y="1079"/>
                  <a:ext cx="2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5" name="Picture 474"/>
                <p:cNvPicPr>
                  <a:picLocks noChangeAspect="1" noChangeArrowheads="1"/>
                </p:cNvPicPr>
                <p:nvPr/>
              </p:nvPicPr>
              <p:blipFill>
                <a:blip r:embed="rId3498"/>
                <a:srcRect/>
                <a:stretch>
                  <a:fillRect/>
                </a:stretch>
              </p:blipFill>
              <p:spPr bwMode="auto">
                <a:xfrm>
                  <a:off x="2919" y="1081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6" name="Picture 475"/>
                <p:cNvPicPr>
                  <a:picLocks noChangeAspect="1" noChangeArrowheads="1"/>
                </p:cNvPicPr>
                <p:nvPr/>
              </p:nvPicPr>
              <p:blipFill>
                <a:blip r:embed="rId3499"/>
                <a:srcRect/>
                <a:stretch>
                  <a:fillRect/>
                </a:stretch>
              </p:blipFill>
              <p:spPr bwMode="auto">
                <a:xfrm>
                  <a:off x="2916" y="1082"/>
                  <a:ext cx="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7" name="Picture 476"/>
                <p:cNvPicPr>
                  <a:picLocks noChangeAspect="1" noChangeArrowheads="1"/>
                </p:cNvPicPr>
                <p:nvPr/>
              </p:nvPicPr>
              <p:blipFill>
                <a:blip r:embed="rId3500"/>
                <a:srcRect/>
                <a:stretch>
                  <a:fillRect/>
                </a:stretch>
              </p:blipFill>
              <p:spPr bwMode="auto">
                <a:xfrm>
                  <a:off x="2914" y="1084"/>
                  <a:ext cx="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8" name="Picture 477"/>
                <p:cNvPicPr>
                  <a:picLocks noChangeAspect="1" noChangeArrowheads="1"/>
                </p:cNvPicPr>
                <p:nvPr/>
              </p:nvPicPr>
              <p:blipFill>
                <a:blip r:embed="rId3501"/>
                <a:srcRect/>
                <a:stretch>
                  <a:fillRect/>
                </a:stretch>
              </p:blipFill>
              <p:spPr bwMode="auto">
                <a:xfrm>
                  <a:off x="2911" y="1086"/>
                  <a:ext cx="2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59" name="Picture 478"/>
                <p:cNvPicPr>
                  <a:picLocks noChangeAspect="1" noChangeArrowheads="1"/>
                </p:cNvPicPr>
                <p:nvPr/>
              </p:nvPicPr>
              <p:blipFill>
                <a:blip r:embed="rId3502"/>
                <a:srcRect/>
                <a:stretch>
                  <a:fillRect/>
                </a:stretch>
              </p:blipFill>
              <p:spPr bwMode="auto">
                <a:xfrm>
                  <a:off x="2909" y="1087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0" name="Picture 479"/>
                <p:cNvPicPr>
                  <a:picLocks noChangeAspect="1" noChangeArrowheads="1"/>
                </p:cNvPicPr>
                <p:nvPr/>
              </p:nvPicPr>
              <p:blipFill>
                <a:blip r:embed="rId3503"/>
                <a:srcRect/>
                <a:stretch>
                  <a:fillRect/>
                </a:stretch>
              </p:blipFill>
              <p:spPr bwMode="auto">
                <a:xfrm>
                  <a:off x="2906" y="108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1" name="Picture 480"/>
                <p:cNvPicPr>
                  <a:picLocks noChangeAspect="1" noChangeArrowheads="1"/>
                </p:cNvPicPr>
                <p:nvPr/>
              </p:nvPicPr>
              <p:blipFill>
                <a:blip r:embed="rId3504"/>
                <a:srcRect/>
                <a:stretch>
                  <a:fillRect/>
                </a:stretch>
              </p:blipFill>
              <p:spPr bwMode="auto">
                <a:xfrm>
                  <a:off x="2904" y="1091"/>
                  <a:ext cx="2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2" name="Picture 481"/>
                <p:cNvPicPr>
                  <a:picLocks noChangeAspect="1" noChangeArrowheads="1"/>
                </p:cNvPicPr>
                <p:nvPr/>
              </p:nvPicPr>
              <p:blipFill>
                <a:blip r:embed="rId3505"/>
                <a:srcRect/>
                <a:stretch>
                  <a:fillRect/>
                </a:stretch>
              </p:blipFill>
              <p:spPr bwMode="auto">
                <a:xfrm>
                  <a:off x="2906" y="1092"/>
                  <a:ext cx="1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3" name="Picture 482"/>
                <p:cNvPicPr>
                  <a:picLocks noChangeAspect="1" noChangeArrowheads="1"/>
                </p:cNvPicPr>
                <p:nvPr/>
              </p:nvPicPr>
              <p:blipFill>
                <a:blip r:embed="rId3506"/>
                <a:srcRect/>
                <a:stretch>
                  <a:fillRect/>
                </a:stretch>
              </p:blipFill>
              <p:spPr bwMode="auto">
                <a:xfrm>
                  <a:off x="2929" y="1094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4" name="Picture 483"/>
                <p:cNvPicPr>
                  <a:picLocks noChangeAspect="1" noChangeArrowheads="1"/>
                </p:cNvPicPr>
                <p:nvPr/>
              </p:nvPicPr>
              <p:blipFill>
                <a:blip r:embed="rId3507"/>
                <a:srcRect/>
                <a:stretch>
                  <a:fillRect/>
                </a:stretch>
              </p:blipFill>
              <p:spPr bwMode="auto">
                <a:xfrm>
                  <a:off x="2986" y="1094"/>
                  <a:ext cx="2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5" name="Picture 484"/>
                <p:cNvPicPr>
                  <a:picLocks noChangeAspect="1" noChangeArrowheads="1"/>
                </p:cNvPicPr>
                <p:nvPr/>
              </p:nvPicPr>
              <p:blipFill>
                <a:blip r:embed="rId3508"/>
                <a:srcRect/>
                <a:stretch>
                  <a:fillRect/>
                </a:stretch>
              </p:blipFill>
              <p:spPr bwMode="auto">
                <a:xfrm>
                  <a:off x="2926" y="1096"/>
                  <a:ext cx="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6" name="Picture 485"/>
                <p:cNvPicPr>
                  <a:picLocks noChangeAspect="1" noChangeArrowheads="1"/>
                </p:cNvPicPr>
                <p:nvPr/>
              </p:nvPicPr>
              <p:blipFill>
                <a:blip r:embed="rId3509"/>
                <a:srcRect/>
                <a:stretch>
                  <a:fillRect/>
                </a:stretch>
              </p:blipFill>
              <p:spPr bwMode="auto">
                <a:xfrm>
                  <a:off x="2968" y="1096"/>
                  <a:ext cx="7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7" name="Picture 486"/>
                <p:cNvPicPr>
                  <a:picLocks noChangeAspect="1" noChangeArrowheads="1"/>
                </p:cNvPicPr>
                <p:nvPr/>
              </p:nvPicPr>
              <p:blipFill>
                <a:blip r:embed="rId3510"/>
                <a:srcRect/>
                <a:stretch>
                  <a:fillRect/>
                </a:stretch>
              </p:blipFill>
              <p:spPr bwMode="auto">
                <a:xfrm>
                  <a:off x="2928" y="1097"/>
                  <a:ext cx="12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8" name="Picture 487"/>
                <p:cNvPicPr>
                  <a:picLocks noChangeAspect="1" noChangeArrowheads="1"/>
                </p:cNvPicPr>
                <p:nvPr/>
              </p:nvPicPr>
              <p:blipFill>
                <a:blip r:embed="rId3511"/>
                <a:srcRect/>
                <a:stretch>
                  <a:fillRect/>
                </a:stretch>
              </p:blipFill>
              <p:spPr bwMode="auto">
                <a:xfrm>
                  <a:off x="2931" y="1099"/>
                  <a:ext cx="1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69" name="Picture 488"/>
                <p:cNvPicPr>
                  <a:picLocks noChangeAspect="1" noChangeArrowheads="1"/>
                </p:cNvPicPr>
                <p:nvPr/>
              </p:nvPicPr>
              <p:blipFill>
                <a:blip r:embed="rId3512"/>
                <a:srcRect/>
                <a:stretch>
                  <a:fillRect/>
                </a:stretch>
              </p:blipFill>
              <p:spPr bwMode="auto">
                <a:xfrm>
                  <a:off x="2939" y="1101"/>
                  <a:ext cx="2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0" name="Picture 489"/>
                <p:cNvPicPr>
                  <a:picLocks noChangeAspect="1" noChangeArrowheads="1"/>
                </p:cNvPicPr>
                <p:nvPr/>
              </p:nvPicPr>
              <p:blipFill>
                <a:blip r:embed="rId3513"/>
                <a:srcRect/>
                <a:stretch>
                  <a:fillRect/>
                </a:stretch>
              </p:blipFill>
              <p:spPr bwMode="auto">
                <a:xfrm>
                  <a:off x="2971" y="1101"/>
                  <a:ext cx="13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1" name="Picture 490"/>
                <p:cNvPicPr>
                  <a:picLocks noChangeAspect="1" noChangeArrowheads="1"/>
                </p:cNvPicPr>
                <p:nvPr/>
              </p:nvPicPr>
              <p:blipFill>
                <a:blip r:embed="rId3514"/>
                <a:srcRect/>
                <a:stretch>
                  <a:fillRect/>
                </a:stretch>
              </p:blipFill>
              <p:spPr bwMode="auto">
                <a:xfrm>
                  <a:off x="2979" y="1102"/>
                  <a:ext cx="1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2" name="Picture 491"/>
                <p:cNvPicPr>
                  <a:picLocks noChangeAspect="1" noChangeArrowheads="1"/>
                </p:cNvPicPr>
                <p:nvPr/>
              </p:nvPicPr>
              <p:blipFill>
                <a:blip r:embed="rId3515"/>
                <a:srcRect/>
                <a:stretch>
                  <a:fillRect/>
                </a:stretch>
              </p:blipFill>
              <p:spPr bwMode="auto">
                <a:xfrm>
                  <a:off x="2991" y="1104"/>
                  <a:ext cx="1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3" name="Picture 492"/>
                <p:cNvPicPr>
                  <a:picLocks noChangeAspect="1" noChangeArrowheads="1"/>
                </p:cNvPicPr>
                <p:nvPr/>
              </p:nvPicPr>
              <p:blipFill>
                <a:blip r:embed="rId3516"/>
                <a:srcRect/>
                <a:stretch>
                  <a:fillRect/>
                </a:stretch>
              </p:blipFill>
              <p:spPr bwMode="auto">
                <a:xfrm>
                  <a:off x="3001" y="1106"/>
                  <a:ext cx="13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4" name="Picture 493"/>
                <p:cNvPicPr>
                  <a:picLocks noChangeAspect="1" noChangeArrowheads="1"/>
                </p:cNvPicPr>
                <p:nvPr/>
              </p:nvPicPr>
              <p:blipFill>
                <a:blip r:embed="rId3517"/>
                <a:srcRect/>
                <a:stretch>
                  <a:fillRect/>
                </a:stretch>
              </p:blipFill>
              <p:spPr bwMode="auto">
                <a:xfrm>
                  <a:off x="3016" y="1107"/>
                  <a:ext cx="1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5" name="Picture 494"/>
                <p:cNvPicPr>
                  <a:picLocks noChangeAspect="1" noChangeArrowheads="1"/>
                </p:cNvPicPr>
                <p:nvPr/>
              </p:nvPicPr>
              <p:blipFill>
                <a:blip r:embed="rId3518"/>
                <a:srcRect/>
                <a:stretch>
                  <a:fillRect/>
                </a:stretch>
              </p:blipFill>
              <p:spPr bwMode="auto">
                <a:xfrm>
                  <a:off x="3058" y="1109"/>
                  <a:ext cx="9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6" name="Picture 495"/>
                <p:cNvPicPr>
                  <a:picLocks noChangeAspect="1" noChangeArrowheads="1"/>
                </p:cNvPicPr>
                <p:nvPr/>
              </p:nvPicPr>
              <p:blipFill>
                <a:blip r:embed="rId3519"/>
                <a:srcRect/>
                <a:stretch>
                  <a:fillRect/>
                </a:stretch>
              </p:blipFill>
              <p:spPr bwMode="auto">
                <a:xfrm>
                  <a:off x="3076" y="1111"/>
                  <a:ext cx="7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7" name="Picture 496"/>
                <p:cNvPicPr>
                  <a:picLocks noChangeAspect="1" noChangeArrowheads="1"/>
                </p:cNvPicPr>
                <p:nvPr/>
              </p:nvPicPr>
              <p:blipFill>
                <a:blip r:embed="rId3520"/>
                <a:srcRect/>
                <a:stretch>
                  <a:fillRect/>
                </a:stretch>
              </p:blipFill>
              <p:spPr bwMode="auto">
                <a:xfrm>
                  <a:off x="3089" y="1112"/>
                  <a:ext cx="7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878" name="Picture 497"/>
                <p:cNvPicPr>
                  <a:picLocks noChangeAspect="1" noChangeArrowheads="1"/>
                </p:cNvPicPr>
                <p:nvPr/>
              </p:nvPicPr>
              <p:blipFill>
                <a:blip r:embed="rId3521"/>
                <a:srcRect/>
                <a:stretch>
                  <a:fillRect/>
                </a:stretch>
              </p:blipFill>
              <p:spPr bwMode="auto">
                <a:xfrm>
                  <a:off x="3108" y="1114"/>
                  <a:ext cx="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4782" name="Freeform 498"/>
              <p:cNvSpPr>
                <a:spLocks/>
              </p:cNvSpPr>
              <p:nvPr/>
            </p:nvSpPr>
            <p:spPr bwMode="auto">
              <a:xfrm>
                <a:off x="2689" y="934"/>
                <a:ext cx="704" cy="182"/>
              </a:xfrm>
              <a:custGeom>
                <a:avLst/>
                <a:gdLst>
                  <a:gd name="T0" fmla="*/ 0 w 704"/>
                  <a:gd name="T1" fmla="*/ 182 h 182"/>
                  <a:gd name="T2" fmla="*/ 175 w 704"/>
                  <a:gd name="T3" fmla="*/ 0 h 182"/>
                  <a:gd name="T4" fmla="*/ 527 w 704"/>
                  <a:gd name="T5" fmla="*/ 0 h 182"/>
                  <a:gd name="T6" fmla="*/ 704 w 704"/>
                  <a:gd name="T7" fmla="*/ 182 h 182"/>
                  <a:gd name="T8" fmla="*/ 0 w 704"/>
                  <a:gd name="T9" fmla="*/ 182 h 18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2"/>
                  <a:gd name="T17" fmla="*/ 704 w 704"/>
                  <a:gd name="T18" fmla="*/ 182 h 18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2">
                    <a:moveTo>
                      <a:pt x="0" y="182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2"/>
                    </a:lnTo>
                    <a:lnTo>
                      <a:pt x="0" y="182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499"/>
            <p:cNvGrpSpPr>
              <a:grpSpLocks/>
            </p:cNvGrpSpPr>
            <p:nvPr/>
          </p:nvGrpSpPr>
          <p:grpSpPr bwMode="auto">
            <a:xfrm>
              <a:off x="3156" y="328"/>
              <a:ext cx="1275" cy="168"/>
              <a:chOff x="2634" y="781"/>
              <a:chExt cx="762" cy="181"/>
            </a:xfrm>
          </p:grpSpPr>
          <p:grpSp>
            <p:nvGrpSpPr>
              <p:cNvPr id="31" name="Group 500"/>
              <p:cNvGrpSpPr>
                <a:grpSpLocks/>
              </p:cNvGrpSpPr>
              <p:nvPr/>
            </p:nvGrpSpPr>
            <p:grpSpPr bwMode="auto">
              <a:xfrm>
                <a:off x="2634" y="782"/>
                <a:ext cx="762" cy="180"/>
                <a:chOff x="2634" y="782"/>
                <a:chExt cx="762" cy="180"/>
              </a:xfrm>
            </p:grpSpPr>
            <p:sp>
              <p:nvSpPr>
                <p:cNvPr id="14673" name="Rectangle 501"/>
                <p:cNvSpPr>
                  <a:spLocks noChangeArrowheads="1"/>
                </p:cNvSpPr>
                <p:nvPr/>
              </p:nvSpPr>
              <p:spPr bwMode="auto">
                <a:xfrm>
                  <a:off x="2634" y="782"/>
                  <a:ext cx="762" cy="18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pic>
              <p:nvPicPr>
                <p:cNvPr id="14674" name="Picture 502"/>
                <p:cNvPicPr>
                  <a:picLocks noChangeAspect="1" noChangeArrowheads="1"/>
                </p:cNvPicPr>
                <p:nvPr/>
              </p:nvPicPr>
              <p:blipFill>
                <a:blip r:embed="rId3522"/>
                <a:srcRect/>
                <a:stretch>
                  <a:fillRect/>
                </a:stretch>
              </p:blipFill>
              <p:spPr bwMode="auto">
                <a:xfrm>
                  <a:off x="2923" y="782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75" name="Picture 503"/>
                <p:cNvPicPr>
                  <a:picLocks noChangeAspect="1" noChangeArrowheads="1"/>
                </p:cNvPicPr>
                <p:nvPr/>
              </p:nvPicPr>
              <p:blipFill>
                <a:blip r:embed="rId3523"/>
                <a:srcRect/>
                <a:stretch>
                  <a:fillRect/>
                </a:stretch>
              </p:blipFill>
              <p:spPr bwMode="auto">
                <a:xfrm>
                  <a:off x="2919" y="784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76" name="Picture 504"/>
                <p:cNvPicPr>
                  <a:picLocks noChangeAspect="1" noChangeArrowheads="1"/>
                </p:cNvPicPr>
                <p:nvPr/>
              </p:nvPicPr>
              <p:blipFill>
                <a:blip r:embed="rId3524"/>
                <a:srcRect/>
                <a:stretch>
                  <a:fillRect/>
                </a:stretch>
              </p:blipFill>
              <p:spPr bwMode="auto">
                <a:xfrm>
                  <a:off x="2918" y="786"/>
                  <a:ext cx="5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77" name="Picture 505"/>
                <p:cNvPicPr>
                  <a:picLocks noChangeAspect="1" noChangeArrowheads="1"/>
                </p:cNvPicPr>
                <p:nvPr/>
              </p:nvPicPr>
              <p:blipFill>
                <a:blip r:embed="rId3525"/>
                <a:srcRect/>
                <a:stretch>
                  <a:fillRect/>
                </a:stretch>
              </p:blipFill>
              <p:spPr bwMode="auto">
                <a:xfrm>
                  <a:off x="2911" y="787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78" name="Picture 506"/>
                <p:cNvPicPr>
                  <a:picLocks noChangeAspect="1" noChangeArrowheads="1"/>
                </p:cNvPicPr>
                <p:nvPr/>
              </p:nvPicPr>
              <p:blipFill>
                <a:blip r:embed="rId3526"/>
                <a:srcRect/>
                <a:stretch>
                  <a:fillRect/>
                </a:stretch>
              </p:blipFill>
              <p:spPr bwMode="auto">
                <a:xfrm>
                  <a:off x="2906" y="789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79" name="Picture 507"/>
                <p:cNvPicPr>
                  <a:picLocks noChangeAspect="1" noChangeArrowheads="1"/>
                </p:cNvPicPr>
                <p:nvPr/>
              </p:nvPicPr>
              <p:blipFill>
                <a:blip r:embed="rId3527"/>
                <a:srcRect/>
                <a:stretch>
                  <a:fillRect/>
                </a:stretch>
              </p:blipFill>
              <p:spPr bwMode="auto">
                <a:xfrm>
                  <a:off x="2903" y="791"/>
                  <a:ext cx="6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0" name="Picture 508"/>
                <p:cNvPicPr>
                  <a:picLocks noChangeAspect="1" noChangeArrowheads="1"/>
                </p:cNvPicPr>
                <p:nvPr/>
              </p:nvPicPr>
              <p:blipFill>
                <a:blip r:embed="rId3528"/>
                <a:srcRect/>
                <a:stretch>
                  <a:fillRect/>
                </a:stretch>
              </p:blipFill>
              <p:spPr bwMode="auto">
                <a:xfrm>
                  <a:off x="2908" y="792"/>
                  <a:ext cx="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1" name="Picture 509"/>
                <p:cNvPicPr>
                  <a:picLocks noChangeAspect="1" noChangeArrowheads="1"/>
                </p:cNvPicPr>
                <p:nvPr/>
              </p:nvPicPr>
              <p:blipFill>
                <a:blip r:embed="rId3529"/>
                <a:srcRect/>
                <a:stretch>
                  <a:fillRect/>
                </a:stretch>
              </p:blipFill>
              <p:spPr bwMode="auto">
                <a:xfrm>
                  <a:off x="2906" y="794"/>
                  <a:ext cx="4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2" name="Picture 510"/>
                <p:cNvPicPr>
                  <a:picLocks noChangeAspect="1" noChangeArrowheads="1"/>
                </p:cNvPicPr>
                <p:nvPr/>
              </p:nvPicPr>
              <p:blipFill>
                <a:blip r:embed="rId3530"/>
                <a:srcRect/>
                <a:stretch>
                  <a:fillRect/>
                </a:stretch>
              </p:blipFill>
              <p:spPr bwMode="auto">
                <a:xfrm>
                  <a:off x="2888" y="796"/>
                  <a:ext cx="6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3" name="Picture 511"/>
                <p:cNvPicPr>
                  <a:picLocks noChangeAspect="1" noChangeArrowheads="1"/>
                </p:cNvPicPr>
                <p:nvPr/>
              </p:nvPicPr>
              <p:blipFill>
                <a:blip r:embed="rId3531"/>
                <a:srcRect/>
                <a:stretch>
                  <a:fillRect/>
                </a:stretch>
              </p:blipFill>
              <p:spPr bwMode="auto">
                <a:xfrm>
                  <a:off x="2884" y="797"/>
                  <a:ext cx="6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4" name="Picture 512"/>
                <p:cNvPicPr>
                  <a:picLocks noChangeAspect="1" noChangeArrowheads="1"/>
                </p:cNvPicPr>
                <p:nvPr/>
              </p:nvPicPr>
              <p:blipFill>
                <a:blip r:embed="rId3532"/>
                <a:srcRect/>
                <a:stretch>
                  <a:fillRect/>
                </a:stretch>
              </p:blipFill>
              <p:spPr bwMode="auto">
                <a:xfrm>
                  <a:off x="2878" y="799"/>
                  <a:ext cx="6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5" name="Picture 513"/>
                <p:cNvPicPr>
                  <a:picLocks noChangeAspect="1" noChangeArrowheads="1"/>
                </p:cNvPicPr>
                <p:nvPr/>
              </p:nvPicPr>
              <p:blipFill>
                <a:blip r:embed="rId3533"/>
                <a:srcRect/>
                <a:stretch>
                  <a:fillRect/>
                </a:stretch>
              </p:blipFill>
              <p:spPr bwMode="auto">
                <a:xfrm>
                  <a:off x="2873" y="801"/>
                  <a:ext cx="6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6" name="Picture 514"/>
                <p:cNvPicPr>
                  <a:picLocks noChangeAspect="1" noChangeArrowheads="1"/>
                </p:cNvPicPr>
                <p:nvPr/>
              </p:nvPicPr>
              <p:blipFill>
                <a:blip r:embed="rId3534"/>
                <a:srcRect/>
                <a:stretch>
                  <a:fillRect/>
                </a:stretch>
              </p:blipFill>
              <p:spPr bwMode="auto">
                <a:xfrm>
                  <a:off x="2866" y="802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7" name="Picture 515"/>
                <p:cNvPicPr>
                  <a:picLocks noChangeAspect="1" noChangeArrowheads="1"/>
                </p:cNvPicPr>
                <p:nvPr/>
              </p:nvPicPr>
              <p:blipFill>
                <a:blip r:embed="rId3535"/>
                <a:srcRect/>
                <a:stretch>
                  <a:fillRect/>
                </a:stretch>
              </p:blipFill>
              <p:spPr bwMode="auto">
                <a:xfrm>
                  <a:off x="2861" y="804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8" name="Picture 516"/>
                <p:cNvPicPr>
                  <a:picLocks noChangeAspect="1" noChangeArrowheads="1"/>
                </p:cNvPicPr>
                <p:nvPr/>
              </p:nvPicPr>
              <p:blipFill>
                <a:blip r:embed="rId3536"/>
                <a:srcRect/>
                <a:stretch>
                  <a:fillRect/>
                </a:stretch>
              </p:blipFill>
              <p:spPr bwMode="auto">
                <a:xfrm>
                  <a:off x="2856" y="806"/>
                  <a:ext cx="5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89" name="Picture 517"/>
                <p:cNvPicPr>
                  <a:picLocks noChangeAspect="1" noChangeArrowheads="1"/>
                </p:cNvPicPr>
                <p:nvPr/>
              </p:nvPicPr>
              <p:blipFill>
                <a:blip r:embed="rId3537"/>
                <a:srcRect/>
                <a:stretch>
                  <a:fillRect/>
                </a:stretch>
              </p:blipFill>
              <p:spPr bwMode="auto">
                <a:xfrm>
                  <a:off x="2851" y="807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0" name="Picture 518"/>
                <p:cNvPicPr>
                  <a:picLocks noChangeAspect="1" noChangeArrowheads="1"/>
                </p:cNvPicPr>
                <p:nvPr/>
              </p:nvPicPr>
              <p:blipFill>
                <a:blip r:embed="rId3538"/>
                <a:srcRect/>
                <a:stretch>
                  <a:fillRect/>
                </a:stretch>
              </p:blipFill>
              <p:spPr bwMode="auto">
                <a:xfrm>
                  <a:off x="2853" y="809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1" name="Picture 519"/>
                <p:cNvPicPr>
                  <a:picLocks noChangeAspect="1" noChangeArrowheads="1"/>
                </p:cNvPicPr>
                <p:nvPr/>
              </p:nvPicPr>
              <p:blipFill>
                <a:blip r:embed="rId3539"/>
                <a:srcRect/>
                <a:stretch>
                  <a:fillRect/>
                </a:stretch>
              </p:blipFill>
              <p:spPr bwMode="auto">
                <a:xfrm>
                  <a:off x="2846" y="811"/>
                  <a:ext cx="4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2" name="Picture 520"/>
                <p:cNvPicPr>
                  <a:picLocks noChangeAspect="1" noChangeArrowheads="1"/>
                </p:cNvPicPr>
                <p:nvPr/>
              </p:nvPicPr>
              <p:blipFill>
                <a:blip r:embed="rId3540"/>
                <a:srcRect/>
                <a:stretch>
                  <a:fillRect/>
                </a:stretch>
              </p:blipFill>
              <p:spPr bwMode="auto">
                <a:xfrm>
                  <a:off x="2844" y="812"/>
                  <a:ext cx="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3" name="Picture 521"/>
                <p:cNvPicPr>
                  <a:picLocks noChangeAspect="1" noChangeArrowheads="1"/>
                </p:cNvPicPr>
                <p:nvPr/>
              </p:nvPicPr>
              <p:blipFill>
                <a:blip r:embed="rId3541"/>
                <a:srcRect/>
                <a:stretch>
                  <a:fillRect/>
                </a:stretch>
              </p:blipFill>
              <p:spPr bwMode="auto">
                <a:xfrm>
                  <a:off x="2844" y="814"/>
                  <a:ext cx="3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4" name="Picture 522"/>
                <p:cNvPicPr>
                  <a:picLocks noChangeAspect="1" noChangeArrowheads="1"/>
                </p:cNvPicPr>
                <p:nvPr/>
              </p:nvPicPr>
              <p:blipFill>
                <a:blip r:embed="rId3542"/>
                <a:srcRect/>
                <a:stretch>
                  <a:fillRect/>
                </a:stretch>
              </p:blipFill>
              <p:spPr bwMode="auto">
                <a:xfrm>
                  <a:off x="2843" y="816"/>
                  <a:ext cx="3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5" name="Picture 523"/>
                <p:cNvPicPr>
                  <a:picLocks noChangeAspect="1" noChangeArrowheads="1"/>
                </p:cNvPicPr>
                <p:nvPr/>
              </p:nvPicPr>
              <p:blipFill>
                <a:blip r:embed="rId3543"/>
                <a:srcRect/>
                <a:stretch>
                  <a:fillRect/>
                </a:stretch>
              </p:blipFill>
              <p:spPr bwMode="auto">
                <a:xfrm>
                  <a:off x="2841" y="817"/>
                  <a:ext cx="2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6" name="Picture 524"/>
                <p:cNvPicPr>
                  <a:picLocks noChangeAspect="1" noChangeArrowheads="1"/>
                </p:cNvPicPr>
                <p:nvPr/>
              </p:nvPicPr>
              <p:blipFill>
                <a:blip r:embed="rId3544"/>
                <a:srcRect/>
                <a:stretch>
                  <a:fillRect/>
                </a:stretch>
              </p:blipFill>
              <p:spPr bwMode="auto">
                <a:xfrm>
                  <a:off x="2839" y="819"/>
                  <a:ext cx="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7" name="Picture 525"/>
                <p:cNvPicPr>
                  <a:picLocks noChangeAspect="1" noChangeArrowheads="1"/>
                </p:cNvPicPr>
                <p:nvPr/>
              </p:nvPicPr>
              <p:blipFill>
                <a:blip r:embed="rId3545"/>
                <a:srcRect/>
                <a:stretch>
                  <a:fillRect/>
                </a:stretch>
              </p:blipFill>
              <p:spPr bwMode="auto">
                <a:xfrm>
                  <a:off x="2839" y="821"/>
                  <a:ext cx="2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8" name="Picture 526"/>
                <p:cNvPicPr>
                  <a:picLocks noChangeAspect="1" noChangeArrowheads="1"/>
                </p:cNvPicPr>
                <p:nvPr/>
              </p:nvPicPr>
              <p:blipFill>
                <a:blip r:embed="rId3546"/>
                <a:srcRect/>
                <a:stretch>
                  <a:fillRect/>
                </a:stretch>
              </p:blipFill>
              <p:spPr bwMode="auto">
                <a:xfrm>
                  <a:off x="2841" y="822"/>
                  <a:ext cx="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699" name="Picture 527"/>
                <p:cNvPicPr>
                  <a:picLocks noChangeAspect="1" noChangeArrowheads="1"/>
                </p:cNvPicPr>
                <p:nvPr/>
              </p:nvPicPr>
              <p:blipFill>
                <a:blip r:embed="rId3547"/>
                <a:srcRect/>
                <a:stretch>
                  <a:fillRect/>
                </a:stretch>
              </p:blipFill>
              <p:spPr bwMode="auto">
                <a:xfrm>
                  <a:off x="2856" y="824"/>
                  <a:ext cx="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0" name="Picture 528"/>
                <p:cNvPicPr>
                  <a:picLocks noChangeAspect="1" noChangeArrowheads="1"/>
                </p:cNvPicPr>
                <p:nvPr/>
              </p:nvPicPr>
              <p:blipFill>
                <a:blip r:embed="rId3548"/>
                <a:srcRect/>
                <a:stretch>
                  <a:fillRect/>
                </a:stretch>
              </p:blipFill>
              <p:spPr bwMode="auto">
                <a:xfrm>
                  <a:off x="2856" y="826"/>
                  <a:ext cx="2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1" name="Picture 529"/>
                <p:cNvPicPr>
                  <a:picLocks noChangeAspect="1" noChangeArrowheads="1"/>
                </p:cNvPicPr>
                <p:nvPr/>
              </p:nvPicPr>
              <p:blipFill>
                <a:blip r:embed="rId3549"/>
                <a:srcRect/>
                <a:stretch>
                  <a:fillRect/>
                </a:stretch>
              </p:blipFill>
              <p:spPr bwMode="auto">
                <a:xfrm>
                  <a:off x="2856" y="827"/>
                  <a:ext cx="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2" name="Picture 530"/>
                <p:cNvPicPr>
                  <a:picLocks noChangeAspect="1" noChangeArrowheads="1"/>
                </p:cNvPicPr>
                <p:nvPr/>
              </p:nvPicPr>
              <p:blipFill>
                <a:blip r:embed="rId3550"/>
                <a:srcRect/>
                <a:stretch>
                  <a:fillRect/>
                </a:stretch>
              </p:blipFill>
              <p:spPr bwMode="auto">
                <a:xfrm>
                  <a:off x="2838" y="829"/>
                  <a:ext cx="4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3" name="Picture 531"/>
                <p:cNvPicPr>
                  <a:picLocks noChangeAspect="1" noChangeArrowheads="1"/>
                </p:cNvPicPr>
                <p:nvPr/>
              </p:nvPicPr>
              <p:blipFill>
                <a:blip r:embed="rId3551"/>
                <a:srcRect/>
                <a:stretch>
                  <a:fillRect/>
                </a:stretch>
              </p:blipFill>
              <p:spPr bwMode="auto">
                <a:xfrm>
                  <a:off x="2839" y="831"/>
                  <a:ext cx="4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4" name="Picture 532"/>
                <p:cNvPicPr>
                  <a:picLocks noChangeAspect="1" noChangeArrowheads="1"/>
                </p:cNvPicPr>
                <p:nvPr/>
              </p:nvPicPr>
              <p:blipFill>
                <a:blip r:embed="rId3552"/>
                <a:srcRect/>
                <a:stretch>
                  <a:fillRect/>
                </a:stretch>
              </p:blipFill>
              <p:spPr bwMode="auto">
                <a:xfrm>
                  <a:off x="2841" y="832"/>
                  <a:ext cx="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5" name="Picture 533"/>
                <p:cNvPicPr>
                  <a:picLocks noChangeAspect="1" noChangeArrowheads="1"/>
                </p:cNvPicPr>
                <p:nvPr/>
              </p:nvPicPr>
              <p:blipFill>
                <a:blip r:embed="rId3553"/>
                <a:srcRect/>
                <a:stretch>
                  <a:fillRect/>
                </a:stretch>
              </p:blipFill>
              <p:spPr bwMode="auto">
                <a:xfrm>
                  <a:off x="2844" y="834"/>
                  <a:ext cx="4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6" name="Picture 534"/>
                <p:cNvPicPr>
                  <a:picLocks noChangeAspect="1" noChangeArrowheads="1"/>
                </p:cNvPicPr>
                <p:nvPr/>
              </p:nvPicPr>
              <p:blipFill>
                <a:blip r:embed="rId3554"/>
                <a:srcRect/>
                <a:stretch>
                  <a:fillRect/>
                </a:stretch>
              </p:blipFill>
              <p:spPr bwMode="auto">
                <a:xfrm>
                  <a:off x="2848" y="836"/>
                  <a:ext cx="5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7" name="Picture 535"/>
                <p:cNvPicPr>
                  <a:picLocks noChangeAspect="1" noChangeArrowheads="1"/>
                </p:cNvPicPr>
                <p:nvPr/>
              </p:nvPicPr>
              <p:blipFill>
                <a:blip r:embed="rId3555"/>
                <a:srcRect/>
                <a:stretch>
                  <a:fillRect/>
                </a:stretch>
              </p:blipFill>
              <p:spPr bwMode="auto">
                <a:xfrm>
                  <a:off x="2849" y="837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8" name="Picture 536"/>
                <p:cNvPicPr>
                  <a:picLocks noChangeAspect="1" noChangeArrowheads="1"/>
                </p:cNvPicPr>
                <p:nvPr/>
              </p:nvPicPr>
              <p:blipFill>
                <a:blip r:embed="rId3556"/>
                <a:srcRect/>
                <a:stretch>
                  <a:fillRect/>
                </a:stretch>
              </p:blipFill>
              <p:spPr bwMode="auto">
                <a:xfrm>
                  <a:off x="2851" y="839"/>
                  <a:ext cx="6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09" name="Picture 537"/>
                <p:cNvPicPr>
                  <a:picLocks noChangeAspect="1" noChangeArrowheads="1"/>
                </p:cNvPicPr>
                <p:nvPr/>
              </p:nvPicPr>
              <p:blipFill>
                <a:blip r:embed="rId3557"/>
                <a:srcRect/>
                <a:stretch>
                  <a:fillRect/>
                </a:stretch>
              </p:blipFill>
              <p:spPr bwMode="auto">
                <a:xfrm>
                  <a:off x="2854" y="84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0" name="Picture 538"/>
                <p:cNvPicPr>
                  <a:picLocks noChangeAspect="1" noChangeArrowheads="1"/>
                </p:cNvPicPr>
                <p:nvPr/>
              </p:nvPicPr>
              <p:blipFill>
                <a:blip r:embed="rId3558"/>
                <a:srcRect/>
                <a:stretch>
                  <a:fillRect/>
                </a:stretch>
              </p:blipFill>
              <p:spPr bwMode="auto">
                <a:xfrm>
                  <a:off x="2858" y="842"/>
                  <a:ext cx="6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1" name="Picture 539"/>
                <p:cNvPicPr>
                  <a:picLocks noChangeAspect="1" noChangeArrowheads="1"/>
                </p:cNvPicPr>
                <p:nvPr/>
              </p:nvPicPr>
              <p:blipFill>
                <a:blip r:embed="rId3559"/>
                <a:srcRect/>
                <a:stretch>
                  <a:fillRect/>
                </a:stretch>
              </p:blipFill>
              <p:spPr bwMode="auto">
                <a:xfrm>
                  <a:off x="2859" y="844"/>
                  <a:ext cx="74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2" name="Picture 540"/>
                <p:cNvPicPr>
                  <a:picLocks noChangeAspect="1" noChangeArrowheads="1"/>
                </p:cNvPicPr>
                <p:nvPr/>
              </p:nvPicPr>
              <p:blipFill>
                <a:blip r:embed="rId3560"/>
                <a:srcRect/>
                <a:stretch>
                  <a:fillRect/>
                </a:stretch>
              </p:blipFill>
              <p:spPr bwMode="auto">
                <a:xfrm>
                  <a:off x="2863" y="846"/>
                  <a:ext cx="7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3" name="Picture 541"/>
                <p:cNvPicPr>
                  <a:picLocks noChangeAspect="1" noChangeArrowheads="1"/>
                </p:cNvPicPr>
                <p:nvPr/>
              </p:nvPicPr>
              <p:blipFill>
                <a:blip r:embed="rId3561"/>
                <a:srcRect/>
                <a:stretch>
                  <a:fillRect/>
                </a:stretch>
              </p:blipFill>
              <p:spPr bwMode="auto">
                <a:xfrm>
                  <a:off x="2868" y="847"/>
                  <a:ext cx="7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4" name="Picture 542"/>
                <p:cNvPicPr>
                  <a:picLocks noChangeAspect="1" noChangeArrowheads="1"/>
                </p:cNvPicPr>
                <p:nvPr/>
              </p:nvPicPr>
              <p:blipFill>
                <a:blip r:embed="rId3562"/>
                <a:srcRect/>
                <a:stretch>
                  <a:fillRect/>
                </a:stretch>
              </p:blipFill>
              <p:spPr bwMode="auto">
                <a:xfrm>
                  <a:off x="2891" y="849"/>
                  <a:ext cx="6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5" name="Picture 543"/>
                <p:cNvPicPr>
                  <a:picLocks noChangeAspect="1" noChangeArrowheads="1"/>
                </p:cNvPicPr>
                <p:nvPr/>
              </p:nvPicPr>
              <p:blipFill>
                <a:blip r:embed="rId3563"/>
                <a:srcRect/>
                <a:stretch>
                  <a:fillRect/>
                </a:stretch>
              </p:blipFill>
              <p:spPr bwMode="auto">
                <a:xfrm>
                  <a:off x="2893" y="851"/>
                  <a:ext cx="6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6" name="Picture 544"/>
                <p:cNvPicPr>
                  <a:picLocks noChangeAspect="1" noChangeArrowheads="1"/>
                </p:cNvPicPr>
                <p:nvPr/>
              </p:nvPicPr>
              <p:blipFill>
                <a:blip r:embed="rId3564"/>
                <a:srcRect/>
                <a:stretch>
                  <a:fillRect/>
                </a:stretch>
              </p:blipFill>
              <p:spPr bwMode="auto">
                <a:xfrm>
                  <a:off x="2889" y="852"/>
                  <a:ext cx="7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7" name="Picture 545"/>
                <p:cNvPicPr>
                  <a:picLocks noChangeAspect="1" noChangeArrowheads="1"/>
                </p:cNvPicPr>
                <p:nvPr/>
              </p:nvPicPr>
              <p:blipFill>
                <a:blip r:embed="rId3565"/>
                <a:srcRect/>
                <a:stretch>
                  <a:fillRect/>
                </a:stretch>
              </p:blipFill>
              <p:spPr bwMode="auto">
                <a:xfrm>
                  <a:off x="2886" y="854"/>
                  <a:ext cx="8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8" name="Picture 546"/>
                <p:cNvPicPr>
                  <a:picLocks noChangeAspect="1" noChangeArrowheads="1"/>
                </p:cNvPicPr>
                <p:nvPr/>
              </p:nvPicPr>
              <p:blipFill>
                <a:blip r:embed="rId3566"/>
                <a:srcRect/>
                <a:stretch>
                  <a:fillRect/>
                </a:stretch>
              </p:blipFill>
              <p:spPr bwMode="auto">
                <a:xfrm>
                  <a:off x="2884" y="856"/>
                  <a:ext cx="9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19" name="Picture 547"/>
                <p:cNvPicPr>
                  <a:picLocks noChangeAspect="1" noChangeArrowheads="1"/>
                </p:cNvPicPr>
                <p:nvPr/>
              </p:nvPicPr>
              <p:blipFill>
                <a:blip r:embed="rId3567"/>
                <a:srcRect/>
                <a:stretch>
                  <a:fillRect/>
                </a:stretch>
              </p:blipFill>
              <p:spPr bwMode="auto">
                <a:xfrm>
                  <a:off x="2886" y="857"/>
                  <a:ext cx="9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0" name="Picture 548"/>
                <p:cNvPicPr>
                  <a:picLocks noChangeAspect="1" noChangeArrowheads="1"/>
                </p:cNvPicPr>
                <p:nvPr/>
              </p:nvPicPr>
              <p:blipFill>
                <a:blip r:embed="rId3568"/>
                <a:srcRect/>
                <a:stretch>
                  <a:fillRect/>
                </a:stretch>
              </p:blipFill>
              <p:spPr bwMode="auto">
                <a:xfrm>
                  <a:off x="2888" y="859"/>
                  <a:ext cx="10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1" name="Picture 549"/>
                <p:cNvPicPr>
                  <a:picLocks noChangeAspect="1" noChangeArrowheads="1"/>
                </p:cNvPicPr>
                <p:nvPr/>
              </p:nvPicPr>
              <p:blipFill>
                <a:blip r:embed="rId3569"/>
                <a:srcRect/>
                <a:stretch>
                  <a:fillRect/>
                </a:stretch>
              </p:blipFill>
              <p:spPr bwMode="auto">
                <a:xfrm>
                  <a:off x="2893" y="861"/>
                  <a:ext cx="10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2" name="Picture 550"/>
                <p:cNvPicPr>
                  <a:picLocks noChangeAspect="1" noChangeArrowheads="1"/>
                </p:cNvPicPr>
                <p:nvPr/>
              </p:nvPicPr>
              <p:blipFill>
                <a:blip r:embed="rId3570"/>
                <a:srcRect/>
                <a:stretch>
                  <a:fillRect/>
                </a:stretch>
              </p:blipFill>
              <p:spPr bwMode="auto">
                <a:xfrm>
                  <a:off x="2896" y="862"/>
                  <a:ext cx="10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3" name="Picture 551"/>
                <p:cNvPicPr>
                  <a:picLocks noChangeAspect="1" noChangeArrowheads="1"/>
                </p:cNvPicPr>
                <p:nvPr/>
              </p:nvPicPr>
              <p:blipFill>
                <a:blip r:embed="rId3571"/>
                <a:srcRect/>
                <a:stretch>
                  <a:fillRect/>
                </a:stretch>
              </p:blipFill>
              <p:spPr bwMode="auto">
                <a:xfrm>
                  <a:off x="2899" y="864"/>
                  <a:ext cx="10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4" name="Picture 552"/>
                <p:cNvPicPr>
                  <a:picLocks noChangeAspect="1" noChangeArrowheads="1"/>
                </p:cNvPicPr>
                <p:nvPr/>
              </p:nvPicPr>
              <p:blipFill>
                <a:blip r:embed="rId3572"/>
                <a:srcRect/>
                <a:stretch>
                  <a:fillRect/>
                </a:stretch>
              </p:blipFill>
              <p:spPr bwMode="auto">
                <a:xfrm>
                  <a:off x="2903" y="866"/>
                  <a:ext cx="10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5" name="Picture 553"/>
                <p:cNvPicPr>
                  <a:picLocks noChangeAspect="1" noChangeArrowheads="1"/>
                </p:cNvPicPr>
                <p:nvPr/>
              </p:nvPicPr>
              <p:blipFill>
                <a:blip r:embed="rId3573"/>
                <a:srcRect/>
                <a:stretch>
                  <a:fillRect/>
                </a:stretch>
              </p:blipFill>
              <p:spPr bwMode="auto">
                <a:xfrm>
                  <a:off x="2906" y="867"/>
                  <a:ext cx="1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6" name="Picture 554"/>
                <p:cNvPicPr>
                  <a:picLocks noChangeAspect="1" noChangeArrowheads="1"/>
                </p:cNvPicPr>
                <p:nvPr/>
              </p:nvPicPr>
              <p:blipFill>
                <a:blip r:embed="rId3574"/>
                <a:srcRect/>
                <a:stretch>
                  <a:fillRect/>
                </a:stretch>
              </p:blipFill>
              <p:spPr bwMode="auto">
                <a:xfrm>
                  <a:off x="2908" y="869"/>
                  <a:ext cx="10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7" name="Picture 555"/>
                <p:cNvPicPr>
                  <a:picLocks noChangeAspect="1" noChangeArrowheads="1"/>
                </p:cNvPicPr>
                <p:nvPr/>
              </p:nvPicPr>
              <p:blipFill>
                <a:blip r:embed="rId3575"/>
                <a:srcRect/>
                <a:stretch>
                  <a:fillRect/>
                </a:stretch>
              </p:blipFill>
              <p:spPr bwMode="auto">
                <a:xfrm>
                  <a:off x="2909" y="871"/>
                  <a:ext cx="10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8" name="Picture 556"/>
                <p:cNvPicPr>
                  <a:picLocks noChangeAspect="1" noChangeArrowheads="1"/>
                </p:cNvPicPr>
                <p:nvPr/>
              </p:nvPicPr>
              <p:blipFill>
                <a:blip r:embed="rId3576"/>
                <a:srcRect/>
                <a:stretch>
                  <a:fillRect/>
                </a:stretch>
              </p:blipFill>
              <p:spPr bwMode="auto">
                <a:xfrm>
                  <a:off x="2911" y="872"/>
                  <a:ext cx="10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29" name="Picture 557"/>
                <p:cNvPicPr>
                  <a:picLocks noChangeAspect="1" noChangeArrowheads="1"/>
                </p:cNvPicPr>
                <p:nvPr/>
              </p:nvPicPr>
              <p:blipFill>
                <a:blip r:embed="rId3577"/>
                <a:srcRect/>
                <a:stretch>
                  <a:fillRect/>
                </a:stretch>
              </p:blipFill>
              <p:spPr bwMode="auto">
                <a:xfrm>
                  <a:off x="2914" y="874"/>
                  <a:ext cx="10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0" name="Picture 558"/>
                <p:cNvPicPr>
                  <a:picLocks noChangeAspect="1" noChangeArrowheads="1"/>
                </p:cNvPicPr>
                <p:nvPr/>
              </p:nvPicPr>
              <p:blipFill>
                <a:blip r:embed="rId3578"/>
                <a:srcRect/>
                <a:stretch>
                  <a:fillRect/>
                </a:stretch>
              </p:blipFill>
              <p:spPr bwMode="auto">
                <a:xfrm>
                  <a:off x="2918" y="876"/>
                  <a:ext cx="10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1" name="Picture 559"/>
                <p:cNvPicPr>
                  <a:picLocks noChangeAspect="1" noChangeArrowheads="1"/>
                </p:cNvPicPr>
                <p:nvPr/>
              </p:nvPicPr>
              <p:blipFill>
                <a:blip r:embed="rId3579"/>
                <a:srcRect/>
                <a:stretch>
                  <a:fillRect/>
                </a:stretch>
              </p:blipFill>
              <p:spPr bwMode="auto">
                <a:xfrm>
                  <a:off x="2921" y="877"/>
                  <a:ext cx="10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2" name="Picture 560"/>
                <p:cNvPicPr>
                  <a:picLocks noChangeAspect="1" noChangeArrowheads="1"/>
                </p:cNvPicPr>
                <p:nvPr/>
              </p:nvPicPr>
              <p:blipFill>
                <a:blip r:embed="rId3580"/>
                <a:srcRect/>
                <a:stretch>
                  <a:fillRect/>
                </a:stretch>
              </p:blipFill>
              <p:spPr bwMode="auto">
                <a:xfrm>
                  <a:off x="2923" y="879"/>
                  <a:ext cx="10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3" name="Picture 561"/>
                <p:cNvPicPr>
                  <a:picLocks noChangeAspect="1" noChangeArrowheads="1"/>
                </p:cNvPicPr>
                <p:nvPr/>
              </p:nvPicPr>
              <p:blipFill>
                <a:blip r:embed="rId3581"/>
                <a:srcRect/>
                <a:stretch>
                  <a:fillRect/>
                </a:stretch>
              </p:blipFill>
              <p:spPr bwMode="auto">
                <a:xfrm>
                  <a:off x="2924" y="881"/>
                  <a:ext cx="11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4" name="Picture 562"/>
                <p:cNvPicPr>
                  <a:picLocks noChangeAspect="1" noChangeArrowheads="1"/>
                </p:cNvPicPr>
                <p:nvPr/>
              </p:nvPicPr>
              <p:blipFill>
                <a:blip r:embed="rId3582"/>
                <a:srcRect/>
                <a:stretch>
                  <a:fillRect/>
                </a:stretch>
              </p:blipFill>
              <p:spPr bwMode="auto">
                <a:xfrm>
                  <a:off x="2926" y="882"/>
                  <a:ext cx="11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5" name="Picture 563"/>
                <p:cNvPicPr>
                  <a:picLocks noChangeAspect="1" noChangeArrowheads="1"/>
                </p:cNvPicPr>
                <p:nvPr/>
              </p:nvPicPr>
              <p:blipFill>
                <a:blip r:embed="rId3583"/>
                <a:srcRect/>
                <a:stretch>
                  <a:fillRect/>
                </a:stretch>
              </p:blipFill>
              <p:spPr bwMode="auto">
                <a:xfrm>
                  <a:off x="2929" y="884"/>
                  <a:ext cx="11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6" name="Picture 564"/>
                <p:cNvPicPr>
                  <a:picLocks noChangeAspect="1" noChangeArrowheads="1"/>
                </p:cNvPicPr>
                <p:nvPr/>
              </p:nvPicPr>
              <p:blipFill>
                <a:blip r:embed="rId3584"/>
                <a:srcRect/>
                <a:stretch>
                  <a:fillRect/>
                </a:stretch>
              </p:blipFill>
              <p:spPr bwMode="auto">
                <a:xfrm>
                  <a:off x="2931" y="886"/>
                  <a:ext cx="117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7" name="Picture 565"/>
                <p:cNvPicPr>
                  <a:picLocks noChangeAspect="1" noChangeArrowheads="1"/>
                </p:cNvPicPr>
                <p:nvPr/>
              </p:nvPicPr>
              <p:blipFill>
                <a:blip r:embed="rId3585"/>
                <a:srcRect/>
                <a:stretch>
                  <a:fillRect/>
                </a:stretch>
              </p:blipFill>
              <p:spPr bwMode="auto">
                <a:xfrm>
                  <a:off x="2933" y="887"/>
                  <a:ext cx="11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8" name="Picture 566"/>
                <p:cNvPicPr>
                  <a:picLocks noChangeAspect="1" noChangeArrowheads="1"/>
                </p:cNvPicPr>
                <p:nvPr/>
              </p:nvPicPr>
              <p:blipFill>
                <a:blip r:embed="rId3586"/>
                <a:srcRect/>
                <a:stretch>
                  <a:fillRect/>
                </a:stretch>
              </p:blipFill>
              <p:spPr bwMode="auto">
                <a:xfrm>
                  <a:off x="2934" y="889"/>
                  <a:ext cx="12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39" name="Picture 567"/>
                <p:cNvPicPr>
                  <a:picLocks noChangeAspect="1" noChangeArrowheads="1"/>
                </p:cNvPicPr>
                <p:nvPr/>
              </p:nvPicPr>
              <p:blipFill>
                <a:blip r:embed="rId3587"/>
                <a:srcRect/>
                <a:stretch>
                  <a:fillRect/>
                </a:stretch>
              </p:blipFill>
              <p:spPr bwMode="auto">
                <a:xfrm>
                  <a:off x="2936" y="891"/>
                  <a:ext cx="12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0" name="Picture 568"/>
                <p:cNvPicPr>
                  <a:picLocks noChangeAspect="1" noChangeArrowheads="1"/>
                </p:cNvPicPr>
                <p:nvPr/>
              </p:nvPicPr>
              <p:blipFill>
                <a:blip r:embed="rId3588"/>
                <a:srcRect/>
                <a:stretch>
                  <a:fillRect/>
                </a:stretch>
              </p:blipFill>
              <p:spPr bwMode="auto">
                <a:xfrm>
                  <a:off x="2938" y="892"/>
                  <a:ext cx="12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1" name="Picture 569"/>
                <p:cNvPicPr>
                  <a:picLocks noChangeAspect="1" noChangeArrowheads="1"/>
                </p:cNvPicPr>
                <p:nvPr/>
              </p:nvPicPr>
              <p:blipFill>
                <a:blip r:embed="rId3589"/>
                <a:srcRect/>
                <a:stretch>
                  <a:fillRect/>
                </a:stretch>
              </p:blipFill>
              <p:spPr bwMode="auto">
                <a:xfrm>
                  <a:off x="2938" y="894"/>
                  <a:ext cx="12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2" name="Picture 570"/>
                <p:cNvPicPr>
                  <a:picLocks noChangeAspect="1" noChangeArrowheads="1"/>
                </p:cNvPicPr>
                <p:nvPr/>
              </p:nvPicPr>
              <p:blipFill>
                <a:blip r:embed="rId3590"/>
                <a:srcRect/>
                <a:stretch>
                  <a:fillRect/>
                </a:stretch>
              </p:blipFill>
              <p:spPr bwMode="auto">
                <a:xfrm>
                  <a:off x="2939" y="896"/>
                  <a:ext cx="12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3" name="Picture 571"/>
                <p:cNvPicPr>
                  <a:picLocks noChangeAspect="1" noChangeArrowheads="1"/>
                </p:cNvPicPr>
                <p:nvPr/>
              </p:nvPicPr>
              <p:blipFill>
                <a:blip r:embed="rId3591"/>
                <a:srcRect/>
                <a:stretch>
                  <a:fillRect/>
                </a:stretch>
              </p:blipFill>
              <p:spPr bwMode="auto">
                <a:xfrm>
                  <a:off x="2939" y="897"/>
                  <a:ext cx="13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4" name="Picture 572"/>
                <p:cNvPicPr>
                  <a:picLocks noChangeAspect="1" noChangeArrowheads="1"/>
                </p:cNvPicPr>
                <p:nvPr/>
              </p:nvPicPr>
              <p:blipFill>
                <a:blip r:embed="rId3592"/>
                <a:srcRect/>
                <a:stretch>
                  <a:fillRect/>
                </a:stretch>
              </p:blipFill>
              <p:spPr bwMode="auto">
                <a:xfrm>
                  <a:off x="2939" y="899"/>
                  <a:ext cx="13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5" name="Picture 573"/>
                <p:cNvPicPr>
                  <a:picLocks noChangeAspect="1" noChangeArrowheads="1"/>
                </p:cNvPicPr>
                <p:nvPr/>
              </p:nvPicPr>
              <p:blipFill>
                <a:blip r:embed="rId3593"/>
                <a:srcRect/>
                <a:stretch>
                  <a:fillRect/>
                </a:stretch>
              </p:blipFill>
              <p:spPr bwMode="auto">
                <a:xfrm>
                  <a:off x="2939" y="901"/>
                  <a:ext cx="134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6" name="Picture 574"/>
                <p:cNvPicPr>
                  <a:picLocks noChangeAspect="1" noChangeArrowheads="1"/>
                </p:cNvPicPr>
                <p:nvPr/>
              </p:nvPicPr>
              <p:blipFill>
                <a:blip r:embed="rId3594"/>
                <a:srcRect/>
                <a:stretch>
                  <a:fillRect/>
                </a:stretch>
              </p:blipFill>
              <p:spPr bwMode="auto">
                <a:xfrm>
                  <a:off x="2939" y="902"/>
                  <a:ext cx="13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7" name="Picture 575"/>
                <p:cNvPicPr>
                  <a:picLocks noChangeAspect="1" noChangeArrowheads="1"/>
                </p:cNvPicPr>
                <p:nvPr/>
              </p:nvPicPr>
              <p:blipFill>
                <a:blip r:embed="rId3595"/>
                <a:srcRect/>
                <a:stretch>
                  <a:fillRect/>
                </a:stretch>
              </p:blipFill>
              <p:spPr bwMode="auto">
                <a:xfrm>
                  <a:off x="2939" y="904"/>
                  <a:ext cx="13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8" name="Picture 576"/>
                <p:cNvPicPr>
                  <a:picLocks noChangeAspect="1" noChangeArrowheads="1"/>
                </p:cNvPicPr>
                <p:nvPr/>
              </p:nvPicPr>
              <p:blipFill>
                <a:blip r:embed="rId3596"/>
                <a:srcRect/>
                <a:stretch>
                  <a:fillRect/>
                </a:stretch>
              </p:blipFill>
              <p:spPr bwMode="auto">
                <a:xfrm>
                  <a:off x="2938" y="906"/>
                  <a:ext cx="140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49" name="Picture 577"/>
                <p:cNvPicPr>
                  <a:picLocks noChangeAspect="1" noChangeArrowheads="1"/>
                </p:cNvPicPr>
                <p:nvPr/>
              </p:nvPicPr>
              <p:blipFill>
                <a:blip r:embed="rId3597"/>
                <a:srcRect/>
                <a:stretch>
                  <a:fillRect/>
                </a:stretch>
              </p:blipFill>
              <p:spPr bwMode="auto">
                <a:xfrm>
                  <a:off x="2938" y="907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0" name="Picture 578"/>
                <p:cNvPicPr>
                  <a:picLocks noChangeAspect="1" noChangeArrowheads="1"/>
                </p:cNvPicPr>
                <p:nvPr/>
              </p:nvPicPr>
              <p:blipFill>
                <a:blip r:embed="rId3598"/>
                <a:srcRect/>
                <a:stretch>
                  <a:fillRect/>
                </a:stretch>
              </p:blipFill>
              <p:spPr bwMode="auto">
                <a:xfrm>
                  <a:off x="2938" y="909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1" name="Picture 579"/>
                <p:cNvPicPr>
                  <a:picLocks noChangeAspect="1" noChangeArrowheads="1"/>
                </p:cNvPicPr>
                <p:nvPr/>
              </p:nvPicPr>
              <p:blipFill>
                <a:blip r:embed="rId3599"/>
                <a:srcRect/>
                <a:stretch>
                  <a:fillRect/>
                </a:stretch>
              </p:blipFill>
              <p:spPr bwMode="auto">
                <a:xfrm>
                  <a:off x="2938" y="911"/>
                  <a:ext cx="138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2" name="Picture 580"/>
                <p:cNvPicPr>
                  <a:picLocks noChangeAspect="1" noChangeArrowheads="1"/>
                </p:cNvPicPr>
                <p:nvPr/>
              </p:nvPicPr>
              <p:blipFill>
                <a:blip r:embed="rId3600"/>
                <a:srcRect/>
                <a:stretch>
                  <a:fillRect/>
                </a:stretch>
              </p:blipFill>
              <p:spPr bwMode="auto">
                <a:xfrm>
                  <a:off x="2936" y="912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3" name="Picture 581"/>
                <p:cNvPicPr>
                  <a:picLocks noChangeAspect="1" noChangeArrowheads="1"/>
                </p:cNvPicPr>
                <p:nvPr/>
              </p:nvPicPr>
              <p:blipFill>
                <a:blip r:embed="rId3601"/>
                <a:srcRect/>
                <a:stretch>
                  <a:fillRect/>
                </a:stretch>
              </p:blipFill>
              <p:spPr bwMode="auto">
                <a:xfrm>
                  <a:off x="2934" y="914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4" name="Picture 582"/>
                <p:cNvPicPr>
                  <a:picLocks noChangeAspect="1" noChangeArrowheads="1"/>
                </p:cNvPicPr>
                <p:nvPr/>
              </p:nvPicPr>
              <p:blipFill>
                <a:blip r:embed="rId3602"/>
                <a:srcRect/>
                <a:stretch>
                  <a:fillRect/>
                </a:stretch>
              </p:blipFill>
              <p:spPr bwMode="auto">
                <a:xfrm>
                  <a:off x="2933" y="916"/>
                  <a:ext cx="141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5" name="Picture 583"/>
                <p:cNvPicPr>
                  <a:picLocks noChangeAspect="1" noChangeArrowheads="1"/>
                </p:cNvPicPr>
                <p:nvPr/>
              </p:nvPicPr>
              <p:blipFill>
                <a:blip r:embed="rId3603"/>
                <a:srcRect/>
                <a:stretch>
                  <a:fillRect/>
                </a:stretch>
              </p:blipFill>
              <p:spPr bwMode="auto">
                <a:xfrm>
                  <a:off x="2933" y="917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6" name="Picture 584"/>
                <p:cNvPicPr>
                  <a:picLocks noChangeAspect="1" noChangeArrowheads="1"/>
                </p:cNvPicPr>
                <p:nvPr/>
              </p:nvPicPr>
              <p:blipFill>
                <a:blip r:embed="rId3604"/>
                <a:srcRect/>
                <a:stretch>
                  <a:fillRect/>
                </a:stretch>
              </p:blipFill>
              <p:spPr bwMode="auto">
                <a:xfrm>
                  <a:off x="2929" y="919"/>
                  <a:ext cx="14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7" name="Picture 585"/>
                <p:cNvPicPr>
                  <a:picLocks noChangeAspect="1" noChangeArrowheads="1"/>
                </p:cNvPicPr>
                <p:nvPr/>
              </p:nvPicPr>
              <p:blipFill>
                <a:blip r:embed="rId3605"/>
                <a:srcRect/>
                <a:stretch>
                  <a:fillRect/>
                </a:stretch>
              </p:blipFill>
              <p:spPr bwMode="auto">
                <a:xfrm>
                  <a:off x="2928" y="921"/>
                  <a:ext cx="14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8" name="Picture 586"/>
                <p:cNvPicPr>
                  <a:picLocks noChangeAspect="1" noChangeArrowheads="1"/>
                </p:cNvPicPr>
                <p:nvPr/>
              </p:nvPicPr>
              <p:blipFill>
                <a:blip r:embed="rId3606"/>
                <a:srcRect/>
                <a:stretch>
                  <a:fillRect/>
                </a:stretch>
              </p:blipFill>
              <p:spPr bwMode="auto">
                <a:xfrm>
                  <a:off x="2926" y="922"/>
                  <a:ext cx="14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59" name="Picture 587"/>
                <p:cNvPicPr>
                  <a:picLocks noChangeAspect="1" noChangeArrowheads="1"/>
                </p:cNvPicPr>
                <p:nvPr/>
              </p:nvPicPr>
              <p:blipFill>
                <a:blip r:embed="rId3607"/>
                <a:srcRect/>
                <a:stretch>
                  <a:fillRect/>
                </a:stretch>
              </p:blipFill>
              <p:spPr bwMode="auto">
                <a:xfrm>
                  <a:off x="2924" y="924"/>
                  <a:ext cx="14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0" name="Picture 588"/>
                <p:cNvPicPr>
                  <a:picLocks noChangeAspect="1" noChangeArrowheads="1"/>
                </p:cNvPicPr>
                <p:nvPr/>
              </p:nvPicPr>
              <p:blipFill>
                <a:blip r:embed="rId3608"/>
                <a:srcRect/>
                <a:stretch>
                  <a:fillRect/>
                </a:stretch>
              </p:blipFill>
              <p:spPr bwMode="auto">
                <a:xfrm>
                  <a:off x="2923" y="926"/>
                  <a:ext cx="14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1" name="Picture 589"/>
                <p:cNvPicPr>
                  <a:picLocks noChangeAspect="1" noChangeArrowheads="1"/>
                </p:cNvPicPr>
                <p:nvPr/>
              </p:nvPicPr>
              <p:blipFill>
                <a:blip r:embed="rId3609"/>
                <a:srcRect/>
                <a:stretch>
                  <a:fillRect/>
                </a:stretch>
              </p:blipFill>
              <p:spPr bwMode="auto">
                <a:xfrm>
                  <a:off x="2919" y="927"/>
                  <a:ext cx="147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2" name="Picture 590"/>
                <p:cNvPicPr>
                  <a:picLocks noChangeAspect="1" noChangeArrowheads="1"/>
                </p:cNvPicPr>
                <p:nvPr/>
              </p:nvPicPr>
              <p:blipFill>
                <a:blip r:embed="rId3610"/>
                <a:srcRect/>
                <a:stretch>
                  <a:fillRect/>
                </a:stretch>
              </p:blipFill>
              <p:spPr bwMode="auto">
                <a:xfrm>
                  <a:off x="2918" y="929"/>
                  <a:ext cx="14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3" name="Picture 591"/>
                <p:cNvPicPr>
                  <a:picLocks noChangeAspect="1" noChangeArrowheads="1"/>
                </p:cNvPicPr>
                <p:nvPr/>
              </p:nvPicPr>
              <p:blipFill>
                <a:blip r:embed="rId3611"/>
                <a:srcRect/>
                <a:stretch>
                  <a:fillRect/>
                </a:stretch>
              </p:blipFill>
              <p:spPr bwMode="auto">
                <a:xfrm>
                  <a:off x="2914" y="931"/>
                  <a:ext cx="149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4" name="Picture 592"/>
                <p:cNvPicPr>
                  <a:picLocks noChangeAspect="1" noChangeArrowheads="1"/>
                </p:cNvPicPr>
                <p:nvPr/>
              </p:nvPicPr>
              <p:blipFill>
                <a:blip r:embed="rId3612"/>
                <a:srcRect/>
                <a:stretch>
                  <a:fillRect/>
                </a:stretch>
              </p:blipFill>
              <p:spPr bwMode="auto">
                <a:xfrm>
                  <a:off x="2911" y="932"/>
                  <a:ext cx="15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5" name="Picture 593"/>
                <p:cNvPicPr>
                  <a:picLocks noChangeAspect="1" noChangeArrowheads="1"/>
                </p:cNvPicPr>
                <p:nvPr/>
              </p:nvPicPr>
              <p:blipFill>
                <a:blip r:embed="rId3613"/>
                <a:srcRect/>
                <a:stretch>
                  <a:fillRect/>
                </a:stretch>
              </p:blipFill>
              <p:spPr bwMode="auto">
                <a:xfrm>
                  <a:off x="2909" y="934"/>
                  <a:ext cx="152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6" name="Picture 594"/>
                <p:cNvPicPr>
                  <a:picLocks noChangeAspect="1" noChangeArrowheads="1"/>
                </p:cNvPicPr>
                <p:nvPr/>
              </p:nvPicPr>
              <p:blipFill>
                <a:blip r:embed="rId3614"/>
                <a:srcRect/>
                <a:stretch>
                  <a:fillRect/>
                </a:stretch>
              </p:blipFill>
              <p:spPr bwMode="auto">
                <a:xfrm>
                  <a:off x="2906" y="936"/>
                  <a:ext cx="153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7" name="Picture 595"/>
                <p:cNvPicPr>
                  <a:picLocks noChangeAspect="1" noChangeArrowheads="1"/>
                </p:cNvPicPr>
                <p:nvPr/>
              </p:nvPicPr>
              <p:blipFill>
                <a:blip r:embed="rId3615"/>
                <a:srcRect/>
                <a:stretch>
                  <a:fillRect/>
                </a:stretch>
              </p:blipFill>
              <p:spPr bwMode="auto">
                <a:xfrm>
                  <a:off x="2903" y="937"/>
                  <a:ext cx="1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8" name="Picture 596"/>
                <p:cNvPicPr>
                  <a:picLocks noChangeAspect="1" noChangeArrowheads="1"/>
                </p:cNvPicPr>
                <p:nvPr/>
              </p:nvPicPr>
              <p:blipFill>
                <a:blip r:embed="rId3616"/>
                <a:srcRect/>
                <a:stretch>
                  <a:fillRect/>
                </a:stretch>
              </p:blipFill>
              <p:spPr bwMode="auto">
                <a:xfrm>
                  <a:off x="2903" y="939"/>
                  <a:ext cx="15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69" name="Picture 597"/>
                <p:cNvPicPr>
                  <a:picLocks noChangeAspect="1" noChangeArrowheads="1"/>
                </p:cNvPicPr>
                <p:nvPr/>
              </p:nvPicPr>
              <p:blipFill>
                <a:blip r:embed="rId3617"/>
                <a:srcRect/>
                <a:stretch>
                  <a:fillRect/>
                </a:stretch>
              </p:blipFill>
              <p:spPr bwMode="auto">
                <a:xfrm>
                  <a:off x="2908" y="941"/>
                  <a:ext cx="146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0" name="Picture 598"/>
                <p:cNvPicPr>
                  <a:picLocks noChangeAspect="1" noChangeArrowheads="1"/>
                </p:cNvPicPr>
                <p:nvPr/>
              </p:nvPicPr>
              <p:blipFill>
                <a:blip r:embed="rId3618"/>
                <a:srcRect/>
                <a:stretch>
                  <a:fillRect/>
                </a:stretch>
              </p:blipFill>
              <p:spPr bwMode="auto">
                <a:xfrm>
                  <a:off x="2913" y="942"/>
                  <a:ext cx="14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1" name="Picture 599"/>
                <p:cNvPicPr>
                  <a:picLocks noChangeAspect="1" noChangeArrowheads="1"/>
                </p:cNvPicPr>
                <p:nvPr/>
              </p:nvPicPr>
              <p:blipFill>
                <a:blip r:embed="rId3619"/>
                <a:srcRect/>
                <a:stretch>
                  <a:fillRect/>
                </a:stretch>
              </p:blipFill>
              <p:spPr bwMode="auto">
                <a:xfrm>
                  <a:off x="2921" y="944"/>
                  <a:ext cx="128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2" name="Picture 600"/>
                <p:cNvPicPr>
                  <a:picLocks noChangeAspect="1" noChangeArrowheads="1"/>
                </p:cNvPicPr>
                <p:nvPr/>
              </p:nvPicPr>
              <p:blipFill>
                <a:blip r:embed="rId3620"/>
                <a:srcRect/>
                <a:stretch>
                  <a:fillRect/>
                </a:stretch>
              </p:blipFill>
              <p:spPr bwMode="auto">
                <a:xfrm>
                  <a:off x="2931" y="946"/>
                  <a:ext cx="11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3" name="Picture 601"/>
                <p:cNvPicPr>
                  <a:picLocks noChangeAspect="1" noChangeArrowheads="1"/>
                </p:cNvPicPr>
                <p:nvPr/>
              </p:nvPicPr>
              <p:blipFill>
                <a:blip r:embed="rId3621"/>
                <a:srcRect/>
                <a:stretch>
                  <a:fillRect/>
                </a:stretch>
              </p:blipFill>
              <p:spPr bwMode="auto">
                <a:xfrm>
                  <a:off x="2946" y="947"/>
                  <a:ext cx="10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4" name="Picture 602"/>
                <p:cNvPicPr>
                  <a:picLocks noChangeAspect="1" noChangeArrowheads="1"/>
                </p:cNvPicPr>
                <p:nvPr/>
              </p:nvPicPr>
              <p:blipFill>
                <a:blip r:embed="rId3622"/>
                <a:srcRect/>
                <a:stretch>
                  <a:fillRect/>
                </a:stretch>
              </p:blipFill>
              <p:spPr bwMode="auto">
                <a:xfrm>
                  <a:off x="2973" y="947"/>
                  <a:ext cx="71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5" name="Picture 603"/>
                <p:cNvPicPr>
                  <a:picLocks noChangeAspect="1" noChangeArrowheads="1"/>
                </p:cNvPicPr>
                <p:nvPr/>
              </p:nvPicPr>
              <p:blipFill>
                <a:blip r:embed="rId3623"/>
                <a:srcRect/>
                <a:stretch>
                  <a:fillRect/>
                </a:stretch>
              </p:blipFill>
              <p:spPr bwMode="auto">
                <a:xfrm>
                  <a:off x="2984" y="949"/>
                  <a:ext cx="55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6" name="Picture 604"/>
                <p:cNvPicPr>
                  <a:picLocks noChangeAspect="1" noChangeArrowheads="1"/>
                </p:cNvPicPr>
                <p:nvPr/>
              </p:nvPicPr>
              <p:blipFill>
                <a:blip r:embed="rId3624"/>
                <a:srcRect/>
                <a:stretch>
                  <a:fillRect/>
                </a:stretch>
              </p:blipFill>
              <p:spPr bwMode="auto">
                <a:xfrm>
                  <a:off x="2994" y="951"/>
                  <a:ext cx="42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7" name="Picture 605"/>
                <p:cNvPicPr>
                  <a:picLocks noChangeAspect="1" noChangeArrowheads="1"/>
                </p:cNvPicPr>
                <p:nvPr/>
              </p:nvPicPr>
              <p:blipFill>
                <a:blip r:embed="rId3625"/>
                <a:srcRect/>
                <a:stretch>
                  <a:fillRect/>
                </a:stretch>
              </p:blipFill>
              <p:spPr bwMode="auto">
                <a:xfrm>
                  <a:off x="3004" y="952"/>
                  <a:ext cx="29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8" name="Picture 606"/>
                <p:cNvPicPr>
                  <a:picLocks noChangeAspect="1" noChangeArrowheads="1"/>
                </p:cNvPicPr>
                <p:nvPr/>
              </p:nvPicPr>
              <p:blipFill>
                <a:blip r:embed="rId3626"/>
                <a:srcRect/>
                <a:stretch>
                  <a:fillRect/>
                </a:stretch>
              </p:blipFill>
              <p:spPr bwMode="auto">
                <a:xfrm>
                  <a:off x="2956" y="957"/>
                  <a:ext cx="33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79" name="Picture 607"/>
                <p:cNvPicPr>
                  <a:picLocks noChangeAspect="1" noChangeArrowheads="1"/>
                </p:cNvPicPr>
                <p:nvPr/>
              </p:nvPicPr>
              <p:blipFill>
                <a:blip r:embed="rId3627"/>
                <a:srcRect/>
                <a:stretch>
                  <a:fillRect/>
                </a:stretch>
              </p:blipFill>
              <p:spPr bwMode="auto">
                <a:xfrm>
                  <a:off x="2943" y="959"/>
                  <a:ext cx="56" cy="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4780" name="Picture 608"/>
                <p:cNvPicPr>
                  <a:picLocks noChangeAspect="1" noChangeArrowheads="1"/>
                </p:cNvPicPr>
                <p:nvPr/>
              </p:nvPicPr>
              <p:blipFill>
                <a:blip r:embed="rId3628"/>
                <a:srcRect/>
                <a:stretch>
                  <a:fillRect/>
                </a:stretch>
              </p:blipFill>
              <p:spPr bwMode="auto">
                <a:xfrm>
                  <a:off x="2931" y="961"/>
                  <a:ext cx="75" cy="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4672" name="Freeform 609"/>
              <p:cNvSpPr>
                <a:spLocks/>
              </p:cNvSpPr>
              <p:nvPr/>
            </p:nvSpPr>
            <p:spPr bwMode="auto">
              <a:xfrm>
                <a:off x="2689" y="781"/>
                <a:ext cx="704" cy="181"/>
              </a:xfrm>
              <a:custGeom>
                <a:avLst/>
                <a:gdLst>
                  <a:gd name="T0" fmla="*/ 0 w 704"/>
                  <a:gd name="T1" fmla="*/ 181 h 181"/>
                  <a:gd name="T2" fmla="*/ 175 w 704"/>
                  <a:gd name="T3" fmla="*/ 0 h 181"/>
                  <a:gd name="T4" fmla="*/ 527 w 704"/>
                  <a:gd name="T5" fmla="*/ 0 h 181"/>
                  <a:gd name="T6" fmla="*/ 704 w 704"/>
                  <a:gd name="T7" fmla="*/ 181 h 181"/>
                  <a:gd name="T8" fmla="*/ 0 w 704"/>
                  <a:gd name="T9" fmla="*/ 181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4"/>
                  <a:gd name="T16" fmla="*/ 0 h 181"/>
                  <a:gd name="T17" fmla="*/ 704 w 704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4" h="181">
                    <a:moveTo>
                      <a:pt x="0" y="181"/>
                    </a:moveTo>
                    <a:lnTo>
                      <a:pt x="175" y="0"/>
                    </a:lnTo>
                    <a:lnTo>
                      <a:pt x="527" y="0"/>
                    </a:lnTo>
                    <a:lnTo>
                      <a:pt x="704" y="181"/>
                    </a:lnTo>
                    <a:lnTo>
                      <a:pt x="0" y="181"/>
                    </a:lnTo>
                    <a:close/>
                  </a:path>
                </a:pathLst>
              </a:cu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000" name="Group 610"/>
          <p:cNvGrpSpPr>
            <a:grpSpLocks/>
          </p:cNvGrpSpPr>
          <p:nvPr/>
        </p:nvGrpSpPr>
        <p:grpSpPr bwMode="auto">
          <a:xfrm>
            <a:off x="3276600" y="496888"/>
            <a:ext cx="1890713" cy="2165350"/>
            <a:chOff x="2686" y="782"/>
            <a:chExt cx="712" cy="1469"/>
          </a:xfrm>
        </p:grpSpPr>
        <p:grpSp>
          <p:nvGrpSpPr>
            <p:cNvPr id="4001" name="Group 611"/>
            <p:cNvGrpSpPr>
              <a:grpSpLocks/>
            </p:cNvGrpSpPr>
            <p:nvPr/>
          </p:nvGrpSpPr>
          <p:grpSpPr bwMode="auto">
            <a:xfrm>
              <a:off x="2686" y="782"/>
              <a:ext cx="708" cy="1469"/>
              <a:chOff x="2686" y="782"/>
              <a:chExt cx="708" cy="1469"/>
            </a:xfrm>
          </p:grpSpPr>
          <p:grpSp>
            <p:nvGrpSpPr>
              <p:cNvPr id="4002" name="Group 612"/>
              <p:cNvGrpSpPr>
                <a:grpSpLocks/>
              </p:cNvGrpSpPr>
              <p:nvPr/>
            </p:nvGrpSpPr>
            <p:grpSpPr bwMode="auto">
              <a:xfrm>
                <a:off x="2863" y="787"/>
                <a:ext cx="5" cy="1287"/>
                <a:chOff x="2863" y="787"/>
                <a:chExt cx="5" cy="1287"/>
              </a:xfrm>
            </p:grpSpPr>
            <p:sp>
              <p:nvSpPr>
                <p:cNvPr id="14616" name="Freeform 613"/>
                <p:cNvSpPr>
                  <a:spLocks/>
                </p:cNvSpPr>
                <p:nvPr/>
              </p:nvSpPr>
              <p:spPr bwMode="auto">
                <a:xfrm>
                  <a:off x="2863" y="787"/>
                  <a:ext cx="5" cy="24"/>
                </a:xfrm>
                <a:custGeom>
                  <a:avLst/>
                  <a:gdLst>
                    <a:gd name="T0" fmla="*/ 5 w 5"/>
                    <a:gd name="T1" fmla="*/ 4 h 24"/>
                    <a:gd name="T2" fmla="*/ 3 w 5"/>
                    <a:gd name="T3" fmla="*/ 2 h 24"/>
                    <a:gd name="T4" fmla="*/ 1 w 5"/>
                    <a:gd name="T5" fmla="*/ 0 h 24"/>
                    <a:gd name="T6" fmla="*/ 1 w 5"/>
                    <a:gd name="T7" fmla="*/ 0 h 24"/>
                    <a:gd name="T8" fmla="*/ 0 w 5"/>
                    <a:gd name="T9" fmla="*/ 2 h 24"/>
                    <a:gd name="T10" fmla="*/ 0 w 5"/>
                    <a:gd name="T11" fmla="*/ 20 h 24"/>
                    <a:gd name="T12" fmla="*/ 0 w 5"/>
                    <a:gd name="T13" fmla="*/ 22 h 24"/>
                    <a:gd name="T14" fmla="*/ 1 w 5"/>
                    <a:gd name="T15" fmla="*/ 24 h 24"/>
                    <a:gd name="T16" fmla="*/ 3 w 5"/>
                    <a:gd name="T17" fmla="*/ 24 h 24"/>
                    <a:gd name="T18" fmla="*/ 5 w 5"/>
                    <a:gd name="T19" fmla="*/ 22 h 24"/>
                    <a:gd name="T20" fmla="*/ 5 w 5"/>
                    <a:gd name="T21" fmla="*/ 4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4"/>
                    <a:gd name="T35" fmla="*/ 5 w 5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4">
                      <a:moveTo>
                        <a:pt x="5" y="4"/>
                      </a:moveTo>
                      <a:lnTo>
                        <a:pt x="3" y="2"/>
                      </a:lnTo>
                      <a:lnTo>
                        <a:pt x="1" y="0"/>
                      </a:lnTo>
                      <a:lnTo>
                        <a:pt x="0" y="2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1" y="24"/>
                      </a:lnTo>
                      <a:lnTo>
                        <a:pt x="3" y="24"/>
                      </a:lnTo>
                      <a:lnTo>
                        <a:pt x="5" y="22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7" name="Freeform 614"/>
                <p:cNvSpPr>
                  <a:spLocks/>
                </p:cNvSpPr>
                <p:nvPr/>
              </p:nvSpPr>
              <p:spPr bwMode="auto">
                <a:xfrm>
                  <a:off x="2863" y="82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8" name="Freeform 615"/>
                <p:cNvSpPr>
                  <a:spLocks/>
                </p:cNvSpPr>
                <p:nvPr/>
              </p:nvSpPr>
              <p:spPr bwMode="auto">
                <a:xfrm>
                  <a:off x="2863" y="84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9" name="Freeform 616"/>
                <p:cNvSpPr>
                  <a:spLocks/>
                </p:cNvSpPr>
                <p:nvPr/>
              </p:nvSpPr>
              <p:spPr bwMode="auto">
                <a:xfrm>
                  <a:off x="2863" y="87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0" name="Freeform 617"/>
                <p:cNvSpPr>
                  <a:spLocks/>
                </p:cNvSpPr>
                <p:nvPr/>
              </p:nvSpPr>
              <p:spPr bwMode="auto">
                <a:xfrm>
                  <a:off x="2863" y="89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1" name="Freeform 618"/>
                <p:cNvSpPr>
                  <a:spLocks/>
                </p:cNvSpPr>
                <p:nvPr/>
              </p:nvSpPr>
              <p:spPr bwMode="auto">
                <a:xfrm>
                  <a:off x="2863" y="93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2" name="Freeform 619"/>
                <p:cNvSpPr>
                  <a:spLocks/>
                </p:cNvSpPr>
                <p:nvPr/>
              </p:nvSpPr>
              <p:spPr bwMode="auto">
                <a:xfrm>
                  <a:off x="2863" y="95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3" name="Freeform 620"/>
                <p:cNvSpPr>
                  <a:spLocks/>
                </p:cNvSpPr>
                <p:nvPr/>
              </p:nvSpPr>
              <p:spPr bwMode="auto">
                <a:xfrm>
                  <a:off x="2863" y="98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4" name="Freeform 621"/>
                <p:cNvSpPr>
                  <a:spLocks/>
                </p:cNvSpPr>
                <p:nvPr/>
              </p:nvSpPr>
              <p:spPr bwMode="auto">
                <a:xfrm>
                  <a:off x="2863" y="100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5" name="Freeform 622"/>
                <p:cNvSpPr>
                  <a:spLocks/>
                </p:cNvSpPr>
                <p:nvPr/>
              </p:nvSpPr>
              <p:spPr bwMode="auto">
                <a:xfrm>
                  <a:off x="2863" y="104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6" name="Freeform 623"/>
                <p:cNvSpPr>
                  <a:spLocks/>
                </p:cNvSpPr>
                <p:nvPr/>
              </p:nvSpPr>
              <p:spPr bwMode="auto">
                <a:xfrm>
                  <a:off x="2863" y="106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7" name="Freeform 624"/>
                <p:cNvSpPr>
                  <a:spLocks/>
                </p:cNvSpPr>
                <p:nvPr/>
              </p:nvSpPr>
              <p:spPr bwMode="auto">
                <a:xfrm>
                  <a:off x="2863" y="109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8" name="Freeform 625"/>
                <p:cNvSpPr>
                  <a:spLocks/>
                </p:cNvSpPr>
                <p:nvPr/>
              </p:nvSpPr>
              <p:spPr bwMode="auto">
                <a:xfrm>
                  <a:off x="2863" y="111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29" name="Freeform 626"/>
                <p:cNvSpPr>
                  <a:spLocks/>
                </p:cNvSpPr>
                <p:nvPr/>
              </p:nvSpPr>
              <p:spPr bwMode="auto">
                <a:xfrm>
                  <a:off x="2863" y="115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0" name="Freeform 627"/>
                <p:cNvSpPr>
                  <a:spLocks/>
                </p:cNvSpPr>
                <p:nvPr/>
              </p:nvSpPr>
              <p:spPr bwMode="auto">
                <a:xfrm>
                  <a:off x="2863" y="117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1" name="Freeform 628"/>
                <p:cNvSpPr>
                  <a:spLocks/>
                </p:cNvSpPr>
                <p:nvPr/>
              </p:nvSpPr>
              <p:spPr bwMode="auto">
                <a:xfrm>
                  <a:off x="2863" y="120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2" name="Freeform 629"/>
                <p:cNvSpPr>
                  <a:spLocks/>
                </p:cNvSpPr>
                <p:nvPr/>
              </p:nvSpPr>
              <p:spPr bwMode="auto">
                <a:xfrm>
                  <a:off x="2863" y="122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3" name="Freeform 630"/>
                <p:cNvSpPr>
                  <a:spLocks/>
                </p:cNvSpPr>
                <p:nvPr/>
              </p:nvSpPr>
              <p:spPr bwMode="auto">
                <a:xfrm>
                  <a:off x="2863" y="126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4" name="Freeform 631"/>
                <p:cNvSpPr>
                  <a:spLocks/>
                </p:cNvSpPr>
                <p:nvPr/>
              </p:nvSpPr>
              <p:spPr bwMode="auto">
                <a:xfrm>
                  <a:off x="2863" y="128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5" name="Freeform 632"/>
                <p:cNvSpPr>
                  <a:spLocks/>
                </p:cNvSpPr>
                <p:nvPr/>
              </p:nvSpPr>
              <p:spPr bwMode="auto">
                <a:xfrm>
                  <a:off x="2863" y="131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6" name="Freeform 633"/>
                <p:cNvSpPr>
                  <a:spLocks/>
                </p:cNvSpPr>
                <p:nvPr/>
              </p:nvSpPr>
              <p:spPr bwMode="auto">
                <a:xfrm>
                  <a:off x="2863" y="133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7" name="Freeform 634"/>
                <p:cNvSpPr>
                  <a:spLocks/>
                </p:cNvSpPr>
                <p:nvPr/>
              </p:nvSpPr>
              <p:spPr bwMode="auto">
                <a:xfrm>
                  <a:off x="2863" y="137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8" name="Freeform 635"/>
                <p:cNvSpPr>
                  <a:spLocks/>
                </p:cNvSpPr>
                <p:nvPr/>
              </p:nvSpPr>
              <p:spPr bwMode="auto">
                <a:xfrm>
                  <a:off x="2863" y="139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39" name="Freeform 636"/>
                <p:cNvSpPr>
                  <a:spLocks/>
                </p:cNvSpPr>
                <p:nvPr/>
              </p:nvSpPr>
              <p:spPr bwMode="auto">
                <a:xfrm>
                  <a:off x="2863" y="142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0" name="Freeform 637"/>
                <p:cNvSpPr>
                  <a:spLocks/>
                </p:cNvSpPr>
                <p:nvPr/>
              </p:nvSpPr>
              <p:spPr bwMode="auto">
                <a:xfrm>
                  <a:off x="2863" y="144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1" name="Freeform 638"/>
                <p:cNvSpPr>
                  <a:spLocks/>
                </p:cNvSpPr>
                <p:nvPr/>
              </p:nvSpPr>
              <p:spPr bwMode="auto">
                <a:xfrm>
                  <a:off x="2863" y="148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2" name="Freeform 639"/>
                <p:cNvSpPr>
                  <a:spLocks/>
                </p:cNvSpPr>
                <p:nvPr/>
              </p:nvSpPr>
              <p:spPr bwMode="auto">
                <a:xfrm>
                  <a:off x="2863" y="150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3" name="Freeform 640"/>
                <p:cNvSpPr>
                  <a:spLocks/>
                </p:cNvSpPr>
                <p:nvPr/>
              </p:nvSpPr>
              <p:spPr bwMode="auto">
                <a:xfrm>
                  <a:off x="2863" y="153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4" name="Freeform 641"/>
                <p:cNvSpPr>
                  <a:spLocks/>
                </p:cNvSpPr>
                <p:nvPr/>
              </p:nvSpPr>
              <p:spPr bwMode="auto">
                <a:xfrm>
                  <a:off x="2863" y="155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5" name="Freeform 642"/>
                <p:cNvSpPr>
                  <a:spLocks/>
                </p:cNvSpPr>
                <p:nvPr/>
              </p:nvSpPr>
              <p:spPr bwMode="auto">
                <a:xfrm>
                  <a:off x="2863" y="159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6" name="Freeform 643"/>
                <p:cNvSpPr>
                  <a:spLocks/>
                </p:cNvSpPr>
                <p:nvPr/>
              </p:nvSpPr>
              <p:spPr bwMode="auto">
                <a:xfrm>
                  <a:off x="2863" y="161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7" name="Freeform 644"/>
                <p:cNvSpPr>
                  <a:spLocks/>
                </p:cNvSpPr>
                <p:nvPr/>
              </p:nvSpPr>
              <p:spPr bwMode="auto">
                <a:xfrm>
                  <a:off x="2863" y="164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8" name="Freeform 645"/>
                <p:cNvSpPr>
                  <a:spLocks/>
                </p:cNvSpPr>
                <p:nvPr/>
              </p:nvSpPr>
              <p:spPr bwMode="auto">
                <a:xfrm>
                  <a:off x="2863" y="166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49" name="Freeform 646"/>
                <p:cNvSpPr>
                  <a:spLocks/>
                </p:cNvSpPr>
                <p:nvPr/>
              </p:nvSpPr>
              <p:spPr bwMode="auto">
                <a:xfrm>
                  <a:off x="2863" y="170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0" name="Freeform 647"/>
                <p:cNvSpPr>
                  <a:spLocks/>
                </p:cNvSpPr>
                <p:nvPr/>
              </p:nvSpPr>
              <p:spPr bwMode="auto">
                <a:xfrm>
                  <a:off x="2863" y="172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1" name="Freeform 648"/>
                <p:cNvSpPr>
                  <a:spLocks/>
                </p:cNvSpPr>
                <p:nvPr/>
              </p:nvSpPr>
              <p:spPr bwMode="auto">
                <a:xfrm>
                  <a:off x="2863" y="175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2" name="Freeform 649"/>
                <p:cNvSpPr>
                  <a:spLocks/>
                </p:cNvSpPr>
                <p:nvPr/>
              </p:nvSpPr>
              <p:spPr bwMode="auto">
                <a:xfrm>
                  <a:off x="2863" y="177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3" name="Freeform 650"/>
                <p:cNvSpPr>
                  <a:spLocks/>
                </p:cNvSpPr>
                <p:nvPr/>
              </p:nvSpPr>
              <p:spPr bwMode="auto">
                <a:xfrm>
                  <a:off x="2863" y="181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4" name="Freeform 651"/>
                <p:cNvSpPr>
                  <a:spLocks/>
                </p:cNvSpPr>
                <p:nvPr/>
              </p:nvSpPr>
              <p:spPr bwMode="auto">
                <a:xfrm>
                  <a:off x="2863" y="183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5" name="Freeform 652"/>
                <p:cNvSpPr>
                  <a:spLocks/>
                </p:cNvSpPr>
                <p:nvPr/>
              </p:nvSpPr>
              <p:spPr bwMode="auto">
                <a:xfrm>
                  <a:off x="2863" y="186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6" name="Freeform 653"/>
                <p:cNvSpPr>
                  <a:spLocks/>
                </p:cNvSpPr>
                <p:nvPr/>
              </p:nvSpPr>
              <p:spPr bwMode="auto">
                <a:xfrm>
                  <a:off x="2863" y="188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7" name="Freeform 654"/>
                <p:cNvSpPr>
                  <a:spLocks/>
                </p:cNvSpPr>
                <p:nvPr/>
              </p:nvSpPr>
              <p:spPr bwMode="auto">
                <a:xfrm>
                  <a:off x="2863" y="192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8" name="Freeform 655"/>
                <p:cNvSpPr>
                  <a:spLocks/>
                </p:cNvSpPr>
                <p:nvPr/>
              </p:nvSpPr>
              <p:spPr bwMode="auto">
                <a:xfrm>
                  <a:off x="2863" y="194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59" name="Freeform 656"/>
                <p:cNvSpPr>
                  <a:spLocks/>
                </p:cNvSpPr>
                <p:nvPr/>
              </p:nvSpPr>
              <p:spPr bwMode="auto">
                <a:xfrm>
                  <a:off x="2863" y="197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60" name="Freeform 657"/>
                <p:cNvSpPr>
                  <a:spLocks/>
                </p:cNvSpPr>
                <p:nvPr/>
              </p:nvSpPr>
              <p:spPr bwMode="auto">
                <a:xfrm>
                  <a:off x="2863" y="199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1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1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61" name="Freeform 658"/>
                <p:cNvSpPr>
                  <a:spLocks/>
                </p:cNvSpPr>
                <p:nvPr/>
              </p:nvSpPr>
              <p:spPr bwMode="auto">
                <a:xfrm>
                  <a:off x="2863" y="203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1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1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1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62" name="Freeform 659"/>
                <p:cNvSpPr>
                  <a:spLocks/>
                </p:cNvSpPr>
                <p:nvPr/>
              </p:nvSpPr>
              <p:spPr bwMode="auto">
                <a:xfrm>
                  <a:off x="2863" y="2051"/>
                  <a:ext cx="5" cy="23"/>
                </a:xfrm>
                <a:custGeom>
                  <a:avLst/>
                  <a:gdLst>
                    <a:gd name="T0" fmla="*/ 5 w 5"/>
                    <a:gd name="T1" fmla="*/ 3 h 23"/>
                    <a:gd name="T2" fmla="*/ 5 w 5"/>
                    <a:gd name="T3" fmla="*/ 1 h 23"/>
                    <a:gd name="T4" fmla="*/ 3 w 5"/>
                    <a:gd name="T5" fmla="*/ 0 h 23"/>
                    <a:gd name="T6" fmla="*/ 1 w 5"/>
                    <a:gd name="T7" fmla="*/ 0 h 23"/>
                    <a:gd name="T8" fmla="*/ 0 w 5"/>
                    <a:gd name="T9" fmla="*/ 1 h 23"/>
                    <a:gd name="T10" fmla="*/ 0 w 5"/>
                    <a:gd name="T11" fmla="*/ 21 h 23"/>
                    <a:gd name="T12" fmla="*/ 0 w 5"/>
                    <a:gd name="T13" fmla="*/ 21 h 23"/>
                    <a:gd name="T14" fmla="*/ 1 w 5"/>
                    <a:gd name="T15" fmla="*/ 23 h 23"/>
                    <a:gd name="T16" fmla="*/ 1 w 5"/>
                    <a:gd name="T17" fmla="*/ 23 h 23"/>
                    <a:gd name="T18" fmla="*/ 5 w 5"/>
                    <a:gd name="T19" fmla="*/ 23 h 23"/>
                    <a:gd name="T20" fmla="*/ 5 w 5"/>
                    <a:gd name="T21" fmla="*/ 3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3"/>
                    <a:gd name="T35" fmla="*/ 5 w 5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3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1" y="23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03" name="Group 660"/>
              <p:cNvGrpSpPr>
                <a:grpSpLocks/>
              </p:cNvGrpSpPr>
              <p:nvPr/>
            </p:nvGrpSpPr>
            <p:grpSpPr bwMode="auto">
              <a:xfrm>
                <a:off x="3216" y="782"/>
                <a:ext cx="5" cy="1287"/>
                <a:chOff x="3216" y="782"/>
                <a:chExt cx="5" cy="1287"/>
              </a:xfrm>
            </p:grpSpPr>
            <p:sp>
              <p:nvSpPr>
                <p:cNvPr id="14569" name="Freeform 661"/>
                <p:cNvSpPr>
                  <a:spLocks/>
                </p:cNvSpPr>
                <p:nvPr/>
              </p:nvSpPr>
              <p:spPr bwMode="auto">
                <a:xfrm>
                  <a:off x="3216" y="782"/>
                  <a:ext cx="5" cy="24"/>
                </a:xfrm>
                <a:custGeom>
                  <a:avLst/>
                  <a:gdLst>
                    <a:gd name="T0" fmla="*/ 5 w 5"/>
                    <a:gd name="T1" fmla="*/ 4 h 24"/>
                    <a:gd name="T2" fmla="*/ 3 w 5"/>
                    <a:gd name="T3" fmla="*/ 2 h 24"/>
                    <a:gd name="T4" fmla="*/ 2 w 5"/>
                    <a:gd name="T5" fmla="*/ 0 h 24"/>
                    <a:gd name="T6" fmla="*/ 2 w 5"/>
                    <a:gd name="T7" fmla="*/ 0 h 24"/>
                    <a:gd name="T8" fmla="*/ 0 w 5"/>
                    <a:gd name="T9" fmla="*/ 2 h 24"/>
                    <a:gd name="T10" fmla="*/ 0 w 5"/>
                    <a:gd name="T11" fmla="*/ 20 h 24"/>
                    <a:gd name="T12" fmla="*/ 0 w 5"/>
                    <a:gd name="T13" fmla="*/ 22 h 24"/>
                    <a:gd name="T14" fmla="*/ 2 w 5"/>
                    <a:gd name="T15" fmla="*/ 24 h 24"/>
                    <a:gd name="T16" fmla="*/ 3 w 5"/>
                    <a:gd name="T17" fmla="*/ 24 h 24"/>
                    <a:gd name="T18" fmla="*/ 5 w 5"/>
                    <a:gd name="T19" fmla="*/ 22 h 24"/>
                    <a:gd name="T20" fmla="*/ 5 w 5"/>
                    <a:gd name="T21" fmla="*/ 4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4"/>
                    <a:gd name="T35" fmla="*/ 5 w 5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4">
                      <a:moveTo>
                        <a:pt x="5" y="4"/>
                      </a:moveTo>
                      <a:lnTo>
                        <a:pt x="3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3" y="24"/>
                      </a:lnTo>
                      <a:lnTo>
                        <a:pt x="5" y="22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0" name="Freeform 662"/>
                <p:cNvSpPr>
                  <a:spLocks/>
                </p:cNvSpPr>
                <p:nvPr/>
              </p:nvSpPr>
              <p:spPr bwMode="auto">
                <a:xfrm>
                  <a:off x="3216" y="81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1" name="Freeform 663"/>
                <p:cNvSpPr>
                  <a:spLocks/>
                </p:cNvSpPr>
                <p:nvPr/>
              </p:nvSpPr>
              <p:spPr bwMode="auto">
                <a:xfrm>
                  <a:off x="3216" y="83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2" name="Freeform 664"/>
                <p:cNvSpPr>
                  <a:spLocks/>
                </p:cNvSpPr>
                <p:nvPr/>
              </p:nvSpPr>
              <p:spPr bwMode="auto">
                <a:xfrm>
                  <a:off x="3216" y="87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3" name="Freeform 665"/>
                <p:cNvSpPr>
                  <a:spLocks/>
                </p:cNvSpPr>
                <p:nvPr/>
              </p:nvSpPr>
              <p:spPr bwMode="auto">
                <a:xfrm>
                  <a:off x="3216" y="89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4" name="Freeform 666"/>
                <p:cNvSpPr>
                  <a:spLocks/>
                </p:cNvSpPr>
                <p:nvPr/>
              </p:nvSpPr>
              <p:spPr bwMode="auto">
                <a:xfrm>
                  <a:off x="3216" y="92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5" name="Freeform 667"/>
                <p:cNvSpPr>
                  <a:spLocks/>
                </p:cNvSpPr>
                <p:nvPr/>
              </p:nvSpPr>
              <p:spPr bwMode="auto">
                <a:xfrm>
                  <a:off x="3216" y="94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6" name="Freeform 668"/>
                <p:cNvSpPr>
                  <a:spLocks/>
                </p:cNvSpPr>
                <p:nvPr/>
              </p:nvSpPr>
              <p:spPr bwMode="auto">
                <a:xfrm>
                  <a:off x="3216" y="98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7" name="Freeform 669"/>
                <p:cNvSpPr>
                  <a:spLocks/>
                </p:cNvSpPr>
                <p:nvPr/>
              </p:nvSpPr>
              <p:spPr bwMode="auto">
                <a:xfrm>
                  <a:off x="3216" y="100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8" name="Freeform 670"/>
                <p:cNvSpPr>
                  <a:spLocks/>
                </p:cNvSpPr>
                <p:nvPr/>
              </p:nvSpPr>
              <p:spPr bwMode="auto">
                <a:xfrm>
                  <a:off x="3216" y="103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79" name="Freeform 671"/>
                <p:cNvSpPr>
                  <a:spLocks/>
                </p:cNvSpPr>
                <p:nvPr/>
              </p:nvSpPr>
              <p:spPr bwMode="auto">
                <a:xfrm>
                  <a:off x="3216" y="105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0" name="Freeform 672"/>
                <p:cNvSpPr>
                  <a:spLocks/>
                </p:cNvSpPr>
                <p:nvPr/>
              </p:nvSpPr>
              <p:spPr bwMode="auto">
                <a:xfrm>
                  <a:off x="3216" y="109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1" name="Freeform 673"/>
                <p:cNvSpPr>
                  <a:spLocks/>
                </p:cNvSpPr>
                <p:nvPr/>
              </p:nvSpPr>
              <p:spPr bwMode="auto">
                <a:xfrm>
                  <a:off x="3216" y="111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2" name="Freeform 674"/>
                <p:cNvSpPr>
                  <a:spLocks/>
                </p:cNvSpPr>
                <p:nvPr/>
              </p:nvSpPr>
              <p:spPr bwMode="auto">
                <a:xfrm>
                  <a:off x="3216" y="114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3" name="Freeform 675"/>
                <p:cNvSpPr>
                  <a:spLocks/>
                </p:cNvSpPr>
                <p:nvPr/>
              </p:nvSpPr>
              <p:spPr bwMode="auto">
                <a:xfrm>
                  <a:off x="3216" y="116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4" name="Freeform 676"/>
                <p:cNvSpPr>
                  <a:spLocks/>
                </p:cNvSpPr>
                <p:nvPr/>
              </p:nvSpPr>
              <p:spPr bwMode="auto">
                <a:xfrm>
                  <a:off x="3216" y="120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5" name="Freeform 677"/>
                <p:cNvSpPr>
                  <a:spLocks/>
                </p:cNvSpPr>
                <p:nvPr/>
              </p:nvSpPr>
              <p:spPr bwMode="auto">
                <a:xfrm>
                  <a:off x="3216" y="122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6" name="Freeform 678"/>
                <p:cNvSpPr>
                  <a:spLocks/>
                </p:cNvSpPr>
                <p:nvPr/>
              </p:nvSpPr>
              <p:spPr bwMode="auto">
                <a:xfrm>
                  <a:off x="3216" y="125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7" name="Freeform 679"/>
                <p:cNvSpPr>
                  <a:spLocks/>
                </p:cNvSpPr>
                <p:nvPr/>
              </p:nvSpPr>
              <p:spPr bwMode="auto">
                <a:xfrm>
                  <a:off x="3216" y="127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8" name="Freeform 680"/>
                <p:cNvSpPr>
                  <a:spLocks/>
                </p:cNvSpPr>
                <p:nvPr/>
              </p:nvSpPr>
              <p:spPr bwMode="auto">
                <a:xfrm>
                  <a:off x="3216" y="131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89" name="Freeform 681"/>
                <p:cNvSpPr>
                  <a:spLocks/>
                </p:cNvSpPr>
                <p:nvPr/>
              </p:nvSpPr>
              <p:spPr bwMode="auto">
                <a:xfrm>
                  <a:off x="3216" y="133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0" name="Freeform 682"/>
                <p:cNvSpPr>
                  <a:spLocks/>
                </p:cNvSpPr>
                <p:nvPr/>
              </p:nvSpPr>
              <p:spPr bwMode="auto">
                <a:xfrm>
                  <a:off x="3216" y="136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1" name="Freeform 683"/>
                <p:cNvSpPr>
                  <a:spLocks/>
                </p:cNvSpPr>
                <p:nvPr/>
              </p:nvSpPr>
              <p:spPr bwMode="auto">
                <a:xfrm>
                  <a:off x="3216" y="138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2" name="Freeform 684"/>
                <p:cNvSpPr>
                  <a:spLocks/>
                </p:cNvSpPr>
                <p:nvPr/>
              </p:nvSpPr>
              <p:spPr bwMode="auto">
                <a:xfrm>
                  <a:off x="3216" y="142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3" name="Freeform 685"/>
                <p:cNvSpPr>
                  <a:spLocks/>
                </p:cNvSpPr>
                <p:nvPr/>
              </p:nvSpPr>
              <p:spPr bwMode="auto">
                <a:xfrm>
                  <a:off x="3216" y="144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4" name="Freeform 686"/>
                <p:cNvSpPr>
                  <a:spLocks/>
                </p:cNvSpPr>
                <p:nvPr/>
              </p:nvSpPr>
              <p:spPr bwMode="auto">
                <a:xfrm>
                  <a:off x="3216" y="147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5" name="Freeform 687"/>
                <p:cNvSpPr>
                  <a:spLocks/>
                </p:cNvSpPr>
                <p:nvPr/>
              </p:nvSpPr>
              <p:spPr bwMode="auto">
                <a:xfrm>
                  <a:off x="3216" y="149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6" name="Freeform 688"/>
                <p:cNvSpPr>
                  <a:spLocks/>
                </p:cNvSpPr>
                <p:nvPr/>
              </p:nvSpPr>
              <p:spPr bwMode="auto">
                <a:xfrm>
                  <a:off x="3216" y="153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7" name="Freeform 689"/>
                <p:cNvSpPr>
                  <a:spLocks/>
                </p:cNvSpPr>
                <p:nvPr/>
              </p:nvSpPr>
              <p:spPr bwMode="auto">
                <a:xfrm>
                  <a:off x="3216" y="155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8" name="Freeform 690"/>
                <p:cNvSpPr>
                  <a:spLocks/>
                </p:cNvSpPr>
                <p:nvPr/>
              </p:nvSpPr>
              <p:spPr bwMode="auto">
                <a:xfrm>
                  <a:off x="3216" y="158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99" name="Freeform 691"/>
                <p:cNvSpPr>
                  <a:spLocks/>
                </p:cNvSpPr>
                <p:nvPr/>
              </p:nvSpPr>
              <p:spPr bwMode="auto">
                <a:xfrm>
                  <a:off x="3216" y="160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0" name="Freeform 692"/>
                <p:cNvSpPr>
                  <a:spLocks/>
                </p:cNvSpPr>
                <p:nvPr/>
              </p:nvSpPr>
              <p:spPr bwMode="auto">
                <a:xfrm>
                  <a:off x="3216" y="164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1" name="Freeform 693"/>
                <p:cNvSpPr>
                  <a:spLocks/>
                </p:cNvSpPr>
                <p:nvPr/>
              </p:nvSpPr>
              <p:spPr bwMode="auto">
                <a:xfrm>
                  <a:off x="3216" y="166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2" name="Freeform 694"/>
                <p:cNvSpPr>
                  <a:spLocks/>
                </p:cNvSpPr>
                <p:nvPr/>
              </p:nvSpPr>
              <p:spPr bwMode="auto">
                <a:xfrm>
                  <a:off x="3216" y="169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3" name="Freeform 695"/>
                <p:cNvSpPr>
                  <a:spLocks/>
                </p:cNvSpPr>
                <p:nvPr/>
              </p:nvSpPr>
              <p:spPr bwMode="auto">
                <a:xfrm>
                  <a:off x="3216" y="171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4" name="Freeform 696"/>
                <p:cNvSpPr>
                  <a:spLocks/>
                </p:cNvSpPr>
                <p:nvPr/>
              </p:nvSpPr>
              <p:spPr bwMode="auto">
                <a:xfrm>
                  <a:off x="3216" y="175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5" name="Freeform 697"/>
                <p:cNvSpPr>
                  <a:spLocks/>
                </p:cNvSpPr>
                <p:nvPr/>
              </p:nvSpPr>
              <p:spPr bwMode="auto">
                <a:xfrm>
                  <a:off x="3216" y="177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6" name="Freeform 698"/>
                <p:cNvSpPr>
                  <a:spLocks/>
                </p:cNvSpPr>
                <p:nvPr/>
              </p:nvSpPr>
              <p:spPr bwMode="auto">
                <a:xfrm>
                  <a:off x="3216" y="180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7" name="Freeform 699"/>
                <p:cNvSpPr>
                  <a:spLocks/>
                </p:cNvSpPr>
                <p:nvPr/>
              </p:nvSpPr>
              <p:spPr bwMode="auto">
                <a:xfrm>
                  <a:off x="3216" y="182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8" name="Freeform 700"/>
                <p:cNvSpPr>
                  <a:spLocks/>
                </p:cNvSpPr>
                <p:nvPr/>
              </p:nvSpPr>
              <p:spPr bwMode="auto">
                <a:xfrm>
                  <a:off x="3216" y="186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09" name="Freeform 701"/>
                <p:cNvSpPr>
                  <a:spLocks/>
                </p:cNvSpPr>
                <p:nvPr/>
              </p:nvSpPr>
              <p:spPr bwMode="auto">
                <a:xfrm>
                  <a:off x="3216" y="188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0" name="Freeform 702"/>
                <p:cNvSpPr>
                  <a:spLocks/>
                </p:cNvSpPr>
                <p:nvPr/>
              </p:nvSpPr>
              <p:spPr bwMode="auto">
                <a:xfrm>
                  <a:off x="3216" y="191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1" name="Freeform 703"/>
                <p:cNvSpPr>
                  <a:spLocks/>
                </p:cNvSpPr>
                <p:nvPr/>
              </p:nvSpPr>
              <p:spPr bwMode="auto">
                <a:xfrm>
                  <a:off x="3216" y="193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2" name="Freeform 704"/>
                <p:cNvSpPr>
                  <a:spLocks/>
                </p:cNvSpPr>
                <p:nvPr/>
              </p:nvSpPr>
              <p:spPr bwMode="auto">
                <a:xfrm>
                  <a:off x="3216" y="197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3" name="Freeform 705"/>
                <p:cNvSpPr>
                  <a:spLocks/>
                </p:cNvSpPr>
                <p:nvPr/>
              </p:nvSpPr>
              <p:spPr bwMode="auto">
                <a:xfrm>
                  <a:off x="3216" y="199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4" name="Freeform 706"/>
                <p:cNvSpPr>
                  <a:spLocks/>
                </p:cNvSpPr>
                <p:nvPr/>
              </p:nvSpPr>
              <p:spPr bwMode="auto">
                <a:xfrm>
                  <a:off x="3216" y="202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615" name="Freeform 707"/>
                <p:cNvSpPr>
                  <a:spLocks/>
                </p:cNvSpPr>
                <p:nvPr/>
              </p:nvSpPr>
              <p:spPr bwMode="auto">
                <a:xfrm>
                  <a:off x="3216" y="2046"/>
                  <a:ext cx="5" cy="23"/>
                </a:xfrm>
                <a:custGeom>
                  <a:avLst/>
                  <a:gdLst>
                    <a:gd name="T0" fmla="*/ 5 w 5"/>
                    <a:gd name="T1" fmla="*/ 3 h 23"/>
                    <a:gd name="T2" fmla="*/ 5 w 5"/>
                    <a:gd name="T3" fmla="*/ 1 h 23"/>
                    <a:gd name="T4" fmla="*/ 3 w 5"/>
                    <a:gd name="T5" fmla="*/ 0 h 23"/>
                    <a:gd name="T6" fmla="*/ 2 w 5"/>
                    <a:gd name="T7" fmla="*/ 0 h 23"/>
                    <a:gd name="T8" fmla="*/ 0 w 5"/>
                    <a:gd name="T9" fmla="*/ 1 h 23"/>
                    <a:gd name="T10" fmla="*/ 0 w 5"/>
                    <a:gd name="T11" fmla="*/ 21 h 23"/>
                    <a:gd name="T12" fmla="*/ 0 w 5"/>
                    <a:gd name="T13" fmla="*/ 21 h 23"/>
                    <a:gd name="T14" fmla="*/ 2 w 5"/>
                    <a:gd name="T15" fmla="*/ 23 h 23"/>
                    <a:gd name="T16" fmla="*/ 2 w 5"/>
                    <a:gd name="T17" fmla="*/ 23 h 23"/>
                    <a:gd name="T18" fmla="*/ 5 w 5"/>
                    <a:gd name="T19" fmla="*/ 23 h 23"/>
                    <a:gd name="T20" fmla="*/ 5 w 5"/>
                    <a:gd name="T21" fmla="*/ 3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3"/>
                    <a:gd name="T35" fmla="*/ 5 w 5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3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2" y="23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04" name="Group 708"/>
              <p:cNvGrpSpPr>
                <a:grpSpLocks/>
              </p:cNvGrpSpPr>
              <p:nvPr/>
            </p:nvGrpSpPr>
            <p:grpSpPr bwMode="auto">
              <a:xfrm>
                <a:off x="3389" y="962"/>
                <a:ext cx="5" cy="1287"/>
                <a:chOff x="3389" y="962"/>
                <a:chExt cx="5" cy="1287"/>
              </a:xfrm>
            </p:grpSpPr>
            <p:sp>
              <p:nvSpPr>
                <p:cNvPr id="14522" name="Freeform 709"/>
                <p:cNvSpPr>
                  <a:spLocks/>
                </p:cNvSpPr>
                <p:nvPr/>
              </p:nvSpPr>
              <p:spPr bwMode="auto">
                <a:xfrm>
                  <a:off x="3389" y="962"/>
                  <a:ext cx="5" cy="24"/>
                </a:xfrm>
                <a:custGeom>
                  <a:avLst/>
                  <a:gdLst>
                    <a:gd name="T0" fmla="*/ 5 w 5"/>
                    <a:gd name="T1" fmla="*/ 4 h 24"/>
                    <a:gd name="T2" fmla="*/ 4 w 5"/>
                    <a:gd name="T3" fmla="*/ 2 h 24"/>
                    <a:gd name="T4" fmla="*/ 2 w 5"/>
                    <a:gd name="T5" fmla="*/ 0 h 24"/>
                    <a:gd name="T6" fmla="*/ 2 w 5"/>
                    <a:gd name="T7" fmla="*/ 0 h 24"/>
                    <a:gd name="T8" fmla="*/ 0 w 5"/>
                    <a:gd name="T9" fmla="*/ 2 h 24"/>
                    <a:gd name="T10" fmla="*/ 0 w 5"/>
                    <a:gd name="T11" fmla="*/ 20 h 24"/>
                    <a:gd name="T12" fmla="*/ 0 w 5"/>
                    <a:gd name="T13" fmla="*/ 22 h 24"/>
                    <a:gd name="T14" fmla="*/ 2 w 5"/>
                    <a:gd name="T15" fmla="*/ 24 h 24"/>
                    <a:gd name="T16" fmla="*/ 4 w 5"/>
                    <a:gd name="T17" fmla="*/ 24 h 24"/>
                    <a:gd name="T18" fmla="*/ 5 w 5"/>
                    <a:gd name="T19" fmla="*/ 22 h 24"/>
                    <a:gd name="T20" fmla="*/ 5 w 5"/>
                    <a:gd name="T21" fmla="*/ 4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4"/>
                    <a:gd name="T35" fmla="*/ 5 w 5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4">
                      <a:moveTo>
                        <a:pt x="5" y="4"/>
                      </a:moveTo>
                      <a:lnTo>
                        <a:pt x="4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4" y="24"/>
                      </a:lnTo>
                      <a:lnTo>
                        <a:pt x="5" y="22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3" name="Freeform 710"/>
                <p:cNvSpPr>
                  <a:spLocks/>
                </p:cNvSpPr>
                <p:nvPr/>
              </p:nvSpPr>
              <p:spPr bwMode="auto">
                <a:xfrm>
                  <a:off x="3389" y="99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4" name="Freeform 711"/>
                <p:cNvSpPr>
                  <a:spLocks/>
                </p:cNvSpPr>
                <p:nvPr/>
              </p:nvSpPr>
              <p:spPr bwMode="auto">
                <a:xfrm>
                  <a:off x="3389" y="101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5" name="Freeform 712"/>
                <p:cNvSpPr>
                  <a:spLocks/>
                </p:cNvSpPr>
                <p:nvPr/>
              </p:nvSpPr>
              <p:spPr bwMode="auto">
                <a:xfrm>
                  <a:off x="3389" y="105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6" name="Freeform 713"/>
                <p:cNvSpPr>
                  <a:spLocks/>
                </p:cNvSpPr>
                <p:nvPr/>
              </p:nvSpPr>
              <p:spPr bwMode="auto">
                <a:xfrm>
                  <a:off x="3389" y="107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7" name="Freeform 714"/>
                <p:cNvSpPr>
                  <a:spLocks/>
                </p:cNvSpPr>
                <p:nvPr/>
              </p:nvSpPr>
              <p:spPr bwMode="auto">
                <a:xfrm>
                  <a:off x="3389" y="110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8" name="Freeform 715"/>
                <p:cNvSpPr>
                  <a:spLocks/>
                </p:cNvSpPr>
                <p:nvPr/>
              </p:nvSpPr>
              <p:spPr bwMode="auto">
                <a:xfrm>
                  <a:off x="3389" y="112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9" name="Freeform 716"/>
                <p:cNvSpPr>
                  <a:spLocks/>
                </p:cNvSpPr>
                <p:nvPr/>
              </p:nvSpPr>
              <p:spPr bwMode="auto">
                <a:xfrm>
                  <a:off x="3389" y="116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0" name="Freeform 717"/>
                <p:cNvSpPr>
                  <a:spLocks/>
                </p:cNvSpPr>
                <p:nvPr/>
              </p:nvSpPr>
              <p:spPr bwMode="auto">
                <a:xfrm>
                  <a:off x="3389" y="118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1" name="Freeform 718"/>
                <p:cNvSpPr>
                  <a:spLocks/>
                </p:cNvSpPr>
                <p:nvPr/>
              </p:nvSpPr>
              <p:spPr bwMode="auto">
                <a:xfrm>
                  <a:off x="3389" y="121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2" name="Freeform 719"/>
                <p:cNvSpPr>
                  <a:spLocks/>
                </p:cNvSpPr>
                <p:nvPr/>
              </p:nvSpPr>
              <p:spPr bwMode="auto">
                <a:xfrm>
                  <a:off x="3389" y="123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3" name="Freeform 720"/>
                <p:cNvSpPr>
                  <a:spLocks/>
                </p:cNvSpPr>
                <p:nvPr/>
              </p:nvSpPr>
              <p:spPr bwMode="auto">
                <a:xfrm>
                  <a:off x="3389" y="127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4" name="Freeform 721"/>
                <p:cNvSpPr>
                  <a:spLocks/>
                </p:cNvSpPr>
                <p:nvPr/>
              </p:nvSpPr>
              <p:spPr bwMode="auto">
                <a:xfrm>
                  <a:off x="3389" y="129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5" name="Freeform 722"/>
                <p:cNvSpPr>
                  <a:spLocks/>
                </p:cNvSpPr>
                <p:nvPr/>
              </p:nvSpPr>
              <p:spPr bwMode="auto">
                <a:xfrm>
                  <a:off x="3389" y="132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6" name="Freeform 723"/>
                <p:cNvSpPr>
                  <a:spLocks/>
                </p:cNvSpPr>
                <p:nvPr/>
              </p:nvSpPr>
              <p:spPr bwMode="auto">
                <a:xfrm>
                  <a:off x="3389" y="134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7" name="Freeform 724"/>
                <p:cNvSpPr>
                  <a:spLocks/>
                </p:cNvSpPr>
                <p:nvPr/>
              </p:nvSpPr>
              <p:spPr bwMode="auto">
                <a:xfrm>
                  <a:off x="3389" y="138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8" name="Freeform 725"/>
                <p:cNvSpPr>
                  <a:spLocks/>
                </p:cNvSpPr>
                <p:nvPr/>
              </p:nvSpPr>
              <p:spPr bwMode="auto">
                <a:xfrm>
                  <a:off x="3389" y="140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39" name="Freeform 726"/>
                <p:cNvSpPr>
                  <a:spLocks/>
                </p:cNvSpPr>
                <p:nvPr/>
              </p:nvSpPr>
              <p:spPr bwMode="auto">
                <a:xfrm>
                  <a:off x="3389" y="143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0" name="Freeform 727"/>
                <p:cNvSpPr>
                  <a:spLocks/>
                </p:cNvSpPr>
                <p:nvPr/>
              </p:nvSpPr>
              <p:spPr bwMode="auto">
                <a:xfrm>
                  <a:off x="3389" y="145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1" name="Freeform 728"/>
                <p:cNvSpPr>
                  <a:spLocks/>
                </p:cNvSpPr>
                <p:nvPr/>
              </p:nvSpPr>
              <p:spPr bwMode="auto">
                <a:xfrm>
                  <a:off x="3389" y="149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2" name="Freeform 729"/>
                <p:cNvSpPr>
                  <a:spLocks/>
                </p:cNvSpPr>
                <p:nvPr/>
              </p:nvSpPr>
              <p:spPr bwMode="auto">
                <a:xfrm>
                  <a:off x="3389" y="151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3" name="Freeform 730"/>
                <p:cNvSpPr>
                  <a:spLocks/>
                </p:cNvSpPr>
                <p:nvPr/>
              </p:nvSpPr>
              <p:spPr bwMode="auto">
                <a:xfrm>
                  <a:off x="3389" y="154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4" name="Freeform 731"/>
                <p:cNvSpPr>
                  <a:spLocks/>
                </p:cNvSpPr>
                <p:nvPr/>
              </p:nvSpPr>
              <p:spPr bwMode="auto">
                <a:xfrm>
                  <a:off x="3389" y="156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5" name="Freeform 732"/>
                <p:cNvSpPr>
                  <a:spLocks/>
                </p:cNvSpPr>
                <p:nvPr/>
              </p:nvSpPr>
              <p:spPr bwMode="auto">
                <a:xfrm>
                  <a:off x="3389" y="160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6" name="Freeform 733"/>
                <p:cNvSpPr>
                  <a:spLocks/>
                </p:cNvSpPr>
                <p:nvPr/>
              </p:nvSpPr>
              <p:spPr bwMode="auto">
                <a:xfrm>
                  <a:off x="3389" y="162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7" name="Freeform 734"/>
                <p:cNvSpPr>
                  <a:spLocks/>
                </p:cNvSpPr>
                <p:nvPr/>
              </p:nvSpPr>
              <p:spPr bwMode="auto">
                <a:xfrm>
                  <a:off x="3389" y="165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8" name="Freeform 735"/>
                <p:cNvSpPr>
                  <a:spLocks/>
                </p:cNvSpPr>
                <p:nvPr/>
              </p:nvSpPr>
              <p:spPr bwMode="auto">
                <a:xfrm>
                  <a:off x="3389" y="167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49" name="Freeform 736"/>
                <p:cNvSpPr>
                  <a:spLocks/>
                </p:cNvSpPr>
                <p:nvPr/>
              </p:nvSpPr>
              <p:spPr bwMode="auto">
                <a:xfrm>
                  <a:off x="3389" y="171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0" name="Freeform 737"/>
                <p:cNvSpPr>
                  <a:spLocks/>
                </p:cNvSpPr>
                <p:nvPr/>
              </p:nvSpPr>
              <p:spPr bwMode="auto">
                <a:xfrm>
                  <a:off x="3389" y="173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1" name="Freeform 738"/>
                <p:cNvSpPr>
                  <a:spLocks/>
                </p:cNvSpPr>
                <p:nvPr/>
              </p:nvSpPr>
              <p:spPr bwMode="auto">
                <a:xfrm>
                  <a:off x="3389" y="176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2" name="Freeform 739"/>
                <p:cNvSpPr>
                  <a:spLocks/>
                </p:cNvSpPr>
                <p:nvPr/>
              </p:nvSpPr>
              <p:spPr bwMode="auto">
                <a:xfrm>
                  <a:off x="3389" y="178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3" name="Freeform 740"/>
                <p:cNvSpPr>
                  <a:spLocks/>
                </p:cNvSpPr>
                <p:nvPr/>
              </p:nvSpPr>
              <p:spPr bwMode="auto">
                <a:xfrm>
                  <a:off x="3389" y="182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4" name="Freeform 741"/>
                <p:cNvSpPr>
                  <a:spLocks/>
                </p:cNvSpPr>
                <p:nvPr/>
              </p:nvSpPr>
              <p:spPr bwMode="auto">
                <a:xfrm>
                  <a:off x="3389" y="184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5" name="Freeform 742"/>
                <p:cNvSpPr>
                  <a:spLocks/>
                </p:cNvSpPr>
                <p:nvPr/>
              </p:nvSpPr>
              <p:spPr bwMode="auto">
                <a:xfrm>
                  <a:off x="3389" y="187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6" name="Freeform 743"/>
                <p:cNvSpPr>
                  <a:spLocks/>
                </p:cNvSpPr>
                <p:nvPr/>
              </p:nvSpPr>
              <p:spPr bwMode="auto">
                <a:xfrm>
                  <a:off x="3389" y="189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7" name="Freeform 744"/>
                <p:cNvSpPr>
                  <a:spLocks/>
                </p:cNvSpPr>
                <p:nvPr/>
              </p:nvSpPr>
              <p:spPr bwMode="auto">
                <a:xfrm>
                  <a:off x="3389" y="193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8" name="Freeform 745"/>
                <p:cNvSpPr>
                  <a:spLocks/>
                </p:cNvSpPr>
                <p:nvPr/>
              </p:nvSpPr>
              <p:spPr bwMode="auto">
                <a:xfrm>
                  <a:off x="3389" y="195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59" name="Freeform 746"/>
                <p:cNvSpPr>
                  <a:spLocks/>
                </p:cNvSpPr>
                <p:nvPr/>
              </p:nvSpPr>
              <p:spPr bwMode="auto">
                <a:xfrm>
                  <a:off x="3389" y="198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0" name="Freeform 747"/>
                <p:cNvSpPr>
                  <a:spLocks/>
                </p:cNvSpPr>
                <p:nvPr/>
              </p:nvSpPr>
              <p:spPr bwMode="auto">
                <a:xfrm>
                  <a:off x="3389" y="200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1" name="Freeform 748"/>
                <p:cNvSpPr>
                  <a:spLocks/>
                </p:cNvSpPr>
                <p:nvPr/>
              </p:nvSpPr>
              <p:spPr bwMode="auto">
                <a:xfrm>
                  <a:off x="3389" y="204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2" name="Freeform 749"/>
                <p:cNvSpPr>
                  <a:spLocks/>
                </p:cNvSpPr>
                <p:nvPr/>
              </p:nvSpPr>
              <p:spPr bwMode="auto">
                <a:xfrm>
                  <a:off x="3389" y="206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3" name="Freeform 750"/>
                <p:cNvSpPr>
                  <a:spLocks/>
                </p:cNvSpPr>
                <p:nvPr/>
              </p:nvSpPr>
              <p:spPr bwMode="auto">
                <a:xfrm>
                  <a:off x="3389" y="209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4" name="Freeform 751"/>
                <p:cNvSpPr>
                  <a:spLocks/>
                </p:cNvSpPr>
                <p:nvPr/>
              </p:nvSpPr>
              <p:spPr bwMode="auto">
                <a:xfrm>
                  <a:off x="3389" y="2116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5" name="Freeform 752"/>
                <p:cNvSpPr>
                  <a:spLocks/>
                </p:cNvSpPr>
                <p:nvPr/>
              </p:nvSpPr>
              <p:spPr bwMode="auto">
                <a:xfrm>
                  <a:off x="3389" y="2151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6" name="Freeform 753"/>
                <p:cNvSpPr>
                  <a:spLocks/>
                </p:cNvSpPr>
                <p:nvPr/>
              </p:nvSpPr>
              <p:spPr bwMode="auto">
                <a:xfrm>
                  <a:off x="3389" y="2171"/>
                  <a:ext cx="5" cy="25"/>
                </a:xfrm>
                <a:custGeom>
                  <a:avLst/>
                  <a:gdLst>
                    <a:gd name="T0" fmla="*/ 5 w 5"/>
                    <a:gd name="T1" fmla="*/ 3 h 25"/>
                    <a:gd name="T2" fmla="*/ 5 w 5"/>
                    <a:gd name="T3" fmla="*/ 1 h 25"/>
                    <a:gd name="T4" fmla="*/ 4 w 5"/>
                    <a:gd name="T5" fmla="*/ 0 h 25"/>
                    <a:gd name="T6" fmla="*/ 2 w 5"/>
                    <a:gd name="T7" fmla="*/ 0 h 25"/>
                    <a:gd name="T8" fmla="*/ 0 w 5"/>
                    <a:gd name="T9" fmla="*/ 1 h 25"/>
                    <a:gd name="T10" fmla="*/ 0 w 5"/>
                    <a:gd name="T11" fmla="*/ 21 h 25"/>
                    <a:gd name="T12" fmla="*/ 0 w 5"/>
                    <a:gd name="T13" fmla="*/ 23 h 25"/>
                    <a:gd name="T14" fmla="*/ 2 w 5"/>
                    <a:gd name="T15" fmla="*/ 25 h 25"/>
                    <a:gd name="T16" fmla="*/ 4 w 5"/>
                    <a:gd name="T17" fmla="*/ 25 h 25"/>
                    <a:gd name="T18" fmla="*/ 5 w 5"/>
                    <a:gd name="T19" fmla="*/ 23 h 25"/>
                    <a:gd name="T20" fmla="*/ 5 w 5"/>
                    <a:gd name="T21" fmla="*/ 3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2" y="25"/>
                      </a:lnTo>
                      <a:lnTo>
                        <a:pt x="4" y="25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7" name="Freeform 754"/>
                <p:cNvSpPr>
                  <a:spLocks/>
                </p:cNvSpPr>
                <p:nvPr/>
              </p:nvSpPr>
              <p:spPr bwMode="auto">
                <a:xfrm>
                  <a:off x="3389" y="2206"/>
                  <a:ext cx="5" cy="10"/>
                </a:xfrm>
                <a:custGeom>
                  <a:avLst/>
                  <a:gdLst>
                    <a:gd name="T0" fmla="*/ 5 w 5"/>
                    <a:gd name="T1" fmla="*/ 3 h 10"/>
                    <a:gd name="T2" fmla="*/ 5 w 5"/>
                    <a:gd name="T3" fmla="*/ 1 h 10"/>
                    <a:gd name="T4" fmla="*/ 4 w 5"/>
                    <a:gd name="T5" fmla="*/ 0 h 10"/>
                    <a:gd name="T6" fmla="*/ 2 w 5"/>
                    <a:gd name="T7" fmla="*/ 0 h 10"/>
                    <a:gd name="T8" fmla="*/ 0 w 5"/>
                    <a:gd name="T9" fmla="*/ 1 h 10"/>
                    <a:gd name="T10" fmla="*/ 0 w 5"/>
                    <a:gd name="T11" fmla="*/ 6 h 10"/>
                    <a:gd name="T12" fmla="*/ 0 w 5"/>
                    <a:gd name="T13" fmla="*/ 8 h 10"/>
                    <a:gd name="T14" fmla="*/ 2 w 5"/>
                    <a:gd name="T15" fmla="*/ 10 h 10"/>
                    <a:gd name="T16" fmla="*/ 4 w 5"/>
                    <a:gd name="T17" fmla="*/ 10 h 10"/>
                    <a:gd name="T18" fmla="*/ 5 w 5"/>
                    <a:gd name="T19" fmla="*/ 8 h 10"/>
                    <a:gd name="T20" fmla="*/ 5 w 5"/>
                    <a:gd name="T21" fmla="*/ 3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2" y="10"/>
                      </a:lnTo>
                      <a:lnTo>
                        <a:pt x="4" y="10"/>
                      </a:lnTo>
                      <a:lnTo>
                        <a:pt x="5" y="8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68" name="Freeform 755"/>
                <p:cNvSpPr>
                  <a:spLocks/>
                </p:cNvSpPr>
                <p:nvPr/>
              </p:nvSpPr>
              <p:spPr bwMode="auto">
                <a:xfrm>
                  <a:off x="3389" y="2226"/>
                  <a:ext cx="5" cy="23"/>
                </a:xfrm>
                <a:custGeom>
                  <a:avLst/>
                  <a:gdLst>
                    <a:gd name="T0" fmla="*/ 5 w 5"/>
                    <a:gd name="T1" fmla="*/ 3 h 23"/>
                    <a:gd name="T2" fmla="*/ 5 w 5"/>
                    <a:gd name="T3" fmla="*/ 1 h 23"/>
                    <a:gd name="T4" fmla="*/ 4 w 5"/>
                    <a:gd name="T5" fmla="*/ 0 h 23"/>
                    <a:gd name="T6" fmla="*/ 2 w 5"/>
                    <a:gd name="T7" fmla="*/ 0 h 23"/>
                    <a:gd name="T8" fmla="*/ 0 w 5"/>
                    <a:gd name="T9" fmla="*/ 1 h 23"/>
                    <a:gd name="T10" fmla="*/ 0 w 5"/>
                    <a:gd name="T11" fmla="*/ 21 h 23"/>
                    <a:gd name="T12" fmla="*/ 0 w 5"/>
                    <a:gd name="T13" fmla="*/ 21 h 23"/>
                    <a:gd name="T14" fmla="*/ 2 w 5"/>
                    <a:gd name="T15" fmla="*/ 23 h 23"/>
                    <a:gd name="T16" fmla="*/ 2 w 5"/>
                    <a:gd name="T17" fmla="*/ 23 h 23"/>
                    <a:gd name="T18" fmla="*/ 5 w 5"/>
                    <a:gd name="T19" fmla="*/ 23 h 23"/>
                    <a:gd name="T20" fmla="*/ 5 w 5"/>
                    <a:gd name="T21" fmla="*/ 3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3"/>
                    <a:gd name="T35" fmla="*/ 5 w 5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3">
                      <a:moveTo>
                        <a:pt x="5" y="3"/>
                      </a:move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0" y="21"/>
                      </a:lnTo>
                      <a:lnTo>
                        <a:pt x="2" y="23"/>
                      </a:lnTo>
                      <a:lnTo>
                        <a:pt x="5" y="23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4005" name="Group 756"/>
              <p:cNvGrpSpPr>
                <a:grpSpLocks/>
              </p:cNvGrpSpPr>
              <p:nvPr/>
            </p:nvGrpSpPr>
            <p:grpSpPr bwMode="auto">
              <a:xfrm>
                <a:off x="2686" y="964"/>
                <a:ext cx="5" cy="1287"/>
                <a:chOff x="2686" y="964"/>
                <a:chExt cx="5" cy="1287"/>
              </a:xfrm>
            </p:grpSpPr>
            <p:sp>
              <p:nvSpPr>
                <p:cNvPr id="14475" name="Freeform 757"/>
                <p:cNvSpPr>
                  <a:spLocks/>
                </p:cNvSpPr>
                <p:nvPr/>
              </p:nvSpPr>
              <p:spPr bwMode="auto">
                <a:xfrm>
                  <a:off x="2686" y="964"/>
                  <a:ext cx="5" cy="23"/>
                </a:xfrm>
                <a:custGeom>
                  <a:avLst/>
                  <a:gdLst>
                    <a:gd name="T0" fmla="*/ 5 w 5"/>
                    <a:gd name="T1" fmla="*/ 3 h 23"/>
                    <a:gd name="T2" fmla="*/ 3 w 5"/>
                    <a:gd name="T3" fmla="*/ 2 h 23"/>
                    <a:gd name="T4" fmla="*/ 2 w 5"/>
                    <a:gd name="T5" fmla="*/ 0 h 23"/>
                    <a:gd name="T6" fmla="*/ 2 w 5"/>
                    <a:gd name="T7" fmla="*/ 0 h 23"/>
                    <a:gd name="T8" fmla="*/ 0 w 5"/>
                    <a:gd name="T9" fmla="*/ 2 h 23"/>
                    <a:gd name="T10" fmla="*/ 0 w 5"/>
                    <a:gd name="T11" fmla="*/ 20 h 23"/>
                    <a:gd name="T12" fmla="*/ 0 w 5"/>
                    <a:gd name="T13" fmla="*/ 22 h 23"/>
                    <a:gd name="T14" fmla="*/ 2 w 5"/>
                    <a:gd name="T15" fmla="*/ 23 h 23"/>
                    <a:gd name="T16" fmla="*/ 3 w 5"/>
                    <a:gd name="T17" fmla="*/ 23 h 23"/>
                    <a:gd name="T18" fmla="*/ 5 w 5"/>
                    <a:gd name="T19" fmla="*/ 22 h 23"/>
                    <a:gd name="T20" fmla="*/ 5 w 5"/>
                    <a:gd name="T21" fmla="*/ 3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3"/>
                    <a:gd name="T35" fmla="*/ 5 w 5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3">
                      <a:moveTo>
                        <a:pt x="5" y="3"/>
                      </a:moveTo>
                      <a:lnTo>
                        <a:pt x="3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5" y="22"/>
                      </a:lnTo>
                      <a:lnTo>
                        <a:pt x="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6" name="Freeform 758"/>
                <p:cNvSpPr>
                  <a:spLocks/>
                </p:cNvSpPr>
                <p:nvPr/>
              </p:nvSpPr>
              <p:spPr bwMode="auto">
                <a:xfrm>
                  <a:off x="2686" y="99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7" name="Freeform 759"/>
                <p:cNvSpPr>
                  <a:spLocks/>
                </p:cNvSpPr>
                <p:nvPr/>
              </p:nvSpPr>
              <p:spPr bwMode="auto">
                <a:xfrm>
                  <a:off x="2686" y="101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8" name="Freeform 760"/>
                <p:cNvSpPr>
                  <a:spLocks/>
                </p:cNvSpPr>
                <p:nvPr/>
              </p:nvSpPr>
              <p:spPr bwMode="auto">
                <a:xfrm>
                  <a:off x="2686" y="105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79" name="Freeform 761"/>
                <p:cNvSpPr>
                  <a:spLocks/>
                </p:cNvSpPr>
                <p:nvPr/>
              </p:nvSpPr>
              <p:spPr bwMode="auto">
                <a:xfrm>
                  <a:off x="2686" y="107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0" name="Freeform 762"/>
                <p:cNvSpPr>
                  <a:spLocks/>
                </p:cNvSpPr>
                <p:nvPr/>
              </p:nvSpPr>
              <p:spPr bwMode="auto">
                <a:xfrm>
                  <a:off x="2686" y="110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1" name="Freeform 763"/>
                <p:cNvSpPr>
                  <a:spLocks/>
                </p:cNvSpPr>
                <p:nvPr/>
              </p:nvSpPr>
              <p:spPr bwMode="auto">
                <a:xfrm>
                  <a:off x="2686" y="112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2" name="Freeform 764"/>
                <p:cNvSpPr>
                  <a:spLocks/>
                </p:cNvSpPr>
                <p:nvPr/>
              </p:nvSpPr>
              <p:spPr bwMode="auto">
                <a:xfrm>
                  <a:off x="2686" y="116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3" name="Freeform 765"/>
                <p:cNvSpPr>
                  <a:spLocks/>
                </p:cNvSpPr>
                <p:nvPr/>
              </p:nvSpPr>
              <p:spPr bwMode="auto">
                <a:xfrm>
                  <a:off x="2686" y="118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4" name="Freeform 766"/>
                <p:cNvSpPr>
                  <a:spLocks/>
                </p:cNvSpPr>
                <p:nvPr/>
              </p:nvSpPr>
              <p:spPr bwMode="auto">
                <a:xfrm>
                  <a:off x="2686" y="121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5" name="Freeform 767"/>
                <p:cNvSpPr>
                  <a:spLocks/>
                </p:cNvSpPr>
                <p:nvPr/>
              </p:nvSpPr>
              <p:spPr bwMode="auto">
                <a:xfrm>
                  <a:off x="2686" y="123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6" name="Freeform 768"/>
                <p:cNvSpPr>
                  <a:spLocks/>
                </p:cNvSpPr>
                <p:nvPr/>
              </p:nvSpPr>
              <p:spPr bwMode="auto">
                <a:xfrm>
                  <a:off x="2686" y="127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7" name="Freeform 769"/>
                <p:cNvSpPr>
                  <a:spLocks/>
                </p:cNvSpPr>
                <p:nvPr/>
              </p:nvSpPr>
              <p:spPr bwMode="auto">
                <a:xfrm>
                  <a:off x="2686" y="129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8" name="Freeform 770"/>
                <p:cNvSpPr>
                  <a:spLocks/>
                </p:cNvSpPr>
                <p:nvPr/>
              </p:nvSpPr>
              <p:spPr bwMode="auto">
                <a:xfrm>
                  <a:off x="2686" y="132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89" name="Freeform 771"/>
                <p:cNvSpPr>
                  <a:spLocks/>
                </p:cNvSpPr>
                <p:nvPr/>
              </p:nvSpPr>
              <p:spPr bwMode="auto">
                <a:xfrm>
                  <a:off x="2686" y="134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0" name="Freeform 772"/>
                <p:cNvSpPr>
                  <a:spLocks/>
                </p:cNvSpPr>
                <p:nvPr/>
              </p:nvSpPr>
              <p:spPr bwMode="auto">
                <a:xfrm>
                  <a:off x="2686" y="138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1" name="Freeform 773"/>
                <p:cNvSpPr>
                  <a:spLocks/>
                </p:cNvSpPr>
                <p:nvPr/>
              </p:nvSpPr>
              <p:spPr bwMode="auto">
                <a:xfrm>
                  <a:off x="2686" y="140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2" name="Freeform 774"/>
                <p:cNvSpPr>
                  <a:spLocks/>
                </p:cNvSpPr>
                <p:nvPr/>
              </p:nvSpPr>
              <p:spPr bwMode="auto">
                <a:xfrm>
                  <a:off x="2686" y="143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3" name="Freeform 775"/>
                <p:cNvSpPr>
                  <a:spLocks/>
                </p:cNvSpPr>
                <p:nvPr/>
              </p:nvSpPr>
              <p:spPr bwMode="auto">
                <a:xfrm>
                  <a:off x="2686" y="145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4" name="Freeform 776"/>
                <p:cNvSpPr>
                  <a:spLocks/>
                </p:cNvSpPr>
                <p:nvPr/>
              </p:nvSpPr>
              <p:spPr bwMode="auto">
                <a:xfrm>
                  <a:off x="2686" y="149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5" name="Freeform 777"/>
                <p:cNvSpPr>
                  <a:spLocks/>
                </p:cNvSpPr>
                <p:nvPr/>
              </p:nvSpPr>
              <p:spPr bwMode="auto">
                <a:xfrm>
                  <a:off x="2686" y="151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6" name="Freeform 778"/>
                <p:cNvSpPr>
                  <a:spLocks/>
                </p:cNvSpPr>
                <p:nvPr/>
              </p:nvSpPr>
              <p:spPr bwMode="auto">
                <a:xfrm>
                  <a:off x="2686" y="154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7" name="Freeform 779"/>
                <p:cNvSpPr>
                  <a:spLocks/>
                </p:cNvSpPr>
                <p:nvPr/>
              </p:nvSpPr>
              <p:spPr bwMode="auto">
                <a:xfrm>
                  <a:off x="2686" y="156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8" name="Freeform 780"/>
                <p:cNvSpPr>
                  <a:spLocks/>
                </p:cNvSpPr>
                <p:nvPr/>
              </p:nvSpPr>
              <p:spPr bwMode="auto">
                <a:xfrm>
                  <a:off x="2686" y="160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499" name="Freeform 781"/>
                <p:cNvSpPr>
                  <a:spLocks/>
                </p:cNvSpPr>
                <p:nvPr/>
              </p:nvSpPr>
              <p:spPr bwMode="auto">
                <a:xfrm>
                  <a:off x="2686" y="162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0" name="Freeform 782"/>
                <p:cNvSpPr>
                  <a:spLocks/>
                </p:cNvSpPr>
                <p:nvPr/>
              </p:nvSpPr>
              <p:spPr bwMode="auto">
                <a:xfrm>
                  <a:off x="2686" y="165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1" name="Freeform 783"/>
                <p:cNvSpPr>
                  <a:spLocks/>
                </p:cNvSpPr>
                <p:nvPr/>
              </p:nvSpPr>
              <p:spPr bwMode="auto">
                <a:xfrm>
                  <a:off x="2686" y="167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2" name="Freeform 784"/>
                <p:cNvSpPr>
                  <a:spLocks/>
                </p:cNvSpPr>
                <p:nvPr/>
              </p:nvSpPr>
              <p:spPr bwMode="auto">
                <a:xfrm>
                  <a:off x="2686" y="171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3" name="Freeform 785"/>
                <p:cNvSpPr>
                  <a:spLocks/>
                </p:cNvSpPr>
                <p:nvPr/>
              </p:nvSpPr>
              <p:spPr bwMode="auto">
                <a:xfrm>
                  <a:off x="2686" y="173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4" name="Freeform 786"/>
                <p:cNvSpPr>
                  <a:spLocks/>
                </p:cNvSpPr>
                <p:nvPr/>
              </p:nvSpPr>
              <p:spPr bwMode="auto">
                <a:xfrm>
                  <a:off x="2686" y="176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5" name="Freeform 787"/>
                <p:cNvSpPr>
                  <a:spLocks/>
                </p:cNvSpPr>
                <p:nvPr/>
              </p:nvSpPr>
              <p:spPr bwMode="auto">
                <a:xfrm>
                  <a:off x="2686" y="178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6" name="Freeform 788"/>
                <p:cNvSpPr>
                  <a:spLocks/>
                </p:cNvSpPr>
                <p:nvPr/>
              </p:nvSpPr>
              <p:spPr bwMode="auto">
                <a:xfrm>
                  <a:off x="2686" y="182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7" name="Freeform 789"/>
                <p:cNvSpPr>
                  <a:spLocks/>
                </p:cNvSpPr>
                <p:nvPr/>
              </p:nvSpPr>
              <p:spPr bwMode="auto">
                <a:xfrm>
                  <a:off x="2686" y="184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8" name="Freeform 790"/>
                <p:cNvSpPr>
                  <a:spLocks/>
                </p:cNvSpPr>
                <p:nvPr/>
              </p:nvSpPr>
              <p:spPr bwMode="auto">
                <a:xfrm>
                  <a:off x="2686" y="187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09" name="Freeform 791"/>
                <p:cNvSpPr>
                  <a:spLocks/>
                </p:cNvSpPr>
                <p:nvPr/>
              </p:nvSpPr>
              <p:spPr bwMode="auto">
                <a:xfrm>
                  <a:off x="2686" y="189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0" name="Freeform 792"/>
                <p:cNvSpPr>
                  <a:spLocks/>
                </p:cNvSpPr>
                <p:nvPr/>
              </p:nvSpPr>
              <p:spPr bwMode="auto">
                <a:xfrm>
                  <a:off x="2686" y="193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1" name="Freeform 793"/>
                <p:cNvSpPr>
                  <a:spLocks/>
                </p:cNvSpPr>
                <p:nvPr/>
              </p:nvSpPr>
              <p:spPr bwMode="auto">
                <a:xfrm>
                  <a:off x="2686" y="195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2" name="Freeform 794"/>
                <p:cNvSpPr>
                  <a:spLocks/>
                </p:cNvSpPr>
                <p:nvPr/>
              </p:nvSpPr>
              <p:spPr bwMode="auto">
                <a:xfrm>
                  <a:off x="2686" y="198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3" name="Freeform 795"/>
                <p:cNvSpPr>
                  <a:spLocks/>
                </p:cNvSpPr>
                <p:nvPr/>
              </p:nvSpPr>
              <p:spPr bwMode="auto">
                <a:xfrm>
                  <a:off x="2686" y="200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4" name="Freeform 796"/>
                <p:cNvSpPr>
                  <a:spLocks/>
                </p:cNvSpPr>
                <p:nvPr/>
              </p:nvSpPr>
              <p:spPr bwMode="auto">
                <a:xfrm>
                  <a:off x="2686" y="204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5" name="Freeform 797"/>
                <p:cNvSpPr>
                  <a:spLocks/>
                </p:cNvSpPr>
                <p:nvPr/>
              </p:nvSpPr>
              <p:spPr bwMode="auto">
                <a:xfrm>
                  <a:off x="2686" y="206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6" name="Freeform 798"/>
                <p:cNvSpPr>
                  <a:spLocks/>
                </p:cNvSpPr>
                <p:nvPr/>
              </p:nvSpPr>
              <p:spPr bwMode="auto">
                <a:xfrm>
                  <a:off x="2686" y="209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7" name="Freeform 799"/>
                <p:cNvSpPr>
                  <a:spLocks/>
                </p:cNvSpPr>
                <p:nvPr/>
              </p:nvSpPr>
              <p:spPr bwMode="auto">
                <a:xfrm>
                  <a:off x="2686" y="2117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8" name="Freeform 800"/>
                <p:cNvSpPr>
                  <a:spLocks/>
                </p:cNvSpPr>
                <p:nvPr/>
              </p:nvSpPr>
              <p:spPr bwMode="auto">
                <a:xfrm>
                  <a:off x="2686" y="2152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19" name="Freeform 801"/>
                <p:cNvSpPr>
                  <a:spLocks/>
                </p:cNvSpPr>
                <p:nvPr/>
              </p:nvSpPr>
              <p:spPr bwMode="auto">
                <a:xfrm>
                  <a:off x="2686" y="2172"/>
                  <a:ext cx="5" cy="25"/>
                </a:xfrm>
                <a:custGeom>
                  <a:avLst/>
                  <a:gdLst>
                    <a:gd name="T0" fmla="*/ 5 w 5"/>
                    <a:gd name="T1" fmla="*/ 4 h 25"/>
                    <a:gd name="T2" fmla="*/ 5 w 5"/>
                    <a:gd name="T3" fmla="*/ 2 h 25"/>
                    <a:gd name="T4" fmla="*/ 3 w 5"/>
                    <a:gd name="T5" fmla="*/ 0 h 25"/>
                    <a:gd name="T6" fmla="*/ 2 w 5"/>
                    <a:gd name="T7" fmla="*/ 0 h 25"/>
                    <a:gd name="T8" fmla="*/ 0 w 5"/>
                    <a:gd name="T9" fmla="*/ 2 h 25"/>
                    <a:gd name="T10" fmla="*/ 0 w 5"/>
                    <a:gd name="T11" fmla="*/ 22 h 25"/>
                    <a:gd name="T12" fmla="*/ 0 w 5"/>
                    <a:gd name="T13" fmla="*/ 24 h 25"/>
                    <a:gd name="T14" fmla="*/ 2 w 5"/>
                    <a:gd name="T15" fmla="*/ 25 h 25"/>
                    <a:gd name="T16" fmla="*/ 3 w 5"/>
                    <a:gd name="T17" fmla="*/ 25 h 25"/>
                    <a:gd name="T18" fmla="*/ 5 w 5"/>
                    <a:gd name="T19" fmla="*/ 24 h 25"/>
                    <a:gd name="T20" fmla="*/ 5 w 5"/>
                    <a:gd name="T21" fmla="*/ 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5"/>
                    <a:gd name="T35" fmla="*/ 5 w 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5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2" y="25"/>
                      </a:lnTo>
                      <a:lnTo>
                        <a:pt x="3" y="25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0" name="Freeform 802"/>
                <p:cNvSpPr>
                  <a:spLocks/>
                </p:cNvSpPr>
                <p:nvPr/>
              </p:nvSpPr>
              <p:spPr bwMode="auto">
                <a:xfrm>
                  <a:off x="2686" y="2207"/>
                  <a:ext cx="5" cy="10"/>
                </a:xfrm>
                <a:custGeom>
                  <a:avLst/>
                  <a:gdLst>
                    <a:gd name="T0" fmla="*/ 5 w 5"/>
                    <a:gd name="T1" fmla="*/ 4 h 10"/>
                    <a:gd name="T2" fmla="*/ 5 w 5"/>
                    <a:gd name="T3" fmla="*/ 2 h 10"/>
                    <a:gd name="T4" fmla="*/ 3 w 5"/>
                    <a:gd name="T5" fmla="*/ 0 h 10"/>
                    <a:gd name="T6" fmla="*/ 2 w 5"/>
                    <a:gd name="T7" fmla="*/ 0 h 10"/>
                    <a:gd name="T8" fmla="*/ 0 w 5"/>
                    <a:gd name="T9" fmla="*/ 2 h 10"/>
                    <a:gd name="T10" fmla="*/ 0 w 5"/>
                    <a:gd name="T11" fmla="*/ 7 h 10"/>
                    <a:gd name="T12" fmla="*/ 0 w 5"/>
                    <a:gd name="T13" fmla="*/ 9 h 10"/>
                    <a:gd name="T14" fmla="*/ 2 w 5"/>
                    <a:gd name="T15" fmla="*/ 10 h 10"/>
                    <a:gd name="T16" fmla="*/ 3 w 5"/>
                    <a:gd name="T17" fmla="*/ 10 h 10"/>
                    <a:gd name="T18" fmla="*/ 5 w 5"/>
                    <a:gd name="T19" fmla="*/ 9 h 10"/>
                    <a:gd name="T20" fmla="*/ 5 w 5"/>
                    <a:gd name="T21" fmla="*/ 4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10"/>
                    <a:gd name="T35" fmla="*/ 5 w 5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10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7"/>
                      </a:lnTo>
                      <a:lnTo>
                        <a:pt x="0" y="9"/>
                      </a:lnTo>
                      <a:lnTo>
                        <a:pt x="2" y="10"/>
                      </a:lnTo>
                      <a:lnTo>
                        <a:pt x="3" y="10"/>
                      </a:lnTo>
                      <a:lnTo>
                        <a:pt x="5" y="9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4521" name="Freeform 803"/>
                <p:cNvSpPr>
                  <a:spLocks/>
                </p:cNvSpPr>
                <p:nvPr/>
              </p:nvSpPr>
              <p:spPr bwMode="auto">
                <a:xfrm>
                  <a:off x="2686" y="2227"/>
                  <a:ext cx="5" cy="24"/>
                </a:xfrm>
                <a:custGeom>
                  <a:avLst/>
                  <a:gdLst>
                    <a:gd name="T0" fmla="*/ 5 w 5"/>
                    <a:gd name="T1" fmla="*/ 4 h 24"/>
                    <a:gd name="T2" fmla="*/ 5 w 5"/>
                    <a:gd name="T3" fmla="*/ 2 h 24"/>
                    <a:gd name="T4" fmla="*/ 3 w 5"/>
                    <a:gd name="T5" fmla="*/ 0 h 24"/>
                    <a:gd name="T6" fmla="*/ 2 w 5"/>
                    <a:gd name="T7" fmla="*/ 0 h 24"/>
                    <a:gd name="T8" fmla="*/ 0 w 5"/>
                    <a:gd name="T9" fmla="*/ 2 h 24"/>
                    <a:gd name="T10" fmla="*/ 0 w 5"/>
                    <a:gd name="T11" fmla="*/ 22 h 24"/>
                    <a:gd name="T12" fmla="*/ 0 w 5"/>
                    <a:gd name="T13" fmla="*/ 22 h 24"/>
                    <a:gd name="T14" fmla="*/ 2 w 5"/>
                    <a:gd name="T15" fmla="*/ 24 h 24"/>
                    <a:gd name="T16" fmla="*/ 2 w 5"/>
                    <a:gd name="T17" fmla="*/ 24 h 24"/>
                    <a:gd name="T18" fmla="*/ 5 w 5"/>
                    <a:gd name="T19" fmla="*/ 24 h 24"/>
                    <a:gd name="T20" fmla="*/ 5 w 5"/>
                    <a:gd name="T21" fmla="*/ 4 h 2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"/>
                    <a:gd name="T34" fmla="*/ 0 h 24"/>
                    <a:gd name="T35" fmla="*/ 5 w 5"/>
                    <a:gd name="T36" fmla="*/ 24 h 2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" h="24">
                      <a:moveTo>
                        <a:pt x="5" y="4"/>
                      </a:moveTo>
                      <a:lnTo>
                        <a:pt x="5" y="2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5" y="24"/>
                      </a:lnTo>
                      <a:lnTo>
                        <a:pt x="5" y="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4453" name="Rectangle 804"/>
            <p:cNvSpPr>
              <a:spLocks noChangeArrowheads="1"/>
            </p:cNvSpPr>
            <p:nvPr/>
          </p:nvSpPr>
          <p:spPr bwMode="auto">
            <a:xfrm>
              <a:off x="3073" y="821"/>
              <a:ext cx="258" cy="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4" name="Rectangle 805"/>
            <p:cNvSpPr>
              <a:spLocks noChangeArrowheads="1"/>
            </p:cNvSpPr>
            <p:nvPr/>
          </p:nvSpPr>
          <p:spPr bwMode="auto">
            <a:xfrm>
              <a:off x="3073" y="822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1943</a:t>
              </a:r>
              <a:endParaRPr lang="en-US"/>
            </a:p>
          </p:txBody>
        </p:sp>
        <p:sp>
          <p:nvSpPr>
            <p:cNvPr id="14455" name="Rectangle 806"/>
            <p:cNvSpPr>
              <a:spLocks noChangeArrowheads="1"/>
            </p:cNvSpPr>
            <p:nvPr/>
          </p:nvSpPr>
          <p:spPr bwMode="auto">
            <a:xfrm>
              <a:off x="3073" y="992"/>
              <a:ext cx="246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6" name="Rectangle 807"/>
            <p:cNvSpPr>
              <a:spLocks noChangeArrowheads="1"/>
            </p:cNvSpPr>
            <p:nvPr/>
          </p:nvSpPr>
          <p:spPr bwMode="auto">
            <a:xfrm>
              <a:off x="3073" y="994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1986</a:t>
              </a:r>
              <a:endParaRPr lang="en-US"/>
            </a:p>
          </p:txBody>
        </p:sp>
        <p:sp>
          <p:nvSpPr>
            <p:cNvPr id="14457" name="Rectangle 808"/>
            <p:cNvSpPr>
              <a:spLocks noChangeArrowheads="1"/>
            </p:cNvSpPr>
            <p:nvPr/>
          </p:nvSpPr>
          <p:spPr bwMode="auto">
            <a:xfrm>
              <a:off x="3074" y="1147"/>
              <a:ext cx="215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8" name="Rectangle 809"/>
            <p:cNvSpPr>
              <a:spLocks noChangeArrowheads="1"/>
            </p:cNvSpPr>
            <p:nvPr/>
          </p:nvSpPr>
          <p:spPr bwMode="auto">
            <a:xfrm>
              <a:off x="3073" y="1148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1989</a:t>
              </a:r>
              <a:endParaRPr lang="en-US"/>
            </a:p>
          </p:txBody>
        </p:sp>
        <p:sp>
          <p:nvSpPr>
            <p:cNvPr id="14459" name="Rectangle 810"/>
            <p:cNvSpPr>
              <a:spLocks noChangeArrowheads="1"/>
            </p:cNvSpPr>
            <p:nvPr/>
          </p:nvSpPr>
          <p:spPr bwMode="auto">
            <a:xfrm>
              <a:off x="3079" y="1286"/>
              <a:ext cx="194" cy="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0" name="Rectangle 811"/>
            <p:cNvSpPr>
              <a:spLocks noChangeArrowheads="1"/>
            </p:cNvSpPr>
            <p:nvPr/>
          </p:nvSpPr>
          <p:spPr bwMode="auto">
            <a:xfrm>
              <a:off x="3079" y="1286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1992</a:t>
              </a:r>
              <a:endParaRPr lang="en-US"/>
            </a:p>
          </p:txBody>
        </p:sp>
        <p:sp>
          <p:nvSpPr>
            <p:cNvPr id="14461" name="Rectangle 812"/>
            <p:cNvSpPr>
              <a:spLocks noChangeArrowheads="1"/>
            </p:cNvSpPr>
            <p:nvPr/>
          </p:nvSpPr>
          <p:spPr bwMode="auto">
            <a:xfrm>
              <a:off x="3079" y="1457"/>
              <a:ext cx="227" cy="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2" name="Rectangle 813"/>
            <p:cNvSpPr>
              <a:spLocks noChangeArrowheads="1"/>
            </p:cNvSpPr>
            <p:nvPr/>
          </p:nvSpPr>
          <p:spPr bwMode="auto">
            <a:xfrm>
              <a:off x="3079" y="1457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1994</a:t>
              </a:r>
              <a:endParaRPr lang="en-US"/>
            </a:p>
          </p:txBody>
        </p:sp>
        <p:sp>
          <p:nvSpPr>
            <p:cNvPr id="14463" name="Rectangle 814"/>
            <p:cNvSpPr>
              <a:spLocks noChangeArrowheads="1"/>
            </p:cNvSpPr>
            <p:nvPr/>
          </p:nvSpPr>
          <p:spPr bwMode="auto">
            <a:xfrm>
              <a:off x="3084" y="1611"/>
              <a:ext cx="219" cy="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4" name="Rectangle 815"/>
            <p:cNvSpPr>
              <a:spLocks noChangeArrowheads="1"/>
            </p:cNvSpPr>
            <p:nvPr/>
          </p:nvSpPr>
          <p:spPr bwMode="auto">
            <a:xfrm>
              <a:off x="3083" y="1612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1996</a:t>
              </a:r>
              <a:endParaRPr lang="en-US"/>
            </a:p>
          </p:txBody>
        </p:sp>
        <p:sp>
          <p:nvSpPr>
            <p:cNvPr id="14465" name="Rectangle 816"/>
            <p:cNvSpPr>
              <a:spLocks noChangeArrowheads="1"/>
            </p:cNvSpPr>
            <p:nvPr/>
          </p:nvSpPr>
          <p:spPr bwMode="auto">
            <a:xfrm>
              <a:off x="3139" y="1789"/>
              <a:ext cx="259" cy="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6" name="Rectangle 817"/>
            <p:cNvSpPr>
              <a:spLocks noChangeArrowheads="1"/>
            </p:cNvSpPr>
            <p:nvPr/>
          </p:nvSpPr>
          <p:spPr bwMode="auto">
            <a:xfrm>
              <a:off x="2903" y="1906"/>
              <a:ext cx="361" cy="1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7" name="Rectangle 818"/>
            <p:cNvSpPr>
              <a:spLocks noChangeArrowheads="1"/>
            </p:cNvSpPr>
            <p:nvPr/>
          </p:nvSpPr>
          <p:spPr bwMode="auto">
            <a:xfrm>
              <a:off x="2902" y="1906"/>
              <a:ext cx="201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Union of all </a:t>
              </a:r>
              <a:endParaRPr lang="en-US"/>
            </a:p>
          </p:txBody>
        </p:sp>
        <p:sp>
          <p:nvSpPr>
            <p:cNvPr id="14468" name="Rectangle 819"/>
            <p:cNvSpPr>
              <a:spLocks noChangeArrowheads="1"/>
            </p:cNvSpPr>
            <p:nvPr/>
          </p:nvSpPr>
          <p:spPr bwMode="auto">
            <a:xfrm>
              <a:off x="2902" y="1978"/>
              <a:ext cx="87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years</a:t>
              </a:r>
              <a:endParaRPr lang="en-US"/>
            </a:p>
          </p:txBody>
        </p:sp>
        <p:sp>
          <p:nvSpPr>
            <p:cNvPr id="14469" name="Rectangle 820"/>
            <p:cNvSpPr>
              <a:spLocks noChangeArrowheads="1"/>
            </p:cNvSpPr>
            <p:nvPr/>
          </p:nvSpPr>
          <p:spPr bwMode="auto">
            <a:xfrm>
              <a:off x="3094" y="1761"/>
              <a:ext cx="219" cy="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0" name="Rectangle 821"/>
            <p:cNvSpPr>
              <a:spLocks noChangeArrowheads="1"/>
            </p:cNvSpPr>
            <p:nvPr/>
          </p:nvSpPr>
          <p:spPr bwMode="auto">
            <a:xfrm>
              <a:off x="3094" y="1760"/>
              <a:ext cx="76" cy="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800" b="1">
                  <a:solidFill>
                    <a:srgbClr val="000000"/>
                  </a:solidFill>
                </a:rPr>
                <a:t>1999</a:t>
              </a:r>
              <a:endParaRPr lang="en-US"/>
            </a:p>
          </p:txBody>
        </p:sp>
      </p:grpSp>
      <p:grpSp>
        <p:nvGrpSpPr>
          <p:cNvPr id="4006" name="Group 822"/>
          <p:cNvGrpSpPr>
            <a:grpSpLocks/>
          </p:cNvGrpSpPr>
          <p:nvPr/>
        </p:nvGrpSpPr>
        <p:grpSpPr bwMode="auto">
          <a:xfrm>
            <a:off x="1516063" y="1214438"/>
            <a:ext cx="3098800" cy="4216400"/>
            <a:chOff x="1456" y="1251"/>
            <a:chExt cx="1167" cy="2860"/>
          </a:xfrm>
        </p:grpSpPr>
        <p:sp>
          <p:nvSpPr>
            <p:cNvPr id="14437" name="Rectangle 823"/>
            <p:cNvSpPr>
              <a:spLocks noChangeArrowheads="1"/>
            </p:cNvSpPr>
            <p:nvPr/>
          </p:nvSpPr>
          <p:spPr bwMode="auto">
            <a:xfrm>
              <a:off x="2303" y="2382"/>
              <a:ext cx="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8" name="Rectangle 824"/>
            <p:cNvSpPr>
              <a:spLocks noChangeArrowheads="1"/>
            </p:cNvSpPr>
            <p:nvPr/>
          </p:nvSpPr>
          <p:spPr bwMode="auto">
            <a:xfrm>
              <a:off x="2303" y="2369"/>
              <a:ext cx="1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9" name="Rectangle 825"/>
            <p:cNvSpPr>
              <a:spLocks noChangeArrowheads="1"/>
            </p:cNvSpPr>
            <p:nvPr/>
          </p:nvSpPr>
          <p:spPr bwMode="auto">
            <a:xfrm>
              <a:off x="1534" y="2127"/>
              <a:ext cx="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0" name="Rectangle 826"/>
            <p:cNvSpPr>
              <a:spLocks noChangeArrowheads="1"/>
            </p:cNvSpPr>
            <p:nvPr/>
          </p:nvSpPr>
          <p:spPr bwMode="auto">
            <a:xfrm>
              <a:off x="1826" y="2689"/>
              <a:ext cx="2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1" name="Rectangle 827"/>
            <p:cNvSpPr>
              <a:spLocks noChangeArrowheads="1"/>
            </p:cNvSpPr>
            <p:nvPr/>
          </p:nvSpPr>
          <p:spPr bwMode="auto">
            <a:xfrm>
              <a:off x="1956" y="2701"/>
              <a:ext cx="2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2" name="Rectangle 828"/>
            <p:cNvSpPr>
              <a:spLocks noChangeArrowheads="1"/>
            </p:cNvSpPr>
            <p:nvPr/>
          </p:nvSpPr>
          <p:spPr bwMode="auto">
            <a:xfrm>
              <a:off x="1878" y="3074"/>
              <a:ext cx="1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3" name="Rectangle 829"/>
            <p:cNvSpPr>
              <a:spLocks noChangeArrowheads="1"/>
            </p:cNvSpPr>
            <p:nvPr/>
          </p:nvSpPr>
          <p:spPr bwMode="auto">
            <a:xfrm>
              <a:off x="2131" y="3087"/>
              <a:ext cx="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" name="Rectangle 830"/>
            <p:cNvSpPr>
              <a:spLocks noChangeArrowheads="1"/>
            </p:cNvSpPr>
            <p:nvPr/>
          </p:nvSpPr>
          <p:spPr bwMode="auto">
            <a:xfrm>
              <a:off x="2108" y="3377"/>
              <a:ext cx="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" name="Rectangle 831"/>
            <p:cNvSpPr>
              <a:spLocks noChangeArrowheads="1"/>
            </p:cNvSpPr>
            <p:nvPr/>
          </p:nvSpPr>
          <p:spPr bwMode="auto">
            <a:xfrm>
              <a:off x="2488" y="3917"/>
              <a:ext cx="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6" name="Rectangle 832"/>
            <p:cNvSpPr>
              <a:spLocks noChangeArrowheads="1"/>
            </p:cNvSpPr>
            <p:nvPr/>
          </p:nvSpPr>
          <p:spPr bwMode="auto">
            <a:xfrm>
              <a:off x="1878" y="1251"/>
              <a:ext cx="1" cy="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7" name="Rectangle 833"/>
            <p:cNvSpPr>
              <a:spLocks noChangeArrowheads="1"/>
            </p:cNvSpPr>
            <p:nvPr/>
          </p:nvSpPr>
          <p:spPr bwMode="auto">
            <a:xfrm>
              <a:off x="2621" y="1262"/>
              <a:ext cx="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8" name="Rectangle 834"/>
            <p:cNvSpPr>
              <a:spLocks noChangeArrowheads="1"/>
            </p:cNvSpPr>
            <p:nvPr/>
          </p:nvSpPr>
          <p:spPr bwMode="auto">
            <a:xfrm>
              <a:off x="1818" y="2547"/>
              <a:ext cx="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9" name="Rectangle 835"/>
            <p:cNvSpPr>
              <a:spLocks noChangeArrowheads="1"/>
            </p:cNvSpPr>
            <p:nvPr/>
          </p:nvSpPr>
          <p:spPr bwMode="auto">
            <a:xfrm>
              <a:off x="2083" y="2084"/>
              <a:ext cx="1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0" name="Rectangle 836"/>
            <p:cNvSpPr>
              <a:spLocks noChangeArrowheads="1"/>
            </p:cNvSpPr>
            <p:nvPr/>
          </p:nvSpPr>
          <p:spPr bwMode="auto">
            <a:xfrm>
              <a:off x="2083" y="2624"/>
              <a:ext cx="1" cy="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1" name="Rectangle 837"/>
            <p:cNvSpPr>
              <a:spLocks noChangeArrowheads="1"/>
            </p:cNvSpPr>
            <p:nvPr/>
          </p:nvSpPr>
          <p:spPr bwMode="auto">
            <a:xfrm>
              <a:off x="1456" y="1724"/>
              <a:ext cx="2" cy="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2" name="Rectangle 838"/>
          <p:cNvSpPr>
            <a:spLocks noChangeArrowheads="1"/>
          </p:cNvSpPr>
          <p:nvPr/>
        </p:nvSpPr>
        <p:spPr bwMode="auto">
          <a:xfrm>
            <a:off x="3678238" y="2571750"/>
            <a:ext cx="1181100" cy="11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3" name="Rectangle 839"/>
          <p:cNvSpPr>
            <a:spLocks noChangeArrowheads="1"/>
          </p:cNvSpPr>
          <p:nvPr/>
        </p:nvSpPr>
        <p:spPr bwMode="auto">
          <a:xfrm>
            <a:off x="3678238" y="2574925"/>
            <a:ext cx="1265237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4" name="Rectangle 840"/>
          <p:cNvSpPr>
            <a:spLocks noChangeArrowheads="1"/>
          </p:cNvSpPr>
          <p:nvPr/>
        </p:nvSpPr>
        <p:spPr bwMode="auto">
          <a:xfrm>
            <a:off x="3792538" y="228600"/>
            <a:ext cx="571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5" name="Rectangle 841"/>
          <p:cNvSpPr>
            <a:spLocks noChangeArrowheads="1"/>
          </p:cNvSpPr>
          <p:nvPr/>
        </p:nvSpPr>
        <p:spPr bwMode="auto">
          <a:xfrm>
            <a:off x="3636963" y="2255838"/>
            <a:ext cx="1460500" cy="13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6" name="Rectangle 842"/>
          <p:cNvSpPr>
            <a:spLocks noChangeArrowheads="1"/>
          </p:cNvSpPr>
          <p:nvPr/>
        </p:nvSpPr>
        <p:spPr bwMode="auto">
          <a:xfrm>
            <a:off x="3557588" y="2195513"/>
            <a:ext cx="2409825" cy="1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7" name="Rectangle 843"/>
          <p:cNvSpPr>
            <a:spLocks noChangeArrowheads="1"/>
          </p:cNvSpPr>
          <p:nvPr/>
        </p:nvSpPr>
        <p:spPr bwMode="auto">
          <a:xfrm>
            <a:off x="2951163" y="828675"/>
            <a:ext cx="1952625" cy="14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8" name="Rectangle 844"/>
          <p:cNvSpPr>
            <a:spLocks noChangeArrowheads="1"/>
          </p:cNvSpPr>
          <p:nvPr/>
        </p:nvSpPr>
        <p:spPr bwMode="auto">
          <a:xfrm>
            <a:off x="2951163" y="833438"/>
            <a:ext cx="2073275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49" name="Rectangle 845"/>
          <p:cNvSpPr>
            <a:spLocks noChangeArrowheads="1"/>
          </p:cNvSpPr>
          <p:nvPr/>
        </p:nvSpPr>
        <p:spPr bwMode="auto">
          <a:xfrm>
            <a:off x="5348288" y="1524000"/>
            <a:ext cx="1285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  <a:latin typeface="Arial" charset="0"/>
              </a:rPr>
              <a:t>2</a:t>
            </a:r>
            <a:endParaRPr lang="en-US" sz="1800">
              <a:latin typeface="Arial" charset="0"/>
            </a:endParaRPr>
          </a:p>
        </p:txBody>
      </p:sp>
      <p:sp>
        <p:nvSpPr>
          <p:cNvPr id="14350" name="Rectangle 847"/>
          <p:cNvSpPr>
            <a:spLocks noChangeArrowheads="1"/>
          </p:cNvSpPr>
          <p:nvPr/>
        </p:nvSpPr>
        <p:spPr bwMode="auto">
          <a:xfrm>
            <a:off x="2909888" y="1492250"/>
            <a:ext cx="128587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800" b="1">
                <a:solidFill>
                  <a:srgbClr val="000000"/>
                </a:solidFill>
                <a:latin typeface="Arial" charset="0"/>
              </a:rPr>
              <a:t>1</a:t>
            </a:r>
            <a:endParaRPr lang="en-US" sz="1800">
              <a:latin typeface="Arial" charset="0"/>
            </a:endParaRPr>
          </a:p>
        </p:txBody>
      </p:sp>
      <p:pic>
        <p:nvPicPr>
          <p:cNvPr id="14351" name="Picture 848" descr="Figure showing the total seagrass area from the union coverage."/>
          <p:cNvPicPr>
            <a:picLocks noChangeAspect="1" noChangeArrowheads="1"/>
          </p:cNvPicPr>
          <p:nvPr/>
        </p:nvPicPr>
        <p:blipFill>
          <a:blip r:embed="rId3629" cstate="email"/>
          <a:srcRect/>
          <a:stretch>
            <a:fillRect/>
          </a:stretch>
        </p:blipFill>
        <p:spPr bwMode="auto">
          <a:xfrm>
            <a:off x="5553075" y="1068388"/>
            <a:ext cx="2197100" cy="122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2" name="Rectangle 849"/>
          <p:cNvSpPr>
            <a:spLocks noChangeArrowheads="1"/>
          </p:cNvSpPr>
          <p:nvPr/>
        </p:nvSpPr>
        <p:spPr bwMode="auto">
          <a:xfrm>
            <a:off x="6296025" y="1128713"/>
            <a:ext cx="881063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3" name="Rectangle 850"/>
          <p:cNvSpPr>
            <a:spLocks noChangeArrowheads="1"/>
          </p:cNvSpPr>
          <p:nvPr/>
        </p:nvSpPr>
        <p:spPr bwMode="auto">
          <a:xfrm>
            <a:off x="6211888" y="1101725"/>
            <a:ext cx="6096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r"/>
            <a:r>
              <a:rPr lang="en-US" sz="700" b="1">
                <a:solidFill>
                  <a:srgbClr val="000000"/>
                </a:solidFill>
                <a:latin typeface="Arial" charset="0"/>
              </a:rPr>
              <a:t>Union</a:t>
            </a:r>
          </a:p>
          <a:p>
            <a:pPr algn="r"/>
            <a:r>
              <a:rPr lang="en-US" sz="700" b="1">
                <a:solidFill>
                  <a:srgbClr val="000000"/>
                </a:solidFill>
                <a:latin typeface="Arial" charset="0"/>
              </a:rPr>
              <a:t>Seagrass</a:t>
            </a:r>
          </a:p>
          <a:p>
            <a:pPr algn="r"/>
            <a:r>
              <a:rPr lang="en-US" sz="700" b="1">
                <a:latin typeface="Arial" charset="0"/>
              </a:rPr>
              <a:t>Coverage</a:t>
            </a:r>
          </a:p>
        </p:txBody>
      </p:sp>
      <p:sp>
        <p:nvSpPr>
          <p:cNvPr id="14354" name="Rectangle 851"/>
          <p:cNvSpPr>
            <a:spLocks noChangeArrowheads="1"/>
          </p:cNvSpPr>
          <p:nvPr/>
        </p:nvSpPr>
        <p:spPr bwMode="auto">
          <a:xfrm>
            <a:off x="6288088" y="1682750"/>
            <a:ext cx="877887" cy="15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5" name="Line 852"/>
          <p:cNvSpPr>
            <a:spLocks noChangeShapeType="1"/>
          </p:cNvSpPr>
          <p:nvPr/>
        </p:nvSpPr>
        <p:spPr bwMode="auto">
          <a:xfrm>
            <a:off x="7126288" y="1671638"/>
            <a:ext cx="0" cy="4286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6" name="Line 853"/>
          <p:cNvSpPr>
            <a:spLocks noChangeShapeType="1"/>
          </p:cNvSpPr>
          <p:nvPr/>
        </p:nvSpPr>
        <p:spPr bwMode="auto">
          <a:xfrm>
            <a:off x="6394450" y="1668463"/>
            <a:ext cx="0" cy="4286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7" name="Line 854"/>
          <p:cNvSpPr>
            <a:spLocks noChangeShapeType="1"/>
          </p:cNvSpPr>
          <p:nvPr/>
        </p:nvSpPr>
        <p:spPr bwMode="auto">
          <a:xfrm>
            <a:off x="6415088" y="2100263"/>
            <a:ext cx="71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8" name="Line 855"/>
          <p:cNvSpPr>
            <a:spLocks noChangeShapeType="1"/>
          </p:cNvSpPr>
          <p:nvPr/>
        </p:nvSpPr>
        <p:spPr bwMode="auto">
          <a:xfrm>
            <a:off x="6415088" y="1676400"/>
            <a:ext cx="71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59" name="Rectangle 856"/>
          <p:cNvSpPr>
            <a:spLocks noChangeArrowheads="1"/>
          </p:cNvSpPr>
          <p:nvPr/>
        </p:nvSpPr>
        <p:spPr bwMode="auto">
          <a:xfrm>
            <a:off x="1668463" y="2114550"/>
            <a:ext cx="93345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0" name="Rectangle 857"/>
          <p:cNvSpPr>
            <a:spLocks noChangeArrowheads="1"/>
          </p:cNvSpPr>
          <p:nvPr/>
        </p:nvSpPr>
        <p:spPr bwMode="auto">
          <a:xfrm>
            <a:off x="1851025" y="3101975"/>
            <a:ext cx="571500" cy="13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1" name="Rectangle 858"/>
          <p:cNvSpPr>
            <a:spLocks noChangeArrowheads="1"/>
          </p:cNvSpPr>
          <p:nvPr/>
        </p:nvSpPr>
        <p:spPr bwMode="auto">
          <a:xfrm>
            <a:off x="1120775" y="3138488"/>
            <a:ext cx="944563" cy="11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2" name="Rectangle 859"/>
          <p:cNvSpPr>
            <a:spLocks noChangeArrowheads="1"/>
          </p:cNvSpPr>
          <p:nvPr/>
        </p:nvSpPr>
        <p:spPr bwMode="auto">
          <a:xfrm>
            <a:off x="900113" y="436563"/>
            <a:ext cx="536575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3" name="Rectangle 860"/>
          <p:cNvSpPr>
            <a:spLocks noChangeArrowheads="1"/>
          </p:cNvSpPr>
          <p:nvPr/>
        </p:nvSpPr>
        <p:spPr bwMode="auto">
          <a:xfrm>
            <a:off x="1433513" y="460375"/>
            <a:ext cx="57150" cy="14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4" name="Rectangle 861"/>
          <p:cNvSpPr>
            <a:spLocks noChangeArrowheads="1"/>
          </p:cNvSpPr>
          <p:nvPr/>
        </p:nvSpPr>
        <p:spPr bwMode="auto">
          <a:xfrm>
            <a:off x="2122488" y="857250"/>
            <a:ext cx="584200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5" name="Rectangle 862"/>
          <p:cNvSpPr>
            <a:spLocks noChangeArrowheads="1"/>
          </p:cNvSpPr>
          <p:nvPr/>
        </p:nvSpPr>
        <p:spPr bwMode="auto">
          <a:xfrm>
            <a:off x="2586038" y="879475"/>
            <a:ext cx="603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6" name="Rectangle 863"/>
          <p:cNvSpPr>
            <a:spLocks noChangeArrowheads="1"/>
          </p:cNvSpPr>
          <p:nvPr/>
        </p:nvSpPr>
        <p:spPr bwMode="auto">
          <a:xfrm>
            <a:off x="2586038" y="857250"/>
            <a:ext cx="200025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7" name="Rectangle 864"/>
          <p:cNvSpPr>
            <a:spLocks noChangeArrowheads="1"/>
          </p:cNvSpPr>
          <p:nvPr/>
        </p:nvSpPr>
        <p:spPr bwMode="auto">
          <a:xfrm>
            <a:off x="2667000" y="879475"/>
            <a:ext cx="58738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8" name="Rectangle 865"/>
          <p:cNvSpPr>
            <a:spLocks noChangeArrowheads="1"/>
          </p:cNvSpPr>
          <p:nvPr/>
        </p:nvSpPr>
        <p:spPr bwMode="auto">
          <a:xfrm>
            <a:off x="2667000" y="857250"/>
            <a:ext cx="249238" cy="16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69" name="Rectangle 866"/>
          <p:cNvSpPr>
            <a:spLocks noChangeArrowheads="1"/>
          </p:cNvSpPr>
          <p:nvPr/>
        </p:nvSpPr>
        <p:spPr bwMode="auto">
          <a:xfrm>
            <a:off x="2795588" y="879475"/>
            <a:ext cx="61912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0" name="Rectangle 867"/>
          <p:cNvSpPr>
            <a:spLocks noChangeArrowheads="1"/>
          </p:cNvSpPr>
          <p:nvPr/>
        </p:nvSpPr>
        <p:spPr bwMode="auto">
          <a:xfrm>
            <a:off x="3275013" y="1822450"/>
            <a:ext cx="571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1" name="Rectangle 868"/>
          <p:cNvSpPr>
            <a:spLocks noChangeArrowheads="1"/>
          </p:cNvSpPr>
          <p:nvPr/>
        </p:nvSpPr>
        <p:spPr bwMode="auto">
          <a:xfrm>
            <a:off x="3275013" y="1801813"/>
            <a:ext cx="19367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2" name="Rectangle 869"/>
          <p:cNvSpPr>
            <a:spLocks noChangeArrowheads="1"/>
          </p:cNvSpPr>
          <p:nvPr/>
        </p:nvSpPr>
        <p:spPr bwMode="auto">
          <a:xfrm>
            <a:off x="3354388" y="1822450"/>
            <a:ext cx="5397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3" name="Rectangle 870"/>
          <p:cNvSpPr>
            <a:spLocks noChangeArrowheads="1"/>
          </p:cNvSpPr>
          <p:nvPr/>
        </p:nvSpPr>
        <p:spPr bwMode="auto">
          <a:xfrm>
            <a:off x="3348038" y="1957388"/>
            <a:ext cx="2540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4" name="Rectangle 871"/>
          <p:cNvSpPr>
            <a:spLocks noChangeArrowheads="1"/>
          </p:cNvSpPr>
          <p:nvPr/>
        </p:nvSpPr>
        <p:spPr bwMode="auto">
          <a:xfrm>
            <a:off x="3481388" y="1822450"/>
            <a:ext cx="603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5" name="Rectangle 872"/>
          <p:cNvSpPr>
            <a:spLocks noChangeArrowheads="1"/>
          </p:cNvSpPr>
          <p:nvPr/>
        </p:nvSpPr>
        <p:spPr bwMode="auto">
          <a:xfrm>
            <a:off x="2851150" y="2249488"/>
            <a:ext cx="684213" cy="1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6" name="Rectangle 873"/>
          <p:cNvSpPr>
            <a:spLocks noChangeArrowheads="1"/>
          </p:cNvSpPr>
          <p:nvPr/>
        </p:nvSpPr>
        <p:spPr bwMode="auto">
          <a:xfrm>
            <a:off x="3316288" y="2252663"/>
            <a:ext cx="196850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7" name="Rectangle 874"/>
          <p:cNvSpPr>
            <a:spLocks noChangeArrowheads="1"/>
          </p:cNvSpPr>
          <p:nvPr/>
        </p:nvSpPr>
        <p:spPr bwMode="auto">
          <a:xfrm>
            <a:off x="3395663" y="2273300"/>
            <a:ext cx="53975" cy="1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8" name="Rectangle 875"/>
          <p:cNvSpPr>
            <a:spLocks noChangeArrowheads="1"/>
          </p:cNvSpPr>
          <p:nvPr/>
        </p:nvSpPr>
        <p:spPr bwMode="auto">
          <a:xfrm>
            <a:off x="3395663" y="2408238"/>
            <a:ext cx="250825" cy="16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79" name="Rectangle 876"/>
          <p:cNvSpPr>
            <a:spLocks noChangeArrowheads="1"/>
          </p:cNvSpPr>
          <p:nvPr/>
        </p:nvSpPr>
        <p:spPr bwMode="auto">
          <a:xfrm>
            <a:off x="3525838" y="2428875"/>
            <a:ext cx="61912" cy="1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0" name="Rectangle 877"/>
          <p:cNvSpPr>
            <a:spLocks noChangeArrowheads="1"/>
          </p:cNvSpPr>
          <p:nvPr/>
        </p:nvSpPr>
        <p:spPr bwMode="auto">
          <a:xfrm>
            <a:off x="3024188" y="2724150"/>
            <a:ext cx="544512" cy="14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1" name="Rectangle 878"/>
          <p:cNvSpPr>
            <a:spLocks noChangeArrowheads="1"/>
          </p:cNvSpPr>
          <p:nvPr/>
        </p:nvSpPr>
        <p:spPr bwMode="auto">
          <a:xfrm>
            <a:off x="3562350" y="2749550"/>
            <a:ext cx="571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2" name="Rectangle 879"/>
          <p:cNvSpPr>
            <a:spLocks noChangeArrowheads="1"/>
          </p:cNvSpPr>
          <p:nvPr/>
        </p:nvSpPr>
        <p:spPr bwMode="auto">
          <a:xfrm>
            <a:off x="2805113" y="2760663"/>
            <a:ext cx="484187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3" name="Rectangle 880"/>
          <p:cNvSpPr>
            <a:spLocks noChangeArrowheads="1"/>
          </p:cNvSpPr>
          <p:nvPr/>
        </p:nvSpPr>
        <p:spPr bwMode="auto">
          <a:xfrm>
            <a:off x="2805113" y="2762250"/>
            <a:ext cx="59055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4" name="Rectangle 881"/>
          <p:cNvSpPr>
            <a:spLocks noChangeArrowheads="1"/>
          </p:cNvSpPr>
          <p:nvPr/>
        </p:nvSpPr>
        <p:spPr bwMode="auto">
          <a:xfrm>
            <a:off x="3275013" y="2786063"/>
            <a:ext cx="5715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5" name="Rectangle 882"/>
          <p:cNvSpPr>
            <a:spLocks noChangeArrowheads="1"/>
          </p:cNvSpPr>
          <p:nvPr/>
        </p:nvSpPr>
        <p:spPr bwMode="auto">
          <a:xfrm>
            <a:off x="1358900" y="1114425"/>
            <a:ext cx="57150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6" name="Rectangle 883"/>
          <p:cNvSpPr>
            <a:spLocks noChangeArrowheads="1"/>
          </p:cNvSpPr>
          <p:nvPr/>
        </p:nvSpPr>
        <p:spPr bwMode="auto">
          <a:xfrm>
            <a:off x="1358900" y="1092200"/>
            <a:ext cx="198438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7" name="Rectangle 884"/>
          <p:cNvSpPr>
            <a:spLocks noChangeArrowheads="1"/>
          </p:cNvSpPr>
          <p:nvPr/>
        </p:nvSpPr>
        <p:spPr bwMode="auto">
          <a:xfrm>
            <a:off x="1436688" y="1114425"/>
            <a:ext cx="603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8" name="Rectangle 885"/>
          <p:cNvSpPr>
            <a:spLocks noChangeArrowheads="1"/>
          </p:cNvSpPr>
          <p:nvPr/>
        </p:nvSpPr>
        <p:spPr bwMode="auto">
          <a:xfrm>
            <a:off x="1436688" y="1092200"/>
            <a:ext cx="252412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89" name="Rectangle 886"/>
          <p:cNvSpPr>
            <a:spLocks noChangeArrowheads="1"/>
          </p:cNvSpPr>
          <p:nvPr/>
        </p:nvSpPr>
        <p:spPr bwMode="auto">
          <a:xfrm>
            <a:off x="1570038" y="1114425"/>
            <a:ext cx="603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0" name="Rectangle 887"/>
          <p:cNvSpPr>
            <a:spLocks noChangeArrowheads="1"/>
          </p:cNvSpPr>
          <p:nvPr/>
        </p:nvSpPr>
        <p:spPr bwMode="auto">
          <a:xfrm>
            <a:off x="1274763" y="1357313"/>
            <a:ext cx="441325" cy="1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1" name="Rectangle 888"/>
          <p:cNvSpPr>
            <a:spLocks noChangeArrowheads="1"/>
          </p:cNvSpPr>
          <p:nvPr/>
        </p:nvSpPr>
        <p:spPr bwMode="auto">
          <a:xfrm>
            <a:off x="1708150" y="1384300"/>
            <a:ext cx="61913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2" name="Rectangle 889"/>
          <p:cNvSpPr>
            <a:spLocks noChangeArrowheads="1"/>
          </p:cNvSpPr>
          <p:nvPr/>
        </p:nvSpPr>
        <p:spPr bwMode="auto">
          <a:xfrm>
            <a:off x="1392238" y="1563688"/>
            <a:ext cx="442912" cy="1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3" name="Rectangle 890"/>
          <p:cNvSpPr>
            <a:spLocks noChangeArrowheads="1"/>
          </p:cNvSpPr>
          <p:nvPr/>
        </p:nvSpPr>
        <p:spPr bwMode="auto">
          <a:xfrm>
            <a:off x="1392238" y="1568450"/>
            <a:ext cx="555625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4" name="Rectangle 891"/>
          <p:cNvSpPr>
            <a:spLocks noChangeArrowheads="1"/>
          </p:cNvSpPr>
          <p:nvPr/>
        </p:nvSpPr>
        <p:spPr bwMode="auto">
          <a:xfrm>
            <a:off x="1828800" y="1590675"/>
            <a:ext cx="55563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5" name="Rectangle 892"/>
          <p:cNvSpPr>
            <a:spLocks noChangeArrowheads="1"/>
          </p:cNvSpPr>
          <p:nvPr/>
        </p:nvSpPr>
        <p:spPr bwMode="auto">
          <a:xfrm>
            <a:off x="1296988" y="1897063"/>
            <a:ext cx="584200" cy="14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6" name="Rectangle 893"/>
          <p:cNvSpPr>
            <a:spLocks noChangeArrowheads="1"/>
          </p:cNvSpPr>
          <p:nvPr/>
        </p:nvSpPr>
        <p:spPr bwMode="auto">
          <a:xfrm>
            <a:off x="1697038" y="2711450"/>
            <a:ext cx="48895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7" name="Rectangle 901"/>
          <p:cNvSpPr>
            <a:spLocks noChangeArrowheads="1"/>
          </p:cNvSpPr>
          <p:nvPr/>
        </p:nvSpPr>
        <p:spPr bwMode="auto">
          <a:xfrm>
            <a:off x="1504950" y="304800"/>
            <a:ext cx="774700" cy="13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8" name="Rectangle 902"/>
          <p:cNvSpPr>
            <a:spLocks noChangeArrowheads="1"/>
          </p:cNvSpPr>
          <p:nvPr/>
        </p:nvSpPr>
        <p:spPr bwMode="auto">
          <a:xfrm>
            <a:off x="2189163" y="838200"/>
            <a:ext cx="407987" cy="10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99" name="Rectangle 903"/>
          <p:cNvSpPr>
            <a:spLocks noChangeArrowheads="1"/>
          </p:cNvSpPr>
          <p:nvPr/>
        </p:nvSpPr>
        <p:spPr bwMode="auto">
          <a:xfrm>
            <a:off x="2711450" y="2047875"/>
            <a:ext cx="406400" cy="10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0" name="Rectangle 904"/>
          <p:cNvSpPr>
            <a:spLocks noChangeArrowheads="1"/>
          </p:cNvSpPr>
          <p:nvPr/>
        </p:nvSpPr>
        <p:spPr bwMode="auto">
          <a:xfrm>
            <a:off x="2711450" y="2674938"/>
            <a:ext cx="323850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1" name="Rectangle 905"/>
          <p:cNvSpPr>
            <a:spLocks noChangeArrowheads="1"/>
          </p:cNvSpPr>
          <p:nvPr/>
        </p:nvSpPr>
        <p:spPr bwMode="auto">
          <a:xfrm>
            <a:off x="1166813" y="979488"/>
            <a:ext cx="355600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2" name="Rectangle 906"/>
          <p:cNvSpPr>
            <a:spLocks noChangeArrowheads="1"/>
          </p:cNvSpPr>
          <p:nvPr/>
        </p:nvSpPr>
        <p:spPr bwMode="auto">
          <a:xfrm>
            <a:off x="1570038" y="1114425"/>
            <a:ext cx="60325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3" name="Rectangle 907"/>
          <p:cNvSpPr>
            <a:spLocks noChangeArrowheads="1"/>
          </p:cNvSpPr>
          <p:nvPr/>
        </p:nvSpPr>
        <p:spPr bwMode="auto">
          <a:xfrm>
            <a:off x="2012950" y="2674938"/>
            <a:ext cx="433388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4" name="Rectangle 908"/>
          <p:cNvSpPr>
            <a:spLocks noChangeArrowheads="1"/>
          </p:cNvSpPr>
          <p:nvPr/>
        </p:nvSpPr>
        <p:spPr bwMode="auto">
          <a:xfrm>
            <a:off x="1227138" y="355600"/>
            <a:ext cx="871537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5" name="Rectangle 909"/>
          <p:cNvSpPr>
            <a:spLocks noChangeArrowheads="1"/>
          </p:cNvSpPr>
          <p:nvPr/>
        </p:nvSpPr>
        <p:spPr bwMode="auto">
          <a:xfrm>
            <a:off x="2925763" y="2527300"/>
            <a:ext cx="282575" cy="9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6" name="Rectangle 910"/>
          <p:cNvSpPr>
            <a:spLocks noChangeArrowheads="1"/>
          </p:cNvSpPr>
          <p:nvPr/>
        </p:nvSpPr>
        <p:spPr bwMode="auto">
          <a:xfrm>
            <a:off x="1411288" y="1338263"/>
            <a:ext cx="225425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4008" name="Group 911"/>
          <p:cNvGrpSpPr>
            <a:grpSpLocks/>
          </p:cNvGrpSpPr>
          <p:nvPr/>
        </p:nvGrpSpPr>
        <p:grpSpPr bwMode="auto">
          <a:xfrm>
            <a:off x="1481138" y="1704975"/>
            <a:ext cx="158750" cy="179388"/>
            <a:chOff x="1738" y="1789"/>
            <a:chExt cx="60" cy="118"/>
          </a:xfrm>
        </p:grpSpPr>
        <p:grpSp>
          <p:nvGrpSpPr>
            <p:cNvPr id="4009" name="Group 912"/>
            <p:cNvGrpSpPr>
              <a:grpSpLocks/>
            </p:cNvGrpSpPr>
            <p:nvPr/>
          </p:nvGrpSpPr>
          <p:grpSpPr bwMode="auto">
            <a:xfrm>
              <a:off x="1738" y="1789"/>
              <a:ext cx="60" cy="118"/>
              <a:chOff x="1738" y="1789"/>
              <a:chExt cx="60" cy="118"/>
            </a:xfrm>
          </p:grpSpPr>
          <p:sp>
            <p:nvSpPr>
              <p:cNvPr id="14433" name="Rectangle 913"/>
              <p:cNvSpPr>
                <a:spLocks noChangeArrowheads="1"/>
              </p:cNvSpPr>
              <p:nvPr/>
            </p:nvSpPr>
            <p:spPr bwMode="auto">
              <a:xfrm>
                <a:off x="1738" y="1789"/>
                <a:ext cx="58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4" name="Rectangle 914"/>
              <p:cNvSpPr>
                <a:spLocks noChangeArrowheads="1"/>
              </p:cNvSpPr>
              <p:nvPr/>
            </p:nvSpPr>
            <p:spPr bwMode="auto">
              <a:xfrm>
                <a:off x="1738" y="1789"/>
                <a:ext cx="58" cy="117"/>
              </a:xfrm>
              <a:prstGeom prst="rect">
                <a:avLst/>
              </a:prstGeom>
              <a:noFill/>
              <a:ln w="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5" name="Rectangle 915"/>
              <p:cNvSpPr>
                <a:spLocks noChangeArrowheads="1"/>
              </p:cNvSpPr>
              <p:nvPr/>
            </p:nvSpPr>
            <p:spPr bwMode="auto">
              <a:xfrm>
                <a:off x="1738" y="1789"/>
                <a:ext cx="60" cy="1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436" name="Rectangle 916"/>
              <p:cNvSpPr>
                <a:spLocks noChangeArrowheads="1"/>
              </p:cNvSpPr>
              <p:nvPr/>
            </p:nvSpPr>
            <p:spPr bwMode="auto">
              <a:xfrm>
                <a:off x="1738" y="1789"/>
                <a:ext cx="58" cy="1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432" name="Rectangle 917"/>
            <p:cNvSpPr>
              <a:spLocks noChangeArrowheads="1"/>
            </p:cNvSpPr>
            <p:nvPr/>
          </p:nvSpPr>
          <p:spPr bwMode="auto">
            <a:xfrm>
              <a:off x="1738" y="1789"/>
              <a:ext cx="60" cy="118"/>
            </a:xfrm>
            <a:prstGeom prst="rect">
              <a:avLst/>
            </a:prstGeom>
            <a:noFill/>
            <a:ln w="238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08" name="Rectangle 918"/>
          <p:cNvSpPr>
            <a:spLocks noChangeArrowheads="1"/>
          </p:cNvSpPr>
          <p:nvPr/>
        </p:nvSpPr>
        <p:spPr bwMode="auto">
          <a:xfrm>
            <a:off x="2773363" y="1831975"/>
            <a:ext cx="407987" cy="9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09" name="Rectangle 919" descr="Stationery"/>
          <p:cNvSpPr>
            <a:spLocks noChangeArrowheads="1"/>
          </p:cNvSpPr>
          <p:nvPr/>
        </p:nvSpPr>
        <p:spPr bwMode="auto">
          <a:xfrm rot="2664391">
            <a:off x="396875" y="641350"/>
            <a:ext cx="2036763" cy="293688"/>
          </a:xfrm>
          <a:prstGeom prst="rect">
            <a:avLst/>
          </a:prstGeom>
          <a:blipFill dpi="0" rotWithShape="0">
            <a:blip r:embed="rId3630" cstate="email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410" name="Line 920"/>
          <p:cNvSpPr>
            <a:spLocks noChangeShapeType="1"/>
          </p:cNvSpPr>
          <p:nvPr/>
        </p:nvSpPr>
        <p:spPr bwMode="auto">
          <a:xfrm flipV="1">
            <a:off x="1462088" y="762000"/>
            <a:ext cx="1828800" cy="933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11" name="Line 921"/>
          <p:cNvSpPr>
            <a:spLocks noChangeShapeType="1"/>
          </p:cNvSpPr>
          <p:nvPr/>
        </p:nvSpPr>
        <p:spPr bwMode="auto">
          <a:xfrm>
            <a:off x="1462088" y="1905000"/>
            <a:ext cx="1828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412" name="Line 922"/>
          <p:cNvSpPr>
            <a:spLocks noChangeShapeType="1"/>
          </p:cNvSpPr>
          <p:nvPr/>
        </p:nvSpPr>
        <p:spPr bwMode="auto">
          <a:xfrm flipV="1">
            <a:off x="5195888" y="18288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413" name="Text Box 930"/>
          <p:cNvSpPr txBox="1">
            <a:spLocks noChangeArrowheads="1"/>
          </p:cNvSpPr>
          <p:nvPr/>
        </p:nvSpPr>
        <p:spPr bwMode="auto">
          <a:xfrm>
            <a:off x="5881688" y="457200"/>
            <a:ext cx="1662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rgbClr val="005200"/>
                </a:solidFill>
                <a:latin typeface="Arial" charset="0"/>
              </a:rPr>
              <a:t>Depth Limits</a:t>
            </a:r>
            <a:endParaRPr lang="en-US" dirty="0">
              <a:solidFill>
                <a:srgbClr val="005200"/>
              </a:solidFill>
              <a:latin typeface="Arial" charset="0"/>
            </a:endParaRPr>
          </a:p>
        </p:txBody>
      </p:sp>
      <p:grpSp>
        <p:nvGrpSpPr>
          <p:cNvPr id="4010" name="Group 4007" descr="Figure showing the bathymetry for the lagoon and how the deep edge was determined."/>
          <p:cNvGrpSpPr>
            <a:grpSpLocks/>
          </p:cNvGrpSpPr>
          <p:nvPr/>
        </p:nvGrpSpPr>
        <p:grpSpPr bwMode="auto">
          <a:xfrm>
            <a:off x="471488" y="2133600"/>
            <a:ext cx="7848600" cy="4038600"/>
            <a:chOff x="471487" y="2133600"/>
            <a:chExt cx="7848599" cy="4038600"/>
          </a:xfrm>
        </p:grpSpPr>
        <p:sp>
          <p:nvSpPr>
            <p:cNvPr id="14415" name="Rectangle 2"/>
            <p:cNvSpPr>
              <a:spLocks noChangeArrowheads="1"/>
            </p:cNvSpPr>
            <p:nvPr/>
          </p:nvSpPr>
          <p:spPr bwMode="auto">
            <a:xfrm>
              <a:off x="4129087" y="2820988"/>
              <a:ext cx="4763" cy="230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Rectangle 846"/>
            <p:cNvSpPr>
              <a:spLocks noChangeArrowheads="1"/>
            </p:cNvSpPr>
            <p:nvPr/>
          </p:nvSpPr>
          <p:spPr bwMode="auto">
            <a:xfrm>
              <a:off x="6196360" y="3152001"/>
              <a:ext cx="12824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>
                  <a:solidFill>
                    <a:srgbClr val="000000"/>
                  </a:solidFill>
                  <a:latin typeface="Arial" charset="0"/>
                </a:rPr>
                <a:t>3</a:t>
              </a:r>
              <a:endParaRPr lang="en-US" sz="1800">
                <a:latin typeface="Arial" charset="0"/>
              </a:endParaRPr>
            </a:p>
          </p:txBody>
        </p:sp>
        <p:sp>
          <p:nvSpPr>
            <p:cNvPr id="14417" name="Rectangle 894"/>
            <p:cNvSpPr>
              <a:spLocks noChangeArrowheads="1"/>
            </p:cNvSpPr>
            <p:nvPr/>
          </p:nvSpPr>
          <p:spPr bwMode="auto">
            <a:xfrm>
              <a:off x="5503862" y="4124325"/>
              <a:ext cx="511175" cy="204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Rectangle 895"/>
            <p:cNvSpPr>
              <a:spLocks noChangeArrowheads="1"/>
            </p:cNvSpPr>
            <p:nvPr/>
          </p:nvSpPr>
          <p:spPr bwMode="auto">
            <a:xfrm>
              <a:off x="4579937" y="3768725"/>
              <a:ext cx="779463" cy="168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pic>
          <p:nvPicPr>
            <p:cNvPr id="14419" name="Picture 896"/>
            <p:cNvPicPr>
              <a:picLocks noChangeAspect="1" noChangeArrowheads="1"/>
            </p:cNvPicPr>
            <p:nvPr/>
          </p:nvPicPr>
          <p:blipFill>
            <a:blip r:embed="rId3631" cstate="email"/>
            <a:srcRect/>
            <a:stretch>
              <a:fillRect/>
            </a:stretch>
          </p:blipFill>
          <p:spPr bwMode="auto">
            <a:xfrm>
              <a:off x="2605087" y="3733800"/>
              <a:ext cx="3886200" cy="24384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grpSp>
          <p:nvGrpSpPr>
            <p:cNvPr id="4011" name="Group 897"/>
            <p:cNvGrpSpPr>
              <a:grpSpLocks/>
            </p:cNvGrpSpPr>
            <p:nvPr/>
          </p:nvGrpSpPr>
          <p:grpSpPr bwMode="auto">
            <a:xfrm>
              <a:off x="5468936" y="3657600"/>
              <a:ext cx="2851150" cy="1612900"/>
              <a:chOff x="3436" y="2304"/>
              <a:chExt cx="1796" cy="1016"/>
            </a:xfrm>
          </p:grpSpPr>
          <p:sp>
            <p:nvSpPr>
              <p:cNvPr id="14428" name="Text Box 898"/>
              <p:cNvSpPr txBox="1">
                <a:spLocks noChangeArrowheads="1"/>
              </p:cNvSpPr>
              <p:nvPr/>
            </p:nvSpPr>
            <p:spPr bwMode="auto">
              <a:xfrm>
                <a:off x="4080" y="2304"/>
                <a:ext cx="1152" cy="8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1600" b="1">
                    <a:latin typeface="Arial" charset="0"/>
                  </a:rPr>
                  <a:t>Depth points nearest union boundary determined the depth limit.</a:t>
                </a:r>
              </a:p>
            </p:txBody>
          </p:sp>
          <p:sp>
            <p:nvSpPr>
              <p:cNvPr id="14429" name="Oval 899"/>
              <p:cNvSpPr>
                <a:spLocks noChangeArrowheads="1"/>
              </p:cNvSpPr>
              <p:nvPr/>
            </p:nvSpPr>
            <p:spPr bwMode="auto">
              <a:xfrm>
                <a:off x="3436" y="3208"/>
                <a:ext cx="159" cy="112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30" name="Line 900"/>
              <p:cNvSpPr>
                <a:spLocks noChangeShapeType="1"/>
              </p:cNvSpPr>
              <p:nvPr/>
            </p:nvSpPr>
            <p:spPr bwMode="auto">
              <a:xfrm flipH="1" flipV="1">
                <a:off x="3648" y="3312"/>
                <a:ext cx="57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stealth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421" name="Line 923"/>
            <p:cNvSpPr>
              <a:spLocks noChangeShapeType="1"/>
            </p:cNvSpPr>
            <p:nvPr/>
          </p:nvSpPr>
          <p:spPr bwMode="auto">
            <a:xfrm flipH="1">
              <a:off x="6491287" y="2133600"/>
              <a:ext cx="0" cy="13716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12" name="Group 924"/>
            <p:cNvGrpSpPr>
              <a:grpSpLocks/>
            </p:cNvGrpSpPr>
            <p:nvPr/>
          </p:nvGrpSpPr>
          <p:grpSpPr bwMode="auto">
            <a:xfrm>
              <a:off x="471487" y="4038602"/>
              <a:ext cx="5048250" cy="1458913"/>
              <a:chOff x="528" y="2544"/>
              <a:chExt cx="3180" cy="919"/>
            </a:xfrm>
          </p:grpSpPr>
          <p:sp>
            <p:nvSpPr>
              <p:cNvPr id="14425" name="Text Box 925"/>
              <p:cNvSpPr txBox="1">
                <a:spLocks noChangeArrowheads="1"/>
              </p:cNvSpPr>
              <p:nvPr/>
            </p:nvSpPr>
            <p:spPr bwMode="auto">
              <a:xfrm>
                <a:off x="528" y="2688"/>
                <a:ext cx="1284" cy="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r">
                  <a:spcBef>
                    <a:spcPct val="50000"/>
                  </a:spcBef>
                </a:pPr>
                <a:r>
                  <a:rPr lang="en-US" sz="1600" b="1">
                    <a:latin typeface="Arial" charset="0"/>
                  </a:rPr>
                  <a:t>Depth point exclusion rules </a:t>
                </a:r>
                <a:r>
                  <a:rPr lang="en-US" sz="1400" b="1">
                    <a:latin typeface="Arial" charset="0"/>
                  </a:rPr>
                  <a:t>e.g., depth points @ dredged areas excluded.</a:t>
                </a:r>
              </a:p>
            </p:txBody>
          </p:sp>
          <p:sp>
            <p:nvSpPr>
              <p:cNvPr id="14426" name="Oval 926"/>
              <p:cNvSpPr>
                <a:spLocks noChangeArrowheads="1"/>
              </p:cNvSpPr>
              <p:nvPr/>
            </p:nvSpPr>
            <p:spPr bwMode="auto">
              <a:xfrm>
                <a:off x="3312" y="2544"/>
                <a:ext cx="396" cy="119"/>
              </a:xfrm>
              <a:prstGeom prst="ellips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427" name="Line 927"/>
              <p:cNvSpPr>
                <a:spLocks noChangeShapeType="1"/>
              </p:cNvSpPr>
              <p:nvPr/>
            </p:nvSpPr>
            <p:spPr bwMode="auto">
              <a:xfrm flipV="1">
                <a:off x="1776" y="2640"/>
                <a:ext cx="1536" cy="144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4423" name="Text Box 929"/>
            <p:cNvSpPr txBox="1">
              <a:spLocks noChangeArrowheads="1"/>
            </p:cNvSpPr>
            <p:nvPr/>
          </p:nvSpPr>
          <p:spPr bwMode="auto">
            <a:xfrm>
              <a:off x="3671887" y="3298825"/>
              <a:ext cx="15240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 b="1">
                  <a:solidFill>
                    <a:srgbClr val="CC0000"/>
                  </a:solidFill>
                  <a:latin typeface="Arial" charset="0"/>
                </a:rPr>
                <a:t>Bathymetry</a:t>
              </a:r>
            </a:p>
          </p:txBody>
        </p:sp>
        <p:cxnSp>
          <p:nvCxnSpPr>
            <p:cNvPr id="4007" name="Straight Connector 4006"/>
            <p:cNvCxnSpPr/>
            <p:nvPr/>
          </p:nvCxnSpPr>
          <p:spPr>
            <a:xfrm rot="5400000">
              <a:off x="6620667" y="5096669"/>
              <a:ext cx="274638" cy="762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2" descr="Figure showing the three-year moving average of annual discharge from the Upper St. Johns River Basin C-54 to the Sebastian River."/>
          <p:cNvGrpSpPr/>
          <p:nvPr/>
        </p:nvGrpSpPr>
        <p:grpSpPr>
          <a:xfrm>
            <a:off x="457200" y="304800"/>
            <a:ext cx="8316261" cy="6296799"/>
            <a:chOff x="457200" y="304800"/>
            <a:chExt cx="8316261" cy="6296799"/>
          </a:xfrm>
        </p:grpSpPr>
        <p:sp>
          <p:nvSpPr>
            <p:cNvPr id="1028" name="AutoShape 4"/>
            <p:cNvSpPr>
              <a:spLocks noChangeAspect="1" noChangeArrowheads="1" noTextEdit="1"/>
            </p:cNvSpPr>
            <p:nvPr/>
          </p:nvSpPr>
          <p:spPr bwMode="auto">
            <a:xfrm>
              <a:off x="685800" y="521286"/>
              <a:ext cx="8087661" cy="58795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0" name="Rectangle 6"/>
            <p:cNvSpPr>
              <a:spLocks noChangeArrowheads="1"/>
            </p:cNvSpPr>
            <p:nvPr/>
          </p:nvSpPr>
          <p:spPr bwMode="auto">
            <a:xfrm>
              <a:off x="457200" y="304800"/>
              <a:ext cx="8302959" cy="62484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1302129" y="1022331"/>
              <a:ext cx="7325009" cy="472666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2" name="Freeform 8"/>
            <p:cNvSpPr>
              <a:spLocks noEditPoints="1"/>
            </p:cNvSpPr>
            <p:nvPr/>
          </p:nvSpPr>
          <p:spPr bwMode="auto">
            <a:xfrm>
              <a:off x="1297695" y="1022331"/>
              <a:ext cx="7333877" cy="3556086"/>
            </a:xfrm>
            <a:custGeom>
              <a:avLst/>
              <a:gdLst/>
              <a:ahLst/>
              <a:cxnLst>
                <a:cxn ang="0">
                  <a:pos x="0" y="2400"/>
                </a:cxn>
                <a:cxn ang="0">
                  <a:pos x="4962" y="2400"/>
                </a:cxn>
                <a:cxn ang="0">
                  <a:pos x="4962" y="2406"/>
                </a:cxn>
                <a:cxn ang="0">
                  <a:pos x="0" y="2406"/>
                </a:cxn>
                <a:cxn ang="0">
                  <a:pos x="0" y="2400"/>
                </a:cxn>
                <a:cxn ang="0">
                  <a:pos x="0" y="1596"/>
                </a:cxn>
                <a:cxn ang="0">
                  <a:pos x="4962" y="1596"/>
                </a:cxn>
                <a:cxn ang="0">
                  <a:pos x="4962" y="1602"/>
                </a:cxn>
                <a:cxn ang="0">
                  <a:pos x="0" y="1602"/>
                </a:cxn>
                <a:cxn ang="0">
                  <a:pos x="0" y="1596"/>
                </a:cxn>
                <a:cxn ang="0">
                  <a:pos x="0" y="798"/>
                </a:cxn>
                <a:cxn ang="0">
                  <a:pos x="4962" y="798"/>
                </a:cxn>
                <a:cxn ang="0">
                  <a:pos x="4962" y="804"/>
                </a:cxn>
                <a:cxn ang="0">
                  <a:pos x="0" y="804"/>
                </a:cxn>
                <a:cxn ang="0">
                  <a:pos x="0" y="798"/>
                </a:cxn>
                <a:cxn ang="0">
                  <a:pos x="0" y="0"/>
                </a:cxn>
                <a:cxn ang="0">
                  <a:pos x="4962" y="0"/>
                </a:cxn>
                <a:cxn ang="0">
                  <a:pos x="4962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962" h="2406">
                  <a:moveTo>
                    <a:pt x="0" y="2400"/>
                  </a:moveTo>
                  <a:lnTo>
                    <a:pt x="4962" y="2400"/>
                  </a:lnTo>
                  <a:lnTo>
                    <a:pt x="4962" y="2406"/>
                  </a:lnTo>
                  <a:lnTo>
                    <a:pt x="0" y="2406"/>
                  </a:lnTo>
                  <a:lnTo>
                    <a:pt x="0" y="2400"/>
                  </a:lnTo>
                  <a:close/>
                  <a:moveTo>
                    <a:pt x="0" y="1596"/>
                  </a:moveTo>
                  <a:lnTo>
                    <a:pt x="4962" y="1596"/>
                  </a:lnTo>
                  <a:lnTo>
                    <a:pt x="4962" y="1602"/>
                  </a:lnTo>
                  <a:lnTo>
                    <a:pt x="0" y="1602"/>
                  </a:lnTo>
                  <a:lnTo>
                    <a:pt x="0" y="1596"/>
                  </a:lnTo>
                  <a:close/>
                  <a:moveTo>
                    <a:pt x="0" y="798"/>
                  </a:moveTo>
                  <a:lnTo>
                    <a:pt x="4962" y="798"/>
                  </a:lnTo>
                  <a:lnTo>
                    <a:pt x="4962" y="804"/>
                  </a:lnTo>
                  <a:lnTo>
                    <a:pt x="0" y="804"/>
                  </a:lnTo>
                  <a:lnTo>
                    <a:pt x="0" y="798"/>
                  </a:lnTo>
                  <a:close/>
                  <a:moveTo>
                    <a:pt x="0" y="0"/>
                  </a:moveTo>
                  <a:lnTo>
                    <a:pt x="4962" y="0"/>
                  </a:lnTo>
                  <a:lnTo>
                    <a:pt x="496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3" name="Freeform 9"/>
            <p:cNvSpPr>
              <a:spLocks noEditPoints="1"/>
            </p:cNvSpPr>
            <p:nvPr/>
          </p:nvSpPr>
          <p:spPr bwMode="auto">
            <a:xfrm>
              <a:off x="1390810" y="2405746"/>
              <a:ext cx="7147648" cy="3343253"/>
            </a:xfrm>
            <a:custGeom>
              <a:avLst/>
              <a:gdLst/>
              <a:ahLst/>
              <a:cxnLst>
                <a:cxn ang="0">
                  <a:pos x="78" y="990"/>
                </a:cxn>
                <a:cxn ang="0">
                  <a:pos x="0" y="2262"/>
                </a:cxn>
                <a:cxn ang="0">
                  <a:pos x="198" y="762"/>
                </a:cxn>
                <a:cxn ang="0">
                  <a:pos x="276" y="2262"/>
                </a:cxn>
                <a:cxn ang="0">
                  <a:pos x="198" y="762"/>
                </a:cxn>
                <a:cxn ang="0">
                  <a:pos x="474" y="732"/>
                </a:cxn>
                <a:cxn ang="0">
                  <a:pos x="396" y="2262"/>
                </a:cxn>
                <a:cxn ang="0">
                  <a:pos x="594" y="348"/>
                </a:cxn>
                <a:cxn ang="0">
                  <a:pos x="672" y="2262"/>
                </a:cxn>
                <a:cxn ang="0">
                  <a:pos x="594" y="348"/>
                </a:cxn>
                <a:cxn ang="0">
                  <a:pos x="870" y="750"/>
                </a:cxn>
                <a:cxn ang="0">
                  <a:pos x="792" y="2262"/>
                </a:cxn>
                <a:cxn ang="0">
                  <a:pos x="990" y="0"/>
                </a:cxn>
                <a:cxn ang="0">
                  <a:pos x="1068" y="2262"/>
                </a:cxn>
                <a:cxn ang="0">
                  <a:pos x="990" y="0"/>
                </a:cxn>
                <a:cxn ang="0">
                  <a:pos x="1266" y="744"/>
                </a:cxn>
                <a:cxn ang="0">
                  <a:pos x="1188" y="2262"/>
                </a:cxn>
                <a:cxn ang="0">
                  <a:pos x="1386" y="618"/>
                </a:cxn>
                <a:cxn ang="0">
                  <a:pos x="1464" y="2262"/>
                </a:cxn>
                <a:cxn ang="0">
                  <a:pos x="1386" y="618"/>
                </a:cxn>
                <a:cxn ang="0">
                  <a:pos x="1662" y="1230"/>
                </a:cxn>
                <a:cxn ang="0">
                  <a:pos x="1584" y="2262"/>
                </a:cxn>
                <a:cxn ang="0">
                  <a:pos x="1782" y="1290"/>
                </a:cxn>
                <a:cxn ang="0">
                  <a:pos x="1860" y="2262"/>
                </a:cxn>
                <a:cxn ang="0">
                  <a:pos x="1782" y="1290"/>
                </a:cxn>
                <a:cxn ang="0">
                  <a:pos x="2064" y="546"/>
                </a:cxn>
                <a:cxn ang="0">
                  <a:pos x="1980" y="2262"/>
                </a:cxn>
                <a:cxn ang="0">
                  <a:pos x="2178" y="762"/>
                </a:cxn>
                <a:cxn ang="0">
                  <a:pos x="2262" y="2262"/>
                </a:cxn>
                <a:cxn ang="0">
                  <a:pos x="2178" y="762"/>
                </a:cxn>
                <a:cxn ang="0">
                  <a:pos x="2460" y="1020"/>
                </a:cxn>
                <a:cxn ang="0">
                  <a:pos x="2376" y="2262"/>
                </a:cxn>
                <a:cxn ang="0">
                  <a:pos x="2574" y="1590"/>
                </a:cxn>
                <a:cxn ang="0">
                  <a:pos x="2658" y="2262"/>
                </a:cxn>
                <a:cxn ang="0">
                  <a:pos x="2574" y="1590"/>
                </a:cxn>
                <a:cxn ang="0">
                  <a:pos x="2856" y="1194"/>
                </a:cxn>
                <a:cxn ang="0">
                  <a:pos x="2772" y="2262"/>
                </a:cxn>
                <a:cxn ang="0">
                  <a:pos x="2976" y="1344"/>
                </a:cxn>
                <a:cxn ang="0">
                  <a:pos x="3054" y="2262"/>
                </a:cxn>
                <a:cxn ang="0">
                  <a:pos x="2976" y="1344"/>
                </a:cxn>
                <a:cxn ang="0">
                  <a:pos x="3252" y="1068"/>
                </a:cxn>
                <a:cxn ang="0">
                  <a:pos x="3174" y="2262"/>
                </a:cxn>
                <a:cxn ang="0">
                  <a:pos x="3372" y="1482"/>
                </a:cxn>
                <a:cxn ang="0">
                  <a:pos x="3450" y="2262"/>
                </a:cxn>
                <a:cxn ang="0">
                  <a:pos x="3372" y="1482"/>
                </a:cxn>
                <a:cxn ang="0">
                  <a:pos x="3648" y="1446"/>
                </a:cxn>
                <a:cxn ang="0">
                  <a:pos x="3570" y="2262"/>
                </a:cxn>
                <a:cxn ang="0">
                  <a:pos x="3768" y="1776"/>
                </a:cxn>
                <a:cxn ang="0">
                  <a:pos x="3846" y="2262"/>
                </a:cxn>
                <a:cxn ang="0">
                  <a:pos x="3768" y="1776"/>
                </a:cxn>
                <a:cxn ang="0">
                  <a:pos x="4044" y="1554"/>
                </a:cxn>
                <a:cxn ang="0">
                  <a:pos x="3966" y="2262"/>
                </a:cxn>
                <a:cxn ang="0">
                  <a:pos x="4164" y="1662"/>
                </a:cxn>
                <a:cxn ang="0">
                  <a:pos x="4242" y="2262"/>
                </a:cxn>
                <a:cxn ang="0">
                  <a:pos x="4164" y="1662"/>
                </a:cxn>
                <a:cxn ang="0">
                  <a:pos x="4440" y="1728"/>
                </a:cxn>
                <a:cxn ang="0">
                  <a:pos x="4362" y="2262"/>
                </a:cxn>
                <a:cxn ang="0">
                  <a:pos x="4560" y="1980"/>
                </a:cxn>
                <a:cxn ang="0">
                  <a:pos x="4638" y="2262"/>
                </a:cxn>
                <a:cxn ang="0">
                  <a:pos x="4560" y="1980"/>
                </a:cxn>
                <a:cxn ang="0">
                  <a:pos x="4836" y="1866"/>
                </a:cxn>
                <a:cxn ang="0">
                  <a:pos x="4758" y="2262"/>
                </a:cxn>
              </a:cxnLst>
              <a:rect l="0" t="0" r="r" b="b"/>
              <a:pathLst>
                <a:path w="4836" h="2262">
                  <a:moveTo>
                    <a:pt x="0" y="990"/>
                  </a:moveTo>
                  <a:lnTo>
                    <a:pt x="78" y="990"/>
                  </a:lnTo>
                  <a:lnTo>
                    <a:pt x="78" y="2262"/>
                  </a:lnTo>
                  <a:lnTo>
                    <a:pt x="0" y="2262"/>
                  </a:lnTo>
                  <a:lnTo>
                    <a:pt x="0" y="990"/>
                  </a:lnTo>
                  <a:close/>
                  <a:moveTo>
                    <a:pt x="198" y="762"/>
                  </a:moveTo>
                  <a:lnTo>
                    <a:pt x="276" y="762"/>
                  </a:lnTo>
                  <a:lnTo>
                    <a:pt x="276" y="2262"/>
                  </a:lnTo>
                  <a:lnTo>
                    <a:pt x="198" y="2262"/>
                  </a:lnTo>
                  <a:lnTo>
                    <a:pt x="198" y="762"/>
                  </a:lnTo>
                  <a:close/>
                  <a:moveTo>
                    <a:pt x="396" y="732"/>
                  </a:moveTo>
                  <a:lnTo>
                    <a:pt x="474" y="732"/>
                  </a:lnTo>
                  <a:lnTo>
                    <a:pt x="474" y="2262"/>
                  </a:lnTo>
                  <a:lnTo>
                    <a:pt x="396" y="2262"/>
                  </a:lnTo>
                  <a:lnTo>
                    <a:pt x="396" y="732"/>
                  </a:lnTo>
                  <a:close/>
                  <a:moveTo>
                    <a:pt x="594" y="348"/>
                  </a:moveTo>
                  <a:lnTo>
                    <a:pt x="672" y="348"/>
                  </a:lnTo>
                  <a:lnTo>
                    <a:pt x="672" y="2262"/>
                  </a:lnTo>
                  <a:lnTo>
                    <a:pt x="594" y="2262"/>
                  </a:lnTo>
                  <a:lnTo>
                    <a:pt x="594" y="348"/>
                  </a:lnTo>
                  <a:close/>
                  <a:moveTo>
                    <a:pt x="792" y="750"/>
                  </a:moveTo>
                  <a:lnTo>
                    <a:pt x="870" y="750"/>
                  </a:lnTo>
                  <a:lnTo>
                    <a:pt x="870" y="2262"/>
                  </a:lnTo>
                  <a:lnTo>
                    <a:pt x="792" y="2262"/>
                  </a:lnTo>
                  <a:lnTo>
                    <a:pt x="792" y="750"/>
                  </a:lnTo>
                  <a:close/>
                  <a:moveTo>
                    <a:pt x="990" y="0"/>
                  </a:moveTo>
                  <a:lnTo>
                    <a:pt x="1068" y="0"/>
                  </a:lnTo>
                  <a:lnTo>
                    <a:pt x="1068" y="2262"/>
                  </a:lnTo>
                  <a:lnTo>
                    <a:pt x="990" y="2262"/>
                  </a:lnTo>
                  <a:lnTo>
                    <a:pt x="990" y="0"/>
                  </a:lnTo>
                  <a:close/>
                  <a:moveTo>
                    <a:pt x="1188" y="744"/>
                  </a:moveTo>
                  <a:lnTo>
                    <a:pt x="1266" y="744"/>
                  </a:lnTo>
                  <a:lnTo>
                    <a:pt x="1266" y="2262"/>
                  </a:lnTo>
                  <a:lnTo>
                    <a:pt x="1188" y="2262"/>
                  </a:lnTo>
                  <a:lnTo>
                    <a:pt x="1188" y="744"/>
                  </a:lnTo>
                  <a:close/>
                  <a:moveTo>
                    <a:pt x="1386" y="618"/>
                  </a:moveTo>
                  <a:lnTo>
                    <a:pt x="1464" y="618"/>
                  </a:lnTo>
                  <a:lnTo>
                    <a:pt x="1464" y="2262"/>
                  </a:lnTo>
                  <a:lnTo>
                    <a:pt x="1386" y="2262"/>
                  </a:lnTo>
                  <a:lnTo>
                    <a:pt x="1386" y="618"/>
                  </a:lnTo>
                  <a:close/>
                  <a:moveTo>
                    <a:pt x="1584" y="1230"/>
                  </a:moveTo>
                  <a:lnTo>
                    <a:pt x="1662" y="1230"/>
                  </a:lnTo>
                  <a:lnTo>
                    <a:pt x="1662" y="2262"/>
                  </a:lnTo>
                  <a:lnTo>
                    <a:pt x="1584" y="2262"/>
                  </a:lnTo>
                  <a:lnTo>
                    <a:pt x="1584" y="1230"/>
                  </a:lnTo>
                  <a:close/>
                  <a:moveTo>
                    <a:pt x="1782" y="1290"/>
                  </a:moveTo>
                  <a:lnTo>
                    <a:pt x="1860" y="1290"/>
                  </a:lnTo>
                  <a:lnTo>
                    <a:pt x="1860" y="2262"/>
                  </a:lnTo>
                  <a:lnTo>
                    <a:pt x="1782" y="2262"/>
                  </a:lnTo>
                  <a:lnTo>
                    <a:pt x="1782" y="1290"/>
                  </a:lnTo>
                  <a:close/>
                  <a:moveTo>
                    <a:pt x="1980" y="546"/>
                  </a:moveTo>
                  <a:lnTo>
                    <a:pt x="2064" y="546"/>
                  </a:lnTo>
                  <a:lnTo>
                    <a:pt x="2064" y="2262"/>
                  </a:lnTo>
                  <a:lnTo>
                    <a:pt x="1980" y="2262"/>
                  </a:lnTo>
                  <a:lnTo>
                    <a:pt x="1980" y="546"/>
                  </a:lnTo>
                  <a:close/>
                  <a:moveTo>
                    <a:pt x="2178" y="762"/>
                  </a:moveTo>
                  <a:lnTo>
                    <a:pt x="2262" y="762"/>
                  </a:lnTo>
                  <a:lnTo>
                    <a:pt x="2262" y="2262"/>
                  </a:lnTo>
                  <a:lnTo>
                    <a:pt x="2178" y="2262"/>
                  </a:lnTo>
                  <a:lnTo>
                    <a:pt x="2178" y="762"/>
                  </a:lnTo>
                  <a:close/>
                  <a:moveTo>
                    <a:pt x="2376" y="1020"/>
                  </a:moveTo>
                  <a:lnTo>
                    <a:pt x="2460" y="1020"/>
                  </a:lnTo>
                  <a:lnTo>
                    <a:pt x="2460" y="2262"/>
                  </a:lnTo>
                  <a:lnTo>
                    <a:pt x="2376" y="2262"/>
                  </a:lnTo>
                  <a:lnTo>
                    <a:pt x="2376" y="1020"/>
                  </a:lnTo>
                  <a:close/>
                  <a:moveTo>
                    <a:pt x="2574" y="1590"/>
                  </a:moveTo>
                  <a:lnTo>
                    <a:pt x="2658" y="1590"/>
                  </a:lnTo>
                  <a:lnTo>
                    <a:pt x="2658" y="2262"/>
                  </a:lnTo>
                  <a:lnTo>
                    <a:pt x="2574" y="2262"/>
                  </a:lnTo>
                  <a:lnTo>
                    <a:pt x="2574" y="1590"/>
                  </a:lnTo>
                  <a:close/>
                  <a:moveTo>
                    <a:pt x="2772" y="1194"/>
                  </a:moveTo>
                  <a:lnTo>
                    <a:pt x="2856" y="1194"/>
                  </a:lnTo>
                  <a:lnTo>
                    <a:pt x="2856" y="2262"/>
                  </a:lnTo>
                  <a:lnTo>
                    <a:pt x="2772" y="2262"/>
                  </a:lnTo>
                  <a:lnTo>
                    <a:pt x="2772" y="1194"/>
                  </a:lnTo>
                  <a:close/>
                  <a:moveTo>
                    <a:pt x="2976" y="1344"/>
                  </a:moveTo>
                  <a:lnTo>
                    <a:pt x="3054" y="1344"/>
                  </a:lnTo>
                  <a:lnTo>
                    <a:pt x="3054" y="2262"/>
                  </a:lnTo>
                  <a:lnTo>
                    <a:pt x="2976" y="2262"/>
                  </a:lnTo>
                  <a:lnTo>
                    <a:pt x="2976" y="1344"/>
                  </a:lnTo>
                  <a:close/>
                  <a:moveTo>
                    <a:pt x="3174" y="1068"/>
                  </a:moveTo>
                  <a:lnTo>
                    <a:pt x="3252" y="1068"/>
                  </a:lnTo>
                  <a:lnTo>
                    <a:pt x="3252" y="2262"/>
                  </a:lnTo>
                  <a:lnTo>
                    <a:pt x="3174" y="2262"/>
                  </a:lnTo>
                  <a:lnTo>
                    <a:pt x="3174" y="1068"/>
                  </a:lnTo>
                  <a:close/>
                  <a:moveTo>
                    <a:pt x="3372" y="1482"/>
                  </a:moveTo>
                  <a:lnTo>
                    <a:pt x="3450" y="1482"/>
                  </a:lnTo>
                  <a:lnTo>
                    <a:pt x="3450" y="2262"/>
                  </a:lnTo>
                  <a:lnTo>
                    <a:pt x="3372" y="2262"/>
                  </a:lnTo>
                  <a:lnTo>
                    <a:pt x="3372" y="1482"/>
                  </a:lnTo>
                  <a:close/>
                  <a:moveTo>
                    <a:pt x="3570" y="1446"/>
                  </a:moveTo>
                  <a:lnTo>
                    <a:pt x="3648" y="1446"/>
                  </a:lnTo>
                  <a:lnTo>
                    <a:pt x="3648" y="2262"/>
                  </a:lnTo>
                  <a:lnTo>
                    <a:pt x="3570" y="2262"/>
                  </a:lnTo>
                  <a:lnTo>
                    <a:pt x="3570" y="1446"/>
                  </a:lnTo>
                  <a:close/>
                  <a:moveTo>
                    <a:pt x="3768" y="1776"/>
                  </a:moveTo>
                  <a:lnTo>
                    <a:pt x="3846" y="1776"/>
                  </a:lnTo>
                  <a:lnTo>
                    <a:pt x="3846" y="2262"/>
                  </a:lnTo>
                  <a:lnTo>
                    <a:pt x="3768" y="2262"/>
                  </a:lnTo>
                  <a:lnTo>
                    <a:pt x="3768" y="1776"/>
                  </a:lnTo>
                  <a:close/>
                  <a:moveTo>
                    <a:pt x="3966" y="1554"/>
                  </a:moveTo>
                  <a:lnTo>
                    <a:pt x="4044" y="1554"/>
                  </a:lnTo>
                  <a:lnTo>
                    <a:pt x="4044" y="2262"/>
                  </a:lnTo>
                  <a:lnTo>
                    <a:pt x="3966" y="2262"/>
                  </a:lnTo>
                  <a:lnTo>
                    <a:pt x="3966" y="1554"/>
                  </a:lnTo>
                  <a:close/>
                  <a:moveTo>
                    <a:pt x="4164" y="1662"/>
                  </a:moveTo>
                  <a:lnTo>
                    <a:pt x="4242" y="1662"/>
                  </a:lnTo>
                  <a:lnTo>
                    <a:pt x="4242" y="2262"/>
                  </a:lnTo>
                  <a:lnTo>
                    <a:pt x="4164" y="2262"/>
                  </a:lnTo>
                  <a:lnTo>
                    <a:pt x="4164" y="1662"/>
                  </a:lnTo>
                  <a:close/>
                  <a:moveTo>
                    <a:pt x="4362" y="1728"/>
                  </a:moveTo>
                  <a:lnTo>
                    <a:pt x="4440" y="1728"/>
                  </a:lnTo>
                  <a:lnTo>
                    <a:pt x="4440" y="2262"/>
                  </a:lnTo>
                  <a:lnTo>
                    <a:pt x="4362" y="2262"/>
                  </a:lnTo>
                  <a:lnTo>
                    <a:pt x="4362" y="1728"/>
                  </a:lnTo>
                  <a:close/>
                  <a:moveTo>
                    <a:pt x="4560" y="1980"/>
                  </a:moveTo>
                  <a:lnTo>
                    <a:pt x="4638" y="1980"/>
                  </a:lnTo>
                  <a:lnTo>
                    <a:pt x="4638" y="2262"/>
                  </a:lnTo>
                  <a:lnTo>
                    <a:pt x="4560" y="2262"/>
                  </a:lnTo>
                  <a:lnTo>
                    <a:pt x="4560" y="1980"/>
                  </a:lnTo>
                  <a:close/>
                  <a:moveTo>
                    <a:pt x="4758" y="1866"/>
                  </a:moveTo>
                  <a:lnTo>
                    <a:pt x="4836" y="1866"/>
                  </a:lnTo>
                  <a:lnTo>
                    <a:pt x="4836" y="2262"/>
                  </a:lnTo>
                  <a:lnTo>
                    <a:pt x="4758" y="2262"/>
                  </a:lnTo>
                  <a:lnTo>
                    <a:pt x="4758" y="1866"/>
                  </a:lnTo>
                  <a:close/>
                </a:path>
              </a:pathLst>
            </a:custGeom>
            <a:solidFill>
              <a:srgbClr val="4F81B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293261" y="1026765"/>
              <a:ext cx="8868" cy="4726668"/>
            </a:xfrm>
            <a:prstGeom prst="rect">
              <a:avLst/>
            </a:pr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5" name="Freeform 11"/>
            <p:cNvSpPr>
              <a:spLocks noEditPoints="1"/>
            </p:cNvSpPr>
            <p:nvPr/>
          </p:nvSpPr>
          <p:spPr bwMode="auto">
            <a:xfrm>
              <a:off x="1262223" y="1022331"/>
              <a:ext cx="35472" cy="4735536"/>
            </a:xfrm>
            <a:custGeom>
              <a:avLst/>
              <a:gdLst/>
              <a:ahLst/>
              <a:cxnLst>
                <a:cxn ang="0">
                  <a:pos x="0" y="3198"/>
                </a:cxn>
                <a:cxn ang="0">
                  <a:pos x="24" y="3198"/>
                </a:cxn>
                <a:cxn ang="0">
                  <a:pos x="24" y="3204"/>
                </a:cxn>
                <a:cxn ang="0">
                  <a:pos x="0" y="3204"/>
                </a:cxn>
                <a:cxn ang="0">
                  <a:pos x="0" y="3198"/>
                </a:cxn>
                <a:cxn ang="0">
                  <a:pos x="0" y="2400"/>
                </a:cxn>
                <a:cxn ang="0">
                  <a:pos x="24" y="2400"/>
                </a:cxn>
                <a:cxn ang="0">
                  <a:pos x="24" y="2406"/>
                </a:cxn>
                <a:cxn ang="0">
                  <a:pos x="0" y="2406"/>
                </a:cxn>
                <a:cxn ang="0">
                  <a:pos x="0" y="2400"/>
                </a:cxn>
                <a:cxn ang="0">
                  <a:pos x="0" y="1596"/>
                </a:cxn>
                <a:cxn ang="0">
                  <a:pos x="24" y="1596"/>
                </a:cxn>
                <a:cxn ang="0">
                  <a:pos x="24" y="1602"/>
                </a:cxn>
                <a:cxn ang="0">
                  <a:pos x="0" y="1602"/>
                </a:cxn>
                <a:cxn ang="0">
                  <a:pos x="0" y="1596"/>
                </a:cxn>
                <a:cxn ang="0">
                  <a:pos x="0" y="798"/>
                </a:cxn>
                <a:cxn ang="0">
                  <a:pos x="24" y="798"/>
                </a:cxn>
                <a:cxn ang="0">
                  <a:pos x="24" y="804"/>
                </a:cxn>
                <a:cxn ang="0">
                  <a:pos x="0" y="804"/>
                </a:cxn>
                <a:cxn ang="0">
                  <a:pos x="0" y="798"/>
                </a:cxn>
                <a:cxn ang="0">
                  <a:pos x="0" y="0"/>
                </a:cxn>
                <a:cxn ang="0">
                  <a:pos x="24" y="0"/>
                </a:cxn>
                <a:cxn ang="0">
                  <a:pos x="24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24" h="3204">
                  <a:moveTo>
                    <a:pt x="0" y="3198"/>
                  </a:moveTo>
                  <a:lnTo>
                    <a:pt x="24" y="3198"/>
                  </a:lnTo>
                  <a:lnTo>
                    <a:pt x="24" y="3204"/>
                  </a:lnTo>
                  <a:lnTo>
                    <a:pt x="0" y="3204"/>
                  </a:lnTo>
                  <a:lnTo>
                    <a:pt x="0" y="3198"/>
                  </a:lnTo>
                  <a:close/>
                  <a:moveTo>
                    <a:pt x="0" y="2400"/>
                  </a:moveTo>
                  <a:lnTo>
                    <a:pt x="24" y="2400"/>
                  </a:lnTo>
                  <a:lnTo>
                    <a:pt x="24" y="2406"/>
                  </a:lnTo>
                  <a:lnTo>
                    <a:pt x="0" y="2406"/>
                  </a:lnTo>
                  <a:lnTo>
                    <a:pt x="0" y="2400"/>
                  </a:lnTo>
                  <a:close/>
                  <a:moveTo>
                    <a:pt x="0" y="1596"/>
                  </a:moveTo>
                  <a:lnTo>
                    <a:pt x="24" y="1596"/>
                  </a:lnTo>
                  <a:lnTo>
                    <a:pt x="24" y="1602"/>
                  </a:lnTo>
                  <a:lnTo>
                    <a:pt x="0" y="1602"/>
                  </a:lnTo>
                  <a:lnTo>
                    <a:pt x="0" y="1596"/>
                  </a:lnTo>
                  <a:close/>
                  <a:moveTo>
                    <a:pt x="0" y="798"/>
                  </a:moveTo>
                  <a:lnTo>
                    <a:pt x="24" y="798"/>
                  </a:lnTo>
                  <a:lnTo>
                    <a:pt x="24" y="804"/>
                  </a:lnTo>
                  <a:lnTo>
                    <a:pt x="0" y="804"/>
                  </a:lnTo>
                  <a:lnTo>
                    <a:pt x="0" y="798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1297695" y="5748999"/>
              <a:ext cx="7333877" cy="8868"/>
            </a:xfrm>
            <a:prstGeom prst="rect">
              <a:avLst/>
            </a:pr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7" name="Freeform 13"/>
            <p:cNvSpPr>
              <a:spLocks noEditPoints="1"/>
            </p:cNvSpPr>
            <p:nvPr/>
          </p:nvSpPr>
          <p:spPr bwMode="auto">
            <a:xfrm>
              <a:off x="1293261" y="5753433"/>
              <a:ext cx="7342745" cy="35472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204" y="0"/>
                </a:cxn>
                <a:cxn ang="0">
                  <a:pos x="198" y="0"/>
                </a:cxn>
                <a:cxn ang="0">
                  <a:pos x="402" y="24"/>
                </a:cxn>
                <a:cxn ang="0">
                  <a:pos x="402" y="0"/>
                </a:cxn>
                <a:cxn ang="0">
                  <a:pos x="594" y="24"/>
                </a:cxn>
                <a:cxn ang="0">
                  <a:pos x="798" y="0"/>
                </a:cxn>
                <a:cxn ang="0">
                  <a:pos x="792" y="0"/>
                </a:cxn>
                <a:cxn ang="0">
                  <a:pos x="996" y="24"/>
                </a:cxn>
                <a:cxn ang="0">
                  <a:pos x="996" y="0"/>
                </a:cxn>
                <a:cxn ang="0">
                  <a:pos x="1188" y="24"/>
                </a:cxn>
                <a:cxn ang="0">
                  <a:pos x="1398" y="0"/>
                </a:cxn>
                <a:cxn ang="0">
                  <a:pos x="1392" y="0"/>
                </a:cxn>
                <a:cxn ang="0">
                  <a:pos x="1596" y="24"/>
                </a:cxn>
                <a:cxn ang="0">
                  <a:pos x="1596" y="0"/>
                </a:cxn>
                <a:cxn ang="0">
                  <a:pos x="1788" y="24"/>
                </a:cxn>
                <a:cxn ang="0">
                  <a:pos x="1992" y="0"/>
                </a:cxn>
                <a:cxn ang="0">
                  <a:pos x="1986" y="0"/>
                </a:cxn>
                <a:cxn ang="0">
                  <a:pos x="2190" y="24"/>
                </a:cxn>
                <a:cxn ang="0">
                  <a:pos x="2190" y="0"/>
                </a:cxn>
                <a:cxn ang="0">
                  <a:pos x="2382" y="24"/>
                </a:cxn>
                <a:cxn ang="0">
                  <a:pos x="2586" y="0"/>
                </a:cxn>
                <a:cxn ang="0">
                  <a:pos x="2580" y="0"/>
                </a:cxn>
                <a:cxn ang="0">
                  <a:pos x="2784" y="24"/>
                </a:cxn>
                <a:cxn ang="0">
                  <a:pos x="2784" y="0"/>
                </a:cxn>
                <a:cxn ang="0">
                  <a:pos x="2976" y="24"/>
                </a:cxn>
                <a:cxn ang="0">
                  <a:pos x="3180" y="0"/>
                </a:cxn>
                <a:cxn ang="0">
                  <a:pos x="3174" y="0"/>
                </a:cxn>
                <a:cxn ang="0">
                  <a:pos x="3378" y="24"/>
                </a:cxn>
                <a:cxn ang="0">
                  <a:pos x="3378" y="0"/>
                </a:cxn>
                <a:cxn ang="0">
                  <a:pos x="3570" y="24"/>
                </a:cxn>
                <a:cxn ang="0">
                  <a:pos x="3780" y="0"/>
                </a:cxn>
                <a:cxn ang="0">
                  <a:pos x="3774" y="0"/>
                </a:cxn>
                <a:cxn ang="0">
                  <a:pos x="3978" y="24"/>
                </a:cxn>
                <a:cxn ang="0">
                  <a:pos x="3978" y="0"/>
                </a:cxn>
                <a:cxn ang="0">
                  <a:pos x="4170" y="24"/>
                </a:cxn>
                <a:cxn ang="0">
                  <a:pos x="4374" y="0"/>
                </a:cxn>
                <a:cxn ang="0">
                  <a:pos x="4368" y="0"/>
                </a:cxn>
                <a:cxn ang="0">
                  <a:pos x="4572" y="24"/>
                </a:cxn>
                <a:cxn ang="0">
                  <a:pos x="4572" y="0"/>
                </a:cxn>
                <a:cxn ang="0">
                  <a:pos x="4764" y="24"/>
                </a:cxn>
                <a:cxn ang="0">
                  <a:pos x="4968" y="0"/>
                </a:cxn>
                <a:cxn ang="0">
                  <a:pos x="4962" y="0"/>
                </a:cxn>
              </a:cxnLst>
              <a:rect l="0" t="0" r="r" b="b"/>
              <a:pathLst>
                <a:path w="4968" h="24">
                  <a:moveTo>
                    <a:pt x="6" y="0"/>
                  </a:moveTo>
                  <a:lnTo>
                    <a:pt x="6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204" y="0"/>
                  </a:moveTo>
                  <a:lnTo>
                    <a:pt x="204" y="24"/>
                  </a:lnTo>
                  <a:lnTo>
                    <a:pt x="198" y="24"/>
                  </a:lnTo>
                  <a:lnTo>
                    <a:pt x="198" y="0"/>
                  </a:lnTo>
                  <a:lnTo>
                    <a:pt x="204" y="0"/>
                  </a:lnTo>
                  <a:close/>
                  <a:moveTo>
                    <a:pt x="402" y="0"/>
                  </a:moveTo>
                  <a:lnTo>
                    <a:pt x="402" y="24"/>
                  </a:lnTo>
                  <a:lnTo>
                    <a:pt x="396" y="24"/>
                  </a:lnTo>
                  <a:lnTo>
                    <a:pt x="396" y="0"/>
                  </a:lnTo>
                  <a:lnTo>
                    <a:pt x="402" y="0"/>
                  </a:lnTo>
                  <a:close/>
                  <a:moveTo>
                    <a:pt x="600" y="0"/>
                  </a:moveTo>
                  <a:lnTo>
                    <a:pt x="600" y="24"/>
                  </a:lnTo>
                  <a:lnTo>
                    <a:pt x="594" y="24"/>
                  </a:lnTo>
                  <a:lnTo>
                    <a:pt x="594" y="0"/>
                  </a:lnTo>
                  <a:lnTo>
                    <a:pt x="600" y="0"/>
                  </a:lnTo>
                  <a:close/>
                  <a:moveTo>
                    <a:pt x="798" y="0"/>
                  </a:moveTo>
                  <a:lnTo>
                    <a:pt x="798" y="24"/>
                  </a:lnTo>
                  <a:lnTo>
                    <a:pt x="792" y="24"/>
                  </a:lnTo>
                  <a:lnTo>
                    <a:pt x="792" y="0"/>
                  </a:lnTo>
                  <a:lnTo>
                    <a:pt x="798" y="0"/>
                  </a:lnTo>
                  <a:close/>
                  <a:moveTo>
                    <a:pt x="996" y="0"/>
                  </a:moveTo>
                  <a:lnTo>
                    <a:pt x="996" y="24"/>
                  </a:lnTo>
                  <a:lnTo>
                    <a:pt x="990" y="24"/>
                  </a:lnTo>
                  <a:lnTo>
                    <a:pt x="990" y="0"/>
                  </a:lnTo>
                  <a:lnTo>
                    <a:pt x="996" y="0"/>
                  </a:lnTo>
                  <a:close/>
                  <a:moveTo>
                    <a:pt x="1194" y="0"/>
                  </a:moveTo>
                  <a:lnTo>
                    <a:pt x="1194" y="24"/>
                  </a:lnTo>
                  <a:lnTo>
                    <a:pt x="1188" y="24"/>
                  </a:lnTo>
                  <a:lnTo>
                    <a:pt x="1188" y="0"/>
                  </a:lnTo>
                  <a:lnTo>
                    <a:pt x="1194" y="0"/>
                  </a:lnTo>
                  <a:close/>
                  <a:moveTo>
                    <a:pt x="1398" y="0"/>
                  </a:moveTo>
                  <a:lnTo>
                    <a:pt x="1398" y="24"/>
                  </a:lnTo>
                  <a:lnTo>
                    <a:pt x="1392" y="24"/>
                  </a:lnTo>
                  <a:lnTo>
                    <a:pt x="1392" y="0"/>
                  </a:lnTo>
                  <a:lnTo>
                    <a:pt x="1398" y="0"/>
                  </a:lnTo>
                  <a:close/>
                  <a:moveTo>
                    <a:pt x="1596" y="0"/>
                  </a:moveTo>
                  <a:lnTo>
                    <a:pt x="1596" y="24"/>
                  </a:lnTo>
                  <a:lnTo>
                    <a:pt x="1590" y="24"/>
                  </a:lnTo>
                  <a:lnTo>
                    <a:pt x="1590" y="0"/>
                  </a:lnTo>
                  <a:lnTo>
                    <a:pt x="1596" y="0"/>
                  </a:lnTo>
                  <a:close/>
                  <a:moveTo>
                    <a:pt x="1794" y="0"/>
                  </a:moveTo>
                  <a:lnTo>
                    <a:pt x="1794" y="24"/>
                  </a:lnTo>
                  <a:lnTo>
                    <a:pt x="1788" y="24"/>
                  </a:lnTo>
                  <a:lnTo>
                    <a:pt x="1788" y="0"/>
                  </a:lnTo>
                  <a:lnTo>
                    <a:pt x="1794" y="0"/>
                  </a:lnTo>
                  <a:close/>
                  <a:moveTo>
                    <a:pt x="1992" y="0"/>
                  </a:moveTo>
                  <a:lnTo>
                    <a:pt x="1992" y="24"/>
                  </a:lnTo>
                  <a:lnTo>
                    <a:pt x="1986" y="24"/>
                  </a:lnTo>
                  <a:lnTo>
                    <a:pt x="1986" y="0"/>
                  </a:lnTo>
                  <a:lnTo>
                    <a:pt x="1992" y="0"/>
                  </a:lnTo>
                  <a:close/>
                  <a:moveTo>
                    <a:pt x="2190" y="0"/>
                  </a:moveTo>
                  <a:lnTo>
                    <a:pt x="2190" y="24"/>
                  </a:lnTo>
                  <a:lnTo>
                    <a:pt x="2184" y="24"/>
                  </a:lnTo>
                  <a:lnTo>
                    <a:pt x="2184" y="0"/>
                  </a:lnTo>
                  <a:lnTo>
                    <a:pt x="2190" y="0"/>
                  </a:lnTo>
                  <a:close/>
                  <a:moveTo>
                    <a:pt x="2388" y="0"/>
                  </a:moveTo>
                  <a:lnTo>
                    <a:pt x="2388" y="24"/>
                  </a:lnTo>
                  <a:lnTo>
                    <a:pt x="2382" y="24"/>
                  </a:lnTo>
                  <a:lnTo>
                    <a:pt x="2382" y="0"/>
                  </a:lnTo>
                  <a:lnTo>
                    <a:pt x="2388" y="0"/>
                  </a:lnTo>
                  <a:close/>
                  <a:moveTo>
                    <a:pt x="2586" y="0"/>
                  </a:moveTo>
                  <a:lnTo>
                    <a:pt x="2586" y="24"/>
                  </a:lnTo>
                  <a:lnTo>
                    <a:pt x="2580" y="24"/>
                  </a:lnTo>
                  <a:lnTo>
                    <a:pt x="2580" y="0"/>
                  </a:lnTo>
                  <a:lnTo>
                    <a:pt x="2586" y="0"/>
                  </a:lnTo>
                  <a:close/>
                  <a:moveTo>
                    <a:pt x="2784" y="0"/>
                  </a:moveTo>
                  <a:lnTo>
                    <a:pt x="2784" y="24"/>
                  </a:lnTo>
                  <a:lnTo>
                    <a:pt x="2778" y="24"/>
                  </a:lnTo>
                  <a:lnTo>
                    <a:pt x="2778" y="0"/>
                  </a:lnTo>
                  <a:lnTo>
                    <a:pt x="2784" y="0"/>
                  </a:lnTo>
                  <a:close/>
                  <a:moveTo>
                    <a:pt x="2982" y="0"/>
                  </a:moveTo>
                  <a:lnTo>
                    <a:pt x="2982" y="24"/>
                  </a:lnTo>
                  <a:lnTo>
                    <a:pt x="2976" y="24"/>
                  </a:lnTo>
                  <a:lnTo>
                    <a:pt x="2976" y="0"/>
                  </a:lnTo>
                  <a:lnTo>
                    <a:pt x="2982" y="0"/>
                  </a:lnTo>
                  <a:close/>
                  <a:moveTo>
                    <a:pt x="3180" y="0"/>
                  </a:moveTo>
                  <a:lnTo>
                    <a:pt x="3180" y="24"/>
                  </a:lnTo>
                  <a:lnTo>
                    <a:pt x="3174" y="24"/>
                  </a:lnTo>
                  <a:lnTo>
                    <a:pt x="3174" y="0"/>
                  </a:lnTo>
                  <a:lnTo>
                    <a:pt x="3180" y="0"/>
                  </a:lnTo>
                  <a:close/>
                  <a:moveTo>
                    <a:pt x="3378" y="0"/>
                  </a:moveTo>
                  <a:lnTo>
                    <a:pt x="3378" y="24"/>
                  </a:lnTo>
                  <a:lnTo>
                    <a:pt x="3372" y="24"/>
                  </a:lnTo>
                  <a:lnTo>
                    <a:pt x="3372" y="0"/>
                  </a:lnTo>
                  <a:lnTo>
                    <a:pt x="3378" y="0"/>
                  </a:lnTo>
                  <a:close/>
                  <a:moveTo>
                    <a:pt x="3576" y="0"/>
                  </a:moveTo>
                  <a:lnTo>
                    <a:pt x="3576" y="24"/>
                  </a:lnTo>
                  <a:lnTo>
                    <a:pt x="3570" y="24"/>
                  </a:lnTo>
                  <a:lnTo>
                    <a:pt x="3570" y="0"/>
                  </a:lnTo>
                  <a:lnTo>
                    <a:pt x="3576" y="0"/>
                  </a:lnTo>
                  <a:close/>
                  <a:moveTo>
                    <a:pt x="3780" y="0"/>
                  </a:moveTo>
                  <a:lnTo>
                    <a:pt x="3780" y="24"/>
                  </a:lnTo>
                  <a:lnTo>
                    <a:pt x="3774" y="24"/>
                  </a:lnTo>
                  <a:lnTo>
                    <a:pt x="3774" y="0"/>
                  </a:lnTo>
                  <a:lnTo>
                    <a:pt x="3780" y="0"/>
                  </a:lnTo>
                  <a:close/>
                  <a:moveTo>
                    <a:pt x="3978" y="0"/>
                  </a:moveTo>
                  <a:lnTo>
                    <a:pt x="3978" y="24"/>
                  </a:lnTo>
                  <a:lnTo>
                    <a:pt x="3972" y="24"/>
                  </a:lnTo>
                  <a:lnTo>
                    <a:pt x="3972" y="0"/>
                  </a:lnTo>
                  <a:lnTo>
                    <a:pt x="3978" y="0"/>
                  </a:lnTo>
                  <a:close/>
                  <a:moveTo>
                    <a:pt x="4176" y="0"/>
                  </a:moveTo>
                  <a:lnTo>
                    <a:pt x="4176" y="24"/>
                  </a:lnTo>
                  <a:lnTo>
                    <a:pt x="4170" y="24"/>
                  </a:lnTo>
                  <a:lnTo>
                    <a:pt x="4170" y="0"/>
                  </a:lnTo>
                  <a:lnTo>
                    <a:pt x="4176" y="0"/>
                  </a:lnTo>
                  <a:close/>
                  <a:moveTo>
                    <a:pt x="4374" y="0"/>
                  </a:moveTo>
                  <a:lnTo>
                    <a:pt x="4374" y="24"/>
                  </a:lnTo>
                  <a:lnTo>
                    <a:pt x="4368" y="24"/>
                  </a:lnTo>
                  <a:lnTo>
                    <a:pt x="4368" y="0"/>
                  </a:lnTo>
                  <a:lnTo>
                    <a:pt x="4374" y="0"/>
                  </a:lnTo>
                  <a:close/>
                  <a:moveTo>
                    <a:pt x="4572" y="0"/>
                  </a:moveTo>
                  <a:lnTo>
                    <a:pt x="4572" y="24"/>
                  </a:lnTo>
                  <a:lnTo>
                    <a:pt x="4566" y="24"/>
                  </a:lnTo>
                  <a:lnTo>
                    <a:pt x="4566" y="0"/>
                  </a:lnTo>
                  <a:lnTo>
                    <a:pt x="4572" y="0"/>
                  </a:lnTo>
                  <a:close/>
                  <a:moveTo>
                    <a:pt x="4770" y="0"/>
                  </a:moveTo>
                  <a:lnTo>
                    <a:pt x="4770" y="24"/>
                  </a:lnTo>
                  <a:lnTo>
                    <a:pt x="4764" y="24"/>
                  </a:lnTo>
                  <a:lnTo>
                    <a:pt x="4764" y="0"/>
                  </a:lnTo>
                  <a:lnTo>
                    <a:pt x="4770" y="0"/>
                  </a:lnTo>
                  <a:close/>
                  <a:moveTo>
                    <a:pt x="4968" y="0"/>
                  </a:moveTo>
                  <a:lnTo>
                    <a:pt x="4968" y="24"/>
                  </a:lnTo>
                  <a:lnTo>
                    <a:pt x="4962" y="24"/>
                  </a:lnTo>
                  <a:lnTo>
                    <a:pt x="4962" y="0"/>
                  </a:lnTo>
                  <a:lnTo>
                    <a:pt x="4968" y="0"/>
                  </a:lnTo>
                  <a:close/>
                </a:path>
              </a:pathLst>
            </a:cu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1129202" y="5685444"/>
              <a:ext cx="103461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1073038" y="4503038"/>
              <a:ext cx="208399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20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1073038" y="3322110"/>
              <a:ext cx="208399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40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1073038" y="2139704"/>
              <a:ext cx="208399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60</a:t>
              </a:r>
              <a:endParaRPr kumimoji="0" lang="en-US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1073038" y="957298"/>
              <a:ext cx="208399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80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3" name="Rectangle 19"/>
            <p:cNvSpPr>
              <a:spLocks noChangeArrowheads="1"/>
            </p:cNvSpPr>
            <p:nvPr/>
          </p:nvSpPr>
          <p:spPr bwMode="auto">
            <a:xfrm rot="18826311">
              <a:off x="1081906" y="5926360"/>
              <a:ext cx="478874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83-85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9" name="Rectangle 45"/>
            <p:cNvSpPr>
              <a:spLocks noChangeArrowheads="1"/>
            </p:cNvSpPr>
            <p:nvPr/>
          </p:nvSpPr>
          <p:spPr bwMode="auto">
            <a:xfrm>
              <a:off x="4800600" y="6324600"/>
              <a:ext cx="50129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Years</a:t>
              </a:r>
              <a:endPara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2" name="Rectangle 48"/>
            <p:cNvSpPr>
              <a:spLocks noChangeArrowheads="1"/>
            </p:cNvSpPr>
            <p:nvPr/>
          </p:nvSpPr>
          <p:spPr bwMode="auto">
            <a:xfrm>
              <a:off x="1749966" y="304800"/>
              <a:ext cx="6243107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3-yr moving average of annual discharge volume from USJRB C-54 to Sebastian R.</a:t>
              </a: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3" name="Freeform 49"/>
            <p:cNvSpPr>
              <a:spLocks noEditPoints="1"/>
            </p:cNvSpPr>
            <p:nvPr/>
          </p:nvSpPr>
          <p:spPr bwMode="auto">
            <a:xfrm>
              <a:off x="457200" y="304800"/>
              <a:ext cx="8311827" cy="624840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8" y="0"/>
                </a:cxn>
                <a:cxn ang="0">
                  <a:pos x="14568" y="0"/>
                </a:cxn>
                <a:cxn ang="0">
                  <a:pos x="14576" y="8"/>
                </a:cxn>
                <a:cxn ang="0">
                  <a:pos x="14576" y="10584"/>
                </a:cxn>
                <a:cxn ang="0">
                  <a:pos x="14568" y="10592"/>
                </a:cxn>
                <a:cxn ang="0">
                  <a:pos x="8" y="10592"/>
                </a:cxn>
                <a:cxn ang="0">
                  <a:pos x="0" y="10584"/>
                </a:cxn>
                <a:cxn ang="0">
                  <a:pos x="0" y="8"/>
                </a:cxn>
                <a:cxn ang="0">
                  <a:pos x="16" y="10584"/>
                </a:cxn>
                <a:cxn ang="0">
                  <a:pos x="8" y="10576"/>
                </a:cxn>
                <a:cxn ang="0">
                  <a:pos x="14568" y="10576"/>
                </a:cxn>
                <a:cxn ang="0">
                  <a:pos x="14560" y="10584"/>
                </a:cxn>
                <a:cxn ang="0">
                  <a:pos x="14560" y="8"/>
                </a:cxn>
                <a:cxn ang="0">
                  <a:pos x="14568" y="16"/>
                </a:cxn>
                <a:cxn ang="0">
                  <a:pos x="8" y="16"/>
                </a:cxn>
                <a:cxn ang="0">
                  <a:pos x="16" y="8"/>
                </a:cxn>
                <a:cxn ang="0">
                  <a:pos x="16" y="10584"/>
                </a:cxn>
              </a:cxnLst>
              <a:rect l="0" t="0" r="r" b="b"/>
              <a:pathLst>
                <a:path w="14576" h="1059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4568" y="0"/>
                  </a:lnTo>
                  <a:cubicBezTo>
                    <a:pt x="14573" y="0"/>
                    <a:pt x="14576" y="4"/>
                    <a:pt x="14576" y="8"/>
                  </a:cubicBezTo>
                  <a:lnTo>
                    <a:pt x="14576" y="10584"/>
                  </a:lnTo>
                  <a:cubicBezTo>
                    <a:pt x="14576" y="10589"/>
                    <a:pt x="14573" y="10592"/>
                    <a:pt x="14568" y="10592"/>
                  </a:cubicBezTo>
                  <a:lnTo>
                    <a:pt x="8" y="10592"/>
                  </a:lnTo>
                  <a:cubicBezTo>
                    <a:pt x="4" y="10592"/>
                    <a:pt x="0" y="10589"/>
                    <a:pt x="0" y="10584"/>
                  </a:cubicBezTo>
                  <a:lnTo>
                    <a:pt x="0" y="8"/>
                  </a:lnTo>
                  <a:close/>
                  <a:moveTo>
                    <a:pt x="16" y="10584"/>
                  </a:moveTo>
                  <a:lnTo>
                    <a:pt x="8" y="10576"/>
                  </a:lnTo>
                  <a:lnTo>
                    <a:pt x="14568" y="10576"/>
                  </a:lnTo>
                  <a:lnTo>
                    <a:pt x="14560" y="10584"/>
                  </a:lnTo>
                  <a:lnTo>
                    <a:pt x="14560" y="8"/>
                  </a:lnTo>
                  <a:lnTo>
                    <a:pt x="14568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0584"/>
                  </a:lnTo>
                  <a:close/>
                </a:path>
              </a:pathLst>
            </a:custGeom>
            <a:solidFill>
              <a:srgbClr val="868686"/>
            </a:solidFill>
            <a:ln w="0" cap="flat">
              <a:solidFill>
                <a:srgbClr val="868686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19"/>
            <p:cNvSpPr>
              <a:spLocks noChangeArrowheads="1"/>
            </p:cNvSpPr>
            <p:nvPr/>
          </p:nvSpPr>
          <p:spPr bwMode="auto">
            <a:xfrm rot="18826311">
              <a:off x="1691721" y="5926059"/>
              <a:ext cx="478874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85-87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Rectangle 19"/>
            <p:cNvSpPr>
              <a:spLocks noChangeArrowheads="1"/>
            </p:cNvSpPr>
            <p:nvPr/>
          </p:nvSpPr>
          <p:spPr bwMode="auto">
            <a:xfrm rot="18826311">
              <a:off x="2269046" y="5926060"/>
              <a:ext cx="478874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87-89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Rectangle 19"/>
            <p:cNvSpPr>
              <a:spLocks noChangeArrowheads="1"/>
            </p:cNvSpPr>
            <p:nvPr/>
          </p:nvSpPr>
          <p:spPr bwMode="auto">
            <a:xfrm rot="18826311">
              <a:off x="2834436" y="5926307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89-91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3" name="Rectangle 19"/>
            <p:cNvSpPr>
              <a:spLocks noChangeArrowheads="1"/>
            </p:cNvSpPr>
            <p:nvPr/>
          </p:nvSpPr>
          <p:spPr bwMode="auto">
            <a:xfrm rot="18826311">
              <a:off x="3444036" y="5926308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91-93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Rectangle 19"/>
            <p:cNvSpPr>
              <a:spLocks noChangeArrowheads="1"/>
            </p:cNvSpPr>
            <p:nvPr/>
          </p:nvSpPr>
          <p:spPr bwMode="auto">
            <a:xfrm rot="18826311">
              <a:off x="4053919" y="5926060"/>
              <a:ext cx="478874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93-95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19"/>
            <p:cNvSpPr>
              <a:spLocks noChangeArrowheads="1"/>
            </p:cNvSpPr>
            <p:nvPr/>
          </p:nvSpPr>
          <p:spPr bwMode="auto">
            <a:xfrm rot="18826311">
              <a:off x="4608552" y="5926307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95-97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19"/>
            <p:cNvSpPr>
              <a:spLocks noChangeArrowheads="1"/>
            </p:cNvSpPr>
            <p:nvPr/>
          </p:nvSpPr>
          <p:spPr bwMode="auto">
            <a:xfrm rot="18826311">
              <a:off x="5196635" y="5926306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97-99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7" name="Rectangle 19"/>
            <p:cNvSpPr>
              <a:spLocks noChangeArrowheads="1"/>
            </p:cNvSpPr>
            <p:nvPr/>
          </p:nvSpPr>
          <p:spPr bwMode="auto">
            <a:xfrm rot="18826311">
              <a:off x="5730036" y="5926306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99-01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ectangle 19"/>
            <p:cNvSpPr>
              <a:spLocks noChangeArrowheads="1"/>
            </p:cNvSpPr>
            <p:nvPr/>
          </p:nvSpPr>
          <p:spPr bwMode="auto">
            <a:xfrm rot="18826311">
              <a:off x="6354875" y="5926306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01-03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19"/>
            <p:cNvSpPr>
              <a:spLocks noChangeArrowheads="1"/>
            </p:cNvSpPr>
            <p:nvPr/>
          </p:nvSpPr>
          <p:spPr bwMode="auto">
            <a:xfrm rot="18826311">
              <a:off x="6949519" y="5926060"/>
              <a:ext cx="478874" cy="246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03-05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" name="Rectangle 19"/>
            <p:cNvSpPr>
              <a:spLocks noChangeArrowheads="1"/>
            </p:cNvSpPr>
            <p:nvPr/>
          </p:nvSpPr>
          <p:spPr bwMode="auto">
            <a:xfrm rot="18826311">
              <a:off x="7558835" y="5926307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05-07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1" name="Rectangle 19"/>
            <p:cNvSpPr>
              <a:spLocks noChangeArrowheads="1"/>
            </p:cNvSpPr>
            <p:nvPr/>
          </p:nvSpPr>
          <p:spPr bwMode="auto">
            <a:xfrm rot="18826311">
              <a:off x="8168435" y="5926307"/>
              <a:ext cx="479298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07-09</a:t>
              </a:r>
              <a:endPara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 rot="16200000">
            <a:off x="-1981306" y="3090041"/>
            <a:ext cx="5490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3- yr moving </a:t>
            </a:r>
            <a:r>
              <a:rPr lang="en-US" dirty="0" err="1" smtClean="0"/>
              <a:t>avg</a:t>
            </a:r>
            <a:r>
              <a:rPr lang="en-US" dirty="0" smtClean="0"/>
              <a:t> of annual discharge volume (x10</a:t>
            </a:r>
            <a:r>
              <a:rPr lang="en-US" baseline="30000" dirty="0" smtClean="0"/>
              <a:t>6</a:t>
            </a:r>
            <a:r>
              <a:rPr lang="en-US" dirty="0" smtClean="0"/>
              <a:t> 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2286000" y="1066800"/>
            <a:ext cx="533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removed storms &gt;15-yr return frequency: </a:t>
            </a:r>
          </a:p>
          <a:p>
            <a:pPr algn="ctr"/>
            <a:r>
              <a:rPr lang="en-US" sz="2000" i="1" dirty="0" smtClean="0"/>
              <a:t>‘94 TS Gordon, ‘04 hurricanes, ‘08 TS Fay </a:t>
            </a:r>
            <a:r>
              <a:rPr lang="en-US" sz="2000" dirty="0" smtClean="0"/>
              <a:t>*</a:t>
            </a:r>
            <a:endParaRPr lang="en-US" sz="2000" dirty="0"/>
          </a:p>
        </p:txBody>
      </p:sp>
      <p:sp>
        <p:nvSpPr>
          <p:cNvPr id="64" name="TextBox 63"/>
          <p:cNvSpPr txBox="1"/>
          <p:nvPr/>
        </p:nvSpPr>
        <p:spPr>
          <a:xfrm>
            <a:off x="3931920" y="4038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221480" y="2971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6858000" y="47244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7162800" y="44196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8031480" y="50292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8305800" y="487680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71" name="TextBox 70"/>
          <p:cNvSpPr txBox="1"/>
          <p:nvPr/>
        </p:nvSpPr>
        <p:spPr>
          <a:xfrm>
            <a:off x="6324600" y="2286000"/>
            <a:ext cx="220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USJRB Project changed the rainfall -discharge relationship whereby low magnitude storms do not induce discharge to IRL</a:t>
            </a:r>
          </a:p>
          <a:p>
            <a:endParaRPr lang="en-US" dirty="0"/>
          </a:p>
        </p:txBody>
      </p:sp>
      <p:cxnSp>
        <p:nvCxnSpPr>
          <p:cNvPr id="73" name="Straight Connector 72"/>
          <p:cNvCxnSpPr/>
          <p:nvPr/>
        </p:nvCxnSpPr>
        <p:spPr>
          <a:xfrm rot="5400000" flipH="1" flipV="1">
            <a:off x="2057400" y="2895600"/>
            <a:ext cx="10668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2590800" y="2895600"/>
            <a:ext cx="9144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2971800" y="23622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Completion of major elements of Project</a:t>
            </a:r>
            <a:endParaRPr lang="en-US" sz="1400" dirty="0"/>
          </a:p>
        </p:txBody>
      </p:sp>
      <p:sp>
        <p:nvSpPr>
          <p:cNvPr id="47" name="TextBox 46"/>
          <p:cNvSpPr txBox="1"/>
          <p:nvPr/>
        </p:nvSpPr>
        <p:spPr>
          <a:xfrm>
            <a:off x="7772400" y="4343400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5.3 billion gallons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533400"/>
            <a:ext cx="8077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1D08B8"/>
                </a:solidFill>
                <a:latin typeface="Comic Sans MS" pitchFamily="66" charset="0"/>
              </a:rPr>
              <a:t>Possible load reductions over the past decade are likely to have been substantial...especially in Central IRL</a:t>
            </a:r>
          </a:p>
        </p:txBody>
      </p:sp>
      <p:sp>
        <p:nvSpPr>
          <p:cNvPr id="3" name="Rectangle 2"/>
          <p:cNvSpPr/>
          <p:nvPr/>
        </p:nvSpPr>
        <p:spPr>
          <a:xfrm>
            <a:off x="1066800" y="1715630"/>
            <a:ext cx="7620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defTabSz="457200"/>
            <a:r>
              <a:rPr lang="en-US" dirty="0" smtClean="0">
                <a:solidFill>
                  <a:srgbClr val="1D08B8"/>
                </a:solidFill>
                <a:latin typeface="Comic Sans MS" pitchFamily="66" charset="0"/>
              </a:rPr>
              <a:t>By general source type:</a:t>
            </a:r>
          </a:p>
          <a:p>
            <a:pPr lvl="3" defTabSz="457200">
              <a:buFont typeface="Arial" pitchFamily="34" charset="0"/>
              <a:buChar char="•"/>
            </a:pPr>
            <a:r>
              <a:rPr lang="en-US" dirty="0" smtClean="0">
                <a:solidFill>
                  <a:srgbClr val="1D08B8"/>
                </a:solidFill>
                <a:latin typeface="Comic Sans MS" pitchFamily="66" charset="0"/>
              </a:rPr>
              <a:t>  WWTP discharge (1996-99)</a:t>
            </a:r>
            <a:endParaRPr lang="en-US" sz="1600" dirty="0" smtClean="0">
              <a:solidFill>
                <a:srgbClr val="1D08B8"/>
              </a:solidFill>
              <a:latin typeface="Comic Sans MS" pitchFamily="66" charset="0"/>
            </a:endParaRPr>
          </a:p>
          <a:p>
            <a:pPr lvl="4" defTabSz="457200">
              <a:buFont typeface="Wingdings" pitchFamily="2" charset="2"/>
              <a:buChar char="Ø"/>
            </a:pPr>
            <a:r>
              <a:rPr lang="en-US" sz="1600" dirty="0" smtClean="0">
                <a:solidFill>
                  <a:srgbClr val="1D08B8"/>
                </a:solidFill>
                <a:latin typeface="Comic Sans MS" pitchFamily="66" charset="0"/>
              </a:rPr>
              <a:t> 1985-90: &gt;20% of external loads</a:t>
            </a:r>
          </a:p>
          <a:p>
            <a:pPr lvl="4" defTabSz="457200">
              <a:buFont typeface="Wingdings" pitchFamily="2" charset="2"/>
              <a:buChar char="Ø"/>
            </a:pPr>
            <a:r>
              <a:rPr lang="en-US" sz="1600" dirty="0">
                <a:solidFill>
                  <a:srgbClr val="1D08B8"/>
                </a:solidFill>
                <a:latin typeface="Comic Sans MS" pitchFamily="66" charset="0"/>
              </a:rPr>
              <a:t> </a:t>
            </a:r>
            <a:r>
              <a:rPr lang="en-US" sz="1600" dirty="0" smtClean="0">
                <a:solidFill>
                  <a:srgbClr val="1D08B8"/>
                </a:solidFill>
                <a:latin typeface="Comic Sans MS" pitchFamily="66" charset="0"/>
              </a:rPr>
              <a:t>1996-99: &lt;  2% of external loads</a:t>
            </a:r>
          </a:p>
          <a:p>
            <a:pPr lvl="3" defTabSz="457200">
              <a:buFont typeface="Arial" pitchFamily="34" charset="0"/>
              <a:buChar char="•"/>
            </a:pPr>
            <a:r>
              <a:rPr lang="en-US" dirty="0" smtClean="0">
                <a:solidFill>
                  <a:srgbClr val="1D08B8"/>
                </a:solidFill>
                <a:latin typeface="Comic Sans MS" pitchFamily="66" charset="0"/>
              </a:rPr>
              <a:t>  Atmospheric deposition</a:t>
            </a:r>
          </a:p>
          <a:p>
            <a:pPr lvl="3" defTabSz="457200">
              <a:buFont typeface="Arial" pitchFamily="34" charset="0"/>
              <a:buChar char="•"/>
            </a:pPr>
            <a:r>
              <a:rPr lang="en-US" dirty="0" smtClean="0">
                <a:solidFill>
                  <a:srgbClr val="1D08B8"/>
                </a:solidFill>
                <a:latin typeface="Comic Sans MS" pitchFamily="66" charset="0"/>
              </a:rPr>
              <a:t>  Watershed runoff </a:t>
            </a:r>
            <a:r>
              <a:rPr lang="en-US" sz="1200" dirty="0" smtClean="0">
                <a:solidFill>
                  <a:srgbClr val="1D08B8"/>
                </a:solidFill>
                <a:latin typeface="Comic Sans MS" pitchFamily="66" charset="0"/>
              </a:rPr>
              <a:t>(20 – 25% avg. annual reduction in Central IRL)</a:t>
            </a:r>
          </a:p>
          <a:p>
            <a:pPr lvl="3" defTabSz="457200">
              <a:buFont typeface="Arial" pitchFamily="34" charset="0"/>
              <a:buChar char="•"/>
            </a:pPr>
            <a:r>
              <a:rPr lang="en-US" dirty="0" smtClean="0">
                <a:solidFill>
                  <a:srgbClr val="1D08B8"/>
                </a:solidFill>
                <a:latin typeface="Comic Sans MS" pitchFamily="66" charset="0"/>
              </a:rPr>
              <a:t>  Local and regional projects</a:t>
            </a:r>
            <a:endParaRPr lang="en-US" dirty="0">
              <a:solidFill>
                <a:srgbClr val="1D08B8"/>
              </a:solidFill>
              <a:latin typeface="Comic Sans MS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90600" y="4186535"/>
            <a:ext cx="7239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1D08B8"/>
                </a:solidFill>
                <a:latin typeface="Comic Sans MS" pitchFamily="66" charset="0"/>
              </a:rPr>
              <a:t>Central IRL – VERY ROUGH Estimates</a:t>
            </a:r>
          </a:p>
          <a:p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   “current” TN loading:  ~59 kg TN/ha open water</a:t>
            </a:r>
          </a:p>
          <a:p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		   TMDL:  ~36 kg TN/ha </a:t>
            </a:r>
          </a:p>
          <a:p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	     Past Decade:  ~42 kg TN/ha</a:t>
            </a:r>
          </a:p>
          <a:p>
            <a:r>
              <a:rPr lang="en-US" sz="2400" dirty="0" smtClean="0">
                <a:solidFill>
                  <a:srgbClr val="1D08B8"/>
                </a:solidFill>
                <a:latin typeface="Comic Sans MS" pitchFamily="66" charset="0"/>
              </a:rPr>
              <a:t> 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09600" y="2895600"/>
            <a:ext cx="1893125" cy="369332"/>
            <a:chOff x="609600" y="2895600"/>
            <a:chExt cx="1893125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609600" y="2895600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Weather-related</a:t>
              </a:r>
              <a:endParaRPr lang="en-US" dirty="0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2274125" y="2971800"/>
              <a:ext cx="2286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2257300" y="3124200"/>
              <a:ext cx="228600" cy="762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8" name="Rectangle 80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800600" y="762000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 pitchFamily="66" charset="0"/>
              </a:rPr>
              <a:t>Conceptual Illustration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46" name="Picture 45" descr="Figure showing the lower restoration depth, upper restoration depth, and TMDL curves.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1428750"/>
            <a:ext cx="7105514" cy="4514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11200" y="345757"/>
            <a:ext cx="7772400" cy="492443"/>
          </a:xfrm>
        </p:spPr>
        <p:txBody>
          <a:bodyPr lIns="0" tIns="0" rIns="0" bIns="0">
            <a:spAutoFit/>
          </a:bodyPr>
          <a:lstStyle/>
          <a:p>
            <a:r>
              <a:rPr lang="en-US" sz="3200" b="1" dirty="0" smtClean="0"/>
              <a:t>Median depth-limit thresholds </a:t>
            </a:r>
            <a:r>
              <a:rPr lang="en-US" sz="3200" b="1" dirty="0"/>
              <a:t>per </a:t>
            </a:r>
            <a:r>
              <a:rPr lang="en-US" sz="3200" b="1" dirty="0" smtClean="0"/>
              <a:t>segment</a:t>
            </a:r>
            <a:endParaRPr lang="en-US" sz="3200" b="1" dirty="0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3657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endParaRPr lang="en-US" sz="2000" b="1" dirty="0">
              <a:solidFill>
                <a:srgbClr val="008000"/>
              </a:solidFill>
              <a:latin typeface="Arial" charset="0"/>
            </a:endParaRPr>
          </a:p>
          <a:p>
            <a:r>
              <a:rPr lang="en-US" sz="2000" b="1" dirty="0" smtClean="0">
                <a:latin typeface="Arial" charset="0"/>
              </a:rPr>
              <a:t>Range of median LRD DL thresholds: 1.18 to 1.81m</a:t>
            </a:r>
          </a:p>
          <a:p>
            <a:endParaRPr lang="en-US" sz="2000" b="1" dirty="0">
              <a:latin typeface="Arial" charset="0"/>
            </a:endParaRPr>
          </a:p>
          <a:p>
            <a:endParaRPr lang="en-US" sz="2000" b="1" dirty="0" smtClean="0"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57800" y="3635514"/>
            <a:ext cx="350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1306BA"/>
                </a:solidFill>
                <a:latin typeface="Arial" charset="0"/>
              </a:rPr>
              <a:t>Range of median TMDL DL thresholds: 1.06 to 1.63m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33400" y="944880"/>
          <a:ext cx="4623309" cy="560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9923"/>
                <a:gridCol w="1384618"/>
                <a:gridCol w="1568768"/>
              </a:tblGrid>
              <a:tr h="15240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Segment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LRD Median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TMDL Median</a:t>
                      </a:r>
                      <a:endParaRPr lang="en-US" sz="17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North IR1-3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1.60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1.44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3716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North IR4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1.57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1.41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North IR5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1.72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1.55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North IR6-7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1.54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1.38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North IR8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1.57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1.41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North</a:t>
                      </a:r>
                      <a:r>
                        <a:rPr lang="en-US" sz="1700" baseline="0" dirty="0" smtClean="0"/>
                        <a:t> IR9-11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1.81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1.63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3716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Central IR12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1.51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1.36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Central</a:t>
                      </a:r>
                      <a:r>
                        <a:rPr lang="en-US" sz="1700" baseline="0" dirty="0" smtClean="0"/>
                        <a:t> IR13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1.35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1.22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Central IR14-15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1.33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1.20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Central IR16-20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1.18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1.06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Central</a:t>
                      </a:r>
                      <a:r>
                        <a:rPr lang="en-US" sz="1700" baseline="0" dirty="0" smtClean="0"/>
                        <a:t> IR21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1.52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1.37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3716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BRL</a:t>
                      </a:r>
                      <a:r>
                        <a:rPr lang="en-US" sz="1700" baseline="0" dirty="0" smtClean="0"/>
                        <a:t> BR1-2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1.75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1.58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BRL BR3-5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1.57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1.41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2192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BRL BR6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1.63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1.47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  <a:tr h="152400">
                <a:tc>
                  <a:txBody>
                    <a:bodyPr/>
                    <a:lstStyle/>
                    <a:p>
                      <a:r>
                        <a:rPr lang="en-US" sz="1700" dirty="0" smtClean="0"/>
                        <a:t>BRL BR7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/>
                        <a:t>1.42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 smtClean="0">
                          <a:solidFill>
                            <a:schemeClr val="tx2"/>
                          </a:solidFill>
                        </a:rPr>
                        <a:t>1.27</a:t>
                      </a:r>
                      <a:endParaRPr lang="en-US" sz="17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7" descr="Figure 36 from the Draft FDEP NNC Report showing the lagoon, segments, and years in which the TMDL median was met."/>
          <p:cNvGrpSpPr/>
          <p:nvPr/>
        </p:nvGrpSpPr>
        <p:grpSpPr>
          <a:xfrm>
            <a:off x="304799" y="376536"/>
            <a:ext cx="3886201" cy="6100464"/>
            <a:chOff x="304799" y="376536"/>
            <a:chExt cx="3886201" cy="6100464"/>
          </a:xfrm>
        </p:grpSpPr>
        <p:sp>
          <p:nvSpPr>
            <p:cNvPr id="2" name="TextBox 1"/>
            <p:cNvSpPr txBox="1"/>
            <p:nvPr/>
          </p:nvSpPr>
          <p:spPr>
            <a:xfrm>
              <a:off x="1143000" y="6096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IRL NNC Map</a:t>
              </a:r>
              <a:endParaRPr lang="en-US" dirty="0"/>
            </a:p>
          </p:txBody>
        </p:sp>
        <p:grpSp>
          <p:nvGrpSpPr>
            <p:cNvPr id="4" name="Group 75"/>
            <p:cNvGrpSpPr/>
            <p:nvPr/>
          </p:nvGrpSpPr>
          <p:grpSpPr>
            <a:xfrm>
              <a:off x="304799" y="376536"/>
              <a:ext cx="3886201" cy="6100464"/>
              <a:chOff x="2481331" y="228601"/>
              <a:chExt cx="4199003" cy="6863022"/>
            </a:xfrm>
          </p:grpSpPr>
          <p:grpSp>
            <p:nvGrpSpPr>
              <p:cNvPr id="6" name="Group 6512"/>
              <p:cNvGrpSpPr>
                <a:grpSpLocks/>
              </p:cNvGrpSpPr>
              <p:nvPr/>
            </p:nvGrpSpPr>
            <p:grpSpPr bwMode="auto">
              <a:xfrm>
                <a:off x="2481331" y="228601"/>
                <a:ext cx="4199003" cy="6863022"/>
                <a:chOff x="6707486" y="17066315"/>
                <a:chExt cx="7668915" cy="12522854"/>
              </a:xfrm>
            </p:grpSpPr>
            <p:grpSp>
              <p:nvGrpSpPr>
                <p:cNvPr id="7" name="Group 5581"/>
                <p:cNvGrpSpPr>
                  <a:grpSpLocks/>
                </p:cNvGrpSpPr>
                <p:nvPr/>
              </p:nvGrpSpPr>
              <p:grpSpPr bwMode="auto">
                <a:xfrm>
                  <a:off x="6707486" y="17066315"/>
                  <a:ext cx="7668915" cy="12513689"/>
                  <a:chOff x="7869104" y="21039932"/>
                  <a:chExt cx="3392050" cy="6165851"/>
                </a:xfrm>
              </p:grpSpPr>
              <p:pic>
                <p:nvPicPr>
                  <p:cNvPr id="19" name="Picture 3" descr="H:\es\lmorris\IRL_seagrass_segs1.jpg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7869104" y="21039932"/>
                    <a:ext cx="3392050" cy="5840395"/>
                  </a:xfrm>
                  <a:prstGeom prst="rect">
                    <a:avLst/>
                  </a:prstGeom>
                  <a:blipFill>
                    <a:blip r:embed="rId4" cstate="email"/>
                    <a:tile tx="0" ty="0" sx="100000" sy="100000" flip="none" algn="tl"/>
                  </a:blipFill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20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10470578" y="26556495"/>
                    <a:ext cx="727075" cy="6492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1" name="Group 5"/>
                  <p:cNvGrpSpPr>
                    <a:grpSpLocks/>
                  </p:cNvGrpSpPr>
                  <p:nvPr/>
                </p:nvGrpSpPr>
                <p:grpSpPr bwMode="auto">
                  <a:xfrm>
                    <a:off x="9426731" y="26103179"/>
                    <a:ext cx="945423" cy="287722"/>
                    <a:chOff x="953" y="3816"/>
                    <a:chExt cx="781" cy="216"/>
                  </a:xfrm>
                </p:grpSpPr>
                <p:sp>
                  <p:nvSpPr>
                    <p:cNvPr id="62" name="Rectangle 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53" y="3892"/>
                      <a:ext cx="601" cy="1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square" lIns="0" tIns="0" rIns="0" bIns="0">
                      <a:spAutoFit/>
                    </a:bodyPr>
                    <a:lstStyle/>
                    <a:p>
                      <a:pPr algn="l">
                        <a:defRPr/>
                      </a:pPr>
                      <a:r>
                        <a:rPr lang="en-US" sz="1200" dirty="0">
                          <a:solidFill>
                            <a:srgbClr val="FF3737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Vero Beach</a:t>
                      </a:r>
                      <a:endParaRPr lang="en-US" sz="1200" dirty="0">
                        <a:solidFill>
                          <a:srgbClr val="FF373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p:txBody>
                </p:sp>
                <p:sp>
                  <p:nvSpPr>
                    <p:cNvPr id="63" name="Rectangle 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734" y="3816"/>
                      <a:ext cx="0" cy="91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>
                      <a:spAutoFit/>
                    </a:bodyPr>
                    <a:lstStyle/>
                    <a:p>
                      <a:pPr>
                        <a:defRPr/>
                      </a:pPr>
                      <a:endParaRPr lang="en-US" sz="1600" dirty="0">
                        <a:solidFill>
                          <a:srgbClr val="FF99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22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8649716" y="22932233"/>
                    <a:ext cx="347663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" name="Rectangle 11"/>
                  <p:cNvSpPr>
                    <a:spLocks noChangeArrowheads="1"/>
                  </p:cNvSpPr>
                  <p:nvPr/>
                </p:nvSpPr>
                <p:spPr bwMode="auto">
                  <a:xfrm>
                    <a:off x="8579866" y="22938583"/>
                    <a:ext cx="704850" cy="2286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4" name="Rectangle 12"/>
                  <p:cNvSpPr>
                    <a:spLocks noChangeArrowheads="1"/>
                  </p:cNvSpPr>
                  <p:nvPr/>
                </p:nvSpPr>
                <p:spPr bwMode="auto">
                  <a:xfrm>
                    <a:off x="8916416" y="23481508"/>
                    <a:ext cx="225425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5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8832278" y="23481508"/>
                    <a:ext cx="485775" cy="2254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6" name="Rectangle 14"/>
                  <p:cNvSpPr>
                    <a:spLocks noChangeArrowheads="1"/>
                  </p:cNvSpPr>
                  <p:nvPr/>
                </p:nvSpPr>
                <p:spPr bwMode="auto">
                  <a:xfrm>
                    <a:off x="8932291" y="24083170"/>
                    <a:ext cx="427038" cy="1873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7" name="Rectangle 15"/>
                  <p:cNvSpPr>
                    <a:spLocks noChangeArrowheads="1"/>
                  </p:cNvSpPr>
                  <p:nvPr/>
                </p:nvSpPr>
                <p:spPr bwMode="auto">
                  <a:xfrm>
                    <a:off x="9232328" y="24541958"/>
                    <a:ext cx="301625" cy="188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8" name="Rectangle 16"/>
                  <p:cNvSpPr>
                    <a:spLocks noChangeArrowheads="1"/>
                  </p:cNvSpPr>
                  <p:nvPr/>
                </p:nvSpPr>
                <p:spPr bwMode="auto">
                  <a:xfrm>
                    <a:off x="9198991" y="24540370"/>
                    <a:ext cx="606425" cy="2238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9" name="Rectangle 18"/>
                  <p:cNvSpPr>
                    <a:spLocks noChangeArrowheads="1"/>
                  </p:cNvSpPr>
                  <p:nvPr/>
                </p:nvSpPr>
                <p:spPr bwMode="auto">
                  <a:xfrm>
                    <a:off x="9305353" y="24965820"/>
                    <a:ext cx="404813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0" name="Rectangle 19"/>
                  <p:cNvSpPr>
                    <a:spLocks noChangeArrowheads="1"/>
                  </p:cNvSpPr>
                  <p:nvPr/>
                </p:nvSpPr>
                <p:spPr bwMode="auto">
                  <a:xfrm>
                    <a:off x="9549828" y="25323008"/>
                    <a:ext cx="301625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1" name="Rectangle 20"/>
                  <p:cNvSpPr>
                    <a:spLocks noChangeArrowheads="1"/>
                  </p:cNvSpPr>
                  <p:nvPr/>
                </p:nvSpPr>
                <p:spPr bwMode="auto">
                  <a:xfrm>
                    <a:off x="9748266" y="25670670"/>
                    <a:ext cx="301625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2" name="Rectangle 21"/>
                  <p:cNvSpPr>
                    <a:spLocks noChangeArrowheads="1"/>
                  </p:cNvSpPr>
                  <p:nvPr/>
                </p:nvSpPr>
                <p:spPr bwMode="auto">
                  <a:xfrm>
                    <a:off x="9978453" y="26412033"/>
                    <a:ext cx="301625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3" name="Rectangle 22"/>
                  <p:cNvSpPr>
                    <a:spLocks noChangeArrowheads="1"/>
                  </p:cNvSpPr>
                  <p:nvPr/>
                </p:nvSpPr>
                <p:spPr bwMode="auto">
                  <a:xfrm>
                    <a:off x="10065766" y="26715245"/>
                    <a:ext cx="304800" cy="188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4" name="Rectangle 24"/>
                  <p:cNvSpPr>
                    <a:spLocks noChangeArrowheads="1"/>
                  </p:cNvSpPr>
                  <p:nvPr/>
                </p:nvSpPr>
                <p:spPr bwMode="auto">
                  <a:xfrm>
                    <a:off x="8761140" y="24191366"/>
                    <a:ext cx="521530" cy="16602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200" dirty="0">
                        <a:solidFill>
                          <a:srgbClr val="FF373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rPr>
                      <a:t>Melbourne</a:t>
                    </a:r>
                  </a:p>
                </p:txBody>
              </p:sp>
              <p:sp>
                <p:nvSpPr>
                  <p:cNvPr id="35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10008616" y="25005508"/>
                    <a:ext cx="995363" cy="4635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36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9366700" y="22567474"/>
                    <a:ext cx="610186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BR1-2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37" name="Rectangle 30"/>
                  <p:cNvSpPr>
                    <a:spLocks noChangeArrowheads="1"/>
                  </p:cNvSpPr>
                  <p:nvPr/>
                </p:nvSpPr>
                <p:spPr bwMode="auto">
                  <a:xfrm>
                    <a:off x="9349901" y="23141783"/>
                    <a:ext cx="604267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0" tIns="0" rIns="0" bIns="0">
                    <a:spAutoFit/>
                  </a:bodyPr>
                  <a:lstStyle/>
                  <a:p>
                    <a:r>
                      <a:rPr lang="en-US" sz="1400" dirty="0">
                        <a:solidFill>
                          <a:srgbClr val="000000"/>
                        </a:solidFill>
                        <a:latin typeface="Arial" pitchFamily="34" charset="0"/>
                      </a:rPr>
                      <a:t>BR3-5</a:t>
                    </a:r>
                    <a:endParaRPr lang="en-US" sz="1400" dirty="0"/>
                  </a:p>
                </p:txBody>
              </p:sp>
              <p:sp>
                <p:nvSpPr>
                  <p:cNvPr id="38" name="Rectangle 31"/>
                  <p:cNvSpPr>
                    <a:spLocks noChangeArrowheads="1"/>
                  </p:cNvSpPr>
                  <p:nvPr/>
                </p:nvSpPr>
                <p:spPr bwMode="auto">
                  <a:xfrm>
                    <a:off x="9607545" y="23600719"/>
                    <a:ext cx="442895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BR6 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39" name="Rectangle 32"/>
                  <p:cNvSpPr>
                    <a:spLocks noChangeArrowheads="1"/>
                  </p:cNvSpPr>
                  <p:nvPr/>
                </p:nvSpPr>
                <p:spPr bwMode="auto">
                  <a:xfrm>
                    <a:off x="9442715" y="23857540"/>
                    <a:ext cx="275425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rgbClr val="000000"/>
                        </a:solidFill>
                        <a:latin typeface="Arial" pitchFamily="34" charset="0"/>
                      </a:rPr>
                      <a:t>BR7</a:t>
                    </a:r>
                    <a:endParaRPr lang="en-US" sz="1400" dirty="0"/>
                  </a:p>
                </p:txBody>
              </p:sp>
              <p:sp>
                <p:nvSpPr>
                  <p:cNvPr id="40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8053786" y="21334548"/>
                    <a:ext cx="335674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rgbClr val="000000"/>
                        </a:solidFill>
                        <a:latin typeface="Arial" pitchFamily="34" charset="0"/>
                      </a:rPr>
                      <a:t>IR1-3</a:t>
                    </a:r>
                    <a:endParaRPr lang="en-US" sz="1400" dirty="0"/>
                  </a:p>
                </p:txBody>
              </p:sp>
              <p:sp>
                <p:nvSpPr>
                  <p:cNvPr id="41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8265314" y="21794070"/>
                    <a:ext cx="252063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rgbClr val="000000"/>
                        </a:solidFill>
                        <a:latin typeface="Arial" pitchFamily="34" charset="0"/>
                      </a:rPr>
                      <a:t>IR4 </a:t>
                    </a:r>
                    <a:endParaRPr lang="en-US" sz="1400" dirty="0"/>
                  </a:p>
                </p:txBody>
              </p:sp>
              <p:sp>
                <p:nvSpPr>
                  <p:cNvPr id="42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8388426" y="22113842"/>
                    <a:ext cx="328423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0" tIns="0" rIns="0" bIns="0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rgbClr val="000000"/>
                        </a:solidFill>
                        <a:latin typeface="Arial" pitchFamily="34" charset="0"/>
                      </a:rPr>
                      <a:t>IR5 </a:t>
                    </a:r>
                    <a:endParaRPr lang="en-US" sz="1400" dirty="0"/>
                  </a:p>
                </p:txBody>
              </p:sp>
              <p:sp>
                <p:nvSpPr>
                  <p:cNvPr id="43" name="Rectangle 39"/>
                  <p:cNvSpPr>
                    <a:spLocks noChangeArrowheads="1"/>
                  </p:cNvSpPr>
                  <p:nvPr/>
                </p:nvSpPr>
                <p:spPr bwMode="auto">
                  <a:xfrm>
                    <a:off x="9039424" y="24465404"/>
                    <a:ext cx="492449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IR12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44" name="Rectangle 41"/>
                  <p:cNvSpPr>
                    <a:spLocks noChangeArrowheads="1"/>
                  </p:cNvSpPr>
                  <p:nvPr/>
                </p:nvSpPr>
                <p:spPr bwMode="auto">
                  <a:xfrm>
                    <a:off x="9250211" y="24942140"/>
                    <a:ext cx="290180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IR13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45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9188655" y="25377808"/>
                    <a:ext cx="621653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IR14-15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46" name="Rectangle 44"/>
                  <p:cNvSpPr>
                    <a:spLocks noChangeArrowheads="1"/>
                  </p:cNvSpPr>
                  <p:nvPr/>
                </p:nvSpPr>
                <p:spPr bwMode="auto">
                  <a:xfrm>
                    <a:off x="9496435" y="25952702"/>
                    <a:ext cx="488142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IR16-20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47" name="Rectangle 45"/>
                  <p:cNvSpPr>
                    <a:spLocks noChangeArrowheads="1"/>
                  </p:cNvSpPr>
                  <p:nvPr/>
                </p:nvSpPr>
                <p:spPr bwMode="auto">
                  <a:xfrm>
                    <a:off x="9865772" y="26540894"/>
                    <a:ext cx="290180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IR21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48" name="Rectangle 53"/>
                  <p:cNvSpPr>
                    <a:spLocks noChangeArrowheads="1"/>
                  </p:cNvSpPr>
                  <p:nvPr/>
                </p:nvSpPr>
                <p:spPr bwMode="auto">
                  <a:xfrm>
                    <a:off x="9505378" y="22856033"/>
                    <a:ext cx="1101725" cy="1920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49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9260904" y="24878058"/>
                    <a:ext cx="418669" cy="26770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0" name="Rectangle 56"/>
                  <p:cNvSpPr>
                    <a:spLocks noChangeArrowheads="1"/>
                  </p:cNvSpPr>
                  <p:nvPr/>
                </p:nvSpPr>
                <p:spPr bwMode="auto">
                  <a:xfrm>
                    <a:off x="10316591" y="26189783"/>
                    <a:ext cx="260350" cy="1508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1" name="Rectangle 57"/>
                  <p:cNvSpPr>
                    <a:spLocks noChangeArrowheads="1"/>
                  </p:cNvSpPr>
                  <p:nvPr/>
                </p:nvSpPr>
                <p:spPr bwMode="auto">
                  <a:xfrm>
                    <a:off x="10553128" y="26626345"/>
                    <a:ext cx="258763" cy="1508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2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10669016" y="26929558"/>
                    <a:ext cx="260350" cy="1508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3" name="Rectangle 59"/>
                  <p:cNvSpPr>
                    <a:spLocks noChangeArrowheads="1"/>
                  </p:cNvSpPr>
                  <p:nvPr/>
                </p:nvSpPr>
                <p:spPr bwMode="auto">
                  <a:xfrm>
                    <a:off x="10402316" y="26588245"/>
                    <a:ext cx="744538" cy="18097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4" name="Line 60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9140253" y="23454520"/>
                    <a:ext cx="431800" cy="21590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55" name="Rectangle 61"/>
                  <p:cNvSpPr>
                    <a:spLocks noChangeArrowheads="1"/>
                  </p:cNvSpPr>
                  <p:nvPr/>
                </p:nvSpPr>
                <p:spPr bwMode="auto">
                  <a:xfrm>
                    <a:off x="8035927" y="21964809"/>
                    <a:ext cx="426059" cy="16602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200" dirty="0">
                        <a:solidFill>
                          <a:srgbClr val="FF3737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charset="0"/>
                      </a:rPr>
                      <a:t>Titusville</a:t>
                    </a:r>
                  </a:p>
                </p:txBody>
              </p:sp>
              <p:sp>
                <p:nvSpPr>
                  <p:cNvPr id="57" name="Rectangle 64"/>
                  <p:cNvSpPr>
                    <a:spLocks noChangeArrowheads="1"/>
                  </p:cNvSpPr>
                  <p:nvPr/>
                </p:nvSpPr>
                <p:spPr bwMode="auto">
                  <a:xfrm>
                    <a:off x="8985766" y="21108440"/>
                    <a:ext cx="839127" cy="30438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 lIns="0" tIns="0" rIns="0" bIns="0">
                    <a:spAutoFit/>
                  </a:bodyPr>
                  <a:lstStyle/>
                  <a:p>
                    <a:r>
                      <a:rPr lang="en-US" sz="1100" b="1" dirty="0">
                        <a:latin typeface="Arial" pitchFamily="34" charset="0"/>
                      </a:rPr>
                      <a:t>Mosquito Lagoon</a:t>
                    </a:r>
                    <a:endParaRPr lang="en-US" sz="1100" dirty="0"/>
                  </a:p>
                </p:txBody>
              </p:sp>
              <p:sp>
                <p:nvSpPr>
                  <p:cNvPr id="59" name="Rectangle 29"/>
                  <p:cNvSpPr>
                    <a:spLocks noChangeArrowheads="1"/>
                  </p:cNvSpPr>
                  <p:nvPr/>
                </p:nvSpPr>
                <p:spPr bwMode="auto">
                  <a:xfrm>
                    <a:off x="8282701" y="22658467"/>
                    <a:ext cx="451044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 smtClean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IR6-7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60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8679030" y="23664934"/>
                    <a:ext cx="586800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 smtClean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IR9-11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  <p:sp>
                <p:nvSpPr>
                  <p:cNvPr id="61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8655947" y="23232234"/>
                    <a:ext cx="329818" cy="21791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>
                    <a:outerShdw blurRad="50800" dist="50800" dir="3600000" sx="98000" sy="98000" algn="ctr" rotWithShape="0">
                      <a:srgbClr val="92D050"/>
                    </a:outerShdw>
                  </a:effectLst>
                </p:spPr>
                <p:txBody>
                  <a:bodyPr wrap="square" lIns="0" tIns="0" rIns="0" bIns="0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1400" dirty="0" smtClean="0">
                        <a:solidFill>
                          <a:srgbClr val="000000"/>
                        </a:solidFill>
                        <a:effectLst>
                          <a:outerShdw blurRad="50800" dist="50800" dir="5400000" algn="ctr" rotWithShape="0">
                            <a:srgbClr val="009E47"/>
                          </a:outerShdw>
                        </a:effectLst>
                        <a:latin typeface="Arial" charset="0"/>
                      </a:rPr>
                      <a:t>IR8</a:t>
                    </a:r>
                    <a:endParaRPr lang="en-US" sz="1400" dirty="0">
                      <a:effectLst>
                        <a:outerShdw blurRad="50800" dist="50800" dir="5400000" algn="ctr" rotWithShape="0">
                          <a:srgbClr val="009E47"/>
                        </a:outerShdw>
                      </a:effectLst>
                    </a:endParaRPr>
                  </a:p>
                </p:txBody>
              </p:sp>
            </p:grpSp>
            <p:cxnSp>
              <p:nvCxnSpPr>
                <p:cNvPr id="8" name="Straight Connector 5574"/>
                <p:cNvCxnSpPr>
                  <a:cxnSpLocks noChangeShapeType="1"/>
                </p:cNvCxnSpPr>
                <p:nvPr/>
              </p:nvCxnSpPr>
              <p:spPr bwMode="auto">
                <a:xfrm flipV="1">
                  <a:off x="9983339" y="23622795"/>
                  <a:ext cx="596249" cy="242670"/>
                </a:xfrm>
                <a:prstGeom prst="line">
                  <a:avLst/>
                </a:prstGeom>
                <a:noFill/>
                <a:ln w="57150" algn="ctr">
                  <a:solidFill>
                    <a:schemeClr val="tx1"/>
                  </a:solidFill>
                  <a:round/>
                  <a:headEnd/>
                  <a:tailEnd/>
                </a:ln>
              </p:spPr>
            </p:cxnSp>
            <p:sp>
              <p:nvSpPr>
                <p:cNvPr id="9" name="Rectangle 8243"/>
                <p:cNvSpPr>
                  <a:spLocks noChangeArrowheads="1"/>
                </p:cNvSpPr>
                <p:nvPr/>
              </p:nvSpPr>
              <p:spPr bwMode="auto">
                <a:xfrm>
                  <a:off x="11261359" y="22210832"/>
                  <a:ext cx="1427904" cy="8423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>
                      <a:solidFill>
                        <a:srgbClr val="1A5A28"/>
                      </a:solidFill>
                      <a:latin typeface="Helvetica" pitchFamily="34" charset="0"/>
                    </a:rPr>
                    <a:t>’03</a:t>
                  </a:r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,’05, ‘06, 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0" name="Rectangle 8244"/>
                <p:cNvSpPr>
                  <a:spLocks noChangeArrowheads="1"/>
                </p:cNvSpPr>
                <p:nvPr/>
              </p:nvSpPr>
              <p:spPr bwMode="auto">
                <a:xfrm>
                  <a:off x="11096261" y="19847133"/>
                  <a:ext cx="2022458" cy="8423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>
                      <a:solidFill>
                        <a:srgbClr val="1A5A28"/>
                      </a:solidFill>
                      <a:latin typeface="Helvetica" pitchFamily="34" charset="0"/>
                    </a:rPr>
                    <a:t>‘86,’03, </a:t>
                  </a:r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’05, ‘06, 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1" name="Rectangle 8245"/>
                <p:cNvSpPr>
                  <a:spLocks noChangeArrowheads="1"/>
                </p:cNvSpPr>
                <p:nvPr/>
              </p:nvSpPr>
              <p:spPr bwMode="auto">
                <a:xfrm>
                  <a:off x="11462868" y="25464155"/>
                  <a:ext cx="2381321" cy="9476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>
                      <a:solidFill>
                        <a:srgbClr val="1A5A28"/>
                      </a:solidFill>
                      <a:latin typeface="Helvetica" pitchFamily="34" charset="0"/>
                    </a:rPr>
                    <a:t>‘</a:t>
                  </a:r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96,’01, ’05, ‘06, 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2" name="Rectangle 8246"/>
                <p:cNvSpPr>
                  <a:spLocks noChangeArrowheads="1"/>
                </p:cNvSpPr>
                <p:nvPr/>
              </p:nvSpPr>
              <p:spPr bwMode="auto">
                <a:xfrm>
                  <a:off x="11074131" y="24420483"/>
                  <a:ext cx="2406701" cy="8423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>
                      <a:solidFill>
                        <a:srgbClr val="1A5A28"/>
                      </a:solidFill>
                      <a:latin typeface="Helvetica" pitchFamily="34" charset="0"/>
                    </a:rPr>
                    <a:t>‘96,’99,‘01, ’03</a:t>
                  </a:r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,’05, ‘06, 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3" name="Rectangle 8247"/>
                <p:cNvSpPr>
                  <a:spLocks noChangeArrowheads="1"/>
                </p:cNvSpPr>
                <p:nvPr/>
              </p:nvSpPr>
              <p:spPr bwMode="auto">
                <a:xfrm>
                  <a:off x="9232088" y="24426454"/>
                  <a:ext cx="1067566" cy="5054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  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4" name="Rectangle 8248"/>
                <p:cNvSpPr>
                  <a:spLocks noChangeArrowheads="1"/>
                </p:cNvSpPr>
                <p:nvPr/>
              </p:nvSpPr>
              <p:spPr bwMode="auto">
                <a:xfrm>
                  <a:off x="8098395" y="20772385"/>
                  <a:ext cx="1009415" cy="5054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‘06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5" name="Rectangle 8249"/>
                <p:cNvSpPr>
                  <a:spLocks noChangeArrowheads="1"/>
                </p:cNvSpPr>
                <p:nvPr/>
              </p:nvSpPr>
              <p:spPr bwMode="auto">
                <a:xfrm>
                  <a:off x="11998231" y="26842064"/>
                  <a:ext cx="1833097" cy="8423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>
                      <a:solidFill>
                        <a:srgbClr val="1A5A28"/>
                      </a:solidFill>
                      <a:latin typeface="Helvetica" pitchFamily="34" charset="0"/>
                    </a:rPr>
                    <a:t>’01,’03, </a:t>
                  </a:r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’05, ‘06,</a:t>
                  </a:r>
                  <a:r>
                    <a:rPr lang="en-US" sz="1200" b="1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 </a:t>
                  </a:r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6" name="Rectangle 8250"/>
                <p:cNvSpPr>
                  <a:spLocks noChangeArrowheads="1"/>
                </p:cNvSpPr>
                <p:nvPr/>
              </p:nvSpPr>
              <p:spPr bwMode="auto">
                <a:xfrm>
                  <a:off x="10802012" y="28641477"/>
                  <a:ext cx="1429755" cy="9476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eaLnBrk="0" hangingPunct="0"/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’03, ‘06, ‘07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7" name="Rectangle 8247"/>
                <p:cNvSpPr>
                  <a:spLocks noChangeArrowheads="1"/>
                </p:cNvSpPr>
                <p:nvPr/>
              </p:nvSpPr>
              <p:spPr bwMode="auto">
                <a:xfrm>
                  <a:off x="8734976" y="22906035"/>
                  <a:ext cx="1067566" cy="5054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  ‘06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  <p:sp>
              <p:nvSpPr>
                <p:cNvPr id="18" name="Rectangle 8247"/>
                <p:cNvSpPr>
                  <a:spLocks noChangeArrowheads="1"/>
                </p:cNvSpPr>
                <p:nvPr/>
              </p:nvSpPr>
              <p:spPr bwMode="auto">
                <a:xfrm>
                  <a:off x="8413078" y="21932748"/>
                  <a:ext cx="943288" cy="50543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algn="l" eaLnBrk="0" hangingPunct="0"/>
                  <a:r>
                    <a:rPr lang="en-US" sz="1200" dirty="0" smtClean="0">
                      <a:solidFill>
                        <a:srgbClr val="1A5A28"/>
                      </a:solidFill>
                      <a:latin typeface="Helvetica" pitchFamily="34" charset="0"/>
                    </a:rPr>
                    <a:t>  ‘98</a:t>
                  </a:r>
                  <a:endParaRPr lang="en-US" sz="1200" dirty="0">
                    <a:solidFill>
                      <a:srgbClr val="1A5A28"/>
                    </a:solidFill>
                    <a:latin typeface="Helvetica" pitchFamily="34" charset="0"/>
                  </a:endParaRPr>
                </a:p>
              </p:txBody>
            </p:sp>
          </p:grpSp>
          <p:cxnSp>
            <p:nvCxnSpPr>
              <p:cNvPr id="5" name="Straight Connector 4"/>
              <p:cNvCxnSpPr/>
              <p:nvPr/>
            </p:nvCxnSpPr>
            <p:spPr>
              <a:xfrm flipV="1">
                <a:off x="4473093" y="4171051"/>
                <a:ext cx="204140" cy="86174"/>
              </a:xfrm>
              <a:prstGeom prst="line">
                <a:avLst/>
              </a:prstGeom>
              <a:ln w="28575">
                <a:solidFill>
                  <a:srgbClr val="B3EB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V="1">
                <a:off x="4984635" y="5279840"/>
                <a:ext cx="204140" cy="86174"/>
              </a:xfrm>
              <a:prstGeom prst="line">
                <a:avLst/>
              </a:prstGeom>
              <a:ln w="28575">
                <a:solidFill>
                  <a:srgbClr val="B3EB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TextBox 64"/>
          <p:cNvSpPr txBox="1"/>
          <p:nvPr/>
        </p:nvSpPr>
        <p:spPr>
          <a:xfrm>
            <a:off x="3733800" y="1769745"/>
            <a:ext cx="51816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b="1" dirty="0" smtClean="0"/>
              <a:t>The figure illustrates a portion of the NNC development method intended to be consistent with a reference approach and with nutrient TMDLs.</a:t>
            </a:r>
          </a:p>
          <a:p>
            <a:pPr defTabSz="457200"/>
            <a:endParaRPr lang="en-US" dirty="0" smtClean="0"/>
          </a:p>
          <a:p>
            <a:pPr defTabSz="457200"/>
            <a:r>
              <a:rPr lang="en-US" dirty="0" smtClean="0"/>
              <a:t>	</a:t>
            </a:r>
            <a:r>
              <a:rPr lang="en-US" sz="1600" dirty="0" smtClean="0"/>
              <a:t>1.  Select segment-yrs in which median </a:t>
            </a:r>
            <a:r>
              <a:rPr lang="en-US" sz="1600" dirty="0" err="1" smtClean="0"/>
              <a:t>seagrass</a:t>
            </a:r>
            <a:r>
              <a:rPr lang="en-US" sz="1600" dirty="0" smtClean="0"/>
              <a:t> DLs = 	</a:t>
            </a:r>
            <a:r>
              <a:rPr lang="en-US" sz="1600" u="sng" dirty="0" smtClean="0">
                <a:solidFill>
                  <a:srgbClr val="1306BA"/>
                </a:solidFill>
              </a:rPr>
              <a:t>TMDL median DLs</a:t>
            </a:r>
            <a:r>
              <a:rPr lang="en-US" sz="1600" dirty="0" smtClean="0">
                <a:solidFill>
                  <a:srgbClr val="1306BA"/>
                </a:solidFill>
              </a:rPr>
              <a:t> </a:t>
            </a:r>
            <a:r>
              <a:rPr lang="en-US" sz="1600" dirty="0" smtClean="0"/>
              <a:t>(50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</a:t>
            </a:r>
            <a:r>
              <a:rPr lang="en-US" sz="1600" dirty="0" err="1" smtClean="0"/>
              <a:t>prctl</a:t>
            </a:r>
            <a:r>
              <a:rPr lang="en-US" sz="1600" dirty="0" smtClean="0"/>
              <a:t> of the DL distribution).</a:t>
            </a:r>
          </a:p>
          <a:p>
            <a:pPr defTabSz="457200"/>
            <a:endParaRPr lang="en-US" sz="1600" dirty="0" smtClean="0"/>
          </a:p>
          <a:p>
            <a:pPr defTabSz="457200"/>
            <a:endParaRPr lang="en-US" sz="1600" dirty="0" smtClean="0"/>
          </a:p>
          <a:p>
            <a:pPr defTabSz="457200"/>
            <a:r>
              <a:rPr lang="en-US" sz="1600" dirty="0" smtClean="0"/>
              <a:t>	2. Cull out  water quality data associated with selected 	</a:t>
            </a:r>
            <a:r>
              <a:rPr lang="en-US" sz="1600" dirty="0" err="1" smtClean="0"/>
              <a:t>seg</a:t>
            </a:r>
            <a:r>
              <a:rPr lang="en-US" sz="1600" dirty="0" smtClean="0"/>
              <a:t>-yr; then aggregate data per </a:t>
            </a:r>
            <a:r>
              <a:rPr lang="en-US" sz="1600" dirty="0" err="1" smtClean="0"/>
              <a:t>sublagoon</a:t>
            </a:r>
            <a:r>
              <a:rPr lang="en-US" sz="1600" dirty="0" smtClean="0"/>
              <a:t> (BRL, NIRL, 	CIRL) for analysis.</a:t>
            </a:r>
          </a:p>
          <a:p>
            <a:pPr defTabSz="457200"/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2286000" y="381000"/>
            <a:ext cx="594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Figure 36 in Draft FDEP NNC Report (August 30, 2010) </a:t>
            </a:r>
          </a:p>
          <a:p>
            <a:pPr algn="ctr"/>
            <a:r>
              <a:rPr lang="en-US" b="1" dirty="0" smtClean="0"/>
              <a:t>WHAT IS THIS ALL ABOUT?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52800" y="3810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...AND WHAT IT’S  NOT</a:t>
            </a:r>
            <a:endParaRPr lang="en-US" b="1" dirty="0"/>
          </a:p>
        </p:txBody>
      </p:sp>
      <p:sp>
        <p:nvSpPr>
          <p:cNvPr id="7" name="Rectangle 6"/>
          <p:cNvSpPr/>
          <p:nvPr/>
        </p:nvSpPr>
        <p:spPr>
          <a:xfrm>
            <a:off x="685800" y="953869"/>
            <a:ext cx="777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>
                <a:solidFill>
                  <a:prstClr val="black"/>
                </a:solidFill>
              </a:rPr>
              <a:t>This NNC analysis and Fig. 36 was </a:t>
            </a:r>
            <a:r>
              <a:rPr lang="en-US" u="sng" dirty="0" smtClean="0">
                <a:solidFill>
                  <a:prstClr val="black"/>
                </a:solidFill>
              </a:rPr>
              <a:t>not</a:t>
            </a:r>
            <a:r>
              <a:rPr lang="en-US" dirty="0" smtClean="0">
                <a:solidFill>
                  <a:prstClr val="black"/>
                </a:solidFill>
              </a:rPr>
              <a:t> intended to identify segments that met the </a:t>
            </a:r>
            <a:r>
              <a:rPr lang="en-US" b="1" dirty="0" smtClean="0">
                <a:solidFill>
                  <a:srgbClr val="1306BA"/>
                </a:solidFill>
              </a:rPr>
              <a:t>TMDL </a:t>
            </a:r>
            <a:r>
              <a:rPr lang="en-US" b="1" dirty="0" err="1" smtClean="0">
                <a:solidFill>
                  <a:srgbClr val="1306BA"/>
                </a:solidFill>
              </a:rPr>
              <a:t>seagrass</a:t>
            </a:r>
            <a:r>
              <a:rPr lang="en-US" b="1" dirty="0" smtClean="0">
                <a:solidFill>
                  <a:srgbClr val="1306BA"/>
                </a:solidFill>
              </a:rPr>
              <a:t> DL </a:t>
            </a:r>
            <a:r>
              <a:rPr lang="en-US" b="1" i="1" u="sng" dirty="0" smtClean="0">
                <a:solidFill>
                  <a:srgbClr val="1306BA"/>
                </a:solidFill>
              </a:rPr>
              <a:t>target</a:t>
            </a:r>
            <a:r>
              <a:rPr lang="en-US" b="1" i="1" dirty="0" smtClean="0">
                <a:solidFill>
                  <a:prstClr val="black"/>
                </a:solidFill>
              </a:rPr>
              <a:t>.</a:t>
            </a:r>
          </a:p>
        </p:txBody>
      </p:sp>
      <p:grpSp>
        <p:nvGrpSpPr>
          <p:cNvPr id="2" name="Group 9"/>
          <p:cNvGrpSpPr/>
          <p:nvPr/>
        </p:nvGrpSpPr>
        <p:grpSpPr>
          <a:xfrm>
            <a:off x="685800" y="2286000"/>
            <a:ext cx="7924800" cy="1219379"/>
            <a:chOff x="685800" y="2286000"/>
            <a:chExt cx="7924800" cy="1219379"/>
          </a:xfrm>
        </p:grpSpPr>
        <p:sp>
          <p:nvSpPr>
            <p:cNvPr id="4" name="Rectangle 3"/>
            <p:cNvSpPr/>
            <p:nvPr/>
          </p:nvSpPr>
          <p:spPr>
            <a:xfrm>
              <a:off x="685800" y="2286000"/>
              <a:ext cx="7924800" cy="1219200"/>
            </a:xfrm>
            <a:prstGeom prst="rect">
              <a:avLst/>
            </a:prstGeom>
            <a:noFill/>
            <a:ln>
              <a:solidFill>
                <a:srgbClr val="1306BA"/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85800" y="2305050"/>
              <a:ext cx="79248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b="1" dirty="0" smtClean="0">
                  <a:solidFill>
                    <a:srgbClr val="1306BA"/>
                  </a:solidFill>
                </a:rPr>
                <a:t>Definition of </a:t>
              </a:r>
              <a:r>
                <a:rPr lang="en-US" b="1" i="1" dirty="0" smtClean="0">
                  <a:solidFill>
                    <a:srgbClr val="1306BA"/>
                  </a:solidFill>
                </a:rPr>
                <a:t>TMDL </a:t>
              </a:r>
              <a:r>
                <a:rPr lang="en-US" b="1" i="1" dirty="0" err="1" smtClean="0">
                  <a:solidFill>
                    <a:srgbClr val="1306BA"/>
                  </a:solidFill>
                </a:rPr>
                <a:t>seagrass</a:t>
              </a:r>
              <a:r>
                <a:rPr lang="en-US" b="1" i="1" dirty="0" smtClean="0">
                  <a:solidFill>
                    <a:srgbClr val="1306BA"/>
                  </a:solidFill>
                </a:rPr>
                <a:t> DL target</a:t>
              </a:r>
              <a:r>
                <a:rPr lang="en-US" b="1" dirty="0" smtClean="0">
                  <a:solidFill>
                    <a:srgbClr val="1306BA"/>
                  </a:solidFill>
                </a:rPr>
                <a:t>:</a:t>
              </a:r>
            </a:p>
            <a:p>
              <a:pPr lvl="0"/>
              <a:r>
                <a:rPr lang="en-US" i="1" dirty="0" smtClean="0">
                  <a:solidFill>
                    <a:srgbClr val="1306BA"/>
                  </a:solidFill>
                </a:rPr>
                <a:t>The TMDL depth target </a:t>
              </a:r>
              <a:r>
                <a:rPr lang="en-US" dirty="0" smtClean="0">
                  <a:solidFill>
                    <a:srgbClr val="1306BA"/>
                  </a:solidFill>
                </a:rPr>
                <a:t>consists of</a:t>
              </a:r>
              <a:r>
                <a:rPr lang="en-US" i="1" dirty="0" smtClean="0">
                  <a:solidFill>
                    <a:srgbClr val="1306BA"/>
                  </a:solidFill>
                </a:rPr>
                <a:t> </a:t>
              </a:r>
              <a:r>
                <a:rPr lang="en-US" i="1" u="sng" dirty="0" smtClean="0">
                  <a:solidFill>
                    <a:srgbClr val="1306BA"/>
                  </a:solidFill>
                </a:rPr>
                <a:t>2 sets of threshold criteria</a:t>
              </a:r>
              <a:r>
                <a:rPr lang="en-US" i="1" dirty="0" smtClean="0">
                  <a:solidFill>
                    <a:srgbClr val="1306BA"/>
                  </a:solidFill>
                </a:rPr>
                <a:t> (evaluated as a 2-step method) against which a </a:t>
              </a:r>
              <a:r>
                <a:rPr lang="en-US" i="1" u="sng" dirty="0" smtClean="0">
                  <a:solidFill>
                    <a:srgbClr val="1306BA"/>
                  </a:solidFill>
                </a:rPr>
                <a:t>multi-year</a:t>
              </a:r>
              <a:r>
                <a:rPr lang="en-US" i="1" dirty="0" smtClean="0">
                  <a:solidFill>
                    <a:srgbClr val="1306BA"/>
                  </a:solidFill>
                </a:rPr>
                <a:t> assessment of </a:t>
              </a:r>
              <a:r>
                <a:rPr lang="en-US" i="1" dirty="0" err="1" smtClean="0">
                  <a:solidFill>
                    <a:srgbClr val="1306BA"/>
                  </a:solidFill>
                </a:rPr>
                <a:t>seagrass</a:t>
              </a:r>
              <a:r>
                <a:rPr lang="en-US" i="1" dirty="0" smtClean="0">
                  <a:solidFill>
                    <a:srgbClr val="1306BA"/>
                  </a:solidFill>
                </a:rPr>
                <a:t> depth limits is conducted within </a:t>
              </a:r>
              <a:r>
                <a:rPr lang="en-US" i="1" u="sng" dirty="0" smtClean="0">
                  <a:solidFill>
                    <a:srgbClr val="1306BA"/>
                  </a:solidFill>
                </a:rPr>
                <a:t>Project Zones </a:t>
              </a:r>
              <a:r>
                <a:rPr lang="en-US" i="1" dirty="0" smtClean="0">
                  <a:solidFill>
                    <a:srgbClr val="1306BA"/>
                  </a:solidFill>
                </a:rPr>
                <a:t>and within a specified assessment period.</a:t>
              </a:r>
            </a:p>
          </p:txBody>
        </p:sp>
      </p:grpSp>
      <p:sp>
        <p:nvSpPr>
          <p:cNvPr id="9" name="Rectangle 8"/>
          <p:cNvSpPr/>
          <p:nvPr/>
        </p:nvSpPr>
        <p:spPr>
          <a:xfrm>
            <a:off x="762000" y="4085272"/>
            <a:ext cx="7772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smtClean="0">
                <a:solidFill>
                  <a:prstClr val="black"/>
                </a:solidFill>
              </a:rPr>
              <a:t>The NNC analysis, as illustrated by Fig. 36, did not satisfy the target definition.</a:t>
            </a:r>
            <a:r>
              <a:rPr lang="en-US" b="1" dirty="0" smtClean="0">
                <a:solidFill>
                  <a:prstClr val="black"/>
                </a:solidFill>
              </a:rPr>
              <a:t>  </a:t>
            </a:r>
          </a:p>
          <a:p>
            <a:pPr lvl="0"/>
            <a:r>
              <a:rPr lang="en-US" b="1" dirty="0" smtClean="0">
                <a:solidFill>
                  <a:prstClr val="black"/>
                </a:solidFill>
              </a:rPr>
              <a:t>	</a:t>
            </a:r>
            <a:r>
              <a:rPr lang="en-US" dirty="0" smtClean="0">
                <a:solidFill>
                  <a:prstClr val="black"/>
                </a:solidFill>
              </a:rPr>
              <a:t>The NNC analysis did</a:t>
            </a:r>
            <a:r>
              <a:rPr lang="en-US" b="1" dirty="0" smtClean="0">
                <a:solidFill>
                  <a:prstClr val="black"/>
                </a:solidFill>
              </a:rPr>
              <a:t> not</a:t>
            </a:r>
            <a:r>
              <a:rPr lang="en-US" dirty="0" smtClean="0">
                <a:solidFill>
                  <a:prstClr val="black"/>
                </a:solidFill>
              </a:rPr>
              <a:t>...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use the </a:t>
            </a:r>
            <a:r>
              <a:rPr lang="en-US" u="sng" dirty="0" smtClean="0">
                <a:solidFill>
                  <a:prstClr val="black"/>
                </a:solidFill>
              </a:rPr>
              <a:t>target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u="sng" dirty="0" smtClean="0">
                <a:solidFill>
                  <a:prstClr val="black"/>
                </a:solidFill>
              </a:rPr>
              <a:t>criteria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conduct any </a:t>
            </a:r>
            <a:r>
              <a:rPr lang="en-US" u="sng" dirty="0" smtClean="0">
                <a:solidFill>
                  <a:prstClr val="black"/>
                </a:solidFill>
              </a:rPr>
              <a:t>multi-year</a:t>
            </a:r>
            <a:r>
              <a:rPr lang="en-US" dirty="0" smtClean="0">
                <a:solidFill>
                  <a:prstClr val="black"/>
                </a:solidFill>
              </a:rPr>
              <a:t> assessment/consistency test</a:t>
            </a:r>
          </a:p>
          <a:p>
            <a:pPr lvl="3">
              <a:buFont typeface="Arial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</a:rPr>
              <a:t> use </a:t>
            </a:r>
            <a:r>
              <a:rPr lang="en-US" u="sng" dirty="0" smtClean="0">
                <a:solidFill>
                  <a:prstClr val="black"/>
                </a:solidFill>
              </a:rPr>
              <a:t>Project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u="sng" dirty="0" smtClean="0">
                <a:solidFill>
                  <a:prstClr val="black"/>
                </a:solidFill>
              </a:rPr>
              <a:t>Zones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0" descr="Figure showing the transect and mapped deep edge and the light extinction coefficient for the entire lagoon.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3702274"/>
            <a:ext cx="9144000" cy="31557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6800" y="6858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Lagoon-wide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43000" y="4038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Lagoon-wide</a:t>
            </a:r>
            <a:endParaRPr lang="en-US" dirty="0"/>
          </a:p>
        </p:txBody>
      </p:sp>
      <p:grpSp>
        <p:nvGrpSpPr>
          <p:cNvPr id="6" name="Group 5" descr="Figure showing the mapped seagrass deep edge for the entire lagoon."/>
          <p:cNvGrpSpPr>
            <a:grpSpLocks noChangeAspect="1"/>
          </p:cNvGrpSpPr>
          <p:nvPr/>
        </p:nvGrpSpPr>
        <p:grpSpPr bwMode="auto">
          <a:xfrm>
            <a:off x="795337" y="304800"/>
            <a:ext cx="7966076" cy="2806700"/>
            <a:chOff x="501" y="192"/>
            <a:chExt cx="5018" cy="1768"/>
          </a:xfrm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531" y="463"/>
              <a:ext cx="4722" cy="1038"/>
            </a:xfrm>
            <a:custGeom>
              <a:avLst/>
              <a:gdLst/>
              <a:ahLst/>
              <a:cxnLst>
                <a:cxn ang="0">
                  <a:pos x="0" y="1032"/>
                </a:cxn>
                <a:cxn ang="0">
                  <a:pos x="4722" y="1032"/>
                </a:cxn>
                <a:cxn ang="0">
                  <a:pos x="4722" y="1038"/>
                </a:cxn>
                <a:cxn ang="0">
                  <a:pos x="0" y="1038"/>
                </a:cxn>
                <a:cxn ang="0">
                  <a:pos x="0" y="1032"/>
                </a:cxn>
                <a:cxn ang="0">
                  <a:pos x="0" y="864"/>
                </a:cxn>
                <a:cxn ang="0">
                  <a:pos x="4722" y="864"/>
                </a:cxn>
                <a:cxn ang="0">
                  <a:pos x="4722" y="870"/>
                </a:cxn>
                <a:cxn ang="0">
                  <a:pos x="0" y="870"/>
                </a:cxn>
                <a:cxn ang="0">
                  <a:pos x="0" y="864"/>
                </a:cxn>
                <a:cxn ang="0">
                  <a:pos x="0" y="690"/>
                </a:cxn>
                <a:cxn ang="0">
                  <a:pos x="4722" y="690"/>
                </a:cxn>
                <a:cxn ang="0">
                  <a:pos x="4722" y="696"/>
                </a:cxn>
                <a:cxn ang="0">
                  <a:pos x="0" y="696"/>
                </a:cxn>
                <a:cxn ang="0">
                  <a:pos x="0" y="690"/>
                </a:cxn>
                <a:cxn ang="0">
                  <a:pos x="0" y="516"/>
                </a:cxn>
                <a:cxn ang="0">
                  <a:pos x="4722" y="516"/>
                </a:cxn>
                <a:cxn ang="0">
                  <a:pos x="4722" y="522"/>
                </a:cxn>
                <a:cxn ang="0">
                  <a:pos x="0" y="522"/>
                </a:cxn>
                <a:cxn ang="0">
                  <a:pos x="0" y="516"/>
                </a:cxn>
                <a:cxn ang="0">
                  <a:pos x="0" y="342"/>
                </a:cxn>
                <a:cxn ang="0">
                  <a:pos x="4722" y="342"/>
                </a:cxn>
                <a:cxn ang="0">
                  <a:pos x="4722" y="348"/>
                </a:cxn>
                <a:cxn ang="0">
                  <a:pos x="0" y="348"/>
                </a:cxn>
                <a:cxn ang="0">
                  <a:pos x="0" y="342"/>
                </a:cxn>
                <a:cxn ang="0">
                  <a:pos x="0" y="174"/>
                </a:cxn>
                <a:cxn ang="0">
                  <a:pos x="4722" y="174"/>
                </a:cxn>
                <a:cxn ang="0">
                  <a:pos x="4722" y="180"/>
                </a:cxn>
                <a:cxn ang="0">
                  <a:pos x="0" y="180"/>
                </a:cxn>
                <a:cxn ang="0">
                  <a:pos x="0" y="174"/>
                </a:cxn>
                <a:cxn ang="0">
                  <a:pos x="0" y="0"/>
                </a:cxn>
                <a:cxn ang="0">
                  <a:pos x="4722" y="0"/>
                </a:cxn>
                <a:cxn ang="0">
                  <a:pos x="4722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4722" h="1038">
                  <a:moveTo>
                    <a:pt x="0" y="1032"/>
                  </a:moveTo>
                  <a:lnTo>
                    <a:pt x="4722" y="1032"/>
                  </a:lnTo>
                  <a:lnTo>
                    <a:pt x="4722" y="1038"/>
                  </a:lnTo>
                  <a:lnTo>
                    <a:pt x="0" y="1038"/>
                  </a:lnTo>
                  <a:lnTo>
                    <a:pt x="0" y="1032"/>
                  </a:lnTo>
                  <a:close/>
                  <a:moveTo>
                    <a:pt x="0" y="864"/>
                  </a:moveTo>
                  <a:lnTo>
                    <a:pt x="4722" y="864"/>
                  </a:lnTo>
                  <a:lnTo>
                    <a:pt x="4722" y="870"/>
                  </a:lnTo>
                  <a:lnTo>
                    <a:pt x="0" y="870"/>
                  </a:lnTo>
                  <a:lnTo>
                    <a:pt x="0" y="864"/>
                  </a:lnTo>
                  <a:close/>
                  <a:moveTo>
                    <a:pt x="0" y="690"/>
                  </a:moveTo>
                  <a:lnTo>
                    <a:pt x="4722" y="690"/>
                  </a:lnTo>
                  <a:lnTo>
                    <a:pt x="4722" y="696"/>
                  </a:lnTo>
                  <a:lnTo>
                    <a:pt x="0" y="696"/>
                  </a:lnTo>
                  <a:lnTo>
                    <a:pt x="0" y="690"/>
                  </a:lnTo>
                  <a:close/>
                  <a:moveTo>
                    <a:pt x="0" y="516"/>
                  </a:moveTo>
                  <a:lnTo>
                    <a:pt x="4722" y="516"/>
                  </a:lnTo>
                  <a:lnTo>
                    <a:pt x="4722" y="522"/>
                  </a:lnTo>
                  <a:lnTo>
                    <a:pt x="0" y="522"/>
                  </a:lnTo>
                  <a:lnTo>
                    <a:pt x="0" y="516"/>
                  </a:lnTo>
                  <a:close/>
                  <a:moveTo>
                    <a:pt x="0" y="342"/>
                  </a:moveTo>
                  <a:lnTo>
                    <a:pt x="4722" y="342"/>
                  </a:lnTo>
                  <a:lnTo>
                    <a:pt x="4722" y="348"/>
                  </a:lnTo>
                  <a:lnTo>
                    <a:pt x="0" y="348"/>
                  </a:lnTo>
                  <a:lnTo>
                    <a:pt x="0" y="342"/>
                  </a:lnTo>
                  <a:close/>
                  <a:moveTo>
                    <a:pt x="0" y="174"/>
                  </a:moveTo>
                  <a:lnTo>
                    <a:pt x="4722" y="174"/>
                  </a:lnTo>
                  <a:lnTo>
                    <a:pt x="4722" y="180"/>
                  </a:lnTo>
                  <a:lnTo>
                    <a:pt x="0" y="180"/>
                  </a:lnTo>
                  <a:lnTo>
                    <a:pt x="0" y="174"/>
                  </a:lnTo>
                  <a:close/>
                  <a:moveTo>
                    <a:pt x="0" y="0"/>
                  </a:moveTo>
                  <a:lnTo>
                    <a:pt x="4722" y="0"/>
                  </a:lnTo>
                  <a:lnTo>
                    <a:pt x="472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6" cap="flat">
              <a:solidFill>
                <a:srgbClr val="D9D9D9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558" y="583"/>
              <a:ext cx="4392" cy="1086"/>
            </a:xfrm>
            <a:custGeom>
              <a:avLst/>
              <a:gdLst/>
              <a:ahLst/>
              <a:cxnLst>
                <a:cxn ang="0">
                  <a:pos x="0" y="270"/>
                </a:cxn>
                <a:cxn ang="0">
                  <a:pos x="228" y="270"/>
                </a:cxn>
                <a:cxn ang="0">
                  <a:pos x="228" y="1086"/>
                </a:cxn>
                <a:cxn ang="0">
                  <a:pos x="0" y="1086"/>
                </a:cxn>
                <a:cxn ang="0">
                  <a:pos x="0" y="270"/>
                </a:cxn>
                <a:cxn ang="0">
                  <a:pos x="552" y="132"/>
                </a:cxn>
                <a:cxn ang="0">
                  <a:pos x="786" y="132"/>
                </a:cxn>
                <a:cxn ang="0">
                  <a:pos x="786" y="1086"/>
                </a:cxn>
                <a:cxn ang="0">
                  <a:pos x="552" y="1086"/>
                </a:cxn>
                <a:cxn ang="0">
                  <a:pos x="552" y="132"/>
                </a:cxn>
                <a:cxn ang="0">
                  <a:pos x="1386" y="48"/>
                </a:cxn>
                <a:cxn ang="0">
                  <a:pos x="1620" y="48"/>
                </a:cxn>
                <a:cxn ang="0">
                  <a:pos x="1620" y="1086"/>
                </a:cxn>
                <a:cxn ang="0">
                  <a:pos x="1386" y="1086"/>
                </a:cxn>
                <a:cxn ang="0">
                  <a:pos x="1386" y="48"/>
                </a:cxn>
                <a:cxn ang="0">
                  <a:pos x="2496" y="24"/>
                </a:cxn>
                <a:cxn ang="0">
                  <a:pos x="2724" y="24"/>
                </a:cxn>
                <a:cxn ang="0">
                  <a:pos x="2724" y="1086"/>
                </a:cxn>
                <a:cxn ang="0">
                  <a:pos x="2496" y="1086"/>
                </a:cxn>
                <a:cxn ang="0">
                  <a:pos x="2496" y="24"/>
                </a:cxn>
                <a:cxn ang="0">
                  <a:pos x="3048" y="72"/>
                </a:cxn>
                <a:cxn ang="0">
                  <a:pos x="3282" y="72"/>
                </a:cxn>
                <a:cxn ang="0">
                  <a:pos x="3282" y="1086"/>
                </a:cxn>
                <a:cxn ang="0">
                  <a:pos x="3048" y="1086"/>
                </a:cxn>
                <a:cxn ang="0">
                  <a:pos x="3048" y="72"/>
                </a:cxn>
                <a:cxn ang="0">
                  <a:pos x="3330" y="0"/>
                </a:cxn>
                <a:cxn ang="0">
                  <a:pos x="3558" y="0"/>
                </a:cxn>
                <a:cxn ang="0">
                  <a:pos x="3558" y="1086"/>
                </a:cxn>
                <a:cxn ang="0">
                  <a:pos x="3330" y="1086"/>
                </a:cxn>
                <a:cxn ang="0">
                  <a:pos x="3330" y="0"/>
                </a:cxn>
                <a:cxn ang="0">
                  <a:pos x="3606" y="6"/>
                </a:cxn>
                <a:cxn ang="0">
                  <a:pos x="3834" y="6"/>
                </a:cxn>
                <a:cxn ang="0">
                  <a:pos x="3834" y="1086"/>
                </a:cxn>
                <a:cxn ang="0">
                  <a:pos x="3606" y="1086"/>
                </a:cxn>
                <a:cxn ang="0">
                  <a:pos x="3606" y="6"/>
                </a:cxn>
                <a:cxn ang="0">
                  <a:pos x="4158" y="24"/>
                </a:cxn>
                <a:cxn ang="0">
                  <a:pos x="4392" y="24"/>
                </a:cxn>
                <a:cxn ang="0">
                  <a:pos x="4392" y="1086"/>
                </a:cxn>
                <a:cxn ang="0">
                  <a:pos x="4158" y="1086"/>
                </a:cxn>
                <a:cxn ang="0">
                  <a:pos x="4158" y="24"/>
                </a:cxn>
              </a:cxnLst>
              <a:rect l="0" t="0" r="r" b="b"/>
              <a:pathLst>
                <a:path w="4392" h="1086">
                  <a:moveTo>
                    <a:pt x="0" y="270"/>
                  </a:moveTo>
                  <a:lnTo>
                    <a:pt x="228" y="270"/>
                  </a:lnTo>
                  <a:lnTo>
                    <a:pt x="228" y="1086"/>
                  </a:lnTo>
                  <a:lnTo>
                    <a:pt x="0" y="1086"/>
                  </a:lnTo>
                  <a:lnTo>
                    <a:pt x="0" y="270"/>
                  </a:lnTo>
                  <a:close/>
                  <a:moveTo>
                    <a:pt x="552" y="132"/>
                  </a:moveTo>
                  <a:lnTo>
                    <a:pt x="786" y="132"/>
                  </a:lnTo>
                  <a:lnTo>
                    <a:pt x="786" y="1086"/>
                  </a:lnTo>
                  <a:lnTo>
                    <a:pt x="552" y="1086"/>
                  </a:lnTo>
                  <a:lnTo>
                    <a:pt x="552" y="132"/>
                  </a:lnTo>
                  <a:close/>
                  <a:moveTo>
                    <a:pt x="1386" y="48"/>
                  </a:moveTo>
                  <a:lnTo>
                    <a:pt x="1620" y="48"/>
                  </a:lnTo>
                  <a:lnTo>
                    <a:pt x="1620" y="1086"/>
                  </a:lnTo>
                  <a:lnTo>
                    <a:pt x="1386" y="1086"/>
                  </a:lnTo>
                  <a:lnTo>
                    <a:pt x="1386" y="48"/>
                  </a:lnTo>
                  <a:close/>
                  <a:moveTo>
                    <a:pt x="2496" y="24"/>
                  </a:moveTo>
                  <a:lnTo>
                    <a:pt x="2724" y="24"/>
                  </a:lnTo>
                  <a:lnTo>
                    <a:pt x="2724" y="1086"/>
                  </a:lnTo>
                  <a:lnTo>
                    <a:pt x="2496" y="1086"/>
                  </a:lnTo>
                  <a:lnTo>
                    <a:pt x="2496" y="24"/>
                  </a:lnTo>
                  <a:close/>
                  <a:moveTo>
                    <a:pt x="3048" y="72"/>
                  </a:moveTo>
                  <a:lnTo>
                    <a:pt x="3282" y="72"/>
                  </a:lnTo>
                  <a:lnTo>
                    <a:pt x="3282" y="1086"/>
                  </a:lnTo>
                  <a:lnTo>
                    <a:pt x="3048" y="1086"/>
                  </a:lnTo>
                  <a:lnTo>
                    <a:pt x="3048" y="72"/>
                  </a:lnTo>
                  <a:close/>
                  <a:moveTo>
                    <a:pt x="3330" y="0"/>
                  </a:moveTo>
                  <a:lnTo>
                    <a:pt x="3558" y="0"/>
                  </a:lnTo>
                  <a:lnTo>
                    <a:pt x="3558" y="1086"/>
                  </a:lnTo>
                  <a:lnTo>
                    <a:pt x="3330" y="1086"/>
                  </a:lnTo>
                  <a:lnTo>
                    <a:pt x="3330" y="0"/>
                  </a:lnTo>
                  <a:close/>
                  <a:moveTo>
                    <a:pt x="3606" y="6"/>
                  </a:moveTo>
                  <a:lnTo>
                    <a:pt x="3834" y="6"/>
                  </a:lnTo>
                  <a:lnTo>
                    <a:pt x="3834" y="1086"/>
                  </a:lnTo>
                  <a:lnTo>
                    <a:pt x="3606" y="1086"/>
                  </a:lnTo>
                  <a:lnTo>
                    <a:pt x="3606" y="6"/>
                  </a:lnTo>
                  <a:close/>
                  <a:moveTo>
                    <a:pt x="4158" y="24"/>
                  </a:moveTo>
                  <a:lnTo>
                    <a:pt x="4392" y="24"/>
                  </a:lnTo>
                  <a:lnTo>
                    <a:pt x="4392" y="1086"/>
                  </a:lnTo>
                  <a:lnTo>
                    <a:pt x="4158" y="1086"/>
                  </a:lnTo>
                  <a:lnTo>
                    <a:pt x="4158" y="24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5250" y="466"/>
              <a:ext cx="6" cy="1206"/>
            </a:xfrm>
            <a:prstGeom prst="rect">
              <a:avLst/>
            </a:pr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5253" y="463"/>
              <a:ext cx="30" cy="1212"/>
            </a:xfrm>
            <a:custGeom>
              <a:avLst/>
              <a:gdLst/>
              <a:ahLst/>
              <a:cxnLst>
                <a:cxn ang="0">
                  <a:pos x="0" y="1206"/>
                </a:cxn>
                <a:cxn ang="0">
                  <a:pos x="30" y="1206"/>
                </a:cxn>
                <a:cxn ang="0">
                  <a:pos x="30" y="1212"/>
                </a:cxn>
                <a:cxn ang="0">
                  <a:pos x="0" y="1212"/>
                </a:cxn>
                <a:cxn ang="0">
                  <a:pos x="0" y="1206"/>
                </a:cxn>
                <a:cxn ang="0">
                  <a:pos x="0" y="1032"/>
                </a:cxn>
                <a:cxn ang="0">
                  <a:pos x="30" y="1032"/>
                </a:cxn>
                <a:cxn ang="0">
                  <a:pos x="30" y="1038"/>
                </a:cxn>
                <a:cxn ang="0">
                  <a:pos x="0" y="1038"/>
                </a:cxn>
                <a:cxn ang="0">
                  <a:pos x="0" y="1032"/>
                </a:cxn>
                <a:cxn ang="0">
                  <a:pos x="0" y="864"/>
                </a:cxn>
                <a:cxn ang="0">
                  <a:pos x="30" y="864"/>
                </a:cxn>
                <a:cxn ang="0">
                  <a:pos x="30" y="870"/>
                </a:cxn>
                <a:cxn ang="0">
                  <a:pos x="0" y="870"/>
                </a:cxn>
                <a:cxn ang="0">
                  <a:pos x="0" y="864"/>
                </a:cxn>
                <a:cxn ang="0">
                  <a:pos x="0" y="690"/>
                </a:cxn>
                <a:cxn ang="0">
                  <a:pos x="30" y="690"/>
                </a:cxn>
                <a:cxn ang="0">
                  <a:pos x="30" y="696"/>
                </a:cxn>
                <a:cxn ang="0">
                  <a:pos x="0" y="696"/>
                </a:cxn>
                <a:cxn ang="0">
                  <a:pos x="0" y="690"/>
                </a:cxn>
                <a:cxn ang="0">
                  <a:pos x="0" y="516"/>
                </a:cxn>
                <a:cxn ang="0">
                  <a:pos x="30" y="516"/>
                </a:cxn>
                <a:cxn ang="0">
                  <a:pos x="30" y="522"/>
                </a:cxn>
                <a:cxn ang="0">
                  <a:pos x="0" y="522"/>
                </a:cxn>
                <a:cxn ang="0">
                  <a:pos x="0" y="516"/>
                </a:cxn>
                <a:cxn ang="0">
                  <a:pos x="0" y="342"/>
                </a:cxn>
                <a:cxn ang="0">
                  <a:pos x="30" y="342"/>
                </a:cxn>
                <a:cxn ang="0">
                  <a:pos x="30" y="348"/>
                </a:cxn>
                <a:cxn ang="0">
                  <a:pos x="0" y="348"/>
                </a:cxn>
                <a:cxn ang="0">
                  <a:pos x="0" y="342"/>
                </a:cxn>
                <a:cxn ang="0">
                  <a:pos x="0" y="174"/>
                </a:cxn>
                <a:cxn ang="0">
                  <a:pos x="30" y="174"/>
                </a:cxn>
                <a:cxn ang="0">
                  <a:pos x="30" y="180"/>
                </a:cxn>
                <a:cxn ang="0">
                  <a:pos x="0" y="180"/>
                </a:cxn>
                <a:cxn ang="0">
                  <a:pos x="0" y="17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1212">
                  <a:moveTo>
                    <a:pt x="0" y="1206"/>
                  </a:moveTo>
                  <a:lnTo>
                    <a:pt x="30" y="1206"/>
                  </a:lnTo>
                  <a:lnTo>
                    <a:pt x="30" y="1212"/>
                  </a:lnTo>
                  <a:lnTo>
                    <a:pt x="0" y="1212"/>
                  </a:lnTo>
                  <a:lnTo>
                    <a:pt x="0" y="1206"/>
                  </a:lnTo>
                  <a:close/>
                  <a:moveTo>
                    <a:pt x="0" y="1032"/>
                  </a:moveTo>
                  <a:lnTo>
                    <a:pt x="30" y="1032"/>
                  </a:lnTo>
                  <a:lnTo>
                    <a:pt x="30" y="1038"/>
                  </a:lnTo>
                  <a:lnTo>
                    <a:pt x="0" y="1038"/>
                  </a:lnTo>
                  <a:lnTo>
                    <a:pt x="0" y="1032"/>
                  </a:lnTo>
                  <a:close/>
                  <a:moveTo>
                    <a:pt x="0" y="864"/>
                  </a:moveTo>
                  <a:lnTo>
                    <a:pt x="30" y="864"/>
                  </a:lnTo>
                  <a:lnTo>
                    <a:pt x="30" y="870"/>
                  </a:lnTo>
                  <a:lnTo>
                    <a:pt x="0" y="870"/>
                  </a:lnTo>
                  <a:lnTo>
                    <a:pt x="0" y="864"/>
                  </a:lnTo>
                  <a:close/>
                  <a:moveTo>
                    <a:pt x="0" y="690"/>
                  </a:moveTo>
                  <a:lnTo>
                    <a:pt x="30" y="690"/>
                  </a:lnTo>
                  <a:lnTo>
                    <a:pt x="30" y="696"/>
                  </a:lnTo>
                  <a:lnTo>
                    <a:pt x="0" y="696"/>
                  </a:lnTo>
                  <a:lnTo>
                    <a:pt x="0" y="690"/>
                  </a:lnTo>
                  <a:close/>
                  <a:moveTo>
                    <a:pt x="0" y="516"/>
                  </a:moveTo>
                  <a:lnTo>
                    <a:pt x="30" y="516"/>
                  </a:lnTo>
                  <a:lnTo>
                    <a:pt x="30" y="522"/>
                  </a:lnTo>
                  <a:lnTo>
                    <a:pt x="0" y="522"/>
                  </a:lnTo>
                  <a:lnTo>
                    <a:pt x="0" y="516"/>
                  </a:lnTo>
                  <a:close/>
                  <a:moveTo>
                    <a:pt x="0" y="342"/>
                  </a:moveTo>
                  <a:lnTo>
                    <a:pt x="30" y="342"/>
                  </a:lnTo>
                  <a:lnTo>
                    <a:pt x="30" y="348"/>
                  </a:lnTo>
                  <a:lnTo>
                    <a:pt x="0" y="348"/>
                  </a:lnTo>
                  <a:lnTo>
                    <a:pt x="0" y="342"/>
                  </a:lnTo>
                  <a:close/>
                  <a:moveTo>
                    <a:pt x="0" y="174"/>
                  </a:moveTo>
                  <a:lnTo>
                    <a:pt x="30" y="174"/>
                  </a:lnTo>
                  <a:lnTo>
                    <a:pt x="30" y="180"/>
                  </a:lnTo>
                  <a:lnTo>
                    <a:pt x="0" y="180"/>
                  </a:lnTo>
                  <a:lnTo>
                    <a:pt x="0" y="174"/>
                  </a:lnTo>
                  <a:close/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528" y="466"/>
              <a:ext cx="6" cy="1206"/>
            </a:xfrm>
            <a:prstGeom prst="rect">
              <a:avLst/>
            </a:pr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501" y="463"/>
              <a:ext cx="30" cy="1212"/>
            </a:xfrm>
            <a:custGeom>
              <a:avLst/>
              <a:gdLst/>
              <a:ahLst/>
              <a:cxnLst>
                <a:cxn ang="0">
                  <a:pos x="0" y="1206"/>
                </a:cxn>
                <a:cxn ang="0">
                  <a:pos x="30" y="1206"/>
                </a:cxn>
                <a:cxn ang="0">
                  <a:pos x="30" y="1212"/>
                </a:cxn>
                <a:cxn ang="0">
                  <a:pos x="0" y="1212"/>
                </a:cxn>
                <a:cxn ang="0">
                  <a:pos x="0" y="1206"/>
                </a:cxn>
                <a:cxn ang="0">
                  <a:pos x="0" y="1032"/>
                </a:cxn>
                <a:cxn ang="0">
                  <a:pos x="30" y="1032"/>
                </a:cxn>
                <a:cxn ang="0">
                  <a:pos x="30" y="1038"/>
                </a:cxn>
                <a:cxn ang="0">
                  <a:pos x="0" y="1038"/>
                </a:cxn>
                <a:cxn ang="0">
                  <a:pos x="0" y="1032"/>
                </a:cxn>
                <a:cxn ang="0">
                  <a:pos x="0" y="864"/>
                </a:cxn>
                <a:cxn ang="0">
                  <a:pos x="30" y="864"/>
                </a:cxn>
                <a:cxn ang="0">
                  <a:pos x="30" y="870"/>
                </a:cxn>
                <a:cxn ang="0">
                  <a:pos x="0" y="870"/>
                </a:cxn>
                <a:cxn ang="0">
                  <a:pos x="0" y="864"/>
                </a:cxn>
                <a:cxn ang="0">
                  <a:pos x="0" y="690"/>
                </a:cxn>
                <a:cxn ang="0">
                  <a:pos x="30" y="690"/>
                </a:cxn>
                <a:cxn ang="0">
                  <a:pos x="30" y="696"/>
                </a:cxn>
                <a:cxn ang="0">
                  <a:pos x="0" y="696"/>
                </a:cxn>
                <a:cxn ang="0">
                  <a:pos x="0" y="690"/>
                </a:cxn>
                <a:cxn ang="0">
                  <a:pos x="0" y="516"/>
                </a:cxn>
                <a:cxn ang="0">
                  <a:pos x="30" y="516"/>
                </a:cxn>
                <a:cxn ang="0">
                  <a:pos x="30" y="522"/>
                </a:cxn>
                <a:cxn ang="0">
                  <a:pos x="0" y="522"/>
                </a:cxn>
                <a:cxn ang="0">
                  <a:pos x="0" y="516"/>
                </a:cxn>
                <a:cxn ang="0">
                  <a:pos x="0" y="342"/>
                </a:cxn>
                <a:cxn ang="0">
                  <a:pos x="30" y="342"/>
                </a:cxn>
                <a:cxn ang="0">
                  <a:pos x="30" y="348"/>
                </a:cxn>
                <a:cxn ang="0">
                  <a:pos x="0" y="348"/>
                </a:cxn>
                <a:cxn ang="0">
                  <a:pos x="0" y="342"/>
                </a:cxn>
                <a:cxn ang="0">
                  <a:pos x="0" y="174"/>
                </a:cxn>
                <a:cxn ang="0">
                  <a:pos x="30" y="174"/>
                </a:cxn>
                <a:cxn ang="0">
                  <a:pos x="30" y="180"/>
                </a:cxn>
                <a:cxn ang="0">
                  <a:pos x="0" y="180"/>
                </a:cxn>
                <a:cxn ang="0">
                  <a:pos x="0" y="17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6"/>
                </a:cxn>
                <a:cxn ang="0">
                  <a:pos x="0" y="6"/>
                </a:cxn>
                <a:cxn ang="0">
                  <a:pos x="0" y="0"/>
                </a:cxn>
              </a:cxnLst>
              <a:rect l="0" t="0" r="r" b="b"/>
              <a:pathLst>
                <a:path w="30" h="1212">
                  <a:moveTo>
                    <a:pt x="0" y="1206"/>
                  </a:moveTo>
                  <a:lnTo>
                    <a:pt x="30" y="1206"/>
                  </a:lnTo>
                  <a:lnTo>
                    <a:pt x="30" y="1212"/>
                  </a:lnTo>
                  <a:lnTo>
                    <a:pt x="0" y="1212"/>
                  </a:lnTo>
                  <a:lnTo>
                    <a:pt x="0" y="1206"/>
                  </a:lnTo>
                  <a:close/>
                  <a:moveTo>
                    <a:pt x="0" y="1032"/>
                  </a:moveTo>
                  <a:lnTo>
                    <a:pt x="30" y="1032"/>
                  </a:lnTo>
                  <a:lnTo>
                    <a:pt x="30" y="1038"/>
                  </a:lnTo>
                  <a:lnTo>
                    <a:pt x="0" y="1038"/>
                  </a:lnTo>
                  <a:lnTo>
                    <a:pt x="0" y="1032"/>
                  </a:lnTo>
                  <a:close/>
                  <a:moveTo>
                    <a:pt x="0" y="864"/>
                  </a:moveTo>
                  <a:lnTo>
                    <a:pt x="30" y="864"/>
                  </a:lnTo>
                  <a:lnTo>
                    <a:pt x="30" y="870"/>
                  </a:lnTo>
                  <a:lnTo>
                    <a:pt x="0" y="870"/>
                  </a:lnTo>
                  <a:lnTo>
                    <a:pt x="0" y="864"/>
                  </a:lnTo>
                  <a:close/>
                  <a:moveTo>
                    <a:pt x="0" y="690"/>
                  </a:moveTo>
                  <a:lnTo>
                    <a:pt x="30" y="690"/>
                  </a:lnTo>
                  <a:lnTo>
                    <a:pt x="30" y="696"/>
                  </a:lnTo>
                  <a:lnTo>
                    <a:pt x="0" y="696"/>
                  </a:lnTo>
                  <a:lnTo>
                    <a:pt x="0" y="690"/>
                  </a:lnTo>
                  <a:close/>
                  <a:moveTo>
                    <a:pt x="0" y="516"/>
                  </a:moveTo>
                  <a:lnTo>
                    <a:pt x="30" y="516"/>
                  </a:lnTo>
                  <a:lnTo>
                    <a:pt x="30" y="522"/>
                  </a:lnTo>
                  <a:lnTo>
                    <a:pt x="0" y="522"/>
                  </a:lnTo>
                  <a:lnTo>
                    <a:pt x="0" y="516"/>
                  </a:lnTo>
                  <a:close/>
                  <a:moveTo>
                    <a:pt x="0" y="342"/>
                  </a:moveTo>
                  <a:lnTo>
                    <a:pt x="30" y="342"/>
                  </a:lnTo>
                  <a:lnTo>
                    <a:pt x="30" y="348"/>
                  </a:lnTo>
                  <a:lnTo>
                    <a:pt x="0" y="348"/>
                  </a:lnTo>
                  <a:lnTo>
                    <a:pt x="0" y="342"/>
                  </a:lnTo>
                  <a:close/>
                  <a:moveTo>
                    <a:pt x="0" y="174"/>
                  </a:moveTo>
                  <a:lnTo>
                    <a:pt x="30" y="174"/>
                  </a:lnTo>
                  <a:lnTo>
                    <a:pt x="30" y="180"/>
                  </a:lnTo>
                  <a:lnTo>
                    <a:pt x="0" y="180"/>
                  </a:lnTo>
                  <a:lnTo>
                    <a:pt x="0" y="174"/>
                  </a:lnTo>
                  <a:close/>
                  <a:moveTo>
                    <a:pt x="0" y="0"/>
                  </a:moveTo>
                  <a:lnTo>
                    <a:pt x="30" y="0"/>
                  </a:lnTo>
                  <a:lnTo>
                    <a:pt x="3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531" y="1669"/>
              <a:ext cx="4722" cy="6"/>
            </a:xfrm>
            <a:prstGeom prst="rect">
              <a:avLst/>
            </a:pr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 noEditPoints="1"/>
            </p:cNvSpPr>
            <p:nvPr/>
          </p:nvSpPr>
          <p:spPr bwMode="auto">
            <a:xfrm>
              <a:off x="528" y="1672"/>
              <a:ext cx="4728" cy="30"/>
            </a:xfrm>
            <a:custGeom>
              <a:avLst/>
              <a:gdLst/>
              <a:ahLst/>
              <a:cxnLst>
                <a:cxn ang="0">
                  <a:pos x="6" y="30"/>
                </a:cxn>
                <a:cxn ang="0">
                  <a:pos x="0" y="0"/>
                </a:cxn>
                <a:cxn ang="0">
                  <a:pos x="282" y="0"/>
                </a:cxn>
                <a:cxn ang="0">
                  <a:pos x="276" y="30"/>
                </a:cxn>
                <a:cxn ang="0">
                  <a:pos x="282" y="0"/>
                </a:cxn>
                <a:cxn ang="0">
                  <a:pos x="564" y="30"/>
                </a:cxn>
                <a:cxn ang="0">
                  <a:pos x="558" y="0"/>
                </a:cxn>
                <a:cxn ang="0">
                  <a:pos x="840" y="0"/>
                </a:cxn>
                <a:cxn ang="0">
                  <a:pos x="834" y="30"/>
                </a:cxn>
                <a:cxn ang="0">
                  <a:pos x="840" y="0"/>
                </a:cxn>
                <a:cxn ang="0">
                  <a:pos x="1116" y="30"/>
                </a:cxn>
                <a:cxn ang="0">
                  <a:pos x="1110" y="0"/>
                </a:cxn>
                <a:cxn ang="0">
                  <a:pos x="1392" y="0"/>
                </a:cxn>
                <a:cxn ang="0">
                  <a:pos x="1386" y="30"/>
                </a:cxn>
                <a:cxn ang="0">
                  <a:pos x="1392" y="0"/>
                </a:cxn>
                <a:cxn ang="0">
                  <a:pos x="1674" y="30"/>
                </a:cxn>
                <a:cxn ang="0">
                  <a:pos x="1668" y="0"/>
                </a:cxn>
                <a:cxn ang="0">
                  <a:pos x="1950" y="0"/>
                </a:cxn>
                <a:cxn ang="0">
                  <a:pos x="1944" y="30"/>
                </a:cxn>
                <a:cxn ang="0">
                  <a:pos x="1950" y="0"/>
                </a:cxn>
                <a:cxn ang="0">
                  <a:pos x="2226" y="30"/>
                </a:cxn>
                <a:cxn ang="0">
                  <a:pos x="2220" y="0"/>
                </a:cxn>
                <a:cxn ang="0">
                  <a:pos x="2508" y="0"/>
                </a:cxn>
                <a:cxn ang="0">
                  <a:pos x="2502" y="30"/>
                </a:cxn>
                <a:cxn ang="0">
                  <a:pos x="2508" y="0"/>
                </a:cxn>
                <a:cxn ang="0">
                  <a:pos x="2784" y="30"/>
                </a:cxn>
                <a:cxn ang="0">
                  <a:pos x="2778" y="0"/>
                </a:cxn>
                <a:cxn ang="0">
                  <a:pos x="3060" y="0"/>
                </a:cxn>
                <a:cxn ang="0">
                  <a:pos x="3054" y="30"/>
                </a:cxn>
                <a:cxn ang="0">
                  <a:pos x="3060" y="0"/>
                </a:cxn>
                <a:cxn ang="0">
                  <a:pos x="3342" y="30"/>
                </a:cxn>
                <a:cxn ang="0">
                  <a:pos x="3336" y="0"/>
                </a:cxn>
                <a:cxn ang="0">
                  <a:pos x="3618" y="0"/>
                </a:cxn>
                <a:cxn ang="0">
                  <a:pos x="3612" y="30"/>
                </a:cxn>
                <a:cxn ang="0">
                  <a:pos x="3618" y="0"/>
                </a:cxn>
                <a:cxn ang="0">
                  <a:pos x="3894" y="30"/>
                </a:cxn>
                <a:cxn ang="0">
                  <a:pos x="3888" y="0"/>
                </a:cxn>
                <a:cxn ang="0">
                  <a:pos x="4170" y="0"/>
                </a:cxn>
                <a:cxn ang="0">
                  <a:pos x="4164" y="30"/>
                </a:cxn>
                <a:cxn ang="0">
                  <a:pos x="4170" y="0"/>
                </a:cxn>
                <a:cxn ang="0">
                  <a:pos x="4452" y="30"/>
                </a:cxn>
                <a:cxn ang="0">
                  <a:pos x="4446" y="0"/>
                </a:cxn>
                <a:cxn ang="0">
                  <a:pos x="4728" y="0"/>
                </a:cxn>
                <a:cxn ang="0">
                  <a:pos x="4722" y="30"/>
                </a:cxn>
                <a:cxn ang="0">
                  <a:pos x="4728" y="0"/>
                </a:cxn>
              </a:cxnLst>
              <a:rect l="0" t="0" r="r" b="b"/>
              <a:pathLst>
                <a:path w="4728" h="30">
                  <a:moveTo>
                    <a:pt x="6" y="0"/>
                  </a:moveTo>
                  <a:lnTo>
                    <a:pt x="6" y="30"/>
                  </a:lnTo>
                  <a:lnTo>
                    <a:pt x="0" y="30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282" y="0"/>
                  </a:moveTo>
                  <a:lnTo>
                    <a:pt x="282" y="30"/>
                  </a:lnTo>
                  <a:lnTo>
                    <a:pt x="276" y="30"/>
                  </a:lnTo>
                  <a:lnTo>
                    <a:pt x="276" y="0"/>
                  </a:lnTo>
                  <a:lnTo>
                    <a:pt x="282" y="0"/>
                  </a:lnTo>
                  <a:close/>
                  <a:moveTo>
                    <a:pt x="564" y="0"/>
                  </a:moveTo>
                  <a:lnTo>
                    <a:pt x="564" y="30"/>
                  </a:lnTo>
                  <a:lnTo>
                    <a:pt x="558" y="30"/>
                  </a:lnTo>
                  <a:lnTo>
                    <a:pt x="558" y="0"/>
                  </a:lnTo>
                  <a:lnTo>
                    <a:pt x="564" y="0"/>
                  </a:lnTo>
                  <a:close/>
                  <a:moveTo>
                    <a:pt x="840" y="0"/>
                  </a:moveTo>
                  <a:lnTo>
                    <a:pt x="840" y="30"/>
                  </a:lnTo>
                  <a:lnTo>
                    <a:pt x="834" y="30"/>
                  </a:lnTo>
                  <a:lnTo>
                    <a:pt x="834" y="0"/>
                  </a:lnTo>
                  <a:lnTo>
                    <a:pt x="840" y="0"/>
                  </a:lnTo>
                  <a:close/>
                  <a:moveTo>
                    <a:pt x="1116" y="0"/>
                  </a:moveTo>
                  <a:lnTo>
                    <a:pt x="1116" y="30"/>
                  </a:lnTo>
                  <a:lnTo>
                    <a:pt x="1110" y="30"/>
                  </a:lnTo>
                  <a:lnTo>
                    <a:pt x="1110" y="0"/>
                  </a:lnTo>
                  <a:lnTo>
                    <a:pt x="1116" y="0"/>
                  </a:lnTo>
                  <a:close/>
                  <a:moveTo>
                    <a:pt x="1392" y="0"/>
                  </a:moveTo>
                  <a:lnTo>
                    <a:pt x="1392" y="30"/>
                  </a:lnTo>
                  <a:lnTo>
                    <a:pt x="1386" y="30"/>
                  </a:lnTo>
                  <a:lnTo>
                    <a:pt x="1386" y="0"/>
                  </a:lnTo>
                  <a:lnTo>
                    <a:pt x="1392" y="0"/>
                  </a:lnTo>
                  <a:close/>
                  <a:moveTo>
                    <a:pt x="1674" y="0"/>
                  </a:moveTo>
                  <a:lnTo>
                    <a:pt x="1674" y="30"/>
                  </a:lnTo>
                  <a:lnTo>
                    <a:pt x="1668" y="30"/>
                  </a:lnTo>
                  <a:lnTo>
                    <a:pt x="1668" y="0"/>
                  </a:lnTo>
                  <a:lnTo>
                    <a:pt x="1674" y="0"/>
                  </a:lnTo>
                  <a:close/>
                  <a:moveTo>
                    <a:pt x="1950" y="0"/>
                  </a:moveTo>
                  <a:lnTo>
                    <a:pt x="1950" y="30"/>
                  </a:lnTo>
                  <a:lnTo>
                    <a:pt x="1944" y="30"/>
                  </a:lnTo>
                  <a:lnTo>
                    <a:pt x="1944" y="0"/>
                  </a:lnTo>
                  <a:lnTo>
                    <a:pt x="1950" y="0"/>
                  </a:lnTo>
                  <a:close/>
                  <a:moveTo>
                    <a:pt x="2226" y="0"/>
                  </a:moveTo>
                  <a:lnTo>
                    <a:pt x="2226" y="30"/>
                  </a:lnTo>
                  <a:lnTo>
                    <a:pt x="2220" y="30"/>
                  </a:lnTo>
                  <a:lnTo>
                    <a:pt x="2220" y="0"/>
                  </a:lnTo>
                  <a:lnTo>
                    <a:pt x="2226" y="0"/>
                  </a:lnTo>
                  <a:close/>
                  <a:moveTo>
                    <a:pt x="2508" y="0"/>
                  </a:moveTo>
                  <a:lnTo>
                    <a:pt x="2508" y="30"/>
                  </a:lnTo>
                  <a:lnTo>
                    <a:pt x="2502" y="30"/>
                  </a:lnTo>
                  <a:lnTo>
                    <a:pt x="2502" y="0"/>
                  </a:lnTo>
                  <a:lnTo>
                    <a:pt x="2508" y="0"/>
                  </a:lnTo>
                  <a:close/>
                  <a:moveTo>
                    <a:pt x="2784" y="0"/>
                  </a:moveTo>
                  <a:lnTo>
                    <a:pt x="2784" y="30"/>
                  </a:lnTo>
                  <a:lnTo>
                    <a:pt x="2778" y="30"/>
                  </a:lnTo>
                  <a:lnTo>
                    <a:pt x="2778" y="0"/>
                  </a:lnTo>
                  <a:lnTo>
                    <a:pt x="2784" y="0"/>
                  </a:lnTo>
                  <a:close/>
                  <a:moveTo>
                    <a:pt x="3060" y="0"/>
                  </a:moveTo>
                  <a:lnTo>
                    <a:pt x="3060" y="30"/>
                  </a:lnTo>
                  <a:lnTo>
                    <a:pt x="3054" y="30"/>
                  </a:lnTo>
                  <a:lnTo>
                    <a:pt x="3054" y="0"/>
                  </a:lnTo>
                  <a:lnTo>
                    <a:pt x="3060" y="0"/>
                  </a:lnTo>
                  <a:close/>
                  <a:moveTo>
                    <a:pt x="3342" y="0"/>
                  </a:moveTo>
                  <a:lnTo>
                    <a:pt x="3342" y="30"/>
                  </a:lnTo>
                  <a:lnTo>
                    <a:pt x="3336" y="30"/>
                  </a:lnTo>
                  <a:lnTo>
                    <a:pt x="3336" y="0"/>
                  </a:lnTo>
                  <a:lnTo>
                    <a:pt x="3342" y="0"/>
                  </a:lnTo>
                  <a:close/>
                  <a:moveTo>
                    <a:pt x="3618" y="0"/>
                  </a:moveTo>
                  <a:lnTo>
                    <a:pt x="3618" y="30"/>
                  </a:lnTo>
                  <a:lnTo>
                    <a:pt x="3612" y="30"/>
                  </a:lnTo>
                  <a:lnTo>
                    <a:pt x="3612" y="0"/>
                  </a:lnTo>
                  <a:lnTo>
                    <a:pt x="3618" y="0"/>
                  </a:lnTo>
                  <a:close/>
                  <a:moveTo>
                    <a:pt x="3894" y="0"/>
                  </a:moveTo>
                  <a:lnTo>
                    <a:pt x="3894" y="30"/>
                  </a:lnTo>
                  <a:lnTo>
                    <a:pt x="3888" y="30"/>
                  </a:lnTo>
                  <a:lnTo>
                    <a:pt x="3888" y="0"/>
                  </a:lnTo>
                  <a:lnTo>
                    <a:pt x="3894" y="0"/>
                  </a:lnTo>
                  <a:close/>
                  <a:moveTo>
                    <a:pt x="4170" y="0"/>
                  </a:moveTo>
                  <a:lnTo>
                    <a:pt x="4170" y="30"/>
                  </a:lnTo>
                  <a:lnTo>
                    <a:pt x="4164" y="30"/>
                  </a:lnTo>
                  <a:lnTo>
                    <a:pt x="4164" y="0"/>
                  </a:lnTo>
                  <a:lnTo>
                    <a:pt x="4170" y="0"/>
                  </a:lnTo>
                  <a:close/>
                  <a:moveTo>
                    <a:pt x="4452" y="0"/>
                  </a:moveTo>
                  <a:lnTo>
                    <a:pt x="4452" y="30"/>
                  </a:lnTo>
                  <a:lnTo>
                    <a:pt x="4446" y="30"/>
                  </a:lnTo>
                  <a:lnTo>
                    <a:pt x="4446" y="0"/>
                  </a:lnTo>
                  <a:lnTo>
                    <a:pt x="4452" y="0"/>
                  </a:lnTo>
                  <a:close/>
                  <a:moveTo>
                    <a:pt x="4728" y="0"/>
                  </a:moveTo>
                  <a:lnTo>
                    <a:pt x="4728" y="30"/>
                  </a:lnTo>
                  <a:lnTo>
                    <a:pt x="4722" y="30"/>
                  </a:lnTo>
                  <a:lnTo>
                    <a:pt x="4722" y="0"/>
                  </a:lnTo>
                  <a:lnTo>
                    <a:pt x="4728" y="0"/>
                  </a:lnTo>
                  <a:close/>
                </a:path>
              </a:pathLst>
            </a:custGeom>
            <a:solidFill>
              <a:srgbClr val="868686"/>
            </a:solidFill>
            <a:ln w="6" cap="flat">
              <a:solidFill>
                <a:srgbClr val="868686"/>
              </a:solidFill>
              <a:prstDash val="solid"/>
              <a:bevel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49"/>
            <p:cNvSpPr>
              <a:spLocks noChangeArrowheads="1"/>
            </p:cNvSpPr>
            <p:nvPr/>
          </p:nvSpPr>
          <p:spPr bwMode="auto">
            <a:xfrm>
              <a:off x="5345" y="1611"/>
              <a:ext cx="174" cy="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50"/>
            <p:cNvSpPr>
              <a:spLocks noChangeArrowheads="1"/>
            </p:cNvSpPr>
            <p:nvPr/>
          </p:nvSpPr>
          <p:spPr bwMode="auto">
            <a:xfrm>
              <a:off x="5345" y="1439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51"/>
            <p:cNvSpPr>
              <a:spLocks noChangeArrowheads="1"/>
            </p:cNvSpPr>
            <p:nvPr/>
          </p:nvSpPr>
          <p:spPr bwMode="auto">
            <a:xfrm>
              <a:off x="5345" y="1267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52"/>
            <p:cNvSpPr>
              <a:spLocks noChangeArrowheads="1"/>
            </p:cNvSpPr>
            <p:nvPr/>
          </p:nvSpPr>
          <p:spPr bwMode="auto">
            <a:xfrm>
              <a:off x="5345" y="1095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0.6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53"/>
            <p:cNvSpPr>
              <a:spLocks noChangeArrowheads="1"/>
            </p:cNvSpPr>
            <p:nvPr/>
          </p:nvSpPr>
          <p:spPr bwMode="auto">
            <a:xfrm>
              <a:off x="5345" y="923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0.8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54"/>
            <p:cNvSpPr>
              <a:spLocks noChangeArrowheads="1"/>
            </p:cNvSpPr>
            <p:nvPr/>
          </p:nvSpPr>
          <p:spPr bwMode="auto">
            <a:xfrm>
              <a:off x="5345" y="751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1.0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55"/>
            <p:cNvSpPr>
              <a:spLocks noChangeArrowheads="1"/>
            </p:cNvSpPr>
            <p:nvPr/>
          </p:nvSpPr>
          <p:spPr bwMode="auto">
            <a:xfrm>
              <a:off x="5345" y="579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1.2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56"/>
            <p:cNvSpPr>
              <a:spLocks noChangeArrowheads="1"/>
            </p:cNvSpPr>
            <p:nvPr/>
          </p:nvSpPr>
          <p:spPr bwMode="auto">
            <a:xfrm>
              <a:off x="5345" y="407"/>
              <a:ext cx="174" cy="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itchFamily="34" charset="0"/>
                  <a:cs typeface="Arial" pitchFamily="34" charset="0"/>
                </a:rPr>
                <a:t>1.4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Freeform 65"/>
            <p:cNvSpPr>
              <a:spLocks noEditPoints="1"/>
            </p:cNvSpPr>
            <p:nvPr/>
          </p:nvSpPr>
          <p:spPr bwMode="auto">
            <a:xfrm>
              <a:off x="522" y="1792"/>
              <a:ext cx="160" cy="166"/>
            </a:xfrm>
            <a:custGeom>
              <a:avLst/>
              <a:gdLst/>
              <a:ahLst/>
              <a:cxnLst>
                <a:cxn ang="0">
                  <a:pos x="163" y="376"/>
                </a:cxn>
                <a:cxn ang="0">
                  <a:pos x="94" y="442"/>
                </a:cxn>
                <a:cxn ang="0">
                  <a:pos x="80" y="428"/>
                </a:cxn>
                <a:cxn ang="0">
                  <a:pos x="28" y="328"/>
                </a:cxn>
                <a:cxn ang="0">
                  <a:pos x="11" y="360"/>
                </a:cxn>
                <a:cxn ang="0">
                  <a:pos x="0" y="347"/>
                </a:cxn>
                <a:cxn ang="0">
                  <a:pos x="11" y="299"/>
                </a:cxn>
                <a:cxn ang="0">
                  <a:pos x="27" y="284"/>
                </a:cxn>
                <a:cxn ang="0">
                  <a:pos x="144" y="360"/>
                </a:cxn>
                <a:cxn ang="0">
                  <a:pos x="157" y="366"/>
                </a:cxn>
                <a:cxn ang="0">
                  <a:pos x="229" y="272"/>
                </a:cxn>
                <a:cxn ang="0">
                  <a:pos x="201" y="342"/>
                </a:cxn>
                <a:cxn ang="0">
                  <a:pos x="177" y="351"/>
                </a:cxn>
                <a:cxn ang="0">
                  <a:pos x="165" y="336"/>
                </a:cxn>
                <a:cxn ang="0">
                  <a:pos x="183" y="324"/>
                </a:cxn>
                <a:cxn ang="0">
                  <a:pos x="197" y="271"/>
                </a:cxn>
                <a:cxn ang="0">
                  <a:pos x="152" y="299"/>
                </a:cxn>
                <a:cxn ang="0">
                  <a:pos x="88" y="266"/>
                </a:cxn>
                <a:cxn ang="0">
                  <a:pos x="118" y="193"/>
                </a:cxn>
                <a:cxn ang="0">
                  <a:pos x="180" y="206"/>
                </a:cxn>
                <a:cxn ang="0">
                  <a:pos x="138" y="218"/>
                </a:cxn>
                <a:cxn ang="0">
                  <a:pos x="112" y="242"/>
                </a:cxn>
                <a:cxn ang="0">
                  <a:pos x="140" y="271"/>
                </a:cxn>
                <a:cxn ang="0">
                  <a:pos x="169" y="240"/>
                </a:cxn>
                <a:cxn ang="0">
                  <a:pos x="319" y="181"/>
                </a:cxn>
                <a:cxn ang="0">
                  <a:pos x="292" y="251"/>
                </a:cxn>
                <a:cxn ang="0">
                  <a:pos x="268" y="260"/>
                </a:cxn>
                <a:cxn ang="0">
                  <a:pos x="255" y="246"/>
                </a:cxn>
                <a:cxn ang="0">
                  <a:pos x="274" y="233"/>
                </a:cxn>
                <a:cxn ang="0">
                  <a:pos x="287" y="180"/>
                </a:cxn>
                <a:cxn ang="0">
                  <a:pos x="242" y="209"/>
                </a:cxn>
                <a:cxn ang="0">
                  <a:pos x="179" y="176"/>
                </a:cxn>
                <a:cxn ang="0">
                  <a:pos x="208" y="103"/>
                </a:cxn>
                <a:cxn ang="0">
                  <a:pos x="270" y="116"/>
                </a:cxn>
                <a:cxn ang="0">
                  <a:pos x="229" y="128"/>
                </a:cxn>
                <a:cxn ang="0">
                  <a:pos x="203" y="151"/>
                </a:cxn>
                <a:cxn ang="0">
                  <a:pos x="231" y="180"/>
                </a:cxn>
                <a:cxn ang="0">
                  <a:pos x="259" y="150"/>
                </a:cxn>
                <a:cxn ang="0">
                  <a:pos x="404" y="88"/>
                </a:cxn>
                <a:cxn ang="0">
                  <a:pos x="422" y="118"/>
                </a:cxn>
                <a:cxn ang="0">
                  <a:pos x="405" y="132"/>
                </a:cxn>
                <a:cxn ang="0">
                  <a:pos x="336" y="156"/>
                </a:cxn>
                <a:cxn ang="0">
                  <a:pos x="318" y="144"/>
                </a:cxn>
                <a:cxn ang="0">
                  <a:pos x="283" y="33"/>
                </a:cxn>
                <a:cxn ang="0">
                  <a:pos x="297" y="14"/>
                </a:cxn>
                <a:cxn ang="0">
                  <a:pos x="317" y="1"/>
                </a:cxn>
                <a:cxn ang="0">
                  <a:pos x="409" y="66"/>
                </a:cxn>
                <a:cxn ang="0">
                  <a:pos x="363" y="92"/>
                </a:cxn>
              </a:cxnLst>
              <a:rect l="0" t="0" r="r" b="b"/>
              <a:pathLst>
                <a:path w="426" h="442">
                  <a:moveTo>
                    <a:pt x="157" y="366"/>
                  </a:moveTo>
                  <a:cubicBezTo>
                    <a:pt x="158" y="367"/>
                    <a:pt x="160" y="369"/>
                    <a:pt x="161" y="370"/>
                  </a:cubicBezTo>
                  <a:cubicBezTo>
                    <a:pt x="161" y="372"/>
                    <a:pt x="162" y="373"/>
                    <a:pt x="163" y="374"/>
                  </a:cubicBezTo>
                  <a:cubicBezTo>
                    <a:pt x="163" y="375"/>
                    <a:pt x="163" y="376"/>
                    <a:pt x="163" y="376"/>
                  </a:cubicBezTo>
                  <a:cubicBezTo>
                    <a:pt x="163" y="377"/>
                    <a:pt x="162" y="378"/>
                    <a:pt x="162" y="378"/>
                  </a:cubicBezTo>
                  <a:lnTo>
                    <a:pt x="99" y="441"/>
                  </a:lnTo>
                  <a:cubicBezTo>
                    <a:pt x="98" y="442"/>
                    <a:pt x="98" y="442"/>
                    <a:pt x="97" y="442"/>
                  </a:cubicBezTo>
                  <a:cubicBezTo>
                    <a:pt x="96" y="442"/>
                    <a:pt x="95" y="442"/>
                    <a:pt x="94" y="442"/>
                  </a:cubicBezTo>
                  <a:cubicBezTo>
                    <a:pt x="93" y="441"/>
                    <a:pt x="92" y="441"/>
                    <a:pt x="91" y="440"/>
                  </a:cubicBezTo>
                  <a:cubicBezTo>
                    <a:pt x="90" y="439"/>
                    <a:pt x="88" y="437"/>
                    <a:pt x="86" y="436"/>
                  </a:cubicBezTo>
                  <a:cubicBezTo>
                    <a:pt x="85" y="434"/>
                    <a:pt x="83" y="433"/>
                    <a:pt x="82" y="431"/>
                  </a:cubicBezTo>
                  <a:cubicBezTo>
                    <a:pt x="81" y="430"/>
                    <a:pt x="81" y="429"/>
                    <a:pt x="80" y="428"/>
                  </a:cubicBezTo>
                  <a:cubicBezTo>
                    <a:pt x="80" y="427"/>
                    <a:pt x="80" y="426"/>
                    <a:pt x="80" y="425"/>
                  </a:cubicBezTo>
                  <a:cubicBezTo>
                    <a:pt x="80" y="424"/>
                    <a:pt x="80" y="424"/>
                    <a:pt x="81" y="423"/>
                  </a:cubicBezTo>
                  <a:lnTo>
                    <a:pt x="102" y="402"/>
                  </a:lnTo>
                  <a:lnTo>
                    <a:pt x="28" y="328"/>
                  </a:lnTo>
                  <a:lnTo>
                    <a:pt x="19" y="356"/>
                  </a:lnTo>
                  <a:cubicBezTo>
                    <a:pt x="19" y="358"/>
                    <a:pt x="18" y="360"/>
                    <a:pt x="17" y="361"/>
                  </a:cubicBezTo>
                  <a:cubicBezTo>
                    <a:pt x="17" y="362"/>
                    <a:pt x="16" y="362"/>
                    <a:pt x="15" y="362"/>
                  </a:cubicBezTo>
                  <a:cubicBezTo>
                    <a:pt x="14" y="362"/>
                    <a:pt x="13" y="362"/>
                    <a:pt x="11" y="360"/>
                  </a:cubicBezTo>
                  <a:cubicBezTo>
                    <a:pt x="10" y="359"/>
                    <a:pt x="8" y="358"/>
                    <a:pt x="6" y="356"/>
                  </a:cubicBezTo>
                  <a:cubicBezTo>
                    <a:pt x="4" y="354"/>
                    <a:pt x="3" y="353"/>
                    <a:pt x="2" y="352"/>
                  </a:cubicBezTo>
                  <a:cubicBezTo>
                    <a:pt x="1" y="351"/>
                    <a:pt x="1" y="350"/>
                    <a:pt x="0" y="349"/>
                  </a:cubicBezTo>
                  <a:cubicBezTo>
                    <a:pt x="0" y="348"/>
                    <a:pt x="0" y="347"/>
                    <a:pt x="0" y="347"/>
                  </a:cubicBezTo>
                  <a:cubicBezTo>
                    <a:pt x="0" y="346"/>
                    <a:pt x="0" y="345"/>
                    <a:pt x="0" y="344"/>
                  </a:cubicBezTo>
                  <a:lnTo>
                    <a:pt x="9" y="303"/>
                  </a:lnTo>
                  <a:cubicBezTo>
                    <a:pt x="9" y="303"/>
                    <a:pt x="9" y="302"/>
                    <a:pt x="9" y="301"/>
                  </a:cubicBezTo>
                  <a:cubicBezTo>
                    <a:pt x="10" y="301"/>
                    <a:pt x="10" y="300"/>
                    <a:pt x="11" y="299"/>
                  </a:cubicBezTo>
                  <a:cubicBezTo>
                    <a:pt x="11" y="299"/>
                    <a:pt x="12" y="298"/>
                    <a:pt x="13" y="296"/>
                  </a:cubicBezTo>
                  <a:cubicBezTo>
                    <a:pt x="14" y="295"/>
                    <a:pt x="16" y="294"/>
                    <a:pt x="18" y="292"/>
                  </a:cubicBezTo>
                  <a:cubicBezTo>
                    <a:pt x="20" y="290"/>
                    <a:pt x="22" y="288"/>
                    <a:pt x="23" y="287"/>
                  </a:cubicBezTo>
                  <a:cubicBezTo>
                    <a:pt x="25" y="285"/>
                    <a:pt x="26" y="284"/>
                    <a:pt x="27" y="284"/>
                  </a:cubicBezTo>
                  <a:cubicBezTo>
                    <a:pt x="28" y="283"/>
                    <a:pt x="29" y="283"/>
                    <a:pt x="29" y="283"/>
                  </a:cubicBezTo>
                  <a:cubicBezTo>
                    <a:pt x="30" y="283"/>
                    <a:pt x="30" y="284"/>
                    <a:pt x="31" y="284"/>
                  </a:cubicBezTo>
                  <a:lnTo>
                    <a:pt x="125" y="379"/>
                  </a:lnTo>
                  <a:lnTo>
                    <a:pt x="144" y="360"/>
                  </a:lnTo>
                  <a:cubicBezTo>
                    <a:pt x="144" y="360"/>
                    <a:pt x="145" y="359"/>
                    <a:pt x="146" y="359"/>
                  </a:cubicBezTo>
                  <a:cubicBezTo>
                    <a:pt x="147" y="359"/>
                    <a:pt x="148" y="359"/>
                    <a:pt x="149" y="360"/>
                  </a:cubicBezTo>
                  <a:cubicBezTo>
                    <a:pt x="150" y="360"/>
                    <a:pt x="151" y="361"/>
                    <a:pt x="152" y="362"/>
                  </a:cubicBezTo>
                  <a:cubicBezTo>
                    <a:pt x="153" y="363"/>
                    <a:pt x="155" y="364"/>
                    <a:pt x="157" y="366"/>
                  </a:cubicBezTo>
                  <a:close/>
                  <a:moveTo>
                    <a:pt x="195" y="220"/>
                  </a:moveTo>
                  <a:cubicBezTo>
                    <a:pt x="200" y="225"/>
                    <a:pt x="204" y="230"/>
                    <a:pt x="209" y="235"/>
                  </a:cubicBezTo>
                  <a:cubicBezTo>
                    <a:pt x="213" y="241"/>
                    <a:pt x="217" y="247"/>
                    <a:pt x="221" y="253"/>
                  </a:cubicBezTo>
                  <a:cubicBezTo>
                    <a:pt x="224" y="259"/>
                    <a:pt x="227" y="265"/>
                    <a:pt x="229" y="272"/>
                  </a:cubicBezTo>
                  <a:cubicBezTo>
                    <a:pt x="231" y="279"/>
                    <a:pt x="231" y="285"/>
                    <a:pt x="231" y="292"/>
                  </a:cubicBezTo>
                  <a:cubicBezTo>
                    <a:pt x="230" y="299"/>
                    <a:pt x="229" y="306"/>
                    <a:pt x="225" y="313"/>
                  </a:cubicBezTo>
                  <a:cubicBezTo>
                    <a:pt x="222" y="320"/>
                    <a:pt x="216" y="328"/>
                    <a:pt x="209" y="335"/>
                  </a:cubicBezTo>
                  <a:cubicBezTo>
                    <a:pt x="207" y="337"/>
                    <a:pt x="204" y="340"/>
                    <a:pt x="201" y="342"/>
                  </a:cubicBezTo>
                  <a:cubicBezTo>
                    <a:pt x="198" y="344"/>
                    <a:pt x="196" y="346"/>
                    <a:pt x="193" y="347"/>
                  </a:cubicBezTo>
                  <a:cubicBezTo>
                    <a:pt x="190" y="349"/>
                    <a:pt x="188" y="350"/>
                    <a:pt x="186" y="351"/>
                  </a:cubicBezTo>
                  <a:cubicBezTo>
                    <a:pt x="184" y="352"/>
                    <a:pt x="182" y="352"/>
                    <a:pt x="181" y="352"/>
                  </a:cubicBezTo>
                  <a:cubicBezTo>
                    <a:pt x="180" y="352"/>
                    <a:pt x="178" y="352"/>
                    <a:pt x="177" y="351"/>
                  </a:cubicBezTo>
                  <a:cubicBezTo>
                    <a:pt x="176" y="350"/>
                    <a:pt x="174" y="349"/>
                    <a:pt x="172" y="346"/>
                  </a:cubicBezTo>
                  <a:cubicBezTo>
                    <a:pt x="170" y="344"/>
                    <a:pt x="168" y="343"/>
                    <a:pt x="167" y="342"/>
                  </a:cubicBezTo>
                  <a:cubicBezTo>
                    <a:pt x="166" y="340"/>
                    <a:pt x="165" y="339"/>
                    <a:pt x="165" y="338"/>
                  </a:cubicBezTo>
                  <a:cubicBezTo>
                    <a:pt x="164" y="337"/>
                    <a:pt x="164" y="337"/>
                    <a:pt x="165" y="336"/>
                  </a:cubicBezTo>
                  <a:cubicBezTo>
                    <a:pt x="165" y="336"/>
                    <a:pt x="165" y="335"/>
                    <a:pt x="166" y="334"/>
                  </a:cubicBezTo>
                  <a:cubicBezTo>
                    <a:pt x="166" y="334"/>
                    <a:pt x="168" y="333"/>
                    <a:pt x="169" y="332"/>
                  </a:cubicBezTo>
                  <a:cubicBezTo>
                    <a:pt x="171" y="331"/>
                    <a:pt x="173" y="330"/>
                    <a:pt x="175" y="329"/>
                  </a:cubicBezTo>
                  <a:cubicBezTo>
                    <a:pt x="178" y="327"/>
                    <a:pt x="180" y="326"/>
                    <a:pt x="183" y="324"/>
                  </a:cubicBezTo>
                  <a:cubicBezTo>
                    <a:pt x="186" y="322"/>
                    <a:pt x="189" y="319"/>
                    <a:pt x="192" y="317"/>
                  </a:cubicBezTo>
                  <a:cubicBezTo>
                    <a:pt x="197" y="312"/>
                    <a:pt x="200" y="307"/>
                    <a:pt x="201" y="301"/>
                  </a:cubicBezTo>
                  <a:cubicBezTo>
                    <a:pt x="203" y="296"/>
                    <a:pt x="204" y="291"/>
                    <a:pt x="203" y="286"/>
                  </a:cubicBezTo>
                  <a:cubicBezTo>
                    <a:pt x="202" y="281"/>
                    <a:pt x="200" y="276"/>
                    <a:pt x="197" y="271"/>
                  </a:cubicBezTo>
                  <a:cubicBezTo>
                    <a:pt x="194" y="266"/>
                    <a:pt x="190" y="261"/>
                    <a:pt x="186" y="257"/>
                  </a:cubicBezTo>
                  <a:cubicBezTo>
                    <a:pt x="185" y="261"/>
                    <a:pt x="183" y="266"/>
                    <a:pt x="181" y="271"/>
                  </a:cubicBezTo>
                  <a:cubicBezTo>
                    <a:pt x="178" y="276"/>
                    <a:pt x="174" y="281"/>
                    <a:pt x="169" y="286"/>
                  </a:cubicBezTo>
                  <a:cubicBezTo>
                    <a:pt x="163" y="292"/>
                    <a:pt x="157" y="296"/>
                    <a:pt x="152" y="299"/>
                  </a:cubicBezTo>
                  <a:cubicBezTo>
                    <a:pt x="146" y="302"/>
                    <a:pt x="140" y="303"/>
                    <a:pt x="134" y="303"/>
                  </a:cubicBezTo>
                  <a:cubicBezTo>
                    <a:pt x="129" y="302"/>
                    <a:pt x="123" y="300"/>
                    <a:pt x="118" y="297"/>
                  </a:cubicBezTo>
                  <a:cubicBezTo>
                    <a:pt x="112" y="294"/>
                    <a:pt x="107" y="290"/>
                    <a:pt x="101" y="285"/>
                  </a:cubicBezTo>
                  <a:cubicBezTo>
                    <a:pt x="96" y="279"/>
                    <a:pt x="91" y="273"/>
                    <a:pt x="88" y="266"/>
                  </a:cubicBezTo>
                  <a:cubicBezTo>
                    <a:pt x="85" y="260"/>
                    <a:pt x="83" y="253"/>
                    <a:pt x="83" y="246"/>
                  </a:cubicBezTo>
                  <a:cubicBezTo>
                    <a:pt x="83" y="239"/>
                    <a:pt x="84" y="232"/>
                    <a:pt x="88" y="225"/>
                  </a:cubicBezTo>
                  <a:cubicBezTo>
                    <a:pt x="91" y="218"/>
                    <a:pt x="95" y="212"/>
                    <a:pt x="102" y="205"/>
                  </a:cubicBezTo>
                  <a:cubicBezTo>
                    <a:pt x="107" y="200"/>
                    <a:pt x="113" y="196"/>
                    <a:pt x="118" y="193"/>
                  </a:cubicBezTo>
                  <a:cubicBezTo>
                    <a:pt x="123" y="190"/>
                    <a:pt x="128" y="189"/>
                    <a:pt x="133" y="188"/>
                  </a:cubicBezTo>
                  <a:cubicBezTo>
                    <a:pt x="139" y="188"/>
                    <a:pt x="144" y="188"/>
                    <a:pt x="149" y="189"/>
                  </a:cubicBezTo>
                  <a:cubicBezTo>
                    <a:pt x="154" y="191"/>
                    <a:pt x="159" y="193"/>
                    <a:pt x="164" y="196"/>
                  </a:cubicBezTo>
                  <a:cubicBezTo>
                    <a:pt x="169" y="199"/>
                    <a:pt x="175" y="202"/>
                    <a:pt x="180" y="206"/>
                  </a:cubicBezTo>
                  <a:cubicBezTo>
                    <a:pt x="185" y="211"/>
                    <a:pt x="190" y="215"/>
                    <a:pt x="195" y="220"/>
                  </a:cubicBezTo>
                  <a:close/>
                  <a:moveTo>
                    <a:pt x="169" y="240"/>
                  </a:moveTo>
                  <a:cubicBezTo>
                    <a:pt x="162" y="234"/>
                    <a:pt x="157" y="229"/>
                    <a:pt x="152" y="225"/>
                  </a:cubicBezTo>
                  <a:cubicBezTo>
                    <a:pt x="147" y="222"/>
                    <a:pt x="142" y="220"/>
                    <a:pt x="138" y="218"/>
                  </a:cubicBezTo>
                  <a:cubicBezTo>
                    <a:pt x="134" y="217"/>
                    <a:pt x="131" y="217"/>
                    <a:pt x="128" y="218"/>
                  </a:cubicBezTo>
                  <a:cubicBezTo>
                    <a:pt x="124" y="219"/>
                    <a:pt x="121" y="221"/>
                    <a:pt x="119" y="224"/>
                  </a:cubicBezTo>
                  <a:cubicBezTo>
                    <a:pt x="116" y="227"/>
                    <a:pt x="114" y="230"/>
                    <a:pt x="113" y="233"/>
                  </a:cubicBezTo>
                  <a:cubicBezTo>
                    <a:pt x="112" y="236"/>
                    <a:pt x="112" y="239"/>
                    <a:pt x="112" y="242"/>
                  </a:cubicBezTo>
                  <a:cubicBezTo>
                    <a:pt x="113" y="245"/>
                    <a:pt x="114" y="248"/>
                    <a:pt x="115" y="251"/>
                  </a:cubicBezTo>
                  <a:cubicBezTo>
                    <a:pt x="117" y="254"/>
                    <a:pt x="119" y="257"/>
                    <a:pt x="122" y="260"/>
                  </a:cubicBezTo>
                  <a:cubicBezTo>
                    <a:pt x="125" y="263"/>
                    <a:pt x="129" y="266"/>
                    <a:pt x="131" y="268"/>
                  </a:cubicBezTo>
                  <a:cubicBezTo>
                    <a:pt x="134" y="269"/>
                    <a:pt x="137" y="270"/>
                    <a:pt x="140" y="271"/>
                  </a:cubicBezTo>
                  <a:cubicBezTo>
                    <a:pt x="143" y="271"/>
                    <a:pt x="146" y="271"/>
                    <a:pt x="148" y="270"/>
                  </a:cubicBezTo>
                  <a:cubicBezTo>
                    <a:pt x="151" y="268"/>
                    <a:pt x="154" y="266"/>
                    <a:pt x="156" y="264"/>
                  </a:cubicBezTo>
                  <a:cubicBezTo>
                    <a:pt x="160" y="260"/>
                    <a:pt x="163" y="256"/>
                    <a:pt x="165" y="252"/>
                  </a:cubicBezTo>
                  <a:cubicBezTo>
                    <a:pt x="167" y="248"/>
                    <a:pt x="168" y="244"/>
                    <a:pt x="169" y="240"/>
                  </a:cubicBezTo>
                  <a:close/>
                  <a:moveTo>
                    <a:pt x="285" y="130"/>
                  </a:moveTo>
                  <a:cubicBezTo>
                    <a:pt x="290" y="134"/>
                    <a:pt x="295" y="140"/>
                    <a:pt x="299" y="145"/>
                  </a:cubicBezTo>
                  <a:cubicBezTo>
                    <a:pt x="304" y="150"/>
                    <a:pt x="308" y="156"/>
                    <a:pt x="311" y="162"/>
                  </a:cubicBezTo>
                  <a:cubicBezTo>
                    <a:pt x="314" y="168"/>
                    <a:pt x="317" y="175"/>
                    <a:pt x="319" y="181"/>
                  </a:cubicBezTo>
                  <a:cubicBezTo>
                    <a:pt x="321" y="188"/>
                    <a:pt x="322" y="195"/>
                    <a:pt x="321" y="202"/>
                  </a:cubicBezTo>
                  <a:cubicBezTo>
                    <a:pt x="321" y="209"/>
                    <a:pt x="319" y="216"/>
                    <a:pt x="316" y="223"/>
                  </a:cubicBezTo>
                  <a:cubicBezTo>
                    <a:pt x="312" y="230"/>
                    <a:pt x="307" y="237"/>
                    <a:pt x="300" y="244"/>
                  </a:cubicBezTo>
                  <a:cubicBezTo>
                    <a:pt x="297" y="247"/>
                    <a:pt x="295" y="249"/>
                    <a:pt x="292" y="251"/>
                  </a:cubicBezTo>
                  <a:cubicBezTo>
                    <a:pt x="289" y="253"/>
                    <a:pt x="286" y="255"/>
                    <a:pt x="284" y="257"/>
                  </a:cubicBezTo>
                  <a:cubicBezTo>
                    <a:pt x="281" y="258"/>
                    <a:pt x="279" y="260"/>
                    <a:pt x="277" y="260"/>
                  </a:cubicBezTo>
                  <a:cubicBezTo>
                    <a:pt x="275" y="261"/>
                    <a:pt x="273" y="262"/>
                    <a:pt x="272" y="262"/>
                  </a:cubicBezTo>
                  <a:cubicBezTo>
                    <a:pt x="270" y="262"/>
                    <a:pt x="269" y="261"/>
                    <a:pt x="268" y="260"/>
                  </a:cubicBezTo>
                  <a:cubicBezTo>
                    <a:pt x="266" y="260"/>
                    <a:pt x="264" y="258"/>
                    <a:pt x="262" y="256"/>
                  </a:cubicBezTo>
                  <a:cubicBezTo>
                    <a:pt x="260" y="254"/>
                    <a:pt x="259" y="252"/>
                    <a:pt x="258" y="251"/>
                  </a:cubicBezTo>
                  <a:cubicBezTo>
                    <a:pt x="256" y="250"/>
                    <a:pt x="256" y="249"/>
                    <a:pt x="255" y="248"/>
                  </a:cubicBezTo>
                  <a:cubicBezTo>
                    <a:pt x="255" y="247"/>
                    <a:pt x="255" y="246"/>
                    <a:pt x="255" y="246"/>
                  </a:cubicBezTo>
                  <a:cubicBezTo>
                    <a:pt x="255" y="245"/>
                    <a:pt x="256" y="244"/>
                    <a:pt x="256" y="244"/>
                  </a:cubicBezTo>
                  <a:cubicBezTo>
                    <a:pt x="257" y="243"/>
                    <a:pt x="258" y="242"/>
                    <a:pt x="260" y="242"/>
                  </a:cubicBezTo>
                  <a:cubicBezTo>
                    <a:pt x="261" y="241"/>
                    <a:pt x="263" y="240"/>
                    <a:pt x="266" y="238"/>
                  </a:cubicBezTo>
                  <a:cubicBezTo>
                    <a:pt x="268" y="237"/>
                    <a:pt x="271" y="235"/>
                    <a:pt x="274" y="233"/>
                  </a:cubicBezTo>
                  <a:cubicBezTo>
                    <a:pt x="276" y="231"/>
                    <a:pt x="279" y="229"/>
                    <a:pt x="282" y="226"/>
                  </a:cubicBezTo>
                  <a:cubicBezTo>
                    <a:pt x="287" y="221"/>
                    <a:pt x="290" y="216"/>
                    <a:pt x="292" y="211"/>
                  </a:cubicBezTo>
                  <a:cubicBezTo>
                    <a:pt x="294" y="206"/>
                    <a:pt x="294" y="201"/>
                    <a:pt x="293" y="195"/>
                  </a:cubicBezTo>
                  <a:cubicBezTo>
                    <a:pt x="292" y="190"/>
                    <a:pt x="290" y="185"/>
                    <a:pt x="287" y="180"/>
                  </a:cubicBezTo>
                  <a:cubicBezTo>
                    <a:pt x="284" y="175"/>
                    <a:pt x="281" y="171"/>
                    <a:pt x="277" y="166"/>
                  </a:cubicBezTo>
                  <a:cubicBezTo>
                    <a:pt x="276" y="171"/>
                    <a:pt x="274" y="175"/>
                    <a:pt x="271" y="180"/>
                  </a:cubicBezTo>
                  <a:cubicBezTo>
                    <a:pt x="269" y="186"/>
                    <a:pt x="265" y="191"/>
                    <a:pt x="260" y="195"/>
                  </a:cubicBezTo>
                  <a:cubicBezTo>
                    <a:pt x="254" y="202"/>
                    <a:pt x="248" y="206"/>
                    <a:pt x="242" y="209"/>
                  </a:cubicBezTo>
                  <a:cubicBezTo>
                    <a:pt x="236" y="211"/>
                    <a:pt x="231" y="212"/>
                    <a:pt x="225" y="212"/>
                  </a:cubicBezTo>
                  <a:cubicBezTo>
                    <a:pt x="219" y="212"/>
                    <a:pt x="214" y="210"/>
                    <a:pt x="208" y="207"/>
                  </a:cubicBezTo>
                  <a:cubicBezTo>
                    <a:pt x="203" y="204"/>
                    <a:pt x="197" y="199"/>
                    <a:pt x="192" y="194"/>
                  </a:cubicBezTo>
                  <a:cubicBezTo>
                    <a:pt x="186" y="188"/>
                    <a:pt x="182" y="182"/>
                    <a:pt x="179" y="176"/>
                  </a:cubicBezTo>
                  <a:cubicBezTo>
                    <a:pt x="175" y="169"/>
                    <a:pt x="174" y="163"/>
                    <a:pt x="174" y="156"/>
                  </a:cubicBezTo>
                  <a:cubicBezTo>
                    <a:pt x="174" y="149"/>
                    <a:pt x="175" y="142"/>
                    <a:pt x="178" y="135"/>
                  </a:cubicBezTo>
                  <a:cubicBezTo>
                    <a:pt x="181" y="128"/>
                    <a:pt x="186" y="121"/>
                    <a:pt x="193" y="115"/>
                  </a:cubicBezTo>
                  <a:cubicBezTo>
                    <a:pt x="198" y="109"/>
                    <a:pt x="203" y="105"/>
                    <a:pt x="208" y="103"/>
                  </a:cubicBezTo>
                  <a:cubicBezTo>
                    <a:pt x="214" y="100"/>
                    <a:pt x="219" y="98"/>
                    <a:pt x="224" y="98"/>
                  </a:cubicBezTo>
                  <a:cubicBezTo>
                    <a:pt x="229" y="97"/>
                    <a:pt x="234" y="97"/>
                    <a:pt x="239" y="99"/>
                  </a:cubicBezTo>
                  <a:cubicBezTo>
                    <a:pt x="245" y="100"/>
                    <a:pt x="250" y="102"/>
                    <a:pt x="255" y="105"/>
                  </a:cubicBezTo>
                  <a:cubicBezTo>
                    <a:pt x="260" y="108"/>
                    <a:pt x="265" y="112"/>
                    <a:pt x="270" y="116"/>
                  </a:cubicBezTo>
                  <a:cubicBezTo>
                    <a:pt x="275" y="120"/>
                    <a:pt x="280" y="125"/>
                    <a:pt x="285" y="130"/>
                  </a:cubicBezTo>
                  <a:close/>
                  <a:moveTo>
                    <a:pt x="259" y="150"/>
                  </a:moveTo>
                  <a:cubicBezTo>
                    <a:pt x="253" y="143"/>
                    <a:pt x="247" y="138"/>
                    <a:pt x="242" y="135"/>
                  </a:cubicBezTo>
                  <a:cubicBezTo>
                    <a:pt x="237" y="131"/>
                    <a:pt x="233" y="129"/>
                    <a:pt x="229" y="128"/>
                  </a:cubicBezTo>
                  <a:cubicBezTo>
                    <a:pt x="225" y="127"/>
                    <a:pt x="221" y="127"/>
                    <a:pt x="218" y="128"/>
                  </a:cubicBezTo>
                  <a:cubicBezTo>
                    <a:pt x="215" y="129"/>
                    <a:pt x="212" y="131"/>
                    <a:pt x="209" y="134"/>
                  </a:cubicBezTo>
                  <a:cubicBezTo>
                    <a:pt x="206" y="136"/>
                    <a:pt x="204" y="139"/>
                    <a:pt x="203" y="142"/>
                  </a:cubicBezTo>
                  <a:cubicBezTo>
                    <a:pt x="202" y="145"/>
                    <a:pt x="202" y="148"/>
                    <a:pt x="203" y="151"/>
                  </a:cubicBezTo>
                  <a:cubicBezTo>
                    <a:pt x="203" y="155"/>
                    <a:pt x="204" y="158"/>
                    <a:pt x="206" y="161"/>
                  </a:cubicBezTo>
                  <a:cubicBezTo>
                    <a:pt x="208" y="164"/>
                    <a:pt x="210" y="167"/>
                    <a:pt x="213" y="170"/>
                  </a:cubicBezTo>
                  <a:cubicBezTo>
                    <a:pt x="216" y="173"/>
                    <a:pt x="219" y="175"/>
                    <a:pt x="222" y="177"/>
                  </a:cubicBezTo>
                  <a:cubicBezTo>
                    <a:pt x="225" y="179"/>
                    <a:pt x="228" y="180"/>
                    <a:pt x="231" y="180"/>
                  </a:cubicBezTo>
                  <a:cubicBezTo>
                    <a:pt x="233" y="181"/>
                    <a:pt x="236" y="180"/>
                    <a:pt x="239" y="179"/>
                  </a:cubicBezTo>
                  <a:cubicBezTo>
                    <a:pt x="241" y="178"/>
                    <a:pt x="244" y="176"/>
                    <a:pt x="247" y="173"/>
                  </a:cubicBezTo>
                  <a:cubicBezTo>
                    <a:pt x="250" y="170"/>
                    <a:pt x="253" y="166"/>
                    <a:pt x="255" y="162"/>
                  </a:cubicBezTo>
                  <a:cubicBezTo>
                    <a:pt x="257" y="158"/>
                    <a:pt x="258" y="154"/>
                    <a:pt x="259" y="150"/>
                  </a:cubicBezTo>
                  <a:close/>
                  <a:moveTo>
                    <a:pt x="409" y="66"/>
                  </a:moveTo>
                  <a:cubicBezTo>
                    <a:pt x="412" y="69"/>
                    <a:pt x="414" y="71"/>
                    <a:pt x="415" y="73"/>
                  </a:cubicBezTo>
                  <a:cubicBezTo>
                    <a:pt x="416" y="76"/>
                    <a:pt x="415" y="77"/>
                    <a:pt x="414" y="78"/>
                  </a:cubicBezTo>
                  <a:lnTo>
                    <a:pt x="404" y="88"/>
                  </a:lnTo>
                  <a:lnTo>
                    <a:pt x="425" y="109"/>
                  </a:lnTo>
                  <a:cubicBezTo>
                    <a:pt x="426" y="110"/>
                    <a:pt x="426" y="110"/>
                    <a:pt x="426" y="111"/>
                  </a:cubicBezTo>
                  <a:cubicBezTo>
                    <a:pt x="426" y="112"/>
                    <a:pt x="426" y="113"/>
                    <a:pt x="425" y="114"/>
                  </a:cubicBezTo>
                  <a:cubicBezTo>
                    <a:pt x="425" y="115"/>
                    <a:pt x="424" y="117"/>
                    <a:pt x="422" y="118"/>
                  </a:cubicBezTo>
                  <a:cubicBezTo>
                    <a:pt x="421" y="120"/>
                    <a:pt x="419" y="122"/>
                    <a:pt x="417" y="124"/>
                  </a:cubicBezTo>
                  <a:cubicBezTo>
                    <a:pt x="415" y="126"/>
                    <a:pt x="413" y="128"/>
                    <a:pt x="412" y="129"/>
                  </a:cubicBezTo>
                  <a:cubicBezTo>
                    <a:pt x="410" y="130"/>
                    <a:pt x="409" y="131"/>
                    <a:pt x="407" y="132"/>
                  </a:cubicBezTo>
                  <a:cubicBezTo>
                    <a:pt x="406" y="132"/>
                    <a:pt x="405" y="133"/>
                    <a:pt x="405" y="132"/>
                  </a:cubicBezTo>
                  <a:cubicBezTo>
                    <a:pt x="404" y="132"/>
                    <a:pt x="403" y="132"/>
                    <a:pt x="403" y="131"/>
                  </a:cubicBezTo>
                  <a:lnTo>
                    <a:pt x="382" y="111"/>
                  </a:lnTo>
                  <a:lnTo>
                    <a:pt x="338" y="154"/>
                  </a:lnTo>
                  <a:cubicBezTo>
                    <a:pt x="337" y="155"/>
                    <a:pt x="336" y="156"/>
                    <a:pt x="336" y="156"/>
                  </a:cubicBezTo>
                  <a:cubicBezTo>
                    <a:pt x="335" y="157"/>
                    <a:pt x="334" y="157"/>
                    <a:pt x="333" y="157"/>
                  </a:cubicBezTo>
                  <a:cubicBezTo>
                    <a:pt x="331" y="156"/>
                    <a:pt x="330" y="156"/>
                    <a:pt x="328" y="154"/>
                  </a:cubicBezTo>
                  <a:cubicBezTo>
                    <a:pt x="327" y="153"/>
                    <a:pt x="325" y="151"/>
                    <a:pt x="323" y="149"/>
                  </a:cubicBezTo>
                  <a:cubicBezTo>
                    <a:pt x="321" y="147"/>
                    <a:pt x="319" y="146"/>
                    <a:pt x="318" y="144"/>
                  </a:cubicBezTo>
                  <a:cubicBezTo>
                    <a:pt x="317" y="143"/>
                    <a:pt x="315" y="141"/>
                    <a:pt x="314" y="140"/>
                  </a:cubicBezTo>
                  <a:cubicBezTo>
                    <a:pt x="314" y="139"/>
                    <a:pt x="313" y="137"/>
                    <a:pt x="312" y="136"/>
                  </a:cubicBezTo>
                  <a:cubicBezTo>
                    <a:pt x="312" y="134"/>
                    <a:pt x="311" y="133"/>
                    <a:pt x="310" y="131"/>
                  </a:cubicBezTo>
                  <a:lnTo>
                    <a:pt x="283" y="33"/>
                  </a:lnTo>
                  <a:cubicBezTo>
                    <a:pt x="283" y="32"/>
                    <a:pt x="283" y="31"/>
                    <a:pt x="283" y="30"/>
                  </a:cubicBezTo>
                  <a:cubicBezTo>
                    <a:pt x="284" y="29"/>
                    <a:pt x="284" y="28"/>
                    <a:pt x="285" y="26"/>
                  </a:cubicBezTo>
                  <a:cubicBezTo>
                    <a:pt x="286" y="25"/>
                    <a:pt x="288" y="23"/>
                    <a:pt x="290" y="21"/>
                  </a:cubicBezTo>
                  <a:cubicBezTo>
                    <a:pt x="292" y="19"/>
                    <a:pt x="294" y="16"/>
                    <a:pt x="297" y="14"/>
                  </a:cubicBezTo>
                  <a:cubicBezTo>
                    <a:pt x="300" y="11"/>
                    <a:pt x="302" y="8"/>
                    <a:pt x="304" y="6"/>
                  </a:cubicBezTo>
                  <a:cubicBezTo>
                    <a:pt x="307" y="4"/>
                    <a:pt x="309" y="3"/>
                    <a:pt x="310" y="2"/>
                  </a:cubicBezTo>
                  <a:cubicBezTo>
                    <a:pt x="312" y="1"/>
                    <a:pt x="313" y="0"/>
                    <a:pt x="314" y="0"/>
                  </a:cubicBezTo>
                  <a:cubicBezTo>
                    <a:pt x="315" y="0"/>
                    <a:pt x="316" y="0"/>
                    <a:pt x="317" y="1"/>
                  </a:cubicBezTo>
                  <a:lnTo>
                    <a:pt x="386" y="70"/>
                  </a:lnTo>
                  <a:lnTo>
                    <a:pt x="396" y="60"/>
                  </a:lnTo>
                  <a:cubicBezTo>
                    <a:pt x="397" y="59"/>
                    <a:pt x="398" y="59"/>
                    <a:pt x="400" y="59"/>
                  </a:cubicBezTo>
                  <a:cubicBezTo>
                    <a:pt x="403" y="60"/>
                    <a:pt x="405" y="62"/>
                    <a:pt x="409" y="66"/>
                  </a:cubicBezTo>
                  <a:close/>
                  <a:moveTo>
                    <a:pt x="311" y="40"/>
                  </a:moveTo>
                  <a:lnTo>
                    <a:pt x="311" y="40"/>
                  </a:lnTo>
                  <a:lnTo>
                    <a:pt x="333" y="122"/>
                  </a:lnTo>
                  <a:lnTo>
                    <a:pt x="363" y="92"/>
                  </a:lnTo>
                  <a:lnTo>
                    <a:pt x="311" y="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6"/>
            <p:cNvSpPr>
              <a:spLocks noEditPoints="1"/>
            </p:cNvSpPr>
            <p:nvPr/>
          </p:nvSpPr>
          <p:spPr bwMode="auto">
            <a:xfrm>
              <a:off x="800" y="1792"/>
              <a:ext cx="156" cy="166"/>
            </a:xfrm>
            <a:custGeom>
              <a:avLst/>
              <a:gdLst/>
              <a:ahLst/>
              <a:cxnLst>
                <a:cxn ang="0">
                  <a:pos x="163" y="378"/>
                </a:cxn>
                <a:cxn ang="0">
                  <a:pos x="95" y="444"/>
                </a:cxn>
                <a:cxn ang="0">
                  <a:pos x="81" y="430"/>
                </a:cxn>
                <a:cxn ang="0">
                  <a:pos x="28" y="330"/>
                </a:cxn>
                <a:cxn ang="0">
                  <a:pos x="12" y="362"/>
                </a:cxn>
                <a:cxn ang="0">
                  <a:pos x="0" y="349"/>
                </a:cxn>
                <a:cxn ang="0">
                  <a:pos x="11" y="301"/>
                </a:cxn>
                <a:cxn ang="0">
                  <a:pos x="27" y="286"/>
                </a:cxn>
                <a:cxn ang="0">
                  <a:pos x="144" y="362"/>
                </a:cxn>
                <a:cxn ang="0">
                  <a:pos x="157" y="368"/>
                </a:cxn>
                <a:cxn ang="0">
                  <a:pos x="229" y="274"/>
                </a:cxn>
                <a:cxn ang="0">
                  <a:pos x="201" y="344"/>
                </a:cxn>
                <a:cxn ang="0">
                  <a:pos x="177" y="353"/>
                </a:cxn>
                <a:cxn ang="0">
                  <a:pos x="165" y="338"/>
                </a:cxn>
                <a:cxn ang="0">
                  <a:pos x="183" y="326"/>
                </a:cxn>
                <a:cxn ang="0">
                  <a:pos x="197" y="273"/>
                </a:cxn>
                <a:cxn ang="0">
                  <a:pos x="152" y="301"/>
                </a:cxn>
                <a:cxn ang="0">
                  <a:pos x="88" y="268"/>
                </a:cxn>
                <a:cxn ang="0">
                  <a:pos x="118" y="195"/>
                </a:cxn>
                <a:cxn ang="0">
                  <a:pos x="180" y="208"/>
                </a:cxn>
                <a:cxn ang="0">
                  <a:pos x="139" y="220"/>
                </a:cxn>
                <a:cxn ang="0">
                  <a:pos x="112" y="244"/>
                </a:cxn>
                <a:cxn ang="0">
                  <a:pos x="140" y="273"/>
                </a:cxn>
                <a:cxn ang="0">
                  <a:pos x="169" y="242"/>
                </a:cxn>
                <a:cxn ang="0">
                  <a:pos x="319" y="183"/>
                </a:cxn>
                <a:cxn ang="0">
                  <a:pos x="292" y="253"/>
                </a:cxn>
                <a:cxn ang="0">
                  <a:pos x="268" y="262"/>
                </a:cxn>
                <a:cxn ang="0">
                  <a:pos x="255" y="248"/>
                </a:cxn>
                <a:cxn ang="0">
                  <a:pos x="274" y="235"/>
                </a:cxn>
                <a:cxn ang="0">
                  <a:pos x="288" y="182"/>
                </a:cxn>
                <a:cxn ang="0">
                  <a:pos x="242" y="211"/>
                </a:cxn>
                <a:cxn ang="0">
                  <a:pos x="179" y="178"/>
                </a:cxn>
                <a:cxn ang="0">
                  <a:pos x="209" y="105"/>
                </a:cxn>
                <a:cxn ang="0">
                  <a:pos x="270" y="118"/>
                </a:cxn>
                <a:cxn ang="0">
                  <a:pos x="229" y="130"/>
                </a:cxn>
                <a:cxn ang="0">
                  <a:pos x="203" y="153"/>
                </a:cxn>
                <a:cxn ang="0">
                  <a:pos x="231" y="182"/>
                </a:cxn>
                <a:cxn ang="0">
                  <a:pos x="259" y="152"/>
                </a:cxn>
                <a:cxn ang="0">
                  <a:pos x="410" y="131"/>
                </a:cxn>
                <a:cxn ang="0">
                  <a:pos x="365" y="172"/>
                </a:cxn>
                <a:cxn ang="0">
                  <a:pos x="352" y="170"/>
                </a:cxn>
                <a:cxn ang="0">
                  <a:pos x="341" y="156"/>
                </a:cxn>
                <a:cxn ang="0">
                  <a:pos x="362" y="145"/>
                </a:cxn>
                <a:cxn ang="0">
                  <a:pos x="384" y="104"/>
                </a:cxn>
                <a:cxn ang="0">
                  <a:pos x="348" y="91"/>
                </a:cxn>
                <a:cxn ang="0">
                  <a:pos x="315" y="121"/>
                </a:cxn>
                <a:cxn ang="0">
                  <a:pos x="258" y="55"/>
                </a:cxn>
                <a:cxn ang="0">
                  <a:pos x="321" y="3"/>
                </a:cxn>
                <a:cxn ang="0">
                  <a:pos x="292" y="62"/>
                </a:cxn>
                <a:cxn ang="0">
                  <a:pos x="347" y="59"/>
                </a:cxn>
              </a:cxnLst>
              <a:rect l="0" t="0" r="r" b="b"/>
              <a:pathLst>
                <a:path w="417" h="444">
                  <a:moveTo>
                    <a:pt x="157" y="368"/>
                  </a:moveTo>
                  <a:cubicBezTo>
                    <a:pt x="159" y="369"/>
                    <a:pt x="160" y="371"/>
                    <a:pt x="161" y="372"/>
                  </a:cubicBezTo>
                  <a:cubicBezTo>
                    <a:pt x="162" y="374"/>
                    <a:pt x="162" y="375"/>
                    <a:pt x="163" y="376"/>
                  </a:cubicBezTo>
                  <a:cubicBezTo>
                    <a:pt x="163" y="377"/>
                    <a:pt x="163" y="378"/>
                    <a:pt x="163" y="378"/>
                  </a:cubicBezTo>
                  <a:cubicBezTo>
                    <a:pt x="163" y="379"/>
                    <a:pt x="163" y="380"/>
                    <a:pt x="162" y="380"/>
                  </a:cubicBezTo>
                  <a:lnTo>
                    <a:pt x="99" y="443"/>
                  </a:lnTo>
                  <a:cubicBezTo>
                    <a:pt x="99" y="444"/>
                    <a:pt x="98" y="444"/>
                    <a:pt x="97" y="444"/>
                  </a:cubicBezTo>
                  <a:cubicBezTo>
                    <a:pt x="97" y="444"/>
                    <a:pt x="96" y="444"/>
                    <a:pt x="95" y="444"/>
                  </a:cubicBezTo>
                  <a:cubicBezTo>
                    <a:pt x="94" y="443"/>
                    <a:pt x="93" y="443"/>
                    <a:pt x="91" y="442"/>
                  </a:cubicBezTo>
                  <a:cubicBezTo>
                    <a:pt x="90" y="441"/>
                    <a:pt x="88" y="439"/>
                    <a:pt x="87" y="438"/>
                  </a:cubicBezTo>
                  <a:cubicBezTo>
                    <a:pt x="85" y="436"/>
                    <a:pt x="84" y="435"/>
                    <a:pt x="83" y="433"/>
                  </a:cubicBezTo>
                  <a:cubicBezTo>
                    <a:pt x="82" y="432"/>
                    <a:pt x="81" y="431"/>
                    <a:pt x="81" y="430"/>
                  </a:cubicBezTo>
                  <a:cubicBezTo>
                    <a:pt x="80" y="429"/>
                    <a:pt x="80" y="428"/>
                    <a:pt x="80" y="427"/>
                  </a:cubicBezTo>
                  <a:cubicBezTo>
                    <a:pt x="80" y="426"/>
                    <a:pt x="81" y="426"/>
                    <a:pt x="81" y="425"/>
                  </a:cubicBezTo>
                  <a:lnTo>
                    <a:pt x="102" y="404"/>
                  </a:lnTo>
                  <a:lnTo>
                    <a:pt x="28" y="330"/>
                  </a:lnTo>
                  <a:lnTo>
                    <a:pt x="20" y="358"/>
                  </a:lnTo>
                  <a:cubicBezTo>
                    <a:pt x="19" y="360"/>
                    <a:pt x="18" y="362"/>
                    <a:pt x="18" y="363"/>
                  </a:cubicBezTo>
                  <a:cubicBezTo>
                    <a:pt x="17" y="364"/>
                    <a:pt x="16" y="364"/>
                    <a:pt x="15" y="364"/>
                  </a:cubicBezTo>
                  <a:cubicBezTo>
                    <a:pt x="14" y="364"/>
                    <a:pt x="13" y="364"/>
                    <a:pt x="12" y="362"/>
                  </a:cubicBezTo>
                  <a:cubicBezTo>
                    <a:pt x="10" y="361"/>
                    <a:pt x="8" y="360"/>
                    <a:pt x="6" y="358"/>
                  </a:cubicBezTo>
                  <a:cubicBezTo>
                    <a:pt x="5" y="356"/>
                    <a:pt x="3" y="355"/>
                    <a:pt x="3" y="354"/>
                  </a:cubicBezTo>
                  <a:cubicBezTo>
                    <a:pt x="2" y="353"/>
                    <a:pt x="1" y="352"/>
                    <a:pt x="1" y="351"/>
                  </a:cubicBezTo>
                  <a:cubicBezTo>
                    <a:pt x="0" y="350"/>
                    <a:pt x="0" y="349"/>
                    <a:pt x="0" y="349"/>
                  </a:cubicBezTo>
                  <a:cubicBezTo>
                    <a:pt x="0" y="348"/>
                    <a:pt x="0" y="347"/>
                    <a:pt x="0" y="346"/>
                  </a:cubicBezTo>
                  <a:lnTo>
                    <a:pt x="9" y="305"/>
                  </a:lnTo>
                  <a:cubicBezTo>
                    <a:pt x="9" y="305"/>
                    <a:pt x="9" y="304"/>
                    <a:pt x="10" y="303"/>
                  </a:cubicBezTo>
                  <a:cubicBezTo>
                    <a:pt x="10" y="303"/>
                    <a:pt x="10" y="302"/>
                    <a:pt x="11" y="301"/>
                  </a:cubicBezTo>
                  <a:cubicBezTo>
                    <a:pt x="12" y="301"/>
                    <a:pt x="13" y="300"/>
                    <a:pt x="14" y="298"/>
                  </a:cubicBezTo>
                  <a:cubicBezTo>
                    <a:pt x="15" y="297"/>
                    <a:pt x="16" y="296"/>
                    <a:pt x="18" y="294"/>
                  </a:cubicBezTo>
                  <a:cubicBezTo>
                    <a:pt x="20" y="292"/>
                    <a:pt x="22" y="290"/>
                    <a:pt x="24" y="289"/>
                  </a:cubicBezTo>
                  <a:cubicBezTo>
                    <a:pt x="25" y="287"/>
                    <a:pt x="26" y="286"/>
                    <a:pt x="27" y="286"/>
                  </a:cubicBezTo>
                  <a:cubicBezTo>
                    <a:pt x="28" y="285"/>
                    <a:pt x="29" y="285"/>
                    <a:pt x="29" y="285"/>
                  </a:cubicBezTo>
                  <a:cubicBezTo>
                    <a:pt x="30" y="285"/>
                    <a:pt x="31" y="286"/>
                    <a:pt x="31" y="286"/>
                  </a:cubicBezTo>
                  <a:lnTo>
                    <a:pt x="126" y="381"/>
                  </a:lnTo>
                  <a:lnTo>
                    <a:pt x="144" y="362"/>
                  </a:lnTo>
                  <a:cubicBezTo>
                    <a:pt x="145" y="362"/>
                    <a:pt x="145" y="361"/>
                    <a:pt x="146" y="361"/>
                  </a:cubicBezTo>
                  <a:cubicBezTo>
                    <a:pt x="147" y="361"/>
                    <a:pt x="148" y="361"/>
                    <a:pt x="149" y="362"/>
                  </a:cubicBezTo>
                  <a:cubicBezTo>
                    <a:pt x="150" y="362"/>
                    <a:pt x="151" y="363"/>
                    <a:pt x="152" y="364"/>
                  </a:cubicBezTo>
                  <a:cubicBezTo>
                    <a:pt x="154" y="365"/>
                    <a:pt x="155" y="366"/>
                    <a:pt x="157" y="368"/>
                  </a:cubicBezTo>
                  <a:close/>
                  <a:moveTo>
                    <a:pt x="195" y="222"/>
                  </a:moveTo>
                  <a:cubicBezTo>
                    <a:pt x="200" y="227"/>
                    <a:pt x="204" y="232"/>
                    <a:pt x="209" y="237"/>
                  </a:cubicBezTo>
                  <a:cubicBezTo>
                    <a:pt x="213" y="243"/>
                    <a:pt x="217" y="249"/>
                    <a:pt x="221" y="255"/>
                  </a:cubicBezTo>
                  <a:cubicBezTo>
                    <a:pt x="224" y="261"/>
                    <a:pt x="227" y="267"/>
                    <a:pt x="229" y="274"/>
                  </a:cubicBezTo>
                  <a:cubicBezTo>
                    <a:pt x="231" y="281"/>
                    <a:pt x="232" y="287"/>
                    <a:pt x="231" y="294"/>
                  </a:cubicBezTo>
                  <a:cubicBezTo>
                    <a:pt x="231" y="301"/>
                    <a:pt x="229" y="308"/>
                    <a:pt x="225" y="315"/>
                  </a:cubicBezTo>
                  <a:cubicBezTo>
                    <a:pt x="222" y="322"/>
                    <a:pt x="217" y="330"/>
                    <a:pt x="210" y="337"/>
                  </a:cubicBezTo>
                  <a:cubicBezTo>
                    <a:pt x="207" y="339"/>
                    <a:pt x="204" y="342"/>
                    <a:pt x="201" y="344"/>
                  </a:cubicBezTo>
                  <a:cubicBezTo>
                    <a:pt x="199" y="346"/>
                    <a:pt x="196" y="348"/>
                    <a:pt x="193" y="349"/>
                  </a:cubicBezTo>
                  <a:cubicBezTo>
                    <a:pt x="191" y="351"/>
                    <a:pt x="188" y="352"/>
                    <a:pt x="186" y="353"/>
                  </a:cubicBezTo>
                  <a:cubicBezTo>
                    <a:pt x="184" y="354"/>
                    <a:pt x="183" y="354"/>
                    <a:pt x="181" y="354"/>
                  </a:cubicBezTo>
                  <a:cubicBezTo>
                    <a:pt x="180" y="354"/>
                    <a:pt x="179" y="354"/>
                    <a:pt x="177" y="353"/>
                  </a:cubicBezTo>
                  <a:cubicBezTo>
                    <a:pt x="176" y="352"/>
                    <a:pt x="174" y="351"/>
                    <a:pt x="172" y="348"/>
                  </a:cubicBezTo>
                  <a:cubicBezTo>
                    <a:pt x="170" y="346"/>
                    <a:pt x="168" y="345"/>
                    <a:pt x="167" y="344"/>
                  </a:cubicBezTo>
                  <a:cubicBezTo>
                    <a:pt x="166" y="342"/>
                    <a:pt x="166" y="341"/>
                    <a:pt x="165" y="340"/>
                  </a:cubicBezTo>
                  <a:cubicBezTo>
                    <a:pt x="165" y="339"/>
                    <a:pt x="165" y="339"/>
                    <a:pt x="165" y="338"/>
                  </a:cubicBezTo>
                  <a:cubicBezTo>
                    <a:pt x="165" y="338"/>
                    <a:pt x="165" y="337"/>
                    <a:pt x="166" y="336"/>
                  </a:cubicBezTo>
                  <a:cubicBezTo>
                    <a:pt x="167" y="336"/>
                    <a:pt x="168" y="335"/>
                    <a:pt x="170" y="334"/>
                  </a:cubicBezTo>
                  <a:cubicBezTo>
                    <a:pt x="171" y="333"/>
                    <a:pt x="173" y="332"/>
                    <a:pt x="176" y="331"/>
                  </a:cubicBezTo>
                  <a:cubicBezTo>
                    <a:pt x="178" y="329"/>
                    <a:pt x="181" y="328"/>
                    <a:pt x="183" y="326"/>
                  </a:cubicBezTo>
                  <a:cubicBezTo>
                    <a:pt x="186" y="324"/>
                    <a:pt x="189" y="321"/>
                    <a:pt x="192" y="319"/>
                  </a:cubicBezTo>
                  <a:cubicBezTo>
                    <a:pt x="197" y="314"/>
                    <a:pt x="200" y="309"/>
                    <a:pt x="202" y="303"/>
                  </a:cubicBezTo>
                  <a:cubicBezTo>
                    <a:pt x="203" y="298"/>
                    <a:pt x="204" y="293"/>
                    <a:pt x="203" y="288"/>
                  </a:cubicBezTo>
                  <a:cubicBezTo>
                    <a:pt x="202" y="283"/>
                    <a:pt x="200" y="278"/>
                    <a:pt x="197" y="273"/>
                  </a:cubicBezTo>
                  <a:cubicBezTo>
                    <a:pt x="194" y="268"/>
                    <a:pt x="191" y="263"/>
                    <a:pt x="186" y="259"/>
                  </a:cubicBezTo>
                  <a:cubicBezTo>
                    <a:pt x="185" y="263"/>
                    <a:pt x="184" y="268"/>
                    <a:pt x="181" y="273"/>
                  </a:cubicBezTo>
                  <a:cubicBezTo>
                    <a:pt x="179" y="278"/>
                    <a:pt x="175" y="283"/>
                    <a:pt x="170" y="288"/>
                  </a:cubicBezTo>
                  <a:cubicBezTo>
                    <a:pt x="164" y="294"/>
                    <a:pt x="158" y="298"/>
                    <a:pt x="152" y="301"/>
                  </a:cubicBezTo>
                  <a:cubicBezTo>
                    <a:pt x="146" y="304"/>
                    <a:pt x="140" y="305"/>
                    <a:pt x="135" y="305"/>
                  </a:cubicBezTo>
                  <a:cubicBezTo>
                    <a:pt x="129" y="304"/>
                    <a:pt x="123" y="302"/>
                    <a:pt x="118" y="299"/>
                  </a:cubicBezTo>
                  <a:cubicBezTo>
                    <a:pt x="112" y="296"/>
                    <a:pt x="107" y="292"/>
                    <a:pt x="102" y="287"/>
                  </a:cubicBezTo>
                  <a:cubicBezTo>
                    <a:pt x="96" y="281"/>
                    <a:pt x="91" y="275"/>
                    <a:pt x="88" y="268"/>
                  </a:cubicBezTo>
                  <a:cubicBezTo>
                    <a:pt x="85" y="262"/>
                    <a:pt x="84" y="255"/>
                    <a:pt x="83" y="248"/>
                  </a:cubicBezTo>
                  <a:cubicBezTo>
                    <a:pt x="83" y="241"/>
                    <a:pt x="85" y="234"/>
                    <a:pt x="88" y="227"/>
                  </a:cubicBezTo>
                  <a:cubicBezTo>
                    <a:pt x="91" y="220"/>
                    <a:pt x="96" y="214"/>
                    <a:pt x="102" y="207"/>
                  </a:cubicBezTo>
                  <a:cubicBezTo>
                    <a:pt x="108" y="202"/>
                    <a:pt x="113" y="198"/>
                    <a:pt x="118" y="195"/>
                  </a:cubicBezTo>
                  <a:cubicBezTo>
                    <a:pt x="123" y="192"/>
                    <a:pt x="129" y="191"/>
                    <a:pt x="134" y="190"/>
                  </a:cubicBezTo>
                  <a:cubicBezTo>
                    <a:pt x="139" y="190"/>
                    <a:pt x="144" y="190"/>
                    <a:pt x="149" y="191"/>
                  </a:cubicBezTo>
                  <a:cubicBezTo>
                    <a:pt x="154" y="193"/>
                    <a:pt x="160" y="195"/>
                    <a:pt x="165" y="198"/>
                  </a:cubicBezTo>
                  <a:cubicBezTo>
                    <a:pt x="170" y="201"/>
                    <a:pt x="175" y="204"/>
                    <a:pt x="180" y="208"/>
                  </a:cubicBezTo>
                  <a:cubicBezTo>
                    <a:pt x="185" y="213"/>
                    <a:pt x="190" y="217"/>
                    <a:pt x="195" y="222"/>
                  </a:cubicBezTo>
                  <a:close/>
                  <a:moveTo>
                    <a:pt x="169" y="242"/>
                  </a:moveTo>
                  <a:cubicBezTo>
                    <a:pt x="163" y="236"/>
                    <a:pt x="157" y="231"/>
                    <a:pt x="152" y="227"/>
                  </a:cubicBezTo>
                  <a:cubicBezTo>
                    <a:pt x="147" y="224"/>
                    <a:pt x="143" y="222"/>
                    <a:pt x="139" y="220"/>
                  </a:cubicBezTo>
                  <a:cubicBezTo>
                    <a:pt x="135" y="219"/>
                    <a:pt x="131" y="219"/>
                    <a:pt x="128" y="220"/>
                  </a:cubicBezTo>
                  <a:cubicBezTo>
                    <a:pt x="125" y="221"/>
                    <a:pt x="122" y="223"/>
                    <a:pt x="119" y="226"/>
                  </a:cubicBezTo>
                  <a:cubicBezTo>
                    <a:pt x="116" y="229"/>
                    <a:pt x="114" y="232"/>
                    <a:pt x="113" y="235"/>
                  </a:cubicBezTo>
                  <a:cubicBezTo>
                    <a:pt x="112" y="238"/>
                    <a:pt x="112" y="241"/>
                    <a:pt x="112" y="244"/>
                  </a:cubicBezTo>
                  <a:cubicBezTo>
                    <a:pt x="113" y="247"/>
                    <a:pt x="114" y="250"/>
                    <a:pt x="116" y="253"/>
                  </a:cubicBezTo>
                  <a:cubicBezTo>
                    <a:pt x="117" y="256"/>
                    <a:pt x="120" y="259"/>
                    <a:pt x="123" y="262"/>
                  </a:cubicBezTo>
                  <a:cubicBezTo>
                    <a:pt x="126" y="265"/>
                    <a:pt x="129" y="268"/>
                    <a:pt x="132" y="270"/>
                  </a:cubicBezTo>
                  <a:cubicBezTo>
                    <a:pt x="135" y="271"/>
                    <a:pt x="138" y="272"/>
                    <a:pt x="140" y="273"/>
                  </a:cubicBezTo>
                  <a:cubicBezTo>
                    <a:pt x="143" y="273"/>
                    <a:pt x="146" y="273"/>
                    <a:pt x="149" y="272"/>
                  </a:cubicBezTo>
                  <a:cubicBezTo>
                    <a:pt x="151" y="270"/>
                    <a:pt x="154" y="268"/>
                    <a:pt x="157" y="266"/>
                  </a:cubicBezTo>
                  <a:cubicBezTo>
                    <a:pt x="160" y="262"/>
                    <a:pt x="163" y="258"/>
                    <a:pt x="165" y="254"/>
                  </a:cubicBezTo>
                  <a:cubicBezTo>
                    <a:pt x="167" y="250"/>
                    <a:pt x="168" y="246"/>
                    <a:pt x="169" y="242"/>
                  </a:cubicBezTo>
                  <a:close/>
                  <a:moveTo>
                    <a:pt x="286" y="132"/>
                  </a:moveTo>
                  <a:cubicBezTo>
                    <a:pt x="290" y="136"/>
                    <a:pt x="295" y="142"/>
                    <a:pt x="299" y="147"/>
                  </a:cubicBezTo>
                  <a:cubicBezTo>
                    <a:pt x="304" y="152"/>
                    <a:pt x="308" y="158"/>
                    <a:pt x="311" y="164"/>
                  </a:cubicBezTo>
                  <a:cubicBezTo>
                    <a:pt x="315" y="170"/>
                    <a:pt x="318" y="177"/>
                    <a:pt x="319" y="183"/>
                  </a:cubicBezTo>
                  <a:cubicBezTo>
                    <a:pt x="321" y="190"/>
                    <a:pt x="322" y="197"/>
                    <a:pt x="322" y="204"/>
                  </a:cubicBezTo>
                  <a:cubicBezTo>
                    <a:pt x="321" y="211"/>
                    <a:pt x="319" y="218"/>
                    <a:pt x="316" y="225"/>
                  </a:cubicBezTo>
                  <a:cubicBezTo>
                    <a:pt x="313" y="232"/>
                    <a:pt x="307" y="239"/>
                    <a:pt x="300" y="246"/>
                  </a:cubicBezTo>
                  <a:cubicBezTo>
                    <a:pt x="298" y="249"/>
                    <a:pt x="295" y="251"/>
                    <a:pt x="292" y="253"/>
                  </a:cubicBezTo>
                  <a:cubicBezTo>
                    <a:pt x="289" y="255"/>
                    <a:pt x="286" y="257"/>
                    <a:pt x="284" y="259"/>
                  </a:cubicBezTo>
                  <a:cubicBezTo>
                    <a:pt x="281" y="260"/>
                    <a:pt x="279" y="262"/>
                    <a:pt x="277" y="262"/>
                  </a:cubicBezTo>
                  <a:cubicBezTo>
                    <a:pt x="275" y="263"/>
                    <a:pt x="273" y="264"/>
                    <a:pt x="272" y="264"/>
                  </a:cubicBezTo>
                  <a:cubicBezTo>
                    <a:pt x="271" y="264"/>
                    <a:pt x="269" y="263"/>
                    <a:pt x="268" y="262"/>
                  </a:cubicBezTo>
                  <a:cubicBezTo>
                    <a:pt x="266" y="262"/>
                    <a:pt x="265" y="260"/>
                    <a:pt x="262" y="258"/>
                  </a:cubicBezTo>
                  <a:cubicBezTo>
                    <a:pt x="260" y="256"/>
                    <a:pt x="259" y="254"/>
                    <a:pt x="258" y="253"/>
                  </a:cubicBezTo>
                  <a:cubicBezTo>
                    <a:pt x="257" y="252"/>
                    <a:pt x="256" y="251"/>
                    <a:pt x="256" y="250"/>
                  </a:cubicBezTo>
                  <a:cubicBezTo>
                    <a:pt x="255" y="249"/>
                    <a:pt x="255" y="248"/>
                    <a:pt x="255" y="248"/>
                  </a:cubicBezTo>
                  <a:cubicBezTo>
                    <a:pt x="256" y="247"/>
                    <a:pt x="256" y="246"/>
                    <a:pt x="256" y="246"/>
                  </a:cubicBezTo>
                  <a:cubicBezTo>
                    <a:pt x="257" y="245"/>
                    <a:pt x="258" y="244"/>
                    <a:pt x="260" y="244"/>
                  </a:cubicBezTo>
                  <a:cubicBezTo>
                    <a:pt x="262" y="243"/>
                    <a:pt x="264" y="242"/>
                    <a:pt x="266" y="240"/>
                  </a:cubicBezTo>
                  <a:cubicBezTo>
                    <a:pt x="269" y="239"/>
                    <a:pt x="271" y="237"/>
                    <a:pt x="274" y="235"/>
                  </a:cubicBezTo>
                  <a:cubicBezTo>
                    <a:pt x="277" y="233"/>
                    <a:pt x="280" y="231"/>
                    <a:pt x="282" y="228"/>
                  </a:cubicBezTo>
                  <a:cubicBezTo>
                    <a:pt x="287" y="223"/>
                    <a:pt x="291" y="218"/>
                    <a:pt x="292" y="213"/>
                  </a:cubicBezTo>
                  <a:cubicBezTo>
                    <a:pt x="294" y="208"/>
                    <a:pt x="294" y="203"/>
                    <a:pt x="293" y="197"/>
                  </a:cubicBezTo>
                  <a:cubicBezTo>
                    <a:pt x="293" y="192"/>
                    <a:pt x="291" y="187"/>
                    <a:pt x="288" y="182"/>
                  </a:cubicBezTo>
                  <a:cubicBezTo>
                    <a:pt x="285" y="177"/>
                    <a:pt x="281" y="173"/>
                    <a:pt x="277" y="168"/>
                  </a:cubicBezTo>
                  <a:cubicBezTo>
                    <a:pt x="276" y="173"/>
                    <a:pt x="274" y="177"/>
                    <a:pt x="272" y="182"/>
                  </a:cubicBezTo>
                  <a:cubicBezTo>
                    <a:pt x="269" y="188"/>
                    <a:pt x="265" y="193"/>
                    <a:pt x="260" y="197"/>
                  </a:cubicBezTo>
                  <a:cubicBezTo>
                    <a:pt x="254" y="204"/>
                    <a:pt x="248" y="208"/>
                    <a:pt x="242" y="211"/>
                  </a:cubicBezTo>
                  <a:cubicBezTo>
                    <a:pt x="237" y="213"/>
                    <a:pt x="231" y="214"/>
                    <a:pt x="225" y="214"/>
                  </a:cubicBezTo>
                  <a:cubicBezTo>
                    <a:pt x="220" y="214"/>
                    <a:pt x="214" y="212"/>
                    <a:pt x="208" y="209"/>
                  </a:cubicBezTo>
                  <a:cubicBezTo>
                    <a:pt x="203" y="206"/>
                    <a:pt x="198" y="201"/>
                    <a:pt x="192" y="196"/>
                  </a:cubicBezTo>
                  <a:cubicBezTo>
                    <a:pt x="186" y="190"/>
                    <a:pt x="182" y="184"/>
                    <a:pt x="179" y="178"/>
                  </a:cubicBezTo>
                  <a:cubicBezTo>
                    <a:pt x="176" y="171"/>
                    <a:pt x="174" y="165"/>
                    <a:pt x="174" y="158"/>
                  </a:cubicBezTo>
                  <a:cubicBezTo>
                    <a:pt x="174" y="151"/>
                    <a:pt x="175" y="144"/>
                    <a:pt x="178" y="137"/>
                  </a:cubicBezTo>
                  <a:cubicBezTo>
                    <a:pt x="181" y="130"/>
                    <a:pt x="186" y="123"/>
                    <a:pt x="193" y="117"/>
                  </a:cubicBezTo>
                  <a:cubicBezTo>
                    <a:pt x="198" y="111"/>
                    <a:pt x="203" y="107"/>
                    <a:pt x="209" y="105"/>
                  </a:cubicBezTo>
                  <a:cubicBezTo>
                    <a:pt x="214" y="102"/>
                    <a:pt x="219" y="100"/>
                    <a:pt x="224" y="100"/>
                  </a:cubicBezTo>
                  <a:cubicBezTo>
                    <a:pt x="229" y="99"/>
                    <a:pt x="235" y="99"/>
                    <a:pt x="240" y="101"/>
                  </a:cubicBezTo>
                  <a:cubicBezTo>
                    <a:pt x="245" y="102"/>
                    <a:pt x="250" y="104"/>
                    <a:pt x="255" y="107"/>
                  </a:cubicBezTo>
                  <a:cubicBezTo>
                    <a:pt x="260" y="110"/>
                    <a:pt x="265" y="114"/>
                    <a:pt x="270" y="118"/>
                  </a:cubicBezTo>
                  <a:cubicBezTo>
                    <a:pt x="276" y="122"/>
                    <a:pt x="281" y="127"/>
                    <a:pt x="286" y="132"/>
                  </a:cubicBezTo>
                  <a:close/>
                  <a:moveTo>
                    <a:pt x="259" y="152"/>
                  </a:moveTo>
                  <a:cubicBezTo>
                    <a:pt x="253" y="145"/>
                    <a:pt x="248" y="140"/>
                    <a:pt x="243" y="137"/>
                  </a:cubicBezTo>
                  <a:cubicBezTo>
                    <a:pt x="238" y="133"/>
                    <a:pt x="233" y="131"/>
                    <a:pt x="229" y="130"/>
                  </a:cubicBezTo>
                  <a:cubicBezTo>
                    <a:pt x="225" y="129"/>
                    <a:pt x="222" y="129"/>
                    <a:pt x="219" y="130"/>
                  </a:cubicBezTo>
                  <a:cubicBezTo>
                    <a:pt x="215" y="131"/>
                    <a:pt x="212" y="133"/>
                    <a:pt x="209" y="136"/>
                  </a:cubicBezTo>
                  <a:cubicBezTo>
                    <a:pt x="207" y="138"/>
                    <a:pt x="205" y="141"/>
                    <a:pt x="204" y="144"/>
                  </a:cubicBezTo>
                  <a:cubicBezTo>
                    <a:pt x="203" y="147"/>
                    <a:pt x="202" y="150"/>
                    <a:pt x="203" y="153"/>
                  </a:cubicBezTo>
                  <a:cubicBezTo>
                    <a:pt x="203" y="157"/>
                    <a:pt x="204" y="160"/>
                    <a:pt x="206" y="163"/>
                  </a:cubicBezTo>
                  <a:cubicBezTo>
                    <a:pt x="208" y="166"/>
                    <a:pt x="210" y="169"/>
                    <a:pt x="213" y="172"/>
                  </a:cubicBezTo>
                  <a:cubicBezTo>
                    <a:pt x="216" y="175"/>
                    <a:pt x="219" y="177"/>
                    <a:pt x="222" y="179"/>
                  </a:cubicBezTo>
                  <a:cubicBezTo>
                    <a:pt x="225" y="181"/>
                    <a:pt x="228" y="182"/>
                    <a:pt x="231" y="182"/>
                  </a:cubicBezTo>
                  <a:cubicBezTo>
                    <a:pt x="234" y="183"/>
                    <a:pt x="236" y="182"/>
                    <a:pt x="239" y="181"/>
                  </a:cubicBezTo>
                  <a:cubicBezTo>
                    <a:pt x="242" y="180"/>
                    <a:pt x="245" y="178"/>
                    <a:pt x="247" y="175"/>
                  </a:cubicBezTo>
                  <a:cubicBezTo>
                    <a:pt x="251" y="172"/>
                    <a:pt x="253" y="168"/>
                    <a:pt x="255" y="164"/>
                  </a:cubicBezTo>
                  <a:cubicBezTo>
                    <a:pt x="257" y="160"/>
                    <a:pt x="259" y="156"/>
                    <a:pt x="259" y="152"/>
                  </a:cubicBezTo>
                  <a:close/>
                  <a:moveTo>
                    <a:pt x="400" y="68"/>
                  </a:moveTo>
                  <a:cubicBezTo>
                    <a:pt x="406" y="74"/>
                    <a:pt x="411" y="81"/>
                    <a:pt x="413" y="88"/>
                  </a:cubicBezTo>
                  <a:cubicBezTo>
                    <a:pt x="416" y="95"/>
                    <a:pt x="417" y="102"/>
                    <a:pt x="417" y="109"/>
                  </a:cubicBezTo>
                  <a:cubicBezTo>
                    <a:pt x="416" y="116"/>
                    <a:pt x="414" y="124"/>
                    <a:pt x="410" y="131"/>
                  </a:cubicBezTo>
                  <a:cubicBezTo>
                    <a:pt x="406" y="138"/>
                    <a:pt x="401" y="145"/>
                    <a:pt x="394" y="152"/>
                  </a:cubicBezTo>
                  <a:cubicBezTo>
                    <a:pt x="391" y="155"/>
                    <a:pt x="387" y="159"/>
                    <a:pt x="384" y="161"/>
                  </a:cubicBezTo>
                  <a:cubicBezTo>
                    <a:pt x="380" y="164"/>
                    <a:pt x="377" y="166"/>
                    <a:pt x="374" y="168"/>
                  </a:cubicBezTo>
                  <a:cubicBezTo>
                    <a:pt x="370" y="170"/>
                    <a:pt x="368" y="171"/>
                    <a:pt x="365" y="172"/>
                  </a:cubicBezTo>
                  <a:cubicBezTo>
                    <a:pt x="363" y="173"/>
                    <a:pt x="361" y="174"/>
                    <a:pt x="360" y="174"/>
                  </a:cubicBezTo>
                  <a:cubicBezTo>
                    <a:pt x="359" y="174"/>
                    <a:pt x="359" y="174"/>
                    <a:pt x="358" y="174"/>
                  </a:cubicBezTo>
                  <a:cubicBezTo>
                    <a:pt x="357" y="173"/>
                    <a:pt x="356" y="173"/>
                    <a:pt x="355" y="172"/>
                  </a:cubicBezTo>
                  <a:cubicBezTo>
                    <a:pt x="354" y="172"/>
                    <a:pt x="353" y="171"/>
                    <a:pt x="352" y="170"/>
                  </a:cubicBezTo>
                  <a:cubicBezTo>
                    <a:pt x="351" y="169"/>
                    <a:pt x="350" y="167"/>
                    <a:pt x="348" y="166"/>
                  </a:cubicBezTo>
                  <a:cubicBezTo>
                    <a:pt x="347" y="164"/>
                    <a:pt x="345" y="163"/>
                    <a:pt x="344" y="161"/>
                  </a:cubicBezTo>
                  <a:cubicBezTo>
                    <a:pt x="343" y="160"/>
                    <a:pt x="342" y="159"/>
                    <a:pt x="342" y="158"/>
                  </a:cubicBezTo>
                  <a:cubicBezTo>
                    <a:pt x="342" y="157"/>
                    <a:pt x="341" y="156"/>
                    <a:pt x="341" y="156"/>
                  </a:cubicBezTo>
                  <a:cubicBezTo>
                    <a:pt x="341" y="155"/>
                    <a:pt x="342" y="154"/>
                    <a:pt x="342" y="154"/>
                  </a:cubicBezTo>
                  <a:cubicBezTo>
                    <a:pt x="343" y="153"/>
                    <a:pt x="344" y="153"/>
                    <a:pt x="346" y="152"/>
                  </a:cubicBezTo>
                  <a:cubicBezTo>
                    <a:pt x="348" y="152"/>
                    <a:pt x="350" y="151"/>
                    <a:pt x="353" y="150"/>
                  </a:cubicBezTo>
                  <a:cubicBezTo>
                    <a:pt x="356" y="149"/>
                    <a:pt x="359" y="147"/>
                    <a:pt x="362" y="145"/>
                  </a:cubicBezTo>
                  <a:cubicBezTo>
                    <a:pt x="366" y="143"/>
                    <a:pt x="370" y="140"/>
                    <a:pt x="374" y="136"/>
                  </a:cubicBezTo>
                  <a:cubicBezTo>
                    <a:pt x="377" y="132"/>
                    <a:pt x="380" y="129"/>
                    <a:pt x="382" y="125"/>
                  </a:cubicBezTo>
                  <a:cubicBezTo>
                    <a:pt x="384" y="122"/>
                    <a:pt x="385" y="118"/>
                    <a:pt x="386" y="115"/>
                  </a:cubicBezTo>
                  <a:cubicBezTo>
                    <a:pt x="386" y="111"/>
                    <a:pt x="385" y="108"/>
                    <a:pt x="384" y="104"/>
                  </a:cubicBezTo>
                  <a:cubicBezTo>
                    <a:pt x="383" y="101"/>
                    <a:pt x="381" y="98"/>
                    <a:pt x="377" y="94"/>
                  </a:cubicBezTo>
                  <a:cubicBezTo>
                    <a:pt x="374" y="91"/>
                    <a:pt x="371" y="89"/>
                    <a:pt x="368" y="88"/>
                  </a:cubicBezTo>
                  <a:cubicBezTo>
                    <a:pt x="365" y="87"/>
                    <a:pt x="362" y="86"/>
                    <a:pt x="359" y="87"/>
                  </a:cubicBezTo>
                  <a:cubicBezTo>
                    <a:pt x="355" y="87"/>
                    <a:pt x="352" y="88"/>
                    <a:pt x="348" y="91"/>
                  </a:cubicBezTo>
                  <a:cubicBezTo>
                    <a:pt x="344" y="93"/>
                    <a:pt x="340" y="96"/>
                    <a:pt x="336" y="100"/>
                  </a:cubicBezTo>
                  <a:cubicBezTo>
                    <a:pt x="332" y="104"/>
                    <a:pt x="329" y="107"/>
                    <a:pt x="327" y="110"/>
                  </a:cubicBezTo>
                  <a:cubicBezTo>
                    <a:pt x="324" y="113"/>
                    <a:pt x="322" y="116"/>
                    <a:pt x="320" y="119"/>
                  </a:cubicBezTo>
                  <a:cubicBezTo>
                    <a:pt x="318" y="120"/>
                    <a:pt x="316" y="121"/>
                    <a:pt x="315" y="121"/>
                  </a:cubicBezTo>
                  <a:cubicBezTo>
                    <a:pt x="313" y="121"/>
                    <a:pt x="311" y="120"/>
                    <a:pt x="309" y="117"/>
                  </a:cubicBezTo>
                  <a:lnTo>
                    <a:pt x="259" y="68"/>
                  </a:lnTo>
                  <a:cubicBezTo>
                    <a:pt x="257" y="65"/>
                    <a:pt x="255" y="63"/>
                    <a:pt x="255" y="61"/>
                  </a:cubicBezTo>
                  <a:cubicBezTo>
                    <a:pt x="255" y="59"/>
                    <a:pt x="256" y="57"/>
                    <a:pt x="258" y="55"/>
                  </a:cubicBezTo>
                  <a:lnTo>
                    <a:pt x="312" y="1"/>
                  </a:lnTo>
                  <a:cubicBezTo>
                    <a:pt x="313" y="1"/>
                    <a:pt x="314" y="0"/>
                    <a:pt x="314" y="0"/>
                  </a:cubicBezTo>
                  <a:cubicBezTo>
                    <a:pt x="315" y="0"/>
                    <a:pt x="316" y="0"/>
                    <a:pt x="317" y="1"/>
                  </a:cubicBezTo>
                  <a:cubicBezTo>
                    <a:pt x="318" y="1"/>
                    <a:pt x="320" y="2"/>
                    <a:pt x="321" y="3"/>
                  </a:cubicBezTo>
                  <a:cubicBezTo>
                    <a:pt x="322" y="4"/>
                    <a:pt x="324" y="6"/>
                    <a:pt x="326" y="7"/>
                  </a:cubicBezTo>
                  <a:cubicBezTo>
                    <a:pt x="329" y="11"/>
                    <a:pt x="332" y="14"/>
                    <a:pt x="333" y="16"/>
                  </a:cubicBezTo>
                  <a:cubicBezTo>
                    <a:pt x="334" y="18"/>
                    <a:pt x="333" y="20"/>
                    <a:pt x="332" y="21"/>
                  </a:cubicBezTo>
                  <a:lnTo>
                    <a:pt x="292" y="62"/>
                  </a:lnTo>
                  <a:lnTo>
                    <a:pt x="316" y="86"/>
                  </a:lnTo>
                  <a:cubicBezTo>
                    <a:pt x="318" y="84"/>
                    <a:pt x="320" y="82"/>
                    <a:pt x="322" y="80"/>
                  </a:cubicBezTo>
                  <a:cubicBezTo>
                    <a:pt x="324" y="78"/>
                    <a:pt x="326" y="75"/>
                    <a:pt x="328" y="73"/>
                  </a:cubicBezTo>
                  <a:cubicBezTo>
                    <a:pt x="334" y="67"/>
                    <a:pt x="341" y="62"/>
                    <a:pt x="347" y="59"/>
                  </a:cubicBezTo>
                  <a:cubicBezTo>
                    <a:pt x="353" y="55"/>
                    <a:pt x="359" y="54"/>
                    <a:pt x="365" y="53"/>
                  </a:cubicBezTo>
                  <a:cubicBezTo>
                    <a:pt x="371" y="53"/>
                    <a:pt x="377" y="54"/>
                    <a:pt x="383" y="56"/>
                  </a:cubicBezTo>
                  <a:cubicBezTo>
                    <a:pt x="389" y="58"/>
                    <a:pt x="395" y="62"/>
                    <a:pt x="400" y="68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67"/>
            <p:cNvSpPr>
              <a:spLocks noEditPoints="1"/>
            </p:cNvSpPr>
            <p:nvPr/>
          </p:nvSpPr>
          <p:spPr bwMode="auto">
            <a:xfrm>
              <a:off x="1077" y="1791"/>
              <a:ext cx="158" cy="167"/>
            </a:xfrm>
            <a:custGeom>
              <a:avLst/>
              <a:gdLst/>
              <a:ahLst/>
              <a:cxnLst>
                <a:cxn ang="0">
                  <a:pos x="164" y="379"/>
                </a:cxn>
                <a:cxn ang="0">
                  <a:pos x="95" y="445"/>
                </a:cxn>
                <a:cxn ang="0">
                  <a:pos x="81" y="431"/>
                </a:cxn>
                <a:cxn ang="0">
                  <a:pos x="28" y="331"/>
                </a:cxn>
                <a:cxn ang="0">
                  <a:pos x="12" y="363"/>
                </a:cxn>
                <a:cxn ang="0">
                  <a:pos x="0" y="350"/>
                </a:cxn>
                <a:cxn ang="0">
                  <a:pos x="11" y="302"/>
                </a:cxn>
                <a:cxn ang="0">
                  <a:pos x="28" y="287"/>
                </a:cxn>
                <a:cxn ang="0">
                  <a:pos x="145" y="363"/>
                </a:cxn>
                <a:cxn ang="0">
                  <a:pos x="157" y="369"/>
                </a:cxn>
                <a:cxn ang="0">
                  <a:pos x="229" y="275"/>
                </a:cxn>
                <a:cxn ang="0">
                  <a:pos x="202" y="345"/>
                </a:cxn>
                <a:cxn ang="0">
                  <a:pos x="178" y="354"/>
                </a:cxn>
                <a:cxn ang="0">
                  <a:pos x="165" y="339"/>
                </a:cxn>
                <a:cxn ang="0">
                  <a:pos x="184" y="327"/>
                </a:cxn>
                <a:cxn ang="0">
                  <a:pos x="198" y="274"/>
                </a:cxn>
                <a:cxn ang="0">
                  <a:pos x="152" y="302"/>
                </a:cxn>
                <a:cxn ang="0">
                  <a:pos x="89" y="269"/>
                </a:cxn>
                <a:cxn ang="0">
                  <a:pos x="118" y="196"/>
                </a:cxn>
                <a:cxn ang="0">
                  <a:pos x="180" y="209"/>
                </a:cxn>
                <a:cxn ang="0">
                  <a:pos x="139" y="221"/>
                </a:cxn>
                <a:cxn ang="0">
                  <a:pos x="113" y="245"/>
                </a:cxn>
                <a:cxn ang="0">
                  <a:pos x="141" y="274"/>
                </a:cxn>
                <a:cxn ang="0">
                  <a:pos x="169" y="243"/>
                </a:cxn>
                <a:cxn ang="0">
                  <a:pos x="320" y="184"/>
                </a:cxn>
                <a:cxn ang="0">
                  <a:pos x="292" y="254"/>
                </a:cxn>
                <a:cxn ang="0">
                  <a:pos x="268" y="263"/>
                </a:cxn>
                <a:cxn ang="0">
                  <a:pos x="256" y="249"/>
                </a:cxn>
                <a:cxn ang="0">
                  <a:pos x="274" y="236"/>
                </a:cxn>
                <a:cxn ang="0">
                  <a:pos x="288" y="183"/>
                </a:cxn>
                <a:cxn ang="0">
                  <a:pos x="243" y="212"/>
                </a:cxn>
                <a:cxn ang="0">
                  <a:pos x="179" y="179"/>
                </a:cxn>
                <a:cxn ang="0">
                  <a:pos x="209" y="106"/>
                </a:cxn>
                <a:cxn ang="0">
                  <a:pos x="271" y="119"/>
                </a:cxn>
                <a:cxn ang="0">
                  <a:pos x="230" y="131"/>
                </a:cxn>
                <a:cxn ang="0">
                  <a:pos x="203" y="154"/>
                </a:cxn>
                <a:cxn ang="0">
                  <a:pos x="231" y="183"/>
                </a:cxn>
                <a:cxn ang="0">
                  <a:pos x="260" y="153"/>
                </a:cxn>
                <a:cxn ang="0">
                  <a:pos x="416" y="125"/>
                </a:cxn>
                <a:cxn ang="0">
                  <a:pos x="356" y="162"/>
                </a:cxn>
                <a:cxn ang="0">
                  <a:pos x="296" y="115"/>
                </a:cxn>
                <a:cxn ang="0">
                  <a:pos x="279" y="38"/>
                </a:cxn>
                <a:cxn ang="0">
                  <a:pos x="315" y="2"/>
                </a:cxn>
                <a:cxn ang="0">
                  <a:pos x="326" y="3"/>
                </a:cxn>
                <a:cxn ang="0">
                  <a:pos x="336" y="17"/>
                </a:cxn>
                <a:cxn ang="0">
                  <a:pos x="320" y="28"/>
                </a:cxn>
                <a:cxn ang="0">
                  <a:pos x="307" y="80"/>
                </a:cxn>
                <a:cxn ang="0">
                  <a:pos x="329" y="72"/>
                </a:cxn>
                <a:cxn ang="0">
                  <a:pos x="386" y="53"/>
                </a:cxn>
                <a:cxn ang="0">
                  <a:pos x="365" y="80"/>
                </a:cxn>
                <a:cxn ang="0">
                  <a:pos x="340" y="98"/>
                </a:cxn>
                <a:cxn ang="0">
                  <a:pos x="366" y="132"/>
                </a:cxn>
                <a:cxn ang="0">
                  <a:pos x="392" y="109"/>
                </a:cxn>
              </a:cxnLst>
              <a:rect l="0" t="0" r="r" b="b"/>
              <a:pathLst>
                <a:path w="421" h="445">
                  <a:moveTo>
                    <a:pt x="157" y="369"/>
                  </a:moveTo>
                  <a:cubicBezTo>
                    <a:pt x="159" y="370"/>
                    <a:pt x="160" y="372"/>
                    <a:pt x="161" y="373"/>
                  </a:cubicBezTo>
                  <a:cubicBezTo>
                    <a:pt x="162" y="375"/>
                    <a:pt x="163" y="376"/>
                    <a:pt x="163" y="377"/>
                  </a:cubicBezTo>
                  <a:cubicBezTo>
                    <a:pt x="164" y="378"/>
                    <a:pt x="164" y="379"/>
                    <a:pt x="164" y="379"/>
                  </a:cubicBezTo>
                  <a:cubicBezTo>
                    <a:pt x="163" y="380"/>
                    <a:pt x="163" y="381"/>
                    <a:pt x="163" y="381"/>
                  </a:cubicBezTo>
                  <a:lnTo>
                    <a:pt x="99" y="444"/>
                  </a:lnTo>
                  <a:cubicBezTo>
                    <a:pt x="99" y="445"/>
                    <a:pt x="98" y="445"/>
                    <a:pt x="98" y="445"/>
                  </a:cubicBezTo>
                  <a:cubicBezTo>
                    <a:pt x="97" y="445"/>
                    <a:pt x="96" y="445"/>
                    <a:pt x="95" y="445"/>
                  </a:cubicBezTo>
                  <a:cubicBezTo>
                    <a:pt x="94" y="444"/>
                    <a:pt x="93" y="444"/>
                    <a:pt x="92" y="443"/>
                  </a:cubicBezTo>
                  <a:cubicBezTo>
                    <a:pt x="90" y="442"/>
                    <a:pt x="89" y="440"/>
                    <a:pt x="87" y="439"/>
                  </a:cubicBezTo>
                  <a:cubicBezTo>
                    <a:pt x="85" y="437"/>
                    <a:pt x="84" y="436"/>
                    <a:pt x="83" y="434"/>
                  </a:cubicBezTo>
                  <a:cubicBezTo>
                    <a:pt x="82" y="433"/>
                    <a:pt x="81" y="432"/>
                    <a:pt x="81" y="431"/>
                  </a:cubicBezTo>
                  <a:cubicBezTo>
                    <a:pt x="81" y="430"/>
                    <a:pt x="80" y="429"/>
                    <a:pt x="81" y="428"/>
                  </a:cubicBezTo>
                  <a:cubicBezTo>
                    <a:pt x="81" y="427"/>
                    <a:pt x="81" y="427"/>
                    <a:pt x="81" y="426"/>
                  </a:cubicBezTo>
                  <a:lnTo>
                    <a:pt x="103" y="405"/>
                  </a:lnTo>
                  <a:lnTo>
                    <a:pt x="28" y="331"/>
                  </a:lnTo>
                  <a:lnTo>
                    <a:pt x="20" y="359"/>
                  </a:lnTo>
                  <a:cubicBezTo>
                    <a:pt x="19" y="361"/>
                    <a:pt x="19" y="363"/>
                    <a:pt x="18" y="364"/>
                  </a:cubicBezTo>
                  <a:cubicBezTo>
                    <a:pt x="17" y="365"/>
                    <a:pt x="16" y="365"/>
                    <a:pt x="15" y="365"/>
                  </a:cubicBezTo>
                  <a:cubicBezTo>
                    <a:pt x="14" y="365"/>
                    <a:pt x="13" y="365"/>
                    <a:pt x="12" y="363"/>
                  </a:cubicBezTo>
                  <a:cubicBezTo>
                    <a:pt x="10" y="362"/>
                    <a:pt x="9" y="361"/>
                    <a:pt x="6" y="359"/>
                  </a:cubicBezTo>
                  <a:cubicBezTo>
                    <a:pt x="5" y="357"/>
                    <a:pt x="4" y="356"/>
                    <a:pt x="3" y="355"/>
                  </a:cubicBezTo>
                  <a:cubicBezTo>
                    <a:pt x="2" y="354"/>
                    <a:pt x="1" y="353"/>
                    <a:pt x="1" y="352"/>
                  </a:cubicBezTo>
                  <a:cubicBezTo>
                    <a:pt x="1" y="351"/>
                    <a:pt x="0" y="350"/>
                    <a:pt x="0" y="350"/>
                  </a:cubicBezTo>
                  <a:cubicBezTo>
                    <a:pt x="0" y="349"/>
                    <a:pt x="1" y="348"/>
                    <a:pt x="1" y="347"/>
                  </a:cubicBezTo>
                  <a:lnTo>
                    <a:pt x="9" y="306"/>
                  </a:lnTo>
                  <a:cubicBezTo>
                    <a:pt x="10" y="306"/>
                    <a:pt x="10" y="305"/>
                    <a:pt x="10" y="304"/>
                  </a:cubicBezTo>
                  <a:cubicBezTo>
                    <a:pt x="10" y="304"/>
                    <a:pt x="11" y="303"/>
                    <a:pt x="11" y="302"/>
                  </a:cubicBezTo>
                  <a:cubicBezTo>
                    <a:pt x="12" y="302"/>
                    <a:pt x="13" y="301"/>
                    <a:pt x="14" y="299"/>
                  </a:cubicBezTo>
                  <a:cubicBezTo>
                    <a:pt x="15" y="298"/>
                    <a:pt x="17" y="297"/>
                    <a:pt x="18" y="295"/>
                  </a:cubicBezTo>
                  <a:cubicBezTo>
                    <a:pt x="21" y="293"/>
                    <a:pt x="22" y="291"/>
                    <a:pt x="24" y="290"/>
                  </a:cubicBezTo>
                  <a:cubicBezTo>
                    <a:pt x="25" y="288"/>
                    <a:pt x="27" y="287"/>
                    <a:pt x="28" y="287"/>
                  </a:cubicBezTo>
                  <a:cubicBezTo>
                    <a:pt x="28" y="286"/>
                    <a:pt x="29" y="286"/>
                    <a:pt x="30" y="286"/>
                  </a:cubicBezTo>
                  <a:cubicBezTo>
                    <a:pt x="30" y="286"/>
                    <a:pt x="31" y="287"/>
                    <a:pt x="31" y="287"/>
                  </a:cubicBezTo>
                  <a:lnTo>
                    <a:pt x="126" y="382"/>
                  </a:lnTo>
                  <a:lnTo>
                    <a:pt x="145" y="363"/>
                  </a:lnTo>
                  <a:cubicBezTo>
                    <a:pt x="145" y="363"/>
                    <a:pt x="146" y="362"/>
                    <a:pt x="147" y="362"/>
                  </a:cubicBezTo>
                  <a:cubicBezTo>
                    <a:pt x="147" y="362"/>
                    <a:pt x="148" y="362"/>
                    <a:pt x="149" y="363"/>
                  </a:cubicBezTo>
                  <a:cubicBezTo>
                    <a:pt x="150" y="363"/>
                    <a:pt x="151" y="364"/>
                    <a:pt x="153" y="365"/>
                  </a:cubicBezTo>
                  <a:cubicBezTo>
                    <a:pt x="154" y="366"/>
                    <a:pt x="156" y="367"/>
                    <a:pt x="157" y="369"/>
                  </a:cubicBezTo>
                  <a:close/>
                  <a:moveTo>
                    <a:pt x="196" y="223"/>
                  </a:moveTo>
                  <a:cubicBezTo>
                    <a:pt x="200" y="228"/>
                    <a:pt x="205" y="233"/>
                    <a:pt x="209" y="238"/>
                  </a:cubicBezTo>
                  <a:cubicBezTo>
                    <a:pt x="214" y="244"/>
                    <a:pt x="218" y="250"/>
                    <a:pt x="221" y="256"/>
                  </a:cubicBezTo>
                  <a:cubicBezTo>
                    <a:pt x="225" y="262"/>
                    <a:pt x="227" y="268"/>
                    <a:pt x="229" y="275"/>
                  </a:cubicBezTo>
                  <a:cubicBezTo>
                    <a:pt x="231" y="282"/>
                    <a:pt x="232" y="288"/>
                    <a:pt x="232" y="295"/>
                  </a:cubicBezTo>
                  <a:cubicBezTo>
                    <a:pt x="231" y="302"/>
                    <a:pt x="229" y="309"/>
                    <a:pt x="226" y="316"/>
                  </a:cubicBezTo>
                  <a:cubicBezTo>
                    <a:pt x="222" y="323"/>
                    <a:pt x="217" y="331"/>
                    <a:pt x="210" y="338"/>
                  </a:cubicBezTo>
                  <a:cubicBezTo>
                    <a:pt x="207" y="340"/>
                    <a:pt x="205" y="343"/>
                    <a:pt x="202" y="345"/>
                  </a:cubicBezTo>
                  <a:cubicBezTo>
                    <a:pt x="199" y="347"/>
                    <a:pt x="196" y="349"/>
                    <a:pt x="194" y="350"/>
                  </a:cubicBezTo>
                  <a:cubicBezTo>
                    <a:pt x="191" y="352"/>
                    <a:pt x="189" y="353"/>
                    <a:pt x="187" y="354"/>
                  </a:cubicBezTo>
                  <a:cubicBezTo>
                    <a:pt x="185" y="355"/>
                    <a:pt x="183" y="355"/>
                    <a:pt x="182" y="355"/>
                  </a:cubicBezTo>
                  <a:cubicBezTo>
                    <a:pt x="180" y="355"/>
                    <a:pt x="179" y="355"/>
                    <a:pt x="178" y="354"/>
                  </a:cubicBezTo>
                  <a:cubicBezTo>
                    <a:pt x="176" y="353"/>
                    <a:pt x="174" y="352"/>
                    <a:pt x="172" y="349"/>
                  </a:cubicBezTo>
                  <a:cubicBezTo>
                    <a:pt x="170" y="347"/>
                    <a:pt x="169" y="346"/>
                    <a:pt x="168" y="345"/>
                  </a:cubicBezTo>
                  <a:cubicBezTo>
                    <a:pt x="167" y="343"/>
                    <a:pt x="166" y="342"/>
                    <a:pt x="165" y="341"/>
                  </a:cubicBezTo>
                  <a:cubicBezTo>
                    <a:pt x="165" y="340"/>
                    <a:pt x="165" y="340"/>
                    <a:pt x="165" y="339"/>
                  </a:cubicBezTo>
                  <a:cubicBezTo>
                    <a:pt x="165" y="339"/>
                    <a:pt x="166" y="338"/>
                    <a:pt x="166" y="337"/>
                  </a:cubicBezTo>
                  <a:cubicBezTo>
                    <a:pt x="167" y="337"/>
                    <a:pt x="168" y="336"/>
                    <a:pt x="170" y="335"/>
                  </a:cubicBezTo>
                  <a:cubicBezTo>
                    <a:pt x="172" y="334"/>
                    <a:pt x="174" y="333"/>
                    <a:pt x="176" y="332"/>
                  </a:cubicBezTo>
                  <a:cubicBezTo>
                    <a:pt x="178" y="330"/>
                    <a:pt x="181" y="329"/>
                    <a:pt x="184" y="327"/>
                  </a:cubicBezTo>
                  <a:cubicBezTo>
                    <a:pt x="187" y="325"/>
                    <a:pt x="189" y="322"/>
                    <a:pt x="192" y="320"/>
                  </a:cubicBezTo>
                  <a:cubicBezTo>
                    <a:pt x="197" y="315"/>
                    <a:pt x="200" y="310"/>
                    <a:pt x="202" y="304"/>
                  </a:cubicBezTo>
                  <a:cubicBezTo>
                    <a:pt x="204" y="299"/>
                    <a:pt x="204" y="294"/>
                    <a:pt x="203" y="289"/>
                  </a:cubicBezTo>
                  <a:cubicBezTo>
                    <a:pt x="202" y="284"/>
                    <a:pt x="200" y="279"/>
                    <a:pt x="198" y="274"/>
                  </a:cubicBezTo>
                  <a:cubicBezTo>
                    <a:pt x="195" y="269"/>
                    <a:pt x="191" y="264"/>
                    <a:pt x="187" y="260"/>
                  </a:cubicBezTo>
                  <a:cubicBezTo>
                    <a:pt x="186" y="264"/>
                    <a:pt x="184" y="269"/>
                    <a:pt x="181" y="274"/>
                  </a:cubicBezTo>
                  <a:cubicBezTo>
                    <a:pt x="179" y="279"/>
                    <a:pt x="175" y="284"/>
                    <a:pt x="170" y="289"/>
                  </a:cubicBezTo>
                  <a:cubicBezTo>
                    <a:pt x="164" y="295"/>
                    <a:pt x="158" y="299"/>
                    <a:pt x="152" y="302"/>
                  </a:cubicBezTo>
                  <a:cubicBezTo>
                    <a:pt x="146" y="305"/>
                    <a:pt x="141" y="306"/>
                    <a:pt x="135" y="306"/>
                  </a:cubicBezTo>
                  <a:cubicBezTo>
                    <a:pt x="129" y="305"/>
                    <a:pt x="124" y="303"/>
                    <a:pt x="118" y="300"/>
                  </a:cubicBezTo>
                  <a:cubicBezTo>
                    <a:pt x="113" y="297"/>
                    <a:pt x="107" y="293"/>
                    <a:pt x="102" y="288"/>
                  </a:cubicBezTo>
                  <a:cubicBezTo>
                    <a:pt x="96" y="282"/>
                    <a:pt x="92" y="276"/>
                    <a:pt x="89" y="269"/>
                  </a:cubicBezTo>
                  <a:cubicBezTo>
                    <a:pt x="86" y="263"/>
                    <a:pt x="84" y="256"/>
                    <a:pt x="84" y="249"/>
                  </a:cubicBezTo>
                  <a:cubicBezTo>
                    <a:pt x="84" y="242"/>
                    <a:pt x="85" y="235"/>
                    <a:pt x="88" y="228"/>
                  </a:cubicBezTo>
                  <a:cubicBezTo>
                    <a:pt x="91" y="221"/>
                    <a:pt x="96" y="215"/>
                    <a:pt x="103" y="208"/>
                  </a:cubicBezTo>
                  <a:cubicBezTo>
                    <a:pt x="108" y="203"/>
                    <a:pt x="113" y="199"/>
                    <a:pt x="118" y="196"/>
                  </a:cubicBezTo>
                  <a:cubicBezTo>
                    <a:pt x="124" y="193"/>
                    <a:pt x="129" y="192"/>
                    <a:pt x="134" y="191"/>
                  </a:cubicBezTo>
                  <a:cubicBezTo>
                    <a:pt x="139" y="191"/>
                    <a:pt x="144" y="191"/>
                    <a:pt x="150" y="192"/>
                  </a:cubicBezTo>
                  <a:cubicBezTo>
                    <a:pt x="155" y="194"/>
                    <a:pt x="160" y="196"/>
                    <a:pt x="165" y="199"/>
                  </a:cubicBezTo>
                  <a:cubicBezTo>
                    <a:pt x="170" y="202"/>
                    <a:pt x="175" y="205"/>
                    <a:pt x="180" y="209"/>
                  </a:cubicBezTo>
                  <a:cubicBezTo>
                    <a:pt x="185" y="214"/>
                    <a:pt x="190" y="218"/>
                    <a:pt x="196" y="223"/>
                  </a:cubicBezTo>
                  <a:close/>
                  <a:moveTo>
                    <a:pt x="169" y="243"/>
                  </a:moveTo>
                  <a:cubicBezTo>
                    <a:pt x="163" y="237"/>
                    <a:pt x="157" y="232"/>
                    <a:pt x="152" y="228"/>
                  </a:cubicBezTo>
                  <a:cubicBezTo>
                    <a:pt x="147" y="225"/>
                    <a:pt x="143" y="223"/>
                    <a:pt x="139" y="221"/>
                  </a:cubicBezTo>
                  <a:cubicBezTo>
                    <a:pt x="135" y="220"/>
                    <a:pt x="132" y="220"/>
                    <a:pt x="128" y="221"/>
                  </a:cubicBezTo>
                  <a:cubicBezTo>
                    <a:pt x="125" y="222"/>
                    <a:pt x="122" y="224"/>
                    <a:pt x="119" y="227"/>
                  </a:cubicBezTo>
                  <a:cubicBezTo>
                    <a:pt x="117" y="230"/>
                    <a:pt x="115" y="233"/>
                    <a:pt x="114" y="236"/>
                  </a:cubicBezTo>
                  <a:cubicBezTo>
                    <a:pt x="113" y="239"/>
                    <a:pt x="112" y="242"/>
                    <a:pt x="113" y="245"/>
                  </a:cubicBezTo>
                  <a:cubicBezTo>
                    <a:pt x="113" y="248"/>
                    <a:pt x="114" y="251"/>
                    <a:pt x="116" y="254"/>
                  </a:cubicBezTo>
                  <a:cubicBezTo>
                    <a:pt x="118" y="257"/>
                    <a:pt x="120" y="260"/>
                    <a:pt x="123" y="263"/>
                  </a:cubicBezTo>
                  <a:cubicBezTo>
                    <a:pt x="126" y="266"/>
                    <a:pt x="129" y="269"/>
                    <a:pt x="132" y="271"/>
                  </a:cubicBezTo>
                  <a:cubicBezTo>
                    <a:pt x="135" y="272"/>
                    <a:pt x="138" y="273"/>
                    <a:pt x="141" y="274"/>
                  </a:cubicBezTo>
                  <a:cubicBezTo>
                    <a:pt x="143" y="274"/>
                    <a:pt x="146" y="274"/>
                    <a:pt x="149" y="273"/>
                  </a:cubicBezTo>
                  <a:cubicBezTo>
                    <a:pt x="152" y="271"/>
                    <a:pt x="154" y="269"/>
                    <a:pt x="157" y="267"/>
                  </a:cubicBezTo>
                  <a:cubicBezTo>
                    <a:pt x="161" y="263"/>
                    <a:pt x="163" y="259"/>
                    <a:pt x="165" y="255"/>
                  </a:cubicBezTo>
                  <a:cubicBezTo>
                    <a:pt x="167" y="251"/>
                    <a:pt x="169" y="247"/>
                    <a:pt x="169" y="243"/>
                  </a:cubicBezTo>
                  <a:close/>
                  <a:moveTo>
                    <a:pt x="286" y="133"/>
                  </a:moveTo>
                  <a:cubicBezTo>
                    <a:pt x="291" y="137"/>
                    <a:pt x="295" y="143"/>
                    <a:pt x="300" y="148"/>
                  </a:cubicBezTo>
                  <a:cubicBezTo>
                    <a:pt x="304" y="153"/>
                    <a:pt x="308" y="159"/>
                    <a:pt x="312" y="165"/>
                  </a:cubicBezTo>
                  <a:cubicBezTo>
                    <a:pt x="315" y="171"/>
                    <a:pt x="318" y="178"/>
                    <a:pt x="320" y="184"/>
                  </a:cubicBezTo>
                  <a:cubicBezTo>
                    <a:pt x="322" y="191"/>
                    <a:pt x="323" y="198"/>
                    <a:pt x="322" y="205"/>
                  </a:cubicBezTo>
                  <a:cubicBezTo>
                    <a:pt x="322" y="212"/>
                    <a:pt x="320" y="219"/>
                    <a:pt x="316" y="226"/>
                  </a:cubicBezTo>
                  <a:cubicBezTo>
                    <a:pt x="313" y="233"/>
                    <a:pt x="308" y="240"/>
                    <a:pt x="300" y="247"/>
                  </a:cubicBezTo>
                  <a:cubicBezTo>
                    <a:pt x="298" y="250"/>
                    <a:pt x="295" y="252"/>
                    <a:pt x="292" y="254"/>
                  </a:cubicBezTo>
                  <a:cubicBezTo>
                    <a:pt x="289" y="256"/>
                    <a:pt x="287" y="258"/>
                    <a:pt x="284" y="260"/>
                  </a:cubicBezTo>
                  <a:cubicBezTo>
                    <a:pt x="282" y="261"/>
                    <a:pt x="279" y="263"/>
                    <a:pt x="277" y="263"/>
                  </a:cubicBezTo>
                  <a:cubicBezTo>
                    <a:pt x="275" y="264"/>
                    <a:pt x="274" y="265"/>
                    <a:pt x="272" y="265"/>
                  </a:cubicBezTo>
                  <a:cubicBezTo>
                    <a:pt x="271" y="265"/>
                    <a:pt x="270" y="264"/>
                    <a:pt x="268" y="263"/>
                  </a:cubicBezTo>
                  <a:cubicBezTo>
                    <a:pt x="267" y="263"/>
                    <a:pt x="265" y="261"/>
                    <a:pt x="263" y="259"/>
                  </a:cubicBezTo>
                  <a:cubicBezTo>
                    <a:pt x="261" y="257"/>
                    <a:pt x="259" y="255"/>
                    <a:pt x="258" y="254"/>
                  </a:cubicBezTo>
                  <a:cubicBezTo>
                    <a:pt x="257" y="253"/>
                    <a:pt x="256" y="252"/>
                    <a:pt x="256" y="251"/>
                  </a:cubicBezTo>
                  <a:cubicBezTo>
                    <a:pt x="256" y="250"/>
                    <a:pt x="256" y="249"/>
                    <a:pt x="256" y="249"/>
                  </a:cubicBezTo>
                  <a:cubicBezTo>
                    <a:pt x="256" y="248"/>
                    <a:pt x="256" y="247"/>
                    <a:pt x="257" y="247"/>
                  </a:cubicBezTo>
                  <a:cubicBezTo>
                    <a:pt x="257" y="246"/>
                    <a:pt x="259" y="245"/>
                    <a:pt x="260" y="245"/>
                  </a:cubicBezTo>
                  <a:cubicBezTo>
                    <a:pt x="262" y="244"/>
                    <a:pt x="264" y="243"/>
                    <a:pt x="267" y="241"/>
                  </a:cubicBezTo>
                  <a:cubicBezTo>
                    <a:pt x="269" y="240"/>
                    <a:pt x="271" y="238"/>
                    <a:pt x="274" y="236"/>
                  </a:cubicBezTo>
                  <a:cubicBezTo>
                    <a:pt x="277" y="234"/>
                    <a:pt x="280" y="232"/>
                    <a:pt x="283" y="229"/>
                  </a:cubicBezTo>
                  <a:cubicBezTo>
                    <a:pt x="288" y="224"/>
                    <a:pt x="291" y="219"/>
                    <a:pt x="293" y="214"/>
                  </a:cubicBezTo>
                  <a:cubicBezTo>
                    <a:pt x="294" y="209"/>
                    <a:pt x="295" y="204"/>
                    <a:pt x="294" y="198"/>
                  </a:cubicBezTo>
                  <a:cubicBezTo>
                    <a:pt x="293" y="193"/>
                    <a:pt x="291" y="188"/>
                    <a:pt x="288" y="183"/>
                  </a:cubicBezTo>
                  <a:cubicBezTo>
                    <a:pt x="285" y="178"/>
                    <a:pt x="282" y="174"/>
                    <a:pt x="277" y="169"/>
                  </a:cubicBezTo>
                  <a:cubicBezTo>
                    <a:pt x="276" y="174"/>
                    <a:pt x="274" y="178"/>
                    <a:pt x="272" y="183"/>
                  </a:cubicBezTo>
                  <a:cubicBezTo>
                    <a:pt x="269" y="189"/>
                    <a:pt x="266" y="194"/>
                    <a:pt x="261" y="198"/>
                  </a:cubicBezTo>
                  <a:cubicBezTo>
                    <a:pt x="255" y="205"/>
                    <a:pt x="249" y="209"/>
                    <a:pt x="243" y="212"/>
                  </a:cubicBezTo>
                  <a:cubicBezTo>
                    <a:pt x="237" y="214"/>
                    <a:pt x="231" y="215"/>
                    <a:pt x="226" y="215"/>
                  </a:cubicBezTo>
                  <a:cubicBezTo>
                    <a:pt x="220" y="215"/>
                    <a:pt x="214" y="213"/>
                    <a:pt x="209" y="210"/>
                  </a:cubicBezTo>
                  <a:cubicBezTo>
                    <a:pt x="203" y="207"/>
                    <a:pt x="198" y="202"/>
                    <a:pt x="192" y="197"/>
                  </a:cubicBezTo>
                  <a:cubicBezTo>
                    <a:pt x="187" y="191"/>
                    <a:pt x="182" y="185"/>
                    <a:pt x="179" y="179"/>
                  </a:cubicBezTo>
                  <a:cubicBezTo>
                    <a:pt x="176" y="172"/>
                    <a:pt x="174" y="166"/>
                    <a:pt x="174" y="159"/>
                  </a:cubicBezTo>
                  <a:cubicBezTo>
                    <a:pt x="174" y="152"/>
                    <a:pt x="176" y="145"/>
                    <a:pt x="179" y="138"/>
                  </a:cubicBezTo>
                  <a:cubicBezTo>
                    <a:pt x="182" y="131"/>
                    <a:pt x="187" y="124"/>
                    <a:pt x="193" y="118"/>
                  </a:cubicBezTo>
                  <a:cubicBezTo>
                    <a:pt x="199" y="112"/>
                    <a:pt x="204" y="108"/>
                    <a:pt x="209" y="106"/>
                  </a:cubicBezTo>
                  <a:cubicBezTo>
                    <a:pt x="214" y="103"/>
                    <a:pt x="219" y="101"/>
                    <a:pt x="225" y="101"/>
                  </a:cubicBezTo>
                  <a:cubicBezTo>
                    <a:pt x="230" y="100"/>
                    <a:pt x="235" y="100"/>
                    <a:pt x="240" y="102"/>
                  </a:cubicBezTo>
                  <a:cubicBezTo>
                    <a:pt x="245" y="103"/>
                    <a:pt x="250" y="105"/>
                    <a:pt x="255" y="108"/>
                  </a:cubicBezTo>
                  <a:cubicBezTo>
                    <a:pt x="261" y="111"/>
                    <a:pt x="266" y="115"/>
                    <a:pt x="271" y="119"/>
                  </a:cubicBezTo>
                  <a:cubicBezTo>
                    <a:pt x="276" y="123"/>
                    <a:pt x="281" y="128"/>
                    <a:pt x="286" y="133"/>
                  </a:cubicBezTo>
                  <a:close/>
                  <a:moveTo>
                    <a:pt x="260" y="153"/>
                  </a:moveTo>
                  <a:cubicBezTo>
                    <a:pt x="253" y="146"/>
                    <a:pt x="248" y="141"/>
                    <a:pt x="243" y="138"/>
                  </a:cubicBezTo>
                  <a:cubicBezTo>
                    <a:pt x="238" y="134"/>
                    <a:pt x="233" y="132"/>
                    <a:pt x="230" y="131"/>
                  </a:cubicBezTo>
                  <a:cubicBezTo>
                    <a:pt x="226" y="130"/>
                    <a:pt x="222" y="130"/>
                    <a:pt x="219" y="131"/>
                  </a:cubicBezTo>
                  <a:cubicBezTo>
                    <a:pt x="216" y="132"/>
                    <a:pt x="213" y="134"/>
                    <a:pt x="210" y="137"/>
                  </a:cubicBezTo>
                  <a:cubicBezTo>
                    <a:pt x="207" y="139"/>
                    <a:pt x="205" y="142"/>
                    <a:pt x="204" y="145"/>
                  </a:cubicBezTo>
                  <a:cubicBezTo>
                    <a:pt x="203" y="148"/>
                    <a:pt x="203" y="151"/>
                    <a:pt x="203" y="154"/>
                  </a:cubicBezTo>
                  <a:cubicBezTo>
                    <a:pt x="204" y="158"/>
                    <a:pt x="205" y="161"/>
                    <a:pt x="207" y="164"/>
                  </a:cubicBezTo>
                  <a:cubicBezTo>
                    <a:pt x="208" y="167"/>
                    <a:pt x="211" y="170"/>
                    <a:pt x="214" y="173"/>
                  </a:cubicBezTo>
                  <a:cubicBezTo>
                    <a:pt x="217" y="176"/>
                    <a:pt x="220" y="178"/>
                    <a:pt x="223" y="180"/>
                  </a:cubicBezTo>
                  <a:cubicBezTo>
                    <a:pt x="226" y="182"/>
                    <a:pt x="228" y="183"/>
                    <a:pt x="231" y="183"/>
                  </a:cubicBezTo>
                  <a:cubicBezTo>
                    <a:pt x="234" y="184"/>
                    <a:pt x="237" y="183"/>
                    <a:pt x="239" y="182"/>
                  </a:cubicBezTo>
                  <a:cubicBezTo>
                    <a:pt x="242" y="181"/>
                    <a:pt x="245" y="179"/>
                    <a:pt x="248" y="176"/>
                  </a:cubicBezTo>
                  <a:cubicBezTo>
                    <a:pt x="251" y="173"/>
                    <a:pt x="254" y="169"/>
                    <a:pt x="256" y="165"/>
                  </a:cubicBezTo>
                  <a:cubicBezTo>
                    <a:pt x="258" y="161"/>
                    <a:pt x="259" y="157"/>
                    <a:pt x="260" y="153"/>
                  </a:cubicBezTo>
                  <a:close/>
                  <a:moveTo>
                    <a:pt x="402" y="65"/>
                  </a:moveTo>
                  <a:cubicBezTo>
                    <a:pt x="408" y="71"/>
                    <a:pt x="412" y="77"/>
                    <a:pt x="416" y="84"/>
                  </a:cubicBezTo>
                  <a:cubicBezTo>
                    <a:pt x="419" y="90"/>
                    <a:pt x="420" y="97"/>
                    <a:pt x="421" y="104"/>
                  </a:cubicBezTo>
                  <a:cubicBezTo>
                    <a:pt x="421" y="111"/>
                    <a:pt x="419" y="118"/>
                    <a:pt x="416" y="125"/>
                  </a:cubicBezTo>
                  <a:cubicBezTo>
                    <a:pt x="413" y="132"/>
                    <a:pt x="409" y="139"/>
                    <a:pt x="402" y="146"/>
                  </a:cubicBezTo>
                  <a:cubicBezTo>
                    <a:pt x="397" y="151"/>
                    <a:pt x="392" y="155"/>
                    <a:pt x="386" y="158"/>
                  </a:cubicBezTo>
                  <a:cubicBezTo>
                    <a:pt x="381" y="160"/>
                    <a:pt x="376" y="162"/>
                    <a:pt x="371" y="163"/>
                  </a:cubicBezTo>
                  <a:cubicBezTo>
                    <a:pt x="366" y="163"/>
                    <a:pt x="361" y="163"/>
                    <a:pt x="356" y="162"/>
                  </a:cubicBezTo>
                  <a:cubicBezTo>
                    <a:pt x="351" y="160"/>
                    <a:pt x="345" y="158"/>
                    <a:pt x="340" y="155"/>
                  </a:cubicBezTo>
                  <a:cubicBezTo>
                    <a:pt x="335" y="152"/>
                    <a:pt x="330" y="148"/>
                    <a:pt x="325" y="144"/>
                  </a:cubicBezTo>
                  <a:cubicBezTo>
                    <a:pt x="320" y="140"/>
                    <a:pt x="314" y="135"/>
                    <a:pt x="309" y="129"/>
                  </a:cubicBezTo>
                  <a:cubicBezTo>
                    <a:pt x="304" y="125"/>
                    <a:pt x="300" y="120"/>
                    <a:pt x="296" y="115"/>
                  </a:cubicBezTo>
                  <a:cubicBezTo>
                    <a:pt x="291" y="109"/>
                    <a:pt x="287" y="104"/>
                    <a:pt x="284" y="98"/>
                  </a:cubicBezTo>
                  <a:cubicBezTo>
                    <a:pt x="280" y="92"/>
                    <a:pt x="278" y="85"/>
                    <a:pt x="276" y="79"/>
                  </a:cubicBezTo>
                  <a:cubicBezTo>
                    <a:pt x="274" y="72"/>
                    <a:pt x="273" y="66"/>
                    <a:pt x="273" y="59"/>
                  </a:cubicBezTo>
                  <a:cubicBezTo>
                    <a:pt x="274" y="52"/>
                    <a:pt x="275" y="45"/>
                    <a:pt x="279" y="38"/>
                  </a:cubicBezTo>
                  <a:cubicBezTo>
                    <a:pt x="282" y="31"/>
                    <a:pt x="287" y="24"/>
                    <a:pt x="294" y="17"/>
                  </a:cubicBezTo>
                  <a:cubicBezTo>
                    <a:pt x="296" y="15"/>
                    <a:pt x="299" y="12"/>
                    <a:pt x="301" y="10"/>
                  </a:cubicBezTo>
                  <a:cubicBezTo>
                    <a:pt x="304" y="8"/>
                    <a:pt x="306" y="7"/>
                    <a:pt x="309" y="5"/>
                  </a:cubicBezTo>
                  <a:cubicBezTo>
                    <a:pt x="311" y="4"/>
                    <a:pt x="313" y="2"/>
                    <a:pt x="315" y="2"/>
                  </a:cubicBezTo>
                  <a:cubicBezTo>
                    <a:pt x="317" y="1"/>
                    <a:pt x="318" y="0"/>
                    <a:pt x="319" y="0"/>
                  </a:cubicBezTo>
                  <a:cubicBezTo>
                    <a:pt x="320" y="0"/>
                    <a:pt x="321" y="0"/>
                    <a:pt x="321" y="0"/>
                  </a:cubicBezTo>
                  <a:cubicBezTo>
                    <a:pt x="322" y="1"/>
                    <a:pt x="323" y="1"/>
                    <a:pt x="324" y="1"/>
                  </a:cubicBezTo>
                  <a:cubicBezTo>
                    <a:pt x="324" y="2"/>
                    <a:pt x="325" y="2"/>
                    <a:pt x="326" y="3"/>
                  </a:cubicBezTo>
                  <a:cubicBezTo>
                    <a:pt x="327" y="4"/>
                    <a:pt x="328" y="5"/>
                    <a:pt x="329" y="6"/>
                  </a:cubicBezTo>
                  <a:cubicBezTo>
                    <a:pt x="331" y="8"/>
                    <a:pt x="332" y="10"/>
                    <a:pt x="333" y="11"/>
                  </a:cubicBezTo>
                  <a:cubicBezTo>
                    <a:pt x="335" y="12"/>
                    <a:pt x="335" y="13"/>
                    <a:pt x="336" y="14"/>
                  </a:cubicBezTo>
                  <a:cubicBezTo>
                    <a:pt x="336" y="15"/>
                    <a:pt x="336" y="16"/>
                    <a:pt x="336" y="17"/>
                  </a:cubicBezTo>
                  <a:cubicBezTo>
                    <a:pt x="336" y="17"/>
                    <a:pt x="336" y="18"/>
                    <a:pt x="335" y="19"/>
                  </a:cubicBezTo>
                  <a:cubicBezTo>
                    <a:pt x="335" y="19"/>
                    <a:pt x="333" y="20"/>
                    <a:pt x="332" y="21"/>
                  </a:cubicBezTo>
                  <a:cubicBezTo>
                    <a:pt x="330" y="21"/>
                    <a:pt x="329" y="22"/>
                    <a:pt x="327" y="23"/>
                  </a:cubicBezTo>
                  <a:cubicBezTo>
                    <a:pt x="325" y="25"/>
                    <a:pt x="322" y="26"/>
                    <a:pt x="320" y="28"/>
                  </a:cubicBezTo>
                  <a:cubicBezTo>
                    <a:pt x="317" y="30"/>
                    <a:pt x="315" y="32"/>
                    <a:pt x="312" y="35"/>
                  </a:cubicBezTo>
                  <a:cubicBezTo>
                    <a:pt x="307" y="40"/>
                    <a:pt x="304" y="44"/>
                    <a:pt x="302" y="50"/>
                  </a:cubicBezTo>
                  <a:cubicBezTo>
                    <a:pt x="301" y="55"/>
                    <a:pt x="300" y="60"/>
                    <a:pt x="301" y="65"/>
                  </a:cubicBezTo>
                  <a:cubicBezTo>
                    <a:pt x="302" y="70"/>
                    <a:pt x="304" y="75"/>
                    <a:pt x="307" y="80"/>
                  </a:cubicBezTo>
                  <a:cubicBezTo>
                    <a:pt x="311" y="85"/>
                    <a:pt x="314" y="90"/>
                    <a:pt x="319" y="94"/>
                  </a:cubicBezTo>
                  <a:cubicBezTo>
                    <a:pt x="319" y="92"/>
                    <a:pt x="320" y="90"/>
                    <a:pt x="321" y="87"/>
                  </a:cubicBezTo>
                  <a:cubicBezTo>
                    <a:pt x="322" y="85"/>
                    <a:pt x="323" y="82"/>
                    <a:pt x="324" y="80"/>
                  </a:cubicBezTo>
                  <a:cubicBezTo>
                    <a:pt x="325" y="77"/>
                    <a:pt x="327" y="74"/>
                    <a:pt x="329" y="72"/>
                  </a:cubicBezTo>
                  <a:cubicBezTo>
                    <a:pt x="331" y="69"/>
                    <a:pt x="333" y="66"/>
                    <a:pt x="336" y="64"/>
                  </a:cubicBezTo>
                  <a:cubicBezTo>
                    <a:pt x="342" y="58"/>
                    <a:pt x="347" y="54"/>
                    <a:pt x="353" y="51"/>
                  </a:cubicBezTo>
                  <a:cubicBezTo>
                    <a:pt x="359" y="49"/>
                    <a:pt x="364" y="48"/>
                    <a:pt x="370" y="48"/>
                  </a:cubicBezTo>
                  <a:cubicBezTo>
                    <a:pt x="376" y="48"/>
                    <a:pt x="381" y="50"/>
                    <a:pt x="386" y="53"/>
                  </a:cubicBezTo>
                  <a:cubicBezTo>
                    <a:pt x="392" y="56"/>
                    <a:pt x="397" y="60"/>
                    <a:pt x="402" y="65"/>
                  </a:cubicBezTo>
                  <a:close/>
                  <a:moveTo>
                    <a:pt x="382" y="90"/>
                  </a:moveTo>
                  <a:cubicBezTo>
                    <a:pt x="379" y="87"/>
                    <a:pt x="376" y="85"/>
                    <a:pt x="373" y="83"/>
                  </a:cubicBezTo>
                  <a:cubicBezTo>
                    <a:pt x="370" y="81"/>
                    <a:pt x="367" y="80"/>
                    <a:pt x="365" y="80"/>
                  </a:cubicBezTo>
                  <a:cubicBezTo>
                    <a:pt x="362" y="79"/>
                    <a:pt x="359" y="80"/>
                    <a:pt x="356" y="81"/>
                  </a:cubicBezTo>
                  <a:cubicBezTo>
                    <a:pt x="354" y="82"/>
                    <a:pt x="351" y="84"/>
                    <a:pt x="348" y="87"/>
                  </a:cubicBezTo>
                  <a:cubicBezTo>
                    <a:pt x="347" y="88"/>
                    <a:pt x="345" y="90"/>
                    <a:pt x="344" y="92"/>
                  </a:cubicBezTo>
                  <a:cubicBezTo>
                    <a:pt x="342" y="94"/>
                    <a:pt x="341" y="96"/>
                    <a:pt x="340" y="98"/>
                  </a:cubicBezTo>
                  <a:cubicBezTo>
                    <a:pt x="339" y="100"/>
                    <a:pt x="338" y="102"/>
                    <a:pt x="338" y="104"/>
                  </a:cubicBezTo>
                  <a:cubicBezTo>
                    <a:pt x="337" y="106"/>
                    <a:pt x="337" y="109"/>
                    <a:pt x="336" y="111"/>
                  </a:cubicBezTo>
                  <a:cubicBezTo>
                    <a:pt x="342" y="117"/>
                    <a:pt x="348" y="122"/>
                    <a:pt x="353" y="125"/>
                  </a:cubicBezTo>
                  <a:cubicBezTo>
                    <a:pt x="358" y="129"/>
                    <a:pt x="362" y="131"/>
                    <a:pt x="366" y="132"/>
                  </a:cubicBezTo>
                  <a:cubicBezTo>
                    <a:pt x="370" y="133"/>
                    <a:pt x="373" y="133"/>
                    <a:pt x="377" y="132"/>
                  </a:cubicBezTo>
                  <a:cubicBezTo>
                    <a:pt x="380" y="131"/>
                    <a:pt x="383" y="129"/>
                    <a:pt x="385" y="127"/>
                  </a:cubicBezTo>
                  <a:cubicBezTo>
                    <a:pt x="388" y="124"/>
                    <a:pt x="390" y="121"/>
                    <a:pt x="391" y="118"/>
                  </a:cubicBezTo>
                  <a:cubicBezTo>
                    <a:pt x="392" y="115"/>
                    <a:pt x="392" y="112"/>
                    <a:pt x="392" y="109"/>
                  </a:cubicBezTo>
                  <a:cubicBezTo>
                    <a:pt x="391" y="105"/>
                    <a:pt x="390" y="102"/>
                    <a:pt x="389" y="99"/>
                  </a:cubicBezTo>
                  <a:cubicBezTo>
                    <a:pt x="387" y="96"/>
                    <a:pt x="385" y="93"/>
                    <a:pt x="382" y="9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68"/>
            <p:cNvSpPr>
              <a:spLocks noEditPoints="1"/>
            </p:cNvSpPr>
            <p:nvPr/>
          </p:nvSpPr>
          <p:spPr bwMode="auto">
            <a:xfrm>
              <a:off x="1355" y="1789"/>
              <a:ext cx="148" cy="169"/>
            </a:xfrm>
            <a:custGeom>
              <a:avLst/>
              <a:gdLst/>
              <a:ahLst/>
              <a:cxnLst>
                <a:cxn ang="0">
                  <a:pos x="162" y="384"/>
                </a:cxn>
                <a:cxn ang="0">
                  <a:pos x="99" y="451"/>
                </a:cxn>
                <a:cxn ang="0">
                  <a:pos x="91" y="450"/>
                </a:cxn>
                <a:cxn ang="0">
                  <a:pos x="80" y="438"/>
                </a:cxn>
                <a:cxn ang="0">
                  <a:pos x="102" y="412"/>
                </a:cxn>
                <a:cxn ang="0">
                  <a:pos x="17" y="371"/>
                </a:cxn>
                <a:cxn ang="0">
                  <a:pos x="6" y="366"/>
                </a:cxn>
                <a:cxn ang="0">
                  <a:pos x="0" y="357"/>
                </a:cxn>
                <a:cxn ang="0">
                  <a:pos x="9" y="311"/>
                </a:cxn>
                <a:cxn ang="0">
                  <a:pos x="18" y="302"/>
                </a:cxn>
                <a:cxn ang="0">
                  <a:pos x="29" y="293"/>
                </a:cxn>
                <a:cxn ang="0">
                  <a:pos x="144" y="370"/>
                </a:cxn>
                <a:cxn ang="0">
                  <a:pos x="152" y="372"/>
                </a:cxn>
                <a:cxn ang="0">
                  <a:pos x="209" y="245"/>
                </a:cxn>
                <a:cxn ang="0">
                  <a:pos x="231" y="302"/>
                </a:cxn>
                <a:cxn ang="0">
                  <a:pos x="201" y="352"/>
                </a:cxn>
                <a:cxn ang="0">
                  <a:pos x="181" y="362"/>
                </a:cxn>
                <a:cxn ang="0">
                  <a:pos x="167" y="352"/>
                </a:cxn>
                <a:cxn ang="0">
                  <a:pos x="166" y="344"/>
                </a:cxn>
                <a:cxn ang="0">
                  <a:pos x="183" y="334"/>
                </a:cxn>
                <a:cxn ang="0">
                  <a:pos x="203" y="296"/>
                </a:cxn>
                <a:cxn ang="0">
                  <a:pos x="181" y="281"/>
                </a:cxn>
                <a:cxn ang="0">
                  <a:pos x="134" y="313"/>
                </a:cxn>
                <a:cxn ang="0">
                  <a:pos x="88" y="276"/>
                </a:cxn>
                <a:cxn ang="0">
                  <a:pos x="102" y="215"/>
                </a:cxn>
                <a:cxn ang="0">
                  <a:pos x="149" y="199"/>
                </a:cxn>
                <a:cxn ang="0">
                  <a:pos x="195" y="230"/>
                </a:cxn>
                <a:cxn ang="0">
                  <a:pos x="138" y="228"/>
                </a:cxn>
                <a:cxn ang="0">
                  <a:pos x="113" y="243"/>
                </a:cxn>
                <a:cxn ang="0">
                  <a:pos x="122" y="270"/>
                </a:cxn>
                <a:cxn ang="0">
                  <a:pos x="148" y="280"/>
                </a:cxn>
                <a:cxn ang="0">
                  <a:pos x="169" y="250"/>
                </a:cxn>
                <a:cxn ang="0">
                  <a:pos x="311" y="172"/>
                </a:cxn>
                <a:cxn ang="0">
                  <a:pos x="316" y="233"/>
                </a:cxn>
                <a:cxn ang="0">
                  <a:pos x="283" y="267"/>
                </a:cxn>
                <a:cxn ang="0">
                  <a:pos x="267" y="270"/>
                </a:cxn>
                <a:cxn ang="0">
                  <a:pos x="255" y="258"/>
                </a:cxn>
                <a:cxn ang="0">
                  <a:pos x="260" y="252"/>
                </a:cxn>
                <a:cxn ang="0">
                  <a:pos x="282" y="236"/>
                </a:cxn>
                <a:cxn ang="0">
                  <a:pos x="287" y="190"/>
                </a:cxn>
                <a:cxn ang="0">
                  <a:pos x="260" y="205"/>
                </a:cxn>
                <a:cxn ang="0">
                  <a:pos x="208" y="217"/>
                </a:cxn>
                <a:cxn ang="0">
                  <a:pos x="174" y="166"/>
                </a:cxn>
                <a:cxn ang="0">
                  <a:pos x="208" y="113"/>
                </a:cxn>
                <a:cxn ang="0">
                  <a:pos x="255" y="115"/>
                </a:cxn>
                <a:cxn ang="0">
                  <a:pos x="259" y="160"/>
                </a:cxn>
                <a:cxn ang="0">
                  <a:pos x="218" y="138"/>
                </a:cxn>
                <a:cxn ang="0">
                  <a:pos x="203" y="161"/>
                </a:cxn>
                <a:cxn ang="0">
                  <a:pos x="222" y="187"/>
                </a:cxn>
                <a:cxn ang="0">
                  <a:pos x="247" y="183"/>
                </a:cxn>
                <a:cxn ang="0">
                  <a:pos x="333" y="7"/>
                </a:cxn>
                <a:cxn ang="0">
                  <a:pos x="343" y="20"/>
                </a:cxn>
                <a:cxn ang="0">
                  <a:pos x="395" y="153"/>
                </a:cxn>
                <a:cxn ang="0">
                  <a:pos x="385" y="166"/>
                </a:cxn>
                <a:cxn ang="0">
                  <a:pos x="369" y="176"/>
                </a:cxn>
                <a:cxn ang="0">
                  <a:pos x="270" y="91"/>
                </a:cxn>
                <a:cxn ang="0">
                  <a:pos x="252" y="80"/>
                </a:cxn>
                <a:cxn ang="0">
                  <a:pos x="250" y="71"/>
                </a:cxn>
                <a:cxn ang="0">
                  <a:pos x="324" y="1"/>
                </a:cxn>
              </a:cxnLst>
              <a:rect l="0" t="0" r="r" b="b"/>
              <a:pathLst>
                <a:path w="395" h="452">
                  <a:moveTo>
                    <a:pt x="157" y="376"/>
                  </a:moveTo>
                  <a:cubicBezTo>
                    <a:pt x="158" y="377"/>
                    <a:pt x="160" y="379"/>
                    <a:pt x="160" y="380"/>
                  </a:cubicBezTo>
                  <a:cubicBezTo>
                    <a:pt x="161" y="382"/>
                    <a:pt x="162" y="383"/>
                    <a:pt x="162" y="384"/>
                  </a:cubicBezTo>
                  <a:cubicBezTo>
                    <a:pt x="163" y="385"/>
                    <a:pt x="163" y="386"/>
                    <a:pt x="163" y="386"/>
                  </a:cubicBezTo>
                  <a:cubicBezTo>
                    <a:pt x="163" y="387"/>
                    <a:pt x="162" y="388"/>
                    <a:pt x="162" y="388"/>
                  </a:cubicBezTo>
                  <a:lnTo>
                    <a:pt x="99" y="451"/>
                  </a:lnTo>
                  <a:cubicBezTo>
                    <a:pt x="98" y="452"/>
                    <a:pt x="98" y="452"/>
                    <a:pt x="97" y="452"/>
                  </a:cubicBezTo>
                  <a:cubicBezTo>
                    <a:pt x="96" y="452"/>
                    <a:pt x="95" y="452"/>
                    <a:pt x="94" y="452"/>
                  </a:cubicBezTo>
                  <a:cubicBezTo>
                    <a:pt x="93" y="451"/>
                    <a:pt x="92" y="451"/>
                    <a:pt x="91" y="450"/>
                  </a:cubicBezTo>
                  <a:cubicBezTo>
                    <a:pt x="90" y="449"/>
                    <a:pt x="88" y="447"/>
                    <a:pt x="86" y="446"/>
                  </a:cubicBezTo>
                  <a:cubicBezTo>
                    <a:pt x="85" y="444"/>
                    <a:pt x="83" y="443"/>
                    <a:pt x="82" y="441"/>
                  </a:cubicBezTo>
                  <a:cubicBezTo>
                    <a:pt x="81" y="440"/>
                    <a:pt x="81" y="439"/>
                    <a:pt x="80" y="438"/>
                  </a:cubicBezTo>
                  <a:cubicBezTo>
                    <a:pt x="80" y="437"/>
                    <a:pt x="80" y="436"/>
                    <a:pt x="80" y="435"/>
                  </a:cubicBezTo>
                  <a:cubicBezTo>
                    <a:pt x="80" y="434"/>
                    <a:pt x="80" y="434"/>
                    <a:pt x="81" y="433"/>
                  </a:cubicBezTo>
                  <a:lnTo>
                    <a:pt x="102" y="412"/>
                  </a:lnTo>
                  <a:lnTo>
                    <a:pt x="28" y="338"/>
                  </a:lnTo>
                  <a:lnTo>
                    <a:pt x="19" y="366"/>
                  </a:lnTo>
                  <a:cubicBezTo>
                    <a:pt x="19" y="368"/>
                    <a:pt x="18" y="370"/>
                    <a:pt x="17" y="371"/>
                  </a:cubicBezTo>
                  <a:cubicBezTo>
                    <a:pt x="17" y="372"/>
                    <a:pt x="16" y="372"/>
                    <a:pt x="15" y="372"/>
                  </a:cubicBezTo>
                  <a:cubicBezTo>
                    <a:pt x="14" y="372"/>
                    <a:pt x="13" y="372"/>
                    <a:pt x="11" y="370"/>
                  </a:cubicBezTo>
                  <a:cubicBezTo>
                    <a:pt x="10" y="369"/>
                    <a:pt x="8" y="368"/>
                    <a:pt x="6" y="366"/>
                  </a:cubicBezTo>
                  <a:cubicBezTo>
                    <a:pt x="4" y="364"/>
                    <a:pt x="3" y="363"/>
                    <a:pt x="2" y="362"/>
                  </a:cubicBezTo>
                  <a:cubicBezTo>
                    <a:pt x="1" y="361"/>
                    <a:pt x="1" y="360"/>
                    <a:pt x="0" y="359"/>
                  </a:cubicBezTo>
                  <a:cubicBezTo>
                    <a:pt x="0" y="358"/>
                    <a:pt x="0" y="357"/>
                    <a:pt x="0" y="357"/>
                  </a:cubicBezTo>
                  <a:cubicBezTo>
                    <a:pt x="0" y="356"/>
                    <a:pt x="0" y="355"/>
                    <a:pt x="0" y="354"/>
                  </a:cubicBezTo>
                  <a:lnTo>
                    <a:pt x="9" y="313"/>
                  </a:lnTo>
                  <a:cubicBezTo>
                    <a:pt x="9" y="313"/>
                    <a:pt x="9" y="312"/>
                    <a:pt x="9" y="311"/>
                  </a:cubicBezTo>
                  <a:cubicBezTo>
                    <a:pt x="10" y="311"/>
                    <a:pt x="10" y="310"/>
                    <a:pt x="11" y="309"/>
                  </a:cubicBezTo>
                  <a:cubicBezTo>
                    <a:pt x="11" y="309"/>
                    <a:pt x="12" y="308"/>
                    <a:pt x="13" y="306"/>
                  </a:cubicBezTo>
                  <a:cubicBezTo>
                    <a:pt x="14" y="305"/>
                    <a:pt x="16" y="304"/>
                    <a:pt x="18" y="302"/>
                  </a:cubicBezTo>
                  <a:cubicBezTo>
                    <a:pt x="20" y="300"/>
                    <a:pt x="22" y="298"/>
                    <a:pt x="23" y="297"/>
                  </a:cubicBezTo>
                  <a:cubicBezTo>
                    <a:pt x="25" y="295"/>
                    <a:pt x="26" y="294"/>
                    <a:pt x="27" y="294"/>
                  </a:cubicBezTo>
                  <a:cubicBezTo>
                    <a:pt x="28" y="293"/>
                    <a:pt x="29" y="293"/>
                    <a:pt x="29" y="293"/>
                  </a:cubicBezTo>
                  <a:cubicBezTo>
                    <a:pt x="30" y="293"/>
                    <a:pt x="30" y="294"/>
                    <a:pt x="31" y="294"/>
                  </a:cubicBezTo>
                  <a:lnTo>
                    <a:pt x="125" y="389"/>
                  </a:lnTo>
                  <a:lnTo>
                    <a:pt x="144" y="370"/>
                  </a:lnTo>
                  <a:cubicBezTo>
                    <a:pt x="144" y="370"/>
                    <a:pt x="145" y="369"/>
                    <a:pt x="146" y="369"/>
                  </a:cubicBezTo>
                  <a:cubicBezTo>
                    <a:pt x="147" y="369"/>
                    <a:pt x="148" y="369"/>
                    <a:pt x="149" y="370"/>
                  </a:cubicBezTo>
                  <a:cubicBezTo>
                    <a:pt x="150" y="370"/>
                    <a:pt x="151" y="371"/>
                    <a:pt x="152" y="372"/>
                  </a:cubicBezTo>
                  <a:cubicBezTo>
                    <a:pt x="153" y="373"/>
                    <a:pt x="155" y="374"/>
                    <a:pt x="157" y="376"/>
                  </a:cubicBezTo>
                  <a:close/>
                  <a:moveTo>
                    <a:pt x="195" y="230"/>
                  </a:moveTo>
                  <a:cubicBezTo>
                    <a:pt x="199" y="235"/>
                    <a:pt x="204" y="240"/>
                    <a:pt x="209" y="245"/>
                  </a:cubicBezTo>
                  <a:cubicBezTo>
                    <a:pt x="213" y="251"/>
                    <a:pt x="217" y="257"/>
                    <a:pt x="221" y="263"/>
                  </a:cubicBezTo>
                  <a:cubicBezTo>
                    <a:pt x="224" y="269"/>
                    <a:pt x="227" y="275"/>
                    <a:pt x="229" y="282"/>
                  </a:cubicBezTo>
                  <a:cubicBezTo>
                    <a:pt x="231" y="289"/>
                    <a:pt x="231" y="295"/>
                    <a:pt x="231" y="302"/>
                  </a:cubicBezTo>
                  <a:cubicBezTo>
                    <a:pt x="230" y="309"/>
                    <a:pt x="228" y="316"/>
                    <a:pt x="225" y="323"/>
                  </a:cubicBezTo>
                  <a:cubicBezTo>
                    <a:pt x="222" y="330"/>
                    <a:pt x="216" y="338"/>
                    <a:pt x="209" y="345"/>
                  </a:cubicBezTo>
                  <a:cubicBezTo>
                    <a:pt x="207" y="347"/>
                    <a:pt x="204" y="350"/>
                    <a:pt x="201" y="352"/>
                  </a:cubicBezTo>
                  <a:cubicBezTo>
                    <a:pt x="198" y="354"/>
                    <a:pt x="196" y="356"/>
                    <a:pt x="193" y="357"/>
                  </a:cubicBezTo>
                  <a:cubicBezTo>
                    <a:pt x="190" y="359"/>
                    <a:pt x="188" y="360"/>
                    <a:pt x="186" y="361"/>
                  </a:cubicBezTo>
                  <a:cubicBezTo>
                    <a:pt x="184" y="362"/>
                    <a:pt x="182" y="362"/>
                    <a:pt x="181" y="362"/>
                  </a:cubicBezTo>
                  <a:cubicBezTo>
                    <a:pt x="180" y="362"/>
                    <a:pt x="178" y="362"/>
                    <a:pt x="177" y="361"/>
                  </a:cubicBezTo>
                  <a:cubicBezTo>
                    <a:pt x="176" y="360"/>
                    <a:pt x="174" y="359"/>
                    <a:pt x="172" y="356"/>
                  </a:cubicBezTo>
                  <a:cubicBezTo>
                    <a:pt x="170" y="354"/>
                    <a:pt x="168" y="353"/>
                    <a:pt x="167" y="352"/>
                  </a:cubicBezTo>
                  <a:cubicBezTo>
                    <a:pt x="166" y="350"/>
                    <a:pt x="165" y="349"/>
                    <a:pt x="165" y="348"/>
                  </a:cubicBezTo>
                  <a:cubicBezTo>
                    <a:pt x="164" y="347"/>
                    <a:pt x="164" y="347"/>
                    <a:pt x="165" y="346"/>
                  </a:cubicBezTo>
                  <a:cubicBezTo>
                    <a:pt x="165" y="346"/>
                    <a:pt x="165" y="345"/>
                    <a:pt x="166" y="344"/>
                  </a:cubicBezTo>
                  <a:cubicBezTo>
                    <a:pt x="166" y="344"/>
                    <a:pt x="167" y="343"/>
                    <a:pt x="169" y="342"/>
                  </a:cubicBezTo>
                  <a:cubicBezTo>
                    <a:pt x="171" y="341"/>
                    <a:pt x="173" y="340"/>
                    <a:pt x="175" y="339"/>
                  </a:cubicBezTo>
                  <a:cubicBezTo>
                    <a:pt x="178" y="337"/>
                    <a:pt x="180" y="336"/>
                    <a:pt x="183" y="334"/>
                  </a:cubicBezTo>
                  <a:cubicBezTo>
                    <a:pt x="186" y="332"/>
                    <a:pt x="189" y="329"/>
                    <a:pt x="192" y="327"/>
                  </a:cubicBezTo>
                  <a:cubicBezTo>
                    <a:pt x="197" y="322"/>
                    <a:pt x="200" y="317"/>
                    <a:pt x="201" y="311"/>
                  </a:cubicBezTo>
                  <a:cubicBezTo>
                    <a:pt x="203" y="306"/>
                    <a:pt x="203" y="301"/>
                    <a:pt x="203" y="296"/>
                  </a:cubicBezTo>
                  <a:cubicBezTo>
                    <a:pt x="202" y="291"/>
                    <a:pt x="200" y="286"/>
                    <a:pt x="197" y="281"/>
                  </a:cubicBezTo>
                  <a:cubicBezTo>
                    <a:pt x="194" y="276"/>
                    <a:pt x="190" y="271"/>
                    <a:pt x="186" y="267"/>
                  </a:cubicBezTo>
                  <a:cubicBezTo>
                    <a:pt x="185" y="271"/>
                    <a:pt x="183" y="276"/>
                    <a:pt x="181" y="281"/>
                  </a:cubicBezTo>
                  <a:cubicBezTo>
                    <a:pt x="178" y="286"/>
                    <a:pt x="174" y="291"/>
                    <a:pt x="169" y="296"/>
                  </a:cubicBezTo>
                  <a:cubicBezTo>
                    <a:pt x="163" y="302"/>
                    <a:pt x="157" y="306"/>
                    <a:pt x="152" y="309"/>
                  </a:cubicBezTo>
                  <a:cubicBezTo>
                    <a:pt x="146" y="312"/>
                    <a:pt x="140" y="313"/>
                    <a:pt x="134" y="313"/>
                  </a:cubicBezTo>
                  <a:cubicBezTo>
                    <a:pt x="129" y="312"/>
                    <a:pt x="123" y="310"/>
                    <a:pt x="118" y="307"/>
                  </a:cubicBezTo>
                  <a:cubicBezTo>
                    <a:pt x="112" y="304"/>
                    <a:pt x="107" y="300"/>
                    <a:pt x="101" y="295"/>
                  </a:cubicBezTo>
                  <a:cubicBezTo>
                    <a:pt x="96" y="289"/>
                    <a:pt x="91" y="283"/>
                    <a:pt x="88" y="276"/>
                  </a:cubicBezTo>
                  <a:cubicBezTo>
                    <a:pt x="85" y="270"/>
                    <a:pt x="83" y="263"/>
                    <a:pt x="83" y="256"/>
                  </a:cubicBezTo>
                  <a:cubicBezTo>
                    <a:pt x="83" y="249"/>
                    <a:pt x="84" y="242"/>
                    <a:pt x="88" y="235"/>
                  </a:cubicBezTo>
                  <a:cubicBezTo>
                    <a:pt x="91" y="228"/>
                    <a:pt x="95" y="222"/>
                    <a:pt x="102" y="215"/>
                  </a:cubicBezTo>
                  <a:cubicBezTo>
                    <a:pt x="107" y="210"/>
                    <a:pt x="113" y="206"/>
                    <a:pt x="118" y="203"/>
                  </a:cubicBezTo>
                  <a:cubicBezTo>
                    <a:pt x="123" y="200"/>
                    <a:pt x="128" y="199"/>
                    <a:pt x="133" y="198"/>
                  </a:cubicBezTo>
                  <a:cubicBezTo>
                    <a:pt x="139" y="198"/>
                    <a:pt x="144" y="198"/>
                    <a:pt x="149" y="199"/>
                  </a:cubicBezTo>
                  <a:cubicBezTo>
                    <a:pt x="154" y="201"/>
                    <a:pt x="159" y="203"/>
                    <a:pt x="164" y="206"/>
                  </a:cubicBezTo>
                  <a:cubicBezTo>
                    <a:pt x="169" y="209"/>
                    <a:pt x="174" y="212"/>
                    <a:pt x="180" y="216"/>
                  </a:cubicBezTo>
                  <a:cubicBezTo>
                    <a:pt x="185" y="221"/>
                    <a:pt x="190" y="225"/>
                    <a:pt x="195" y="230"/>
                  </a:cubicBezTo>
                  <a:close/>
                  <a:moveTo>
                    <a:pt x="169" y="250"/>
                  </a:moveTo>
                  <a:cubicBezTo>
                    <a:pt x="162" y="244"/>
                    <a:pt x="157" y="239"/>
                    <a:pt x="152" y="235"/>
                  </a:cubicBezTo>
                  <a:cubicBezTo>
                    <a:pt x="147" y="232"/>
                    <a:pt x="142" y="230"/>
                    <a:pt x="138" y="228"/>
                  </a:cubicBezTo>
                  <a:cubicBezTo>
                    <a:pt x="134" y="227"/>
                    <a:pt x="131" y="227"/>
                    <a:pt x="128" y="228"/>
                  </a:cubicBezTo>
                  <a:cubicBezTo>
                    <a:pt x="124" y="229"/>
                    <a:pt x="121" y="231"/>
                    <a:pt x="119" y="234"/>
                  </a:cubicBezTo>
                  <a:cubicBezTo>
                    <a:pt x="116" y="237"/>
                    <a:pt x="114" y="240"/>
                    <a:pt x="113" y="243"/>
                  </a:cubicBezTo>
                  <a:cubicBezTo>
                    <a:pt x="112" y="246"/>
                    <a:pt x="112" y="249"/>
                    <a:pt x="112" y="252"/>
                  </a:cubicBezTo>
                  <a:cubicBezTo>
                    <a:pt x="112" y="255"/>
                    <a:pt x="114" y="258"/>
                    <a:pt x="115" y="261"/>
                  </a:cubicBezTo>
                  <a:cubicBezTo>
                    <a:pt x="117" y="264"/>
                    <a:pt x="119" y="267"/>
                    <a:pt x="122" y="270"/>
                  </a:cubicBezTo>
                  <a:cubicBezTo>
                    <a:pt x="125" y="273"/>
                    <a:pt x="129" y="276"/>
                    <a:pt x="131" y="278"/>
                  </a:cubicBezTo>
                  <a:cubicBezTo>
                    <a:pt x="134" y="279"/>
                    <a:pt x="137" y="280"/>
                    <a:pt x="140" y="281"/>
                  </a:cubicBezTo>
                  <a:cubicBezTo>
                    <a:pt x="143" y="281"/>
                    <a:pt x="146" y="281"/>
                    <a:pt x="148" y="280"/>
                  </a:cubicBezTo>
                  <a:cubicBezTo>
                    <a:pt x="151" y="278"/>
                    <a:pt x="154" y="276"/>
                    <a:pt x="156" y="274"/>
                  </a:cubicBezTo>
                  <a:cubicBezTo>
                    <a:pt x="160" y="270"/>
                    <a:pt x="163" y="266"/>
                    <a:pt x="165" y="262"/>
                  </a:cubicBezTo>
                  <a:cubicBezTo>
                    <a:pt x="167" y="258"/>
                    <a:pt x="168" y="254"/>
                    <a:pt x="169" y="250"/>
                  </a:cubicBezTo>
                  <a:close/>
                  <a:moveTo>
                    <a:pt x="285" y="140"/>
                  </a:moveTo>
                  <a:cubicBezTo>
                    <a:pt x="290" y="144"/>
                    <a:pt x="295" y="150"/>
                    <a:pt x="299" y="155"/>
                  </a:cubicBezTo>
                  <a:cubicBezTo>
                    <a:pt x="304" y="160"/>
                    <a:pt x="308" y="166"/>
                    <a:pt x="311" y="172"/>
                  </a:cubicBezTo>
                  <a:cubicBezTo>
                    <a:pt x="314" y="178"/>
                    <a:pt x="317" y="185"/>
                    <a:pt x="319" y="191"/>
                  </a:cubicBezTo>
                  <a:cubicBezTo>
                    <a:pt x="321" y="198"/>
                    <a:pt x="322" y="205"/>
                    <a:pt x="321" y="212"/>
                  </a:cubicBezTo>
                  <a:cubicBezTo>
                    <a:pt x="321" y="219"/>
                    <a:pt x="319" y="226"/>
                    <a:pt x="316" y="233"/>
                  </a:cubicBezTo>
                  <a:cubicBezTo>
                    <a:pt x="312" y="240"/>
                    <a:pt x="307" y="247"/>
                    <a:pt x="300" y="254"/>
                  </a:cubicBezTo>
                  <a:cubicBezTo>
                    <a:pt x="297" y="257"/>
                    <a:pt x="295" y="259"/>
                    <a:pt x="292" y="261"/>
                  </a:cubicBezTo>
                  <a:cubicBezTo>
                    <a:pt x="289" y="263"/>
                    <a:pt x="286" y="265"/>
                    <a:pt x="283" y="267"/>
                  </a:cubicBezTo>
                  <a:cubicBezTo>
                    <a:pt x="281" y="268"/>
                    <a:pt x="279" y="270"/>
                    <a:pt x="277" y="270"/>
                  </a:cubicBezTo>
                  <a:cubicBezTo>
                    <a:pt x="275" y="271"/>
                    <a:pt x="273" y="272"/>
                    <a:pt x="272" y="272"/>
                  </a:cubicBezTo>
                  <a:cubicBezTo>
                    <a:pt x="270" y="272"/>
                    <a:pt x="269" y="271"/>
                    <a:pt x="267" y="270"/>
                  </a:cubicBezTo>
                  <a:cubicBezTo>
                    <a:pt x="266" y="270"/>
                    <a:pt x="264" y="268"/>
                    <a:pt x="262" y="266"/>
                  </a:cubicBezTo>
                  <a:cubicBezTo>
                    <a:pt x="260" y="264"/>
                    <a:pt x="259" y="262"/>
                    <a:pt x="258" y="261"/>
                  </a:cubicBezTo>
                  <a:cubicBezTo>
                    <a:pt x="256" y="260"/>
                    <a:pt x="256" y="259"/>
                    <a:pt x="255" y="258"/>
                  </a:cubicBezTo>
                  <a:cubicBezTo>
                    <a:pt x="255" y="257"/>
                    <a:pt x="255" y="256"/>
                    <a:pt x="255" y="256"/>
                  </a:cubicBezTo>
                  <a:cubicBezTo>
                    <a:pt x="255" y="255"/>
                    <a:pt x="256" y="254"/>
                    <a:pt x="256" y="254"/>
                  </a:cubicBezTo>
                  <a:cubicBezTo>
                    <a:pt x="257" y="253"/>
                    <a:pt x="258" y="252"/>
                    <a:pt x="260" y="252"/>
                  </a:cubicBezTo>
                  <a:cubicBezTo>
                    <a:pt x="261" y="251"/>
                    <a:pt x="263" y="250"/>
                    <a:pt x="266" y="248"/>
                  </a:cubicBezTo>
                  <a:cubicBezTo>
                    <a:pt x="268" y="247"/>
                    <a:pt x="271" y="245"/>
                    <a:pt x="274" y="243"/>
                  </a:cubicBezTo>
                  <a:cubicBezTo>
                    <a:pt x="276" y="241"/>
                    <a:pt x="279" y="239"/>
                    <a:pt x="282" y="236"/>
                  </a:cubicBezTo>
                  <a:cubicBezTo>
                    <a:pt x="287" y="231"/>
                    <a:pt x="290" y="226"/>
                    <a:pt x="292" y="221"/>
                  </a:cubicBezTo>
                  <a:cubicBezTo>
                    <a:pt x="294" y="216"/>
                    <a:pt x="294" y="211"/>
                    <a:pt x="293" y="205"/>
                  </a:cubicBezTo>
                  <a:cubicBezTo>
                    <a:pt x="292" y="200"/>
                    <a:pt x="290" y="195"/>
                    <a:pt x="287" y="190"/>
                  </a:cubicBezTo>
                  <a:cubicBezTo>
                    <a:pt x="284" y="185"/>
                    <a:pt x="281" y="181"/>
                    <a:pt x="277" y="176"/>
                  </a:cubicBezTo>
                  <a:cubicBezTo>
                    <a:pt x="276" y="181"/>
                    <a:pt x="274" y="185"/>
                    <a:pt x="271" y="190"/>
                  </a:cubicBezTo>
                  <a:cubicBezTo>
                    <a:pt x="269" y="196"/>
                    <a:pt x="265" y="201"/>
                    <a:pt x="260" y="205"/>
                  </a:cubicBezTo>
                  <a:cubicBezTo>
                    <a:pt x="254" y="212"/>
                    <a:pt x="248" y="216"/>
                    <a:pt x="242" y="219"/>
                  </a:cubicBezTo>
                  <a:cubicBezTo>
                    <a:pt x="236" y="221"/>
                    <a:pt x="231" y="222"/>
                    <a:pt x="225" y="222"/>
                  </a:cubicBezTo>
                  <a:cubicBezTo>
                    <a:pt x="219" y="222"/>
                    <a:pt x="214" y="220"/>
                    <a:pt x="208" y="217"/>
                  </a:cubicBezTo>
                  <a:cubicBezTo>
                    <a:pt x="203" y="214"/>
                    <a:pt x="197" y="209"/>
                    <a:pt x="192" y="204"/>
                  </a:cubicBezTo>
                  <a:cubicBezTo>
                    <a:pt x="186" y="198"/>
                    <a:pt x="182" y="192"/>
                    <a:pt x="179" y="186"/>
                  </a:cubicBezTo>
                  <a:cubicBezTo>
                    <a:pt x="175" y="179"/>
                    <a:pt x="174" y="173"/>
                    <a:pt x="174" y="166"/>
                  </a:cubicBezTo>
                  <a:cubicBezTo>
                    <a:pt x="174" y="159"/>
                    <a:pt x="175" y="152"/>
                    <a:pt x="178" y="145"/>
                  </a:cubicBezTo>
                  <a:cubicBezTo>
                    <a:pt x="181" y="138"/>
                    <a:pt x="186" y="131"/>
                    <a:pt x="193" y="125"/>
                  </a:cubicBezTo>
                  <a:cubicBezTo>
                    <a:pt x="198" y="119"/>
                    <a:pt x="203" y="115"/>
                    <a:pt x="208" y="113"/>
                  </a:cubicBezTo>
                  <a:cubicBezTo>
                    <a:pt x="214" y="110"/>
                    <a:pt x="219" y="108"/>
                    <a:pt x="224" y="108"/>
                  </a:cubicBezTo>
                  <a:cubicBezTo>
                    <a:pt x="229" y="107"/>
                    <a:pt x="234" y="107"/>
                    <a:pt x="239" y="109"/>
                  </a:cubicBezTo>
                  <a:cubicBezTo>
                    <a:pt x="245" y="110"/>
                    <a:pt x="250" y="112"/>
                    <a:pt x="255" y="115"/>
                  </a:cubicBezTo>
                  <a:cubicBezTo>
                    <a:pt x="260" y="118"/>
                    <a:pt x="265" y="122"/>
                    <a:pt x="270" y="126"/>
                  </a:cubicBezTo>
                  <a:cubicBezTo>
                    <a:pt x="275" y="130"/>
                    <a:pt x="280" y="135"/>
                    <a:pt x="285" y="140"/>
                  </a:cubicBezTo>
                  <a:close/>
                  <a:moveTo>
                    <a:pt x="259" y="160"/>
                  </a:moveTo>
                  <a:cubicBezTo>
                    <a:pt x="253" y="153"/>
                    <a:pt x="247" y="148"/>
                    <a:pt x="242" y="145"/>
                  </a:cubicBezTo>
                  <a:cubicBezTo>
                    <a:pt x="237" y="141"/>
                    <a:pt x="233" y="139"/>
                    <a:pt x="229" y="138"/>
                  </a:cubicBezTo>
                  <a:cubicBezTo>
                    <a:pt x="225" y="137"/>
                    <a:pt x="221" y="137"/>
                    <a:pt x="218" y="138"/>
                  </a:cubicBezTo>
                  <a:cubicBezTo>
                    <a:pt x="215" y="139"/>
                    <a:pt x="212" y="141"/>
                    <a:pt x="209" y="144"/>
                  </a:cubicBezTo>
                  <a:cubicBezTo>
                    <a:pt x="206" y="146"/>
                    <a:pt x="204" y="149"/>
                    <a:pt x="203" y="152"/>
                  </a:cubicBezTo>
                  <a:cubicBezTo>
                    <a:pt x="202" y="155"/>
                    <a:pt x="202" y="158"/>
                    <a:pt x="203" y="161"/>
                  </a:cubicBezTo>
                  <a:cubicBezTo>
                    <a:pt x="203" y="165"/>
                    <a:pt x="204" y="168"/>
                    <a:pt x="206" y="171"/>
                  </a:cubicBezTo>
                  <a:cubicBezTo>
                    <a:pt x="208" y="174"/>
                    <a:pt x="210" y="177"/>
                    <a:pt x="213" y="180"/>
                  </a:cubicBezTo>
                  <a:cubicBezTo>
                    <a:pt x="216" y="183"/>
                    <a:pt x="219" y="185"/>
                    <a:pt x="222" y="187"/>
                  </a:cubicBezTo>
                  <a:cubicBezTo>
                    <a:pt x="225" y="189"/>
                    <a:pt x="228" y="190"/>
                    <a:pt x="231" y="190"/>
                  </a:cubicBezTo>
                  <a:cubicBezTo>
                    <a:pt x="233" y="191"/>
                    <a:pt x="236" y="190"/>
                    <a:pt x="239" y="189"/>
                  </a:cubicBezTo>
                  <a:cubicBezTo>
                    <a:pt x="241" y="188"/>
                    <a:pt x="244" y="186"/>
                    <a:pt x="247" y="183"/>
                  </a:cubicBezTo>
                  <a:cubicBezTo>
                    <a:pt x="250" y="180"/>
                    <a:pt x="253" y="176"/>
                    <a:pt x="255" y="172"/>
                  </a:cubicBezTo>
                  <a:cubicBezTo>
                    <a:pt x="257" y="168"/>
                    <a:pt x="258" y="164"/>
                    <a:pt x="259" y="160"/>
                  </a:cubicBezTo>
                  <a:close/>
                  <a:moveTo>
                    <a:pt x="333" y="7"/>
                  </a:moveTo>
                  <a:cubicBezTo>
                    <a:pt x="335" y="9"/>
                    <a:pt x="336" y="11"/>
                    <a:pt x="338" y="12"/>
                  </a:cubicBezTo>
                  <a:cubicBezTo>
                    <a:pt x="339" y="14"/>
                    <a:pt x="340" y="15"/>
                    <a:pt x="341" y="16"/>
                  </a:cubicBezTo>
                  <a:cubicBezTo>
                    <a:pt x="342" y="17"/>
                    <a:pt x="342" y="19"/>
                    <a:pt x="343" y="20"/>
                  </a:cubicBezTo>
                  <a:cubicBezTo>
                    <a:pt x="344" y="21"/>
                    <a:pt x="344" y="23"/>
                    <a:pt x="345" y="24"/>
                  </a:cubicBezTo>
                  <a:lnTo>
                    <a:pt x="394" y="149"/>
                  </a:lnTo>
                  <a:cubicBezTo>
                    <a:pt x="395" y="150"/>
                    <a:pt x="395" y="152"/>
                    <a:pt x="395" y="153"/>
                  </a:cubicBezTo>
                  <a:cubicBezTo>
                    <a:pt x="395" y="154"/>
                    <a:pt x="394" y="155"/>
                    <a:pt x="394" y="156"/>
                  </a:cubicBezTo>
                  <a:cubicBezTo>
                    <a:pt x="393" y="157"/>
                    <a:pt x="392" y="159"/>
                    <a:pt x="390" y="160"/>
                  </a:cubicBezTo>
                  <a:cubicBezTo>
                    <a:pt x="389" y="162"/>
                    <a:pt x="387" y="164"/>
                    <a:pt x="385" y="166"/>
                  </a:cubicBezTo>
                  <a:cubicBezTo>
                    <a:pt x="382" y="169"/>
                    <a:pt x="379" y="172"/>
                    <a:pt x="377" y="173"/>
                  </a:cubicBezTo>
                  <a:cubicBezTo>
                    <a:pt x="375" y="175"/>
                    <a:pt x="373" y="176"/>
                    <a:pt x="372" y="176"/>
                  </a:cubicBezTo>
                  <a:cubicBezTo>
                    <a:pt x="371" y="177"/>
                    <a:pt x="370" y="177"/>
                    <a:pt x="369" y="176"/>
                  </a:cubicBezTo>
                  <a:cubicBezTo>
                    <a:pt x="368" y="176"/>
                    <a:pt x="368" y="175"/>
                    <a:pt x="367" y="173"/>
                  </a:cubicBezTo>
                  <a:lnTo>
                    <a:pt x="318" y="43"/>
                  </a:lnTo>
                  <a:lnTo>
                    <a:pt x="270" y="91"/>
                  </a:lnTo>
                  <a:cubicBezTo>
                    <a:pt x="269" y="93"/>
                    <a:pt x="267" y="93"/>
                    <a:pt x="265" y="92"/>
                  </a:cubicBezTo>
                  <a:cubicBezTo>
                    <a:pt x="263" y="91"/>
                    <a:pt x="260" y="88"/>
                    <a:pt x="256" y="85"/>
                  </a:cubicBezTo>
                  <a:cubicBezTo>
                    <a:pt x="254" y="83"/>
                    <a:pt x="253" y="82"/>
                    <a:pt x="252" y="80"/>
                  </a:cubicBezTo>
                  <a:cubicBezTo>
                    <a:pt x="251" y="79"/>
                    <a:pt x="250" y="77"/>
                    <a:pt x="250" y="76"/>
                  </a:cubicBezTo>
                  <a:cubicBezTo>
                    <a:pt x="249" y="75"/>
                    <a:pt x="249" y="74"/>
                    <a:pt x="249" y="73"/>
                  </a:cubicBezTo>
                  <a:cubicBezTo>
                    <a:pt x="249" y="72"/>
                    <a:pt x="249" y="72"/>
                    <a:pt x="250" y="71"/>
                  </a:cubicBezTo>
                  <a:lnTo>
                    <a:pt x="318" y="3"/>
                  </a:lnTo>
                  <a:cubicBezTo>
                    <a:pt x="319" y="2"/>
                    <a:pt x="320" y="1"/>
                    <a:pt x="321" y="1"/>
                  </a:cubicBezTo>
                  <a:cubicBezTo>
                    <a:pt x="322" y="0"/>
                    <a:pt x="323" y="0"/>
                    <a:pt x="324" y="1"/>
                  </a:cubicBezTo>
                  <a:cubicBezTo>
                    <a:pt x="325" y="1"/>
                    <a:pt x="326" y="2"/>
                    <a:pt x="328" y="3"/>
                  </a:cubicBezTo>
                  <a:cubicBezTo>
                    <a:pt x="329" y="4"/>
                    <a:pt x="331" y="5"/>
                    <a:pt x="333" y="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9"/>
            <p:cNvSpPr>
              <a:spLocks noEditPoints="1"/>
            </p:cNvSpPr>
            <p:nvPr/>
          </p:nvSpPr>
          <p:spPr bwMode="auto">
            <a:xfrm>
              <a:off x="1633" y="1793"/>
              <a:ext cx="159" cy="165"/>
            </a:xfrm>
            <a:custGeom>
              <a:avLst/>
              <a:gdLst/>
              <a:ahLst/>
              <a:cxnLst>
                <a:cxn ang="0">
                  <a:pos x="163" y="373"/>
                </a:cxn>
                <a:cxn ang="0">
                  <a:pos x="95" y="439"/>
                </a:cxn>
                <a:cxn ang="0">
                  <a:pos x="81" y="425"/>
                </a:cxn>
                <a:cxn ang="0">
                  <a:pos x="28" y="325"/>
                </a:cxn>
                <a:cxn ang="0">
                  <a:pos x="11" y="357"/>
                </a:cxn>
                <a:cxn ang="0">
                  <a:pos x="0" y="344"/>
                </a:cxn>
                <a:cxn ang="0">
                  <a:pos x="11" y="296"/>
                </a:cxn>
                <a:cxn ang="0">
                  <a:pos x="27" y="281"/>
                </a:cxn>
                <a:cxn ang="0">
                  <a:pos x="144" y="357"/>
                </a:cxn>
                <a:cxn ang="0">
                  <a:pos x="157" y="363"/>
                </a:cxn>
                <a:cxn ang="0">
                  <a:pos x="229" y="269"/>
                </a:cxn>
                <a:cxn ang="0">
                  <a:pos x="201" y="339"/>
                </a:cxn>
                <a:cxn ang="0">
                  <a:pos x="177" y="348"/>
                </a:cxn>
                <a:cxn ang="0">
                  <a:pos x="165" y="333"/>
                </a:cxn>
                <a:cxn ang="0">
                  <a:pos x="183" y="321"/>
                </a:cxn>
                <a:cxn ang="0">
                  <a:pos x="197" y="268"/>
                </a:cxn>
                <a:cxn ang="0">
                  <a:pos x="152" y="296"/>
                </a:cxn>
                <a:cxn ang="0">
                  <a:pos x="88" y="263"/>
                </a:cxn>
                <a:cxn ang="0">
                  <a:pos x="118" y="190"/>
                </a:cxn>
                <a:cxn ang="0">
                  <a:pos x="180" y="203"/>
                </a:cxn>
                <a:cxn ang="0">
                  <a:pos x="139" y="215"/>
                </a:cxn>
                <a:cxn ang="0">
                  <a:pos x="112" y="239"/>
                </a:cxn>
                <a:cxn ang="0">
                  <a:pos x="140" y="268"/>
                </a:cxn>
                <a:cxn ang="0">
                  <a:pos x="169" y="237"/>
                </a:cxn>
                <a:cxn ang="0">
                  <a:pos x="319" y="178"/>
                </a:cxn>
                <a:cxn ang="0">
                  <a:pos x="292" y="248"/>
                </a:cxn>
                <a:cxn ang="0">
                  <a:pos x="268" y="257"/>
                </a:cxn>
                <a:cxn ang="0">
                  <a:pos x="255" y="243"/>
                </a:cxn>
                <a:cxn ang="0">
                  <a:pos x="274" y="230"/>
                </a:cxn>
                <a:cxn ang="0">
                  <a:pos x="288" y="177"/>
                </a:cxn>
                <a:cxn ang="0">
                  <a:pos x="242" y="206"/>
                </a:cxn>
                <a:cxn ang="0">
                  <a:pos x="179" y="173"/>
                </a:cxn>
                <a:cxn ang="0">
                  <a:pos x="209" y="100"/>
                </a:cxn>
                <a:cxn ang="0">
                  <a:pos x="270" y="113"/>
                </a:cxn>
                <a:cxn ang="0">
                  <a:pos x="229" y="125"/>
                </a:cxn>
                <a:cxn ang="0">
                  <a:pos x="203" y="148"/>
                </a:cxn>
                <a:cxn ang="0">
                  <a:pos x="231" y="177"/>
                </a:cxn>
                <a:cxn ang="0">
                  <a:pos x="259" y="147"/>
                </a:cxn>
                <a:cxn ang="0">
                  <a:pos x="416" y="121"/>
                </a:cxn>
                <a:cxn ang="0">
                  <a:pos x="347" y="161"/>
                </a:cxn>
                <a:cxn ang="0">
                  <a:pos x="321" y="114"/>
                </a:cxn>
                <a:cxn ang="0">
                  <a:pos x="287" y="97"/>
                </a:cxn>
                <a:cxn ang="0">
                  <a:pos x="270" y="39"/>
                </a:cxn>
                <a:cxn ang="0">
                  <a:pos x="335" y="3"/>
                </a:cxn>
                <a:cxn ang="0">
                  <a:pos x="359" y="46"/>
                </a:cxn>
                <a:cxn ang="0">
                  <a:pos x="399" y="59"/>
                </a:cxn>
                <a:cxn ang="0">
                  <a:pos x="315" y="31"/>
                </a:cxn>
                <a:cxn ang="0">
                  <a:pos x="298" y="66"/>
                </a:cxn>
                <a:cxn ang="0">
                  <a:pos x="333" y="68"/>
                </a:cxn>
                <a:cxn ang="0">
                  <a:pos x="381" y="86"/>
                </a:cxn>
                <a:cxn ang="0">
                  <a:pos x="346" y="101"/>
                </a:cxn>
                <a:cxn ang="0">
                  <a:pos x="368" y="132"/>
                </a:cxn>
              </a:cxnLst>
              <a:rect l="0" t="0" r="r" b="b"/>
              <a:pathLst>
                <a:path w="424" h="439">
                  <a:moveTo>
                    <a:pt x="157" y="363"/>
                  </a:moveTo>
                  <a:cubicBezTo>
                    <a:pt x="159" y="364"/>
                    <a:pt x="160" y="366"/>
                    <a:pt x="161" y="367"/>
                  </a:cubicBezTo>
                  <a:cubicBezTo>
                    <a:pt x="162" y="369"/>
                    <a:pt x="162" y="370"/>
                    <a:pt x="163" y="371"/>
                  </a:cubicBezTo>
                  <a:cubicBezTo>
                    <a:pt x="163" y="372"/>
                    <a:pt x="163" y="373"/>
                    <a:pt x="163" y="373"/>
                  </a:cubicBezTo>
                  <a:cubicBezTo>
                    <a:pt x="163" y="374"/>
                    <a:pt x="163" y="375"/>
                    <a:pt x="162" y="375"/>
                  </a:cubicBezTo>
                  <a:lnTo>
                    <a:pt x="99" y="438"/>
                  </a:lnTo>
                  <a:cubicBezTo>
                    <a:pt x="99" y="439"/>
                    <a:pt x="98" y="439"/>
                    <a:pt x="97" y="439"/>
                  </a:cubicBezTo>
                  <a:cubicBezTo>
                    <a:pt x="97" y="439"/>
                    <a:pt x="96" y="439"/>
                    <a:pt x="95" y="439"/>
                  </a:cubicBezTo>
                  <a:cubicBezTo>
                    <a:pt x="94" y="438"/>
                    <a:pt x="93" y="438"/>
                    <a:pt x="91" y="437"/>
                  </a:cubicBezTo>
                  <a:cubicBezTo>
                    <a:pt x="90" y="436"/>
                    <a:pt x="88" y="434"/>
                    <a:pt x="87" y="433"/>
                  </a:cubicBezTo>
                  <a:cubicBezTo>
                    <a:pt x="85" y="431"/>
                    <a:pt x="84" y="430"/>
                    <a:pt x="83" y="428"/>
                  </a:cubicBezTo>
                  <a:cubicBezTo>
                    <a:pt x="82" y="427"/>
                    <a:pt x="81" y="426"/>
                    <a:pt x="81" y="425"/>
                  </a:cubicBezTo>
                  <a:cubicBezTo>
                    <a:pt x="80" y="424"/>
                    <a:pt x="80" y="423"/>
                    <a:pt x="80" y="422"/>
                  </a:cubicBezTo>
                  <a:cubicBezTo>
                    <a:pt x="80" y="421"/>
                    <a:pt x="81" y="421"/>
                    <a:pt x="81" y="420"/>
                  </a:cubicBezTo>
                  <a:lnTo>
                    <a:pt x="102" y="399"/>
                  </a:lnTo>
                  <a:lnTo>
                    <a:pt x="28" y="325"/>
                  </a:lnTo>
                  <a:lnTo>
                    <a:pt x="20" y="353"/>
                  </a:lnTo>
                  <a:cubicBezTo>
                    <a:pt x="19" y="355"/>
                    <a:pt x="18" y="357"/>
                    <a:pt x="18" y="358"/>
                  </a:cubicBezTo>
                  <a:cubicBezTo>
                    <a:pt x="17" y="359"/>
                    <a:pt x="16" y="359"/>
                    <a:pt x="15" y="359"/>
                  </a:cubicBezTo>
                  <a:cubicBezTo>
                    <a:pt x="14" y="359"/>
                    <a:pt x="13" y="359"/>
                    <a:pt x="11" y="357"/>
                  </a:cubicBezTo>
                  <a:cubicBezTo>
                    <a:pt x="10" y="356"/>
                    <a:pt x="8" y="355"/>
                    <a:pt x="6" y="353"/>
                  </a:cubicBezTo>
                  <a:cubicBezTo>
                    <a:pt x="5" y="351"/>
                    <a:pt x="3" y="350"/>
                    <a:pt x="3" y="349"/>
                  </a:cubicBezTo>
                  <a:cubicBezTo>
                    <a:pt x="2" y="348"/>
                    <a:pt x="1" y="347"/>
                    <a:pt x="1" y="346"/>
                  </a:cubicBezTo>
                  <a:cubicBezTo>
                    <a:pt x="0" y="345"/>
                    <a:pt x="0" y="344"/>
                    <a:pt x="0" y="344"/>
                  </a:cubicBezTo>
                  <a:cubicBezTo>
                    <a:pt x="0" y="343"/>
                    <a:pt x="0" y="342"/>
                    <a:pt x="0" y="341"/>
                  </a:cubicBezTo>
                  <a:lnTo>
                    <a:pt x="9" y="300"/>
                  </a:lnTo>
                  <a:cubicBezTo>
                    <a:pt x="9" y="300"/>
                    <a:pt x="9" y="299"/>
                    <a:pt x="10" y="298"/>
                  </a:cubicBezTo>
                  <a:cubicBezTo>
                    <a:pt x="10" y="298"/>
                    <a:pt x="10" y="297"/>
                    <a:pt x="11" y="296"/>
                  </a:cubicBezTo>
                  <a:cubicBezTo>
                    <a:pt x="12" y="296"/>
                    <a:pt x="12" y="295"/>
                    <a:pt x="14" y="293"/>
                  </a:cubicBezTo>
                  <a:cubicBezTo>
                    <a:pt x="15" y="292"/>
                    <a:pt x="16" y="291"/>
                    <a:pt x="18" y="289"/>
                  </a:cubicBezTo>
                  <a:cubicBezTo>
                    <a:pt x="20" y="287"/>
                    <a:pt x="22" y="285"/>
                    <a:pt x="24" y="284"/>
                  </a:cubicBezTo>
                  <a:cubicBezTo>
                    <a:pt x="25" y="282"/>
                    <a:pt x="26" y="281"/>
                    <a:pt x="27" y="281"/>
                  </a:cubicBezTo>
                  <a:cubicBezTo>
                    <a:pt x="28" y="280"/>
                    <a:pt x="29" y="280"/>
                    <a:pt x="29" y="280"/>
                  </a:cubicBezTo>
                  <a:cubicBezTo>
                    <a:pt x="30" y="280"/>
                    <a:pt x="31" y="281"/>
                    <a:pt x="31" y="281"/>
                  </a:cubicBezTo>
                  <a:lnTo>
                    <a:pt x="126" y="376"/>
                  </a:lnTo>
                  <a:lnTo>
                    <a:pt x="144" y="357"/>
                  </a:lnTo>
                  <a:cubicBezTo>
                    <a:pt x="145" y="357"/>
                    <a:pt x="145" y="356"/>
                    <a:pt x="146" y="356"/>
                  </a:cubicBezTo>
                  <a:cubicBezTo>
                    <a:pt x="147" y="356"/>
                    <a:pt x="148" y="356"/>
                    <a:pt x="149" y="357"/>
                  </a:cubicBezTo>
                  <a:cubicBezTo>
                    <a:pt x="150" y="357"/>
                    <a:pt x="151" y="358"/>
                    <a:pt x="152" y="359"/>
                  </a:cubicBezTo>
                  <a:cubicBezTo>
                    <a:pt x="154" y="360"/>
                    <a:pt x="155" y="361"/>
                    <a:pt x="157" y="363"/>
                  </a:cubicBezTo>
                  <a:close/>
                  <a:moveTo>
                    <a:pt x="195" y="217"/>
                  </a:moveTo>
                  <a:cubicBezTo>
                    <a:pt x="200" y="222"/>
                    <a:pt x="204" y="227"/>
                    <a:pt x="209" y="232"/>
                  </a:cubicBezTo>
                  <a:cubicBezTo>
                    <a:pt x="213" y="238"/>
                    <a:pt x="217" y="244"/>
                    <a:pt x="221" y="250"/>
                  </a:cubicBezTo>
                  <a:cubicBezTo>
                    <a:pt x="224" y="256"/>
                    <a:pt x="227" y="262"/>
                    <a:pt x="229" y="269"/>
                  </a:cubicBezTo>
                  <a:cubicBezTo>
                    <a:pt x="231" y="276"/>
                    <a:pt x="232" y="282"/>
                    <a:pt x="231" y="289"/>
                  </a:cubicBezTo>
                  <a:cubicBezTo>
                    <a:pt x="231" y="296"/>
                    <a:pt x="229" y="303"/>
                    <a:pt x="225" y="310"/>
                  </a:cubicBezTo>
                  <a:cubicBezTo>
                    <a:pt x="222" y="317"/>
                    <a:pt x="217" y="325"/>
                    <a:pt x="210" y="332"/>
                  </a:cubicBezTo>
                  <a:cubicBezTo>
                    <a:pt x="207" y="334"/>
                    <a:pt x="204" y="337"/>
                    <a:pt x="201" y="339"/>
                  </a:cubicBezTo>
                  <a:cubicBezTo>
                    <a:pt x="199" y="341"/>
                    <a:pt x="196" y="343"/>
                    <a:pt x="193" y="344"/>
                  </a:cubicBezTo>
                  <a:cubicBezTo>
                    <a:pt x="191" y="346"/>
                    <a:pt x="188" y="347"/>
                    <a:pt x="186" y="348"/>
                  </a:cubicBezTo>
                  <a:cubicBezTo>
                    <a:pt x="184" y="349"/>
                    <a:pt x="183" y="349"/>
                    <a:pt x="181" y="349"/>
                  </a:cubicBezTo>
                  <a:cubicBezTo>
                    <a:pt x="180" y="349"/>
                    <a:pt x="179" y="349"/>
                    <a:pt x="177" y="348"/>
                  </a:cubicBezTo>
                  <a:cubicBezTo>
                    <a:pt x="176" y="347"/>
                    <a:pt x="174" y="346"/>
                    <a:pt x="172" y="343"/>
                  </a:cubicBezTo>
                  <a:cubicBezTo>
                    <a:pt x="170" y="341"/>
                    <a:pt x="168" y="340"/>
                    <a:pt x="167" y="339"/>
                  </a:cubicBezTo>
                  <a:cubicBezTo>
                    <a:pt x="166" y="337"/>
                    <a:pt x="166" y="336"/>
                    <a:pt x="165" y="335"/>
                  </a:cubicBezTo>
                  <a:cubicBezTo>
                    <a:pt x="165" y="334"/>
                    <a:pt x="165" y="334"/>
                    <a:pt x="165" y="333"/>
                  </a:cubicBezTo>
                  <a:cubicBezTo>
                    <a:pt x="165" y="333"/>
                    <a:pt x="165" y="332"/>
                    <a:pt x="166" y="331"/>
                  </a:cubicBezTo>
                  <a:cubicBezTo>
                    <a:pt x="167" y="331"/>
                    <a:pt x="168" y="330"/>
                    <a:pt x="170" y="329"/>
                  </a:cubicBezTo>
                  <a:cubicBezTo>
                    <a:pt x="171" y="328"/>
                    <a:pt x="173" y="327"/>
                    <a:pt x="176" y="326"/>
                  </a:cubicBezTo>
                  <a:cubicBezTo>
                    <a:pt x="178" y="324"/>
                    <a:pt x="181" y="323"/>
                    <a:pt x="183" y="321"/>
                  </a:cubicBezTo>
                  <a:cubicBezTo>
                    <a:pt x="186" y="319"/>
                    <a:pt x="189" y="316"/>
                    <a:pt x="192" y="314"/>
                  </a:cubicBezTo>
                  <a:cubicBezTo>
                    <a:pt x="197" y="309"/>
                    <a:pt x="200" y="304"/>
                    <a:pt x="202" y="298"/>
                  </a:cubicBezTo>
                  <a:cubicBezTo>
                    <a:pt x="203" y="293"/>
                    <a:pt x="204" y="288"/>
                    <a:pt x="203" y="283"/>
                  </a:cubicBezTo>
                  <a:cubicBezTo>
                    <a:pt x="202" y="278"/>
                    <a:pt x="200" y="273"/>
                    <a:pt x="197" y="268"/>
                  </a:cubicBezTo>
                  <a:cubicBezTo>
                    <a:pt x="194" y="263"/>
                    <a:pt x="191" y="258"/>
                    <a:pt x="186" y="254"/>
                  </a:cubicBezTo>
                  <a:cubicBezTo>
                    <a:pt x="185" y="258"/>
                    <a:pt x="184" y="263"/>
                    <a:pt x="181" y="268"/>
                  </a:cubicBezTo>
                  <a:cubicBezTo>
                    <a:pt x="178" y="273"/>
                    <a:pt x="175" y="278"/>
                    <a:pt x="170" y="283"/>
                  </a:cubicBezTo>
                  <a:cubicBezTo>
                    <a:pt x="164" y="289"/>
                    <a:pt x="158" y="293"/>
                    <a:pt x="152" y="296"/>
                  </a:cubicBezTo>
                  <a:cubicBezTo>
                    <a:pt x="146" y="299"/>
                    <a:pt x="140" y="300"/>
                    <a:pt x="135" y="300"/>
                  </a:cubicBezTo>
                  <a:cubicBezTo>
                    <a:pt x="129" y="299"/>
                    <a:pt x="123" y="297"/>
                    <a:pt x="118" y="294"/>
                  </a:cubicBezTo>
                  <a:cubicBezTo>
                    <a:pt x="112" y="291"/>
                    <a:pt x="107" y="287"/>
                    <a:pt x="102" y="282"/>
                  </a:cubicBezTo>
                  <a:cubicBezTo>
                    <a:pt x="96" y="276"/>
                    <a:pt x="91" y="270"/>
                    <a:pt x="88" y="263"/>
                  </a:cubicBezTo>
                  <a:cubicBezTo>
                    <a:pt x="85" y="257"/>
                    <a:pt x="84" y="250"/>
                    <a:pt x="83" y="243"/>
                  </a:cubicBezTo>
                  <a:cubicBezTo>
                    <a:pt x="83" y="236"/>
                    <a:pt x="85" y="229"/>
                    <a:pt x="88" y="222"/>
                  </a:cubicBezTo>
                  <a:cubicBezTo>
                    <a:pt x="91" y="215"/>
                    <a:pt x="96" y="209"/>
                    <a:pt x="102" y="202"/>
                  </a:cubicBezTo>
                  <a:cubicBezTo>
                    <a:pt x="108" y="197"/>
                    <a:pt x="113" y="193"/>
                    <a:pt x="118" y="190"/>
                  </a:cubicBezTo>
                  <a:cubicBezTo>
                    <a:pt x="123" y="187"/>
                    <a:pt x="129" y="186"/>
                    <a:pt x="134" y="185"/>
                  </a:cubicBezTo>
                  <a:cubicBezTo>
                    <a:pt x="139" y="185"/>
                    <a:pt x="144" y="185"/>
                    <a:pt x="149" y="186"/>
                  </a:cubicBezTo>
                  <a:cubicBezTo>
                    <a:pt x="154" y="188"/>
                    <a:pt x="160" y="190"/>
                    <a:pt x="165" y="193"/>
                  </a:cubicBezTo>
                  <a:cubicBezTo>
                    <a:pt x="170" y="196"/>
                    <a:pt x="175" y="199"/>
                    <a:pt x="180" y="203"/>
                  </a:cubicBezTo>
                  <a:cubicBezTo>
                    <a:pt x="185" y="208"/>
                    <a:pt x="190" y="212"/>
                    <a:pt x="195" y="217"/>
                  </a:cubicBezTo>
                  <a:close/>
                  <a:moveTo>
                    <a:pt x="169" y="237"/>
                  </a:moveTo>
                  <a:cubicBezTo>
                    <a:pt x="163" y="231"/>
                    <a:pt x="157" y="226"/>
                    <a:pt x="152" y="222"/>
                  </a:cubicBezTo>
                  <a:cubicBezTo>
                    <a:pt x="147" y="219"/>
                    <a:pt x="143" y="217"/>
                    <a:pt x="139" y="215"/>
                  </a:cubicBezTo>
                  <a:cubicBezTo>
                    <a:pt x="135" y="214"/>
                    <a:pt x="131" y="214"/>
                    <a:pt x="128" y="215"/>
                  </a:cubicBezTo>
                  <a:cubicBezTo>
                    <a:pt x="125" y="216"/>
                    <a:pt x="122" y="218"/>
                    <a:pt x="119" y="221"/>
                  </a:cubicBezTo>
                  <a:cubicBezTo>
                    <a:pt x="116" y="224"/>
                    <a:pt x="114" y="227"/>
                    <a:pt x="113" y="230"/>
                  </a:cubicBezTo>
                  <a:cubicBezTo>
                    <a:pt x="112" y="233"/>
                    <a:pt x="112" y="236"/>
                    <a:pt x="112" y="239"/>
                  </a:cubicBezTo>
                  <a:cubicBezTo>
                    <a:pt x="113" y="242"/>
                    <a:pt x="114" y="245"/>
                    <a:pt x="116" y="248"/>
                  </a:cubicBezTo>
                  <a:cubicBezTo>
                    <a:pt x="117" y="251"/>
                    <a:pt x="120" y="254"/>
                    <a:pt x="123" y="257"/>
                  </a:cubicBezTo>
                  <a:cubicBezTo>
                    <a:pt x="126" y="260"/>
                    <a:pt x="129" y="263"/>
                    <a:pt x="132" y="265"/>
                  </a:cubicBezTo>
                  <a:cubicBezTo>
                    <a:pt x="135" y="266"/>
                    <a:pt x="138" y="267"/>
                    <a:pt x="140" y="268"/>
                  </a:cubicBezTo>
                  <a:cubicBezTo>
                    <a:pt x="143" y="268"/>
                    <a:pt x="146" y="268"/>
                    <a:pt x="149" y="267"/>
                  </a:cubicBezTo>
                  <a:cubicBezTo>
                    <a:pt x="151" y="265"/>
                    <a:pt x="154" y="263"/>
                    <a:pt x="157" y="261"/>
                  </a:cubicBezTo>
                  <a:cubicBezTo>
                    <a:pt x="160" y="257"/>
                    <a:pt x="163" y="253"/>
                    <a:pt x="165" y="249"/>
                  </a:cubicBezTo>
                  <a:cubicBezTo>
                    <a:pt x="167" y="245"/>
                    <a:pt x="168" y="241"/>
                    <a:pt x="169" y="237"/>
                  </a:cubicBezTo>
                  <a:close/>
                  <a:moveTo>
                    <a:pt x="286" y="127"/>
                  </a:moveTo>
                  <a:cubicBezTo>
                    <a:pt x="290" y="131"/>
                    <a:pt x="295" y="137"/>
                    <a:pt x="299" y="142"/>
                  </a:cubicBezTo>
                  <a:cubicBezTo>
                    <a:pt x="304" y="147"/>
                    <a:pt x="308" y="153"/>
                    <a:pt x="311" y="159"/>
                  </a:cubicBezTo>
                  <a:cubicBezTo>
                    <a:pt x="315" y="165"/>
                    <a:pt x="318" y="172"/>
                    <a:pt x="319" y="178"/>
                  </a:cubicBezTo>
                  <a:cubicBezTo>
                    <a:pt x="321" y="185"/>
                    <a:pt x="322" y="192"/>
                    <a:pt x="322" y="199"/>
                  </a:cubicBezTo>
                  <a:cubicBezTo>
                    <a:pt x="321" y="206"/>
                    <a:pt x="319" y="213"/>
                    <a:pt x="316" y="220"/>
                  </a:cubicBezTo>
                  <a:cubicBezTo>
                    <a:pt x="313" y="227"/>
                    <a:pt x="307" y="234"/>
                    <a:pt x="300" y="241"/>
                  </a:cubicBezTo>
                  <a:cubicBezTo>
                    <a:pt x="298" y="244"/>
                    <a:pt x="295" y="246"/>
                    <a:pt x="292" y="248"/>
                  </a:cubicBezTo>
                  <a:cubicBezTo>
                    <a:pt x="289" y="250"/>
                    <a:pt x="286" y="252"/>
                    <a:pt x="284" y="254"/>
                  </a:cubicBezTo>
                  <a:cubicBezTo>
                    <a:pt x="281" y="255"/>
                    <a:pt x="279" y="257"/>
                    <a:pt x="277" y="257"/>
                  </a:cubicBezTo>
                  <a:cubicBezTo>
                    <a:pt x="275" y="258"/>
                    <a:pt x="273" y="259"/>
                    <a:pt x="272" y="259"/>
                  </a:cubicBezTo>
                  <a:cubicBezTo>
                    <a:pt x="271" y="259"/>
                    <a:pt x="269" y="258"/>
                    <a:pt x="268" y="257"/>
                  </a:cubicBezTo>
                  <a:cubicBezTo>
                    <a:pt x="266" y="257"/>
                    <a:pt x="265" y="255"/>
                    <a:pt x="262" y="253"/>
                  </a:cubicBezTo>
                  <a:cubicBezTo>
                    <a:pt x="260" y="251"/>
                    <a:pt x="259" y="249"/>
                    <a:pt x="258" y="248"/>
                  </a:cubicBezTo>
                  <a:cubicBezTo>
                    <a:pt x="257" y="247"/>
                    <a:pt x="256" y="246"/>
                    <a:pt x="256" y="245"/>
                  </a:cubicBezTo>
                  <a:cubicBezTo>
                    <a:pt x="255" y="244"/>
                    <a:pt x="255" y="243"/>
                    <a:pt x="255" y="243"/>
                  </a:cubicBezTo>
                  <a:cubicBezTo>
                    <a:pt x="256" y="242"/>
                    <a:pt x="256" y="241"/>
                    <a:pt x="256" y="241"/>
                  </a:cubicBezTo>
                  <a:cubicBezTo>
                    <a:pt x="257" y="240"/>
                    <a:pt x="258" y="239"/>
                    <a:pt x="260" y="239"/>
                  </a:cubicBezTo>
                  <a:cubicBezTo>
                    <a:pt x="262" y="238"/>
                    <a:pt x="264" y="237"/>
                    <a:pt x="266" y="235"/>
                  </a:cubicBezTo>
                  <a:cubicBezTo>
                    <a:pt x="269" y="234"/>
                    <a:pt x="271" y="232"/>
                    <a:pt x="274" y="230"/>
                  </a:cubicBezTo>
                  <a:cubicBezTo>
                    <a:pt x="277" y="228"/>
                    <a:pt x="280" y="226"/>
                    <a:pt x="282" y="223"/>
                  </a:cubicBezTo>
                  <a:cubicBezTo>
                    <a:pt x="287" y="218"/>
                    <a:pt x="291" y="213"/>
                    <a:pt x="292" y="208"/>
                  </a:cubicBezTo>
                  <a:cubicBezTo>
                    <a:pt x="294" y="203"/>
                    <a:pt x="294" y="198"/>
                    <a:pt x="293" y="192"/>
                  </a:cubicBezTo>
                  <a:cubicBezTo>
                    <a:pt x="293" y="187"/>
                    <a:pt x="291" y="182"/>
                    <a:pt x="288" y="177"/>
                  </a:cubicBezTo>
                  <a:cubicBezTo>
                    <a:pt x="285" y="172"/>
                    <a:pt x="281" y="168"/>
                    <a:pt x="277" y="163"/>
                  </a:cubicBezTo>
                  <a:cubicBezTo>
                    <a:pt x="276" y="168"/>
                    <a:pt x="274" y="172"/>
                    <a:pt x="272" y="177"/>
                  </a:cubicBezTo>
                  <a:cubicBezTo>
                    <a:pt x="269" y="183"/>
                    <a:pt x="265" y="188"/>
                    <a:pt x="260" y="192"/>
                  </a:cubicBezTo>
                  <a:cubicBezTo>
                    <a:pt x="254" y="199"/>
                    <a:pt x="248" y="203"/>
                    <a:pt x="242" y="206"/>
                  </a:cubicBezTo>
                  <a:cubicBezTo>
                    <a:pt x="237" y="208"/>
                    <a:pt x="231" y="209"/>
                    <a:pt x="225" y="209"/>
                  </a:cubicBezTo>
                  <a:cubicBezTo>
                    <a:pt x="220" y="209"/>
                    <a:pt x="214" y="207"/>
                    <a:pt x="208" y="204"/>
                  </a:cubicBezTo>
                  <a:cubicBezTo>
                    <a:pt x="203" y="201"/>
                    <a:pt x="197" y="196"/>
                    <a:pt x="192" y="191"/>
                  </a:cubicBezTo>
                  <a:cubicBezTo>
                    <a:pt x="186" y="185"/>
                    <a:pt x="182" y="179"/>
                    <a:pt x="179" y="173"/>
                  </a:cubicBezTo>
                  <a:cubicBezTo>
                    <a:pt x="176" y="166"/>
                    <a:pt x="174" y="160"/>
                    <a:pt x="174" y="153"/>
                  </a:cubicBezTo>
                  <a:cubicBezTo>
                    <a:pt x="174" y="146"/>
                    <a:pt x="175" y="139"/>
                    <a:pt x="178" y="132"/>
                  </a:cubicBezTo>
                  <a:cubicBezTo>
                    <a:pt x="181" y="125"/>
                    <a:pt x="186" y="118"/>
                    <a:pt x="193" y="112"/>
                  </a:cubicBezTo>
                  <a:cubicBezTo>
                    <a:pt x="198" y="106"/>
                    <a:pt x="203" y="102"/>
                    <a:pt x="209" y="100"/>
                  </a:cubicBezTo>
                  <a:cubicBezTo>
                    <a:pt x="214" y="97"/>
                    <a:pt x="219" y="95"/>
                    <a:pt x="224" y="95"/>
                  </a:cubicBezTo>
                  <a:cubicBezTo>
                    <a:pt x="229" y="94"/>
                    <a:pt x="235" y="94"/>
                    <a:pt x="240" y="96"/>
                  </a:cubicBezTo>
                  <a:cubicBezTo>
                    <a:pt x="245" y="97"/>
                    <a:pt x="250" y="99"/>
                    <a:pt x="255" y="102"/>
                  </a:cubicBezTo>
                  <a:cubicBezTo>
                    <a:pt x="260" y="105"/>
                    <a:pt x="265" y="109"/>
                    <a:pt x="270" y="113"/>
                  </a:cubicBezTo>
                  <a:cubicBezTo>
                    <a:pt x="276" y="117"/>
                    <a:pt x="281" y="122"/>
                    <a:pt x="286" y="127"/>
                  </a:cubicBezTo>
                  <a:close/>
                  <a:moveTo>
                    <a:pt x="259" y="147"/>
                  </a:moveTo>
                  <a:cubicBezTo>
                    <a:pt x="253" y="140"/>
                    <a:pt x="247" y="135"/>
                    <a:pt x="243" y="132"/>
                  </a:cubicBezTo>
                  <a:cubicBezTo>
                    <a:pt x="238" y="128"/>
                    <a:pt x="233" y="126"/>
                    <a:pt x="229" y="125"/>
                  </a:cubicBezTo>
                  <a:cubicBezTo>
                    <a:pt x="225" y="124"/>
                    <a:pt x="222" y="124"/>
                    <a:pt x="218" y="125"/>
                  </a:cubicBezTo>
                  <a:cubicBezTo>
                    <a:pt x="215" y="126"/>
                    <a:pt x="212" y="128"/>
                    <a:pt x="209" y="131"/>
                  </a:cubicBezTo>
                  <a:cubicBezTo>
                    <a:pt x="207" y="133"/>
                    <a:pt x="205" y="136"/>
                    <a:pt x="204" y="139"/>
                  </a:cubicBezTo>
                  <a:cubicBezTo>
                    <a:pt x="203" y="142"/>
                    <a:pt x="202" y="145"/>
                    <a:pt x="203" y="148"/>
                  </a:cubicBezTo>
                  <a:cubicBezTo>
                    <a:pt x="203" y="152"/>
                    <a:pt x="204" y="155"/>
                    <a:pt x="206" y="158"/>
                  </a:cubicBezTo>
                  <a:cubicBezTo>
                    <a:pt x="208" y="161"/>
                    <a:pt x="210" y="164"/>
                    <a:pt x="213" y="167"/>
                  </a:cubicBezTo>
                  <a:cubicBezTo>
                    <a:pt x="216" y="170"/>
                    <a:pt x="219" y="172"/>
                    <a:pt x="222" y="174"/>
                  </a:cubicBezTo>
                  <a:cubicBezTo>
                    <a:pt x="225" y="176"/>
                    <a:pt x="228" y="177"/>
                    <a:pt x="231" y="177"/>
                  </a:cubicBezTo>
                  <a:cubicBezTo>
                    <a:pt x="234" y="178"/>
                    <a:pt x="236" y="177"/>
                    <a:pt x="239" y="176"/>
                  </a:cubicBezTo>
                  <a:cubicBezTo>
                    <a:pt x="242" y="175"/>
                    <a:pt x="245" y="173"/>
                    <a:pt x="247" y="170"/>
                  </a:cubicBezTo>
                  <a:cubicBezTo>
                    <a:pt x="251" y="167"/>
                    <a:pt x="253" y="163"/>
                    <a:pt x="255" y="159"/>
                  </a:cubicBezTo>
                  <a:cubicBezTo>
                    <a:pt x="257" y="155"/>
                    <a:pt x="259" y="151"/>
                    <a:pt x="259" y="147"/>
                  </a:cubicBezTo>
                  <a:close/>
                  <a:moveTo>
                    <a:pt x="409" y="67"/>
                  </a:moveTo>
                  <a:cubicBezTo>
                    <a:pt x="415" y="72"/>
                    <a:pt x="418" y="77"/>
                    <a:pt x="421" y="83"/>
                  </a:cubicBezTo>
                  <a:cubicBezTo>
                    <a:pt x="423" y="89"/>
                    <a:pt x="424" y="95"/>
                    <a:pt x="423" y="101"/>
                  </a:cubicBezTo>
                  <a:cubicBezTo>
                    <a:pt x="422" y="108"/>
                    <a:pt x="420" y="114"/>
                    <a:pt x="416" y="121"/>
                  </a:cubicBezTo>
                  <a:cubicBezTo>
                    <a:pt x="413" y="127"/>
                    <a:pt x="407" y="134"/>
                    <a:pt x="400" y="141"/>
                  </a:cubicBezTo>
                  <a:cubicBezTo>
                    <a:pt x="394" y="147"/>
                    <a:pt x="388" y="152"/>
                    <a:pt x="381" y="156"/>
                  </a:cubicBezTo>
                  <a:cubicBezTo>
                    <a:pt x="375" y="160"/>
                    <a:pt x="369" y="162"/>
                    <a:pt x="363" y="163"/>
                  </a:cubicBezTo>
                  <a:cubicBezTo>
                    <a:pt x="358" y="163"/>
                    <a:pt x="352" y="163"/>
                    <a:pt x="347" y="161"/>
                  </a:cubicBezTo>
                  <a:cubicBezTo>
                    <a:pt x="341" y="159"/>
                    <a:pt x="336" y="155"/>
                    <a:pt x="332" y="150"/>
                  </a:cubicBezTo>
                  <a:cubicBezTo>
                    <a:pt x="328" y="147"/>
                    <a:pt x="326" y="144"/>
                    <a:pt x="324" y="140"/>
                  </a:cubicBezTo>
                  <a:cubicBezTo>
                    <a:pt x="322" y="136"/>
                    <a:pt x="321" y="132"/>
                    <a:pt x="320" y="128"/>
                  </a:cubicBezTo>
                  <a:cubicBezTo>
                    <a:pt x="320" y="123"/>
                    <a:pt x="320" y="119"/>
                    <a:pt x="321" y="114"/>
                  </a:cubicBezTo>
                  <a:cubicBezTo>
                    <a:pt x="321" y="109"/>
                    <a:pt x="323" y="103"/>
                    <a:pt x="324" y="98"/>
                  </a:cubicBezTo>
                  <a:cubicBezTo>
                    <a:pt x="320" y="99"/>
                    <a:pt x="315" y="100"/>
                    <a:pt x="311" y="100"/>
                  </a:cubicBezTo>
                  <a:cubicBezTo>
                    <a:pt x="306" y="101"/>
                    <a:pt x="302" y="101"/>
                    <a:pt x="298" y="100"/>
                  </a:cubicBezTo>
                  <a:cubicBezTo>
                    <a:pt x="294" y="100"/>
                    <a:pt x="291" y="98"/>
                    <a:pt x="287" y="97"/>
                  </a:cubicBezTo>
                  <a:cubicBezTo>
                    <a:pt x="283" y="95"/>
                    <a:pt x="280" y="92"/>
                    <a:pt x="277" y="89"/>
                  </a:cubicBezTo>
                  <a:cubicBezTo>
                    <a:pt x="272" y="85"/>
                    <a:pt x="269" y="80"/>
                    <a:pt x="267" y="74"/>
                  </a:cubicBezTo>
                  <a:cubicBezTo>
                    <a:pt x="265" y="69"/>
                    <a:pt x="264" y="63"/>
                    <a:pt x="264" y="57"/>
                  </a:cubicBezTo>
                  <a:cubicBezTo>
                    <a:pt x="265" y="51"/>
                    <a:pt x="267" y="45"/>
                    <a:pt x="270" y="39"/>
                  </a:cubicBezTo>
                  <a:cubicBezTo>
                    <a:pt x="273" y="33"/>
                    <a:pt x="278" y="26"/>
                    <a:pt x="285" y="20"/>
                  </a:cubicBezTo>
                  <a:cubicBezTo>
                    <a:pt x="291" y="14"/>
                    <a:pt x="297" y="9"/>
                    <a:pt x="303" y="6"/>
                  </a:cubicBezTo>
                  <a:cubicBezTo>
                    <a:pt x="309" y="3"/>
                    <a:pt x="314" y="1"/>
                    <a:pt x="320" y="0"/>
                  </a:cubicBezTo>
                  <a:cubicBezTo>
                    <a:pt x="325" y="0"/>
                    <a:pt x="330" y="1"/>
                    <a:pt x="335" y="3"/>
                  </a:cubicBezTo>
                  <a:cubicBezTo>
                    <a:pt x="340" y="5"/>
                    <a:pt x="344" y="8"/>
                    <a:pt x="349" y="12"/>
                  </a:cubicBezTo>
                  <a:cubicBezTo>
                    <a:pt x="351" y="15"/>
                    <a:pt x="354" y="18"/>
                    <a:pt x="355" y="22"/>
                  </a:cubicBezTo>
                  <a:cubicBezTo>
                    <a:pt x="357" y="25"/>
                    <a:pt x="358" y="29"/>
                    <a:pt x="359" y="33"/>
                  </a:cubicBezTo>
                  <a:cubicBezTo>
                    <a:pt x="360" y="37"/>
                    <a:pt x="360" y="41"/>
                    <a:pt x="359" y="46"/>
                  </a:cubicBezTo>
                  <a:cubicBezTo>
                    <a:pt x="359" y="50"/>
                    <a:pt x="358" y="55"/>
                    <a:pt x="357" y="60"/>
                  </a:cubicBezTo>
                  <a:cubicBezTo>
                    <a:pt x="362" y="58"/>
                    <a:pt x="368" y="57"/>
                    <a:pt x="373" y="56"/>
                  </a:cubicBezTo>
                  <a:cubicBezTo>
                    <a:pt x="378" y="55"/>
                    <a:pt x="382" y="55"/>
                    <a:pt x="387" y="56"/>
                  </a:cubicBezTo>
                  <a:cubicBezTo>
                    <a:pt x="391" y="56"/>
                    <a:pt x="395" y="57"/>
                    <a:pt x="399" y="59"/>
                  </a:cubicBezTo>
                  <a:cubicBezTo>
                    <a:pt x="403" y="61"/>
                    <a:pt x="406" y="63"/>
                    <a:pt x="409" y="67"/>
                  </a:cubicBezTo>
                  <a:close/>
                  <a:moveTo>
                    <a:pt x="328" y="37"/>
                  </a:moveTo>
                  <a:cubicBezTo>
                    <a:pt x="326" y="35"/>
                    <a:pt x="324" y="33"/>
                    <a:pt x="322" y="32"/>
                  </a:cubicBezTo>
                  <a:cubicBezTo>
                    <a:pt x="320" y="31"/>
                    <a:pt x="317" y="30"/>
                    <a:pt x="315" y="31"/>
                  </a:cubicBezTo>
                  <a:cubicBezTo>
                    <a:pt x="312" y="31"/>
                    <a:pt x="310" y="31"/>
                    <a:pt x="308" y="33"/>
                  </a:cubicBezTo>
                  <a:cubicBezTo>
                    <a:pt x="305" y="34"/>
                    <a:pt x="303" y="36"/>
                    <a:pt x="300" y="38"/>
                  </a:cubicBezTo>
                  <a:cubicBezTo>
                    <a:pt x="295" y="43"/>
                    <a:pt x="293" y="48"/>
                    <a:pt x="292" y="53"/>
                  </a:cubicBezTo>
                  <a:cubicBezTo>
                    <a:pt x="292" y="57"/>
                    <a:pt x="294" y="62"/>
                    <a:pt x="298" y="66"/>
                  </a:cubicBezTo>
                  <a:cubicBezTo>
                    <a:pt x="300" y="68"/>
                    <a:pt x="302" y="69"/>
                    <a:pt x="304" y="70"/>
                  </a:cubicBezTo>
                  <a:cubicBezTo>
                    <a:pt x="307" y="71"/>
                    <a:pt x="309" y="72"/>
                    <a:pt x="312" y="72"/>
                  </a:cubicBezTo>
                  <a:cubicBezTo>
                    <a:pt x="314" y="72"/>
                    <a:pt x="318" y="72"/>
                    <a:pt x="321" y="71"/>
                  </a:cubicBezTo>
                  <a:cubicBezTo>
                    <a:pt x="324" y="70"/>
                    <a:pt x="328" y="69"/>
                    <a:pt x="333" y="68"/>
                  </a:cubicBezTo>
                  <a:cubicBezTo>
                    <a:pt x="334" y="61"/>
                    <a:pt x="335" y="55"/>
                    <a:pt x="334" y="50"/>
                  </a:cubicBezTo>
                  <a:cubicBezTo>
                    <a:pt x="334" y="45"/>
                    <a:pt x="332" y="40"/>
                    <a:pt x="328" y="37"/>
                  </a:cubicBezTo>
                  <a:close/>
                  <a:moveTo>
                    <a:pt x="388" y="91"/>
                  </a:moveTo>
                  <a:cubicBezTo>
                    <a:pt x="386" y="89"/>
                    <a:pt x="383" y="87"/>
                    <a:pt x="381" y="86"/>
                  </a:cubicBezTo>
                  <a:cubicBezTo>
                    <a:pt x="378" y="85"/>
                    <a:pt x="376" y="85"/>
                    <a:pt x="372" y="85"/>
                  </a:cubicBezTo>
                  <a:cubicBezTo>
                    <a:pt x="369" y="85"/>
                    <a:pt x="366" y="85"/>
                    <a:pt x="362" y="86"/>
                  </a:cubicBezTo>
                  <a:cubicBezTo>
                    <a:pt x="358" y="87"/>
                    <a:pt x="354" y="88"/>
                    <a:pt x="349" y="90"/>
                  </a:cubicBezTo>
                  <a:cubicBezTo>
                    <a:pt x="348" y="94"/>
                    <a:pt x="347" y="98"/>
                    <a:pt x="346" y="101"/>
                  </a:cubicBezTo>
                  <a:cubicBezTo>
                    <a:pt x="346" y="105"/>
                    <a:pt x="346" y="108"/>
                    <a:pt x="346" y="111"/>
                  </a:cubicBezTo>
                  <a:cubicBezTo>
                    <a:pt x="346" y="114"/>
                    <a:pt x="347" y="117"/>
                    <a:pt x="348" y="119"/>
                  </a:cubicBezTo>
                  <a:cubicBezTo>
                    <a:pt x="349" y="122"/>
                    <a:pt x="351" y="124"/>
                    <a:pt x="353" y="126"/>
                  </a:cubicBezTo>
                  <a:cubicBezTo>
                    <a:pt x="357" y="131"/>
                    <a:pt x="362" y="133"/>
                    <a:pt x="368" y="132"/>
                  </a:cubicBezTo>
                  <a:cubicBezTo>
                    <a:pt x="373" y="131"/>
                    <a:pt x="379" y="128"/>
                    <a:pt x="385" y="122"/>
                  </a:cubicBezTo>
                  <a:cubicBezTo>
                    <a:pt x="391" y="117"/>
                    <a:pt x="394" y="111"/>
                    <a:pt x="394" y="106"/>
                  </a:cubicBezTo>
                  <a:cubicBezTo>
                    <a:pt x="394" y="100"/>
                    <a:pt x="392" y="95"/>
                    <a:pt x="388" y="9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0"/>
            <p:cNvSpPr>
              <a:spLocks noEditPoints="1"/>
            </p:cNvSpPr>
            <p:nvPr/>
          </p:nvSpPr>
          <p:spPr bwMode="auto">
            <a:xfrm>
              <a:off x="1910" y="1795"/>
              <a:ext cx="155" cy="163"/>
            </a:xfrm>
            <a:custGeom>
              <a:avLst/>
              <a:gdLst/>
              <a:ahLst/>
              <a:cxnLst>
                <a:cxn ang="0">
                  <a:pos x="163" y="369"/>
                </a:cxn>
                <a:cxn ang="0">
                  <a:pos x="95" y="435"/>
                </a:cxn>
                <a:cxn ang="0">
                  <a:pos x="81" y="421"/>
                </a:cxn>
                <a:cxn ang="0">
                  <a:pos x="28" y="321"/>
                </a:cxn>
                <a:cxn ang="0">
                  <a:pos x="12" y="353"/>
                </a:cxn>
                <a:cxn ang="0">
                  <a:pos x="0" y="340"/>
                </a:cxn>
                <a:cxn ang="0">
                  <a:pos x="11" y="292"/>
                </a:cxn>
                <a:cxn ang="0">
                  <a:pos x="28" y="277"/>
                </a:cxn>
                <a:cxn ang="0">
                  <a:pos x="145" y="353"/>
                </a:cxn>
                <a:cxn ang="0">
                  <a:pos x="157" y="359"/>
                </a:cxn>
                <a:cxn ang="0">
                  <a:pos x="229" y="265"/>
                </a:cxn>
                <a:cxn ang="0">
                  <a:pos x="202" y="335"/>
                </a:cxn>
                <a:cxn ang="0">
                  <a:pos x="178" y="344"/>
                </a:cxn>
                <a:cxn ang="0">
                  <a:pos x="165" y="329"/>
                </a:cxn>
                <a:cxn ang="0">
                  <a:pos x="184" y="317"/>
                </a:cxn>
                <a:cxn ang="0">
                  <a:pos x="198" y="264"/>
                </a:cxn>
                <a:cxn ang="0">
                  <a:pos x="152" y="292"/>
                </a:cxn>
                <a:cxn ang="0">
                  <a:pos x="89" y="259"/>
                </a:cxn>
                <a:cxn ang="0">
                  <a:pos x="118" y="186"/>
                </a:cxn>
                <a:cxn ang="0">
                  <a:pos x="180" y="199"/>
                </a:cxn>
                <a:cxn ang="0">
                  <a:pos x="139" y="211"/>
                </a:cxn>
                <a:cxn ang="0">
                  <a:pos x="113" y="235"/>
                </a:cxn>
                <a:cxn ang="0">
                  <a:pos x="141" y="264"/>
                </a:cxn>
                <a:cxn ang="0">
                  <a:pos x="169" y="233"/>
                </a:cxn>
                <a:cxn ang="0">
                  <a:pos x="320" y="174"/>
                </a:cxn>
                <a:cxn ang="0">
                  <a:pos x="292" y="244"/>
                </a:cxn>
                <a:cxn ang="0">
                  <a:pos x="268" y="253"/>
                </a:cxn>
                <a:cxn ang="0">
                  <a:pos x="256" y="239"/>
                </a:cxn>
                <a:cxn ang="0">
                  <a:pos x="274" y="226"/>
                </a:cxn>
                <a:cxn ang="0">
                  <a:pos x="288" y="173"/>
                </a:cxn>
                <a:cxn ang="0">
                  <a:pos x="243" y="202"/>
                </a:cxn>
                <a:cxn ang="0">
                  <a:pos x="179" y="169"/>
                </a:cxn>
                <a:cxn ang="0">
                  <a:pos x="209" y="96"/>
                </a:cxn>
                <a:cxn ang="0">
                  <a:pos x="271" y="109"/>
                </a:cxn>
                <a:cxn ang="0">
                  <a:pos x="230" y="121"/>
                </a:cxn>
                <a:cxn ang="0">
                  <a:pos x="203" y="144"/>
                </a:cxn>
                <a:cxn ang="0">
                  <a:pos x="231" y="173"/>
                </a:cxn>
                <a:cxn ang="0">
                  <a:pos x="260" y="143"/>
                </a:cxn>
                <a:cxn ang="0">
                  <a:pos x="410" y="84"/>
                </a:cxn>
                <a:cxn ang="0">
                  <a:pos x="383" y="154"/>
                </a:cxn>
                <a:cxn ang="0">
                  <a:pos x="359" y="163"/>
                </a:cxn>
                <a:cxn ang="0">
                  <a:pos x="346" y="148"/>
                </a:cxn>
                <a:cxn ang="0">
                  <a:pos x="365" y="136"/>
                </a:cxn>
                <a:cxn ang="0">
                  <a:pos x="379" y="83"/>
                </a:cxn>
                <a:cxn ang="0">
                  <a:pos x="333" y="111"/>
                </a:cxn>
                <a:cxn ang="0">
                  <a:pos x="270" y="78"/>
                </a:cxn>
                <a:cxn ang="0">
                  <a:pos x="299" y="5"/>
                </a:cxn>
                <a:cxn ang="0">
                  <a:pos x="361" y="18"/>
                </a:cxn>
                <a:cxn ang="0">
                  <a:pos x="320" y="30"/>
                </a:cxn>
                <a:cxn ang="0">
                  <a:pos x="294" y="54"/>
                </a:cxn>
                <a:cxn ang="0">
                  <a:pos x="322" y="83"/>
                </a:cxn>
                <a:cxn ang="0">
                  <a:pos x="350" y="52"/>
                </a:cxn>
              </a:cxnLst>
              <a:rect l="0" t="0" r="r" b="b"/>
              <a:pathLst>
                <a:path w="413" h="435">
                  <a:moveTo>
                    <a:pt x="157" y="359"/>
                  </a:moveTo>
                  <a:cubicBezTo>
                    <a:pt x="159" y="360"/>
                    <a:pt x="160" y="362"/>
                    <a:pt x="161" y="363"/>
                  </a:cubicBezTo>
                  <a:cubicBezTo>
                    <a:pt x="162" y="365"/>
                    <a:pt x="163" y="366"/>
                    <a:pt x="163" y="367"/>
                  </a:cubicBezTo>
                  <a:cubicBezTo>
                    <a:pt x="163" y="368"/>
                    <a:pt x="164" y="369"/>
                    <a:pt x="163" y="369"/>
                  </a:cubicBezTo>
                  <a:cubicBezTo>
                    <a:pt x="163" y="370"/>
                    <a:pt x="163" y="371"/>
                    <a:pt x="163" y="371"/>
                  </a:cubicBezTo>
                  <a:lnTo>
                    <a:pt x="99" y="434"/>
                  </a:lnTo>
                  <a:cubicBezTo>
                    <a:pt x="99" y="435"/>
                    <a:pt x="98" y="435"/>
                    <a:pt x="98" y="435"/>
                  </a:cubicBezTo>
                  <a:cubicBezTo>
                    <a:pt x="97" y="435"/>
                    <a:pt x="96" y="435"/>
                    <a:pt x="95" y="435"/>
                  </a:cubicBezTo>
                  <a:cubicBezTo>
                    <a:pt x="94" y="434"/>
                    <a:pt x="93" y="434"/>
                    <a:pt x="92" y="433"/>
                  </a:cubicBezTo>
                  <a:cubicBezTo>
                    <a:pt x="90" y="432"/>
                    <a:pt x="89" y="430"/>
                    <a:pt x="87" y="429"/>
                  </a:cubicBezTo>
                  <a:cubicBezTo>
                    <a:pt x="85" y="427"/>
                    <a:pt x="84" y="426"/>
                    <a:pt x="83" y="424"/>
                  </a:cubicBezTo>
                  <a:cubicBezTo>
                    <a:pt x="82" y="423"/>
                    <a:pt x="81" y="422"/>
                    <a:pt x="81" y="421"/>
                  </a:cubicBezTo>
                  <a:cubicBezTo>
                    <a:pt x="81" y="420"/>
                    <a:pt x="80" y="419"/>
                    <a:pt x="81" y="418"/>
                  </a:cubicBezTo>
                  <a:cubicBezTo>
                    <a:pt x="81" y="417"/>
                    <a:pt x="81" y="417"/>
                    <a:pt x="81" y="416"/>
                  </a:cubicBezTo>
                  <a:lnTo>
                    <a:pt x="103" y="395"/>
                  </a:lnTo>
                  <a:lnTo>
                    <a:pt x="28" y="321"/>
                  </a:lnTo>
                  <a:lnTo>
                    <a:pt x="20" y="349"/>
                  </a:lnTo>
                  <a:cubicBezTo>
                    <a:pt x="19" y="351"/>
                    <a:pt x="19" y="353"/>
                    <a:pt x="18" y="354"/>
                  </a:cubicBezTo>
                  <a:cubicBezTo>
                    <a:pt x="17" y="355"/>
                    <a:pt x="16" y="355"/>
                    <a:pt x="15" y="355"/>
                  </a:cubicBezTo>
                  <a:cubicBezTo>
                    <a:pt x="14" y="355"/>
                    <a:pt x="13" y="355"/>
                    <a:pt x="12" y="353"/>
                  </a:cubicBezTo>
                  <a:cubicBezTo>
                    <a:pt x="10" y="352"/>
                    <a:pt x="9" y="351"/>
                    <a:pt x="6" y="349"/>
                  </a:cubicBezTo>
                  <a:cubicBezTo>
                    <a:pt x="5" y="347"/>
                    <a:pt x="4" y="346"/>
                    <a:pt x="3" y="345"/>
                  </a:cubicBezTo>
                  <a:cubicBezTo>
                    <a:pt x="2" y="344"/>
                    <a:pt x="1" y="343"/>
                    <a:pt x="1" y="342"/>
                  </a:cubicBezTo>
                  <a:cubicBezTo>
                    <a:pt x="1" y="341"/>
                    <a:pt x="0" y="340"/>
                    <a:pt x="0" y="340"/>
                  </a:cubicBezTo>
                  <a:cubicBezTo>
                    <a:pt x="0" y="339"/>
                    <a:pt x="1" y="338"/>
                    <a:pt x="1" y="337"/>
                  </a:cubicBezTo>
                  <a:lnTo>
                    <a:pt x="9" y="296"/>
                  </a:lnTo>
                  <a:cubicBezTo>
                    <a:pt x="9" y="296"/>
                    <a:pt x="10" y="295"/>
                    <a:pt x="10" y="294"/>
                  </a:cubicBezTo>
                  <a:cubicBezTo>
                    <a:pt x="10" y="294"/>
                    <a:pt x="11" y="293"/>
                    <a:pt x="11" y="292"/>
                  </a:cubicBezTo>
                  <a:cubicBezTo>
                    <a:pt x="12" y="292"/>
                    <a:pt x="13" y="291"/>
                    <a:pt x="14" y="289"/>
                  </a:cubicBezTo>
                  <a:cubicBezTo>
                    <a:pt x="15" y="288"/>
                    <a:pt x="17" y="287"/>
                    <a:pt x="18" y="285"/>
                  </a:cubicBezTo>
                  <a:cubicBezTo>
                    <a:pt x="21" y="283"/>
                    <a:pt x="22" y="281"/>
                    <a:pt x="24" y="280"/>
                  </a:cubicBezTo>
                  <a:cubicBezTo>
                    <a:pt x="25" y="278"/>
                    <a:pt x="27" y="277"/>
                    <a:pt x="28" y="277"/>
                  </a:cubicBezTo>
                  <a:cubicBezTo>
                    <a:pt x="28" y="276"/>
                    <a:pt x="29" y="276"/>
                    <a:pt x="30" y="276"/>
                  </a:cubicBezTo>
                  <a:cubicBezTo>
                    <a:pt x="30" y="276"/>
                    <a:pt x="31" y="277"/>
                    <a:pt x="31" y="277"/>
                  </a:cubicBezTo>
                  <a:lnTo>
                    <a:pt x="126" y="372"/>
                  </a:lnTo>
                  <a:lnTo>
                    <a:pt x="145" y="353"/>
                  </a:lnTo>
                  <a:cubicBezTo>
                    <a:pt x="145" y="353"/>
                    <a:pt x="146" y="352"/>
                    <a:pt x="147" y="352"/>
                  </a:cubicBezTo>
                  <a:cubicBezTo>
                    <a:pt x="147" y="352"/>
                    <a:pt x="148" y="352"/>
                    <a:pt x="149" y="353"/>
                  </a:cubicBezTo>
                  <a:cubicBezTo>
                    <a:pt x="150" y="353"/>
                    <a:pt x="151" y="354"/>
                    <a:pt x="153" y="355"/>
                  </a:cubicBezTo>
                  <a:cubicBezTo>
                    <a:pt x="154" y="356"/>
                    <a:pt x="156" y="357"/>
                    <a:pt x="157" y="359"/>
                  </a:cubicBezTo>
                  <a:close/>
                  <a:moveTo>
                    <a:pt x="195" y="213"/>
                  </a:moveTo>
                  <a:cubicBezTo>
                    <a:pt x="200" y="218"/>
                    <a:pt x="205" y="223"/>
                    <a:pt x="209" y="228"/>
                  </a:cubicBezTo>
                  <a:cubicBezTo>
                    <a:pt x="214" y="234"/>
                    <a:pt x="218" y="240"/>
                    <a:pt x="221" y="246"/>
                  </a:cubicBezTo>
                  <a:cubicBezTo>
                    <a:pt x="225" y="252"/>
                    <a:pt x="227" y="258"/>
                    <a:pt x="229" y="265"/>
                  </a:cubicBezTo>
                  <a:cubicBezTo>
                    <a:pt x="231" y="272"/>
                    <a:pt x="232" y="278"/>
                    <a:pt x="232" y="285"/>
                  </a:cubicBezTo>
                  <a:cubicBezTo>
                    <a:pt x="231" y="292"/>
                    <a:pt x="229" y="299"/>
                    <a:pt x="226" y="306"/>
                  </a:cubicBezTo>
                  <a:cubicBezTo>
                    <a:pt x="222" y="313"/>
                    <a:pt x="217" y="321"/>
                    <a:pt x="210" y="328"/>
                  </a:cubicBezTo>
                  <a:cubicBezTo>
                    <a:pt x="207" y="330"/>
                    <a:pt x="205" y="333"/>
                    <a:pt x="202" y="335"/>
                  </a:cubicBezTo>
                  <a:cubicBezTo>
                    <a:pt x="199" y="337"/>
                    <a:pt x="196" y="339"/>
                    <a:pt x="194" y="340"/>
                  </a:cubicBezTo>
                  <a:cubicBezTo>
                    <a:pt x="191" y="342"/>
                    <a:pt x="189" y="343"/>
                    <a:pt x="187" y="344"/>
                  </a:cubicBezTo>
                  <a:cubicBezTo>
                    <a:pt x="185" y="345"/>
                    <a:pt x="183" y="345"/>
                    <a:pt x="182" y="345"/>
                  </a:cubicBezTo>
                  <a:cubicBezTo>
                    <a:pt x="180" y="345"/>
                    <a:pt x="179" y="345"/>
                    <a:pt x="178" y="344"/>
                  </a:cubicBezTo>
                  <a:cubicBezTo>
                    <a:pt x="176" y="343"/>
                    <a:pt x="174" y="342"/>
                    <a:pt x="172" y="339"/>
                  </a:cubicBezTo>
                  <a:cubicBezTo>
                    <a:pt x="170" y="337"/>
                    <a:pt x="169" y="336"/>
                    <a:pt x="168" y="335"/>
                  </a:cubicBezTo>
                  <a:cubicBezTo>
                    <a:pt x="167" y="333"/>
                    <a:pt x="166" y="332"/>
                    <a:pt x="165" y="331"/>
                  </a:cubicBezTo>
                  <a:cubicBezTo>
                    <a:pt x="165" y="330"/>
                    <a:pt x="165" y="330"/>
                    <a:pt x="165" y="329"/>
                  </a:cubicBezTo>
                  <a:cubicBezTo>
                    <a:pt x="165" y="329"/>
                    <a:pt x="166" y="328"/>
                    <a:pt x="166" y="327"/>
                  </a:cubicBezTo>
                  <a:cubicBezTo>
                    <a:pt x="167" y="327"/>
                    <a:pt x="168" y="326"/>
                    <a:pt x="170" y="325"/>
                  </a:cubicBezTo>
                  <a:cubicBezTo>
                    <a:pt x="172" y="324"/>
                    <a:pt x="174" y="323"/>
                    <a:pt x="176" y="322"/>
                  </a:cubicBezTo>
                  <a:cubicBezTo>
                    <a:pt x="178" y="320"/>
                    <a:pt x="181" y="319"/>
                    <a:pt x="184" y="317"/>
                  </a:cubicBezTo>
                  <a:cubicBezTo>
                    <a:pt x="187" y="315"/>
                    <a:pt x="189" y="312"/>
                    <a:pt x="192" y="310"/>
                  </a:cubicBezTo>
                  <a:cubicBezTo>
                    <a:pt x="197" y="305"/>
                    <a:pt x="200" y="300"/>
                    <a:pt x="202" y="294"/>
                  </a:cubicBezTo>
                  <a:cubicBezTo>
                    <a:pt x="204" y="289"/>
                    <a:pt x="204" y="284"/>
                    <a:pt x="203" y="279"/>
                  </a:cubicBezTo>
                  <a:cubicBezTo>
                    <a:pt x="202" y="274"/>
                    <a:pt x="200" y="269"/>
                    <a:pt x="198" y="264"/>
                  </a:cubicBezTo>
                  <a:cubicBezTo>
                    <a:pt x="195" y="259"/>
                    <a:pt x="191" y="254"/>
                    <a:pt x="187" y="250"/>
                  </a:cubicBezTo>
                  <a:cubicBezTo>
                    <a:pt x="186" y="254"/>
                    <a:pt x="184" y="259"/>
                    <a:pt x="181" y="264"/>
                  </a:cubicBezTo>
                  <a:cubicBezTo>
                    <a:pt x="179" y="269"/>
                    <a:pt x="175" y="274"/>
                    <a:pt x="170" y="279"/>
                  </a:cubicBezTo>
                  <a:cubicBezTo>
                    <a:pt x="164" y="285"/>
                    <a:pt x="158" y="289"/>
                    <a:pt x="152" y="292"/>
                  </a:cubicBezTo>
                  <a:cubicBezTo>
                    <a:pt x="146" y="295"/>
                    <a:pt x="141" y="296"/>
                    <a:pt x="135" y="296"/>
                  </a:cubicBezTo>
                  <a:cubicBezTo>
                    <a:pt x="129" y="295"/>
                    <a:pt x="124" y="293"/>
                    <a:pt x="118" y="290"/>
                  </a:cubicBezTo>
                  <a:cubicBezTo>
                    <a:pt x="113" y="287"/>
                    <a:pt x="107" y="283"/>
                    <a:pt x="102" y="278"/>
                  </a:cubicBezTo>
                  <a:cubicBezTo>
                    <a:pt x="96" y="272"/>
                    <a:pt x="92" y="266"/>
                    <a:pt x="89" y="259"/>
                  </a:cubicBezTo>
                  <a:cubicBezTo>
                    <a:pt x="86" y="253"/>
                    <a:pt x="84" y="246"/>
                    <a:pt x="84" y="239"/>
                  </a:cubicBezTo>
                  <a:cubicBezTo>
                    <a:pt x="84" y="232"/>
                    <a:pt x="85" y="225"/>
                    <a:pt x="88" y="218"/>
                  </a:cubicBezTo>
                  <a:cubicBezTo>
                    <a:pt x="91" y="211"/>
                    <a:pt x="96" y="205"/>
                    <a:pt x="103" y="198"/>
                  </a:cubicBezTo>
                  <a:cubicBezTo>
                    <a:pt x="108" y="193"/>
                    <a:pt x="113" y="189"/>
                    <a:pt x="118" y="186"/>
                  </a:cubicBezTo>
                  <a:cubicBezTo>
                    <a:pt x="124" y="183"/>
                    <a:pt x="129" y="182"/>
                    <a:pt x="134" y="181"/>
                  </a:cubicBezTo>
                  <a:cubicBezTo>
                    <a:pt x="139" y="181"/>
                    <a:pt x="144" y="181"/>
                    <a:pt x="150" y="182"/>
                  </a:cubicBezTo>
                  <a:cubicBezTo>
                    <a:pt x="155" y="184"/>
                    <a:pt x="160" y="186"/>
                    <a:pt x="165" y="189"/>
                  </a:cubicBezTo>
                  <a:cubicBezTo>
                    <a:pt x="170" y="192"/>
                    <a:pt x="175" y="195"/>
                    <a:pt x="180" y="199"/>
                  </a:cubicBezTo>
                  <a:cubicBezTo>
                    <a:pt x="185" y="204"/>
                    <a:pt x="190" y="208"/>
                    <a:pt x="195" y="213"/>
                  </a:cubicBezTo>
                  <a:close/>
                  <a:moveTo>
                    <a:pt x="169" y="233"/>
                  </a:moveTo>
                  <a:cubicBezTo>
                    <a:pt x="163" y="227"/>
                    <a:pt x="157" y="222"/>
                    <a:pt x="152" y="218"/>
                  </a:cubicBezTo>
                  <a:cubicBezTo>
                    <a:pt x="147" y="215"/>
                    <a:pt x="143" y="213"/>
                    <a:pt x="139" y="211"/>
                  </a:cubicBezTo>
                  <a:cubicBezTo>
                    <a:pt x="135" y="210"/>
                    <a:pt x="131" y="210"/>
                    <a:pt x="128" y="211"/>
                  </a:cubicBezTo>
                  <a:cubicBezTo>
                    <a:pt x="125" y="212"/>
                    <a:pt x="122" y="214"/>
                    <a:pt x="119" y="217"/>
                  </a:cubicBezTo>
                  <a:cubicBezTo>
                    <a:pt x="117" y="220"/>
                    <a:pt x="115" y="223"/>
                    <a:pt x="114" y="226"/>
                  </a:cubicBezTo>
                  <a:cubicBezTo>
                    <a:pt x="113" y="229"/>
                    <a:pt x="112" y="232"/>
                    <a:pt x="113" y="235"/>
                  </a:cubicBezTo>
                  <a:cubicBezTo>
                    <a:pt x="113" y="238"/>
                    <a:pt x="114" y="241"/>
                    <a:pt x="116" y="244"/>
                  </a:cubicBezTo>
                  <a:cubicBezTo>
                    <a:pt x="118" y="247"/>
                    <a:pt x="120" y="250"/>
                    <a:pt x="123" y="253"/>
                  </a:cubicBezTo>
                  <a:cubicBezTo>
                    <a:pt x="126" y="256"/>
                    <a:pt x="129" y="259"/>
                    <a:pt x="132" y="261"/>
                  </a:cubicBezTo>
                  <a:cubicBezTo>
                    <a:pt x="135" y="262"/>
                    <a:pt x="138" y="263"/>
                    <a:pt x="141" y="264"/>
                  </a:cubicBezTo>
                  <a:cubicBezTo>
                    <a:pt x="143" y="264"/>
                    <a:pt x="146" y="264"/>
                    <a:pt x="149" y="263"/>
                  </a:cubicBezTo>
                  <a:cubicBezTo>
                    <a:pt x="152" y="261"/>
                    <a:pt x="154" y="259"/>
                    <a:pt x="157" y="257"/>
                  </a:cubicBezTo>
                  <a:cubicBezTo>
                    <a:pt x="161" y="253"/>
                    <a:pt x="163" y="249"/>
                    <a:pt x="165" y="245"/>
                  </a:cubicBezTo>
                  <a:cubicBezTo>
                    <a:pt x="167" y="241"/>
                    <a:pt x="169" y="237"/>
                    <a:pt x="169" y="233"/>
                  </a:cubicBezTo>
                  <a:close/>
                  <a:moveTo>
                    <a:pt x="286" y="123"/>
                  </a:moveTo>
                  <a:cubicBezTo>
                    <a:pt x="291" y="127"/>
                    <a:pt x="295" y="133"/>
                    <a:pt x="300" y="138"/>
                  </a:cubicBezTo>
                  <a:cubicBezTo>
                    <a:pt x="304" y="143"/>
                    <a:pt x="308" y="149"/>
                    <a:pt x="312" y="155"/>
                  </a:cubicBezTo>
                  <a:cubicBezTo>
                    <a:pt x="315" y="161"/>
                    <a:pt x="318" y="168"/>
                    <a:pt x="320" y="174"/>
                  </a:cubicBezTo>
                  <a:cubicBezTo>
                    <a:pt x="322" y="181"/>
                    <a:pt x="323" y="188"/>
                    <a:pt x="322" y="195"/>
                  </a:cubicBezTo>
                  <a:cubicBezTo>
                    <a:pt x="322" y="202"/>
                    <a:pt x="320" y="209"/>
                    <a:pt x="316" y="216"/>
                  </a:cubicBezTo>
                  <a:cubicBezTo>
                    <a:pt x="313" y="223"/>
                    <a:pt x="308" y="230"/>
                    <a:pt x="300" y="237"/>
                  </a:cubicBezTo>
                  <a:cubicBezTo>
                    <a:pt x="298" y="240"/>
                    <a:pt x="295" y="242"/>
                    <a:pt x="292" y="244"/>
                  </a:cubicBezTo>
                  <a:cubicBezTo>
                    <a:pt x="289" y="246"/>
                    <a:pt x="287" y="248"/>
                    <a:pt x="284" y="250"/>
                  </a:cubicBezTo>
                  <a:cubicBezTo>
                    <a:pt x="282" y="251"/>
                    <a:pt x="279" y="253"/>
                    <a:pt x="277" y="253"/>
                  </a:cubicBezTo>
                  <a:cubicBezTo>
                    <a:pt x="275" y="254"/>
                    <a:pt x="274" y="255"/>
                    <a:pt x="272" y="255"/>
                  </a:cubicBezTo>
                  <a:cubicBezTo>
                    <a:pt x="271" y="255"/>
                    <a:pt x="270" y="254"/>
                    <a:pt x="268" y="253"/>
                  </a:cubicBezTo>
                  <a:cubicBezTo>
                    <a:pt x="267" y="253"/>
                    <a:pt x="265" y="251"/>
                    <a:pt x="263" y="249"/>
                  </a:cubicBezTo>
                  <a:cubicBezTo>
                    <a:pt x="261" y="247"/>
                    <a:pt x="259" y="245"/>
                    <a:pt x="258" y="244"/>
                  </a:cubicBezTo>
                  <a:cubicBezTo>
                    <a:pt x="257" y="243"/>
                    <a:pt x="256" y="242"/>
                    <a:pt x="256" y="241"/>
                  </a:cubicBezTo>
                  <a:cubicBezTo>
                    <a:pt x="256" y="240"/>
                    <a:pt x="256" y="239"/>
                    <a:pt x="256" y="239"/>
                  </a:cubicBezTo>
                  <a:cubicBezTo>
                    <a:pt x="256" y="238"/>
                    <a:pt x="256" y="237"/>
                    <a:pt x="257" y="237"/>
                  </a:cubicBezTo>
                  <a:cubicBezTo>
                    <a:pt x="257" y="236"/>
                    <a:pt x="259" y="235"/>
                    <a:pt x="260" y="235"/>
                  </a:cubicBezTo>
                  <a:cubicBezTo>
                    <a:pt x="262" y="234"/>
                    <a:pt x="264" y="233"/>
                    <a:pt x="267" y="231"/>
                  </a:cubicBezTo>
                  <a:cubicBezTo>
                    <a:pt x="269" y="230"/>
                    <a:pt x="271" y="228"/>
                    <a:pt x="274" y="226"/>
                  </a:cubicBezTo>
                  <a:cubicBezTo>
                    <a:pt x="277" y="224"/>
                    <a:pt x="280" y="222"/>
                    <a:pt x="283" y="219"/>
                  </a:cubicBezTo>
                  <a:cubicBezTo>
                    <a:pt x="288" y="214"/>
                    <a:pt x="291" y="209"/>
                    <a:pt x="293" y="204"/>
                  </a:cubicBezTo>
                  <a:cubicBezTo>
                    <a:pt x="294" y="199"/>
                    <a:pt x="295" y="194"/>
                    <a:pt x="294" y="188"/>
                  </a:cubicBezTo>
                  <a:cubicBezTo>
                    <a:pt x="293" y="183"/>
                    <a:pt x="291" y="178"/>
                    <a:pt x="288" y="173"/>
                  </a:cubicBezTo>
                  <a:cubicBezTo>
                    <a:pt x="285" y="168"/>
                    <a:pt x="281" y="164"/>
                    <a:pt x="277" y="159"/>
                  </a:cubicBezTo>
                  <a:cubicBezTo>
                    <a:pt x="276" y="164"/>
                    <a:pt x="274" y="168"/>
                    <a:pt x="272" y="173"/>
                  </a:cubicBezTo>
                  <a:cubicBezTo>
                    <a:pt x="269" y="179"/>
                    <a:pt x="266" y="184"/>
                    <a:pt x="261" y="188"/>
                  </a:cubicBezTo>
                  <a:cubicBezTo>
                    <a:pt x="255" y="195"/>
                    <a:pt x="249" y="199"/>
                    <a:pt x="243" y="202"/>
                  </a:cubicBezTo>
                  <a:cubicBezTo>
                    <a:pt x="237" y="204"/>
                    <a:pt x="231" y="205"/>
                    <a:pt x="226" y="205"/>
                  </a:cubicBezTo>
                  <a:cubicBezTo>
                    <a:pt x="220" y="205"/>
                    <a:pt x="214" y="203"/>
                    <a:pt x="209" y="200"/>
                  </a:cubicBezTo>
                  <a:cubicBezTo>
                    <a:pt x="203" y="197"/>
                    <a:pt x="198" y="192"/>
                    <a:pt x="192" y="187"/>
                  </a:cubicBezTo>
                  <a:cubicBezTo>
                    <a:pt x="187" y="181"/>
                    <a:pt x="182" y="175"/>
                    <a:pt x="179" y="169"/>
                  </a:cubicBezTo>
                  <a:cubicBezTo>
                    <a:pt x="176" y="162"/>
                    <a:pt x="174" y="156"/>
                    <a:pt x="174" y="149"/>
                  </a:cubicBezTo>
                  <a:cubicBezTo>
                    <a:pt x="174" y="142"/>
                    <a:pt x="176" y="135"/>
                    <a:pt x="179" y="128"/>
                  </a:cubicBezTo>
                  <a:cubicBezTo>
                    <a:pt x="182" y="121"/>
                    <a:pt x="187" y="114"/>
                    <a:pt x="193" y="108"/>
                  </a:cubicBezTo>
                  <a:cubicBezTo>
                    <a:pt x="198" y="102"/>
                    <a:pt x="204" y="98"/>
                    <a:pt x="209" y="96"/>
                  </a:cubicBezTo>
                  <a:cubicBezTo>
                    <a:pt x="214" y="93"/>
                    <a:pt x="219" y="91"/>
                    <a:pt x="225" y="91"/>
                  </a:cubicBezTo>
                  <a:cubicBezTo>
                    <a:pt x="230" y="90"/>
                    <a:pt x="235" y="90"/>
                    <a:pt x="240" y="92"/>
                  </a:cubicBezTo>
                  <a:cubicBezTo>
                    <a:pt x="245" y="93"/>
                    <a:pt x="250" y="95"/>
                    <a:pt x="255" y="98"/>
                  </a:cubicBezTo>
                  <a:cubicBezTo>
                    <a:pt x="261" y="101"/>
                    <a:pt x="266" y="105"/>
                    <a:pt x="271" y="109"/>
                  </a:cubicBezTo>
                  <a:cubicBezTo>
                    <a:pt x="276" y="113"/>
                    <a:pt x="281" y="118"/>
                    <a:pt x="286" y="123"/>
                  </a:cubicBezTo>
                  <a:close/>
                  <a:moveTo>
                    <a:pt x="260" y="143"/>
                  </a:moveTo>
                  <a:cubicBezTo>
                    <a:pt x="253" y="136"/>
                    <a:pt x="248" y="131"/>
                    <a:pt x="243" y="128"/>
                  </a:cubicBezTo>
                  <a:cubicBezTo>
                    <a:pt x="238" y="124"/>
                    <a:pt x="233" y="122"/>
                    <a:pt x="230" y="121"/>
                  </a:cubicBezTo>
                  <a:cubicBezTo>
                    <a:pt x="226" y="120"/>
                    <a:pt x="222" y="120"/>
                    <a:pt x="219" y="121"/>
                  </a:cubicBezTo>
                  <a:cubicBezTo>
                    <a:pt x="216" y="122"/>
                    <a:pt x="213" y="124"/>
                    <a:pt x="210" y="127"/>
                  </a:cubicBezTo>
                  <a:cubicBezTo>
                    <a:pt x="207" y="129"/>
                    <a:pt x="205" y="132"/>
                    <a:pt x="204" y="135"/>
                  </a:cubicBezTo>
                  <a:cubicBezTo>
                    <a:pt x="203" y="138"/>
                    <a:pt x="203" y="141"/>
                    <a:pt x="203" y="144"/>
                  </a:cubicBezTo>
                  <a:cubicBezTo>
                    <a:pt x="204" y="148"/>
                    <a:pt x="205" y="151"/>
                    <a:pt x="207" y="154"/>
                  </a:cubicBezTo>
                  <a:cubicBezTo>
                    <a:pt x="208" y="157"/>
                    <a:pt x="211" y="160"/>
                    <a:pt x="214" y="163"/>
                  </a:cubicBezTo>
                  <a:cubicBezTo>
                    <a:pt x="217" y="166"/>
                    <a:pt x="220" y="168"/>
                    <a:pt x="223" y="170"/>
                  </a:cubicBezTo>
                  <a:cubicBezTo>
                    <a:pt x="226" y="172"/>
                    <a:pt x="228" y="173"/>
                    <a:pt x="231" y="173"/>
                  </a:cubicBezTo>
                  <a:cubicBezTo>
                    <a:pt x="234" y="174"/>
                    <a:pt x="237" y="173"/>
                    <a:pt x="239" y="172"/>
                  </a:cubicBezTo>
                  <a:cubicBezTo>
                    <a:pt x="242" y="171"/>
                    <a:pt x="245" y="169"/>
                    <a:pt x="248" y="166"/>
                  </a:cubicBezTo>
                  <a:cubicBezTo>
                    <a:pt x="251" y="163"/>
                    <a:pt x="254" y="159"/>
                    <a:pt x="256" y="155"/>
                  </a:cubicBezTo>
                  <a:cubicBezTo>
                    <a:pt x="258" y="151"/>
                    <a:pt x="259" y="147"/>
                    <a:pt x="260" y="143"/>
                  </a:cubicBezTo>
                  <a:close/>
                  <a:moveTo>
                    <a:pt x="377" y="32"/>
                  </a:moveTo>
                  <a:cubicBezTo>
                    <a:pt x="381" y="37"/>
                    <a:pt x="386" y="42"/>
                    <a:pt x="390" y="47"/>
                  </a:cubicBezTo>
                  <a:cubicBezTo>
                    <a:pt x="395" y="53"/>
                    <a:pt x="399" y="59"/>
                    <a:pt x="402" y="65"/>
                  </a:cubicBezTo>
                  <a:cubicBezTo>
                    <a:pt x="406" y="71"/>
                    <a:pt x="408" y="77"/>
                    <a:pt x="410" y="84"/>
                  </a:cubicBezTo>
                  <a:cubicBezTo>
                    <a:pt x="412" y="90"/>
                    <a:pt x="413" y="97"/>
                    <a:pt x="413" y="104"/>
                  </a:cubicBezTo>
                  <a:cubicBezTo>
                    <a:pt x="412" y="111"/>
                    <a:pt x="410" y="118"/>
                    <a:pt x="407" y="125"/>
                  </a:cubicBezTo>
                  <a:cubicBezTo>
                    <a:pt x="403" y="132"/>
                    <a:pt x="398" y="140"/>
                    <a:pt x="391" y="147"/>
                  </a:cubicBezTo>
                  <a:cubicBezTo>
                    <a:pt x="388" y="149"/>
                    <a:pt x="386" y="152"/>
                    <a:pt x="383" y="154"/>
                  </a:cubicBezTo>
                  <a:cubicBezTo>
                    <a:pt x="380" y="156"/>
                    <a:pt x="377" y="158"/>
                    <a:pt x="375" y="159"/>
                  </a:cubicBezTo>
                  <a:cubicBezTo>
                    <a:pt x="372" y="161"/>
                    <a:pt x="370" y="162"/>
                    <a:pt x="368" y="163"/>
                  </a:cubicBezTo>
                  <a:cubicBezTo>
                    <a:pt x="366" y="164"/>
                    <a:pt x="364" y="164"/>
                    <a:pt x="363" y="164"/>
                  </a:cubicBezTo>
                  <a:cubicBezTo>
                    <a:pt x="361" y="164"/>
                    <a:pt x="360" y="164"/>
                    <a:pt x="359" y="163"/>
                  </a:cubicBezTo>
                  <a:cubicBezTo>
                    <a:pt x="357" y="162"/>
                    <a:pt x="355" y="161"/>
                    <a:pt x="353" y="158"/>
                  </a:cubicBezTo>
                  <a:cubicBezTo>
                    <a:pt x="351" y="156"/>
                    <a:pt x="350" y="155"/>
                    <a:pt x="349" y="154"/>
                  </a:cubicBezTo>
                  <a:cubicBezTo>
                    <a:pt x="348" y="152"/>
                    <a:pt x="347" y="151"/>
                    <a:pt x="346" y="150"/>
                  </a:cubicBezTo>
                  <a:cubicBezTo>
                    <a:pt x="346" y="149"/>
                    <a:pt x="346" y="149"/>
                    <a:pt x="346" y="148"/>
                  </a:cubicBezTo>
                  <a:cubicBezTo>
                    <a:pt x="346" y="147"/>
                    <a:pt x="347" y="147"/>
                    <a:pt x="347" y="146"/>
                  </a:cubicBezTo>
                  <a:cubicBezTo>
                    <a:pt x="348" y="146"/>
                    <a:pt x="349" y="145"/>
                    <a:pt x="351" y="144"/>
                  </a:cubicBezTo>
                  <a:cubicBezTo>
                    <a:pt x="353" y="143"/>
                    <a:pt x="355" y="142"/>
                    <a:pt x="357" y="141"/>
                  </a:cubicBezTo>
                  <a:cubicBezTo>
                    <a:pt x="359" y="139"/>
                    <a:pt x="362" y="138"/>
                    <a:pt x="365" y="136"/>
                  </a:cubicBezTo>
                  <a:cubicBezTo>
                    <a:pt x="368" y="134"/>
                    <a:pt x="370" y="131"/>
                    <a:pt x="373" y="129"/>
                  </a:cubicBezTo>
                  <a:cubicBezTo>
                    <a:pt x="378" y="124"/>
                    <a:pt x="381" y="119"/>
                    <a:pt x="383" y="113"/>
                  </a:cubicBezTo>
                  <a:cubicBezTo>
                    <a:pt x="385" y="108"/>
                    <a:pt x="385" y="103"/>
                    <a:pt x="384" y="98"/>
                  </a:cubicBezTo>
                  <a:cubicBezTo>
                    <a:pt x="383" y="93"/>
                    <a:pt x="381" y="88"/>
                    <a:pt x="379" y="83"/>
                  </a:cubicBezTo>
                  <a:cubicBezTo>
                    <a:pt x="376" y="78"/>
                    <a:pt x="372" y="73"/>
                    <a:pt x="368" y="69"/>
                  </a:cubicBezTo>
                  <a:cubicBezTo>
                    <a:pt x="367" y="73"/>
                    <a:pt x="365" y="78"/>
                    <a:pt x="362" y="83"/>
                  </a:cubicBezTo>
                  <a:cubicBezTo>
                    <a:pt x="360" y="88"/>
                    <a:pt x="356" y="93"/>
                    <a:pt x="351" y="98"/>
                  </a:cubicBezTo>
                  <a:cubicBezTo>
                    <a:pt x="345" y="104"/>
                    <a:pt x="339" y="108"/>
                    <a:pt x="333" y="111"/>
                  </a:cubicBezTo>
                  <a:cubicBezTo>
                    <a:pt x="327" y="114"/>
                    <a:pt x="322" y="115"/>
                    <a:pt x="316" y="114"/>
                  </a:cubicBezTo>
                  <a:cubicBezTo>
                    <a:pt x="310" y="114"/>
                    <a:pt x="305" y="112"/>
                    <a:pt x="299" y="109"/>
                  </a:cubicBezTo>
                  <a:cubicBezTo>
                    <a:pt x="294" y="106"/>
                    <a:pt x="288" y="102"/>
                    <a:pt x="283" y="97"/>
                  </a:cubicBezTo>
                  <a:cubicBezTo>
                    <a:pt x="277" y="91"/>
                    <a:pt x="273" y="85"/>
                    <a:pt x="270" y="78"/>
                  </a:cubicBezTo>
                  <a:cubicBezTo>
                    <a:pt x="267" y="72"/>
                    <a:pt x="265" y="65"/>
                    <a:pt x="265" y="58"/>
                  </a:cubicBezTo>
                  <a:cubicBezTo>
                    <a:pt x="265" y="51"/>
                    <a:pt x="266" y="44"/>
                    <a:pt x="269" y="37"/>
                  </a:cubicBezTo>
                  <a:cubicBezTo>
                    <a:pt x="272" y="30"/>
                    <a:pt x="277" y="24"/>
                    <a:pt x="284" y="17"/>
                  </a:cubicBezTo>
                  <a:cubicBezTo>
                    <a:pt x="289" y="12"/>
                    <a:pt x="294" y="8"/>
                    <a:pt x="299" y="5"/>
                  </a:cubicBezTo>
                  <a:cubicBezTo>
                    <a:pt x="305" y="2"/>
                    <a:pt x="310" y="1"/>
                    <a:pt x="315" y="0"/>
                  </a:cubicBezTo>
                  <a:cubicBezTo>
                    <a:pt x="320" y="0"/>
                    <a:pt x="325" y="0"/>
                    <a:pt x="331" y="1"/>
                  </a:cubicBezTo>
                  <a:cubicBezTo>
                    <a:pt x="336" y="3"/>
                    <a:pt x="341" y="5"/>
                    <a:pt x="346" y="8"/>
                  </a:cubicBezTo>
                  <a:cubicBezTo>
                    <a:pt x="351" y="11"/>
                    <a:pt x="356" y="14"/>
                    <a:pt x="361" y="18"/>
                  </a:cubicBezTo>
                  <a:cubicBezTo>
                    <a:pt x="366" y="23"/>
                    <a:pt x="371" y="27"/>
                    <a:pt x="377" y="32"/>
                  </a:cubicBezTo>
                  <a:close/>
                  <a:moveTo>
                    <a:pt x="350" y="52"/>
                  </a:moveTo>
                  <a:cubicBezTo>
                    <a:pt x="344" y="46"/>
                    <a:pt x="338" y="41"/>
                    <a:pt x="333" y="37"/>
                  </a:cubicBezTo>
                  <a:cubicBezTo>
                    <a:pt x="328" y="34"/>
                    <a:pt x="324" y="32"/>
                    <a:pt x="320" y="30"/>
                  </a:cubicBezTo>
                  <a:cubicBezTo>
                    <a:pt x="316" y="29"/>
                    <a:pt x="313" y="29"/>
                    <a:pt x="309" y="30"/>
                  </a:cubicBezTo>
                  <a:cubicBezTo>
                    <a:pt x="306" y="31"/>
                    <a:pt x="303" y="33"/>
                    <a:pt x="300" y="36"/>
                  </a:cubicBezTo>
                  <a:cubicBezTo>
                    <a:pt x="298" y="39"/>
                    <a:pt x="296" y="42"/>
                    <a:pt x="295" y="45"/>
                  </a:cubicBezTo>
                  <a:cubicBezTo>
                    <a:pt x="294" y="48"/>
                    <a:pt x="293" y="51"/>
                    <a:pt x="294" y="54"/>
                  </a:cubicBezTo>
                  <a:cubicBezTo>
                    <a:pt x="294" y="57"/>
                    <a:pt x="295" y="60"/>
                    <a:pt x="297" y="63"/>
                  </a:cubicBezTo>
                  <a:cubicBezTo>
                    <a:pt x="299" y="66"/>
                    <a:pt x="301" y="69"/>
                    <a:pt x="304" y="72"/>
                  </a:cubicBezTo>
                  <a:cubicBezTo>
                    <a:pt x="307" y="75"/>
                    <a:pt x="310" y="78"/>
                    <a:pt x="313" y="79"/>
                  </a:cubicBezTo>
                  <a:cubicBezTo>
                    <a:pt x="316" y="81"/>
                    <a:pt x="319" y="82"/>
                    <a:pt x="322" y="83"/>
                  </a:cubicBezTo>
                  <a:cubicBezTo>
                    <a:pt x="324" y="83"/>
                    <a:pt x="327" y="83"/>
                    <a:pt x="330" y="82"/>
                  </a:cubicBezTo>
                  <a:cubicBezTo>
                    <a:pt x="333" y="80"/>
                    <a:pt x="335" y="78"/>
                    <a:pt x="338" y="76"/>
                  </a:cubicBezTo>
                  <a:cubicBezTo>
                    <a:pt x="342" y="72"/>
                    <a:pt x="344" y="68"/>
                    <a:pt x="346" y="64"/>
                  </a:cubicBezTo>
                  <a:cubicBezTo>
                    <a:pt x="348" y="60"/>
                    <a:pt x="350" y="56"/>
                    <a:pt x="350" y="5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1"/>
            <p:cNvSpPr>
              <a:spLocks noEditPoints="1"/>
            </p:cNvSpPr>
            <p:nvPr/>
          </p:nvSpPr>
          <p:spPr bwMode="auto">
            <a:xfrm>
              <a:off x="2184" y="1794"/>
              <a:ext cx="161" cy="166"/>
            </a:xfrm>
            <a:custGeom>
              <a:avLst/>
              <a:gdLst/>
              <a:ahLst/>
              <a:cxnLst>
                <a:cxn ang="0">
                  <a:pos x="175" y="367"/>
                </a:cxn>
                <a:cxn ang="0">
                  <a:pos x="109" y="438"/>
                </a:cxn>
                <a:cxn ang="0">
                  <a:pos x="97" y="440"/>
                </a:cxn>
                <a:cxn ang="0">
                  <a:pos x="85" y="426"/>
                </a:cxn>
                <a:cxn ang="0">
                  <a:pos x="81" y="373"/>
                </a:cxn>
                <a:cxn ang="0">
                  <a:pos x="71" y="327"/>
                </a:cxn>
                <a:cxn ang="0">
                  <a:pos x="51" y="313"/>
                </a:cxn>
                <a:cxn ang="0">
                  <a:pos x="28" y="331"/>
                </a:cxn>
                <a:cxn ang="0">
                  <a:pos x="20" y="353"/>
                </a:cxn>
                <a:cxn ang="0">
                  <a:pos x="12" y="350"/>
                </a:cxn>
                <a:cxn ang="0">
                  <a:pos x="1" y="339"/>
                </a:cxn>
                <a:cxn ang="0">
                  <a:pos x="1" y="327"/>
                </a:cxn>
                <a:cxn ang="0">
                  <a:pos x="22" y="292"/>
                </a:cxn>
                <a:cxn ang="0">
                  <a:pos x="73" y="277"/>
                </a:cxn>
                <a:cxn ang="0">
                  <a:pos x="105" y="315"/>
                </a:cxn>
                <a:cxn ang="0">
                  <a:pos x="111" y="399"/>
                </a:cxn>
                <a:cxn ang="0">
                  <a:pos x="161" y="353"/>
                </a:cxn>
                <a:cxn ang="0">
                  <a:pos x="214" y="218"/>
                </a:cxn>
                <a:cxn ang="0">
                  <a:pos x="247" y="296"/>
                </a:cxn>
                <a:cxn ang="0">
                  <a:pos x="184" y="336"/>
                </a:cxn>
                <a:cxn ang="0">
                  <a:pos x="110" y="274"/>
                </a:cxn>
                <a:cxn ang="0">
                  <a:pos x="115" y="199"/>
                </a:cxn>
                <a:cxn ang="0">
                  <a:pos x="187" y="195"/>
                </a:cxn>
                <a:cxn ang="0">
                  <a:pos x="177" y="229"/>
                </a:cxn>
                <a:cxn ang="0">
                  <a:pos x="146" y="212"/>
                </a:cxn>
                <a:cxn ang="0">
                  <a:pos x="126" y="230"/>
                </a:cxn>
                <a:cxn ang="0">
                  <a:pos x="155" y="276"/>
                </a:cxn>
                <a:cxn ang="0">
                  <a:pos x="204" y="306"/>
                </a:cxn>
                <a:cxn ang="0">
                  <a:pos x="220" y="285"/>
                </a:cxn>
                <a:cxn ang="0">
                  <a:pos x="203" y="255"/>
                </a:cxn>
                <a:cxn ang="0">
                  <a:pos x="327" y="155"/>
                </a:cxn>
                <a:cxn ang="0">
                  <a:pos x="322" y="229"/>
                </a:cxn>
                <a:cxn ang="0">
                  <a:pos x="250" y="233"/>
                </a:cxn>
                <a:cxn ang="0">
                  <a:pos x="189" y="157"/>
                </a:cxn>
                <a:cxn ang="0">
                  <a:pos x="229" y="93"/>
                </a:cxn>
                <a:cxn ang="0">
                  <a:pos x="304" y="128"/>
                </a:cxn>
                <a:cxn ang="0">
                  <a:pos x="255" y="129"/>
                </a:cxn>
                <a:cxn ang="0">
                  <a:pos x="229" y="123"/>
                </a:cxn>
                <a:cxn ang="0">
                  <a:pos x="219" y="152"/>
                </a:cxn>
                <a:cxn ang="0">
                  <a:pos x="267" y="205"/>
                </a:cxn>
                <a:cxn ang="0">
                  <a:pos x="304" y="210"/>
                </a:cxn>
                <a:cxn ang="0">
                  <a:pos x="308" y="186"/>
                </a:cxn>
                <a:cxn ang="0">
                  <a:pos x="282" y="152"/>
                </a:cxn>
                <a:cxn ang="0">
                  <a:pos x="429" y="90"/>
                </a:cxn>
                <a:cxn ang="0">
                  <a:pos x="389" y="154"/>
                </a:cxn>
                <a:cxn ang="0">
                  <a:pos x="314" y="120"/>
                </a:cxn>
                <a:cxn ang="0">
                  <a:pos x="281" y="42"/>
                </a:cxn>
                <a:cxn ang="0">
                  <a:pos x="343" y="2"/>
                </a:cxn>
                <a:cxn ang="0">
                  <a:pos x="372" y="62"/>
                </a:cxn>
                <a:cxn ang="0">
                  <a:pos x="335" y="33"/>
                </a:cxn>
                <a:cxn ang="0">
                  <a:pos x="313" y="37"/>
                </a:cxn>
                <a:cxn ang="0">
                  <a:pos x="319" y="77"/>
                </a:cxn>
                <a:cxn ang="0">
                  <a:pos x="373" y="124"/>
                </a:cxn>
                <a:cxn ang="0">
                  <a:pos x="400" y="112"/>
                </a:cxn>
                <a:cxn ang="0">
                  <a:pos x="393" y="85"/>
                </a:cxn>
              </a:cxnLst>
              <a:rect l="0" t="0" r="r" b="b"/>
              <a:pathLst>
                <a:path w="431" h="442">
                  <a:moveTo>
                    <a:pt x="169" y="359"/>
                  </a:moveTo>
                  <a:cubicBezTo>
                    <a:pt x="171" y="361"/>
                    <a:pt x="172" y="362"/>
                    <a:pt x="173" y="364"/>
                  </a:cubicBezTo>
                  <a:cubicBezTo>
                    <a:pt x="174" y="365"/>
                    <a:pt x="175" y="366"/>
                    <a:pt x="175" y="367"/>
                  </a:cubicBezTo>
                  <a:cubicBezTo>
                    <a:pt x="176" y="368"/>
                    <a:pt x="176" y="369"/>
                    <a:pt x="176" y="370"/>
                  </a:cubicBezTo>
                  <a:cubicBezTo>
                    <a:pt x="176" y="371"/>
                    <a:pt x="175" y="372"/>
                    <a:pt x="175" y="372"/>
                  </a:cubicBezTo>
                  <a:lnTo>
                    <a:pt x="109" y="438"/>
                  </a:lnTo>
                  <a:cubicBezTo>
                    <a:pt x="108" y="439"/>
                    <a:pt x="107" y="440"/>
                    <a:pt x="105" y="441"/>
                  </a:cubicBezTo>
                  <a:cubicBezTo>
                    <a:pt x="104" y="442"/>
                    <a:pt x="103" y="442"/>
                    <a:pt x="102" y="442"/>
                  </a:cubicBezTo>
                  <a:cubicBezTo>
                    <a:pt x="100" y="442"/>
                    <a:pt x="99" y="441"/>
                    <a:pt x="97" y="440"/>
                  </a:cubicBezTo>
                  <a:cubicBezTo>
                    <a:pt x="96" y="439"/>
                    <a:pt x="94" y="438"/>
                    <a:pt x="92" y="435"/>
                  </a:cubicBezTo>
                  <a:cubicBezTo>
                    <a:pt x="90" y="434"/>
                    <a:pt x="88" y="432"/>
                    <a:pt x="87" y="430"/>
                  </a:cubicBezTo>
                  <a:cubicBezTo>
                    <a:pt x="86" y="429"/>
                    <a:pt x="85" y="427"/>
                    <a:pt x="85" y="426"/>
                  </a:cubicBezTo>
                  <a:cubicBezTo>
                    <a:pt x="84" y="424"/>
                    <a:pt x="83" y="422"/>
                    <a:pt x="83" y="421"/>
                  </a:cubicBezTo>
                  <a:cubicBezTo>
                    <a:pt x="83" y="419"/>
                    <a:pt x="83" y="417"/>
                    <a:pt x="83" y="414"/>
                  </a:cubicBezTo>
                  <a:lnTo>
                    <a:pt x="81" y="373"/>
                  </a:lnTo>
                  <a:cubicBezTo>
                    <a:pt x="81" y="365"/>
                    <a:pt x="80" y="358"/>
                    <a:pt x="79" y="352"/>
                  </a:cubicBezTo>
                  <a:cubicBezTo>
                    <a:pt x="79" y="347"/>
                    <a:pt x="77" y="342"/>
                    <a:pt x="76" y="338"/>
                  </a:cubicBezTo>
                  <a:cubicBezTo>
                    <a:pt x="74" y="333"/>
                    <a:pt x="73" y="330"/>
                    <a:pt x="71" y="327"/>
                  </a:cubicBezTo>
                  <a:cubicBezTo>
                    <a:pt x="69" y="324"/>
                    <a:pt x="67" y="322"/>
                    <a:pt x="65" y="320"/>
                  </a:cubicBezTo>
                  <a:cubicBezTo>
                    <a:pt x="63" y="318"/>
                    <a:pt x="61" y="316"/>
                    <a:pt x="58" y="315"/>
                  </a:cubicBezTo>
                  <a:cubicBezTo>
                    <a:pt x="56" y="314"/>
                    <a:pt x="54" y="313"/>
                    <a:pt x="51" y="313"/>
                  </a:cubicBezTo>
                  <a:cubicBezTo>
                    <a:pt x="49" y="313"/>
                    <a:pt x="46" y="314"/>
                    <a:pt x="44" y="315"/>
                  </a:cubicBezTo>
                  <a:cubicBezTo>
                    <a:pt x="41" y="316"/>
                    <a:pt x="39" y="317"/>
                    <a:pt x="36" y="320"/>
                  </a:cubicBezTo>
                  <a:cubicBezTo>
                    <a:pt x="33" y="323"/>
                    <a:pt x="30" y="327"/>
                    <a:pt x="28" y="331"/>
                  </a:cubicBezTo>
                  <a:cubicBezTo>
                    <a:pt x="26" y="334"/>
                    <a:pt x="25" y="337"/>
                    <a:pt x="24" y="341"/>
                  </a:cubicBezTo>
                  <a:cubicBezTo>
                    <a:pt x="23" y="344"/>
                    <a:pt x="22" y="346"/>
                    <a:pt x="22" y="349"/>
                  </a:cubicBezTo>
                  <a:cubicBezTo>
                    <a:pt x="22" y="351"/>
                    <a:pt x="21" y="352"/>
                    <a:pt x="20" y="353"/>
                  </a:cubicBezTo>
                  <a:cubicBezTo>
                    <a:pt x="20" y="354"/>
                    <a:pt x="19" y="354"/>
                    <a:pt x="18" y="354"/>
                  </a:cubicBezTo>
                  <a:cubicBezTo>
                    <a:pt x="18" y="354"/>
                    <a:pt x="17" y="354"/>
                    <a:pt x="16" y="353"/>
                  </a:cubicBezTo>
                  <a:cubicBezTo>
                    <a:pt x="14" y="353"/>
                    <a:pt x="13" y="352"/>
                    <a:pt x="12" y="350"/>
                  </a:cubicBezTo>
                  <a:cubicBezTo>
                    <a:pt x="10" y="349"/>
                    <a:pt x="8" y="348"/>
                    <a:pt x="6" y="346"/>
                  </a:cubicBezTo>
                  <a:cubicBezTo>
                    <a:pt x="5" y="344"/>
                    <a:pt x="4" y="343"/>
                    <a:pt x="3" y="342"/>
                  </a:cubicBezTo>
                  <a:cubicBezTo>
                    <a:pt x="2" y="341"/>
                    <a:pt x="2" y="340"/>
                    <a:pt x="1" y="339"/>
                  </a:cubicBezTo>
                  <a:cubicBezTo>
                    <a:pt x="1" y="338"/>
                    <a:pt x="0" y="338"/>
                    <a:pt x="0" y="337"/>
                  </a:cubicBezTo>
                  <a:cubicBezTo>
                    <a:pt x="0" y="336"/>
                    <a:pt x="0" y="335"/>
                    <a:pt x="0" y="333"/>
                  </a:cubicBezTo>
                  <a:cubicBezTo>
                    <a:pt x="0" y="332"/>
                    <a:pt x="0" y="330"/>
                    <a:pt x="1" y="327"/>
                  </a:cubicBezTo>
                  <a:cubicBezTo>
                    <a:pt x="2" y="324"/>
                    <a:pt x="3" y="320"/>
                    <a:pt x="5" y="316"/>
                  </a:cubicBezTo>
                  <a:cubicBezTo>
                    <a:pt x="7" y="312"/>
                    <a:pt x="9" y="308"/>
                    <a:pt x="12" y="304"/>
                  </a:cubicBezTo>
                  <a:cubicBezTo>
                    <a:pt x="15" y="300"/>
                    <a:pt x="18" y="296"/>
                    <a:pt x="22" y="292"/>
                  </a:cubicBezTo>
                  <a:cubicBezTo>
                    <a:pt x="28" y="286"/>
                    <a:pt x="34" y="282"/>
                    <a:pt x="40" y="279"/>
                  </a:cubicBezTo>
                  <a:cubicBezTo>
                    <a:pt x="46" y="276"/>
                    <a:pt x="52" y="274"/>
                    <a:pt x="57" y="274"/>
                  </a:cubicBezTo>
                  <a:cubicBezTo>
                    <a:pt x="63" y="274"/>
                    <a:pt x="68" y="275"/>
                    <a:pt x="73" y="277"/>
                  </a:cubicBezTo>
                  <a:cubicBezTo>
                    <a:pt x="78" y="279"/>
                    <a:pt x="83" y="282"/>
                    <a:pt x="87" y="287"/>
                  </a:cubicBezTo>
                  <a:cubicBezTo>
                    <a:pt x="91" y="290"/>
                    <a:pt x="94" y="294"/>
                    <a:pt x="97" y="299"/>
                  </a:cubicBezTo>
                  <a:cubicBezTo>
                    <a:pt x="100" y="303"/>
                    <a:pt x="103" y="308"/>
                    <a:pt x="105" y="315"/>
                  </a:cubicBezTo>
                  <a:cubicBezTo>
                    <a:pt x="106" y="321"/>
                    <a:pt x="108" y="329"/>
                    <a:pt x="109" y="338"/>
                  </a:cubicBezTo>
                  <a:cubicBezTo>
                    <a:pt x="110" y="347"/>
                    <a:pt x="110" y="358"/>
                    <a:pt x="110" y="372"/>
                  </a:cubicBezTo>
                  <a:lnTo>
                    <a:pt x="111" y="399"/>
                  </a:lnTo>
                  <a:lnTo>
                    <a:pt x="156" y="354"/>
                  </a:lnTo>
                  <a:cubicBezTo>
                    <a:pt x="156" y="353"/>
                    <a:pt x="157" y="353"/>
                    <a:pt x="158" y="353"/>
                  </a:cubicBezTo>
                  <a:cubicBezTo>
                    <a:pt x="159" y="352"/>
                    <a:pt x="160" y="353"/>
                    <a:pt x="161" y="353"/>
                  </a:cubicBezTo>
                  <a:cubicBezTo>
                    <a:pt x="162" y="353"/>
                    <a:pt x="163" y="354"/>
                    <a:pt x="164" y="355"/>
                  </a:cubicBezTo>
                  <a:cubicBezTo>
                    <a:pt x="166" y="356"/>
                    <a:pt x="167" y="357"/>
                    <a:pt x="169" y="359"/>
                  </a:cubicBezTo>
                  <a:close/>
                  <a:moveTo>
                    <a:pt x="214" y="218"/>
                  </a:moveTo>
                  <a:cubicBezTo>
                    <a:pt x="223" y="227"/>
                    <a:pt x="230" y="236"/>
                    <a:pt x="236" y="245"/>
                  </a:cubicBezTo>
                  <a:cubicBezTo>
                    <a:pt x="242" y="254"/>
                    <a:pt x="246" y="263"/>
                    <a:pt x="248" y="271"/>
                  </a:cubicBezTo>
                  <a:cubicBezTo>
                    <a:pt x="250" y="280"/>
                    <a:pt x="249" y="288"/>
                    <a:pt x="247" y="296"/>
                  </a:cubicBezTo>
                  <a:cubicBezTo>
                    <a:pt x="244" y="304"/>
                    <a:pt x="239" y="312"/>
                    <a:pt x="231" y="320"/>
                  </a:cubicBezTo>
                  <a:cubicBezTo>
                    <a:pt x="223" y="328"/>
                    <a:pt x="216" y="333"/>
                    <a:pt x="208" y="335"/>
                  </a:cubicBezTo>
                  <a:cubicBezTo>
                    <a:pt x="200" y="338"/>
                    <a:pt x="192" y="338"/>
                    <a:pt x="184" y="336"/>
                  </a:cubicBezTo>
                  <a:cubicBezTo>
                    <a:pt x="176" y="334"/>
                    <a:pt x="168" y="330"/>
                    <a:pt x="159" y="324"/>
                  </a:cubicBezTo>
                  <a:cubicBezTo>
                    <a:pt x="151" y="318"/>
                    <a:pt x="142" y="310"/>
                    <a:pt x="133" y="301"/>
                  </a:cubicBezTo>
                  <a:cubicBezTo>
                    <a:pt x="124" y="292"/>
                    <a:pt x="116" y="283"/>
                    <a:pt x="110" y="274"/>
                  </a:cubicBezTo>
                  <a:cubicBezTo>
                    <a:pt x="104" y="265"/>
                    <a:pt x="101" y="256"/>
                    <a:pt x="99" y="248"/>
                  </a:cubicBezTo>
                  <a:cubicBezTo>
                    <a:pt x="97" y="239"/>
                    <a:pt x="97" y="231"/>
                    <a:pt x="100" y="223"/>
                  </a:cubicBezTo>
                  <a:cubicBezTo>
                    <a:pt x="102" y="215"/>
                    <a:pt x="107" y="207"/>
                    <a:pt x="115" y="199"/>
                  </a:cubicBezTo>
                  <a:cubicBezTo>
                    <a:pt x="123" y="191"/>
                    <a:pt x="131" y="186"/>
                    <a:pt x="139" y="184"/>
                  </a:cubicBezTo>
                  <a:cubicBezTo>
                    <a:pt x="146" y="181"/>
                    <a:pt x="154" y="181"/>
                    <a:pt x="162" y="183"/>
                  </a:cubicBezTo>
                  <a:cubicBezTo>
                    <a:pt x="170" y="185"/>
                    <a:pt x="179" y="189"/>
                    <a:pt x="187" y="195"/>
                  </a:cubicBezTo>
                  <a:cubicBezTo>
                    <a:pt x="196" y="201"/>
                    <a:pt x="204" y="209"/>
                    <a:pt x="214" y="218"/>
                  </a:cubicBezTo>
                  <a:close/>
                  <a:moveTo>
                    <a:pt x="191" y="243"/>
                  </a:moveTo>
                  <a:cubicBezTo>
                    <a:pt x="186" y="237"/>
                    <a:pt x="181" y="233"/>
                    <a:pt x="177" y="229"/>
                  </a:cubicBezTo>
                  <a:cubicBezTo>
                    <a:pt x="172" y="225"/>
                    <a:pt x="168" y="222"/>
                    <a:pt x="164" y="219"/>
                  </a:cubicBezTo>
                  <a:cubicBezTo>
                    <a:pt x="161" y="217"/>
                    <a:pt x="157" y="215"/>
                    <a:pt x="154" y="214"/>
                  </a:cubicBezTo>
                  <a:cubicBezTo>
                    <a:pt x="151" y="213"/>
                    <a:pt x="148" y="212"/>
                    <a:pt x="146" y="212"/>
                  </a:cubicBezTo>
                  <a:cubicBezTo>
                    <a:pt x="143" y="212"/>
                    <a:pt x="141" y="213"/>
                    <a:pt x="139" y="214"/>
                  </a:cubicBezTo>
                  <a:cubicBezTo>
                    <a:pt x="137" y="215"/>
                    <a:pt x="134" y="216"/>
                    <a:pt x="132" y="218"/>
                  </a:cubicBezTo>
                  <a:cubicBezTo>
                    <a:pt x="129" y="222"/>
                    <a:pt x="127" y="226"/>
                    <a:pt x="126" y="230"/>
                  </a:cubicBezTo>
                  <a:cubicBezTo>
                    <a:pt x="126" y="233"/>
                    <a:pt x="127" y="238"/>
                    <a:pt x="129" y="242"/>
                  </a:cubicBezTo>
                  <a:cubicBezTo>
                    <a:pt x="131" y="247"/>
                    <a:pt x="134" y="252"/>
                    <a:pt x="138" y="258"/>
                  </a:cubicBezTo>
                  <a:cubicBezTo>
                    <a:pt x="143" y="263"/>
                    <a:pt x="148" y="269"/>
                    <a:pt x="155" y="276"/>
                  </a:cubicBezTo>
                  <a:cubicBezTo>
                    <a:pt x="163" y="284"/>
                    <a:pt x="170" y="291"/>
                    <a:pt x="176" y="295"/>
                  </a:cubicBezTo>
                  <a:cubicBezTo>
                    <a:pt x="182" y="300"/>
                    <a:pt x="187" y="303"/>
                    <a:pt x="192" y="305"/>
                  </a:cubicBezTo>
                  <a:cubicBezTo>
                    <a:pt x="197" y="307"/>
                    <a:pt x="200" y="307"/>
                    <a:pt x="204" y="306"/>
                  </a:cubicBezTo>
                  <a:cubicBezTo>
                    <a:pt x="207" y="305"/>
                    <a:pt x="211" y="303"/>
                    <a:pt x="214" y="300"/>
                  </a:cubicBezTo>
                  <a:cubicBezTo>
                    <a:pt x="216" y="298"/>
                    <a:pt x="218" y="296"/>
                    <a:pt x="219" y="293"/>
                  </a:cubicBezTo>
                  <a:cubicBezTo>
                    <a:pt x="220" y="291"/>
                    <a:pt x="220" y="288"/>
                    <a:pt x="220" y="285"/>
                  </a:cubicBezTo>
                  <a:cubicBezTo>
                    <a:pt x="220" y="282"/>
                    <a:pt x="219" y="279"/>
                    <a:pt x="218" y="276"/>
                  </a:cubicBezTo>
                  <a:cubicBezTo>
                    <a:pt x="216" y="273"/>
                    <a:pt x="215" y="270"/>
                    <a:pt x="212" y="266"/>
                  </a:cubicBezTo>
                  <a:cubicBezTo>
                    <a:pt x="210" y="263"/>
                    <a:pt x="207" y="259"/>
                    <a:pt x="203" y="255"/>
                  </a:cubicBezTo>
                  <a:cubicBezTo>
                    <a:pt x="200" y="251"/>
                    <a:pt x="196" y="247"/>
                    <a:pt x="191" y="243"/>
                  </a:cubicBezTo>
                  <a:close/>
                  <a:moveTo>
                    <a:pt x="304" y="128"/>
                  </a:moveTo>
                  <a:cubicBezTo>
                    <a:pt x="313" y="137"/>
                    <a:pt x="321" y="146"/>
                    <a:pt x="327" y="155"/>
                  </a:cubicBezTo>
                  <a:cubicBezTo>
                    <a:pt x="333" y="163"/>
                    <a:pt x="336" y="172"/>
                    <a:pt x="338" y="181"/>
                  </a:cubicBezTo>
                  <a:cubicBezTo>
                    <a:pt x="340" y="189"/>
                    <a:pt x="340" y="197"/>
                    <a:pt x="337" y="205"/>
                  </a:cubicBezTo>
                  <a:cubicBezTo>
                    <a:pt x="335" y="214"/>
                    <a:pt x="330" y="221"/>
                    <a:pt x="322" y="229"/>
                  </a:cubicBezTo>
                  <a:cubicBezTo>
                    <a:pt x="314" y="237"/>
                    <a:pt x="306" y="242"/>
                    <a:pt x="298" y="245"/>
                  </a:cubicBezTo>
                  <a:cubicBezTo>
                    <a:pt x="291" y="247"/>
                    <a:pt x="283" y="247"/>
                    <a:pt x="275" y="245"/>
                  </a:cubicBezTo>
                  <a:cubicBezTo>
                    <a:pt x="267" y="243"/>
                    <a:pt x="258" y="239"/>
                    <a:pt x="250" y="233"/>
                  </a:cubicBezTo>
                  <a:cubicBezTo>
                    <a:pt x="241" y="227"/>
                    <a:pt x="232" y="219"/>
                    <a:pt x="223" y="210"/>
                  </a:cubicBezTo>
                  <a:cubicBezTo>
                    <a:pt x="214" y="201"/>
                    <a:pt x="207" y="192"/>
                    <a:pt x="201" y="183"/>
                  </a:cubicBezTo>
                  <a:cubicBezTo>
                    <a:pt x="195" y="174"/>
                    <a:pt x="191" y="166"/>
                    <a:pt x="189" y="157"/>
                  </a:cubicBezTo>
                  <a:cubicBezTo>
                    <a:pt x="187" y="149"/>
                    <a:pt x="188" y="140"/>
                    <a:pt x="190" y="132"/>
                  </a:cubicBezTo>
                  <a:cubicBezTo>
                    <a:pt x="193" y="124"/>
                    <a:pt x="198" y="116"/>
                    <a:pt x="206" y="109"/>
                  </a:cubicBezTo>
                  <a:cubicBezTo>
                    <a:pt x="213" y="101"/>
                    <a:pt x="221" y="96"/>
                    <a:pt x="229" y="93"/>
                  </a:cubicBezTo>
                  <a:cubicBezTo>
                    <a:pt x="237" y="91"/>
                    <a:pt x="245" y="90"/>
                    <a:pt x="253" y="92"/>
                  </a:cubicBezTo>
                  <a:cubicBezTo>
                    <a:pt x="261" y="94"/>
                    <a:pt x="269" y="99"/>
                    <a:pt x="278" y="105"/>
                  </a:cubicBezTo>
                  <a:cubicBezTo>
                    <a:pt x="286" y="111"/>
                    <a:pt x="295" y="118"/>
                    <a:pt x="304" y="128"/>
                  </a:cubicBezTo>
                  <a:close/>
                  <a:moveTo>
                    <a:pt x="282" y="152"/>
                  </a:moveTo>
                  <a:cubicBezTo>
                    <a:pt x="276" y="147"/>
                    <a:pt x="271" y="142"/>
                    <a:pt x="267" y="138"/>
                  </a:cubicBezTo>
                  <a:cubicBezTo>
                    <a:pt x="263" y="134"/>
                    <a:pt x="259" y="131"/>
                    <a:pt x="255" y="129"/>
                  </a:cubicBezTo>
                  <a:cubicBezTo>
                    <a:pt x="251" y="126"/>
                    <a:pt x="248" y="124"/>
                    <a:pt x="245" y="123"/>
                  </a:cubicBezTo>
                  <a:cubicBezTo>
                    <a:pt x="242" y="122"/>
                    <a:pt x="239" y="121"/>
                    <a:pt x="236" y="121"/>
                  </a:cubicBezTo>
                  <a:cubicBezTo>
                    <a:pt x="234" y="122"/>
                    <a:pt x="231" y="122"/>
                    <a:pt x="229" y="123"/>
                  </a:cubicBezTo>
                  <a:cubicBezTo>
                    <a:pt x="227" y="124"/>
                    <a:pt x="225" y="126"/>
                    <a:pt x="223" y="128"/>
                  </a:cubicBezTo>
                  <a:cubicBezTo>
                    <a:pt x="220" y="131"/>
                    <a:pt x="217" y="135"/>
                    <a:pt x="217" y="139"/>
                  </a:cubicBezTo>
                  <a:cubicBezTo>
                    <a:pt x="216" y="143"/>
                    <a:pt x="217" y="147"/>
                    <a:pt x="219" y="152"/>
                  </a:cubicBezTo>
                  <a:cubicBezTo>
                    <a:pt x="221" y="157"/>
                    <a:pt x="224" y="162"/>
                    <a:pt x="229" y="167"/>
                  </a:cubicBezTo>
                  <a:cubicBezTo>
                    <a:pt x="233" y="173"/>
                    <a:pt x="239" y="179"/>
                    <a:pt x="246" y="186"/>
                  </a:cubicBezTo>
                  <a:cubicBezTo>
                    <a:pt x="254" y="194"/>
                    <a:pt x="261" y="200"/>
                    <a:pt x="267" y="205"/>
                  </a:cubicBezTo>
                  <a:cubicBezTo>
                    <a:pt x="273" y="210"/>
                    <a:pt x="278" y="213"/>
                    <a:pt x="282" y="215"/>
                  </a:cubicBezTo>
                  <a:cubicBezTo>
                    <a:pt x="287" y="216"/>
                    <a:pt x="291" y="217"/>
                    <a:pt x="294" y="216"/>
                  </a:cubicBezTo>
                  <a:cubicBezTo>
                    <a:pt x="298" y="215"/>
                    <a:pt x="301" y="213"/>
                    <a:pt x="304" y="210"/>
                  </a:cubicBezTo>
                  <a:cubicBezTo>
                    <a:pt x="307" y="208"/>
                    <a:pt x="308" y="205"/>
                    <a:pt x="309" y="203"/>
                  </a:cubicBezTo>
                  <a:cubicBezTo>
                    <a:pt x="310" y="200"/>
                    <a:pt x="311" y="197"/>
                    <a:pt x="311" y="195"/>
                  </a:cubicBezTo>
                  <a:cubicBezTo>
                    <a:pt x="310" y="192"/>
                    <a:pt x="310" y="189"/>
                    <a:pt x="308" y="186"/>
                  </a:cubicBezTo>
                  <a:cubicBezTo>
                    <a:pt x="307" y="183"/>
                    <a:pt x="305" y="179"/>
                    <a:pt x="303" y="176"/>
                  </a:cubicBezTo>
                  <a:cubicBezTo>
                    <a:pt x="300" y="172"/>
                    <a:pt x="297" y="169"/>
                    <a:pt x="294" y="165"/>
                  </a:cubicBezTo>
                  <a:cubicBezTo>
                    <a:pt x="290" y="161"/>
                    <a:pt x="286" y="157"/>
                    <a:pt x="282" y="152"/>
                  </a:cubicBezTo>
                  <a:close/>
                  <a:moveTo>
                    <a:pt x="395" y="37"/>
                  </a:moveTo>
                  <a:cubicBezTo>
                    <a:pt x="404" y="46"/>
                    <a:pt x="411" y="55"/>
                    <a:pt x="417" y="64"/>
                  </a:cubicBezTo>
                  <a:cubicBezTo>
                    <a:pt x="423" y="73"/>
                    <a:pt x="427" y="82"/>
                    <a:pt x="429" y="90"/>
                  </a:cubicBezTo>
                  <a:cubicBezTo>
                    <a:pt x="431" y="99"/>
                    <a:pt x="430" y="107"/>
                    <a:pt x="428" y="115"/>
                  </a:cubicBezTo>
                  <a:cubicBezTo>
                    <a:pt x="425" y="123"/>
                    <a:pt x="420" y="131"/>
                    <a:pt x="412" y="139"/>
                  </a:cubicBezTo>
                  <a:cubicBezTo>
                    <a:pt x="404" y="147"/>
                    <a:pt x="397" y="152"/>
                    <a:pt x="389" y="154"/>
                  </a:cubicBezTo>
                  <a:cubicBezTo>
                    <a:pt x="381" y="157"/>
                    <a:pt x="373" y="157"/>
                    <a:pt x="365" y="155"/>
                  </a:cubicBezTo>
                  <a:cubicBezTo>
                    <a:pt x="357" y="153"/>
                    <a:pt x="349" y="149"/>
                    <a:pt x="340" y="143"/>
                  </a:cubicBezTo>
                  <a:cubicBezTo>
                    <a:pt x="332" y="136"/>
                    <a:pt x="323" y="129"/>
                    <a:pt x="314" y="120"/>
                  </a:cubicBezTo>
                  <a:cubicBezTo>
                    <a:pt x="305" y="111"/>
                    <a:pt x="297" y="102"/>
                    <a:pt x="291" y="93"/>
                  </a:cubicBezTo>
                  <a:cubicBezTo>
                    <a:pt x="285" y="84"/>
                    <a:pt x="282" y="75"/>
                    <a:pt x="280" y="67"/>
                  </a:cubicBezTo>
                  <a:cubicBezTo>
                    <a:pt x="278" y="58"/>
                    <a:pt x="278" y="50"/>
                    <a:pt x="281" y="42"/>
                  </a:cubicBezTo>
                  <a:cubicBezTo>
                    <a:pt x="283" y="34"/>
                    <a:pt x="288" y="26"/>
                    <a:pt x="296" y="18"/>
                  </a:cubicBezTo>
                  <a:cubicBezTo>
                    <a:pt x="304" y="10"/>
                    <a:pt x="312" y="5"/>
                    <a:pt x="320" y="3"/>
                  </a:cubicBezTo>
                  <a:cubicBezTo>
                    <a:pt x="327" y="0"/>
                    <a:pt x="335" y="0"/>
                    <a:pt x="343" y="2"/>
                  </a:cubicBezTo>
                  <a:cubicBezTo>
                    <a:pt x="351" y="4"/>
                    <a:pt x="360" y="8"/>
                    <a:pt x="368" y="14"/>
                  </a:cubicBezTo>
                  <a:cubicBezTo>
                    <a:pt x="377" y="20"/>
                    <a:pt x="385" y="28"/>
                    <a:pt x="395" y="37"/>
                  </a:cubicBezTo>
                  <a:close/>
                  <a:moveTo>
                    <a:pt x="372" y="62"/>
                  </a:moveTo>
                  <a:cubicBezTo>
                    <a:pt x="367" y="56"/>
                    <a:pt x="362" y="52"/>
                    <a:pt x="358" y="48"/>
                  </a:cubicBezTo>
                  <a:cubicBezTo>
                    <a:pt x="353" y="44"/>
                    <a:pt x="349" y="41"/>
                    <a:pt x="345" y="38"/>
                  </a:cubicBezTo>
                  <a:cubicBezTo>
                    <a:pt x="342" y="36"/>
                    <a:pt x="338" y="34"/>
                    <a:pt x="335" y="33"/>
                  </a:cubicBezTo>
                  <a:cubicBezTo>
                    <a:pt x="332" y="32"/>
                    <a:pt x="329" y="31"/>
                    <a:pt x="327" y="31"/>
                  </a:cubicBezTo>
                  <a:cubicBezTo>
                    <a:pt x="324" y="31"/>
                    <a:pt x="322" y="32"/>
                    <a:pt x="320" y="33"/>
                  </a:cubicBezTo>
                  <a:cubicBezTo>
                    <a:pt x="318" y="34"/>
                    <a:pt x="316" y="35"/>
                    <a:pt x="313" y="37"/>
                  </a:cubicBezTo>
                  <a:cubicBezTo>
                    <a:pt x="310" y="41"/>
                    <a:pt x="308" y="45"/>
                    <a:pt x="307" y="49"/>
                  </a:cubicBezTo>
                  <a:cubicBezTo>
                    <a:pt x="307" y="52"/>
                    <a:pt x="308" y="57"/>
                    <a:pt x="310" y="61"/>
                  </a:cubicBezTo>
                  <a:cubicBezTo>
                    <a:pt x="312" y="66"/>
                    <a:pt x="315" y="71"/>
                    <a:pt x="319" y="77"/>
                  </a:cubicBezTo>
                  <a:cubicBezTo>
                    <a:pt x="324" y="82"/>
                    <a:pt x="329" y="88"/>
                    <a:pt x="336" y="95"/>
                  </a:cubicBezTo>
                  <a:cubicBezTo>
                    <a:pt x="344" y="103"/>
                    <a:pt x="351" y="110"/>
                    <a:pt x="357" y="114"/>
                  </a:cubicBezTo>
                  <a:cubicBezTo>
                    <a:pt x="363" y="119"/>
                    <a:pt x="368" y="122"/>
                    <a:pt x="373" y="124"/>
                  </a:cubicBezTo>
                  <a:cubicBezTo>
                    <a:pt x="378" y="126"/>
                    <a:pt x="382" y="126"/>
                    <a:pt x="385" y="125"/>
                  </a:cubicBezTo>
                  <a:cubicBezTo>
                    <a:pt x="388" y="124"/>
                    <a:pt x="392" y="122"/>
                    <a:pt x="395" y="119"/>
                  </a:cubicBezTo>
                  <a:cubicBezTo>
                    <a:pt x="397" y="117"/>
                    <a:pt x="399" y="115"/>
                    <a:pt x="400" y="112"/>
                  </a:cubicBezTo>
                  <a:cubicBezTo>
                    <a:pt x="401" y="110"/>
                    <a:pt x="401" y="107"/>
                    <a:pt x="401" y="104"/>
                  </a:cubicBezTo>
                  <a:cubicBezTo>
                    <a:pt x="401" y="101"/>
                    <a:pt x="400" y="98"/>
                    <a:pt x="399" y="95"/>
                  </a:cubicBezTo>
                  <a:cubicBezTo>
                    <a:pt x="397" y="92"/>
                    <a:pt x="396" y="89"/>
                    <a:pt x="393" y="85"/>
                  </a:cubicBezTo>
                  <a:cubicBezTo>
                    <a:pt x="391" y="82"/>
                    <a:pt x="388" y="78"/>
                    <a:pt x="384" y="74"/>
                  </a:cubicBezTo>
                  <a:cubicBezTo>
                    <a:pt x="381" y="70"/>
                    <a:pt x="377" y="66"/>
                    <a:pt x="372" y="6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2"/>
            <p:cNvSpPr>
              <a:spLocks noEditPoints="1"/>
            </p:cNvSpPr>
            <p:nvPr/>
          </p:nvSpPr>
          <p:spPr bwMode="auto">
            <a:xfrm>
              <a:off x="2461" y="1797"/>
              <a:ext cx="168" cy="163"/>
            </a:xfrm>
            <a:custGeom>
              <a:avLst/>
              <a:gdLst/>
              <a:ahLst/>
              <a:cxnLst>
                <a:cxn ang="0">
                  <a:pos x="176" y="360"/>
                </a:cxn>
                <a:cxn ang="0">
                  <a:pos x="109" y="431"/>
                </a:cxn>
                <a:cxn ang="0">
                  <a:pos x="98" y="433"/>
                </a:cxn>
                <a:cxn ang="0">
                  <a:pos x="85" y="419"/>
                </a:cxn>
                <a:cxn ang="0">
                  <a:pos x="82" y="366"/>
                </a:cxn>
                <a:cxn ang="0">
                  <a:pos x="71" y="320"/>
                </a:cxn>
                <a:cxn ang="0">
                  <a:pos x="52" y="306"/>
                </a:cxn>
                <a:cxn ang="0">
                  <a:pos x="28" y="324"/>
                </a:cxn>
                <a:cxn ang="0">
                  <a:pos x="20" y="346"/>
                </a:cxn>
                <a:cxn ang="0">
                  <a:pos x="12" y="343"/>
                </a:cxn>
                <a:cxn ang="0">
                  <a:pos x="1" y="332"/>
                </a:cxn>
                <a:cxn ang="0">
                  <a:pos x="1" y="320"/>
                </a:cxn>
                <a:cxn ang="0">
                  <a:pos x="22" y="285"/>
                </a:cxn>
                <a:cxn ang="0">
                  <a:pos x="74" y="270"/>
                </a:cxn>
                <a:cxn ang="0">
                  <a:pos x="105" y="308"/>
                </a:cxn>
                <a:cxn ang="0">
                  <a:pos x="111" y="392"/>
                </a:cxn>
                <a:cxn ang="0">
                  <a:pos x="161" y="346"/>
                </a:cxn>
                <a:cxn ang="0">
                  <a:pos x="214" y="211"/>
                </a:cxn>
                <a:cxn ang="0">
                  <a:pos x="247" y="289"/>
                </a:cxn>
                <a:cxn ang="0">
                  <a:pos x="184" y="329"/>
                </a:cxn>
                <a:cxn ang="0">
                  <a:pos x="111" y="267"/>
                </a:cxn>
                <a:cxn ang="0">
                  <a:pos x="115" y="192"/>
                </a:cxn>
                <a:cxn ang="0">
                  <a:pos x="187" y="188"/>
                </a:cxn>
                <a:cxn ang="0">
                  <a:pos x="177" y="222"/>
                </a:cxn>
                <a:cxn ang="0">
                  <a:pos x="146" y="205"/>
                </a:cxn>
                <a:cxn ang="0">
                  <a:pos x="127" y="223"/>
                </a:cxn>
                <a:cxn ang="0">
                  <a:pos x="155" y="269"/>
                </a:cxn>
                <a:cxn ang="0">
                  <a:pos x="204" y="299"/>
                </a:cxn>
                <a:cxn ang="0">
                  <a:pos x="220" y="278"/>
                </a:cxn>
                <a:cxn ang="0">
                  <a:pos x="204" y="248"/>
                </a:cxn>
                <a:cxn ang="0">
                  <a:pos x="327" y="148"/>
                </a:cxn>
                <a:cxn ang="0">
                  <a:pos x="322" y="222"/>
                </a:cxn>
                <a:cxn ang="0">
                  <a:pos x="250" y="226"/>
                </a:cxn>
                <a:cxn ang="0">
                  <a:pos x="190" y="150"/>
                </a:cxn>
                <a:cxn ang="0">
                  <a:pos x="229" y="86"/>
                </a:cxn>
                <a:cxn ang="0">
                  <a:pos x="304" y="121"/>
                </a:cxn>
                <a:cxn ang="0">
                  <a:pos x="255" y="122"/>
                </a:cxn>
                <a:cxn ang="0">
                  <a:pos x="230" y="116"/>
                </a:cxn>
                <a:cxn ang="0">
                  <a:pos x="219" y="145"/>
                </a:cxn>
                <a:cxn ang="0">
                  <a:pos x="267" y="198"/>
                </a:cxn>
                <a:cxn ang="0">
                  <a:pos x="305" y="203"/>
                </a:cxn>
                <a:cxn ang="0">
                  <a:pos x="309" y="179"/>
                </a:cxn>
                <a:cxn ang="0">
                  <a:pos x="282" y="145"/>
                </a:cxn>
                <a:cxn ang="0">
                  <a:pos x="446" y="90"/>
                </a:cxn>
                <a:cxn ang="0">
                  <a:pos x="383" y="158"/>
                </a:cxn>
                <a:cxn ang="0">
                  <a:pos x="375" y="156"/>
                </a:cxn>
                <a:cxn ang="0">
                  <a:pos x="364" y="144"/>
                </a:cxn>
                <a:cxn ang="0">
                  <a:pos x="386" y="118"/>
                </a:cxn>
                <a:cxn ang="0">
                  <a:pos x="301" y="77"/>
                </a:cxn>
                <a:cxn ang="0">
                  <a:pos x="290" y="72"/>
                </a:cxn>
                <a:cxn ang="0">
                  <a:pos x="284" y="63"/>
                </a:cxn>
                <a:cxn ang="0">
                  <a:pos x="293" y="18"/>
                </a:cxn>
                <a:cxn ang="0">
                  <a:pos x="302" y="8"/>
                </a:cxn>
                <a:cxn ang="0">
                  <a:pos x="313" y="0"/>
                </a:cxn>
                <a:cxn ang="0">
                  <a:pos x="428" y="77"/>
                </a:cxn>
                <a:cxn ang="0">
                  <a:pos x="436" y="78"/>
                </a:cxn>
              </a:cxnLst>
              <a:rect l="0" t="0" r="r" b="b"/>
              <a:pathLst>
                <a:path w="447" h="435">
                  <a:moveTo>
                    <a:pt x="169" y="352"/>
                  </a:moveTo>
                  <a:cubicBezTo>
                    <a:pt x="171" y="354"/>
                    <a:pt x="172" y="355"/>
                    <a:pt x="173" y="357"/>
                  </a:cubicBezTo>
                  <a:cubicBezTo>
                    <a:pt x="175" y="358"/>
                    <a:pt x="175" y="359"/>
                    <a:pt x="176" y="360"/>
                  </a:cubicBezTo>
                  <a:cubicBezTo>
                    <a:pt x="176" y="361"/>
                    <a:pt x="176" y="362"/>
                    <a:pt x="176" y="363"/>
                  </a:cubicBezTo>
                  <a:cubicBezTo>
                    <a:pt x="176" y="364"/>
                    <a:pt x="176" y="365"/>
                    <a:pt x="175" y="365"/>
                  </a:cubicBezTo>
                  <a:lnTo>
                    <a:pt x="109" y="431"/>
                  </a:lnTo>
                  <a:cubicBezTo>
                    <a:pt x="108" y="432"/>
                    <a:pt x="107" y="433"/>
                    <a:pt x="106" y="434"/>
                  </a:cubicBezTo>
                  <a:cubicBezTo>
                    <a:pt x="104" y="435"/>
                    <a:pt x="103" y="435"/>
                    <a:pt x="102" y="435"/>
                  </a:cubicBezTo>
                  <a:cubicBezTo>
                    <a:pt x="101" y="435"/>
                    <a:pt x="99" y="434"/>
                    <a:pt x="98" y="433"/>
                  </a:cubicBezTo>
                  <a:cubicBezTo>
                    <a:pt x="96" y="432"/>
                    <a:pt x="94" y="431"/>
                    <a:pt x="92" y="428"/>
                  </a:cubicBezTo>
                  <a:cubicBezTo>
                    <a:pt x="90" y="427"/>
                    <a:pt x="89" y="425"/>
                    <a:pt x="88" y="423"/>
                  </a:cubicBezTo>
                  <a:cubicBezTo>
                    <a:pt x="86" y="422"/>
                    <a:pt x="85" y="420"/>
                    <a:pt x="85" y="419"/>
                  </a:cubicBezTo>
                  <a:cubicBezTo>
                    <a:pt x="84" y="417"/>
                    <a:pt x="84" y="415"/>
                    <a:pt x="83" y="414"/>
                  </a:cubicBezTo>
                  <a:cubicBezTo>
                    <a:pt x="83" y="412"/>
                    <a:pt x="83" y="410"/>
                    <a:pt x="83" y="407"/>
                  </a:cubicBezTo>
                  <a:lnTo>
                    <a:pt x="82" y="366"/>
                  </a:lnTo>
                  <a:cubicBezTo>
                    <a:pt x="81" y="358"/>
                    <a:pt x="81" y="351"/>
                    <a:pt x="80" y="345"/>
                  </a:cubicBezTo>
                  <a:cubicBezTo>
                    <a:pt x="79" y="340"/>
                    <a:pt x="78" y="335"/>
                    <a:pt x="76" y="331"/>
                  </a:cubicBezTo>
                  <a:cubicBezTo>
                    <a:pt x="75" y="326"/>
                    <a:pt x="73" y="323"/>
                    <a:pt x="71" y="320"/>
                  </a:cubicBezTo>
                  <a:cubicBezTo>
                    <a:pt x="69" y="317"/>
                    <a:pt x="67" y="315"/>
                    <a:pt x="65" y="313"/>
                  </a:cubicBezTo>
                  <a:cubicBezTo>
                    <a:pt x="63" y="311"/>
                    <a:pt x="61" y="309"/>
                    <a:pt x="59" y="308"/>
                  </a:cubicBezTo>
                  <a:cubicBezTo>
                    <a:pt x="56" y="307"/>
                    <a:pt x="54" y="306"/>
                    <a:pt x="52" y="306"/>
                  </a:cubicBezTo>
                  <a:cubicBezTo>
                    <a:pt x="49" y="306"/>
                    <a:pt x="46" y="307"/>
                    <a:pt x="44" y="308"/>
                  </a:cubicBezTo>
                  <a:cubicBezTo>
                    <a:pt x="41" y="309"/>
                    <a:pt x="39" y="310"/>
                    <a:pt x="36" y="313"/>
                  </a:cubicBezTo>
                  <a:cubicBezTo>
                    <a:pt x="33" y="316"/>
                    <a:pt x="30" y="320"/>
                    <a:pt x="28" y="324"/>
                  </a:cubicBezTo>
                  <a:cubicBezTo>
                    <a:pt x="27" y="327"/>
                    <a:pt x="25" y="330"/>
                    <a:pt x="24" y="334"/>
                  </a:cubicBezTo>
                  <a:cubicBezTo>
                    <a:pt x="23" y="337"/>
                    <a:pt x="23" y="339"/>
                    <a:pt x="22" y="342"/>
                  </a:cubicBezTo>
                  <a:cubicBezTo>
                    <a:pt x="22" y="344"/>
                    <a:pt x="21" y="345"/>
                    <a:pt x="20" y="346"/>
                  </a:cubicBezTo>
                  <a:cubicBezTo>
                    <a:pt x="20" y="347"/>
                    <a:pt x="19" y="347"/>
                    <a:pt x="19" y="347"/>
                  </a:cubicBezTo>
                  <a:cubicBezTo>
                    <a:pt x="18" y="347"/>
                    <a:pt x="17" y="347"/>
                    <a:pt x="16" y="346"/>
                  </a:cubicBezTo>
                  <a:cubicBezTo>
                    <a:pt x="15" y="346"/>
                    <a:pt x="14" y="345"/>
                    <a:pt x="12" y="343"/>
                  </a:cubicBezTo>
                  <a:cubicBezTo>
                    <a:pt x="10" y="342"/>
                    <a:pt x="9" y="341"/>
                    <a:pt x="7" y="339"/>
                  </a:cubicBezTo>
                  <a:cubicBezTo>
                    <a:pt x="5" y="337"/>
                    <a:pt x="4" y="336"/>
                    <a:pt x="3" y="335"/>
                  </a:cubicBezTo>
                  <a:cubicBezTo>
                    <a:pt x="3" y="334"/>
                    <a:pt x="2" y="333"/>
                    <a:pt x="1" y="332"/>
                  </a:cubicBezTo>
                  <a:cubicBezTo>
                    <a:pt x="1" y="331"/>
                    <a:pt x="1" y="331"/>
                    <a:pt x="0" y="330"/>
                  </a:cubicBezTo>
                  <a:cubicBezTo>
                    <a:pt x="0" y="329"/>
                    <a:pt x="0" y="328"/>
                    <a:pt x="0" y="326"/>
                  </a:cubicBezTo>
                  <a:cubicBezTo>
                    <a:pt x="0" y="325"/>
                    <a:pt x="1" y="323"/>
                    <a:pt x="1" y="320"/>
                  </a:cubicBezTo>
                  <a:cubicBezTo>
                    <a:pt x="2" y="317"/>
                    <a:pt x="4" y="313"/>
                    <a:pt x="6" y="309"/>
                  </a:cubicBezTo>
                  <a:cubicBezTo>
                    <a:pt x="7" y="305"/>
                    <a:pt x="10" y="301"/>
                    <a:pt x="13" y="297"/>
                  </a:cubicBezTo>
                  <a:cubicBezTo>
                    <a:pt x="15" y="293"/>
                    <a:pt x="19" y="289"/>
                    <a:pt x="22" y="285"/>
                  </a:cubicBezTo>
                  <a:cubicBezTo>
                    <a:pt x="28" y="279"/>
                    <a:pt x="34" y="275"/>
                    <a:pt x="40" y="272"/>
                  </a:cubicBezTo>
                  <a:cubicBezTo>
                    <a:pt x="46" y="269"/>
                    <a:pt x="52" y="267"/>
                    <a:pt x="58" y="267"/>
                  </a:cubicBezTo>
                  <a:cubicBezTo>
                    <a:pt x="63" y="267"/>
                    <a:pt x="69" y="268"/>
                    <a:pt x="74" y="270"/>
                  </a:cubicBezTo>
                  <a:cubicBezTo>
                    <a:pt x="79" y="272"/>
                    <a:pt x="83" y="275"/>
                    <a:pt x="88" y="280"/>
                  </a:cubicBezTo>
                  <a:cubicBezTo>
                    <a:pt x="91" y="283"/>
                    <a:pt x="95" y="287"/>
                    <a:pt x="98" y="292"/>
                  </a:cubicBezTo>
                  <a:cubicBezTo>
                    <a:pt x="101" y="296"/>
                    <a:pt x="103" y="301"/>
                    <a:pt x="105" y="308"/>
                  </a:cubicBezTo>
                  <a:cubicBezTo>
                    <a:pt x="107" y="314"/>
                    <a:pt x="108" y="322"/>
                    <a:pt x="109" y="331"/>
                  </a:cubicBezTo>
                  <a:cubicBezTo>
                    <a:pt x="110" y="340"/>
                    <a:pt x="111" y="351"/>
                    <a:pt x="111" y="365"/>
                  </a:cubicBezTo>
                  <a:lnTo>
                    <a:pt x="111" y="392"/>
                  </a:lnTo>
                  <a:lnTo>
                    <a:pt x="156" y="347"/>
                  </a:lnTo>
                  <a:cubicBezTo>
                    <a:pt x="157" y="346"/>
                    <a:pt x="157" y="346"/>
                    <a:pt x="158" y="346"/>
                  </a:cubicBezTo>
                  <a:cubicBezTo>
                    <a:pt x="159" y="345"/>
                    <a:pt x="160" y="346"/>
                    <a:pt x="161" y="346"/>
                  </a:cubicBezTo>
                  <a:cubicBezTo>
                    <a:pt x="162" y="346"/>
                    <a:pt x="163" y="347"/>
                    <a:pt x="165" y="348"/>
                  </a:cubicBezTo>
                  <a:cubicBezTo>
                    <a:pt x="166" y="349"/>
                    <a:pt x="168" y="350"/>
                    <a:pt x="169" y="352"/>
                  </a:cubicBezTo>
                  <a:close/>
                  <a:moveTo>
                    <a:pt x="214" y="211"/>
                  </a:moveTo>
                  <a:cubicBezTo>
                    <a:pt x="223" y="220"/>
                    <a:pt x="231" y="229"/>
                    <a:pt x="236" y="238"/>
                  </a:cubicBezTo>
                  <a:cubicBezTo>
                    <a:pt x="242" y="247"/>
                    <a:pt x="246" y="256"/>
                    <a:pt x="248" y="264"/>
                  </a:cubicBezTo>
                  <a:cubicBezTo>
                    <a:pt x="250" y="273"/>
                    <a:pt x="250" y="281"/>
                    <a:pt x="247" y="289"/>
                  </a:cubicBezTo>
                  <a:cubicBezTo>
                    <a:pt x="244" y="297"/>
                    <a:pt x="239" y="305"/>
                    <a:pt x="232" y="313"/>
                  </a:cubicBezTo>
                  <a:cubicBezTo>
                    <a:pt x="224" y="321"/>
                    <a:pt x="216" y="326"/>
                    <a:pt x="208" y="328"/>
                  </a:cubicBezTo>
                  <a:cubicBezTo>
                    <a:pt x="200" y="331"/>
                    <a:pt x="192" y="331"/>
                    <a:pt x="184" y="329"/>
                  </a:cubicBezTo>
                  <a:cubicBezTo>
                    <a:pt x="176" y="327"/>
                    <a:pt x="168" y="323"/>
                    <a:pt x="160" y="317"/>
                  </a:cubicBezTo>
                  <a:cubicBezTo>
                    <a:pt x="151" y="311"/>
                    <a:pt x="142" y="303"/>
                    <a:pt x="133" y="294"/>
                  </a:cubicBezTo>
                  <a:cubicBezTo>
                    <a:pt x="124" y="285"/>
                    <a:pt x="117" y="276"/>
                    <a:pt x="111" y="267"/>
                  </a:cubicBezTo>
                  <a:cubicBezTo>
                    <a:pt x="105" y="258"/>
                    <a:pt x="101" y="249"/>
                    <a:pt x="99" y="241"/>
                  </a:cubicBezTo>
                  <a:cubicBezTo>
                    <a:pt x="97" y="232"/>
                    <a:pt x="97" y="224"/>
                    <a:pt x="100" y="216"/>
                  </a:cubicBezTo>
                  <a:cubicBezTo>
                    <a:pt x="103" y="208"/>
                    <a:pt x="108" y="200"/>
                    <a:pt x="115" y="192"/>
                  </a:cubicBezTo>
                  <a:cubicBezTo>
                    <a:pt x="123" y="184"/>
                    <a:pt x="131" y="179"/>
                    <a:pt x="139" y="177"/>
                  </a:cubicBezTo>
                  <a:cubicBezTo>
                    <a:pt x="147" y="174"/>
                    <a:pt x="155" y="174"/>
                    <a:pt x="163" y="176"/>
                  </a:cubicBezTo>
                  <a:cubicBezTo>
                    <a:pt x="171" y="178"/>
                    <a:pt x="179" y="182"/>
                    <a:pt x="187" y="188"/>
                  </a:cubicBezTo>
                  <a:cubicBezTo>
                    <a:pt x="196" y="194"/>
                    <a:pt x="205" y="202"/>
                    <a:pt x="214" y="211"/>
                  </a:cubicBezTo>
                  <a:close/>
                  <a:moveTo>
                    <a:pt x="192" y="236"/>
                  </a:moveTo>
                  <a:cubicBezTo>
                    <a:pt x="186" y="230"/>
                    <a:pt x="181" y="226"/>
                    <a:pt x="177" y="222"/>
                  </a:cubicBezTo>
                  <a:cubicBezTo>
                    <a:pt x="172" y="218"/>
                    <a:pt x="168" y="215"/>
                    <a:pt x="165" y="212"/>
                  </a:cubicBezTo>
                  <a:cubicBezTo>
                    <a:pt x="161" y="210"/>
                    <a:pt x="158" y="208"/>
                    <a:pt x="155" y="207"/>
                  </a:cubicBezTo>
                  <a:cubicBezTo>
                    <a:pt x="152" y="206"/>
                    <a:pt x="149" y="205"/>
                    <a:pt x="146" y="205"/>
                  </a:cubicBezTo>
                  <a:cubicBezTo>
                    <a:pt x="144" y="205"/>
                    <a:pt x="141" y="206"/>
                    <a:pt x="139" y="207"/>
                  </a:cubicBezTo>
                  <a:cubicBezTo>
                    <a:pt x="137" y="208"/>
                    <a:pt x="135" y="209"/>
                    <a:pt x="133" y="211"/>
                  </a:cubicBezTo>
                  <a:cubicBezTo>
                    <a:pt x="129" y="215"/>
                    <a:pt x="127" y="219"/>
                    <a:pt x="127" y="223"/>
                  </a:cubicBezTo>
                  <a:cubicBezTo>
                    <a:pt x="126" y="226"/>
                    <a:pt x="127" y="231"/>
                    <a:pt x="129" y="235"/>
                  </a:cubicBezTo>
                  <a:cubicBezTo>
                    <a:pt x="131" y="240"/>
                    <a:pt x="134" y="245"/>
                    <a:pt x="139" y="251"/>
                  </a:cubicBezTo>
                  <a:cubicBezTo>
                    <a:pt x="143" y="256"/>
                    <a:pt x="149" y="262"/>
                    <a:pt x="155" y="269"/>
                  </a:cubicBezTo>
                  <a:cubicBezTo>
                    <a:pt x="163" y="277"/>
                    <a:pt x="171" y="284"/>
                    <a:pt x="177" y="288"/>
                  </a:cubicBezTo>
                  <a:cubicBezTo>
                    <a:pt x="182" y="293"/>
                    <a:pt x="188" y="296"/>
                    <a:pt x="192" y="298"/>
                  </a:cubicBezTo>
                  <a:cubicBezTo>
                    <a:pt x="197" y="300"/>
                    <a:pt x="201" y="300"/>
                    <a:pt x="204" y="299"/>
                  </a:cubicBezTo>
                  <a:cubicBezTo>
                    <a:pt x="208" y="298"/>
                    <a:pt x="211" y="296"/>
                    <a:pt x="214" y="293"/>
                  </a:cubicBezTo>
                  <a:cubicBezTo>
                    <a:pt x="216" y="291"/>
                    <a:pt x="218" y="289"/>
                    <a:pt x="219" y="286"/>
                  </a:cubicBezTo>
                  <a:cubicBezTo>
                    <a:pt x="220" y="284"/>
                    <a:pt x="221" y="281"/>
                    <a:pt x="220" y="278"/>
                  </a:cubicBezTo>
                  <a:cubicBezTo>
                    <a:pt x="220" y="275"/>
                    <a:pt x="219" y="272"/>
                    <a:pt x="218" y="269"/>
                  </a:cubicBezTo>
                  <a:cubicBezTo>
                    <a:pt x="217" y="266"/>
                    <a:pt x="215" y="263"/>
                    <a:pt x="212" y="259"/>
                  </a:cubicBezTo>
                  <a:cubicBezTo>
                    <a:pt x="210" y="256"/>
                    <a:pt x="207" y="252"/>
                    <a:pt x="204" y="248"/>
                  </a:cubicBezTo>
                  <a:cubicBezTo>
                    <a:pt x="200" y="244"/>
                    <a:pt x="196" y="240"/>
                    <a:pt x="192" y="236"/>
                  </a:cubicBezTo>
                  <a:close/>
                  <a:moveTo>
                    <a:pt x="304" y="121"/>
                  </a:moveTo>
                  <a:cubicBezTo>
                    <a:pt x="314" y="130"/>
                    <a:pt x="321" y="139"/>
                    <a:pt x="327" y="148"/>
                  </a:cubicBezTo>
                  <a:cubicBezTo>
                    <a:pt x="333" y="156"/>
                    <a:pt x="337" y="165"/>
                    <a:pt x="339" y="174"/>
                  </a:cubicBezTo>
                  <a:cubicBezTo>
                    <a:pt x="340" y="182"/>
                    <a:pt x="340" y="190"/>
                    <a:pt x="338" y="198"/>
                  </a:cubicBezTo>
                  <a:cubicBezTo>
                    <a:pt x="335" y="207"/>
                    <a:pt x="330" y="214"/>
                    <a:pt x="322" y="222"/>
                  </a:cubicBezTo>
                  <a:cubicBezTo>
                    <a:pt x="314" y="230"/>
                    <a:pt x="306" y="235"/>
                    <a:pt x="299" y="238"/>
                  </a:cubicBezTo>
                  <a:cubicBezTo>
                    <a:pt x="291" y="240"/>
                    <a:pt x="283" y="240"/>
                    <a:pt x="275" y="238"/>
                  </a:cubicBezTo>
                  <a:cubicBezTo>
                    <a:pt x="267" y="236"/>
                    <a:pt x="259" y="232"/>
                    <a:pt x="250" y="226"/>
                  </a:cubicBezTo>
                  <a:cubicBezTo>
                    <a:pt x="242" y="220"/>
                    <a:pt x="233" y="212"/>
                    <a:pt x="224" y="203"/>
                  </a:cubicBezTo>
                  <a:cubicBezTo>
                    <a:pt x="215" y="194"/>
                    <a:pt x="207" y="185"/>
                    <a:pt x="201" y="176"/>
                  </a:cubicBezTo>
                  <a:cubicBezTo>
                    <a:pt x="195" y="167"/>
                    <a:pt x="191" y="159"/>
                    <a:pt x="190" y="150"/>
                  </a:cubicBezTo>
                  <a:cubicBezTo>
                    <a:pt x="188" y="142"/>
                    <a:pt x="188" y="133"/>
                    <a:pt x="191" y="125"/>
                  </a:cubicBezTo>
                  <a:cubicBezTo>
                    <a:pt x="193" y="117"/>
                    <a:pt x="198" y="109"/>
                    <a:pt x="206" y="102"/>
                  </a:cubicBezTo>
                  <a:cubicBezTo>
                    <a:pt x="214" y="94"/>
                    <a:pt x="222" y="89"/>
                    <a:pt x="229" y="86"/>
                  </a:cubicBezTo>
                  <a:cubicBezTo>
                    <a:pt x="237" y="84"/>
                    <a:pt x="245" y="83"/>
                    <a:pt x="253" y="85"/>
                  </a:cubicBezTo>
                  <a:cubicBezTo>
                    <a:pt x="261" y="87"/>
                    <a:pt x="270" y="92"/>
                    <a:pt x="278" y="98"/>
                  </a:cubicBezTo>
                  <a:cubicBezTo>
                    <a:pt x="286" y="104"/>
                    <a:pt x="295" y="111"/>
                    <a:pt x="304" y="121"/>
                  </a:cubicBezTo>
                  <a:close/>
                  <a:moveTo>
                    <a:pt x="282" y="145"/>
                  </a:moveTo>
                  <a:cubicBezTo>
                    <a:pt x="277" y="140"/>
                    <a:pt x="272" y="135"/>
                    <a:pt x="267" y="131"/>
                  </a:cubicBezTo>
                  <a:cubicBezTo>
                    <a:pt x="263" y="127"/>
                    <a:pt x="259" y="124"/>
                    <a:pt x="255" y="122"/>
                  </a:cubicBezTo>
                  <a:cubicBezTo>
                    <a:pt x="251" y="119"/>
                    <a:pt x="248" y="117"/>
                    <a:pt x="245" y="116"/>
                  </a:cubicBezTo>
                  <a:cubicBezTo>
                    <a:pt x="242" y="115"/>
                    <a:pt x="239" y="114"/>
                    <a:pt x="237" y="114"/>
                  </a:cubicBezTo>
                  <a:cubicBezTo>
                    <a:pt x="234" y="115"/>
                    <a:pt x="232" y="115"/>
                    <a:pt x="230" y="116"/>
                  </a:cubicBezTo>
                  <a:cubicBezTo>
                    <a:pt x="227" y="117"/>
                    <a:pt x="225" y="119"/>
                    <a:pt x="223" y="121"/>
                  </a:cubicBezTo>
                  <a:cubicBezTo>
                    <a:pt x="220" y="124"/>
                    <a:pt x="218" y="128"/>
                    <a:pt x="217" y="132"/>
                  </a:cubicBezTo>
                  <a:cubicBezTo>
                    <a:pt x="217" y="136"/>
                    <a:pt x="217" y="140"/>
                    <a:pt x="219" y="145"/>
                  </a:cubicBezTo>
                  <a:cubicBezTo>
                    <a:pt x="221" y="150"/>
                    <a:pt x="225" y="155"/>
                    <a:pt x="229" y="160"/>
                  </a:cubicBezTo>
                  <a:cubicBezTo>
                    <a:pt x="234" y="166"/>
                    <a:pt x="239" y="172"/>
                    <a:pt x="246" y="179"/>
                  </a:cubicBezTo>
                  <a:cubicBezTo>
                    <a:pt x="254" y="187"/>
                    <a:pt x="261" y="193"/>
                    <a:pt x="267" y="198"/>
                  </a:cubicBezTo>
                  <a:cubicBezTo>
                    <a:pt x="273" y="203"/>
                    <a:pt x="278" y="206"/>
                    <a:pt x="283" y="208"/>
                  </a:cubicBezTo>
                  <a:cubicBezTo>
                    <a:pt x="287" y="209"/>
                    <a:pt x="291" y="210"/>
                    <a:pt x="295" y="209"/>
                  </a:cubicBezTo>
                  <a:cubicBezTo>
                    <a:pt x="298" y="208"/>
                    <a:pt x="301" y="206"/>
                    <a:pt x="305" y="203"/>
                  </a:cubicBezTo>
                  <a:cubicBezTo>
                    <a:pt x="307" y="201"/>
                    <a:pt x="309" y="198"/>
                    <a:pt x="310" y="196"/>
                  </a:cubicBezTo>
                  <a:cubicBezTo>
                    <a:pt x="311" y="193"/>
                    <a:pt x="311" y="190"/>
                    <a:pt x="311" y="188"/>
                  </a:cubicBezTo>
                  <a:cubicBezTo>
                    <a:pt x="311" y="185"/>
                    <a:pt x="310" y="182"/>
                    <a:pt x="309" y="179"/>
                  </a:cubicBezTo>
                  <a:cubicBezTo>
                    <a:pt x="307" y="176"/>
                    <a:pt x="305" y="172"/>
                    <a:pt x="303" y="169"/>
                  </a:cubicBezTo>
                  <a:cubicBezTo>
                    <a:pt x="301" y="165"/>
                    <a:pt x="298" y="162"/>
                    <a:pt x="294" y="158"/>
                  </a:cubicBezTo>
                  <a:cubicBezTo>
                    <a:pt x="291" y="154"/>
                    <a:pt x="287" y="150"/>
                    <a:pt x="282" y="145"/>
                  </a:cubicBezTo>
                  <a:close/>
                  <a:moveTo>
                    <a:pt x="440" y="82"/>
                  </a:moveTo>
                  <a:cubicBezTo>
                    <a:pt x="442" y="84"/>
                    <a:pt x="443" y="85"/>
                    <a:pt x="444" y="87"/>
                  </a:cubicBezTo>
                  <a:cubicBezTo>
                    <a:pt x="445" y="88"/>
                    <a:pt x="446" y="89"/>
                    <a:pt x="446" y="90"/>
                  </a:cubicBezTo>
                  <a:cubicBezTo>
                    <a:pt x="447" y="91"/>
                    <a:pt x="447" y="92"/>
                    <a:pt x="447" y="93"/>
                  </a:cubicBezTo>
                  <a:cubicBezTo>
                    <a:pt x="447" y="93"/>
                    <a:pt x="446" y="94"/>
                    <a:pt x="446" y="95"/>
                  </a:cubicBezTo>
                  <a:lnTo>
                    <a:pt x="383" y="158"/>
                  </a:lnTo>
                  <a:cubicBezTo>
                    <a:pt x="382" y="158"/>
                    <a:pt x="382" y="158"/>
                    <a:pt x="381" y="159"/>
                  </a:cubicBezTo>
                  <a:cubicBezTo>
                    <a:pt x="380" y="159"/>
                    <a:pt x="379" y="159"/>
                    <a:pt x="378" y="158"/>
                  </a:cubicBezTo>
                  <a:cubicBezTo>
                    <a:pt x="377" y="158"/>
                    <a:pt x="376" y="157"/>
                    <a:pt x="375" y="156"/>
                  </a:cubicBezTo>
                  <a:cubicBezTo>
                    <a:pt x="373" y="155"/>
                    <a:pt x="372" y="154"/>
                    <a:pt x="370" y="152"/>
                  </a:cubicBezTo>
                  <a:cubicBezTo>
                    <a:pt x="369" y="151"/>
                    <a:pt x="367" y="149"/>
                    <a:pt x="366" y="148"/>
                  </a:cubicBezTo>
                  <a:cubicBezTo>
                    <a:pt x="365" y="146"/>
                    <a:pt x="365" y="145"/>
                    <a:pt x="364" y="144"/>
                  </a:cubicBezTo>
                  <a:cubicBezTo>
                    <a:pt x="364" y="143"/>
                    <a:pt x="364" y="142"/>
                    <a:pt x="364" y="142"/>
                  </a:cubicBezTo>
                  <a:cubicBezTo>
                    <a:pt x="364" y="141"/>
                    <a:pt x="364" y="140"/>
                    <a:pt x="365" y="140"/>
                  </a:cubicBezTo>
                  <a:lnTo>
                    <a:pt x="386" y="118"/>
                  </a:lnTo>
                  <a:lnTo>
                    <a:pt x="312" y="44"/>
                  </a:lnTo>
                  <a:lnTo>
                    <a:pt x="303" y="73"/>
                  </a:lnTo>
                  <a:cubicBezTo>
                    <a:pt x="303" y="75"/>
                    <a:pt x="302" y="76"/>
                    <a:pt x="301" y="77"/>
                  </a:cubicBezTo>
                  <a:cubicBezTo>
                    <a:pt x="300" y="78"/>
                    <a:pt x="300" y="79"/>
                    <a:pt x="299" y="79"/>
                  </a:cubicBezTo>
                  <a:cubicBezTo>
                    <a:pt x="298" y="79"/>
                    <a:pt x="296" y="78"/>
                    <a:pt x="295" y="77"/>
                  </a:cubicBezTo>
                  <a:cubicBezTo>
                    <a:pt x="294" y="76"/>
                    <a:pt x="292" y="74"/>
                    <a:pt x="290" y="72"/>
                  </a:cubicBezTo>
                  <a:cubicBezTo>
                    <a:pt x="288" y="71"/>
                    <a:pt x="287" y="69"/>
                    <a:pt x="286" y="68"/>
                  </a:cubicBezTo>
                  <a:cubicBezTo>
                    <a:pt x="285" y="67"/>
                    <a:pt x="285" y="67"/>
                    <a:pt x="284" y="66"/>
                  </a:cubicBezTo>
                  <a:cubicBezTo>
                    <a:pt x="284" y="65"/>
                    <a:pt x="284" y="64"/>
                    <a:pt x="284" y="63"/>
                  </a:cubicBezTo>
                  <a:cubicBezTo>
                    <a:pt x="284" y="62"/>
                    <a:pt x="284" y="61"/>
                    <a:pt x="284" y="60"/>
                  </a:cubicBezTo>
                  <a:lnTo>
                    <a:pt x="293" y="20"/>
                  </a:lnTo>
                  <a:cubicBezTo>
                    <a:pt x="293" y="19"/>
                    <a:pt x="293" y="19"/>
                    <a:pt x="293" y="18"/>
                  </a:cubicBezTo>
                  <a:cubicBezTo>
                    <a:pt x="293" y="17"/>
                    <a:pt x="294" y="17"/>
                    <a:pt x="295" y="16"/>
                  </a:cubicBezTo>
                  <a:cubicBezTo>
                    <a:pt x="295" y="15"/>
                    <a:pt x="296" y="14"/>
                    <a:pt x="297" y="13"/>
                  </a:cubicBezTo>
                  <a:cubicBezTo>
                    <a:pt x="298" y="12"/>
                    <a:pt x="300" y="10"/>
                    <a:pt x="302" y="8"/>
                  </a:cubicBezTo>
                  <a:cubicBezTo>
                    <a:pt x="304" y="6"/>
                    <a:pt x="306" y="4"/>
                    <a:pt x="307" y="3"/>
                  </a:cubicBezTo>
                  <a:cubicBezTo>
                    <a:pt x="309" y="2"/>
                    <a:pt x="310" y="1"/>
                    <a:pt x="311" y="0"/>
                  </a:cubicBezTo>
                  <a:cubicBezTo>
                    <a:pt x="312" y="0"/>
                    <a:pt x="312" y="0"/>
                    <a:pt x="313" y="0"/>
                  </a:cubicBezTo>
                  <a:cubicBezTo>
                    <a:pt x="314" y="0"/>
                    <a:pt x="314" y="0"/>
                    <a:pt x="315" y="1"/>
                  </a:cubicBezTo>
                  <a:lnTo>
                    <a:pt x="409" y="95"/>
                  </a:lnTo>
                  <a:lnTo>
                    <a:pt x="428" y="77"/>
                  </a:lnTo>
                  <a:cubicBezTo>
                    <a:pt x="428" y="76"/>
                    <a:pt x="429" y="76"/>
                    <a:pt x="430" y="76"/>
                  </a:cubicBezTo>
                  <a:cubicBezTo>
                    <a:pt x="430" y="76"/>
                    <a:pt x="431" y="76"/>
                    <a:pt x="432" y="76"/>
                  </a:cubicBezTo>
                  <a:cubicBezTo>
                    <a:pt x="433" y="76"/>
                    <a:pt x="435" y="77"/>
                    <a:pt x="436" y="78"/>
                  </a:cubicBezTo>
                  <a:cubicBezTo>
                    <a:pt x="437" y="79"/>
                    <a:pt x="439" y="80"/>
                    <a:pt x="440" y="8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3"/>
            <p:cNvSpPr>
              <a:spLocks noEditPoints="1"/>
            </p:cNvSpPr>
            <p:nvPr/>
          </p:nvSpPr>
          <p:spPr bwMode="auto">
            <a:xfrm>
              <a:off x="2739" y="1795"/>
              <a:ext cx="168" cy="165"/>
            </a:xfrm>
            <a:custGeom>
              <a:avLst/>
              <a:gdLst/>
              <a:ahLst/>
              <a:cxnLst>
                <a:cxn ang="0">
                  <a:pos x="176" y="365"/>
                </a:cxn>
                <a:cxn ang="0">
                  <a:pos x="110" y="436"/>
                </a:cxn>
                <a:cxn ang="0">
                  <a:pos x="98" y="438"/>
                </a:cxn>
                <a:cxn ang="0">
                  <a:pos x="85" y="424"/>
                </a:cxn>
                <a:cxn ang="0">
                  <a:pos x="82" y="371"/>
                </a:cxn>
                <a:cxn ang="0">
                  <a:pos x="72" y="325"/>
                </a:cxn>
                <a:cxn ang="0">
                  <a:pos x="52" y="311"/>
                </a:cxn>
                <a:cxn ang="0">
                  <a:pos x="29" y="329"/>
                </a:cxn>
                <a:cxn ang="0">
                  <a:pos x="21" y="351"/>
                </a:cxn>
                <a:cxn ang="0">
                  <a:pos x="12" y="348"/>
                </a:cxn>
                <a:cxn ang="0">
                  <a:pos x="2" y="337"/>
                </a:cxn>
                <a:cxn ang="0">
                  <a:pos x="2" y="325"/>
                </a:cxn>
                <a:cxn ang="0">
                  <a:pos x="23" y="290"/>
                </a:cxn>
                <a:cxn ang="0">
                  <a:pos x="74" y="275"/>
                </a:cxn>
                <a:cxn ang="0">
                  <a:pos x="105" y="313"/>
                </a:cxn>
                <a:cxn ang="0">
                  <a:pos x="111" y="397"/>
                </a:cxn>
                <a:cxn ang="0">
                  <a:pos x="161" y="351"/>
                </a:cxn>
                <a:cxn ang="0">
                  <a:pos x="214" y="216"/>
                </a:cxn>
                <a:cxn ang="0">
                  <a:pos x="247" y="294"/>
                </a:cxn>
                <a:cxn ang="0">
                  <a:pos x="185" y="334"/>
                </a:cxn>
                <a:cxn ang="0">
                  <a:pos x="111" y="272"/>
                </a:cxn>
                <a:cxn ang="0">
                  <a:pos x="116" y="197"/>
                </a:cxn>
                <a:cxn ang="0">
                  <a:pos x="188" y="193"/>
                </a:cxn>
                <a:cxn ang="0">
                  <a:pos x="177" y="227"/>
                </a:cxn>
                <a:cxn ang="0">
                  <a:pos x="147" y="210"/>
                </a:cxn>
                <a:cxn ang="0">
                  <a:pos x="127" y="228"/>
                </a:cxn>
                <a:cxn ang="0">
                  <a:pos x="156" y="274"/>
                </a:cxn>
                <a:cxn ang="0">
                  <a:pos x="205" y="304"/>
                </a:cxn>
                <a:cxn ang="0">
                  <a:pos x="221" y="283"/>
                </a:cxn>
                <a:cxn ang="0">
                  <a:pos x="204" y="253"/>
                </a:cxn>
                <a:cxn ang="0">
                  <a:pos x="327" y="153"/>
                </a:cxn>
                <a:cxn ang="0">
                  <a:pos x="322" y="227"/>
                </a:cxn>
                <a:cxn ang="0">
                  <a:pos x="250" y="231"/>
                </a:cxn>
                <a:cxn ang="0">
                  <a:pos x="190" y="155"/>
                </a:cxn>
                <a:cxn ang="0">
                  <a:pos x="230" y="91"/>
                </a:cxn>
                <a:cxn ang="0">
                  <a:pos x="305" y="126"/>
                </a:cxn>
                <a:cxn ang="0">
                  <a:pos x="256" y="127"/>
                </a:cxn>
                <a:cxn ang="0">
                  <a:pos x="230" y="121"/>
                </a:cxn>
                <a:cxn ang="0">
                  <a:pos x="220" y="150"/>
                </a:cxn>
                <a:cxn ang="0">
                  <a:pos x="267" y="203"/>
                </a:cxn>
                <a:cxn ang="0">
                  <a:pos x="305" y="208"/>
                </a:cxn>
                <a:cxn ang="0">
                  <a:pos x="309" y="184"/>
                </a:cxn>
                <a:cxn ang="0">
                  <a:pos x="283" y="150"/>
                </a:cxn>
                <a:cxn ang="0">
                  <a:pos x="448" y="94"/>
                </a:cxn>
                <a:cxn ang="0">
                  <a:pos x="381" y="164"/>
                </a:cxn>
                <a:cxn ang="0">
                  <a:pos x="370" y="167"/>
                </a:cxn>
                <a:cxn ang="0">
                  <a:pos x="357" y="152"/>
                </a:cxn>
                <a:cxn ang="0">
                  <a:pos x="353" y="100"/>
                </a:cxn>
                <a:cxn ang="0">
                  <a:pos x="343" y="53"/>
                </a:cxn>
                <a:cxn ang="0">
                  <a:pos x="323" y="40"/>
                </a:cxn>
                <a:cxn ang="0">
                  <a:pos x="300" y="57"/>
                </a:cxn>
                <a:cxn ang="0">
                  <a:pos x="292" y="80"/>
                </a:cxn>
                <a:cxn ang="0">
                  <a:pos x="284" y="77"/>
                </a:cxn>
                <a:cxn ang="0">
                  <a:pos x="273" y="66"/>
                </a:cxn>
                <a:cxn ang="0">
                  <a:pos x="273" y="53"/>
                </a:cxn>
                <a:cxn ang="0">
                  <a:pos x="294" y="19"/>
                </a:cxn>
                <a:cxn ang="0">
                  <a:pos x="346" y="3"/>
                </a:cxn>
                <a:cxn ang="0">
                  <a:pos x="377" y="41"/>
                </a:cxn>
                <a:cxn ang="0">
                  <a:pos x="383" y="125"/>
                </a:cxn>
                <a:cxn ang="0">
                  <a:pos x="433" y="79"/>
                </a:cxn>
              </a:cxnLst>
              <a:rect l="0" t="0" r="r" b="b"/>
              <a:pathLst>
                <a:path w="448" h="440">
                  <a:moveTo>
                    <a:pt x="170" y="357"/>
                  </a:moveTo>
                  <a:cubicBezTo>
                    <a:pt x="171" y="359"/>
                    <a:pt x="173" y="360"/>
                    <a:pt x="174" y="362"/>
                  </a:cubicBezTo>
                  <a:cubicBezTo>
                    <a:pt x="175" y="363"/>
                    <a:pt x="176" y="364"/>
                    <a:pt x="176" y="365"/>
                  </a:cubicBezTo>
                  <a:cubicBezTo>
                    <a:pt x="177" y="366"/>
                    <a:pt x="177" y="367"/>
                    <a:pt x="177" y="368"/>
                  </a:cubicBezTo>
                  <a:cubicBezTo>
                    <a:pt x="176" y="369"/>
                    <a:pt x="176" y="370"/>
                    <a:pt x="175" y="370"/>
                  </a:cubicBezTo>
                  <a:lnTo>
                    <a:pt x="110" y="436"/>
                  </a:lnTo>
                  <a:cubicBezTo>
                    <a:pt x="108" y="437"/>
                    <a:pt x="107" y="438"/>
                    <a:pt x="106" y="439"/>
                  </a:cubicBezTo>
                  <a:cubicBezTo>
                    <a:pt x="105" y="440"/>
                    <a:pt x="104" y="440"/>
                    <a:pt x="102" y="440"/>
                  </a:cubicBezTo>
                  <a:cubicBezTo>
                    <a:pt x="101" y="440"/>
                    <a:pt x="100" y="439"/>
                    <a:pt x="98" y="438"/>
                  </a:cubicBezTo>
                  <a:cubicBezTo>
                    <a:pt x="97" y="437"/>
                    <a:pt x="95" y="436"/>
                    <a:pt x="93" y="433"/>
                  </a:cubicBezTo>
                  <a:cubicBezTo>
                    <a:pt x="91" y="432"/>
                    <a:pt x="89" y="430"/>
                    <a:pt x="88" y="428"/>
                  </a:cubicBezTo>
                  <a:cubicBezTo>
                    <a:pt x="87" y="427"/>
                    <a:pt x="86" y="425"/>
                    <a:pt x="85" y="424"/>
                  </a:cubicBezTo>
                  <a:cubicBezTo>
                    <a:pt x="85" y="422"/>
                    <a:pt x="84" y="420"/>
                    <a:pt x="84" y="419"/>
                  </a:cubicBezTo>
                  <a:cubicBezTo>
                    <a:pt x="84" y="417"/>
                    <a:pt x="83" y="415"/>
                    <a:pt x="83" y="412"/>
                  </a:cubicBezTo>
                  <a:lnTo>
                    <a:pt x="82" y="371"/>
                  </a:lnTo>
                  <a:cubicBezTo>
                    <a:pt x="82" y="363"/>
                    <a:pt x="81" y="356"/>
                    <a:pt x="80" y="350"/>
                  </a:cubicBezTo>
                  <a:cubicBezTo>
                    <a:pt x="79" y="345"/>
                    <a:pt x="78" y="340"/>
                    <a:pt x="77" y="336"/>
                  </a:cubicBezTo>
                  <a:cubicBezTo>
                    <a:pt x="75" y="331"/>
                    <a:pt x="73" y="328"/>
                    <a:pt x="72" y="325"/>
                  </a:cubicBezTo>
                  <a:cubicBezTo>
                    <a:pt x="70" y="322"/>
                    <a:pt x="68" y="320"/>
                    <a:pt x="66" y="318"/>
                  </a:cubicBezTo>
                  <a:cubicBezTo>
                    <a:pt x="64" y="316"/>
                    <a:pt x="62" y="314"/>
                    <a:pt x="59" y="313"/>
                  </a:cubicBezTo>
                  <a:cubicBezTo>
                    <a:pt x="57" y="312"/>
                    <a:pt x="54" y="311"/>
                    <a:pt x="52" y="311"/>
                  </a:cubicBezTo>
                  <a:cubicBezTo>
                    <a:pt x="49" y="311"/>
                    <a:pt x="47" y="312"/>
                    <a:pt x="44" y="313"/>
                  </a:cubicBezTo>
                  <a:cubicBezTo>
                    <a:pt x="42" y="314"/>
                    <a:pt x="39" y="315"/>
                    <a:pt x="37" y="318"/>
                  </a:cubicBezTo>
                  <a:cubicBezTo>
                    <a:pt x="33" y="321"/>
                    <a:pt x="31" y="325"/>
                    <a:pt x="29" y="329"/>
                  </a:cubicBezTo>
                  <a:cubicBezTo>
                    <a:pt x="27" y="332"/>
                    <a:pt x="26" y="335"/>
                    <a:pt x="25" y="339"/>
                  </a:cubicBezTo>
                  <a:cubicBezTo>
                    <a:pt x="24" y="342"/>
                    <a:pt x="23" y="344"/>
                    <a:pt x="23" y="347"/>
                  </a:cubicBezTo>
                  <a:cubicBezTo>
                    <a:pt x="22" y="349"/>
                    <a:pt x="22" y="350"/>
                    <a:pt x="21" y="351"/>
                  </a:cubicBezTo>
                  <a:cubicBezTo>
                    <a:pt x="20" y="352"/>
                    <a:pt x="20" y="352"/>
                    <a:pt x="19" y="352"/>
                  </a:cubicBezTo>
                  <a:cubicBezTo>
                    <a:pt x="18" y="352"/>
                    <a:pt x="17" y="352"/>
                    <a:pt x="16" y="351"/>
                  </a:cubicBezTo>
                  <a:cubicBezTo>
                    <a:pt x="15" y="351"/>
                    <a:pt x="14" y="350"/>
                    <a:pt x="12" y="348"/>
                  </a:cubicBezTo>
                  <a:cubicBezTo>
                    <a:pt x="11" y="347"/>
                    <a:pt x="9" y="346"/>
                    <a:pt x="7" y="344"/>
                  </a:cubicBezTo>
                  <a:cubicBezTo>
                    <a:pt x="6" y="342"/>
                    <a:pt x="5" y="341"/>
                    <a:pt x="4" y="340"/>
                  </a:cubicBezTo>
                  <a:cubicBezTo>
                    <a:pt x="3" y="339"/>
                    <a:pt x="2" y="338"/>
                    <a:pt x="2" y="337"/>
                  </a:cubicBezTo>
                  <a:cubicBezTo>
                    <a:pt x="1" y="336"/>
                    <a:pt x="1" y="336"/>
                    <a:pt x="1" y="335"/>
                  </a:cubicBezTo>
                  <a:cubicBezTo>
                    <a:pt x="0" y="334"/>
                    <a:pt x="0" y="333"/>
                    <a:pt x="0" y="331"/>
                  </a:cubicBezTo>
                  <a:cubicBezTo>
                    <a:pt x="0" y="330"/>
                    <a:pt x="1" y="328"/>
                    <a:pt x="2" y="325"/>
                  </a:cubicBezTo>
                  <a:cubicBezTo>
                    <a:pt x="3" y="322"/>
                    <a:pt x="4" y="318"/>
                    <a:pt x="6" y="314"/>
                  </a:cubicBezTo>
                  <a:cubicBezTo>
                    <a:pt x="8" y="310"/>
                    <a:pt x="10" y="306"/>
                    <a:pt x="13" y="302"/>
                  </a:cubicBezTo>
                  <a:cubicBezTo>
                    <a:pt x="16" y="298"/>
                    <a:pt x="19" y="294"/>
                    <a:pt x="23" y="290"/>
                  </a:cubicBezTo>
                  <a:cubicBezTo>
                    <a:pt x="29" y="284"/>
                    <a:pt x="35" y="280"/>
                    <a:pt x="41" y="277"/>
                  </a:cubicBezTo>
                  <a:cubicBezTo>
                    <a:pt x="46" y="274"/>
                    <a:pt x="52" y="272"/>
                    <a:pt x="58" y="272"/>
                  </a:cubicBezTo>
                  <a:cubicBezTo>
                    <a:pt x="63" y="272"/>
                    <a:pt x="69" y="273"/>
                    <a:pt x="74" y="275"/>
                  </a:cubicBezTo>
                  <a:cubicBezTo>
                    <a:pt x="79" y="277"/>
                    <a:pt x="84" y="280"/>
                    <a:pt x="88" y="285"/>
                  </a:cubicBezTo>
                  <a:cubicBezTo>
                    <a:pt x="92" y="288"/>
                    <a:pt x="95" y="292"/>
                    <a:pt x="98" y="297"/>
                  </a:cubicBezTo>
                  <a:cubicBezTo>
                    <a:pt x="101" y="301"/>
                    <a:pt x="103" y="306"/>
                    <a:pt x="105" y="313"/>
                  </a:cubicBezTo>
                  <a:cubicBezTo>
                    <a:pt x="107" y="319"/>
                    <a:pt x="109" y="327"/>
                    <a:pt x="109" y="336"/>
                  </a:cubicBezTo>
                  <a:cubicBezTo>
                    <a:pt x="110" y="345"/>
                    <a:pt x="111" y="356"/>
                    <a:pt x="111" y="370"/>
                  </a:cubicBezTo>
                  <a:lnTo>
                    <a:pt x="111" y="397"/>
                  </a:lnTo>
                  <a:lnTo>
                    <a:pt x="156" y="352"/>
                  </a:lnTo>
                  <a:cubicBezTo>
                    <a:pt x="157" y="351"/>
                    <a:pt x="158" y="351"/>
                    <a:pt x="158" y="351"/>
                  </a:cubicBezTo>
                  <a:cubicBezTo>
                    <a:pt x="159" y="350"/>
                    <a:pt x="160" y="351"/>
                    <a:pt x="161" y="351"/>
                  </a:cubicBezTo>
                  <a:cubicBezTo>
                    <a:pt x="162" y="351"/>
                    <a:pt x="164" y="352"/>
                    <a:pt x="165" y="353"/>
                  </a:cubicBezTo>
                  <a:cubicBezTo>
                    <a:pt x="166" y="354"/>
                    <a:pt x="168" y="355"/>
                    <a:pt x="170" y="357"/>
                  </a:cubicBezTo>
                  <a:close/>
                  <a:moveTo>
                    <a:pt x="214" y="216"/>
                  </a:moveTo>
                  <a:cubicBezTo>
                    <a:pt x="223" y="225"/>
                    <a:pt x="231" y="234"/>
                    <a:pt x="237" y="243"/>
                  </a:cubicBezTo>
                  <a:cubicBezTo>
                    <a:pt x="243" y="252"/>
                    <a:pt x="247" y="261"/>
                    <a:pt x="248" y="269"/>
                  </a:cubicBezTo>
                  <a:cubicBezTo>
                    <a:pt x="250" y="278"/>
                    <a:pt x="250" y="286"/>
                    <a:pt x="247" y="294"/>
                  </a:cubicBezTo>
                  <a:cubicBezTo>
                    <a:pt x="245" y="302"/>
                    <a:pt x="240" y="310"/>
                    <a:pt x="232" y="318"/>
                  </a:cubicBezTo>
                  <a:cubicBezTo>
                    <a:pt x="224" y="326"/>
                    <a:pt x="216" y="331"/>
                    <a:pt x="208" y="333"/>
                  </a:cubicBezTo>
                  <a:cubicBezTo>
                    <a:pt x="201" y="336"/>
                    <a:pt x="193" y="336"/>
                    <a:pt x="185" y="334"/>
                  </a:cubicBezTo>
                  <a:cubicBezTo>
                    <a:pt x="177" y="332"/>
                    <a:pt x="168" y="328"/>
                    <a:pt x="160" y="322"/>
                  </a:cubicBezTo>
                  <a:cubicBezTo>
                    <a:pt x="151" y="316"/>
                    <a:pt x="143" y="308"/>
                    <a:pt x="133" y="299"/>
                  </a:cubicBezTo>
                  <a:cubicBezTo>
                    <a:pt x="124" y="290"/>
                    <a:pt x="117" y="281"/>
                    <a:pt x="111" y="272"/>
                  </a:cubicBezTo>
                  <a:cubicBezTo>
                    <a:pt x="105" y="263"/>
                    <a:pt x="101" y="254"/>
                    <a:pt x="99" y="246"/>
                  </a:cubicBezTo>
                  <a:cubicBezTo>
                    <a:pt x="97" y="237"/>
                    <a:pt x="98" y="229"/>
                    <a:pt x="100" y="221"/>
                  </a:cubicBezTo>
                  <a:cubicBezTo>
                    <a:pt x="103" y="213"/>
                    <a:pt x="108" y="205"/>
                    <a:pt x="116" y="197"/>
                  </a:cubicBezTo>
                  <a:cubicBezTo>
                    <a:pt x="124" y="189"/>
                    <a:pt x="131" y="184"/>
                    <a:pt x="139" y="182"/>
                  </a:cubicBezTo>
                  <a:cubicBezTo>
                    <a:pt x="147" y="179"/>
                    <a:pt x="155" y="179"/>
                    <a:pt x="163" y="181"/>
                  </a:cubicBezTo>
                  <a:cubicBezTo>
                    <a:pt x="171" y="183"/>
                    <a:pt x="179" y="187"/>
                    <a:pt x="188" y="193"/>
                  </a:cubicBezTo>
                  <a:cubicBezTo>
                    <a:pt x="196" y="199"/>
                    <a:pt x="205" y="207"/>
                    <a:pt x="214" y="216"/>
                  </a:cubicBezTo>
                  <a:close/>
                  <a:moveTo>
                    <a:pt x="192" y="241"/>
                  </a:moveTo>
                  <a:cubicBezTo>
                    <a:pt x="187" y="235"/>
                    <a:pt x="182" y="231"/>
                    <a:pt x="177" y="227"/>
                  </a:cubicBezTo>
                  <a:cubicBezTo>
                    <a:pt x="173" y="223"/>
                    <a:pt x="169" y="220"/>
                    <a:pt x="165" y="217"/>
                  </a:cubicBezTo>
                  <a:cubicBezTo>
                    <a:pt x="161" y="215"/>
                    <a:pt x="158" y="213"/>
                    <a:pt x="155" y="212"/>
                  </a:cubicBezTo>
                  <a:cubicBezTo>
                    <a:pt x="152" y="211"/>
                    <a:pt x="149" y="210"/>
                    <a:pt x="147" y="210"/>
                  </a:cubicBezTo>
                  <a:cubicBezTo>
                    <a:pt x="144" y="210"/>
                    <a:pt x="142" y="211"/>
                    <a:pt x="139" y="212"/>
                  </a:cubicBezTo>
                  <a:cubicBezTo>
                    <a:pt x="137" y="213"/>
                    <a:pt x="135" y="214"/>
                    <a:pt x="133" y="216"/>
                  </a:cubicBezTo>
                  <a:cubicBezTo>
                    <a:pt x="130" y="220"/>
                    <a:pt x="128" y="224"/>
                    <a:pt x="127" y="228"/>
                  </a:cubicBezTo>
                  <a:cubicBezTo>
                    <a:pt x="126" y="231"/>
                    <a:pt x="127" y="236"/>
                    <a:pt x="129" y="240"/>
                  </a:cubicBezTo>
                  <a:cubicBezTo>
                    <a:pt x="131" y="245"/>
                    <a:pt x="134" y="250"/>
                    <a:pt x="139" y="256"/>
                  </a:cubicBezTo>
                  <a:cubicBezTo>
                    <a:pt x="143" y="261"/>
                    <a:pt x="149" y="267"/>
                    <a:pt x="156" y="274"/>
                  </a:cubicBezTo>
                  <a:cubicBezTo>
                    <a:pt x="164" y="282"/>
                    <a:pt x="171" y="289"/>
                    <a:pt x="177" y="293"/>
                  </a:cubicBezTo>
                  <a:cubicBezTo>
                    <a:pt x="183" y="298"/>
                    <a:pt x="188" y="301"/>
                    <a:pt x="193" y="303"/>
                  </a:cubicBezTo>
                  <a:cubicBezTo>
                    <a:pt x="197" y="305"/>
                    <a:pt x="201" y="305"/>
                    <a:pt x="205" y="304"/>
                  </a:cubicBezTo>
                  <a:cubicBezTo>
                    <a:pt x="208" y="303"/>
                    <a:pt x="211" y="301"/>
                    <a:pt x="214" y="298"/>
                  </a:cubicBezTo>
                  <a:cubicBezTo>
                    <a:pt x="217" y="296"/>
                    <a:pt x="218" y="294"/>
                    <a:pt x="219" y="291"/>
                  </a:cubicBezTo>
                  <a:cubicBezTo>
                    <a:pt x="220" y="289"/>
                    <a:pt x="221" y="286"/>
                    <a:pt x="221" y="283"/>
                  </a:cubicBezTo>
                  <a:cubicBezTo>
                    <a:pt x="221" y="280"/>
                    <a:pt x="220" y="277"/>
                    <a:pt x="218" y="274"/>
                  </a:cubicBezTo>
                  <a:cubicBezTo>
                    <a:pt x="217" y="271"/>
                    <a:pt x="215" y="268"/>
                    <a:pt x="213" y="264"/>
                  </a:cubicBezTo>
                  <a:cubicBezTo>
                    <a:pt x="210" y="261"/>
                    <a:pt x="207" y="257"/>
                    <a:pt x="204" y="253"/>
                  </a:cubicBezTo>
                  <a:cubicBezTo>
                    <a:pt x="200" y="249"/>
                    <a:pt x="196" y="245"/>
                    <a:pt x="192" y="241"/>
                  </a:cubicBezTo>
                  <a:close/>
                  <a:moveTo>
                    <a:pt x="305" y="126"/>
                  </a:moveTo>
                  <a:cubicBezTo>
                    <a:pt x="314" y="135"/>
                    <a:pt x="321" y="144"/>
                    <a:pt x="327" y="153"/>
                  </a:cubicBezTo>
                  <a:cubicBezTo>
                    <a:pt x="333" y="161"/>
                    <a:pt x="337" y="170"/>
                    <a:pt x="339" y="179"/>
                  </a:cubicBezTo>
                  <a:cubicBezTo>
                    <a:pt x="341" y="187"/>
                    <a:pt x="340" y="195"/>
                    <a:pt x="338" y="203"/>
                  </a:cubicBezTo>
                  <a:cubicBezTo>
                    <a:pt x="335" y="212"/>
                    <a:pt x="330" y="219"/>
                    <a:pt x="322" y="227"/>
                  </a:cubicBezTo>
                  <a:cubicBezTo>
                    <a:pt x="315" y="235"/>
                    <a:pt x="307" y="240"/>
                    <a:pt x="299" y="243"/>
                  </a:cubicBezTo>
                  <a:cubicBezTo>
                    <a:pt x="291" y="245"/>
                    <a:pt x="283" y="245"/>
                    <a:pt x="275" y="243"/>
                  </a:cubicBezTo>
                  <a:cubicBezTo>
                    <a:pt x="267" y="241"/>
                    <a:pt x="259" y="237"/>
                    <a:pt x="250" y="231"/>
                  </a:cubicBezTo>
                  <a:cubicBezTo>
                    <a:pt x="242" y="225"/>
                    <a:pt x="233" y="217"/>
                    <a:pt x="224" y="208"/>
                  </a:cubicBezTo>
                  <a:cubicBezTo>
                    <a:pt x="215" y="199"/>
                    <a:pt x="207" y="190"/>
                    <a:pt x="201" y="181"/>
                  </a:cubicBezTo>
                  <a:cubicBezTo>
                    <a:pt x="196" y="172"/>
                    <a:pt x="192" y="164"/>
                    <a:pt x="190" y="155"/>
                  </a:cubicBezTo>
                  <a:cubicBezTo>
                    <a:pt x="188" y="147"/>
                    <a:pt x="188" y="138"/>
                    <a:pt x="191" y="130"/>
                  </a:cubicBezTo>
                  <a:cubicBezTo>
                    <a:pt x="193" y="122"/>
                    <a:pt x="199" y="114"/>
                    <a:pt x="206" y="107"/>
                  </a:cubicBezTo>
                  <a:cubicBezTo>
                    <a:pt x="214" y="99"/>
                    <a:pt x="222" y="94"/>
                    <a:pt x="230" y="91"/>
                  </a:cubicBezTo>
                  <a:cubicBezTo>
                    <a:pt x="238" y="89"/>
                    <a:pt x="246" y="88"/>
                    <a:pt x="254" y="90"/>
                  </a:cubicBezTo>
                  <a:cubicBezTo>
                    <a:pt x="262" y="92"/>
                    <a:pt x="270" y="97"/>
                    <a:pt x="278" y="103"/>
                  </a:cubicBezTo>
                  <a:cubicBezTo>
                    <a:pt x="287" y="109"/>
                    <a:pt x="296" y="116"/>
                    <a:pt x="305" y="126"/>
                  </a:cubicBezTo>
                  <a:close/>
                  <a:moveTo>
                    <a:pt x="283" y="150"/>
                  </a:moveTo>
                  <a:cubicBezTo>
                    <a:pt x="277" y="145"/>
                    <a:pt x="272" y="140"/>
                    <a:pt x="268" y="136"/>
                  </a:cubicBezTo>
                  <a:cubicBezTo>
                    <a:pt x="263" y="132"/>
                    <a:pt x="259" y="129"/>
                    <a:pt x="256" y="127"/>
                  </a:cubicBezTo>
                  <a:cubicBezTo>
                    <a:pt x="252" y="124"/>
                    <a:pt x="248" y="122"/>
                    <a:pt x="245" y="121"/>
                  </a:cubicBezTo>
                  <a:cubicBezTo>
                    <a:pt x="242" y="120"/>
                    <a:pt x="240" y="119"/>
                    <a:pt x="237" y="119"/>
                  </a:cubicBezTo>
                  <a:cubicBezTo>
                    <a:pt x="234" y="120"/>
                    <a:pt x="232" y="120"/>
                    <a:pt x="230" y="121"/>
                  </a:cubicBezTo>
                  <a:cubicBezTo>
                    <a:pt x="228" y="122"/>
                    <a:pt x="226" y="124"/>
                    <a:pt x="224" y="126"/>
                  </a:cubicBezTo>
                  <a:cubicBezTo>
                    <a:pt x="220" y="129"/>
                    <a:pt x="218" y="133"/>
                    <a:pt x="218" y="137"/>
                  </a:cubicBezTo>
                  <a:cubicBezTo>
                    <a:pt x="217" y="141"/>
                    <a:pt x="218" y="145"/>
                    <a:pt x="220" y="150"/>
                  </a:cubicBezTo>
                  <a:cubicBezTo>
                    <a:pt x="222" y="155"/>
                    <a:pt x="225" y="160"/>
                    <a:pt x="229" y="165"/>
                  </a:cubicBezTo>
                  <a:cubicBezTo>
                    <a:pt x="234" y="171"/>
                    <a:pt x="240" y="177"/>
                    <a:pt x="246" y="184"/>
                  </a:cubicBezTo>
                  <a:cubicBezTo>
                    <a:pt x="254" y="192"/>
                    <a:pt x="261" y="198"/>
                    <a:pt x="267" y="203"/>
                  </a:cubicBezTo>
                  <a:cubicBezTo>
                    <a:pt x="273" y="208"/>
                    <a:pt x="279" y="211"/>
                    <a:pt x="283" y="213"/>
                  </a:cubicBezTo>
                  <a:cubicBezTo>
                    <a:pt x="288" y="214"/>
                    <a:pt x="292" y="215"/>
                    <a:pt x="295" y="214"/>
                  </a:cubicBezTo>
                  <a:cubicBezTo>
                    <a:pt x="299" y="213"/>
                    <a:pt x="302" y="211"/>
                    <a:pt x="305" y="208"/>
                  </a:cubicBezTo>
                  <a:cubicBezTo>
                    <a:pt x="307" y="206"/>
                    <a:pt x="309" y="203"/>
                    <a:pt x="310" y="201"/>
                  </a:cubicBezTo>
                  <a:cubicBezTo>
                    <a:pt x="311" y="198"/>
                    <a:pt x="311" y="195"/>
                    <a:pt x="311" y="193"/>
                  </a:cubicBezTo>
                  <a:cubicBezTo>
                    <a:pt x="311" y="190"/>
                    <a:pt x="310" y="187"/>
                    <a:pt x="309" y="184"/>
                  </a:cubicBezTo>
                  <a:cubicBezTo>
                    <a:pt x="308" y="181"/>
                    <a:pt x="306" y="177"/>
                    <a:pt x="303" y="174"/>
                  </a:cubicBezTo>
                  <a:cubicBezTo>
                    <a:pt x="301" y="170"/>
                    <a:pt x="298" y="167"/>
                    <a:pt x="294" y="163"/>
                  </a:cubicBezTo>
                  <a:cubicBezTo>
                    <a:pt x="291" y="159"/>
                    <a:pt x="287" y="155"/>
                    <a:pt x="283" y="150"/>
                  </a:cubicBezTo>
                  <a:close/>
                  <a:moveTo>
                    <a:pt x="441" y="86"/>
                  </a:moveTo>
                  <a:cubicBezTo>
                    <a:pt x="443" y="87"/>
                    <a:pt x="444" y="89"/>
                    <a:pt x="445" y="90"/>
                  </a:cubicBezTo>
                  <a:cubicBezTo>
                    <a:pt x="446" y="91"/>
                    <a:pt x="447" y="93"/>
                    <a:pt x="448" y="94"/>
                  </a:cubicBezTo>
                  <a:cubicBezTo>
                    <a:pt x="448" y="95"/>
                    <a:pt x="448" y="96"/>
                    <a:pt x="448" y="97"/>
                  </a:cubicBezTo>
                  <a:cubicBezTo>
                    <a:pt x="448" y="97"/>
                    <a:pt x="448" y="98"/>
                    <a:pt x="447" y="99"/>
                  </a:cubicBezTo>
                  <a:lnTo>
                    <a:pt x="381" y="164"/>
                  </a:lnTo>
                  <a:cubicBezTo>
                    <a:pt x="380" y="166"/>
                    <a:pt x="379" y="167"/>
                    <a:pt x="378" y="167"/>
                  </a:cubicBezTo>
                  <a:cubicBezTo>
                    <a:pt x="376" y="168"/>
                    <a:pt x="375" y="168"/>
                    <a:pt x="374" y="168"/>
                  </a:cubicBezTo>
                  <a:cubicBezTo>
                    <a:pt x="373" y="168"/>
                    <a:pt x="371" y="168"/>
                    <a:pt x="370" y="167"/>
                  </a:cubicBezTo>
                  <a:cubicBezTo>
                    <a:pt x="368" y="166"/>
                    <a:pt x="366" y="164"/>
                    <a:pt x="364" y="162"/>
                  </a:cubicBezTo>
                  <a:cubicBezTo>
                    <a:pt x="362" y="160"/>
                    <a:pt x="361" y="158"/>
                    <a:pt x="359" y="157"/>
                  </a:cubicBezTo>
                  <a:cubicBezTo>
                    <a:pt x="358" y="155"/>
                    <a:pt x="357" y="154"/>
                    <a:pt x="357" y="152"/>
                  </a:cubicBezTo>
                  <a:cubicBezTo>
                    <a:pt x="356" y="150"/>
                    <a:pt x="356" y="149"/>
                    <a:pt x="355" y="147"/>
                  </a:cubicBezTo>
                  <a:cubicBezTo>
                    <a:pt x="355" y="145"/>
                    <a:pt x="355" y="143"/>
                    <a:pt x="355" y="141"/>
                  </a:cubicBezTo>
                  <a:lnTo>
                    <a:pt x="353" y="100"/>
                  </a:lnTo>
                  <a:cubicBezTo>
                    <a:pt x="353" y="92"/>
                    <a:pt x="353" y="85"/>
                    <a:pt x="352" y="79"/>
                  </a:cubicBezTo>
                  <a:cubicBezTo>
                    <a:pt x="351" y="73"/>
                    <a:pt x="349" y="68"/>
                    <a:pt x="348" y="64"/>
                  </a:cubicBezTo>
                  <a:cubicBezTo>
                    <a:pt x="347" y="60"/>
                    <a:pt x="345" y="56"/>
                    <a:pt x="343" y="53"/>
                  </a:cubicBezTo>
                  <a:cubicBezTo>
                    <a:pt x="341" y="51"/>
                    <a:pt x="339" y="48"/>
                    <a:pt x="337" y="46"/>
                  </a:cubicBezTo>
                  <a:cubicBezTo>
                    <a:pt x="335" y="44"/>
                    <a:pt x="333" y="43"/>
                    <a:pt x="331" y="41"/>
                  </a:cubicBezTo>
                  <a:cubicBezTo>
                    <a:pt x="328" y="40"/>
                    <a:pt x="326" y="40"/>
                    <a:pt x="323" y="40"/>
                  </a:cubicBezTo>
                  <a:cubicBezTo>
                    <a:pt x="321" y="39"/>
                    <a:pt x="318" y="40"/>
                    <a:pt x="316" y="41"/>
                  </a:cubicBezTo>
                  <a:cubicBezTo>
                    <a:pt x="313" y="42"/>
                    <a:pt x="311" y="44"/>
                    <a:pt x="308" y="46"/>
                  </a:cubicBezTo>
                  <a:cubicBezTo>
                    <a:pt x="305" y="50"/>
                    <a:pt x="302" y="53"/>
                    <a:pt x="300" y="57"/>
                  </a:cubicBezTo>
                  <a:cubicBezTo>
                    <a:pt x="299" y="61"/>
                    <a:pt x="297" y="64"/>
                    <a:pt x="296" y="67"/>
                  </a:cubicBezTo>
                  <a:cubicBezTo>
                    <a:pt x="295" y="70"/>
                    <a:pt x="295" y="73"/>
                    <a:pt x="294" y="75"/>
                  </a:cubicBezTo>
                  <a:cubicBezTo>
                    <a:pt x="294" y="77"/>
                    <a:pt x="293" y="79"/>
                    <a:pt x="292" y="80"/>
                  </a:cubicBezTo>
                  <a:cubicBezTo>
                    <a:pt x="292" y="80"/>
                    <a:pt x="291" y="80"/>
                    <a:pt x="290" y="81"/>
                  </a:cubicBezTo>
                  <a:cubicBezTo>
                    <a:pt x="290" y="81"/>
                    <a:pt x="289" y="80"/>
                    <a:pt x="288" y="80"/>
                  </a:cubicBezTo>
                  <a:cubicBezTo>
                    <a:pt x="287" y="79"/>
                    <a:pt x="285" y="78"/>
                    <a:pt x="284" y="77"/>
                  </a:cubicBezTo>
                  <a:cubicBezTo>
                    <a:pt x="282" y="76"/>
                    <a:pt x="281" y="74"/>
                    <a:pt x="279" y="72"/>
                  </a:cubicBezTo>
                  <a:cubicBezTo>
                    <a:pt x="277" y="71"/>
                    <a:pt x="276" y="70"/>
                    <a:pt x="275" y="69"/>
                  </a:cubicBezTo>
                  <a:cubicBezTo>
                    <a:pt x="274" y="68"/>
                    <a:pt x="274" y="67"/>
                    <a:pt x="273" y="66"/>
                  </a:cubicBezTo>
                  <a:cubicBezTo>
                    <a:pt x="273" y="65"/>
                    <a:pt x="272" y="64"/>
                    <a:pt x="272" y="63"/>
                  </a:cubicBezTo>
                  <a:cubicBezTo>
                    <a:pt x="272" y="62"/>
                    <a:pt x="272" y="61"/>
                    <a:pt x="272" y="60"/>
                  </a:cubicBezTo>
                  <a:cubicBezTo>
                    <a:pt x="272" y="58"/>
                    <a:pt x="272" y="56"/>
                    <a:pt x="273" y="53"/>
                  </a:cubicBezTo>
                  <a:cubicBezTo>
                    <a:pt x="274" y="50"/>
                    <a:pt x="276" y="47"/>
                    <a:pt x="277" y="43"/>
                  </a:cubicBezTo>
                  <a:cubicBezTo>
                    <a:pt x="279" y="39"/>
                    <a:pt x="282" y="35"/>
                    <a:pt x="284" y="31"/>
                  </a:cubicBezTo>
                  <a:cubicBezTo>
                    <a:pt x="287" y="26"/>
                    <a:pt x="290" y="22"/>
                    <a:pt x="294" y="19"/>
                  </a:cubicBezTo>
                  <a:cubicBezTo>
                    <a:pt x="300" y="13"/>
                    <a:pt x="306" y="8"/>
                    <a:pt x="312" y="5"/>
                  </a:cubicBezTo>
                  <a:cubicBezTo>
                    <a:pt x="318" y="2"/>
                    <a:pt x="324" y="1"/>
                    <a:pt x="329" y="0"/>
                  </a:cubicBezTo>
                  <a:cubicBezTo>
                    <a:pt x="335" y="0"/>
                    <a:pt x="340" y="1"/>
                    <a:pt x="346" y="3"/>
                  </a:cubicBezTo>
                  <a:cubicBezTo>
                    <a:pt x="351" y="6"/>
                    <a:pt x="355" y="9"/>
                    <a:pt x="360" y="13"/>
                  </a:cubicBezTo>
                  <a:cubicBezTo>
                    <a:pt x="363" y="17"/>
                    <a:pt x="367" y="21"/>
                    <a:pt x="369" y="25"/>
                  </a:cubicBezTo>
                  <a:cubicBezTo>
                    <a:pt x="372" y="29"/>
                    <a:pt x="375" y="35"/>
                    <a:pt x="377" y="41"/>
                  </a:cubicBezTo>
                  <a:cubicBezTo>
                    <a:pt x="379" y="48"/>
                    <a:pt x="380" y="55"/>
                    <a:pt x="381" y="64"/>
                  </a:cubicBezTo>
                  <a:cubicBezTo>
                    <a:pt x="382" y="74"/>
                    <a:pt x="382" y="85"/>
                    <a:pt x="382" y="98"/>
                  </a:cubicBezTo>
                  <a:lnTo>
                    <a:pt x="383" y="125"/>
                  </a:lnTo>
                  <a:lnTo>
                    <a:pt x="428" y="80"/>
                  </a:lnTo>
                  <a:cubicBezTo>
                    <a:pt x="428" y="80"/>
                    <a:pt x="429" y="79"/>
                    <a:pt x="430" y="79"/>
                  </a:cubicBezTo>
                  <a:cubicBezTo>
                    <a:pt x="431" y="79"/>
                    <a:pt x="432" y="79"/>
                    <a:pt x="433" y="79"/>
                  </a:cubicBezTo>
                  <a:cubicBezTo>
                    <a:pt x="434" y="80"/>
                    <a:pt x="435" y="80"/>
                    <a:pt x="437" y="81"/>
                  </a:cubicBezTo>
                  <a:cubicBezTo>
                    <a:pt x="438" y="83"/>
                    <a:pt x="440" y="84"/>
                    <a:pt x="441" y="86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74"/>
            <p:cNvSpPr>
              <a:spLocks noEditPoints="1"/>
            </p:cNvSpPr>
            <p:nvPr/>
          </p:nvSpPr>
          <p:spPr bwMode="auto">
            <a:xfrm>
              <a:off x="3017" y="1795"/>
              <a:ext cx="161" cy="165"/>
            </a:xfrm>
            <a:custGeom>
              <a:avLst/>
              <a:gdLst/>
              <a:ahLst/>
              <a:cxnLst>
                <a:cxn ang="0">
                  <a:pos x="176" y="368"/>
                </a:cxn>
                <a:cxn ang="0">
                  <a:pos x="102" y="440"/>
                </a:cxn>
                <a:cxn ang="0">
                  <a:pos x="85" y="424"/>
                </a:cxn>
                <a:cxn ang="0">
                  <a:pos x="79" y="350"/>
                </a:cxn>
                <a:cxn ang="0">
                  <a:pos x="58" y="313"/>
                </a:cxn>
                <a:cxn ang="0">
                  <a:pos x="28" y="329"/>
                </a:cxn>
                <a:cxn ang="0">
                  <a:pos x="18" y="352"/>
                </a:cxn>
                <a:cxn ang="0">
                  <a:pos x="3" y="340"/>
                </a:cxn>
                <a:cxn ang="0">
                  <a:pos x="1" y="325"/>
                </a:cxn>
                <a:cxn ang="0">
                  <a:pos x="40" y="277"/>
                </a:cxn>
                <a:cxn ang="0">
                  <a:pos x="97" y="297"/>
                </a:cxn>
                <a:cxn ang="0">
                  <a:pos x="111" y="397"/>
                </a:cxn>
                <a:cxn ang="0">
                  <a:pos x="164" y="353"/>
                </a:cxn>
                <a:cxn ang="0">
                  <a:pos x="248" y="269"/>
                </a:cxn>
                <a:cxn ang="0">
                  <a:pos x="184" y="334"/>
                </a:cxn>
                <a:cxn ang="0">
                  <a:pos x="99" y="246"/>
                </a:cxn>
                <a:cxn ang="0">
                  <a:pos x="162" y="181"/>
                </a:cxn>
                <a:cxn ang="0">
                  <a:pos x="177" y="227"/>
                </a:cxn>
                <a:cxn ang="0">
                  <a:pos x="139" y="212"/>
                </a:cxn>
                <a:cxn ang="0">
                  <a:pos x="138" y="256"/>
                </a:cxn>
                <a:cxn ang="0">
                  <a:pos x="204" y="304"/>
                </a:cxn>
                <a:cxn ang="0">
                  <a:pos x="218" y="274"/>
                </a:cxn>
                <a:cxn ang="0">
                  <a:pos x="304" y="126"/>
                </a:cxn>
                <a:cxn ang="0">
                  <a:pos x="322" y="227"/>
                </a:cxn>
                <a:cxn ang="0">
                  <a:pos x="223" y="208"/>
                </a:cxn>
                <a:cxn ang="0">
                  <a:pos x="206" y="107"/>
                </a:cxn>
                <a:cxn ang="0">
                  <a:pos x="304" y="126"/>
                </a:cxn>
                <a:cxn ang="0">
                  <a:pos x="245" y="121"/>
                </a:cxn>
                <a:cxn ang="0">
                  <a:pos x="217" y="137"/>
                </a:cxn>
                <a:cxn ang="0">
                  <a:pos x="267" y="203"/>
                </a:cxn>
                <a:cxn ang="0">
                  <a:pos x="309" y="201"/>
                </a:cxn>
                <a:cxn ang="0">
                  <a:pos x="294" y="163"/>
                </a:cxn>
                <a:cxn ang="0">
                  <a:pos x="430" y="101"/>
                </a:cxn>
                <a:cxn ang="0">
                  <a:pos x="384" y="159"/>
                </a:cxn>
                <a:cxn ang="0">
                  <a:pos x="364" y="162"/>
                </a:cxn>
                <a:cxn ang="0">
                  <a:pos x="352" y="145"/>
                </a:cxn>
                <a:cxn ang="0">
                  <a:pos x="386" y="126"/>
                </a:cxn>
                <a:cxn ang="0">
                  <a:pos x="390" y="90"/>
                </a:cxn>
                <a:cxn ang="0">
                  <a:pos x="348" y="97"/>
                </a:cxn>
                <a:cxn ang="0">
                  <a:pos x="330" y="107"/>
                </a:cxn>
                <a:cxn ang="0">
                  <a:pos x="319" y="93"/>
                </a:cxn>
                <a:cxn ang="0">
                  <a:pos x="342" y="60"/>
                </a:cxn>
                <a:cxn ang="0">
                  <a:pos x="321" y="36"/>
                </a:cxn>
                <a:cxn ang="0">
                  <a:pos x="294" y="64"/>
                </a:cxn>
                <a:cxn ang="0">
                  <a:pos x="286" y="78"/>
                </a:cxn>
                <a:cxn ang="0">
                  <a:pos x="272" y="65"/>
                </a:cxn>
                <a:cxn ang="0">
                  <a:pos x="276" y="44"/>
                </a:cxn>
                <a:cxn ang="0">
                  <a:pos x="326" y="1"/>
                </a:cxn>
                <a:cxn ang="0">
                  <a:pos x="369" y="36"/>
                </a:cxn>
                <a:cxn ang="0">
                  <a:pos x="378" y="53"/>
                </a:cxn>
              </a:cxnLst>
              <a:rect l="0" t="0" r="r" b="b"/>
              <a:pathLst>
                <a:path w="431" h="440">
                  <a:moveTo>
                    <a:pt x="169" y="357"/>
                  </a:moveTo>
                  <a:cubicBezTo>
                    <a:pt x="171" y="359"/>
                    <a:pt x="172" y="360"/>
                    <a:pt x="173" y="362"/>
                  </a:cubicBezTo>
                  <a:cubicBezTo>
                    <a:pt x="174" y="363"/>
                    <a:pt x="175" y="364"/>
                    <a:pt x="175" y="365"/>
                  </a:cubicBezTo>
                  <a:cubicBezTo>
                    <a:pt x="176" y="366"/>
                    <a:pt x="176" y="367"/>
                    <a:pt x="176" y="368"/>
                  </a:cubicBezTo>
                  <a:cubicBezTo>
                    <a:pt x="176" y="369"/>
                    <a:pt x="175" y="370"/>
                    <a:pt x="175" y="370"/>
                  </a:cubicBezTo>
                  <a:lnTo>
                    <a:pt x="109" y="436"/>
                  </a:lnTo>
                  <a:cubicBezTo>
                    <a:pt x="108" y="437"/>
                    <a:pt x="107" y="438"/>
                    <a:pt x="105" y="439"/>
                  </a:cubicBezTo>
                  <a:cubicBezTo>
                    <a:pt x="104" y="440"/>
                    <a:pt x="103" y="440"/>
                    <a:pt x="102" y="440"/>
                  </a:cubicBezTo>
                  <a:cubicBezTo>
                    <a:pt x="100" y="440"/>
                    <a:pt x="99" y="439"/>
                    <a:pt x="97" y="438"/>
                  </a:cubicBezTo>
                  <a:cubicBezTo>
                    <a:pt x="96" y="437"/>
                    <a:pt x="94" y="436"/>
                    <a:pt x="92" y="433"/>
                  </a:cubicBezTo>
                  <a:cubicBezTo>
                    <a:pt x="90" y="432"/>
                    <a:pt x="88" y="430"/>
                    <a:pt x="87" y="428"/>
                  </a:cubicBezTo>
                  <a:cubicBezTo>
                    <a:pt x="86" y="427"/>
                    <a:pt x="85" y="425"/>
                    <a:pt x="85" y="424"/>
                  </a:cubicBezTo>
                  <a:cubicBezTo>
                    <a:pt x="84" y="422"/>
                    <a:pt x="83" y="420"/>
                    <a:pt x="83" y="419"/>
                  </a:cubicBezTo>
                  <a:cubicBezTo>
                    <a:pt x="83" y="417"/>
                    <a:pt x="83" y="415"/>
                    <a:pt x="83" y="412"/>
                  </a:cubicBezTo>
                  <a:lnTo>
                    <a:pt x="81" y="371"/>
                  </a:lnTo>
                  <a:cubicBezTo>
                    <a:pt x="81" y="363"/>
                    <a:pt x="80" y="356"/>
                    <a:pt x="79" y="350"/>
                  </a:cubicBezTo>
                  <a:cubicBezTo>
                    <a:pt x="79" y="345"/>
                    <a:pt x="77" y="340"/>
                    <a:pt x="76" y="336"/>
                  </a:cubicBezTo>
                  <a:cubicBezTo>
                    <a:pt x="74" y="331"/>
                    <a:pt x="73" y="328"/>
                    <a:pt x="71" y="325"/>
                  </a:cubicBezTo>
                  <a:cubicBezTo>
                    <a:pt x="69" y="322"/>
                    <a:pt x="67" y="320"/>
                    <a:pt x="65" y="318"/>
                  </a:cubicBezTo>
                  <a:cubicBezTo>
                    <a:pt x="63" y="316"/>
                    <a:pt x="61" y="314"/>
                    <a:pt x="58" y="313"/>
                  </a:cubicBezTo>
                  <a:cubicBezTo>
                    <a:pt x="56" y="312"/>
                    <a:pt x="54" y="311"/>
                    <a:pt x="51" y="311"/>
                  </a:cubicBezTo>
                  <a:cubicBezTo>
                    <a:pt x="49" y="311"/>
                    <a:pt x="46" y="312"/>
                    <a:pt x="44" y="313"/>
                  </a:cubicBezTo>
                  <a:cubicBezTo>
                    <a:pt x="41" y="314"/>
                    <a:pt x="39" y="315"/>
                    <a:pt x="36" y="318"/>
                  </a:cubicBezTo>
                  <a:cubicBezTo>
                    <a:pt x="33" y="321"/>
                    <a:pt x="30" y="325"/>
                    <a:pt x="28" y="329"/>
                  </a:cubicBezTo>
                  <a:cubicBezTo>
                    <a:pt x="26" y="332"/>
                    <a:pt x="25" y="335"/>
                    <a:pt x="24" y="339"/>
                  </a:cubicBezTo>
                  <a:cubicBezTo>
                    <a:pt x="23" y="342"/>
                    <a:pt x="22" y="344"/>
                    <a:pt x="22" y="347"/>
                  </a:cubicBezTo>
                  <a:cubicBezTo>
                    <a:pt x="21" y="349"/>
                    <a:pt x="21" y="350"/>
                    <a:pt x="20" y="351"/>
                  </a:cubicBezTo>
                  <a:cubicBezTo>
                    <a:pt x="20" y="352"/>
                    <a:pt x="19" y="352"/>
                    <a:pt x="18" y="352"/>
                  </a:cubicBezTo>
                  <a:cubicBezTo>
                    <a:pt x="17" y="352"/>
                    <a:pt x="17" y="352"/>
                    <a:pt x="16" y="351"/>
                  </a:cubicBezTo>
                  <a:cubicBezTo>
                    <a:pt x="14" y="351"/>
                    <a:pt x="13" y="350"/>
                    <a:pt x="12" y="348"/>
                  </a:cubicBezTo>
                  <a:cubicBezTo>
                    <a:pt x="10" y="347"/>
                    <a:pt x="8" y="346"/>
                    <a:pt x="6" y="344"/>
                  </a:cubicBezTo>
                  <a:cubicBezTo>
                    <a:pt x="5" y="342"/>
                    <a:pt x="4" y="341"/>
                    <a:pt x="3" y="340"/>
                  </a:cubicBezTo>
                  <a:cubicBezTo>
                    <a:pt x="2" y="339"/>
                    <a:pt x="2" y="338"/>
                    <a:pt x="1" y="337"/>
                  </a:cubicBezTo>
                  <a:cubicBezTo>
                    <a:pt x="1" y="336"/>
                    <a:pt x="0" y="336"/>
                    <a:pt x="0" y="335"/>
                  </a:cubicBezTo>
                  <a:cubicBezTo>
                    <a:pt x="0" y="334"/>
                    <a:pt x="0" y="333"/>
                    <a:pt x="0" y="331"/>
                  </a:cubicBezTo>
                  <a:cubicBezTo>
                    <a:pt x="0" y="330"/>
                    <a:pt x="0" y="328"/>
                    <a:pt x="1" y="325"/>
                  </a:cubicBezTo>
                  <a:cubicBezTo>
                    <a:pt x="2" y="322"/>
                    <a:pt x="3" y="318"/>
                    <a:pt x="5" y="314"/>
                  </a:cubicBezTo>
                  <a:cubicBezTo>
                    <a:pt x="7" y="310"/>
                    <a:pt x="9" y="306"/>
                    <a:pt x="12" y="302"/>
                  </a:cubicBezTo>
                  <a:cubicBezTo>
                    <a:pt x="15" y="298"/>
                    <a:pt x="18" y="294"/>
                    <a:pt x="22" y="290"/>
                  </a:cubicBezTo>
                  <a:cubicBezTo>
                    <a:pt x="28" y="284"/>
                    <a:pt x="34" y="280"/>
                    <a:pt x="40" y="277"/>
                  </a:cubicBezTo>
                  <a:cubicBezTo>
                    <a:pt x="46" y="274"/>
                    <a:pt x="52" y="272"/>
                    <a:pt x="57" y="272"/>
                  </a:cubicBezTo>
                  <a:cubicBezTo>
                    <a:pt x="63" y="272"/>
                    <a:pt x="68" y="273"/>
                    <a:pt x="73" y="275"/>
                  </a:cubicBezTo>
                  <a:cubicBezTo>
                    <a:pt x="78" y="277"/>
                    <a:pt x="83" y="280"/>
                    <a:pt x="87" y="285"/>
                  </a:cubicBezTo>
                  <a:cubicBezTo>
                    <a:pt x="91" y="288"/>
                    <a:pt x="94" y="292"/>
                    <a:pt x="97" y="297"/>
                  </a:cubicBezTo>
                  <a:cubicBezTo>
                    <a:pt x="100" y="301"/>
                    <a:pt x="103" y="306"/>
                    <a:pt x="104" y="313"/>
                  </a:cubicBezTo>
                  <a:cubicBezTo>
                    <a:pt x="106" y="319"/>
                    <a:pt x="108" y="327"/>
                    <a:pt x="109" y="336"/>
                  </a:cubicBezTo>
                  <a:cubicBezTo>
                    <a:pt x="110" y="345"/>
                    <a:pt x="110" y="356"/>
                    <a:pt x="110" y="370"/>
                  </a:cubicBezTo>
                  <a:lnTo>
                    <a:pt x="111" y="397"/>
                  </a:lnTo>
                  <a:lnTo>
                    <a:pt x="156" y="352"/>
                  </a:lnTo>
                  <a:cubicBezTo>
                    <a:pt x="156" y="351"/>
                    <a:pt x="157" y="351"/>
                    <a:pt x="158" y="351"/>
                  </a:cubicBezTo>
                  <a:cubicBezTo>
                    <a:pt x="159" y="350"/>
                    <a:pt x="160" y="351"/>
                    <a:pt x="161" y="351"/>
                  </a:cubicBezTo>
                  <a:cubicBezTo>
                    <a:pt x="162" y="351"/>
                    <a:pt x="163" y="352"/>
                    <a:pt x="164" y="353"/>
                  </a:cubicBezTo>
                  <a:cubicBezTo>
                    <a:pt x="166" y="354"/>
                    <a:pt x="167" y="355"/>
                    <a:pt x="169" y="357"/>
                  </a:cubicBezTo>
                  <a:close/>
                  <a:moveTo>
                    <a:pt x="214" y="216"/>
                  </a:moveTo>
                  <a:cubicBezTo>
                    <a:pt x="223" y="225"/>
                    <a:pt x="230" y="234"/>
                    <a:pt x="236" y="243"/>
                  </a:cubicBezTo>
                  <a:cubicBezTo>
                    <a:pt x="242" y="252"/>
                    <a:pt x="246" y="261"/>
                    <a:pt x="248" y="269"/>
                  </a:cubicBezTo>
                  <a:cubicBezTo>
                    <a:pt x="250" y="278"/>
                    <a:pt x="249" y="286"/>
                    <a:pt x="247" y="294"/>
                  </a:cubicBezTo>
                  <a:cubicBezTo>
                    <a:pt x="244" y="302"/>
                    <a:pt x="239" y="310"/>
                    <a:pt x="231" y="318"/>
                  </a:cubicBezTo>
                  <a:cubicBezTo>
                    <a:pt x="223" y="326"/>
                    <a:pt x="216" y="331"/>
                    <a:pt x="208" y="333"/>
                  </a:cubicBezTo>
                  <a:cubicBezTo>
                    <a:pt x="200" y="336"/>
                    <a:pt x="192" y="336"/>
                    <a:pt x="184" y="334"/>
                  </a:cubicBezTo>
                  <a:cubicBezTo>
                    <a:pt x="176" y="332"/>
                    <a:pt x="168" y="328"/>
                    <a:pt x="159" y="322"/>
                  </a:cubicBezTo>
                  <a:cubicBezTo>
                    <a:pt x="151" y="316"/>
                    <a:pt x="142" y="308"/>
                    <a:pt x="133" y="299"/>
                  </a:cubicBezTo>
                  <a:cubicBezTo>
                    <a:pt x="124" y="290"/>
                    <a:pt x="116" y="281"/>
                    <a:pt x="110" y="272"/>
                  </a:cubicBezTo>
                  <a:cubicBezTo>
                    <a:pt x="104" y="263"/>
                    <a:pt x="101" y="254"/>
                    <a:pt x="99" y="246"/>
                  </a:cubicBezTo>
                  <a:cubicBezTo>
                    <a:pt x="97" y="237"/>
                    <a:pt x="97" y="229"/>
                    <a:pt x="100" y="221"/>
                  </a:cubicBezTo>
                  <a:cubicBezTo>
                    <a:pt x="102" y="213"/>
                    <a:pt x="107" y="205"/>
                    <a:pt x="115" y="197"/>
                  </a:cubicBezTo>
                  <a:cubicBezTo>
                    <a:pt x="123" y="189"/>
                    <a:pt x="131" y="184"/>
                    <a:pt x="139" y="182"/>
                  </a:cubicBezTo>
                  <a:cubicBezTo>
                    <a:pt x="146" y="179"/>
                    <a:pt x="154" y="179"/>
                    <a:pt x="162" y="181"/>
                  </a:cubicBezTo>
                  <a:cubicBezTo>
                    <a:pt x="170" y="183"/>
                    <a:pt x="179" y="187"/>
                    <a:pt x="187" y="193"/>
                  </a:cubicBezTo>
                  <a:cubicBezTo>
                    <a:pt x="196" y="199"/>
                    <a:pt x="204" y="207"/>
                    <a:pt x="214" y="216"/>
                  </a:cubicBezTo>
                  <a:close/>
                  <a:moveTo>
                    <a:pt x="191" y="241"/>
                  </a:moveTo>
                  <a:cubicBezTo>
                    <a:pt x="186" y="235"/>
                    <a:pt x="181" y="231"/>
                    <a:pt x="177" y="227"/>
                  </a:cubicBezTo>
                  <a:cubicBezTo>
                    <a:pt x="172" y="223"/>
                    <a:pt x="168" y="220"/>
                    <a:pt x="164" y="217"/>
                  </a:cubicBezTo>
                  <a:cubicBezTo>
                    <a:pt x="161" y="215"/>
                    <a:pt x="157" y="213"/>
                    <a:pt x="154" y="212"/>
                  </a:cubicBezTo>
                  <a:cubicBezTo>
                    <a:pt x="151" y="211"/>
                    <a:pt x="148" y="210"/>
                    <a:pt x="146" y="210"/>
                  </a:cubicBezTo>
                  <a:cubicBezTo>
                    <a:pt x="143" y="210"/>
                    <a:pt x="141" y="211"/>
                    <a:pt x="139" y="212"/>
                  </a:cubicBezTo>
                  <a:cubicBezTo>
                    <a:pt x="137" y="213"/>
                    <a:pt x="134" y="214"/>
                    <a:pt x="132" y="216"/>
                  </a:cubicBezTo>
                  <a:cubicBezTo>
                    <a:pt x="129" y="220"/>
                    <a:pt x="127" y="224"/>
                    <a:pt x="126" y="228"/>
                  </a:cubicBezTo>
                  <a:cubicBezTo>
                    <a:pt x="126" y="231"/>
                    <a:pt x="126" y="236"/>
                    <a:pt x="129" y="240"/>
                  </a:cubicBezTo>
                  <a:cubicBezTo>
                    <a:pt x="131" y="245"/>
                    <a:pt x="134" y="250"/>
                    <a:pt x="138" y="256"/>
                  </a:cubicBezTo>
                  <a:cubicBezTo>
                    <a:pt x="143" y="261"/>
                    <a:pt x="148" y="267"/>
                    <a:pt x="155" y="274"/>
                  </a:cubicBezTo>
                  <a:cubicBezTo>
                    <a:pt x="163" y="282"/>
                    <a:pt x="170" y="289"/>
                    <a:pt x="176" y="293"/>
                  </a:cubicBezTo>
                  <a:cubicBezTo>
                    <a:pt x="182" y="298"/>
                    <a:pt x="187" y="301"/>
                    <a:pt x="192" y="303"/>
                  </a:cubicBezTo>
                  <a:cubicBezTo>
                    <a:pt x="196" y="305"/>
                    <a:pt x="200" y="305"/>
                    <a:pt x="204" y="304"/>
                  </a:cubicBezTo>
                  <a:cubicBezTo>
                    <a:pt x="207" y="303"/>
                    <a:pt x="211" y="301"/>
                    <a:pt x="214" y="298"/>
                  </a:cubicBezTo>
                  <a:cubicBezTo>
                    <a:pt x="216" y="296"/>
                    <a:pt x="218" y="294"/>
                    <a:pt x="219" y="291"/>
                  </a:cubicBezTo>
                  <a:cubicBezTo>
                    <a:pt x="220" y="289"/>
                    <a:pt x="220" y="286"/>
                    <a:pt x="220" y="283"/>
                  </a:cubicBezTo>
                  <a:cubicBezTo>
                    <a:pt x="220" y="280"/>
                    <a:pt x="219" y="277"/>
                    <a:pt x="218" y="274"/>
                  </a:cubicBezTo>
                  <a:cubicBezTo>
                    <a:pt x="216" y="271"/>
                    <a:pt x="215" y="268"/>
                    <a:pt x="212" y="264"/>
                  </a:cubicBezTo>
                  <a:cubicBezTo>
                    <a:pt x="210" y="261"/>
                    <a:pt x="207" y="257"/>
                    <a:pt x="203" y="253"/>
                  </a:cubicBezTo>
                  <a:cubicBezTo>
                    <a:pt x="200" y="249"/>
                    <a:pt x="196" y="245"/>
                    <a:pt x="191" y="241"/>
                  </a:cubicBezTo>
                  <a:close/>
                  <a:moveTo>
                    <a:pt x="304" y="126"/>
                  </a:moveTo>
                  <a:cubicBezTo>
                    <a:pt x="313" y="135"/>
                    <a:pt x="321" y="144"/>
                    <a:pt x="327" y="153"/>
                  </a:cubicBezTo>
                  <a:cubicBezTo>
                    <a:pt x="333" y="161"/>
                    <a:pt x="336" y="170"/>
                    <a:pt x="338" y="179"/>
                  </a:cubicBezTo>
                  <a:cubicBezTo>
                    <a:pt x="340" y="187"/>
                    <a:pt x="340" y="195"/>
                    <a:pt x="337" y="203"/>
                  </a:cubicBezTo>
                  <a:cubicBezTo>
                    <a:pt x="335" y="212"/>
                    <a:pt x="330" y="219"/>
                    <a:pt x="322" y="227"/>
                  </a:cubicBezTo>
                  <a:cubicBezTo>
                    <a:pt x="314" y="235"/>
                    <a:pt x="306" y="240"/>
                    <a:pt x="298" y="243"/>
                  </a:cubicBezTo>
                  <a:cubicBezTo>
                    <a:pt x="291" y="245"/>
                    <a:pt x="283" y="245"/>
                    <a:pt x="275" y="243"/>
                  </a:cubicBezTo>
                  <a:cubicBezTo>
                    <a:pt x="267" y="241"/>
                    <a:pt x="258" y="237"/>
                    <a:pt x="250" y="231"/>
                  </a:cubicBezTo>
                  <a:cubicBezTo>
                    <a:pt x="241" y="225"/>
                    <a:pt x="232" y="217"/>
                    <a:pt x="223" y="208"/>
                  </a:cubicBezTo>
                  <a:cubicBezTo>
                    <a:pt x="214" y="199"/>
                    <a:pt x="207" y="190"/>
                    <a:pt x="201" y="181"/>
                  </a:cubicBezTo>
                  <a:cubicBezTo>
                    <a:pt x="195" y="172"/>
                    <a:pt x="191" y="164"/>
                    <a:pt x="189" y="155"/>
                  </a:cubicBezTo>
                  <a:cubicBezTo>
                    <a:pt x="187" y="147"/>
                    <a:pt x="188" y="138"/>
                    <a:pt x="190" y="130"/>
                  </a:cubicBezTo>
                  <a:cubicBezTo>
                    <a:pt x="193" y="122"/>
                    <a:pt x="198" y="114"/>
                    <a:pt x="206" y="107"/>
                  </a:cubicBezTo>
                  <a:cubicBezTo>
                    <a:pt x="213" y="99"/>
                    <a:pt x="221" y="94"/>
                    <a:pt x="229" y="91"/>
                  </a:cubicBezTo>
                  <a:cubicBezTo>
                    <a:pt x="237" y="89"/>
                    <a:pt x="245" y="88"/>
                    <a:pt x="253" y="90"/>
                  </a:cubicBezTo>
                  <a:cubicBezTo>
                    <a:pt x="261" y="92"/>
                    <a:pt x="269" y="97"/>
                    <a:pt x="278" y="103"/>
                  </a:cubicBezTo>
                  <a:cubicBezTo>
                    <a:pt x="286" y="109"/>
                    <a:pt x="295" y="116"/>
                    <a:pt x="304" y="126"/>
                  </a:cubicBezTo>
                  <a:close/>
                  <a:moveTo>
                    <a:pt x="282" y="150"/>
                  </a:moveTo>
                  <a:cubicBezTo>
                    <a:pt x="276" y="145"/>
                    <a:pt x="271" y="140"/>
                    <a:pt x="267" y="136"/>
                  </a:cubicBezTo>
                  <a:cubicBezTo>
                    <a:pt x="263" y="132"/>
                    <a:pt x="259" y="129"/>
                    <a:pt x="255" y="127"/>
                  </a:cubicBezTo>
                  <a:cubicBezTo>
                    <a:pt x="251" y="124"/>
                    <a:pt x="248" y="122"/>
                    <a:pt x="245" y="121"/>
                  </a:cubicBezTo>
                  <a:cubicBezTo>
                    <a:pt x="242" y="120"/>
                    <a:pt x="239" y="119"/>
                    <a:pt x="236" y="119"/>
                  </a:cubicBezTo>
                  <a:cubicBezTo>
                    <a:pt x="234" y="120"/>
                    <a:pt x="231" y="120"/>
                    <a:pt x="229" y="121"/>
                  </a:cubicBezTo>
                  <a:cubicBezTo>
                    <a:pt x="227" y="122"/>
                    <a:pt x="225" y="124"/>
                    <a:pt x="223" y="126"/>
                  </a:cubicBezTo>
                  <a:cubicBezTo>
                    <a:pt x="219" y="129"/>
                    <a:pt x="217" y="133"/>
                    <a:pt x="217" y="137"/>
                  </a:cubicBezTo>
                  <a:cubicBezTo>
                    <a:pt x="216" y="141"/>
                    <a:pt x="217" y="145"/>
                    <a:pt x="219" y="150"/>
                  </a:cubicBezTo>
                  <a:cubicBezTo>
                    <a:pt x="221" y="155"/>
                    <a:pt x="224" y="160"/>
                    <a:pt x="229" y="165"/>
                  </a:cubicBezTo>
                  <a:cubicBezTo>
                    <a:pt x="233" y="171"/>
                    <a:pt x="239" y="177"/>
                    <a:pt x="246" y="184"/>
                  </a:cubicBezTo>
                  <a:cubicBezTo>
                    <a:pt x="254" y="192"/>
                    <a:pt x="261" y="198"/>
                    <a:pt x="267" y="203"/>
                  </a:cubicBezTo>
                  <a:cubicBezTo>
                    <a:pt x="273" y="208"/>
                    <a:pt x="278" y="211"/>
                    <a:pt x="282" y="213"/>
                  </a:cubicBezTo>
                  <a:cubicBezTo>
                    <a:pt x="287" y="214"/>
                    <a:pt x="291" y="215"/>
                    <a:pt x="294" y="214"/>
                  </a:cubicBezTo>
                  <a:cubicBezTo>
                    <a:pt x="298" y="213"/>
                    <a:pt x="301" y="211"/>
                    <a:pt x="304" y="208"/>
                  </a:cubicBezTo>
                  <a:cubicBezTo>
                    <a:pt x="306" y="206"/>
                    <a:pt x="308" y="203"/>
                    <a:pt x="309" y="201"/>
                  </a:cubicBezTo>
                  <a:cubicBezTo>
                    <a:pt x="310" y="198"/>
                    <a:pt x="311" y="195"/>
                    <a:pt x="311" y="193"/>
                  </a:cubicBezTo>
                  <a:cubicBezTo>
                    <a:pt x="310" y="190"/>
                    <a:pt x="310" y="187"/>
                    <a:pt x="308" y="184"/>
                  </a:cubicBezTo>
                  <a:cubicBezTo>
                    <a:pt x="307" y="181"/>
                    <a:pt x="305" y="177"/>
                    <a:pt x="303" y="174"/>
                  </a:cubicBezTo>
                  <a:cubicBezTo>
                    <a:pt x="300" y="170"/>
                    <a:pt x="297" y="167"/>
                    <a:pt x="294" y="163"/>
                  </a:cubicBezTo>
                  <a:cubicBezTo>
                    <a:pt x="290" y="159"/>
                    <a:pt x="286" y="155"/>
                    <a:pt x="282" y="150"/>
                  </a:cubicBezTo>
                  <a:close/>
                  <a:moveTo>
                    <a:pt x="416" y="62"/>
                  </a:moveTo>
                  <a:cubicBezTo>
                    <a:pt x="422" y="68"/>
                    <a:pt x="426" y="74"/>
                    <a:pt x="428" y="80"/>
                  </a:cubicBezTo>
                  <a:cubicBezTo>
                    <a:pt x="430" y="87"/>
                    <a:pt x="431" y="94"/>
                    <a:pt x="430" y="101"/>
                  </a:cubicBezTo>
                  <a:cubicBezTo>
                    <a:pt x="429" y="108"/>
                    <a:pt x="427" y="115"/>
                    <a:pt x="423" y="122"/>
                  </a:cubicBezTo>
                  <a:cubicBezTo>
                    <a:pt x="419" y="129"/>
                    <a:pt x="414" y="135"/>
                    <a:pt x="407" y="142"/>
                  </a:cubicBezTo>
                  <a:cubicBezTo>
                    <a:pt x="403" y="146"/>
                    <a:pt x="400" y="149"/>
                    <a:pt x="396" y="152"/>
                  </a:cubicBezTo>
                  <a:cubicBezTo>
                    <a:pt x="392" y="155"/>
                    <a:pt x="388" y="157"/>
                    <a:pt x="384" y="159"/>
                  </a:cubicBezTo>
                  <a:cubicBezTo>
                    <a:pt x="381" y="161"/>
                    <a:pt x="378" y="162"/>
                    <a:pt x="375" y="163"/>
                  </a:cubicBezTo>
                  <a:cubicBezTo>
                    <a:pt x="373" y="163"/>
                    <a:pt x="371" y="164"/>
                    <a:pt x="370" y="164"/>
                  </a:cubicBezTo>
                  <a:cubicBezTo>
                    <a:pt x="369" y="164"/>
                    <a:pt x="368" y="164"/>
                    <a:pt x="367" y="164"/>
                  </a:cubicBezTo>
                  <a:cubicBezTo>
                    <a:pt x="366" y="163"/>
                    <a:pt x="365" y="163"/>
                    <a:pt x="364" y="162"/>
                  </a:cubicBezTo>
                  <a:cubicBezTo>
                    <a:pt x="363" y="162"/>
                    <a:pt x="362" y="161"/>
                    <a:pt x="361" y="160"/>
                  </a:cubicBezTo>
                  <a:cubicBezTo>
                    <a:pt x="360" y="159"/>
                    <a:pt x="358" y="157"/>
                    <a:pt x="356" y="155"/>
                  </a:cubicBezTo>
                  <a:cubicBezTo>
                    <a:pt x="354" y="153"/>
                    <a:pt x="352" y="150"/>
                    <a:pt x="351" y="149"/>
                  </a:cubicBezTo>
                  <a:cubicBezTo>
                    <a:pt x="351" y="147"/>
                    <a:pt x="351" y="146"/>
                    <a:pt x="352" y="145"/>
                  </a:cubicBezTo>
                  <a:cubicBezTo>
                    <a:pt x="352" y="144"/>
                    <a:pt x="354" y="144"/>
                    <a:pt x="356" y="143"/>
                  </a:cubicBezTo>
                  <a:cubicBezTo>
                    <a:pt x="358" y="143"/>
                    <a:pt x="361" y="142"/>
                    <a:pt x="364" y="140"/>
                  </a:cubicBezTo>
                  <a:cubicBezTo>
                    <a:pt x="367" y="139"/>
                    <a:pt x="371" y="137"/>
                    <a:pt x="375" y="135"/>
                  </a:cubicBezTo>
                  <a:cubicBezTo>
                    <a:pt x="378" y="133"/>
                    <a:pt x="382" y="130"/>
                    <a:pt x="386" y="126"/>
                  </a:cubicBezTo>
                  <a:cubicBezTo>
                    <a:pt x="389" y="123"/>
                    <a:pt x="392" y="119"/>
                    <a:pt x="393" y="116"/>
                  </a:cubicBezTo>
                  <a:cubicBezTo>
                    <a:pt x="395" y="113"/>
                    <a:pt x="396" y="110"/>
                    <a:pt x="396" y="107"/>
                  </a:cubicBezTo>
                  <a:cubicBezTo>
                    <a:pt x="397" y="104"/>
                    <a:pt x="396" y="101"/>
                    <a:pt x="395" y="98"/>
                  </a:cubicBezTo>
                  <a:cubicBezTo>
                    <a:pt x="394" y="95"/>
                    <a:pt x="392" y="92"/>
                    <a:pt x="390" y="90"/>
                  </a:cubicBezTo>
                  <a:cubicBezTo>
                    <a:pt x="387" y="87"/>
                    <a:pt x="384" y="85"/>
                    <a:pt x="381" y="84"/>
                  </a:cubicBezTo>
                  <a:cubicBezTo>
                    <a:pt x="378" y="83"/>
                    <a:pt x="375" y="83"/>
                    <a:pt x="371" y="83"/>
                  </a:cubicBezTo>
                  <a:cubicBezTo>
                    <a:pt x="368" y="84"/>
                    <a:pt x="364" y="85"/>
                    <a:pt x="360" y="88"/>
                  </a:cubicBezTo>
                  <a:cubicBezTo>
                    <a:pt x="356" y="90"/>
                    <a:pt x="352" y="93"/>
                    <a:pt x="348" y="97"/>
                  </a:cubicBezTo>
                  <a:lnTo>
                    <a:pt x="338" y="107"/>
                  </a:lnTo>
                  <a:cubicBezTo>
                    <a:pt x="337" y="108"/>
                    <a:pt x="337" y="108"/>
                    <a:pt x="336" y="109"/>
                  </a:cubicBezTo>
                  <a:cubicBezTo>
                    <a:pt x="335" y="109"/>
                    <a:pt x="334" y="109"/>
                    <a:pt x="333" y="109"/>
                  </a:cubicBezTo>
                  <a:cubicBezTo>
                    <a:pt x="332" y="109"/>
                    <a:pt x="331" y="108"/>
                    <a:pt x="330" y="107"/>
                  </a:cubicBezTo>
                  <a:cubicBezTo>
                    <a:pt x="328" y="106"/>
                    <a:pt x="327" y="104"/>
                    <a:pt x="325" y="103"/>
                  </a:cubicBezTo>
                  <a:cubicBezTo>
                    <a:pt x="323" y="101"/>
                    <a:pt x="322" y="99"/>
                    <a:pt x="321" y="98"/>
                  </a:cubicBezTo>
                  <a:cubicBezTo>
                    <a:pt x="320" y="97"/>
                    <a:pt x="320" y="96"/>
                    <a:pt x="319" y="95"/>
                  </a:cubicBezTo>
                  <a:cubicBezTo>
                    <a:pt x="319" y="94"/>
                    <a:pt x="319" y="93"/>
                    <a:pt x="319" y="93"/>
                  </a:cubicBezTo>
                  <a:cubicBezTo>
                    <a:pt x="320" y="92"/>
                    <a:pt x="320" y="91"/>
                    <a:pt x="321" y="90"/>
                  </a:cubicBezTo>
                  <a:lnTo>
                    <a:pt x="331" y="80"/>
                  </a:lnTo>
                  <a:cubicBezTo>
                    <a:pt x="334" y="77"/>
                    <a:pt x="337" y="74"/>
                    <a:pt x="339" y="70"/>
                  </a:cubicBezTo>
                  <a:cubicBezTo>
                    <a:pt x="340" y="67"/>
                    <a:pt x="342" y="63"/>
                    <a:pt x="342" y="60"/>
                  </a:cubicBezTo>
                  <a:cubicBezTo>
                    <a:pt x="342" y="57"/>
                    <a:pt x="342" y="54"/>
                    <a:pt x="341" y="51"/>
                  </a:cubicBezTo>
                  <a:cubicBezTo>
                    <a:pt x="340" y="48"/>
                    <a:pt x="338" y="45"/>
                    <a:pt x="335" y="42"/>
                  </a:cubicBezTo>
                  <a:cubicBezTo>
                    <a:pt x="333" y="40"/>
                    <a:pt x="331" y="39"/>
                    <a:pt x="329" y="38"/>
                  </a:cubicBezTo>
                  <a:cubicBezTo>
                    <a:pt x="326" y="37"/>
                    <a:pt x="324" y="36"/>
                    <a:pt x="321" y="36"/>
                  </a:cubicBezTo>
                  <a:cubicBezTo>
                    <a:pt x="319" y="36"/>
                    <a:pt x="316" y="37"/>
                    <a:pt x="313" y="38"/>
                  </a:cubicBezTo>
                  <a:cubicBezTo>
                    <a:pt x="311" y="39"/>
                    <a:pt x="308" y="41"/>
                    <a:pt x="305" y="44"/>
                  </a:cubicBezTo>
                  <a:cubicBezTo>
                    <a:pt x="302" y="47"/>
                    <a:pt x="300" y="50"/>
                    <a:pt x="298" y="54"/>
                  </a:cubicBezTo>
                  <a:cubicBezTo>
                    <a:pt x="296" y="58"/>
                    <a:pt x="295" y="61"/>
                    <a:pt x="294" y="64"/>
                  </a:cubicBezTo>
                  <a:cubicBezTo>
                    <a:pt x="293" y="67"/>
                    <a:pt x="292" y="70"/>
                    <a:pt x="291" y="73"/>
                  </a:cubicBezTo>
                  <a:cubicBezTo>
                    <a:pt x="291" y="75"/>
                    <a:pt x="290" y="77"/>
                    <a:pt x="289" y="77"/>
                  </a:cubicBezTo>
                  <a:cubicBezTo>
                    <a:pt x="289" y="78"/>
                    <a:pt x="288" y="78"/>
                    <a:pt x="288" y="78"/>
                  </a:cubicBezTo>
                  <a:cubicBezTo>
                    <a:pt x="287" y="79"/>
                    <a:pt x="286" y="78"/>
                    <a:pt x="286" y="78"/>
                  </a:cubicBezTo>
                  <a:cubicBezTo>
                    <a:pt x="285" y="78"/>
                    <a:pt x="284" y="77"/>
                    <a:pt x="283" y="76"/>
                  </a:cubicBezTo>
                  <a:cubicBezTo>
                    <a:pt x="281" y="75"/>
                    <a:pt x="280" y="74"/>
                    <a:pt x="278" y="72"/>
                  </a:cubicBezTo>
                  <a:cubicBezTo>
                    <a:pt x="277" y="70"/>
                    <a:pt x="275" y="69"/>
                    <a:pt x="274" y="68"/>
                  </a:cubicBezTo>
                  <a:cubicBezTo>
                    <a:pt x="274" y="67"/>
                    <a:pt x="273" y="66"/>
                    <a:pt x="272" y="65"/>
                  </a:cubicBezTo>
                  <a:cubicBezTo>
                    <a:pt x="272" y="65"/>
                    <a:pt x="272" y="64"/>
                    <a:pt x="271" y="63"/>
                  </a:cubicBezTo>
                  <a:cubicBezTo>
                    <a:pt x="271" y="62"/>
                    <a:pt x="271" y="61"/>
                    <a:pt x="271" y="60"/>
                  </a:cubicBezTo>
                  <a:cubicBezTo>
                    <a:pt x="271" y="59"/>
                    <a:pt x="271" y="57"/>
                    <a:pt x="272" y="54"/>
                  </a:cubicBezTo>
                  <a:cubicBezTo>
                    <a:pt x="273" y="51"/>
                    <a:pt x="274" y="48"/>
                    <a:pt x="276" y="44"/>
                  </a:cubicBezTo>
                  <a:cubicBezTo>
                    <a:pt x="278" y="40"/>
                    <a:pt x="280" y="36"/>
                    <a:pt x="283" y="32"/>
                  </a:cubicBezTo>
                  <a:cubicBezTo>
                    <a:pt x="286" y="27"/>
                    <a:pt x="289" y="23"/>
                    <a:pt x="293" y="19"/>
                  </a:cubicBezTo>
                  <a:cubicBezTo>
                    <a:pt x="299" y="13"/>
                    <a:pt x="305" y="9"/>
                    <a:pt x="310" y="6"/>
                  </a:cubicBezTo>
                  <a:cubicBezTo>
                    <a:pt x="316" y="3"/>
                    <a:pt x="321" y="1"/>
                    <a:pt x="326" y="1"/>
                  </a:cubicBezTo>
                  <a:cubicBezTo>
                    <a:pt x="332" y="0"/>
                    <a:pt x="337" y="1"/>
                    <a:pt x="342" y="3"/>
                  </a:cubicBezTo>
                  <a:cubicBezTo>
                    <a:pt x="347" y="5"/>
                    <a:pt x="352" y="8"/>
                    <a:pt x="356" y="13"/>
                  </a:cubicBezTo>
                  <a:cubicBezTo>
                    <a:pt x="360" y="16"/>
                    <a:pt x="363" y="20"/>
                    <a:pt x="365" y="24"/>
                  </a:cubicBezTo>
                  <a:cubicBezTo>
                    <a:pt x="367" y="28"/>
                    <a:pt x="368" y="32"/>
                    <a:pt x="369" y="36"/>
                  </a:cubicBezTo>
                  <a:cubicBezTo>
                    <a:pt x="370" y="40"/>
                    <a:pt x="370" y="44"/>
                    <a:pt x="369" y="48"/>
                  </a:cubicBezTo>
                  <a:cubicBezTo>
                    <a:pt x="368" y="53"/>
                    <a:pt x="366" y="57"/>
                    <a:pt x="363" y="61"/>
                  </a:cubicBezTo>
                  <a:lnTo>
                    <a:pt x="364" y="61"/>
                  </a:lnTo>
                  <a:cubicBezTo>
                    <a:pt x="368" y="58"/>
                    <a:pt x="373" y="55"/>
                    <a:pt x="378" y="53"/>
                  </a:cubicBezTo>
                  <a:cubicBezTo>
                    <a:pt x="382" y="52"/>
                    <a:pt x="387" y="51"/>
                    <a:pt x="391" y="51"/>
                  </a:cubicBezTo>
                  <a:cubicBezTo>
                    <a:pt x="396" y="51"/>
                    <a:pt x="400" y="52"/>
                    <a:pt x="405" y="54"/>
                  </a:cubicBezTo>
                  <a:cubicBezTo>
                    <a:pt x="409" y="56"/>
                    <a:pt x="413" y="59"/>
                    <a:pt x="416" y="6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5"/>
            <p:cNvSpPr>
              <a:spLocks noEditPoints="1"/>
            </p:cNvSpPr>
            <p:nvPr/>
          </p:nvSpPr>
          <p:spPr bwMode="auto">
            <a:xfrm>
              <a:off x="3294" y="1792"/>
              <a:ext cx="164" cy="168"/>
            </a:xfrm>
            <a:custGeom>
              <a:avLst/>
              <a:gdLst/>
              <a:ahLst/>
              <a:cxnLst>
                <a:cxn ang="0">
                  <a:pos x="176" y="372"/>
                </a:cxn>
                <a:cxn ang="0">
                  <a:pos x="109" y="443"/>
                </a:cxn>
                <a:cxn ang="0">
                  <a:pos x="98" y="445"/>
                </a:cxn>
                <a:cxn ang="0">
                  <a:pos x="85" y="431"/>
                </a:cxn>
                <a:cxn ang="0">
                  <a:pos x="82" y="378"/>
                </a:cxn>
                <a:cxn ang="0">
                  <a:pos x="71" y="332"/>
                </a:cxn>
                <a:cxn ang="0">
                  <a:pos x="52" y="318"/>
                </a:cxn>
                <a:cxn ang="0">
                  <a:pos x="28" y="336"/>
                </a:cxn>
                <a:cxn ang="0">
                  <a:pos x="20" y="358"/>
                </a:cxn>
                <a:cxn ang="0">
                  <a:pos x="12" y="355"/>
                </a:cxn>
                <a:cxn ang="0">
                  <a:pos x="1" y="344"/>
                </a:cxn>
                <a:cxn ang="0">
                  <a:pos x="1" y="332"/>
                </a:cxn>
                <a:cxn ang="0">
                  <a:pos x="22" y="297"/>
                </a:cxn>
                <a:cxn ang="0">
                  <a:pos x="74" y="282"/>
                </a:cxn>
                <a:cxn ang="0">
                  <a:pos x="105" y="320"/>
                </a:cxn>
                <a:cxn ang="0">
                  <a:pos x="111" y="404"/>
                </a:cxn>
                <a:cxn ang="0">
                  <a:pos x="161" y="358"/>
                </a:cxn>
                <a:cxn ang="0">
                  <a:pos x="214" y="223"/>
                </a:cxn>
                <a:cxn ang="0">
                  <a:pos x="247" y="301"/>
                </a:cxn>
                <a:cxn ang="0">
                  <a:pos x="184" y="341"/>
                </a:cxn>
                <a:cxn ang="0">
                  <a:pos x="111" y="279"/>
                </a:cxn>
                <a:cxn ang="0">
                  <a:pos x="115" y="204"/>
                </a:cxn>
                <a:cxn ang="0">
                  <a:pos x="187" y="200"/>
                </a:cxn>
                <a:cxn ang="0">
                  <a:pos x="177" y="234"/>
                </a:cxn>
                <a:cxn ang="0">
                  <a:pos x="146" y="217"/>
                </a:cxn>
                <a:cxn ang="0">
                  <a:pos x="127" y="235"/>
                </a:cxn>
                <a:cxn ang="0">
                  <a:pos x="155" y="281"/>
                </a:cxn>
                <a:cxn ang="0">
                  <a:pos x="204" y="311"/>
                </a:cxn>
                <a:cxn ang="0">
                  <a:pos x="220" y="290"/>
                </a:cxn>
                <a:cxn ang="0">
                  <a:pos x="204" y="260"/>
                </a:cxn>
                <a:cxn ang="0">
                  <a:pos x="327" y="160"/>
                </a:cxn>
                <a:cxn ang="0">
                  <a:pos x="322" y="234"/>
                </a:cxn>
                <a:cxn ang="0">
                  <a:pos x="250" y="238"/>
                </a:cxn>
                <a:cxn ang="0">
                  <a:pos x="189" y="162"/>
                </a:cxn>
                <a:cxn ang="0">
                  <a:pos x="229" y="98"/>
                </a:cxn>
                <a:cxn ang="0">
                  <a:pos x="304" y="133"/>
                </a:cxn>
                <a:cxn ang="0">
                  <a:pos x="255" y="134"/>
                </a:cxn>
                <a:cxn ang="0">
                  <a:pos x="230" y="128"/>
                </a:cxn>
                <a:cxn ang="0">
                  <a:pos x="219" y="157"/>
                </a:cxn>
                <a:cxn ang="0">
                  <a:pos x="267" y="210"/>
                </a:cxn>
                <a:cxn ang="0">
                  <a:pos x="305" y="215"/>
                </a:cxn>
                <a:cxn ang="0">
                  <a:pos x="309" y="191"/>
                </a:cxn>
                <a:cxn ang="0">
                  <a:pos x="282" y="157"/>
                </a:cxn>
                <a:cxn ang="0">
                  <a:pos x="427" y="78"/>
                </a:cxn>
                <a:cxn ang="0">
                  <a:pos x="438" y="111"/>
                </a:cxn>
                <a:cxn ang="0">
                  <a:pos x="429" y="124"/>
                </a:cxn>
                <a:cxn ang="0">
                  <a:pos x="417" y="132"/>
                </a:cxn>
                <a:cxn ang="0">
                  <a:pos x="350" y="154"/>
                </a:cxn>
                <a:cxn ang="0">
                  <a:pos x="341" y="154"/>
                </a:cxn>
                <a:cxn ang="0">
                  <a:pos x="327" y="140"/>
                </a:cxn>
                <a:cxn ang="0">
                  <a:pos x="296" y="33"/>
                </a:cxn>
                <a:cxn ang="0">
                  <a:pos x="302" y="21"/>
                </a:cxn>
                <a:cxn ang="0">
                  <a:pos x="323" y="2"/>
                </a:cxn>
                <a:cxn ang="0">
                  <a:pos x="398" y="70"/>
                </a:cxn>
                <a:cxn ang="0">
                  <a:pos x="421" y="66"/>
                </a:cxn>
                <a:cxn ang="0">
                  <a:pos x="345" y="122"/>
                </a:cxn>
              </a:cxnLst>
              <a:rect l="0" t="0" r="r" b="b"/>
              <a:pathLst>
                <a:path w="438" h="447">
                  <a:moveTo>
                    <a:pt x="169" y="364"/>
                  </a:moveTo>
                  <a:cubicBezTo>
                    <a:pt x="171" y="366"/>
                    <a:pt x="172" y="367"/>
                    <a:pt x="173" y="369"/>
                  </a:cubicBezTo>
                  <a:cubicBezTo>
                    <a:pt x="175" y="370"/>
                    <a:pt x="175" y="371"/>
                    <a:pt x="176" y="372"/>
                  </a:cubicBezTo>
                  <a:cubicBezTo>
                    <a:pt x="176" y="373"/>
                    <a:pt x="176" y="374"/>
                    <a:pt x="176" y="375"/>
                  </a:cubicBezTo>
                  <a:cubicBezTo>
                    <a:pt x="176" y="376"/>
                    <a:pt x="176" y="377"/>
                    <a:pt x="175" y="377"/>
                  </a:cubicBezTo>
                  <a:lnTo>
                    <a:pt x="109" y="443"/>
                  </a:lnTo>
                  <a:cubicBezTo>
                    <a:pt x="108" y="444"/>
                    <a:pt x="107" y="445"/>
                    <a:pt x="106" y="446"/>
                  </a:cubicBezTo>
                  <a:cubicBezTo>
                    <a:pt x="104" y="447"/>
                    <a:pt x="103" y="447"/>
                    <a:pt x="102" y="447"/>
                  </a:cubicBezTo>
                  <a:cubicBezTo>
                    <a:pt x="101" y="447"/>
                    <a:pt x="99" y="446"/>
                    <a:pt x="98" y="445"/>
                  </a:cubicBezTo>
                  <a:cubicBezTo>
                    <a:pt x="96" y="444"/>
                    <a:pt x="94" y="443"/>
                    <a:pt x="92" y="440"/>
                  </a:cubicBezTo>
                  <a:cubicBezTo>
                    <a:pt x="90" y="439"/>
                    <a:pt x="89" y="437"/>
                    <a:pt x="88" y="435"/>
                  </a:cubicBezTo>
                  <a:cubicBezTo>
                    <a:pt x="86" y="434"/>
                    <a:pt x="85" y="432"/>
                    <a:pt x="85" y="431"/>
                  </a:cubicBezTo>
                  <a:cubicBezTo>
                    <a:pt x="84" y="429"/>
                    <a:pt x="84" y="427"/>
                    <a:pt x="83" y="426"/>
                  </a:cubicBezTo>
                  <a:cubicBezTo>
                    <a:pt x="83" y="424"/>
                    <a:pt x="83" y="422"/>
                    <a:pt x="83" y="419"/>
                  </a:cubicBezTo>
                  <a:lnTo>
                    <a:pt x="82" y="378"/>
                  </a:lnTo>
                  <a:cubicBezTo>
                    <a:pt x="81" y="370"/>
                    <a:pt x="81" y="363"/>
                    <a:pt x="80" y="357"/>
                  </a:cubicBezTo>
                  <a:cubicBezTo>
                    <a:pt x="79" y="352"/>
                    <a:pt x="78" y="347"/>
                    <a:pt x="76" y="343"/>
                  </a:cubicBezTo>
                  <a:cubicBezTo>
                    <a:pt x="75" y="338"/>
                    <a:pt x="73" y="335"/>
                    <a:pt x="71" y="332"/>
                  </a:cubicBezTo>
                  <a:cubicBezTo>
                    <a:pt x="69" y="329"/>
                    <a:pt x="67" y="327"/>
                    <a:pt x="65" y="325"/>
                  </a:cubicBezTo>
                  <a:cubicBezTo>
                    <a:pt x="63" y="323"/>
                    <a:pt x="61" y="321"/>
                    <a:pt x="59" y="320"/>
                  </a:cubicBezTo>
                  <a:cubicBezTo>
                    <a:pt x="56" y="319"/>
                    <a:pt x="54" y="318"/>
                    <a:pt x="52" y="318"/>
                  </a:cubicBezTo>
                  <a:cubicBezTo>
                    <a:pt x="49" y="318"/>
                    <a:pt x="46" y="319"/>
                    <a:pt x="44" y="320"/>
                  </a:cubicBezTo>
                  <a:cubicBezTo>
                    <a:pt x="41" y="321"/>
                    <a:pt x="39" y="322"/>
                    <a:pt x="36" y="325"/>
                  </a:cubicBezTo>
                  <a:cubicBezTo>
                    <a:pt x="33" y="328"/>
                    <a:pt x="30" y="332"/>
                    <a:pt x="28" y="336"/>
                  </a:cubicBezTo>
                  <a:cubicBezTo>
                    <a:pt x="27" y="339"/>
                    <a:pt x="25" y="342"/>
                    <a:pt x="24" y="346"/>
                  </a:cubicBezTo>
                  <a:cubicBezTo>
                    <a:pt x="23" y="349"/>
                    <a:pt x="23" y="351"/>
                    <a:pt x="22" y="354"/>
                  </a:cubicBezTo>
                  <a:cubicBezTo>
                    <a:pt x="22" y="356"/>
                    <a:pt x="21" y="357"/>
                    <a:pt x="20" y="358"/>
                  </a:cubicBezTo>
                  <a:cubicBezTo>
                    <a:pt x="20" y="359"/>
                    <a:pt x="19" y="359"/>
                    <a:pt x="19" y="359"/>
                  </a:cubicBezTo>
                  <a:cubicBezTo>
                    <a:pt x="18" y="359"/>
                    <a:pt x="17" y="359"/>
                    <a:pt x="16" y="358"/>
                  </a:cubicBezTo>
                  <a:cubicBezTo>
                    <a:pt x="15" y="358"/>
                    <a:pt x="13" y="357"/>
                    <a:pt x="12" y="355"/>
                  </a:cubicBezTo>
                  <a:cubicBezTo>
                    <a:pt x="10" y="354"/>
                    <a:pt x="9" y="353"/>
                    <a:pt x="7" y="351"/>
                  </a:cubicBezTo>
                  <a:cubicBezTo>
                    <a:pt x="5" y="349"/>
                    <a:pt x="4" y="348"/>
                    <a:pt x="3" y="347"/>
                  </a:cubicBezTo>
                  <a:cubicBezTo>
                    <a:pt x="3" y="346"/>
                    <a:pt x="2" y="345"/>
                    <a:pt x="1" y="344"/>
                  </a:cubicBezTo>
                  <a:cubicBezTo>
                    <a:pt x="1" y="343"/>
                    <a:pt x="1" y="343"/>
                    <a:pt x="0" y="342"/>
                  </a:cubicBezTo>
                  <a:cubicBezTo>
                    <a:pt x="0" y="341"/>
                    <a:pt x="0" y="340"/>
                    <a:pt x="0" y="338"/>
                  </a:cubicBezTo>
                  <a:cubicBezTo>
                    <a:pt x="0" y="337"/>
                    <a:pt x="1" y="335"/>
                    <a:pt x="1" y="332"/>
                  </a:cubicBezTo>
                  <a:cubicBezTo>
                    <a:pt x="2" y="329"/>
                    <a:pt x="4" y="325"/>
                    <a:pt x="6" y="321"/>
                  </a:cubicBezTo>
                  <a:cubicBezTo>
                    <a:pt x="7" y="317"/>
                    <a:pt x="10" y="313"/>
                    <a:pt x="12" y="309"/>
                  </a:cubicBezTo>
                  <a:cubicBezTo>
                    <a:pt x="15" y="305"/>
                    <a:pt x="19" y="301"/>
                    <a:pt x="22" y="297"/>
                  </a:cubicBezTo>
                  <a:cubicBezTo>
                    <a:pt x="28" y="291"/>
                    <a:pt x="34" y="287"/>
                    <a:pt x="40" y="284"/>
                  </a:cubicBezTo>
                  <a:cubicBezTo>
                    <a:pt x="46" y="281"/>
                    <a:pt x="52" y="279"/>
                    <a:pt x="58" y="279"/>
                  </a:cubicBezTo>
                  <a:cubicBezTo>
                    <a:pt x="63" y="279"/>
                    <a:pt x="69" y="280"/>
                    <a:pt x="74" y="282"/>
                  </a:cubicBezTo>
                  <a:cubicBezTo>
                    <a:pt x="79" y="284"/>
                    <a:pt x="83" y="287"/>
                    <a:pt x="88" y="292"/>
                  </a:cubicBezTo>
                  <a:cubicBezTo>
                    <a:pt x="91" y="295"/>
                    <a:pt x="95" y="299"/>
                    <a:pt x="98" y="304"/>
                  </a:cubicBezTo>
                  <a:cubicBezTo>
                    <a:pt x="100" y="308"/>
                    <a:pt x="103" y="313"/>
                    <a:pt x="105" y="320"/>
                  </a:cubicBezTo>
                  <a:cubicBezTo>
                    <a:pt x="107" y="326"/>
                    <a:pt x="108" y="334"/>
                    <a:pt x="109" y="343"/>
                  </a:cubicBezTo>
                  <a:cubicBezTo>
                    <a:pt x="110" y="352"/>
                    <a:pt x="111" y="363"/>
                    <a:pt x="111" y="377"/>
                  </a:cubicBezTo>
                  <a:lnTo>
                    <a:pt x="111" y="404"/>
                  </a:lnTo>
                  <a:lnTo>
                    <a:pt x="156" y="359"/>
                  </a:lnTo>
                  <a:cubicBezTo>
                    <a:pt x="157" y="358"/>
                    <a:pt x="157" y="358"/>
                    <a:pt x="158" y="358"/>
                  </a:cubicBezTo>
                  <a:cubicBezTo>
                    <a:pt x="159" y="357"/>
                    <a:pt x="160" y="358"/>
                    <a:pt x="161" y="358"/>
                  </a:cubicBezTo>
                  <a:cubicBezTo>
                    <a:pt x="162" y="358"/>
                    <a:pt x="163" y="359"/>
                    <a:pt x="165" y="360"/>
                  </a:cubicBezTo>
                  <a:cubicBezTo>
                    <a:pt x="166" y="361"/>
                    <a:pt x="168" y="362"/>
                    <a:pt x="169" y="364"/>
                  </a:cubicBezTo>
                  <a:close/>
                  <a:moveTo>
                    <a:pt x="214" y="223"/>
                  </a:moveTo>
                  <a:cubicBezTo>
                    <a:pt x="223" y="232"/>
                    <a:pt x="231" y="241"/>
                    <a:pt x="236" y="250"/>
                  </a:cubicBezTo>
                  <a:cubicBezTo>
                    <a:pt x="242" y="259"/>
                    <a:pt x="246" y="268"/>
                    <a:pt x="248" y="276"/>
                  </a:cubicBezTo>
                  <a:cubicBezTo>
                    <a:pt x="250" y="285"/>
                    <a:pt x="250" y="293"/>
                    <a:pt x="247" y="301"/>
                  </a:cubicBezTo>
                  <a:cubicBezTo>
                    <a:pt x="244" y="309"/>
                    <a:pt x="239" y="317"/>
                    <a:pt x="232" y="325"/>
                  </a:cubicBezTo>
                  <a:cubicBezTo>
                    <a:pt x="224" y="333"/>
                    <a:pt x="216" y="338"/>
                    <a:pt x="208" y="340"/>
                  </a:cubicBezTo>
                  <a:cubicBezTo>
                    <a:pt x="200" y="343"/>
                    <a:pt x="192" y="343"/>
                    <a:pt x="184" y="341"/>
                  </a:cubicBezTo>
                  <a:cubicBezTo>
                    <a:pt x="176" y="339"/>
                    <a:pt x="168" y="335"/>
                    <a:pt x="160" y="329"/>
                  </a:cubicBezTo>
                  <a:cubicBezTo>
                    <a:pt x="151" y="323"/>
                    <a:pt x="142" y="315"/>
                    <a:pt x="133" y="306"/>
                  </a:cubicBezTo>
                  <a:cubicBezTo>
                    <a:pt x="124" y="297"/>
                    <a:pt x="116" y="288"/>
                    <a:pt x="111" y="279"/>
                  </a:cubicBezTo>
                  <a:cubicBezTo>
                    <a:pt x="105" y="270"/>
                    <a:pt x="101" y="261"/>
                    <a:pt x="99" y="253"/>
                  </a:cubicBezTo>
                  <a:cubicBezTo>
                    <a:pt x="97" y="244"/>
                    <a:pt x="97" y="236"/>
                    <a:pt x="100" y="228"/>
                  </a:cubicBezTo>
                  <a:cubicBezTo>
                    <a:pt x="103" y="220"/>
                    <a:pt x="108" y="212"/>
                    <a:pt x="115" y="204"/>
                  </a:cubicBezTo>
                  <a:cubicBezTo>
                    <a:pt x="123" y="196"/>
                    <a:pt x="131" y="191"/>
                    <a:pt x="139" y="189"/>
                  </a:cubicBezTo>
                  <a:cubicBezTo>
                    <a:pt x="147" y="186"/>
                    <a:pt x="155" y="186"/>
                    <a:pt x="163" y="188"/>
                  </a:cubicBezTo>
                  <a:cubicBezTo>
                    <a:pt x="171" y="190"/>
                    <a:pt x="179" y="194"/>
                    <a:pt x="187" y="200"/>
                  </a:cubicBezTo>
                  <a:cubicBezTo>
                    <a:pt x="196" y="206"/>
                    <a:pt x="205" y="214"/>
                    <a:pt x="214" y="223"/>
                  </a:cubicBezTo>
                  <a:close/>
                  <a:moveTo>
                    <a:pt x="192" y="248"/>
                  </a:moveTo>
                  <a:cubicBezTo>
                    <a:pt x="186" y="242"/>
                    <a:pt x="181" y="238"/>
                    <a:pt x="177" y="234"/>
                  </a:cubicBezTo>
                  <a:cubicBezTo>
                    <a:pt x="172" y="230"/>
                    <a:pt x="168" y="227"/>
                    <a:pt x="165" y="224"/>
                  </a:cubicBezTo>
                  <a:cubicBezTo>
                    <a:pt x="161" y="222"/>
                    <a:pt x="158" y="220"/>
                    <a:pt x="155" y="219"/>
                  </a:cubicBezTo>
                  <a:cubicBezTo>
                    <a:pt x="152" y="218"/>
                    <a:pt x="149" y="217"/>
                    <a:pt x="146" y="217"/>
                  </a:cubicBezTo>
                  <a:cubicBezTo>
                    <a:pt x="144" y="217"/>
                    <a:pt x="141" y="218"/>
                    <a:pt x="139" y="219"/>
                  </a:cubicBezTo>
                  <a:cubicBezTo>
                    <a:pt x="137" y="220"/>
                    <a:pt x="135" y="221"/>
                    <a:pt x="133" y="223"/>
                  </a:cubicBezTo>
                  <a:cubicBezTo>
                    <a:pt x="129" y="227"/>
                    <a:pt x="127" y="231"/>
                    <a:pt x="127" y="235"/>
                  </a:cubicBezTo>
                  <a:cubicBezTo>
                    <a:pt x="126" y="238"/>
                    <a:pt x="127" y="243"/>
                    <a:pt x="129" y="247"/>
                  </a:cubicBezTo>
                  <a:cubicBezTo>
                    <a:pt x="131" y="252"/>
                    <a:pt x="134" y="257"/>
                    <a:pt x="139" y="263"/>
                  </a:cubicBezTo>
                  <a:cubicBezTo>
                    <a:pt x="143" y="268"/>
                    <a:pt x="149" y="274"/>
                    <a:pt x="155" y="281"/>
                  </a:cubicBezTo>
                  <a:cubicBezTo>
                    <a:pt x="163" y="289"/>
                    <a:pt x="171" y="296"/>
                    <a:pt x="176" y="300"/>
                  </a:cubicBezTo>
                  <a:cubicBezTo>
                    <a:pt x="182" y="305"/>
                    <a:pt x="188" y="308"/>
                    <a:pt x="192" y="310"/>
                  </a:cubicBezTo>
                  <a:cubicBezTo>
                    <a:pt x="197" y="312"/>
                    <a:pt x="201" y="312"/>
                    <a:pt x="204" y="311"/>
                  </a:cubicBezTo>
                  <a:cubicBezTo>
                    <a:pt x="208" y="310"/>
                    <a:pt x="211" y="308"/>
                    <a:pt x="214" y="305"/>
                  </a:cubicBezTo>
                  <a:cubicBezTo>
                    <a:pt x="216" y="303"/>
                    <a:pt x="218" y="301"/>
                    <a:pt x="219" y="298"/>
                  </a:cubicBezTo>
                  <a:cubicBezTo>
                    <a:pt x="220" y="296"/>
                    <a:pt x="220" y="293"/>
                    <a:pt x="220" y="290"/>
                  </a:cubicBezTo>
                  <a:cubicBezTo>
                    <a:pt x="220" y="287"/>
                    <a:pt x="219" y="284"/>
                    <a:pt x="218" y="281"/>
                  </a:cubicBezTo>
                  <a:cubicBezTo>
                    <a:pt x="217" y="278"/>
                    <a:pt x="215" y="275"/>
                    <a:pt x="212" y="271"/>
                  </a:cubicBezTo>
                  <a:cubicBezTo>
                    <a:pt x="210" y="268"/>
                    <a:pt x="207" y="264"/>
                    <a:pt x="204" y="260"/>
                  </a:cubicBezTo>
                  <a:cubicBezTo>
                    <a:pt x="200" y="256"/>
                    <a:pt x="196" y="252"/>
                    <a:pt x="192" y="248"/>
                  </a:cubicBezTo>
                  <a:close/>
                  <a:moveTo>
                    <a:pt x="304" y="133"/>
                  </a:moveTo>
                  <a:cubicBezTo>
                    <a:pt x="314" y="142"/>
                    <a:pt x="321" y="151"/>
                    <a:pt x="327" y="160"/>
                  </a:cubicBezTo>
                  <a:cubicBezTo>
                    <a:pt x="333" y="168"/>
                    <a:pt x="337" y="177"/>
                    <a:pt x="339" y="186"/>
                  </a:cubicBezTo>
                  <a:cubicBezTo>
                    <a:pt x="340" y="194"/>
                    <a:pt x="340" y="202"/>
                    <a:pt x="338" y="210"/>
                  </a:cubicBezTo>
                  <a:cubicBezTo>
                    <a:pt x="335" y="219"/>
                    <a:pt x="330" y="226"/>
                    <a:pt x="322" y="234"/>
                  </a:cubicBezTo>
                  <a:cubicBezTo>
                    <a:pt x="314" y="242"/>
                    <a:pt x="306" y="247"/>
                    <a:pt x="299" y="250"/>
                  </a:cubicBezTo>
                  <a:cubicBezTo>
                    <a:pt x="291" y="252"/>
                    <a:pt x="283" y="252"/>
                    <a:pt x="275" y="250"/>
                  </a:cubicBezTo>
                  <a:cubicBezTo>
                    <a:pt x="267" y="248"/>
                    <a:pt x="259" y="244"/>
                    <a:pt x="250" y="238"/>
                  </a:cubicBezTo>
                  <a:cubicBezTo>
                    <a:pt x="242" y="232"/>
                    <a:pt x="233" y="224"/>
                    <a:pt x="224" y="215"/>
                  </a:cubicBezTo>
                  <a:cubicBezTo>
                    <a:pt x="214" y="206"/>
                    <a:pt x="207" y="197"/>
                    <a:pt x="201" y="188"/>
                  </a:cubicBezTo>
                  <a:cubicBezTo>
                    <a:pt x="195" y="179"/>
                    <a:pt x="191" y="171"/>
                    <a:pt x="189" y="162"/>
                  </a:cubicBezTo>
                  <a:cubicBezTo>
                    <a:pt x="188" y="154"/>
                    <a:pt x="188" y="145"/>
                    <a:pt x="191" y="137"/>
                  </a:cubicBezTo>
                  <a:cubicBezTo>
                    <a:pt x="193" y="129"/>
                    <a:pt x="198" y="121"/>
                    <a:pt x="206" y="114"/>
                  </a:cubicBezTo>
                  <a:cubicBezTo>
                    <a:pt x="214" y="106"/>
                    <a:pt x="222" y="101"/>
                    <a:pt x="229" y="98"/>
                  </a:cubicBezTo>
                  <a:cubicBezTo>
                    <a:pt x="237" y="96"/>
                    <a:pt x="245" y="95"/>
                    <a:pt x="253" y="97"/>
                  </a:cubicBezTo>
                  <a:cubicBezTo>
                    <a:pt x="261" y="99"/>
                    <a:pt x="270" y="104"/>
                    <a:pt x="278" y="110"/>
                  </a:cubicBezTo>
                  <a:cubicBezTo>
                    <a:pt x="286" y="116"/>
                    <a:pt x="295" y="123"/>
                    <a:pt x="304" y="133"/>
                  </a:cubicBezTo>
                  <a:close/>
                  <a:moveTo>
                    <a:pt x="282" y="157"/>
                  </a:moveTo>
                  <a:cubicBezTo>
                    <a:pt x="277" y="152"/>
                    <a:pt x="272" y="147"/>
                    <a:pt x="267" y="143"/>
                  </a:cubicBezTo>
                  <a:cubicBezTo>
                    <a:pt x="263" y="139"/>
                    <a:pt x="259" y="136"/>
                    <a:pt x="255" y="134"/>
                  </a:cubicBezTo>
                  <a:cubicBezTo>
                    <a:pt x="251" y="131"/>
                    <a:pt x="248" y="129"/>
                    <a:pt x="245" y="128"/>
                  </a:cubicBezTo>
                  <a:cubicBezTo>
                    <a:pt x="242" y="127"/>
                    <a:pt x="239" y="126"/>
                    <a:pt x="237" y="126"/>
                  </a:cubicBezTo>
                  <a:cubicBezTo>
                    <a:pt x="234" y="127"/>
                    <a:pt x="232" y="127"/>
                    <a:pt x="230" y="128"/>
                  </a:cubicBezTo>
                  <a:cubicBezTo>
                    <a:pt x="227" y="129"/>
                    <a:pt x="225" y="131"/>
                    <a:pt x="223" y="133"/>
                  </a:cubicBezTo>
                  <a:cubicBezTo>
                    <a:pt x="220" y="136"/>
                    <a:pt x="218" y="140"/>
                    <a:pt x="217" y="144"/>
                  </a:cubicBezTo>
                  <a:cubicBezTo>
                    <a:pt x="217" y="148"/>
                    <a:pt x="217" y="152"/>
                    <a:pt x="219" y="157"/>
                  </a:cubicBezTo>
                  <a:cubicBezTo>
                    <a:pt x="221" y="162"/>
                    <a:pt x="225" y="167"/>
                    <a:pt x="229" y="172"/>
                  </a:cubicBezTo>
                  <a:cubicBezTo>
                    <a:pt x="234" y="178"/>
                    <a:pt x="239" y="184"/>
                    <a:pt x="246" y="191"/>
                  </a:cubicBezTo>
                  <a:cubicBezTo>
                    <a:pt x="254" y="199"/>
                    <a:pt x="261" y="205"/>
                    <a:pt x="267" y="210"/>
                  </a:cubicBezTo>
                  <a:cubicBezTo>
                    <a:pt x="273" y="215"/>
                    <a:pt x="278" y="218"/>
                    <a:pt x="283" y="220"/>
                  </a:cubicBezTo>
                  <a:cubicBezTo>
                    <a:pt x="287" y="221"/>
                    <a:pt x="291" y="222"/>
                    <a:pt x="295" y="221"/>
                  </a:cubicBezTo>
                  <a:cubicBezTo>
                    <a:pt x="298" y="220"/>
                    <a:pt x="301" y="218"/>
                    <a:pt x="305" y="215"/>
                  </a:cubicBezTo>
                  <a:cubicBezTo>
                    <a:pt x="307" y="213"/>
                    <a:pt x="308" y="210"/>
                    <a:pt x="310" y="208"/>
                  </a:cubicBezTo>
                  <a:cubicBezTo>
                    <a:pt x="311" y="205"/>
                    <a:pt x="311" y="202"/>
                    <a:pt x="311" y="200"/>
                  </a:cubicBezTo>
                  <a:cubicBezTo>
                    <a:pt x="311" y="197"/>
                    <a:pt x="310" y="194"/>
                    <a:pt x="309" y="191"/>
                  </a:cubicBezTo>
                  <a:cubicBezTo>
                    <a:pt x="307" y="188"/>
                    <a:pt x="305" y="184"/>
                    <a:pt x="303" y="181"/>
                  </a:cubicBezTo>
                  <a:cubicBezTo>
                    <a:pt x="301" y="177"/>
                    <a:pt x="298" y="174"/>
                    <a:pt x="294" y="170"/>
                  </a:cubicBezTo>
                  <a:cubicBezTo>
                    <a:pt x="291" y="166"/>
                    <a:pt x="287" y="162"/>
                    <a:pt x="282" y="157"/>
                  </a:cubicBezTo>
                  <a:close/>
                  <a:moveTo>
                    <a:pt x="421" y="66"/>
                  </a:moveTo>
                  <a:cubicBezTo>
                    <a:pt x="424" y="69"/>
                    <a:pt x="426" y="71"/>
                    <a:pt x="427" y="73"/>
                  </a:cubicBezTo>
                  <a:cubicBezTo>
                    <a:pt x="428" y="76"/>
                    <a:pt x="428" y="77"/>
                    <a:pt x="427" y="78"/>
                  </a:cubicBezTo>
                  <a:lnTo>
                    <a:pt x="417" y="88"/>
                  </a:lnTo>
                  <a:lnTo>
                    <a:pt x="437" y="109"/>
                  </a:lnTo>
                  <a:cubicBezTo>
                    <a:pt x="438" y="110"/>
                    <a:pt x="438" y="110"/>
                    <a:pt x="438" y="111"/>
                  </a:cubicBezTo>
                  <a:cubicBezTo>
                    <a:pt x="438" y="112"/>
                    <a:pt x="438" y="113"/>
                    <a:pt x="437" y="114"/>
                  </a:cubicBezTo>
                  <a:cubicBezTo>
                    <a:pt x="437" y="115"/>
                    <a:pt x="436" y="117"/>
                    <a:pt x="435" y="118"/>
                  </a:cubicBezTo>
                  <a:cubicBezTo>
                    <a:pt x="433" y="120"/>
                    <a:pt x="432" y="122"/>
                    <a:pt x="429" y="124"/>
                  </a:cubicBezTo>
                  <a:cubicBezTo>
                    <a:pt x="427" y="126"/>
                    <a:pt x="425" y="128"/>
                    <a:pt x="424" y="129"/>
                  </a:cubicBezTo>
                  <a:cubicBezTo>
                    <a:pt x="422" y="130"/>
                    <a:pt x="421" y="131"/>
                    <a:pt x="420" y="132"/>
                  </a:cubicBezTo>
                  <a:cubicBezTo>
                    <a:pt x="419" y="132"/>
                    <a:pt x="418" y="133"/>
                    <a:pt x="417" y="132"/>
                  </a:cubicBezTo>
                  <a:cubicBezTo>
                    <a:pt x="416" y="132"/>
                    <a:pt x="415" y="132"/>
                    <a:pt x="415" y="131"/>
                  </a:cubicBezTo>
                  <a:lnTo>
                    <a:pt x="394" y="111"/>
                  </a:lnTo>
                  <a:lnTo>
                    <a:pt x="350" y="154"/>
                  </a:lnTo>
                  <a:cubicBezTo>
                    <a:pt x="350" y="155"/>
                    <a:pt x="349" y="156"/>
                    <a:pt x="348" y="156"/>
                  </a:cubicBezTo>
                  <a:cubicBezTo>
                    <a:pt x="347" y="157"/>
                    <a:pt x="346" y="157"/>
                    <a:pt x="345" y="157"/>
                  </a:cubicBezTo>
                  <a:cubicBezTo>
                    <a:pt x="344" y="156"/>
                    <a:pt x="342" y="156"/>
                    <a:pt x="341" y="154"/>
                  </a:cubicBezTo>
                  <a:cubicBezTo>
                    <a:pt x="339" y="153"/>
                    <a:pt x="337" y="151"/>
                    <a:pt x="335" y="149"/>
                  </a:cubicBezTo>
                  <a:cubicBezTo>
                    <a:pt x="333" y="147"/>
                    <a:pt x="331" y="146"/>
                    <a:pt x="330" y="144"/>
                  </a:cubicBezTo>
                  <a:cubicBezTo>
                    <a:pt x="329" y="143"/>
                    <a:pt x="328" y="141"/>
                    <a:pt x="327" y="140"/>
                  </a:cubicBezTo>
                  <a:cubicBezTo>
                    <a:pt x="326" y="139"/>
                    <a:pt x="325" y="137"/>
                    <a:pt x="324" y="136"/>
                  </a:cubicBezTo>
                  <a:cubicBezTo>
                    <a:pt x="324" y="134"/>
                    <a:pt x="323" y="133"/>
                    <a:pt x="323" y="131"/>
                  </a:cubicBezTo>
                  <a:lnTo>
                    <a:pt x="296" y="33"/>
                  </a:lnTo>
                  <a:cubicBezTo>
                    <a:pt x="295" y="32"/>
                    <a:pt x="295" y="31"/>
                    <a:pt x="296" y="30"/>
                  </a:cubicBezTo>
                  <a:cubicBezTo>
                    <a:pt x="296" y="29"/>
                    <a:pt x="297" y="28"/>
                    <a:pt x="298" y="26"/>
                  </a:cubicBezTo>
                  <a:cubicBezTo>
                    <a:pt x="299" y="25"/>
                    <a:pt x="300" y="23"/>
                    <a:pt x="302" y="21"/>
                  </a:cubicBezTo>
                  <a:cubicBezTo>
                    <a:pt x="304" y="19"/>
                    <a:pt x="306" y="16"/>
                    <a:pt x="309" y="14"/>
                  </a:cubicBezTo>
                  <a:cubicBezTo>
                    <a:pt x="312" y="11"/>
                    <a:pt x="315" y="8"/>
                    <a:pt x="317" y="6"/>
                  </a:cubicBezTo>
                  <a:cubicBezTo>
                    <a:pt x="319" y="4"/>
                    <a:pt x="321" y="3"/>
                    <a:pt x="323" y="2"/>
                  </a:cubicBezTo>
                  <a:cubicBezTo>
                    <a:pt x="324" y="1"/>
                    <a:pt x="325" y="0"/>
                    <a:pt x="327" y="0"/>
                  </a:cubicBezTo>
                  <a:cubicBezTo>
                    <a:pt x="328" y="0"/>
                    <a:pt x="328" y="0"/>
                    <a:pt x="329" y="1"/>
                  </a:cubicBezTo>
                  <a:lnTo>
                    <a:pt x="398" y="70"/>
                  </a:lnTo>
                  <a:lnTo>
                    <a:pt x="408" y="60"/>
                  </a:lnTo>
                  <a:cubicBezTo>
                    <a:pt x="409" y="59"/>
                    <a:pt x="411" y="59"/>
                    <a:pt x="413" y="59"/>
                  </a:cubicBezTo>
                  <a:cubicBezTo>
                    <a:pt x="415" y="60"/>
                    <a:pt x="418" y="62"/>
                    <a:pt x="421" y="66"/>
                  </a:cubicBezTo>
                  <a:close/>
                  <a:moveTo>
                    <a:pt x="323" y="40"/>
                  </a:moveTo>
                  <a:lnTo>
                    <a:pt x="323" y="40"/>
                  </a:lnTo>
                  <a:lnTo>
                    <a:pt x="345" y="122"/>
                  </a:lnTo>
                  <a:lnTo>
                    <a:pt x="376" y="92"/>
                  </a:lnTo>
                  <a:lnTo>
                    <a:pt x="323" y="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76"/>
            <p:cNvSpPr>
              <a:spLocks noEditPoints="1"/>
            </p:cNvSpPr>
            <p:nvPr/>
          </p:nvSpPr>
          <p:spPr bwMode="auto">
            <a:xfrm>
              <a:off x="3572" y="1792"/>
              <a:ext cx="161" cy="168"/>
            </a:xfrm>
            <a:custGeom>
              <a:avLst/>
              <a:gdLst/>
              <a:ahLst/>
              <a:cxnLst>
                <a:cxn ang="0">
                  <a:pos x="176" y="374"/>
                </a:cxn>
                <a:cxn ang="0">
                  <a:pos x="110" y="445"/>
                </a:cxn>
                <a:cxn ang="0">
                  <a:pos x="98" y="447"/>
                </a:cxn>
                <a:cxn ang="0">
                  <a:pos x="85" y="433"/>
                </a:cxn>
                <a:cxn ang="0">
                  <a:pos x="82" y="380"/>
                </a:cxn>
                <a:cxn ang="0">
                  <a:pos x="72" y="334"/>
                </a:cxn>
                <a:cxn ang="0">
                  <a:pos x="52" y="320"/>
                </a:cxn>
                <a:cxn ang="0">
                  <a:pos x="29" y="338"/>
                </a:cxn>
                <a:cxn ang="0">
                  <a:pos x="21" y="360"/>
                </a:cxn>
                <a:cxn ang="0">
                  <a:pos x="12" y="357"/>
                </a:cxn>
                <a:cxn ang="0">
                  <a:pos x="2" y="346"/>
                </a:cxn>
                <a:cxn ang="0">
                  <a:pos x="2" y="334"/>
                </a:cxn>
                <a:cxn ang="0">
                  <a:pos x="23" y="299"/>
                </a:cxn>
                <a:cxn ang="0">
                  <a:pos x="74" y="284"/>
                </a:cxn>
                <a:cxn ang="0">
                  <a:pos x="105" y="322"/>
                </a:cxn>
                <a:cxn ang="0">
                  <a:pos x="111" y="406"/>
                </a:cxn>
                <a:cxn ang="0">
                  <a:pos x="161" y="360"/>
                </a:cxn>
                <a:cxn ang="0">
                  <a:pos x="214" y="225"/>
                </a:cxn>
                <a:cxn ang="0">
                  <a:pos x="247" y="303"/>
                </a:cxn>
                <a:cxn ang="0">
                  <a:pos x="185" y="343"/>
                </a:cxn>
                <a:cxn ang="0">
                  <a:pos x="111" y="281"/>
                </a:cxn>
                <a:cxn ang="0">
                  <a:pos x="116" y="206"/>
                </a:cxn>
                <a:cxn ang="0">
                  <a:pos x="188" y="202"/>
                </a:cxn>
                <a:cxn ang="0">
                  <a:pos x="177" y="236"/>
                </a:cxn>
                <a:cxn ang="0">
                  <a:pos x="147" y="219"/>
                </a:cxn>
                <a:cxn ang="0">
                  <a:pos x="127" y="237"/>
                </a:cxn>
                <a:cxn ang="0">
                  <a:pos x="156" y="283"/>
                </a:cxn>
                <a:cxn ang="0">
                  <a:pos x="205" y="313"/>
                </a:cxn>
                <a:cxn ang="0">
                  <a:pos x="221" y="292"/>
                </a:cxn>
                <a:cxn ang="0">
                  <a:pos x="204" y="262"/>
                </a:cxn>
                <a:cxn ang="0">
                  <a:pos x="327" y="162"/>
                </a:cxn>
                <a:cxn ang="0">
                  <a:pos x="322" y="236"/>
                </a:cxn>
                <a:cxn ang="0">
                  <a:pos x="250" y="240"/>
                </a:cxn>
                <a:cxn ang="0">
                  <a:pos x="190" y="164"/>
                </a:cxn>
                <a:cxn ang="0">
                  <a:pos x="230" y="100"/>
                </a:cxn>
                <a:cxn ang="0">
                  <a:pos x="305" y="135"/>
                </a:cxn>
                <a:cxn ang="0">
                  <a:pos x="255" y="136"/>
                </a:cxn>
                <a:cxn ang="0">
                  <a:pos x="230" y="130"/>
                </a:cxn>
                <a:cxn ang="0">
                  <a:pos x="220" y="159"/>
                </a:cxn>
                <a:cxn ang="0">
                  <a:pos x="267" y="212"/>
                </a:cxn>
                <a:cxn ang="0">
                  <a:pos x="305" y="217"/>
                </a:cxn>
                <a:cxn ang="0">
                  <a:pos x="309" y="193"/>
                </a:cxn>
                <a:cxn ang="0">
                  <a:pos x="282" y="159"/>
                </a:cxn>
                <a:cxn ang="0">
                  <a:pos x="429" y="109"/>
                </a:cxn>
                <a:cxn ang="0">
                  <a:pos x="396" y="161"/>
                </a:cxn>
                <a:cxn ang="0">
                  <a:pos x="373" y="174"/>
                </a:cxn>
                <a:cxn ang="0">
                  <a:pos x="365" y="170"/>
                </a:cxn>
                <a:cxn ang="0">
                  <a:pos x="354" y="158"/>
                </a:cxn>
                <a:cxn ang="0">
                  <a:pos x="358" y="152"/>
                </a:cxn>
                <a:cxn ang="0">
                  <a:pos x="386" y="136"/>
                </a:cxn>
                <a:cxn ang="0">
                  <a:pos x="396" y="104"/>
                </a:cxn>
                <a:cxn ang="0">
                  <a:pos x="371" y="87"/>
                </a:cxn>
                <a:cxn ang="0">
                  <a:pos x="339" y="110"/>
                </a:cxn>
                <a:cxn ang="0">
                  <a:pos x="321" y="117"/>
                </a:cxn>
                <a:cxn ang="0">
                  <a:pos x="270" y="55"/>
                </a:cxn>
                <a:cxn ang="0">
                  <a:pos x="330" y="1"/>
                </a:cxn>
                <a:cxn ang="0">
                  <a:pos x="345" y="16"/>
                </a:cxn>
                <a:cxn ang="0">
                  <a:pos x="328" y="86"/>
                </a:cxn>
                <a:cxn ang="0">
                  <a:pos x="359" y="59"/>
                </a:cxn>
                <a:cxn ang="0">
                  <a:pos x="412" y="68"/>
                </a:cxn>
              </a:cxnLst>
              <a:rect l="0" t="0" r="r" b="b"/>
              <a:pathLst>
                <a:path w="430" h="449">
                  <a:moveTo>
                    <a:pt x="170" y="366"/>
                  </a:moveTo>
                  <a:cubicBezTo>
                    <a:pt x="171" y="368"/>
                    <a:pt x="173" y="369"/>
                    <a:pt x="174" y="371"/>
                  </a:cubicBezTo>
                  <a:cubicBezTo>
                    <a:pt x="175" y="372"/>
                    <a:pt x="176" y="373"/>
                    <a:pt x="176" y="374"/>
                  </a:cubicBezTo>
                  <a:cubicBezTo>
                    <a:pt x="177" y="375"/>
                    <a:pt x="177" y="376"/>
                    <a:pt x="177" y="377"/>
                  </a:cubicBezTo>
                  <a:cubicBezTo>
                    <a:pt x="176" y="378"/>
                    <a:pt x="176" y="379"/>
                    <a:pt x="175" y="379"/>
                  </a:cubicBezTo>
                  <a:lnTo>
                    <a:pt x="110" y="445"/>
                  </a:lnTo>
                  <a:cubicBezTo>
                    <a:pt x="108" y="446"/>
                    <a:pt x="107" y="447"/>
                    <a:pt x="106" y="448"/>
                  </a:cubicBezTo>
                  <a:cubicBezTo>
                    <a:pt x="105" y="449"/>
                    <a:pt x="104" y="449"/>
                    <a:pt x="102" y="449"/>
                  </a:cubicBezTo>
                  <a:cubicBezTo>
                    <a:pt x="101" y="449"/>
                    <a:pt x="100" y="448"/>
                    <a:pt x="98" y="447"/>
                  </a:cubicBezTo>
                  <a:cubicBezTo>
                    <a:pt x="97" y="446"/>
                    <a:pt x="95" y="445"/>
                    <a:pt x="93" y="442"/>
                  </a:cubicBezTo>
                  <a:cubicBezTo>
                    <a:pt x="91" y="441"/>
                    <a:pt x="89" y="439"/>
                    <a:pt x="88" y="437"/>
                  </a:cubicBezTo>
                  <a:cubicBezTo>
                    <a:pt x="87" y="436"/>
                    <a:pt x="86" y="434"/>
                    <a:pt x="85" y="433"/>
                  </a:cubicBezTo>
                  <a:cubicBezTo>
                    <a:pt x="85" y="431"/>
                    <a:pt x="84" y="429"/>
                    <a:pt x="84" y="428"/>
                  </a:cubicBezTo>
                  <a:cubicBezTo>
                    <a:pt x="84" y="426"/>
                    <a:pt x="83" y="424"/>
                    <a:pt x="83" y="421"/>
                  </a:cubicBezTo>
                  <a:lnTo>
                    <a:pt x="82" y="380"/>
                  </a:lnTo>
                  <a:cubicBezTo>
                    <a:pt x="82" y="372"/>
                    <a:pt x="81" y="365"/>
                    <a:pt x="80" y="359"/>
                  </a:cubicBezTo>
                  <a:cubicBezTo>
                    <a:pt x="79" y="354"/>
                    <a:pt x="78" y="349"/>
                    <a:pt x="77" y="345"/>
                  </a:cubicBezTo>
                  <a:cubicBezTo>
                    <a:pt x="75" y="340"/>
                    <a:pt x="73" y="337"/>
                    <a:pt x="72" y="334"/>
                  </a:cubicBezTo>
                  <a:cubicBezTo>
                    <a:pt x="70" y="331"/>
                    <a:pt x="68" y="329"/>
                    <a:pt x="66" y="327"/>
                  </a:cubicBezTo>
                  <a:cubicBezTo>
                    <a:pt x="64" y="325"/>
                    <a:pt x="61" y="323"/>
                    <a:pt x="59" y="322"/>
                  </a:cubicBezTo>
                  <a:cubicBezTo>
                    <a:pt x="57" y="321"/>
                    <a:pt x="54" y="320"/>
                    <a:pt x="52" y="320"/>
                  </a:cubicBezTo>
                  <a:cubicBezTo>
                    <a:pt x="49" y="320"/>
                    <a:pt x="47" y="321"/>
                    <a:pt x="44" y="322"/>
                  </a:cubicBezTo>
                  <a:cubicBezTo>
                    <a:pt x="42" y="323"/>
                    <a:pt x="39" y="324"/>
                    <a:pt x="37" y="327"/>
                  </a:cubicBezTo>
                  <a:cubicBezTo>
                    <a:pt x="33" y="330"/>
                    <a:pt x="31" y="334"/>
                    <a:pt x="29" y="338"/>
                  </a:cubicBezTo>
                  <a:cubicBezTo>
                    <a:pt x="27" y="341"/>
                    <a:pt x="26" y="344"/>
                    <a:pt x="25" y="348"/>
                  </a:cubicBezTo>
                  <a:cubicBezTo>
                    <a:pt x="24" y="351"/>
                    <a:pt x="23" y="353"/>
                    <a:pt x="23" y="356"/>
                  </a:cubicBezTo>
                  <a:cubicBezTo>
                    <a:pt x="22" y="358"/>
                    <a:pt x="22" y="359"/>
                    <a:pt x="21" y="360"/>
                  </a:cubicBezTo>
                  <a:cubicBezTo>
                    <a:pt x="20" y="361"/>
                    <a:pt x="20" y="361"/>
                    <a:pt x="19" y="361"/>
                  </a:cubicBezTo>
                  <a:cubicBezTo>
                    <a:pt x="18" y="361"/>
                    <a:pt x="17" y="361"/>
                    <a:pt x="16" y="360"/>
                  </a:cubicBezTo>
                  <a:cubicBezTo>
                    <a:pt x="15" y="360"/>
                    <a:pt x="14" y="359"/>
                    <a:pt x="12" y="357"/>
                  </a:cubicBezTo>
                  <a:cubicBezTo>
                    <a:pt x="11" y="356"/>
                    <a:pt x="9" y="355"/>
                    <a:pt x="7" y="353"/>
                  </a:cubicBezTo>
                  <a:cubicBezTo>
                    <a:pt x="6" y="351"/>
                    <a:pt x="5" y="350"/>
                    <a:pt x="4" y="349"/>
                  </a:cubicBezTo>
                  <a:cubicBezTo>
                    <a:pt x="3" y="348"/>
                    <a:pt x="2" y="347"/>
                    <a:pt x="2" y="346"/>
                  </a:cubicBezTo>
                  <a:cubicBezTo>
                    <a:pt x="1" y="345"/>
                    <a:pt x="1" y="345"/>
                    <a:pt x="1" y="344"/>
                  </a:cubicBezTo>
                  <a:cubicBezTo>
                    <a:pt x="0" y="343"/>
                    <a:pt x="0" y="342"/>
                    <a:pt x="0" y="340"/>
                  </a:cubicBezTo>
                  <a:cubicBezTo>
                    <a:pt x="0" y="339"/>
                    <a:pt x="1" y="337"/>
                    <a:pt x="2" y="334"/>
                  </a:cubicBezTo>
                  <a:cubicBezTo>
                    <a:pt x="3" y="331"/>
                    <a:pt x="4" y="327"/>
                    <a:pt x="6" y="323"/>
                  </a:cubicBezTo>
                  <a:cubicBezTo>
                    <a:pt x="8" y="319"/>
                    <a:pt x="10" y="315"/>
                    <a:pt x="13" y="311"/>
                  </a:cubicBezTo>
                  <a:cubicBezTo>
                    <a:pt x="16" y="307"/>
                    <a:pt x="19" y="303"/>
                    <a:pt x="23" y="299"/>
                  </a:cubicBezTo>
                  <a:cubicBezTo>
                    <a:pt x="29" y="293"/>
                    <a:pt x="35" y="289"/>
                    <a:pt x="40" y="286"/>
                  </a:cubicBezTo>
                  <a:cubicBezTo>
                    <a:pt x="46" y="283"/>
                    <a:pt x="52" y="281"/>
                    <a:pt x="58" y="281"/>
                  </a:cubicBezTo>
                  <a:cubicBezTo>
                    <a:pt x="63" y="281"/>
                    <a:pt x="69" y="282"/>
                    <a:pt x="74" y="284"/>
                  </a:cubicBezTo>
                  <a:cubicBezTo>
                    <a:pt x="79" y="286"/>
                    <a:pt x="84" y="289"/>
                    <a:pt x="88" y="294"/>
                  </a:cubicBezTo>
                  <a:cubicBezTo>
                    <a:pt x="92" y="297"/>
                    <a:pt x="95" y="301"/>
                    <a:pt x="98" y="306"/>
                  </a:cubicBezTo>
                  <a:cubicBezTo>
                    <a:pt x="101" y="310"/>
                    <a:pt x="103" y="315"/>
                    <a:pt x="105" y="322"/>
                  </a:cubicBezTo>
                  <a:cubicBezTo>
                    <a:pt x="107" y="328"/>
                    <a:pt x="109" y="336"/>
                    <a:pt x="109" y="345"/>
                  </a:cubicBezTo>
                  <a:cubicBezTo>
                    <a:pt x="110" y="354"/>
                    <a:pt x="111" y="365"/>
                    <a:pt x="111" y="379"/>
                  </a:cubicBezTo>
                  <a:lnTo>
                    <a:pt x="111" y="406"/>
                  </a:lnTo>
                  <a:lnTo>
                    <a:pt x="156" y="361"/>
                  </a:lnTo>
                  <a:cubicBezTo>
                    <a:pt x="157" y="360"/>
                    <a:pt x="158" y="360"/>
                    <a:pt x="158" y="360"/>
                  </a:cubicBezTo>
                  <a:cubicBezTo>
                    <a:pt x="159" y="359"/>
                    <a:pt x="160" y="360"/>
                    <a:pt x="161" y="360"/>
                  </a:cubicBezTo>
                  <a:cubicBezTo>
                    <a:pt x="162" y="360"/>
                    <a:pt x="164" y="361"/>
                    <a:pt x="165" y="362"/>
                  </a:cubicBezTo>
                  <a:cubicBezTo>
                    <a:pt x="166" y="363"/>
                    <a:pt x="168" y="364"/>
                    <a:pt x="170" y="366"/>
                  </a:cubicBezTo>
                  <a:close/>
                  <a:moveTo>
                    <a:pt x="214" y="225"/>
                  </a:moveTo>
                  <a:cubicBezTo>
                    <a:pt x="223" y="234"/>
                    <a:pt x="231" y="243"/>
                    <a:pt x="237" y="252"/>
                  </a:cubicBezTo>
                  <a:cubicBezTo>
                    <a:pt x="243" y="261"/>
                    <a:pt x="247" y="270"/>
                    <a:pt x="248" y="278"/>
                  </a:cubicBezTo>
                  <a:cubicBezTo>
                    <a:pt x="250" y="287"/>
                    <a:pt x="250" y="295"/>
                    <a:pt x="247" y="303"/>
                  </a:cubicBezTo>
                  <a:cubicBezTo>
                    <a:pt x="245" y="311"/>
                    <a:pt x="240" y="319"/>
                    <a:pt x="232" y="327"/>
                  </a:cubicBezTo>
                  <a:cubicBezTo>
                    <a:pt x="224" y="335"/>
                    <a:pt x="216" y="340"/>
                    <a:pt x="208" y="342"/>
                  </a:cubicBezTo>
                  <a:cubicBezTo>
                    <a:pt x="201" y="345"/>
                    <a:pt x="193" y="345"/>
                    <a:pt x="185" y="343"/>
                  </a:cubicBezTo>
                  <a:cubicBezTo>
                    <a:pt x="177" y="341"/>
                    <a:pt x="168" y="337"/>
                    <a:pt x="160" y="331"/>
                  </a:cubicBezTo>
                  <a:cubicBezTo>
                    <a:pt x="151" y="325"/>
                    <a:pt x="143" y="317"/>
                    <a:pt x="133" y="308"/>
                  </a:cubicBezTo>
                  <a:cubicBezTo>
                    <a:pt x="124" y="299"/>
                    <a:pt x="117" y="290"/>
                    <a:pt x="111" y="281"/>
                  </a:cubicBezTo>
                  <a:cubicBezTo>
                    <a:pt x="105" y="272"/>
                    <a:pt x="101" y="263"/>
                    <a:pt x="99" y="255"/>
                  </a:cubicBezTo>
                  <a:cubicBezTo>
                    <a:pt x="97" y="246"/>
                    <a:pt x="98" y="238"/>
                    <a:pt x="100" y="230"/>
                  </a:cubicBezTo>
                  <a:cubicBezTo>
                    <a:pt x="103" y="222"/>
                    <a:pt x="108" y="214"/>
                    <a:pt x="116" y="206"/>
                  </a:cubicBezTo>
                  <a:cubicBezTo>
                    <a:pt x="124" y="198"/>
                    <a:pt x="131" y="193"/>
                    <a:pt x="139" y="191"/>
                  </a:cubicBezTo>
                  <a:cubicBezTo>
                    <a:pt x="147" y="188"/>
                    <a:pt x="155" y="188"/>
                    <a:pt x="163" y="190"/>
                  </a:cubicBezTo>
                  <a:cubicBezTo>
                    <a:pt x="171" y="192"/>
                    <a:pt x="179" y="196"/>
                    <a:pt x="188" y="202"/>
                  </a:cubicBezTo>
                  <a:cubicBezTo>
                    <a:pt x="196" y="208"/>
                    <a:pt x="205" y="216"/>
                    <a:pt x="214" y="225"/>
                  </a:cubicBezTo>
                  <a:close/>
                  <a:moveTo>
                    <a:pt x="192" y="250"/>
                  </a:moveTo>
                  <a:cubicBezTo>
                    <a:pt x="187" y="244"/>
                    <a:pt x="182" y="240"/>
                    <a:pt x="177" y="236"/>
                  </a:cubicBezTo>
                  <a:cubicBezTo>
                    <a:pt x="173" y="232"/>
                    <a:pt x="169" y="229"/>
                    <a:pt x="165" y="226"/>
                  </a:cubicBezTo>
                  <a:cubicBezTo>
                    <a:pt x="161" y="224"/>
                    <a:pt x="158" y="222"/>
                    <a:pt x="155" y="221"/>
                  </a:cubicBezTo>
                  <a:cubicBezTo>
                    <a:pt x="152" y="220"/>
                    <a:pt x="149" y="219"/>
                    <a:pt x="147" y="219"/>
                  </a:cubicBezTo>
                  <a:cubicBezTo>
                    <a:pt x="144" y="219"/>
                    <a:pt x="142" y="220"/>
                    <a:pt x="139" y="221"/>
                  </a:cubicBezTo>
                  <a:cubicBezTo>
                    <a:pt x="137" y="222"/>
                    <a:pt x="135" y="223"/>
                    <a:pt x="133" y="225"/>
                  </a:cubicBezTo>
                  <a:cubicBezTo>
                    <a:pt x="130" y="229"/>
                    <a:pt x="128" y="233"/>
                    <a:pt x="127" y="237"/>
                  </a:cubicBezTo>
                  <a:cubicBezTo>
                    <a:pt x="126" y="240"/>
                    <a:pt x="127" y="245"/>
                    <a:pt x="129" y="249"/>
                  </a:cubicBezTo>
                  <a:cubicBezTo>
                    <a:pt x="131" y="254"/>
                    <a:pt x="134" y="259"/>
                    <a:pt x="139" y="265"/>
                  </a:cubicBezTo>
                  <a:cubicBezTo>
                    <a:pt x="143" y="270"/>
                    <a:pt x="149" y="276"/>
                    <a:pt x="156" y="283"/>
                  </a:cubicBezTo>
                  <a:cubicBezTo>
                    <a:pt x="164" y="291"/>
                    <a:pt x="171" y="298"/>
                    <a:pt x="177" y="302"/>
                  </a:cubicBezTo>
                  <a:cubicBezTo>
                    <a:pt x="183" y="307"/>
                    <a:pt x="188" y="310"/>
                    <a:pt x="193" y="312"/>
                  </a:cubicBezTo>
                  <a:cubicBezTo>
                    <a:pt x="197" y="314"/>
                    <a:pt x="201" y="314"/>
                    <a:pt x="205" y="313"/>
                  </a:cubicBezTo>
                  <a:cubicBezTo>
                    <a:pt x="208" y="312"/>
                    <a:pt x="211" y="310"/>
                    <a:pt x="214" y="307"/>
                  </a:cubicBezTo>
                  <a:cubicBezTo>
                    <a:pt x="217" y="305"/>
                    <a:pt x="218" y="303"/>
                    <a:pt x="219" y="300"/>
                  </a:cubicBezTo>
                  <a:cubicBezTo>
                    <a:pt x="220" y="298"/>
                    <a:pt x="221" y="295"/>
                    <a:pt x="221" y="292"/>
                  </a:cubicBezTo>
                  <a:cubicBezTo>
                    <a:pt x="221" y="289"/>
                    <a:pt x="220" y="286"/>
                    <a:pt x="218" y="283"/>
                  </a:cubicBezTo>
                  <a:cubicBezTo>
                    <a:pt x="217" y="280"/>
                    <a:pt x="215" y="277"/>
                    <a:pt x="213" y="273"/>
                  </a:cubicBezTo>
                  <a:cubicBezTo>
                    <a:pt x="210" y="270"/>
                    <a:pt x="207" y="266"/>
                    <a:pt x="204" y="262"/>
                  </a:cubicBezTo>
                  <a:cubicBezTo>
                    <a:pt x="200" y="258"/>
                    <a:pt x="196" y="254"/>
                    <a:pt x="192" y="250"/>
                  </a:cubicBezTo>
                  <a:close/>
                  <a:moveTo>
                    <a:pt x="305" y="135"/>
                  </a:moveTo>
                  <a:cubicBezTo>
                    <a:pt x="314" y="144"/>
                    <a:pt x="321" y="153"/>
                    <a:pt x="327" y="162"/>
                  </a:cubicBezTo>
                  <a:cubicBezTo>
                    <a:pt x="333" y="170"/>
                    <a:pt x="337" y="179"/>
                    <a:pt x="339" y="188"/>
                  </a:cubicBezTo>
                  <a:cubicBezTo>
                    <a:pt x="341" y="196"/>
                    <a:pt x="340" y="204"/>
                    <a:pt x="338" y="212"/>
                  </a:cubicBezTo>
                  <a:cubicBezTo>
                    <a:pt x="335" y="221"/>
                    <a:pt x="330" y="228"/>
                    <a:pt x="322" y="236"/>
                  </a:cubicBezTo>
                  <a:cubicBezTo>
                    <a:pt x="315" y="244"/>
                    <a:pt x="307" y="249"/>
                    <a:pt x="299" y="252"/>
                  </a:cubicBezTo>
                  <a:cubicBezTo>
                    <a:pt x="291" y="254"/>
                    <a:pt x="283" y="254"/>
                    <a:pt x="275" y="252"/>
                  </a:cubicBezTo>
                  <a:cubicBezTo>
                    <a:pt x="267" y="250"/>
                    <a:pt x="259" y="246"/>
                    <a:pt x="250" y="240"/>
                  </a:cubicBezTo>
                  <a:cubicBezTo>
                    <a:pt x="242" y="234"/>
                    <a:pt x="233" y="226"/>
                    <a:pt x="224" y="217"/>
                  </a:cubicBezTo>
                  <a:cubicBezTo>
                    <a:pt x="215" y="208"/>
                    <a:pt x="207" y="199"/>
                    <a:pt x="201" y="190"/>
                  </a:cubicBezTo>
                  <a:cubicBezTo>
                    <a:pt x="196" y="181"/>
                    <a:pt x="192" y="173"/>
                    <a:pt x="190" y="164"/>
                  </a:cubicBezTo>
                  <a:cubicBezTo>
                    <a:pt x="188" y="156"/>
                    <a:pt x="188" y="147"/>
                    <a:pt x="191" y="139"/>
                  </a:cubicBezTo>
                  <a:cubicBezTo>
                    <a:pt x="193" y="131"/>
                    <a:pt x="199" y="123"/>
                    <a:pt x="206" y="116"/>
                  </a:cubicBezTo>
                  <a:cubicBezTo>
                    <a:pt x="214" y="108"/>
                    <a:pt x="222" y="103"/>
                    <a:pt x="230" y="100"/>
                  </a:cubicBezTo>
                  <a:cubicBezTo>
                    <a:pt x="238" y="98"/>
                    <a:pt x="246" y="97"/>
                    <a:pt x="254" y="99"/>
                  </a:cubicBezTo>
                  <a:cubicBezTo>
                    <a:pt x="262" y="101"/>
                    <a:pt x="270" y="106"/>
                    <a:pt x="278" y="112"/>
                  </a:cubicBezTo>
                  <a:cubicBezTo>
                    <a:pt x="287" y="118"/>
                    <a:pt x="296" y="125"/>
                    <a:pt x="305" y="135"/>
                  </a:cubicBezTo>
                  <a:close/>
                  <a:moveTo>
                    <a:pt x="282" y="159"/>
                  </a:moveTo>
                  <a:cubicBezTo>
                    <a:pt x="277" y="154"/>
                    <a:pt x="272" y="149"/>
                    <a:pt x="268" y="145"/>
                  </a:cubicBezTo>
                  <a:cubicBezTo>
                    <a:pt x="263" y="141"/>
                    <a:pt x="259" y="138"/>
                    <a:pt x="255" y="136"/>
                  </a:cubicBezTo>
                  <a:cubicBezTo>
                    <a:pt x="252" y="133"/>
                    <a:pt x="248" y="131"/>
                    <a:pt x="245" y="130"/>
                  </a:cubicBezTo>
                  <a:cubicBezTo>
                    <a:pt x="242" y="129"/>
                    <a:pt x="240" y="128"/>
                    <a:pt x="237" y="128"/>
                  </a:cubicBezTo>
                  <a:cubicBezTo>
                    <a:pt x="234" y="129"/>
                    <a:pt x="232" y="129"/>
                    <a:pt x="230" y="130"/>
                  </a:cubicBezTo>
                  <a:cubicBezTo>
                    <a:pt x="228" y="131"/>
                    <a:pt x="226" y="133"/>
                    <a:pt x="224" y="135"/>
                  </a:cubicBezTo>
                  <a:cubicBezTo>
                    <a:pt x="220" y="138"/>
                    <a:pt x="218" y="142"/>
                    <a:pt x="218" y="146"/>
                  </a:cubicBezTo>
                  <a:cubicBezTo>
                    <a:pt x="217" y="150"/>
                    <a:pt x="218" y="154"/>
                    <a:pt x="220" y="159"/>
                  </a:cubicBezTo>
                  <a:cubicBezTo>
                    <a:pt x="222" y="164"/>
                    <a:pt x="225" y="169"/>
                    <a:pt x="229" y="174"/>
                  </a:cubicBezTo>
                  <a:cubicBezTo>
                    <a:pt x="234" y="180"/>
                    <a:pt x="240" y="186"/>
                    <a:pt x="246" y="193"/>
                  </a:cubicBezTo>
                  <a:cubicBezTo>
                    <a:pt x="254" y="201"/>
                    <a:pt x="261" y="207"/>
                    <a:pt x="267" y="212"/>
                  </a:cubicBezTo>
                  <a:cubicBezTo>
                    <a:pt x="273" y="217"/>
                    <a:pt x="279" y="220"/>
                    <a:pt x="283" y="222"/>
                  </a:cubicBezTo>
                  <a:cubicBezTo>
                    <a:pt x="288" y="223"/>
                    <a:pt x="292" y="224"/>
                    <a:pt x="295" y="223"/>
                  </a:cubicBezTo>
                  <a:cubicBezTo>
                    <a:pt x="299" y="222"/>
                    <a:pt x="302" y="220"/>
                    <a:pt x="305" y="217"/>
                  </a:cubicBezTo>
                  <a:cubicBezTo>
                    <a:pt x="307" y="215"/>
                    <a:pt x="309" y="212"/>
                    <a:pt x="310" y="210"/>
                  </a:cubicBezTo>
                  <a:cubicBezTo>
                    <a:pt x="311" y="207"/>
                    <a:pt x="311" y="204"/>
                    <a:pt x="311" y="202"/>
                  </a:cubicBezTo>
                  <a:cubicBezTo>
                    <a:pt x="311" y="199"/>
                    <a:pt x="310" y="196"/>
                    <a:pt x="309" y="193"/>
                  </a:cubicBezTo>
                  <a:cubicBezTo>
                    <a:pt x="308" y="190"/>
                    <a:pt x="306" y="186"/>
                    <a:pt x="303" y="183"/>
                  </a:cubicBezTo>
                  <a:cubicBezTo>
                    <a:pt x="301" y="179"/>
                    <a:pt x="298" y="176"/>
                    <a:pt x="294" y="172"/>
                  </a:cubicBezTo>
                  <a:cubicBezTo>
                    <a:pt x="291" y="168"/>
                    <a:pt x="287" y="164"/>
                    <a:pt x="282" y="159"/>
                  </a:cubicBezTo>
                  <a:close/>
                  <a:moveTo>
                    <a:pt x="412" y="68"/>
                  </a:moveTo>
                  <a:cubicBezTo>
                    <a:pt x="419" y="74"/>
                    <a:pt x="423" y="81"/>
                    <a:pt x="426" y="88"/>
                  </a:cubicBezTo>
                  <a:cubicBezTo>
                    <a:pt x="428" y="95"/>
                    <a:pt x="430" y="102"/>
                    <a:pt x="429" y="109"/>
                  </a:cubicBezTo>
                  <a:cubicBezTo>
                    <a:pt x="428" y="116"/>
                    <a:pt x="426" y="124"/>
                    <a:pt x="422" y="131"/>
                  </a:cubicBezTo>
                  <a:cubicBezTo>
                    <a:pt x="419" y="138"/>
                    <a:pt x="413" y="145"/>
                    <a:pt x="407" y="152"/>
                  </a:cubicBezTo>
                  <a:cubicBezTo>
                    <a:pt x="403" y="155"/>
                    <a:pt x="400" y="159"/>
                    <a:pt x="396" y="161"/>
                  </a:cubicBezTo>
                  <a:cubicBezTo>
                    <a:pt x="392" y="164"/>
                    <a:pt x="389" y="166"/>
                    <a:pt x="386" y="168"/>
                  </a:cubicBezTo>
                  <a:cubicBezTo>
                    <a:pt x="383" y="170"/>
                    <a:pt x="380" y="171"/>
                    <a:pt x="378" y="172"/>
                  </a:cubicBezTo>
                  <a:cubicBezTo>
                    <a:pt x="375" y="173"/>
                    <a:pt x="374" y="174"/>
                    <a:pt x="373" y="174"/>
                  </a:cubicBezTo>
                  <a:cubicBezTo>
                    <a:pt x="372" y="174"/>
                    <a:pt x="371" y="174"/>
                    <a:pt x="370" y="174"/>
                  </a:cubicBezTo>
                  <a:cubicBezTo>
                    <a:pt x="369" y="173"/>
                    <a:pt x="368" y="173"/>
                    <a:pt x="368" y="172"/>
                  </a:cubicBezTo>
                  <a:cubicBezTo>
                    <a:pt x="367" y="172"/>
                    <a:pt x="366" y="171"/>
                    <a:pt x="365" y="170"/>
                  </a:cubicBezTo>
                  <a:cubicBezTo>
                    <a:pt x="363" y="169"/>
                    <a:pt x="362" y="167"/>
                    <a:pt x="360" y="166"/>
                  </a:cubicBezTo>
                  <a:cubicBezTo>
                    <a:pt x="359" y="164"/>
                    <a:pt x="357" y="163"/>
                    <a:pt x="356" y="161"/>
                  </a:cubicBezTo>
                  <a:cubicBezTo>
                    <a:pt x="355" y="160"/>
                    <a:pt x="355" y="159"/>
                    <a:pt x="354" y="158"/>
                  </a:cubicBezTo>
                  <a:cubicBezTo>
                    <a:pt x="354" y="157"/>
                    <a:pt x="354" y="156"/>
                    <a:pt x="354" y="156"/>
                  </a:cubicBezTo>
                  <a:cubicBezTo>
                    <a:pt x="354" y="155"/>
                    <a:pt x="354" y="154"/>
                    <a:pt x="354" y="154"/>
                  </a:cubicBezTo>
                  <a:cubicBezTo>
                    <a:pt x="355" y="153"/>
                    <a:pt x="356" y="153"/>
                    <a:pt x="358" y="152"/>
                  </a:cubicBezTo>
                  <a:cubicBezTo>
                    <a:pt x="360" y="152"/>
                    <a:pt x="362" y="151"/>
                    <a:pt x="365" y="150"/>
                  </a:cubicBezTo>
                  <a:cubicBezTo>
                    <a:pt x="368" y="149"/>
                    <a:pt x="371" y="147"/>
                    <a:pt x="375" y="145"/>
                  </a:cubicBezTo>
                  <a:cubicBezTo>
                    <a:pt x="378" y="143"/>
                    <a:pt x="382" y="140"/>
                    <a:pt x="386" y="136"/>
                  </a:cubicBezTo>
                  <a:cubicBezTo>
                    <a:pt x="389" y="132"/>
                    <a:pt x="392" y="129"/>
                    <a:pt x="394" y="125"/>
                  </a:cubicBezTo>
                  <a:cubicBezTo>
                    <a:pt x="396" y="122"/>
                    <a:pt x="397" y="118"/>
                    <a:pt x="398" y="115"/>
                  </a:cubicBezTo>
                  <a:cubicBezTo>
                    <a:pt x="398" y="111"/>
                    <a:pt x="398" y="108"/>
                    <a:pt x="396" y="104"/>
                  </a:cubicBezTo>
                  <a:cubicBezTo>
                    <a:pt x="395" y="101"/>
                    <a:pt x="393" y="98"/>
                    <a:pt x="390" y="94"/>
                  </a:cubicBezTo>
                  <a:cubicBezTo>
                    <a:pt x="387" y="91"/>
                    <a:pt x="384" y="89"/>
                    <a:pt x="381" y="88"/>
                  </a:cubicBezTo>
                  <a:cubicBezTo>
                    <a:pt x="378" y="87"/>
                    <a:pt x="374" y="86"/>
                    <a:pt x="371" y="87"/>
                  </a:cubicBezTo>
                  <a:cubicBezTo>
                    <a:pt x="367" y="87"/>
                    <a:pt x="364" y="88"/>
                    <a:pt x="360" y="91"/>
                  </a:cubicBezTo>
                  <a:cubicBezTo>
                    <a:pt x="356" y="93"/>
                    <a:pt x="352" y="96"/>
                    <a:pt x="348" y="100"/>
                  </a:cubicBezTo>
                  <a:cubicBezTo>
                    <a:pt x="345" y="104"/>
                    <a:pt x="342" y="107"/>
                    <a:pt x="339" y="110"/>
                  </a:cubicBezTo>
                  <a:cubicBezTo>
                    <a:pt x="337" y="113"/>
                    <a:pt x="334" y="116"/>
                    <a:pt x="332" y="119"/>
                  </a:cubicBezTo>
                  <a:cubicBezTo>
                    <a:pt x="330" y="120"/>
                    <a:pt x="328" y="121"/>
                    <a:pt x="327" y="121"/>
                  </a:cubicBezTo>
                  <a:cubicBezTo>
                    <a:pt x="325" y="121"/>
                    <a:pt x="323" y="120"/>
                    <a:pt x="321" y="117"/>
                  </a:cubicBezTo>
                  <a:lnTo>
                    <a:pt x="271" y="68"/>
                  </a:lnTo>
                  <a:cubicBezTo>
                    <a:pt x="269" y="65"/>
                    <a:pt x="268" y="63"/>
                    <a:pt x="268" y="61"/>
                  </a:cubicBezTo>
                  <a:cubicBezTo>
                    <a:pt x="268" y="59"/>
                    <a:pt x="268" y="57"/>
                    <a:pt x="270" y="55"/>
                  </a:cubicBezTo>
                  <a:lnTo>
                    <a:pt x="325" y="1"/>
                  </a:lnTo>
                  <a:cubicBezTo>
                    <a:pt x="325" y="1"/>
                    <a:pt x="326" y="0"/>
                    <a:pt x="327" y="0"/>
                  </a:cubicBezTo>
                  <a:cubicBezTo>
                    <a:pt x="328" y="0"/>
                    <a:pt x="328" y="0"/>
                    <a:pt x="330" y="1"/>
                  </a:cubicBezTo>
                  <a:cubicBezTo>
                    <a:pt x="331" y="1"/>
                    <a:pt x="332" y="2"/>
                    <a:pt x="333" y="3"/>
                  </a:cubicBezTo>
                  <a:cubicBezTo>
                    <a:pt x="335" y="4"/>
                    <a:pt x="336" y="6"/>
                    <a:pt x="338" y="7"/>
                  </a:cubicBezTo>
                  <a:cubicBezTo>
                    <a:pt x="342" y="11"/>
                    <a:pt x="344" y="14"/>
                    <a:pt x="345" y="16"/>
                  </a:cubicBezTo>
                  <a:cubicBezTo>
                    <a:pt x="346" y="18"/>
                    <a:pt x="346" y="20"/>
                    <a:pt x="345" y="21"/>
                  </a:cubicBezTo>
                  <a:lnTo>
                    <a:pt x="304" y="62"/>
                  </a:lnTo>
                  <a:lnTo>
                    <a:pt x="328" y="86"/>
                  </a:lnTo>
                  <a:cubicBezTo>
                    <a:pt x="330" y="84"/>
                    <a:pt x="332" y="82"/>
                    <a:pt x="334" y="80"/>
                  </a:cubicBezTo>
                  <a:cubicBezTo>
                    <a:pt x="336" y="78"/>
                    <a:pt x="338" y="75"/>
                    <a:pt x="340" y="73"/>
                  </a:cubicBezTo>
                  <a:cubicBezTo>
                    <a:pt x="347" y="67"/>
                    <a:pt x="353" y="62"/>
                    <a:pt x="359" y="59"/>
                  </a:cubicBezTo>
                  <a:cubicBezTo>
                    <a:pt x="365" y="55"/>
                    <a:pt x="371" y="54"/>
                    <a:pt x="378" y="53"/>
                  </a:cubicBezTo>
                  <a:cubicBezTo>
                    <a:pt x="384" y="53"/>
                    <a:pt x="390" y="54"/>
                    <a:pt x="395" y="56"/>
                  </a:cubicBezTo>
                  <a:cubicBezTo>
                    <a:pt x="401" y="58"/>
                    <a:pt x="407" y="62"/>
                    <a:pt x="412" y="68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77"/>
            <p:cNvSpPr>
              <a:spLocks noEditPoints="1"/>
            </p:cNvSpPr>
            <p:nvPr/>
          </p:nvSpPr>
          <p:spPr bwMode="auto">
            <a:xfrm>
              <a:off x="3849" y="1791"/>
              <a:ext cx="162" cy="169"/>
            </a:xfrm>
            <a:custGeom>
              <a:avLst/>
              <a:gdLst/>
              <a:ahLst/>
              <a:cxnLst>
                <a:cxn ang="0">
                  <a:pos x="175" y="375"/>
                </a:cxn>
                <a:cxn ang="0">
                  <a:pos x="109" y="446"/>
                </a:cxn>
                <a:cxn ang="0">
                  <a:pos x="97" y="448"/>
                </a:cxn>
                <a:cxn ang="0">
                  <a:pos x="84" y="434"/>
                </a:cxn>
                <a:cxn ang="0">
                  <a:pos x="81" y="381"/>
                </a:cxn>
                <a:cxn ang="0">
                  <a:pos x="71" y="335"/>
                </a:cxn>
                <a:cxn ang="0">
                  <a:pos x="51" y="321"/>
                </a:cxn>
                <a:cxn ang="0">
                  <a:pos x="28" y="339"/>
                </a:cxn>
                <a:cxn ang="0">
                  <a:pos x="20" y="361"/>
                </a:cxn>
                <a:cxn ang="0">
                  <a:pos x="12" y="358"/>
                </a:cxn>
                <a:cxn ang="0">
                  <a:pos x="1" y="347"/>
                </a:cxn>
                <a:cxn ang="0">
                  <a:pos x="1" y="335"/>
                </a:cxn>
                <a:cxn ang="0">
                  <a:pos x="22" y="300"/>
                </a:cxn>
                <a:cxn ang="0">
                  <a:pos x="73" y="285"/>
                </a:cxn>
                <a:cxn ang="0">
                  <a:pos x="104" y="323"/>
                </a:cxn>
                <a:cxn ang="0">
                  <a:pos x="111" y="407"/>
                </a:cxn>
                <a:cxn ang="0">
                  <a:pos x="161" y="361"/>
                </a:cxn>
                <a:cxn ang="0">
                  <a:pos x="214" y="226"/>
                </a:cxn>
                <a:cxn ang="0">
                  <a:pos x="247" y="304"/>
                </a:cxn>
                <a:cxn ang="0">
                  <a:pos x="184" y="344"/>
                </a:cxn>
                <a:cxn ang="0">
                  <a:pos x="110" y="282"/>
                </a:cxn>
                <a:cxn ang="0">
                  <a:pos x="115" y="207"/>
                </a:cxn>
                <a:cxn ang="0">
                  <a:pos x="187" y="203"/>
                </a:cxn>
                <a:cxn ang="0">
                  <a:pos x="177" y="237"/>
                </a:cxn>
                <a:cxn ang="0">
                  <a:pos x="146" y="220"/>
                </a:cxn>
                <a:cxn ang="0">
                  <a:pos x="126" y="238"/>
                </a:cxn>
                <a:cxn ang="0">
                  <a:pos x="155" y="284"/>
                </a:cxn>
                <a:cxn ang="0">
                  <a:pos x="204" y="314"/>
                </a:cxn>
                <a:cxn ang="0">
                  <a:pos x="220" y="293"/>
                </a:cxn>
                <a:cxn ang="0">
                  <a:pos x="203" y="263"/>
                </a:cxn>
                <a:cxn ang="0">
                  <a:pos x="327" y="163"/>
                </a:cxn>
                <a:cxn ang="0">
                  <a:pos x="322" y="237"/>
                </a:cxn>
                <a:cxn ang="0">
                  <a:pos x="250" y="241"/>
                </a:cxn>
                <a:cxn ang="0">
                  <a:pos x="189" y="165"/>
                </a:cxn>
                <a:cxn ang="0">
                  <a:pos x="229" y="101"/>
                </a:cxn>
                <a:cxn ang="0">
                  <a:pos x="304" y="136"/>
                </a:cxn>
                <a:cxn ang="0">
                  <a:pos x="255" y="137"/>
                </a:cxn>
                <a:cxn ang="0">
                  <a:pos x="229" y="131"/>
                </a:cxn>
                <a:cxn ang="0">
                  <a:pos x="219" y="160"/>
                </a:cxn>
                <a:cxn ang="0">
                  <a:pos x="267" y="213"/>
                </a:cxn>
                <a:cxn ang="0">
                  <a:pos x="304" y="218"/>
                </a:cxn>
                <a:cxn ang="0">
                  <a:pos x="308" y="194"/>
                </a:cxn>
                <a:cxn ang="0">
                  <a:pos x="282" y="160"/>
                </a:cxn>
                <a:cxn ang="0">
                  <a:pos x="432" y="104"/>
                </a:cxn>
                <a:cxn ang="0">
                  <a:pos x="398" y="158"/>
                </a:cxn>
                <a:cxn ang="0">
                  <a:pos x="352" y="155"/>
                </a:cxn>
                <a:cxn ang="0">
                  <a:pos x="307" y="115"/>
                </a:cxn>
                <a:cxn ang="0">
                  <a:pos x="284" y="59"/>
                </a:cxn>
                <a:cxn ang="0">
                  <a:pos x="313" y="10"/>
                </a:cxn>
                <a:cxn ang="0">
                  <a:pos x="330" y="0"/>
                </a:cxn>
                <a:cxn ang="0">
                  <a:pos x="337" y="3"/>
                </a:cxn>
                <a:cxn ang="0">
                  <a:pos x="347" y="14"/>
                </a:cxn>
                <a:cxn ang="0">
                  <a:pos x="343" y="21"/>
                </a:cxn>
                <a:cxn ang="0">
                  <a:pos x="323" y="35"/>
                </a:cxn>
                <a:cxn ang="0">
                  <a:pos x="319" y="80"/>
                </a:cxn>
                <a:cxn ang="0">
                  <a:pos x="335" y="80"/>
                </a:cxn>
                <a:cxn ang="0">
                  <a:pos x="364" y="51"/>
                </a:cxn>
                <a:cxn ang="0">
                  <a:pos x="414" y="65"/>
                </a:cxn>
                <a:cxn ang="0">
                  <a:pos x="376" y="80"/>
                </a:cxn>
                <a:cxn ang="0">
                  <a:pos x="355" y="92"/>
                </a:cxn>
                <a:cxn ang="0">
                  <a:pos x="347" y="111"/>
                </a:cxn>
                <a:cxn ang="0">
                  <a:pos x="388" y="132"/>
                </a:cxn>
                <a:cxn ang="0">
                  <a:pos x="403" y="109"/>
                </a:cxn>
              </a:cxnLst>
              <a:rect l="0" t="0" r="r" b="b"/>
              <a:pathLst>
                <a:path w="432" h="450">
                  <a:moveTo>
                    <a:pt x="169" y="367"/>
                  </a:moveTo>
                  <a:cubicBezTo>
                    <a:pt x="171" y="369"/>
                    <a:pt x="172" y="370"/>
                    <a:pt x="173" y="372"/>
                  </a:cubicBezTo>
                  <a:cubicBezTo>
                    <a:pt x="174" y="373"/>
                    <a:pt x="175" y="374"/>
                    <a:pt x="175" y="375"/>
                  </a:cubicBezTo>
                  <a:cubicBezTo>
                    <a:pt x="176" y="376"/>
                    <a:pt x="176" y="377"/>
                    <a:pt x="176" y="378"/>
                  </a:cubicBezTo>
                  <a:cubicBezTo>
                    <a:pt x="176" y="379"/>
                    <a:pt x="175" y="380"/>
                    <a:pt x="175" y="380"/>
                  </a:cubicBezTo>
                  <a:lnTo>
                    <a:pt x="109" y="446"/>
                  </a:lnTo>
                  <a:cubicBezTo>
                    <a:pt x="108" y="447"/>
                    <a:pt x="106" y="448"/>
                    <a:pt x="105" y="449"/>
                  </a:cubicBezTo>
                  <a:cubicBezTo>
                    <a:pt x="104" y="450"/>
                    <a:pt x="103" y="450"/>
                    <a:pt x="102" y="450"/>
                  </a:cubicBezTo>
                  <a:cubicBezTo>
                    <a:pt x="100" y="450"/>
                    <a:pt x="99" y="449"/>
                    <a:pt x="97" y="448"/>
                  </a:cubicBezTo>
                  <a:cubicBezTo>
                    <a:pt x="96" y="447"/>
                    <a:pt x="94" y="446"/>
                    <a:pt x="92" y="443"/>
                  </a:cubicBezTo>
                  <a:cubicBezTo>
                    <a:pt x="90" y="442"/>
                    <a:pt x="88" y="440"/>
                    <a:pt x="87" y="438"/>
                  </a:cubicBezTo>
                  <a:cubicBezTo>
                    <a:pt x="86" y="437"/>
                    <a:pt x="85" y="435"/>
                    <a:pt x="84" y="434"/>
                  </a:cubicBezTo>
                  <a:cubicBezTo>
                    <a:pt x="84" y="432"/>
                    <a:pt x="83" y="430"/>
                    <a:pt x="83" y="429"/>
                  </a:cubicBezTo>
                  <a:cubicBezTo>
                    <a:pt x="83" y="427"/>
                    <a:pt x="83" y="425"/>
                    <a:pt x="83" y="422"/>
                  </a:cubicBezTo>
                  <a:lnTo>
                    <a:pt x="81" y="381"/>
                  </a:lnTo>
                  <a:cubicBezTo>
                    <a:pt x="81" y="373"/>
                    <a:pt x="80" y="366"/>
                    <a:pt x="79" y="360"/>
                  </a:cubicBezTo>
                  <a:cubicBezTo>
                    <a:pt x="78" y="355"/>
                    <a:pt x="77" y="350"/>
                    <a:pt x="76" y="346"/>
                  </a:cubicBezTo>
                  <a:cubicBezTo>
                    <a:pt x="74" y="341"/>
                    <a:pt x="73" y="338"/>
                    <a:pt x="71" y="335"/>
                  </a:cubicBezTo>
                  <a:cubicBezTo>
                    <a:pt x="69" y="332"/>
                    <a:pt x="67" y="330"/>
                    <a:pt x="65" y="328"/>
                  </a:cubicBezTo>
                  <a:cubicBezTo>
                    <a:pt x="63" y="326"/>
                    <a:pt x="61" y="324"/>
                    <a:pt x="58" y="323"/>
                  </a:cubicBezTo>
                  <a:cubicBezTo>
                    <a:pt x="56" y="322"/>
                    <a:pt x="54" y="321"/>
                    <a:pt x="51" y="321"/>
                  </a:cubicBezTo>
                  <a:cubicBezTo>
                    <a:pt x="49" y="321"/>
                    <a:pt x="46" y="322"/>
                    <a:pt x="44" y="323"/>
                  </a:cubicBezTo>
                  <a:cubicBezTo>
                    <a:pt x="41" y="324"/>
                    <a:pt x="38" y="325"/>
                    <a:pt x="36" y="328"/>
                  </a:cubicBezTo>
                  <a:cubicBezTo>
                    <a:pt x="33" y="331"/>
                    <a:pt x="30" y="335"/>
                    <a:pt x="28" y="339"/>
                  </a:cubicBezTo>
                  <a:cubicBezTo>
                    <a:pt x="26" y="342"/>
                    <a:pt x="25" y="345"/>
                    <a:pt x="24" y="349"/>
                  </a:cubicBezTo>
                  <a:cubicBezTo>
                    <a:pt x="23" y="352"/>
                    <a:pt x="22" y="354"/>
                    <a:pt x="22" y="357"/>
                  </a:cubicBezTo>
                  <a:cubicBezTo>
                    <a:pt x="21" y="359"/>
                    <a:pt x="21" y="360"/>
                    <a:pt x="20" y="361"/>
                  </a:cubicBezTo>
                  <a:cubicBezTo>
                    <a:pt x="20" y="362"/>
                    <a:pt x="19" y="362"/>
                    <a:pt x="18" y="362"/>
                  </a:cubicBezTo>
                  <a:cubicBezTo>
                    <a:pt x="17" y="362"/>
                    <a:pt x="17" y="362"/>
                    <a:pt x="16" y="361"/>
                  </a:cubicBezTo>
                  <a:cubicBezTo>
                    <a:pt x="14" y="361"/>
                    <a:pt x="13" y="360"/>
                    <a:pt x="12" y="358"/>
                  </a:cubicBezTo>
                  <a:cubicBezTo>
                    <a:pt x="10" y="357"/>
                    <a:pt x="8" y="356"/>
                    <a:pt x="6" y="354"/>
                  </a:cubicBezTo>
                  <a:cubicBezTo>
                    <a:pt x="5" y="352"/>
                    <a:pt x="4" y="351"/>
                    <a:pt x="3" y="350"/>
                  </a:cubicBezTo>
                  <a:cubicBezTo>
                    <a:pt x="2" y="349"/>
                    <a:pt x="2" y="348"/>
                    <a:pt x="1" y="347"/>
                  </a:cubicBezTo>
                  <a:cubicBezTo>
                    <a:pt x="1" y="346"/>
                    <a:pt x="0" y="346"/>
                    <a:pt x="0" y="345"/>
                  </a:cubicBezTo>
                  <a:cubicBezTo>
                    <a:pt x="0" y="344"/>
                    <a:pt x="0" y="343"/>
                    <a:pt x="0" y="341"/>
                  </a:cubicBezTo>
                  <a:cubicBezTo>
                    <a:pt x="0" y="340"/>
                    <a:pt x="0" y="338"/>
                    <a:pt x="1" y="335"/>
                  </a:cubicBezTo>
                  <a:cubicBezTo>
                    <a:pt x="2" y="332"/>
                    <a:pt x="3" y="328"/>
                    <a:pt x="5" y="324"/>
                  </a:cubicBezTo>
                  <a:cubicBezTo>
                    <a:pt x="7" y="320"/>
                    <a:pt x="9" y="316"/>
                    <a:pt x="12" y="312"/>
                  </a:cubicBezTo>
                  <a:cubicBezTo>
                    <a:pt x="15" y="308"/>
                    <a:pt x="18" y="304"/>
                    <a:pt x="22" y="300"/>
                  </a:cubicBezTo>
                  <a:cubicBezTo>
                    <a:pt x="28" y="294"/>
                    <a:pt x="34" y="290"/>
                    <a:pt x="40" y="287"/>
                  </a:cubicBezTo>
                  <a:cubicBezTo>
                    <a:pt x="46" y="284"/>
                    <a:pt x="52" y="282"/>
                    <a:pt x="57" y="282"/>
                  </a:cubicBezTo>
                  <a:cubicBezTo>
                    <a:pt x="63" y="282"/>
                    <a:pt x="68" y="283"/>
                    <a:pt x="73" y="285"/>
                  </a:cubicBezTo>
                  <a:cubicBezTo>
                    <a:pt x="78" y="287"/>
                    <a:pt x="83" y="290"/>
                    <a:pt x="87" y="295"/>
                  </a:cubicBezTo>
                  <a:cubicBezTo>
                    <a:pt x="91" y="298"/>
                    <a:pt x="94" y="302"/>
                    <a:pt x="97" y="307"/>
                  </a:cubicBezTo>
                  <a:cubicBezTo>
                    <a:pt x="100" y="311"/>
                    <a:pt x="103" y="316"/>
                    <a:pt x="104" y="323"/>
                  </a:cubicBezTo>
                  <a:cubicBezTo>
                    <a:pt x="106" y="329"/>
                    <a:pt x="108" y="337"/>
                    <a:pt x="109" y="346"/>
                  </a:cubicBezTo>
                  <a:cubicBezTo>
                    <a:pt x="110" y="355"/>
                    <a:pt x="110" y="366"/>
                    <a:pt x="110" y="380"/>
                  </a:cubicBezTo>
                  <a:lnTo>
                    <a:pt x="111" y="407"/>
                  </a:lnTo>
                  <a:lnTo>
                    <a:pt x="156" y="362"/>
                  </a:lnTo>
                  <a:cubicBezTo>
                    <a:pt x="156" y="361"/>
                    <a:pt x="157" y="361"/>
                    <a:pt x="158" y="361"/>
                  </a:cubicBezTo>
                  <a:cubicBezTo>
                    <a:pt x="159" y="360"/>
                    <a:pt x="160" y="361"/>
                    <a:pt x="161" y="361"/>
                  </a:cubicBezTo>
                  <a:cubicBezTo>
                    <a:pt x="162" y="361"/>
                    <a:pt x="163" y="362"/>
                    <a:pt x="164" y="363"/>
                  </a:cubicBezTo>
                  <a:cubicBezTo>
                    <a:pt x="166" y="364"/>
                    <a:pt x="167" y="365"/>
                    <a:pt x="169" y="367"/>
                  </a:cubicBezTo>
                  <a:close/>
                  <a:moveTo>
                    <a:pt x="214" y="226"/>
                  </a:moveTo>
                  <a:cubicBezTo>
                    <a:pt x="223" y="235"/>
                    <a:pt x="230" y="244"/>
                    <a:pt x="236" y="253"/>
                  </a:cubicBezTo>
                  <a:cubicBezTo>
                    <a:pt x="242" y="262"/>
                    <a:pt x="246" y="271"/>
                    <a:pt x="248" y="279"/>
                  </a:cubicBezTo>
                  <a:cubicBezTo>
                    <a:pt x="250" y="288"/>
                    <a:pt x="249" y="296"/>
                    <a:pt x="247" y="304"/>
                  </a:cubicBezTo>
                  <a:cubicBezTo>
                    <a:pt x="244" y="312"/>
                    <a:pt x="239" y="320"/>
                    <a:pt x="231" y="328"/>
                  </a:cubicBezTo>
                  <a:cubicBezTo>
                    <a:pt x="223" y="336"/>
                    <a:pt x="216" y="341"/>
                    <a:pt x="208" y="343"/>
                  </a:cubicBezTo>
                  <a:cubicBezTo>
                    <a:pt x="200" y="346"/>
                    <a:pt x="192" y="346"/>
                    <a:pt x="184" y="344"/>
                  </a:cubicBezTo>
                  <a:cubicBezTo>
                    <a:pt x="176" y="342"/>
                    <a:pt x="168" y="338"/>
                    <a:pt x="159" y="332"/>
                  </a:cubicBezTo>
                  <a:cubicBezTo>
                    <a:pt x="151" y="326"/>
                    <a:pt x="142" y="318"/>
                    <a:pt x="133" y="309"/>
                  </a:cubicBezTo>
                  <a:cubicBezTo>
                    <a:pt x="124" y="300"/>
                    <a:pt x="116" y="291"/>
                    <a:pt x="110" y="282"/>
                  </a:cubicBezTo>
                  <a:cubicBezTo>
                    <a:pt x="104" y="273"/>
                    <a:pt x="100" y="264"/>
                    <a:pt x="99" y="256"/>
                  </a:cubicBezTo>
                  <a:cubicBezTo>
                    <a:pt x="97" y="247"/>
                    <a:pt x="97" y="239"/>
                    <a:pt x="100" y="231"/>
                  </a:cubicBezTo>
                  <a:cubicBezTo>
                    <a:pt x="102" y="223"/>
                    <a:pt x="107" y="215"/>
                    <a:pt x="115" y="207"/>
                  </a:cubicBezTo>
                  <a:cubicBezTo>
                    <a:pt x="123" y="199"/>
                    <a:pt x="131" y="194"/>
                    <a:pt x="139" y="192"/>
                  </a:cubicBezTo>
                  <a:cubicBezTo>
                    <a:pt x="146" y="189"/>
                    <a:pt x="154" y="189"/>
                    <a:pt x="162" y="191"/>
                  </a:cubicBezTo>
                  <a:cubicBezTo>
                    <a:pt x="170" y="193"/>
                    <a:pt x="179" y="197"/>
                    <a:pt x="187" y="203"/>
                  </a:cubicBezTo>
                  <a:cubicBezTo>
                    <a:pt x="196" y="209"/>
                    <a:pt x="204" y="217"/>
                    <a:pt x="214" y="226"/>
                  </a:cubicBezTo>
                  <a:close/>
                  <a:moveTo>
                    <a:pt x="191" y="251"/>
                  </a:moveTo>
                  <a:cubicBezTo>
                    <a:pt x="186" y="245"/>
                    <a:pt x="181" y="241"/>
                    <a:pt x="177" y="237"/>
                  </a:cubicBezTo>
                  <a:cubicBezTo>
                    <a:pt x="172" y="233"/>
                    <a:pt x="168" y="230"/>
                    <a:pt x="164" y="227"/>
                  </a:cubicBezTo>
                  <a:cubicBezTo>
                    <a:pt x="161" y="225"/>
                    <a:pt x="157" y="223"/>
                    <a:pt x="154" y="222"/>
                  </a:cubicBezTo>
                  <a:cubicBezTo>
                    <a:pt x="151" y="221"/>
                    <a:pt x="148" y="220"/>
                    <a:pt x="146" y="220"/>
                  </a:cubicBezTo>
                  <a:cubicBezTo>
                    <a:pt x="143" y="220"/>
                    <a:pt x="141" y="221"/>
                    <a:pt x="139" y="222"/>
                  </a:cubicBezTo>
                  <a:cubicBezTo>
                    <a:pt x="137" y="223"/>
                    <a:pt x="134" y="224"/>
                    <a:pt x="132" y="226"/>
                  </a:cubicBezTo>
                  <a:cubicBezTo>
                    <a:pt x="129" y="230"/>
                    <a:pt x="127" y="234"/>
                    <a:pt x="126" y="238"/>
                  </a:cubicBezTo>
                  <a:cubicBezTo>
                    <a:pt x="126" y="241"/>
                    <a:pt x="126" y="246"/>
                    <a:pt x="129" y="250"/>
                  </a:cubicBezTo>
                  <a:cubicBezTo>
                    <a:pt x="131" y="255"/>
                    <a:pt x="134" y="260"/>
                    <a:pt x="138" y="266"/>
                  </a:cubicBezTo>
                  <a:cubicBezTo>
                    <a:pt x="143" y="271"/>
                    <a:pt x="148" y="277"/>
                    <a:pt x="155" y="284"/>
                  </a:cubicBezTo>
                  <a:cubicBezTo>
                    <a:pt x="163" y="292"/>
                    <a:pt x="170" y="299"/>
                    <a:pt x="176" y="303"/>
                  </a:cubicBezTo>
                  <a:cubicBezTo>
                    <a:pt x="182" y="308"/>
                    <a:pt x="187" y="311"/>
                    <a:pt x="192" y="313"/>
                  </a:cubicBezTo>
                  <a:cubicBezTo>
                    <a:pt x="196" y="315"/>
                    <a:pt x="200" y="315"/>
                    <a:pt x="204" y="314"/>
                  </a:cubicBezTo>
                  <a:cubicBezTo>
                    <a:pt x="207" y="313"/>
                    <a:pt x="211" y="311"/>
                    <a:pt x="214" y="308"/>
                  </a:cubicBezTo>
                  <a:cubicBezTo>
                    <a:pt x="216" y="306"/>
                    <a:pt x="218" y="304"/>
                    <a:pt x="219" y="301"/>
                  </a:cubicBezTo>
                  <a:cubicBezTo>
                    <a:pt x="220" y="299"/>
                    <a:pt x="220" y="296"/>
                    <a:pt x="220" y="293"/>
                  </a:cubicBezTo>
                  <a:cubicBezTo>
                    <a:pt x="220" y="290"/>
                    <a:pt x="219" y="287"/>
                    <a:pt x="218" y="284"/>
                  </a:cubicBezTo>
                  <a:cubicBezTo>
                    <a:pt x="216" y="281"/>
                    <a:pt x="215" y="278"/>
                    <a:pt x="212" y="274"/>
                  </a:cubicBezTo>
                  <a:cubicBezTo>
                    <a:pt x="210" y="271"/>
                    <a:pt x="207" y="267"/>
                    <a:pt x="203" y="263"/>
                  </a:cubicBezTo>
                  <a:cubicBezTo>
                    <a:pt x="200" y="259"/>
                    <a:pt x="196" y="255"/>
                    <a:pt x="191" y="251"/>
                  </a:cubicBezTo>
                  <a:close/>
                  <a:moveTo>
                    <a:pt x="304" y="136"/>
                  </a:moveTo>
                  <a:cubicBezTo>
                    <a:pt x="313" y="145"/>
                    <a:pt x="321" y="154"/>
                    <a:pt x="327" y="163"/>
                  </a:cubicBezTo>
                  <a:cubicBezTo>
                    <a:pt x="333" y="171"/>
                    <a:pt x="336" y="180"/>
                    <a:pt x="338" y="189"/>
                  </a:cubicBezTo>
                  <a:cubicBezTo>
                    <a:pt x="340" y="197"/>
                    <a:pt x="340" y="205"/>
                    <a:pt x="337" y="213"/>
                  </a:cubicBezTo>
                  <a:cubicBezTo>
                    <a:pt x="335" y="222"/>
                    <a:pt x="329" y="229"/>
                    <a:pt x="322" y="237"/>
                  </a:cubicBezTo>
                  <a:cubicBezTo>
                    <a:pt x="314" y="245"/>
                    <a:pt x="306" y="250"/>
                    <a:pt x="298" y="253"/>
                  </a:cubicBezTo>
                  <a:cubicBezTo>
                    <a:pt x="290" y="255"/>
                    <a:pt x="283" y="255"/>
                    <a:pt x="275" y="253"/>
                  </a:cubicBezTo>
                  <a:cubicBezTo>
                    <a:pt x="266" y="251"/>
                    <a:pt x="258" y="247"/>
                    <a:pt x="250" y="241"/>
                  </a:cubicBezTo>
                  <a:cubicBezTo>
                    <a:pt x="241" y="235"/>
                    <a:pt x="232" y="227"/>
                    <a:pt x="223" y="218"/>
                  </a:cubicBezTo>
                  <a:cubicBezTo>
                    <a:pt x="214" y="209"/>
                    <a:pt x="207" y="200"/>
                    <a:pt x="201" y="191"/>
                  </a:cubicBezTo>
                  <a:cubicBezTo>
                    <a:pt x="195" y="182"/>
                    <a:pt x="191" y="174"/>
                    <a:pt x="189" y="165"/>
                  </a:cubicBezTo>
                  <a:cubicBezTo>
                    <a:pt x="187" y="157"/>
                    <a:pt x="188" y="148"/>
                    <a:pt x="190" y="140"/>
                  </a:cubicBezTo>
                  <a:cubicBezTo>
                    <a:pt x="193" y="132"/>
                    <a:pt x="198" y="124"/>
                    <a:pt x="206" y="117"/>
                  </a:cubicBezTo>
                  <a:cubicBezTo>
                    <a:pt x="213" y="109"/>
                    <a:pt x="221" y="104"/>
                    <a:pt x="229" y="101"/>
                  </a:cubicBezTo>
                  <a:cubicBezTo>
                    <a:pt x="237" y="99"/>
                    <a:pt x="245" y="98"/>
                    <a:pt x="253" y="100"/>
                  </a:cubicBezTo>
                  <a:cubicBezTo>
                    <a:pt x="261" y="102"/>
                    <a:pt x="269" y="107"/>
                    <a:pt x="278" y="113"/>
                  </a:cubicBezTo>
                  <a:cubicBezTo>
                    <a:pt x="286" y="119"/>
                    <a:pt x="295" y="126"/>
                    <a:pt x="304" y="136"/>
                  </a:cubicBezTo>
                  <a:close/>
                  <a:moveTo>
                    <a:pt x="282" y="160"/>
                  </a:moveTo>
                  <a:cubicBezTo>
                    <a:pt x="276" y="155"/>
                    <a:pt x="271" y="150"/>
                    <a:pt x="267" y="146"/>
                  </a:cubicBezTo>
                  <a:cubicBezTo>
                    <a:pt x="263" y="142"/>
                    <a:pt x="259" y="139"/>
                    <a:pt x="255" y="137"/>
                  </a:cubicBezTo>
                  <a:cubicBezTo>
                    <a:pt x="251" y="134"/>
                    <a:pt x="248" y="132"/>
                    <a:pt x="245" y="131"/>
                  </a:cubicBezTo>
                  <a:cubicBezTo>
                    <a:pt x="242" y="130"/>
                    <a:pt x="239" y="129"/>
                    <a:pt x="236" y="129"/>
                  </a:cubicBezTo>
                  <a:cubicBezTo>
                    <a:pt x="234" y="130"/>
                    <a:pt x="231" y="130"/>
                    <a:pt x="229" y="131"/>
                  </a:cubicBezTo>
                  <a:cubicBezTo>
                    <a:pt x="227" y="132"/>
                    <a:pt x="225" y="134"/>
                    <a:pt x="223" y="136"/>
                  </a:cubicBezTo>
                  <a:cubicBezTo>
                    <a:pt x="219" y="139"/>
                    <a:pt x="217" y="143"/>
                    <a:pt x="217" y="147"/>
                  </a:cubicBezTo>
                  <a:cubicBezTo>
                    <a:pt x="216" y="151"/>
                    <a:pt x="217" y="155"/>
                    <a:pt x="219" y="160"/>
                  </a:cubicBezTo>
                  <a:cubicBezTo>
                    <a:pt x="221" y="165"/>
                    <a:pt x="224" y="170"/>
                    <a:pt x="229" y="175"/>
                  </a:cubicBezTo>
                  <a:cubicBezTo>
                    <a:pt x="233" y="181"/>
                    <a:pt x="239" y="187"/>
                    <a:pt x="245" y="194"/>
                  </a:cubicBezTo>
                  <a:cubicBezTo>
                    <a:pt x="254" y="202"/>
                    <a:pt x="261" y="208"/>
                    <a:pt x="267" y="213"/>
                  </a:cubicBezTo>
                  <a:cubicBezTo>
                    <a:pt x="273" y="218"/>
                    <a:pt x="278" y="221"/>
                    <a:pt x="282" y="223"/>
                  </a:cubicBezTo>
                  <a:cubicBezTo>
                    <a:pt x="287" y="224"/>
                    <a:pt x="291" y="225"/>
                    <a:pt x="294" y="224"/>
                  </a:cubicBezTo>
                  <a:cubicBezTo>
                    <a:pt x="298" y="223"/>
                    <a:pt x="301" y="221"/>
                    <a:pt x="304" y="218"/>
                  </a:cubicBezTo>
                  <a:cubicBezTo>
                    <a:pt x="306" y="216"/>
                    <a:pt x="308" y="213"/>
                    <a:pt x="309" y="211"/>
                  </a:cubicBezTo>
                  <a:cubicBezTo>
                    <a:pt x="310" y="208"/>
                    <a:pt x="311" y="205"/>
                    <a:pt x="311" y="203"/>
                  </a:cubicBezTo>
                  <a:cubicBezTo>
                    <a:pt x="310" y="200"/>
                    <a:pt x="310" y="197"/>
                    <a:pt x="308" y="194"/>
                  </a:cubicBezTo>
                  <a:cubicBezTo>
                    <a:pt x="307" y="191"/>
                    <a:pt x="305" y="187"/>
                    <a:pt x="303" y="184"/>
                  </a:cubicBezTo>
                  <a:cubicBezTo>
                    <a:pt x="300" y="180"/>
                    <a:pt x="297" y="177"/>
                    <a:pt x="294" y="173"/>
                  </a:cubicBezTo>
                  <a:cubicBezTo>
                    <a:pt x="290" y="169"/>
                    <a:pt x="286" y="165"/>
                    <a:pt x="282" y="160"/>
                  </a:cubicBezTo>
                  <a:close/>
                  <a:moveTo>
                    <a:pt x="414" y="65"/>
                  </a:moveTo>
                  <a:cubicBezTo>
                    <a:pt x="419" y="71"/>
                    <a:pt x="424" y="77"/>
                    <a:pt x="427" y="84"/>
                  </a:cubicBezTo>
                  <a:cubicBezTo>
                    <a:pt x="430" y="90"/>
                    <a:pt x="432" y="97"/>
                    <a:pt x="432" y="104"/>
                  </a:cubicBezTo>
                  <a:cubicBezTo>
                    <a:pt x="432" y="111"/>
                    <a:pt x="431" y="118"/>
                    <a:pt x="428" y="125"/>
                  </a:cubicBezTo>
                  <a:cubicBezTo>
                    <a:pt x="425" y="132"/>
                    <a:pt x="420" y="139"/>
                    <a:pt x="413" y="146"/>
                  </a:cubicBezTo>
                  <a:cubicBezTo>
                    <a:pt x="408" y="151"/>
                    <a:pt x="403" y="155"/>
                    <a:pt x="398" y="158"/>
                  </a:cubicBezTo>
                  <a:cubicBezTo>
                    <a:pt x="392" y="160"/>
                    <a:pt x="387" y="162"/>
                    <a:pt x="382" y="163"/>
                  </a:cubicBezTo>
                  <a:cubicBezTo>
                    <a:pt x="377" y="163"/>
                    <a:pt x="372" y="163"/>
                    <a:pt x="367" y="162"/>
                  </a:cubicBezTo>
                  <a:cubicBezTo>
                    <a:pt x="362" y="160"/>
                    <a:pt x="357" y="158"/>
                    <a:pt x="352" y="155"/>
                  </a:cubicBezTo>
                  <a:cubicBezTo>
                    <a:pt x="346" y="152"/>
                    <a:pt x="341" y="148"/>
                    <a:pt x="336" y="144"/>
                  </a:cubicBezTo>
                  <a:cubicBezTo>
                    <a:pt x="331" y="140"/>
                    <a:pt x="326" y="135"/>
                    <a:pt x="320" y="129"/>
                  </a:cubicBezTo>
                  <a:cubicBezTo>
                    <a:pt x="316" y="125"/>
                    <a:pt x="311" y="120"/>
                    <a:pt x="307" y="115"/>
                  </a:cubicBezTo>
                  <a:cubicBezTo>
                    <a:pt x="302" y="109"/>
                    <a:pt x="298" y="104"/>
                    <a:pt x="295" y="98"/>
                  </a:cubicBezTo>
                  <a:cubicBezTo>
                    <a:pt x="291" y="92"/>
                    <a:pt x="289" y="85"/>
                    <a:pt x="287" y="79"/>
                  </a:cubicBezTo>
                  <a:cubicBezTo>
                    <a:pt x="285" y="72"/>
                    <a:pt x="284" y="66"/>
                    <a:pt x="284" y="59"/>
                  </a:cubicBezTo>
                  <a:cubicBezTo>
                    <a:pt x="285" y="52"/>
                    <a:pt x="287" y="45"/>
                    <a:pt x="290" y="38"/>
                  </a:cubicBezTo>
                  <a:cubicBezTo>
                    <a:pt x="293" y="31"/>
                    <a:pt x="298" y="24"/>
                    <a:pt x="306" y="17"/>
                  </a:cubicBezTo>
                  <a:cubicBezTo>
                    <a:pt x="308" y="15"/>
                    <a:pt x="310" y="12"/>
                    <a:pt x="313" y="10"/>
                  </a:cubicBezTo>
                  <a:cubicBezTo>
                    <a:pt x="315" y="8"/>
                    <a:pt x="318" y="7"/>
                    <a:pt x="320" y="5"/>
                  </a:cubicBezTo>
                  <a:cubicBezTo>
                    <a:pt x="322" y="4"/>
                    <a:pt x="324" y="2"/>
                    <a:pt x="326" y="2"/>
                  </a:cubicBezTo>
                  <a:cubicBezTo>
                    <a:pt x="328" y="1"/>
                    <a:pt x="330" y="0"/>
                    <a:pt x="330" y="0"/>
                  </a:cubicBezTo>
                  <a:cubicBezTo>
                    <a:pt x="331" y="0"/>
                    <a:pt x="332" y="0"/>
                    <a:pt x="333" y="0"/>
                  </a:cubicBezTo>
                  <a:cubicBezTo>
                    <a:pt x="333" y="1"/>
                    <a:pt x="334" y="1"/>
                    <a:pt x="335" y="1"/>
                  </a:cubicBezTo>
                  <a:cubicBezTo>
                    <a:pt x="336" y="2"/>
                    <a:pt x="336" y="2"/>
                    <a:pt x="337" y="3"/>
                  </a:cubicBezTo>
                  <a:cubicBezTo>
                    <a:pt x="338" y="4"/>
                    <a:pt x="339" y="5"/>
                    <a:pt x="340" y="6"/>
                  </a:cubicBezTo>
                  <a:cubicBezTo>
                    <a:pt x="342" y="8"/>
                    <a:pt x="344" y="10"/>
                    <a:pt x="345" y="11"/>
                  </a:cubicBezTo>
                  <a:cubicBezTo>
                    <a:pt x="346" y="12"/>
                    <a:pt x="347" y="13"/>
                    <a:pt x="347" y="14"/>
                  </a:cubicBezTo>
                  <a:cubicBezTo>
                    <a:pt x="348" y="15"/>
                    <a:pt x="348" y="16"/>
                    <a:pt x="348" y="17"/>
                  </a:cubicBezTo>
                  <a:cubicBezTo>
                    <a:pt x="347" y="17"/>
                    <a:pt x="347" y="18"/>
                    <a:pt x="347" y="19"/>
                  </a:cubicBezTo>
                  <a:cubicBezTo>
                    <a:pt x="346" y="19"/>
                    <a:pt x="345" y="20"/>
                    <a:pt x="343" y="21"/>
                  </a:cubicBezTo>
                  <a:cubicBezTo>
                    <a:pt x="342" y="21"/>
                    <a:pt x="340" y="22"/>
                    <a:pt x="338" y="23"/>
                  </a:cubicBezTo>
                  <a:cubicBezTo>
                    <a:pt x="336" y="25"/>
                    <a:pt x="334" y="26"/>
                    <a:pt x="331" y="28"/>
                  </a:cubicBezTo>
                  <a:cubicBezTo>
                    <a:pt x="329" y="30"/>
                    <a:pt x="326" y="32"/>
                    <a:pt x="323" y="35"/>
                  </a:cubicBezTo>
                  <a:cubicBezTo>
                    <a:pt x="318" y="40"/>
                    <a:pt x="315" y="44"/>
                    <a:pt x="314" y="50"/>
                  </a:cubicBezTo>
                  <a:cubicBezTo>
                    <a:pt x="312" y="55"/>
                    <a:pt x="312" y="60"/>
                    <a:pt x="313" y="65"/>
                  </a:cubicBezTo>
                  <a:cubicBezTo>
                    <a:pt x="314" y="70"/>
                    <a:pt x="316" y="75"/>
                    <a:pt x="319" y="80"/>
                  </a:cubicBezTo>
                  <a:cubicBezTo>
                    <a:pt x="322" y="85"/>
                    <a:pt x="326" y="90"/>
                    <a:pt x="330" y="94"/>
                  </a:cubicBezTo>
                  <a:cubicBezTo>
                    <a:pt x="330" y="92"/>
                    <a:pt x="331" y="90"/>
                    <a:pt x="332" y="87"/>
                  </a:cubicBezTo>
                  <a:cubicBezTo>
                    <a:pt x="333" y="85"/>
                    <a:pt x="334" y="82"/>
                    <a:pt x="335" y="80"/>
                  </a:cubicBezTo>
                  <a:cubicBezTo>
                    <a:pt x="337" y="77"/>
                    <a:pt x="338" y="74"/>
                    <a:pt x="340" y="72"/>
                  </a:cubicBezTo>
                  <a:cubicBezTo>
                    <a:pt x="342" y="69"/>
                    <a:pt x="344" y="66"/>
                    <a:pt x="347" y="64"/>
                  </a:cubicBezTo>
                  <a:cubicBezTo>
                    <a:pt x="353" y="58"/>
                    <a:pt x="359" y="54"/>
                    <a:pt x="364" y="51"/>
                  </a:cubicBezTo>
                  <a:cubicBezTo>
                    <a:pt x="370" y="49"/>
                    <a:pt x="376" y="48"/>
                    <a:pt x="381" y="48"/>
                  </a:cubicBezTo>
                  <a:cubicBezTo>
                    <a:pt x="387" y="48"/>
                    <a:pt x="392" y="50"/>
                    <a:pt x="398" y="53"/>
                  </a:cubicBezTo>
                  <a:cubicBezTo>
                    <a:pt x="403" y="56"/>
                    <a:pt x="408" y="60"/>
                    <a:pt x="414" y="65"/>
                  </a:cubicBezTo>
                  <a:close/>
                  <a:moveTo>
                    <a:pt x="393" y="90"/>
                  </a:moveTo>
                  <a:cubicBezTo>
                    <a:pt x="390" y="87"/>
                    <a:pt x="387" y="85"/>
                    <a:pt x="384" y="83"/>
                  </a:cubicBezTo>
                  <a:cubicBezTo>
                    <a:pt x="381" y="81"/>
                    <a:pt x="379" y="80"/>
                    <a:pt x="376" y="80"/>
                  </a:cubicBezTo>
                  <a:cubicBezTo>
                    <a:pt x="373" y="79"/>
                    <a:pt x="370" y="80"/>
                    <a:pt x="368" y="81"/>
                  </a:cubicBezTo>
                  <a:cubicBezTo>
                    <a:pt x="365" y="82"/>
                    <a:pt x="362" y="84"/>
                    <a:pt x="359" y="87"/>
                  </a:cubicBezTo>
                  <a:cubicBezTo>
                    <a:pt x="358" y="88"/>
                    <a:pt x="356" y="90"/>
                    <a:pt x="355" y="92"/>
                  </a:cubicBezTo>
                  <a:cubicBezTo>
                    <a:pt x="354" y="94"/>
                    <a:pt x="353" y="96"/>
                    <a:pt x="352" y="98"/>
                  </a:cubicBezTo>
                  <a:cubicBezTo>
                    <a:pt x="351" y="100"/>
                    <a:pt x="350" y="102"/>
                    <a:pt x="349" y="104"/>
                  </a:cubicBezTo>
                  <a:cubicBezTo>
                    <a:pt x="348" y="106"/>
                    <a:pt x="348" y="109"/>
                    <a:pt x="347" y="111"/>
                  </a:cubicBezTo>
                  <a:cubicBezTo>
                    <a:pt x="354" y="117"/>
                    <a:pt x="359" y="122"/>
                    <a:pt x="364" y="125"/>
                  </a:cubicBezTo>
                  <a:cubicBezTo>
                    <a:pt x="369" y="129"/>
                    <a:pt x="374" y="131"/>
                    <a:pt x="377" y="132"/>
                  </a:cubicBezTo>
                  <a:cubicBezTo>
                    <a:pt x="381" y="133"/>
                    <a:pt x="385" y="133"/>
                    <a:pt x="388" y="132"/>
                  </a:cubicBezTo>
                  <a:cubicBezTo>
                    <a:pt x="391" y="131"/>
                    <a:pt x="394" y="129"/>
                    <a:pt x="397" y="127"/>
                  </a:cubicBezTo>
                  <a:cubicBezTo>
                    <a:pt x="399" y="124"/>
                    <a:pt x="401" y="121"/>
                    <a:pt x="402" y="118"/>
                  </a:cubicBezTo>
                  <a:cubicBezTo>
                    <a:pt x="403" y="115"/>
                    <a:pt x="404" y="112"/>
                    <a:pt x="403" y="109"/>
                  </a:cubicBezTo>
                  <a:cubicBezTo>
                    <a:pt x="403" y="105"/>
                    <a:pt x="402" y="102"/>
                    <a:pt x="400" y="99"/>
                  </a:cubicBezTo>
                  <a:cubicBezTo>
                    <a:pt x="398" y="96"/>
                    <a:pt x="396" y="93"/>
                    <a:pt x="393" y="90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8"/>
            <p:cNvSpPr>
              <a:spLocks noEditPoints="1"/>
            </p:cNvSpPr>
            <p:nvPr/>
          </p:nvSpPr>
          <p:spPr bwMode="auto">
            <a:xfrm>
              <a:off x="4127" y="1789"/>
              <a:ext cx="153" cy="171"/>
            </a:xfrm>
            <a:custGeom>
              <a:avLst/>
              <a:gdLst/>
              <a:ahLst/>
              <a:cxnLst>
                <a:cxn ang="0">
                  <a:pos x="176" y="382"/>
                </a:cxn>
                <a:cxn ang="0">
                  <a:pos x="109" y="453"/>
                </a:cxn>
                <a:cxn ang="0">
                  <a:pos x="98" y="455"/>
                </a:cxn>
                <a:cxn ang="0">
                  <a:pos x="85" y="441"/>
                </a:cxn>
                <a:cxn ang="0">
                  <a:pos x="82" y="388"/>
                </a:cxn>
                <a:cxn ang="0">
                  <a:pos x="71" y="342"/>
                </a:cxn>
                <a:cxn ang="0">
                  <a:pos x="51" y="328"/>
                </a:cxn>
                <a:cxn ang="0">
                  <a:pos x="28" y="346"/>
                </a:cxn>
                <a:cxn ang="0">
                  <a:pos x="20" y="368"/>
                </a:cxn>
                <a:cxn ang="0">
                  <a:pos x="12" y="365"/>
                </a:cxn>
                <a:cxn ang="0">
                  <a:pos x="1" y="354"/>
                </a:cxn>
                <a:cxn ang="0">
                  <a:pos x="1" y="342"/>
                </a:cxn>
                <a:cxn ang="0">
                  <a:pos x="22" y="307"/>
                </a:cxn>
                <a:cxn ang="0">
                  <a:pos x="74" y="292"/>
                </a:cxn>
                <a:cxn ang="0">
                  <a:pos x="105" y="330"/>
                </a:cxn>
                <a:cxn ang="0">
                  <a:pos x="111" y="414"/>
                </a:cxn>
                <a:cxn ang="0">
                  <a:pos x="161" y="368"/>
                </a:cxn>
                <a:cxn ang="0">
                  <a:pos x="214" y="233"/>
                </a:cxn>
                <a:cxn ang="0">
                  <a:pos x="247" y="311"/>
                </a:cxn>
                <a:cxn ang="0">
                  <a:pos x="184" y="351"/>
                </a:cxn>
                <a:cxn ang="0">
                  <a:pos x="111" y="289"/>
                </a:cxn>
                <a:cxn ang="0">
                  <a:pos x="115" y="214"/>
                </a:cxn>
                <a:cxn ang="0">
                  <a:pos x="187" y="210"/>
                </a:cxn>
                <a:cxn ang="0">
                  <a:pos x="177" y="244"/>
                </a:cxn>
                <a:cxn ang="0">
                  <a:pos x="146" y="227"/>
                </a:cxn>
                <a:cxn ang="0">
                  <a:pos x="127" y="245"/>
                </a:cxn>
                <a:cxn ang="0">
                  <a:pos x="155" y="291"/>
                </a:cxn>
                <a:cxn ang="0">
                  <a:pos x="204" y="321"/>
                </a:cxn>
                <a:cxn ang="0">
                  <a:pos x="220" y="300"/>
                </a:cxn>
                <a:cxn ang="0">
                  <a:pos x="204" y="270"/>
                </a:cxn>
                <a:cxn ang="0">
                  <a:pos x="327" y="170"/>
                </a:cxn>
                <a:cxn ang="0">
                  <a:pos x="322" y="244"/>
                </a:cxn>
                <a:cxn ang="0">
                  <a:pos x="250" y="248"/>
                </a:cxn>
                <a:cxn ang="0">
                  <a:pos x="189" y="172"/>
                </a:cxn>
                <a:cxn ang="0">
                  <a:pos x="229" y="108"/>
                </a:cxn>
                <a:cxn ang="0">
                  <a:pos x="304" y="143"/>
                </a:cxn>
                <a:cxn ang="0">
                  <a:pos x="255" y="144"/>
                </a:cxn>
                <a:cxn ang="0">
                  <a:pos x="230" y="138"/>
                </a:cxn>
                <a:cxn ang="0">
                  <a:pos x="219" y="167"/>
                </a:cxn>
                <a:cxn ang="0">
                  <a:pos x="267" y="220"/>
                </a:cxn>
                <a:cxn ang="0">
                  <a:pos x="305" y="225"/>
                </a:cxn>
                <a:cxn ang="0">
                  <a:pos x="309" y="201"/>
                </a:cxn>
                <a:cxn ang="0">
                  <a:pos x="282" y="167"/>
                </a:cxn>
                <a:cxn ang="0">
                  <a:pos x="353" y="16"/>
                </a:cxn>
                <a:cxn ang="0">
                  <a:pos x="407" y="149"/>
                </a:cxn>
                <a:cxn ang="0">
                  <a:pos x="403" y="160"/>
                </a:cxn>
                <a:cxn ang="0">
                  <a:pos x="384" y="176"/>
                </a:cxn>
                <a:cxn ang="0">
                  <a:pos x="330" y="43"/>
                </a:cxn>
                <a:cxn ang="0">
                  <a:pos x="269" y="85"/>
                </a:cxn>
                <a:cxn ang="0">
                  <a:pos x="261" y="73"/>
                </a:cxn>
                <a:cxn ang="0">
                  <a:pos x="333" y="1"/>
                </a:cxn>
                <a:cxn ang="0">
                  <a:pos x="346" y="7"/>
                </a:cxn>
              </a:cxnLst>
              <a:rect l="0" t="0" r="r" b="b"/>
              <a:pathLst>
                <a:path w="407" h="457">
                  <a:moveTo>
                    <a:pt x="169" y="374"/>
                  </a:moveTo>
                  <a:cubicBezTo>
                    <a:pt x="171" y="376"/>
                    <a:pt x="172" y="377"/>
                    <a:pt x="173" y="379"/>
                  </a:cubicBezTo>
                  <a:cubicBezTo>
                    <a:pt x="174" y="380"/>
                    <a:pt x="175" y="381"/>
                    <a:pt x="176" y="382"/>
                  </a:cubicBezTo>
                  <a:cubicBezTo>
                    <a:pt x="176" y="383"/>
                    <a:pt x="176" y="384"/>
                    <a:pt x="176" y="385"/>
                  </a:cubicBezTo>
                  <a:cubicBezTo>
                    <a:pt x="176" y="386"/>
                    <a:pt x="176" y="387"/>
                    <a:pt x="175" y="387"/>
                  </a:cubicBezTo>
                  <a:lnTo>
                    <a:pt x="109" y="453"/>
                  </a:lnTo>
                  <a:cubicBezTo>
                    <a:pt x="108" y="454"/>
                    <a:pt x="107" y="455"/>
                    <a:pt x="106" y="456"/>
                  </a:cubicBezTo>
                  <a:cubicBezTo>
                    <a:pt x="104" y="457"/>
                    <a:pt x="103" y="457"/>
                    <a:pt x="102" y="457"/>
                  </a:cubicBezTo>
                  <a:cubicBezTo>
                    <a:pt x="101" y="457"/>
                    <a:pt x="99" y="456"/>
                    <a:pt x="98" y="455"/>
                  </a:cubicBezTo>
                  <a:cubicBezTo>
                    <a:pt x="96" y="454"/>
                    <a:pt x="94" y="453"/>
                    <a:pt x="92" y="450"/>
                  </a:cubicBezTo>
                  <a:cubicBezTo>
                    <a:pt x="90" y="449"/>
                    <a:pt x="89" y="447"/>
                    <a:pt x="88" y="445"/>
                  </a:cubicBezTo>
                  <a:cubicBezTo>
                    <a:pt x="86" y="444"/>
                    <a:pt x="85" y="442"/>
                    <a:pt x="85" y="441"/>
                  </a:cubicBezTo>
                  <a:cubicBezTo>
                    <a:pt x="84" y="439"/>
                    <a:pt x="84" y="437"/>
                    <a:pt x="83" y="436"/>
                  </a:cubicBezTo>
                  <a:cubicBezTo>
                    <a:pt x="83" y="434"/>
                    <a:pt x="83" y="432"/>
                    <a:pt x="83" y="429"/>
                  </a:cubicBezTo>
                  <a:lnTo>
                    <a:pt x="82" y="388"/>
                  </a:lnTo>
                  <a:cubicBezTo>
                    <a:pt x="81" y="380"/>
                    <a:pt x="81" y="373"/>
                    <a:pt x="80" y="367"/>
                  </a:cubicBezTo>
                  <a:cubicBezTo>
                    <a:pt x="79" y="362"/>
                    <a:pt x="78" y="357"/>
                    <a:pt x="76" y="353"/>
                  </a:cubicBezTo>
                  <a:cubicBezTo>
                    <a:pt x="75" y="348"/>
                    <a:pt x="73" y="345"/>
                    <a:pt x="71" y="342"/>
                  </a:cubicBezTo>
                  <a:cubicBezTo>
                    <a:pt x="69" y="339"/>
                    <a:pt x="67" y="337"/>
                    <a:pt x="65" y="335"/>
                  </a:cubicBezTo>
                  <a:cubicBezTo>
                    <a:pt x="63" y="333"/>
                    <a:pt x="61" y="331"/>
                    <a:pt x="59" y="330"/>
                  </a:cubicBezTo>
                  <a:cubicBezTo>
                    <a:pt x="56" y="329"/>
                    <a:pt x="54" y="328"/>
                    <a:pt x="51" y="328"/>
                  </a:cubicBezTo>
                  <a:cubicBezTo>
                    <a:pt x="49" y="328"/>
                    <a:pt x="46" y="329"/>
                    <a:pt x="44" y="330"/>
                  </a:cubicBezTo>
                  <a:cubicBezTo>
                    <a:pt x="41" y="331"/>
                    <a:pt x="39" y="332"/>
                    <a:pt x="36" y="335"/>
                  </a:cubicBezTo>
                  <a:cubicBezTo>
                    <a:pt x="33" y="338"/>
                    <a:pt x="30" y="342"/>
                    <a:pt x="28" y="346"/>
                  </a:cubicBezTo>
                  <a:cubicBezTo>
                    <a:pt x="27" y="349"/>
                    <a:pt x="25" y="352"/>
                    <a:pt x="24" y="356"/>
                  </a:cubicBezTo>
                  <a:cubicBezTo>
                    <a:pt x="23" y="359"/>
                    <a:pt x="23" y="361"/>
                    <a:pt x="22" y="364"/>
                  </a:cubicBezTo>
                  <a:cubicBezTo>
                    <a:pt x="22" y="366"/>
                    <a:pt x="21" y="367"/>
                    <a:pt x="20" y="368"/>
                  </a:cubicBezTo>
                  <a:cubicBezTo>
                    <a:pt x="20" y="369"/>
                    <a:pt x="19" y="369"/>
                    <a:pt x="19" y="369"/>
                  </a:cubicBezTo>
                  <a:cubicBezTo>
                    <a:pt x="18" y="369"/>
                    <a:pt x="17" y="369"/>
                    <a:pt x="16" y="368"/>
                  </a:cubicBezTo>
                  <a:cubicBezTo>
                    <a:pt x="15" y="368"/>
                    <a:pt x="13" y="367"/>
                    <a:pt x="12" y="365"/>
                  </a:cubicBezTo>
                  <a:cubicBezTo>
                    <a:pt x="10" y="364"/>
                    <a:pt x="9" y="363"/>
                    <a:pt x="7" y="361"/>
                  </a:cubicBezTo>
                  <a:cubicBezTo>
                    <a:pt x="5" y="359"/>
                    <a:pt x="4" y="358"/>
                    <a:pt x="3" y="357"/>
                  </a:cubicBezTo>
                  <a:cubicBezTo>
                    <a:pt x="3" y="356"/>
                    <a:pt x="2" y="355"/>
                    <a:pt x="1" y="354"/>
                  </a:cubicBezTo>
                  <a:cubicBezTo>
                    <a:pt x="1" y="353"/>
                    <a:pt x="1" y="353"/>
                    <a:pt x="0" y="352"/>
                  </a:cubicBezTo>
                  <a:cubicBezTo>
                    <a:pt x="0" y="351"/>
                    <a:pt x="0" y="350"/>
                    <a:pt x="0" y="348"/>
                  </a:cubicBezTo>
                  <a:cubicBezTo>
                    <a:pt x="0" y="347"/>
                    <a:pt x="1" y="345"/>
                    <a:pt x="1" y="342"/>
                  </a:cubicBezTo>
                  <a:cubicBezTo>
                    <a:pt x="2" y="339"/>
                    <a:pt x="4" y="335"/>
                    <a:pt x="6" y="331"/>
                  </a:cubicBezTo>
                  <a:cubicBezTo>
                    <a:pt x="7" y="327"/>
                    <a:pt x="10" y="323"/>
                    <a:pt x="12" y="319"/>
                  </a:cubicBezTo>
                  <a:cubicBezTo>
                    <a:pt x="15" y="315"/>
                    <a:pt x="19" y="311"/>
                    <a:pt x="22" y="307"/>
                  </a:cubicBezTo>
                  <a:cubicBezTo>
                    <a:pt x="28" y="301"/>
                    <a:pt x="34" y="297"/>
                    <a:pt x="40" y="294"/>
                  </a:cubicBezTo>
                  <a:cubicBezTo>
                    <a:pt x="46" y="291"/>
                    <a:pt x="52" y="289"/>
                    <a:pt x="58" y="289"/>
                  </a:cubicBezTo>
                  <a:cubicBezTo>
                    <a:pt x="63" y="289"/>
                    <a:pt x="69" y="290"/>
                    <a:pt x="74" y="292"/>
                  </a:cubicBezTo>
                  <a:cubicBezTo>
                    <a:pt x="79" y="294"/>
                    <a:pt x="83" y="297"/>
                    <a:pt x="88" y="302"/>
                  </a:cubicBezTo>
                  <a:cubicBezTo>
                    <a:pt x="91" y="305"/>
                    <a:pt x="95" y="309"/>
                    <a:pt x="98" y="314"/>
                  </a:cubicBezTo>
                  <a:cubicBezTo>
                    <a:pt x="100" y="318"/>
                    <a:pt x="103" y="323"/>
                    <a:pt x="105" y="330"/>
                  </a:cubicBezTo>
                  <a:cubicBezTo>
                    <a:pt x="107" y="336"/>
                    <a:pt x="108" y="344"/>
                    <a:pt x="109" y="353"/>
                  </a:cubicBezTo>
                  <a:cubicBezTo>
                    <a:pt x="110" y="362"/>
                    <a:pt x="111" y="373"/>
                    <a:pt x="110" y="387"/>
                  </a:cubicBezTo>
                  <a:lnTo>
                    <a:pt x="111" y="414"/>
                  </a:lnTo>
                  <a:lnTo>
                    <a:pt x="156" y="369"/>
                  </a:lnTo>
                  <a:cubicBezTo>
                    <a:pt x="157" y="368"/>
                    <a:pt x="157" y="368"/>
                    <a:pt x="158" y="368"/>
                  </a:cubicBezTo>
                  <a:cubicBezTo>
                    <a:pt x="159" y="367"/>
                    <a:pt x="160" y="368"/>
                    <a:pt x="161" y="368"/>
                  </a:cubicBezTo>
                  <a:cubicBezTo>
                    <a:pt x="162" y="368"/>
                    <a:pt x="163" y="369"/>
                    <a:pt x="165" y="370"/>
                  </a:cubicBezTo>
                  <a:cubicBezTo>
                    <a:pt x="166" y="371"/>
                    <a:pt x="168" y="372"/>
                    <a:pt x="169" y="374"/>
                  </a:cubicBezTo>
                  <a:close/>
                  <a:moveTo>
                    <a:pt x="214" y="233"/>
                  </a:moveTo>
                  <a:cubicBezTo>
                    <a:pt x="223" y="242"/>
                    <a:pt x="231" y="251"/>
                    <a:pt x="236" y="260"/>
                  </a:cubicBezTo>
                  <a:cubicBezTo>
                    <a:pt x="242" y="269"/>
                    <a:pt x="246" y="278"/>
                    <a:pt x="248" y="286"/>
                  </a:cubicBezTo>
                  <a:cubicBezTo>
                    <a:pt x="250" y="295"/>
                    <a:pt x="250" y="303"/>
                    <a:pt x="247" y="311"/>
                  </a:cubicBezTo>
                  <a:cubicBezTo>
                    <a:pt x="244" y="319"/>
                    <a:pt x="239" y="327"/>
                    <a:pt x="232" y="335"/>
                  </a:cubicBezTo>
                  <a:cubicBezTo>
                    <a:pt x="224" y="343"/>
                    <a:pt x="216" y="348"/>
                    <a:pt x="208" y="350"/>
                  </a:cubicBezTo>
                  <a:cubicBezTo>
                    <a:pt x="200" y="353"/>
                    <a:pt x="192" y="353"/>
                    <a:pt x="184" y="351"/>
                  </a:cubicBezTo>
                  <a:cubicBezTo>
                    <a:pt x="176" y="349"/>
                    <a:pt x="168" y="345"/>
                    <a:pt x="160" y="339"/>
                  </a:cubicBezTo>
                  <a:cubicBezTo>
                    <a:pt x="151" y="333"/>
                    <a:pt x="142" y="325"/>
                    <a:pt x="133" y="316"/>
                  </a:cubicBezTo>
                  <a:cubicBezTo>
                    <a:pt x="124" y="307"/>
                    <a:pt x="116" y="298"/>
                    <a:pt x="111" y="289"/>
                  </a:cubicBezTo>
                  <a:cubicBezTo>
                    <a:pt x="105" y="280"/>
                    <a:pt x="101" y="271"/>
                    <a:pt x="99" y="263"/>
                  </a:cubicBezTo>
                  <a:cubicBezTo>
                    <a:pt x="97" y="254"/>
                    <a:pt x="97" y="246"/>
                    <a:pt x="100" y="238"/>
                  </a:cubicBezTo>
                  <a:cubicBezTo>
                    <a:pt x="103" y="230"/>
                    <a:pt x="108" y="222"/>
                    <a:pt x="115" y="214"/>
                  </a:cubicBezTo>
                  <a:cubicBezTo>
                    <a:pt x="123" y="206"/>
                    <a:pt x="131" y="201"/>
                    <a:pt x="139" y="199"/>
                  </a:cubicBezTo>
                  <a:cubicBezTo>
                    <a:pt x="147" y="196"/>
                    <a:pt x="155" y="196"/>
                    <a:pt x="163" y="198"/>
                  </a:cubicBezTo>
                  <a:cubicBezTo>
                    <a:pt x="171" y="200"/>
                    <a:pt x="179" y="204"/>
                    <a:pt x="187" y="210"/>
                  </a:cubicBezTo>
                  <a:cubicBezTo>
                    <a:pt x="196" y="216"/>
                    <a:pt x="205" y="224"/>
                    <a:pt x="214" y="233"/>
                  </a:cubicBezTo>
                  <a:close/>
                  <a:moveTo>
                    <a:pt x="192" y="258"/>
                  </a:moveTo>
                  <a:cubicBezTo>
                    <a:pt x="186" y="252"/>
                    <a:pt x="181" y="248"/>
                    <a:pt x="177" y="244"/>
                  </a:cubicBezTo>
                  <a:cubicBezTo>
                    <a:pt x="172" y="240"/>
                    <a:pt x="168" y="237"/>
                    <a:pt x="165" y="234"/>
                  </a:cubicBezTo>
                  <a:cubicBezTo>
                    <a:pt x="161" y="232"/>
                    <a:pt x="158" y="230"/>
                    <a:pt x="155" y="229"/>
                  </a:cubicBezTo>
                  <a:cubicBezTo>
                    <a:pt x="152" y="228"/>
                    <a:pt x="149" y="227"/>
                    <a:pt x="146" y="227"/>
                  </a:cubicBezTo>
                  <a:cubicBezTo>
                    <a:pt x="144" y="227"/>
                    <a:pt x="141" y="228"/>
                    <a:pt x="139" y="229"/>
                  </a:cubicBezTo>
                  <a:cubicBezTo>
                    <a:pt x="137" y="230"/>
                    <a:pt x="135" y="231"/>
                    <a:pt x="133" y="233"/>
                  </a:cubicBezTo>
                  <a:cubicBezTo>
                    <a:pt x="129" y="237"/>
                    <a:pt x="127" y="241"/>
                    <a:pt x="127" y="245"/>
                  </a:cubicBezTo>
                  <a:cubicBezTo>
                    <a:pt x="126" y="248"/>
                    <a:pt x="127" y="253"/>
                    <a:pt x="129" y="257"/>
                  </a:cubicBezTo>
                  <a:cubicBezTo>
                    <a:pt x="131" y="262"/>
                    <a:pt x="134" y="267"/>
                    <a:pt x="139" y="273"/>
                  </a:cubicBezTo>
                  <a:cubicBezTo>
                    <a:pt x="143" y="278"/>
                    <a:pt x="149" y="284"/>
                    <a:pt x="155" y="291"/>
                  </a:cubicBezTo>
                  <a:cubicBezTo>
                    <a:pt x="163" y="299"/>
                    <a:pt x="170" y="306"/>
                    <a:pt x="176" y="310"/>
                  </a:cubicBezTo>
                  <a:cubicBezTo>
                    <a:pt x="182" y="315"/>
                    <a:pt x="188" y="318"/>
                    <a:pt x="192" y="320"/>
                  </a:cubicBezTo>
                  <a:cubicBezTo>
                    <a:pt x="197" y="322"/>
                    <a:pt x="201" y="322"/>
                    <a:pt x="204" y="321"/>
                  </a:cubicBezTo>
                  <a:cubicBezTo>
                    <a:pt x="208" y="320"/>
                    <a:pt x="211" y="318"/>
                    <a:pt x="214" y="315"/>
                  </a:cubicBezTo>
                  <a:cubicBezTo>
                    <a:pt x="216" y="313"/>
                    <a:pt x="218" y="311"/>
                    <a:pt x="219" y="308"/>
                  </a:cubicBezTo>
                  <a:cubicBezTo>
                    <a:pt x="220" y="306"/>
                    <a:pt x="220" y="303"/>
                    <a:pt x="220" y="300"/>
                  </a:cubicBezTo>
                  <a:cubicBezTo>
                    <a:pt x="220" y="297"/>
                    <a:pt x="219" y="294"/>
                    <a:pt x="218" y="291"/>
                  </a:cubicBezTo>
                  <a:cubicBezTo>
                    <a:pt x="217" y="288"/>
                    <a:pt x="215" y="285"/>
                    <a:pt x="212" y="281"/>
                  </a:cubicBezTo>
                  <a:cubicBezTo>
                    <a:pt x="210" y="278"/>
                    <a:pt x="207" y="274"/>
                    <a:pt x="204" y="270"/>
                  </a:cubicBezTo>
                  <a:cubicBezTo>
                    <a:pt x="200" y="266"/>
                    <a:pt x="196" y="262"/>
                    <a:pt x="192" y="258"/>
                  </a:cubicBezTo>
                  <a:close/>
                  <a:moveTo>
                    <a:pt x="304" y="143"/>
                  </a:moveTo>
                  <a:cubicBezTo>
                    <a:pt x="314" y="152"/>
                    <a:pt x="321" y="161"/>
                    <a:pt x="327" y="170"/>
                  </a:cubicBezTo>
                  <a:cubicBezTo>
                    <a:pt x="333" y="178"/>
                    <a:pt x="337" y="187"/>
                    <a:pt x="339" y="196"/>
                  </a:cubicBezTo>
                  <a:cubicBezTo>
                    <a:pt x="340" y="204"/>
                    <a:pt x="340" y="212"/>
                    <a:pt x="338" y="220"/>
                  </a:cubicBezTo>
                  <a:cubicBezTo>
                    <a:pt x="335" y="229"/>
                    <a:pt x="330" y="236"/>
                    <a:pt x="322" y="244"/>
                  </a:cubicBezTo>
                  <a:cubicBezTo>
                    <a:pt x="314" y="252"/>
                    <a:pt x="306" y="257"/>
                    <a:pt x="299" y="260"/>
                  </a:cubicBezTo>
                  <a:cubicBezTo>
                    <a:pt x="291" y="262"/>
                    <a:pt x="283" y="262"/>
                    <a:pt x="275" y="260"/>
                  </a:cubicBezTo>
                  <a:cubicBezTo>
                    <a:pt x="267" y="258"/>
                    <a:pt x="259" y="254"/>
                    <a:pt x="250" y="248"/>
                  </a:cubicBezTo>
                  <a:cubicBezTo>
                    <a:pt x="242" y="242"/>
                    <a:pt x="233" y="234"/>
                    <a:pt x="224" y="225"/>
                  </a:cubicBezTo>
                  <a:cubicBezTo>
                    <a:pt x="214" y="216"/>
                    <a:pt x="207" y="207"/>
                    <a:pt x="201" y="198"/>
                  </a:cubicBezTo>
                  <a:cubicBezTo>
                    <a:pt x="195" y="189"/>
                    <a:pt x="191" y="181"/>
                    <a:pt x="189" y="172"/>
                  </a:cubicBezTo>
                  <a:cubicBezTo>
                    <a:pt x="188" y="164"/>
                    <a:pt x="188" y="155"/>
                    <a:pt x="191" y="147"/>
                  </a:cubicBezTo>
                  <a:cubicBezTo>
                    <a:pt x="193" y="139"/>
                    <a:pt x="198" y="131"/>
                    <a:pt x="206" y="124"/>
                  </a:cubicBezTo>
                  <a:cubicBezTo>
                    <a:pt x="214" y="116"/>
                    <a:pt x="222" y="111"/>
                    <a:pt x="229" y="108"/>
                  </a:cubicBezTo>
                  <a:cubicBezTo>
                    <a:pt x="237" y="106"/>
                    <a:pt x="245" y="105"/>
                    <a:pt x="253" y="107"/>
                  </a:cubicBezTo>
                  <a:cubicBezTo>
                    <a:pt x="261" y="109"/>
                    <a:pt x="269" y="114"/>
                    <a:pt x="278" y="120"/>
                  </a:cubicBezTo>
                  <a:cubicBezTo>
                    <a:pt x="286" y="126"/>
                    <a:pt x="295" y="133"/>
                    <a:pt x="304" y="143"/>
                  </a:cubicBezTo>
                  <a:close/>
                  <a:moveTo>
                    <a:pt x="282" y="167"/>
                  </a:moveTo>
                  <a:cubicBezTo>
                    <a:pt x="277" y="162"/>
                    <a:pt x="272" y="157"/>
                    <a:pt x="267" y="153"/>
                  </a:cubicBezTo>
                  <a:cubicBezTo>
                    <a:pt x="263" y="149"/>
                    <a:pt x="259" y="146"/>
                    <a:pt x="255" y="144"/>
                  </a:cubicBezTo>
                  <a:cubicBezTo>
                    <a:pt x="251" y="141"/>
                    <a:pt x="248" y="139"/>
                    <a:pt x="245" y="138"/>
                  </a:cubicBezTo>
                  <a:cubicBezTo>
                    <a:pt x="242" y="137"/>
                    <a:pt x="239" y="136"/>
                    <a:pt x="237" y="136"/>
                  </a:cubicBezTo>
                  <a:cubicBezTo>
                    <a:pt x="234" y="137"/>
                    <a:pt x="232" y="137"/>
                    <a:pt x="230" y="138"/>
                  </a:cubicBezTo>
                  <a:cubicBezTo>
                    <a:pt x="227" y="139"/>
                    <a:pt x="225" y="141"/>
                    <a:pt x="223" y="143"/>
                  </a:cubicBezTo>
                  <a:cubicBezTo>
                    <a:pt x="220" y="146"/>
                    <a:pt x="218" y="150"/>
                    <a:pt x="217" y="154"/>
                  </a:cubicBezTo>
                  <a:cubicBezTo>
                    <a:pt x="217" y="158"/>
                    <a:pt x="217" y="162"/>
                    <a:pt x="219" y="167"/>
                  </a:cubicBezTo>
                  <a:cubicBezTo>
                    <a:pt x="221" y="172"/>
                    <a:pt x="225" y="177"/>
                    <a:pt x="229" y="182"/>
                  </a:cubicBezTo>
                  <a:cubicBezTo>
                    <a:pt x="234" y="188"/>
                    <a:pt x="239" y="194"/>
                    <a:pt x="246" y="201"/>
                  </a:cubicBezTo>
                  <a:cubicBezTo>
                    <a:pt x="254" y="209"/>
                    <a:pt x="261" y="215"/>
                    <a:pt x="267" y="220"/>
                  </a:cubicBezTo>
                  <a:cubicBezTo>
                    <a:pt x="273" y="225"/>
                    <a:pt x="278" y="228"/>
                    <a:pt x="283" y="230"/>
                  </a:cubicBezTo>
                  <a:cubicBezTo>
                    <a:pt x="287" y="231"/>
                    <a:pt x="291" y="232"/>
                    <a:pt x="295" y="231"/>
                  </a:cubicBezTo>
                  <a:cubicBezTo>
                    <a:pt x="298" y="230"/>
                    <a:pt x="301" y="228"/>
                    <a:pt x="305" y="225"/>
                  </a:cubicBezTo>
                  <a:cubicBezTo>
                    <a:pt x="307" y="223"/>
                    <a:pt x="308" y="220"/>
                    <a:pt x="310" y="218"/>
                  </a:cubicBezTo>
                  <a:cubicBezTo>
                    <a:pt x="311" y="215"/>
                    <a:pt x="311" y="212"/>
                    <a:pt x="311" y="210"/>
                  </a:cubicBezTo>
                  <a:cubicBezTo>
                    <a:pt x="311" y="207"/>
                    <a:pt x="310" y="204"/>
                    <a:pt x="309" y="201"/>
                  </a:cubicBezTo>
                  <a:cubicBezTo>
                    <a:pt x="307" y="198"/>
                    <a:pt x="305" y="194"/>
                    <a:pt x="303" y="191"/>
                  </a:cubicBezTo>
                  <a:cubicBezTo>
                    <a:pt x="301" y="187"/>
                    <a:pt x="298" y="184"/>
                    <a:pt x="294" y="180"/>
                  </a:cubicBezTo>
                  <a:cubicBezTo>
                    <a:pt x="291" y="176"/>
                    <a:pt x="287" y="172"/>
                    <a:pt x="282" y="167"/>
                  </a:cubicBezTo>
                  <a:close/>
                  <a:moveTo>
                    <a:pt x="346" y="7"/>
                  </a:moveTo>
                  <a:cubicBezTo>
                    <a:pt x="347" y="9"/>
                    <a:pt x="349" y="11"/>
                    <a:pt x="350" y="12"/>
                  </a:cubicBezTo>
                  <a:cubicBezTo>
                    <a:pt x="351" y="14"/>
                    <a:pt x="352" y="15"/>
                    <a:pt x="353" y="16"/>
                  </a:cubicBezTo>
                  <a:cubicBezTo>
                    <a:pt x="354" y="17"/>
                    <a:pt x="355" y="19"/>
                    <a:pt x="355" y="20"/>
                  </a:cubicBezTo>
                  <a:cubicBezTo>
                    <a:pt x="356" y="21"/>
                    <a:pt x="356" y="23"/>
                    <a:pt x="357" y="24"/>
                  </a:cubicBezTo>
                  <a:lnTo>
                    <a:pt x="407" y="149"/>
                  </a:lnTo>
                  <a:cubicBezTo>
                    <a:pt x="407" y="150"/>
                    <a:pt x="407" y="152"/>
                    <a:pt x="407" y="153"/>
                  </a:cubicBezTo>
                  <a:cubicBezTo>
                    <a:pt x="407" y="154"/>
                    <a:pt x="407" y="155"/>
                    <a:pt x="406" y="156"/>
                  </a:cubicBezTo>
                  <a:cubicBezTo>
                    <a:pt x="405" y="157"/>
                    <a:pt x="404" y="159"/>
                    <a:pt x="403" y="160"/>
                  </a:cubicBezTo>
                  <a:cubicBezTo>
                    <a:pt x="401" y="162"/>
                    <a:pt x="399" y="164"/>
                    <a:pt x="397" y="166"/>
                  </a:cubicBezTo>
                  <a:cubicBezTo>
                    <a:pt x="394" y="169"/>
                    <a:pt x="391" y="172"/>
                    <a:pt x="389" y="173"/>
                  </a:cubicBezTo>
                  <a:cubicBezTo>
                    <a:pt x="387" y="175"/>
                    <a:pt x="386" y="176"/>
                    <a:pt x="384" y="176"/>
                  </a:cubicBezTo>
                  <a:cubicBezTo>
                    <a:pt x="383" y="177"/>
                    <a:pt x="382" y="177"/>
                    <a:pt x="381" y="176"/>
                  </a:cubicBezTo>
                  <a:cubicBezTo>
                    <a:pt x="380" y="176"/>
                    <a:pt x="380" y="175"/>
                    <a:pt x="379" y="173"/>
                  </a:cubicBezTo>
                  <a:lnTo>
                    <a:pt x="330" y="43"/>
                  </a:lnTo>
                  <a:lnTo>
                    <a:pt x="282" y="91"/>
                  </a:lnTo>
                  <a:cubicBezTo>
                    <a:pt x="281" y="93"/>
                    <a:pt x="279" y="93"/>
                    <a:pt x="277" y="92"/>
                  </a:cubicBezTo>
                  <a:cubicBezTo>
                    <a:pt x="275" y="91"/>
                    <a:pt x="272" y="88"/>
                    <a:pt x="269" y="85"/>
                  </a:cubicBezTo>
                  <a:cubicBezTo>
                    <a:pt x="267" y="83"/>
                    <a:pt x="265" y="82"/>
                    <a:pt x="264" y="80"/>
                  </a:cubicBezTo>
                  <a:cubicBezTo>
                    <a:pt x="263" y="79"/>
                    <a:pt x="262" y="77"/>
                    <a:pt x="262" y="76"/>
                  </a:cubicBezTo>
                  <a:cubicBezTo>
                    <a:pt x="261" y="75"/>
                    <a:pt x="261" y="74"/>
                    <a:pt x="261" y="73"/>
                  </a:cubicBezTo>
                  <a:cubicBezTo>
                    <a:pt x="261" y="72"/>
                    <a:pt x="262" y="72"/>
                    <a:pt x="262" y="71"/>
                  </a:cubicBezTo>
                  <a:lnTo>
                    <a:pt x="330" y="3"/>
                  </a:lnTo>
                  <a:cubicBezTo>
                    <a:pt x="331" y="2"/>
                    <a:pt x="332" y="1"/>
                    <a:pt x="333" y="1"/>
                  </a:cubicBezTo>
                  <a:cubicBezTo>
                    <a:pt x="334" y="0"/>
                    <a:pt x="335" y="0"/>
                    <a:pt x="336" y="1"/>
                  </a:cubicBezTo>
                  <a:cubicBezTo>
                    <a:pt x="337" y="1"/>
                    <a:pt x="339" y="2"/>
                    <a:pt x="340" y="3"/>
                  </a:cubicBezTo>
                  <a:cubicBezTo>
                    <a:pt x="342" y="4"/>
                    <a:pt x="343" y="5"/>
                    <a:pt x="346" y="7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79"/>
            <p:cNvSpPr>
              <a:spLocks noEditPoints="1"/>
            </p:cNvSpPr>
            <p:nvPr/>
          </p:nvSpPr>
          <p:spPr bwMode="auto">
            <a:xfrm>
              <a:off x="4404" y="1793"/>
              <a:ext cx="164" cy="167"/>
            </a:xfrm>
            <a:custGeom>
              <a:avLst/>
              <a:gdLst/>
              <a:ahLst/>
              <a:cxnLst>
                <a:cxn ang="0">
                  <a:pos x="176" y="369"/>
                </a:cxn>
                <a:cxn ang="0">
                  <a:pos x="110" y="440"/>
                </a:cxn>
                <a:cxn ang="0">
                  <a:pos x="98" y="442"/>
                </a:cxn>
                <a:cxn ang="0">
                  <a:pos x="85" y="428"/>
                </a:cxn>
                <a:cxn ang="0">
                  <a:pos x="82" y="375"/>
                </a:cxn>
                <a:cxn ang="0">
                  <a:pos x="72" y="329"/>
                </a:cxn>
                <a:cxn ang="0">
                  <a:pos x="52" y="315"/>
                </a:cxn>
                <a:cxn ang="0">
                  <a:pos x="29" y="333"/>
                </a:cxn>
                <a:cxn ang="0">
                  <a:pos x="21" y="355"/>
                </a:cxn>
                <a:cxn ang="0">
                  <a:pos x="12" y="352"/>
                </a:cxn>
                <a:cxn ang="0">
                  <a:pos x="2" y="341"/>
                </a:cxn>
                <a:cxn ang="0">
                  <a:pos x="2" y="329"/>
                </a:cxn>
                <a:cxn ang="0">
                  <a:pos x="23" y="294"/>
                </a:cxn>
                <a:cxn ang="0">
                  <a:pos x="74" y="279"/>
                </a:cxn>
                <a:cxn ang="0">
                  <a:pos x="105" y="317"/>
                </a:cxn>
                <a:cxn ang="0">
                  <a:pos x="111" y="401"/>
                </a:cxn>
                <a:cxn ang="0">
                  <a:pos x="161" y="355"/>
                </a:cxn>
                <a:cxn ang="0">
                  <a:pos x="214" y="220"/>
                </a:cxn>
                <a:cxn ang="0">
                  <a:pos x="247" y="298"/>
                </a:cxn>
                <a:cxn ang="0">
                  <a:pos x="185" y="338"/>
                </a:cxn>
                <a:cxn ang="0">
                  <a:pos x="111" y="276"/>
                </a:cxn>
                <a:cxn ang="0">
                  <a:pos x="116" y="201"/>
                </a:cxn>
                <a:cxn ang="0">
                  <a:pos x="188" y="197"/>
                </a:cxn>
                <a:cxn ang="0">
                  <a:pos x="177" y="231"/>
                </a:cxn>
                <a:cxn ang="0">
                  <a:pos x="146" y="214"/>
                </a:cxn>
                <a:cxn ang="0">
                  <a:pos x="127" y="232"/>
                </a:cxn>
                <a:cxn ang="0">
                  <a:pos x="156" y="278"/>
                </a:cxn>
                <a:cxn ang="0">
                  <a:pos x="205" y="308"/>
                </a:cxn>
                <a:cxn ang="0">
                  <a:pos x="221" y="287"/>
                </a:cxn>
                <a:cxn ang="0">
                  <a:pos x="204" y="257"/>
                </a:cxn>
                <a:cxn ang="0">
                  <a:pos x="327" y="157"/>
                </a:cxn>
                <a:cxn ang="0">
                  <a:pos x="322" y="231"/>
                </a:cxn>
                <a:cxn ang="0">
                  <a:pos x="250" y="235"/>
                </a:cxn>
                <a:cxn ang="0">
                  <a:pos x="190" y="159"/>
                </a:cxn>
                <a:cxn ang="0">
                  <a:pos x="230" y="95"/>
                </a:cxn>
                <a:cxn ang="0">
                  <a:pos x="305" y="130"/>
                </a:cxn>
                <a:cxn ang="0">
                  <a:pos x="255" y="131"/>
                </a:cxn>
                <a:cxn ang="0">
                  <a:pos x="230" y="125"/>
                </a:cxn>
                <a:cxn ang="0">
                  <a:pos x="220" y="154"/>
                </a:cxn>
                <a:cxn ang="0">
                  <a:pos x="267" y="207"/>
                </a:cxn>
                <a:cxn ang="0">
                  <a:pos x="305" y="212"/>
                </a:cxn>
                <a:cxn ang="0">
                  <a:pos x="309" y="188"/>
                </a:cxn>
                <a:cxn ang="0">
                  <a:pos x="282" y="154"/>
                </a:cxn>
                <a:cxn ang="0">
                  <a:pos x="435" y="101"/>
                </a:cxn>
                <a:cxn ang="0">
                  <a:pos x="394" y="156"/>
                </a:cxn>
                <a:cxn ang="0">
                  <a:pos x="344" y="150"/>
                </a:cxn>
                <a:cxn ang="0">
                  <a:pos x="333" y="114"/>
                </a:cxn>
                <a:cxn ang="0">
                  <a:pos x="311" y="100"/>
                </a:cxn>
                <a:cxn ang="0">
                  <a:pos x="279" y="74"/>
                </a:cxn>
                <a:cxn ang="0">
                  <a:pos x="297" y="20"/>
                </a:cxn>
                <a:cxn ang="0">
                  <a:pos x="347" y="3"/>
                </a:cxn>
                <a:cxn ang="0">
                  <a:pos x="371" y="33"/>
                </a:cxn>
                <a:cxn ang="0">
                  <a:pos x="385" y="56"/>
                </a:cxn>
                <a:cxn ang="0">
                  <a:pos x="422" y="67"/>
                </a:cxn>
                <a:cxn ang="0">
                  <a:pos x="327" y="31"/>
                </a:cxn>
                <a:cxn ang="0">
                  <a:pos x="305" y="53"/>
                </a:cxn>
                <a:cxn ang="0">
                  <a:pos x="324" y="72"/>
                </a:cxn>
                <a:cxn ang="0">
                  <a:pos x="347" y="50"/>
                </a:cxn>
                <a:cxn ang="0">
                  <a:pos x="393" y="86"/>
                </a:cxn>
                <a:cxn ang="0">
                  <a:pos x="361" y="90"/>
                </a:cxn>
                <a:cxn ang="0">
                  <a:pos x="360" y="119"/>
                </a:cxn>
                <a:cxn ang="0">
                  <a:pos x="397" y="122"/>
                </a:cxn>
              </a:cxnLst>
              <a:rect l="0" t="0" r="r" b="b"/>
              <a:pathLst>
                <a:path w="436" h="444">
                  <a:moveTo>
                    <a:pt x="170" y="361"/>
                  </a:moveTo>
                  <a:cubicBezTo>
                    <a:pt x="171" y="363"/>
                    <a:pt x="173" y="364"/>
                    <a:pt x="174" y="366"/>
                  </a:cubicBezTo>
                  <a:cubicBezTo>
                    <a:pt x="175" y="367"/>
                    <a:pt x="176" y="368"/>
                    <a:pt x="176" y="369"/>
                  </a:cubicBezTo>
                  <a:cubicBezTo>
                    <a:pt x="177" y="370"/>
                    <a:pt x="177" y="371"/>
                    <a:pt x="177" y="372"/>
                  </a:cubicBezTo>
                  <a:cubicBezTo>
                    <a:pt x="176" y="373"/>
                    <a:pt x="176" y="374"/>
                    <a:pt x="175" y="374"/>
                  </a:cubicBezTo>
                  <a:lnTo>
                    <a:pt x="110" y="440"/>
                  </a:lnTo>
                  <a:cubicBezTo>
                    <a:pt x="108" y="441"/>
                    <a:pt x="107" y="442"/>
                    <a:pt x="106" y="443"/>
                  </a:cubicBezTo>
                  <a:cubicBezTo>
                    <a:pt x="105" y="444"/>
                    <a:pt x="104" y="444"/>
                    <a:pt x="102" y="444"/>
                  </a:cubicBezTo>
                  <a:cubicBezTo>
                    <a:pt x="101" y="444"/>
                    <a:pt x="100" y="443"/>
                    <a:pt x="98" y="442"/>
                  </a:cubicBezTo>
                  <a:cubicBezTo>
                    <a:pt x="96" y="441"/>
                    <a:pt x="95" y="440"/>
                    <a:pt x="93" y="437"/>
                  </a:cubicBezTo>
                  <a:cubicBezTo>
                    <a:pt x="91" y="436"/>
                    <a:pt x="89" y="434"/>
                    <a:pt x="88" y="432"/>
                  </a:cubicBezTo>
                  <a:cubicBezTo>
                    <a:pt x="87" y="431"/>
                    <a:pt x="86" y="429"/>
                    <a:pt x="85" y="428"/>
                  </a:cubicBezTo>
                  <a:cubicBezTo>
                    <a:pt x="85" y="426"/>
                    <a:pt x="84" y="424"/>
                    <a:pt x="84" y="423"/>
                  </a:cubicBezTo>
                  <a:cubicBezTo>
                    <a:pt x="83" y="421"/>
                    <a:pt x="83" y="419"/>
                    <a:pt x="83" y="416"/>
                  </a:cubicBezTo>
                  <a:lnTo>
                    <a:pt x="82" y="375"/>
                  </a:lnTo>
                  <a:cubicBezTo>
                    <a:pt x="82" y="367"/>
                    <a:pt x="81" y="360"/>
                    <a:pt x="80" y="354"/>
                  </a:cubicBezTo>
                  <a:cubicBezTo>
                    <a:pt x="79" y="349"/>
                    <a:pt x="78" y="344"/>
                    <a:pt x="76" y="340"/>
                  </a:cubicBezTo>
                  <a:cubicBezTo>
                    <a:pt x="75" y="335"/>
                    <a:pt x="73" y="332"/>
                    <a:pt x="72" y="329"/>
                  </a:cubicBezTo>
                  <a:cubicBezTo>
                    <a:pt x="70" y="326"/>
                    <a:pt x="68" y="324"/>
                    <a:pt x="66" y="322"/>
                  </a:cubicBezTo>
                  <a:cubicBezTo>
                    <a:pt x="64" y="320"/>
                    <a:pt x="61" y="318"/>
                    <a:pt x="59" y="317"/>
                  </a:cubicBezTo>
                  <a:cubicBezTo>
                    <a:pt x="57" y="316"/>
                    <a:pt x="54" y="315"/>
                    <a:pt x="52" y="315"/>
                  </a:cubicBezTo>
                  <a:cubicBezTo>
                    <a:pt x="49" y="315"/>
                    <a:pt x="47" y="316"/>
                    <a:pt x="44" y="317"/>
                  </a:cubicBezTo>
                  <a:cubicBezTo>
                    <a:pt x="42" y="318"/>
                    <a:pt x="39" y="319"/>
                    <a:pt x="37" y="322"/>
                  </a:cubicBezTo>
                  <a:cubicBezTo>
                    <a:pt x="33" y="325"/>
                    <a:pt x="31" y="329"/>
                    <a:pt x="29" y="333"/>
                  </a:cubicBezTo>
                  <a:cubicBezTo>
                    <a:pt x="27" y="336"/>
                    <a:pt x="26" y="339"/>
                    <a:pt x="25" y="343"/>
                  </a:cubicBezTo>
                  <a:cubicBezTo>
                    <a:pt x="24" y="346"/>
                    <a:pt x="23" y="348"/>
                    <a:pt x="23" y="351"/>
                  </a:cubicBezTo>
                  <a:cubicBezTo>
                    <a:pt x="22" y="353"/>
                    <a:pt x="22" y="354"/>
                    <a:pt x="21" y="355"/>
                  </a:cubicBezTo>
                  <a:cubicBezTo>
                    <a:pt x="20" y="356"/>
                    <a:pt x="20" y="356"/>
                    <a:pt x="19" y="356"/>
                  </a:cubicBezTo>
                  <a:cubicBezTo>
                    <a:pt x="18" y="356"/>
                    <a:pt x="17" y="356"/>
                    <a:pt x="16" y="355"/>
                  </a:cubicBezTo>
                  <a:cubicBezTo>
                    <a:pt x="15" y="355"/>
                    <a:pt x="14" y="354"/>
                    <a:pt x="12" y="352"/>
                  </a:cubicBezTo>
                  <a:cubicBezTo>
                    <a:pt x="11" y="351"/>
                    <a:pt x="9" y="350"/>
                    <a:pt x="7" y="348"/>
                  </a:cubicBezTo>
                  <a:cubicBezTo>
                    <a:pt x="6" y="346"/>
                    <a:pt x="5" y="345"/>
                    <a:pt x="4" y="344"/>
                  </a:cubicBezTo>
                  <a:cubicBezTo>
                    <a:pt x="3" y="343"/>
                    <a:pt x="2" y="342"/>
                    <a:pt x="2" y="341"/>
                  </a:cubicBezTo>
                  <a:cubicBezTo>
                    <a:pt x="1" y="340"/>
                    <a:pt x="1" y="340"/>
                    <a:pt x="1" y="339"/>
                  </a:cubicBezTo>
                  <a:cubicBezTo>
                    <a:pt x="0" y="338"/>
                    <a:pt x="0" y="337"/>
                    <a:pt x="0" y="335"/>
                  </a:cubicBezTo>
                  <a:cubicBezTo>
                    <a:pt x="0" y="334"/>
                    <a:pt x="1" y="332"/>
                    <a:pt x="2" y="329"/>
                  </a:cubicBezTo>
                  <a:cubicBezTo>
                    <a:pt x="3" y="326"/>
                    <a:pt x="4" y="322"/>
                    <a:pt x="6" y="318"/>
                  </a:cubicBezTo>
                  <a:cubicBezTo>
                    <a:pt x="8" y="314"/>
                    <a:pt x="10" y="310"/>
                    <a:pt x="13" y="306"/>
                  </a:cubicBezTo>
                  <a:cubicBezTo>
                    <a:pt x="16" y="302"/>
                    <a:pt x="19" y="298"/>
                    <a:pt x="23" y="294"/>
                  </a:cubicBezTo>
                  <a:cubicBezTo>
                    <a:pt x="29" y="288"/>
                    <a:pt x="35" y="284"/>
                    <a:pt x="40" y="281"/>
                  </a:cubicBezTo>
                  <a:cubicBezTo>
                    <a:pt x="46" y="278"/>
                    <a:pt x="52" y="276"/>
                    <a:pt x="58" y="276"/>
                  </a:cubicBezTo>
                  <a:cubicBezTo>
                    <a:pt x="63" y="276"/>
                    <a:pt x="69" y="277"/>
                    <a:pt x="74" y="279"/>
                  </a:cubicBezTo>
                  <a:cubicBezTo>
                    <a:pt x="79" y="281"/>
                    <a:pt x="84" y="284"/>
                    <a:pt x="88" y="289"/>
                  </a:cubicBezTo>
                  <a:cubicBezTo>
                    <a:pt x="92" y="292"/>
                    <a:pt x="95" y="296"/>
                    <a:pt x="98" y="301"/>
                  </a:cubicBezTo>
                  <a:cubicBezTo>
                    <a:pt x="101" y="305"/>
                    <a:pt x="103" y="310"/>
                    <a:pt x="105" y="317"/>
                  </a:cubicBezTo>
                  <a:cubicBezTo>
                    <a:pt x="107" y="323"/>
                    <a:pt x="108" y="331"/>
                    <a:pt x="109" y="340"/>
                  </a:cubicBezTo>
                  <a:cubicBezTo>
                    <a:pt x="110" y="349"/>
                    <a:pt x="111" y="360"/>
                    <a:pt x="111" y="374"/>
                  </a:cubicBezTo>
                  <a:lnTo>
                    <a:pt x="111" y="401"/>
                  </a:lnTo>
                  <a:lnTo>
                    <a:pt x="156" y="356"/>
                  </a:lnTo>
                  <a:cubicBezTo>
                    <a:pt x="157" y="355"/>
                    <a:pt x="158" y="355"/>
                    <a:pt x="158" y="355"/>
                  </a:cubicBezTo>
                  <a:cubicBezTo>
                    <a:pt x="159" y="354"/>
                    <a:pt x="160" y="355"/>
                    <a:pt x="161" y="355"/>
                  </a:cubicBezTo>
                  <a:cubicBezTo>
                    <a:pt x="162" y="355"/>
                    <a:pt x="164" y="356"/>
                    <a:pt x="165" y="357"/>
                  </a:cubicBezTo>
                  <a:cubicBezTo>
                    <a:pt x="166" y="358"/>
                    <a:pt x="168" y="359"/>
                    <a:pt x="170" y="361"/>
                  </a:cubicBezTo>
                  <a:close/>
                  <a:moveTo>
                    <a:pt x="214" y="220"/>
                  </a:moveTo>
                  <a:cubicBezTo>
                    <a:pt x="223" y="229"/>
                    <a:pt x="231" y="238"/>
                    <a:pt x="237" y="247"/>
                  </a:cubicBezTo>
                  <a:cubicBezTo>
                    <a:pt x="243" y="256"/>
                    <a:pt x="247" y="265"/>
                    <a:pt x="248" y="273"/>
                  </a:cubicBezTo>
                  <a:cubicBezTo>
                    <a:pt x="250" y="282"/>
                    <a:pt x="250" y="290"/>
                    <a:pt x="247" y="298"/>
                  </a:cubicBezTo>
                  <a:cubicBezTo>
                    <a:pt x="245" y="306"/>
                    <a:pt x="240" y="314"/>
                    <a:pt x="232" y="322"/>
                  </a:cubicBezTo>
                  <a:cubicBezTo>
                    <a:pt x="224" y="330"/>
                    <a:pt x="216" y="335"/>
                    <a:pt x="208" y="337"/>
                  </a:cubicBezTo>
                  <a:cubicBezTo>
                    <a:pt x="201" y="340"/>
                    <a:pt x="193" y="340"/>
                    <a:pt x="185" y="338"/>
                  </a:cubicBezTo>
                  <a:cubicBezTo>
                    <a:pt x="177" y="336"/>
                    <a:pt x="168" y="332"/>
                    <a:pt x="160" y="326"/>
                  </a:cubicBezTo>
                  <a:cubicBezTo>
                    <a:pt x="151" y="320"/>
                    <a:pt x="143" y="312"/>
                    <a:pt x="133" y="303"/>
                  </a:cubicBezTo>
                  <a:cubicBezTo>
                    <a:pt x="124" y="294"/>
                    <a:pt x="117" y="285"/>
                    <a:pt x="111" y="276"/>
                  </a:cubicBezTo>
                  <a:cubicBezTo>
                    <a:pt x="105" y="267"/>
                    <a:pt x="101" y="258"/>
                    <a:pt x="99" y="250"/>
                  </a:cubicBezTo>
                  <a:cubicBezTo>
                    <a:pt x="97" y="241"/>
                    <a:pt x="98" y="233"/>
                    <a:pt x="100" y="225"/>
                  </a:cubicBezTo>
                  <a:cubicBezTo>
                    <a:pt x="103" y="217"/>
                    <a:pt x="108" y="209"/>
                    <a:pt x="116" y="201"/>
                  </a:cubicBezTo>
                  <a:cubicBezTo>
                    <a:pt x="124" y="193"/>
                    <a:pt x="131" y="188"/>
                    <a:pt x="139" y="186"/>
                  </a:cubicBezTo>
                  <a:cubicBezTo>
                    <a:pt x="147" y="183"/>
                    <a:pt x="155" y="183"/>
                    <a:pt x="163" y="185"/>
                  </a:cubicBezTo>
                  <a:cubicBezTo>
                    <a:pt x="171" y="187"/>
                    <a:pt x="179" y="191"/>
                    <a:pt x="188" y="197"/>
                  </a:cubicBezTo>
                  <a:cubicBezTo>
                    <a:pt x="196" y="203"/>
                    <a:pt x="205" y="211"/>
                    <a:pt x="214" y="220"/>
                  </a:cubicBezTo>
                  <a:close/>
                  <a:moveTo>
                    <a:pt x="192" y="245"/>
                  </a:moveTo>
                  <a:cubicBezTo>
                    <a:pt x="187" y="239"/>
                    <a:pt x="182" y="235"/>
                    <a:pt x="177" y="231"/>
                  </a:cubicBezTo>
                  <a:cubicBezTo>
                    <a:pt x="173" y="227"/>
                    <a:pt x="169" y="224"/>
                    <a:pt x="165" y="221"/>
                  </a:cubicBezTo>
                  <a:cubicBezTo>
                    <a:pt x="161" y="219"/>
                    <a:pt x="158" y="217"/>
                    <a:pt x="155" y="216"/>
                  </a:cubicBezTo>
                  <a:cubicBezTo>
                    <a:pt x="152" y="215"/>
                    <a:pt x="149" y="214"/>
                    <a:pt x="146" y="214"/>
                  </a:cubicBezTo>
                  <a:cubicBezTo>
                    <a:pt x="144" y="214"/>
                    <a:pt x="142" y="215"/>
                    <a:pt x="139" y="216"/>
                  </a:cubicBezTo>
                  <a:cubicBezTo>
                    <a:pt x="137" y="217"/>
                    <a:pt x="135" y="218"/>
                    <a:pt x="133" y="220"/>
                  </a:cubicBezTo>
                  <a:cubicBezTo>
                    <a:pt x="130" y="224"/>
                    <a:pt x="128" y="228"/>
                    <a:pt x="127" y="232"/>
                  </a:cubicBezTo>
                  <a:cubicBezTo>
                    <a:pt x="126" y="235"/>
                    <a:pt x="127" y="240"/>
                    <a:pt x="129" y="244"/>
                  </a:cubicBezTo>
                  <a:cubicBezTo>
                    <a:pt x="131" y="249"/>
                    <a:pt x="134" y="254"/>
                    <a:pt x="139" y="260"/>
                  </a:cubicBezTo>
                  <a:cubicBezTo>
                    <a:pt x="143" y="265"/>
                    <a:pt x="149" y="271"/>
                    <a:pt x="156" y="278"/>
                  </a:cubicBezTo>
                  <a:cubicBezTo>
                    <a:pt x="164" y="286"/>
                    <a:pt x="171" y="293"/>
                    <a:pt x="177" y="297"/>
                  </a:cubicBezTo>
                  <a:cubicBezTo>
                    <a:pt x="183" y="302"/>
                    <a:pt x="188" y="305"/>
                    <a:pt x="193" y="307"/>
                  </a:cubicBezTo>
                  <a:cubicBezTo>
                    <a:pt x="197" y="309"/>
                    <a:pt x="201" y="309"/>
                    <a:pt x="205" y="308"/>
                  </a:cubicBezTo>
                  <a:cubicBezTo>
                    <a:pt x="208" y="307"/>
                    <a:pt x="211" y="305"/>
                    <a:pt x="214" y="302"/>
                  </a:cubicBezTo>
                  <a:cubicBezTo>
                    <a:pt x="217" y="300"/>
                    <a:pt x="218" y="298"/>
                    <a:pt x="219" y="295"/>
                  </a:cubicBezTo>
                  <a:cubicBezTo>
                    <a:pt x="220" y="293"/>
                    <a:pt x="221" y="290"/>
                    <a:pt x="221" y="287"/>
                  </a:cubicBezTo>
                  <a:cubicBezTo>
                    <a:pt x="220" y="284"/>
                    <a:pt x="220" y="281"/>
                    <a:pt x="218" y="278"/>
                  </a:cubicBezTo>
                  <a:cubicBezTo>
                    <a:pt x="217" y="275"/>
                    <a:pt x="215" y="272"/>
                    <a:pt x="213" y="268"/>
                  </a:cubicBezTo>
                  <a:cubicBezTo>
                    <a:pt x="210" y="265"/>
                    <a:pt x="207" y="261"/>
                    <a:pt x="204" y="257"/>
                  </a:cubicBezTo>
                  <a:cubicBezTo>
                    <a:pt x="200" y="253"/>
                    <a:pt x="196" y="249"/>
                    <a:pt x="192" y="245"/>
                  </a:cubicBezTo>
                  <a:close/>
                  <a:moveTo>
                    <a:pt x="305" y="130"/>
                  </a:moveTo>
                  <a:cubicBezTo>
                    <a:pt x="314" y="139"/>
                    <a:pt x="321" y="148"/>
                    <a:pt x="327" y="157"/>
                  </a:cubicBezTo>
                  <a:cubicBezTo>
                    <a:pt x="333" y="165"/>
                    <a:pt x="337" y="174"/>
                    <a:pt x="339" y="183"/>
                  </a:cubicBezTo>
                  <a:cubicBezTo>
                    <a:pt x="341" y="191"/>
                    <a:pt x="340" y="199"/>
                    <a:pt x="338" y="207"/>
                  </a:cubicBezTo>
                  <a:cubicBezTo>
                    <a:pt x="335" y="216"/>
                    <a:pt x="330" y="223"/>
                    <a:pt x="322" y="231"/>
                  </a:cubicBezTo>
                  <a:cubicBezTo>
                    <a:pt x="315" y="239"/>
                    <a:pt x="307" y="244"/>
                    <a:pt x="299" y="247"/>
                  </a:cubicBezTo>
                  <a:cubicBezTo>
                    <a:pt x="291" y="249"/>
                    <a:pt x="283" y="249"/>
                    <a:pt x="275" y="247"/>
                  </a:cubicBezTo>
                  <a:cubicBezTo>
                    <a:pt x="267" y="245"/>
                    <a:pt x="259" y="241"/>
                    <a:pt x="250" y="235"/>
                  </a:cubicBezTo>
                  <a:cubicBezTo>
                    <a:pt x="242" y="229"/>
                    <a:pt x="233" y="221"/>
                    <a:pt x="224" y="212"/>
                  </a:cubicBezTo>
                  <a:cubicBezTo>
                    <a:pt x="215" y="203"/>
                    <a:pt x="207" y="194"/>
                    <a:pt x="201" y="185"/>
                  </a:cubicBezTo>
                  <a:cubicBezTo>
                    <a:pt x="196" y="176"/>
                    <a:pt x="192" y="168"/>
                    <a:pt x="190" y="159"/>
                  </a:cubicBezTo>
                  <a:cubicBezTo>
                    <a:pt x="188" y="151"/>
                    <a:pt x="188" y="142"/>
                    <a:pt x="191" y="134"/>
                  </a:cubicBezTo>
                  <a:cubicBezTo>
                    <a:pt x="193" y="126"/>
                    <a:pt x="199" y="118"/>
                    <a:pt x="206" y="111"/>
                  </a:cubicBezTo>
                  <a:cubicBezTo>
                    <a:pt x="214" y="103"/>
                    <a:pt x="222" y="98"/>
                    <a:pt x="230" y="95"/>
                  </a:cubicBezTo>
                  <a:cubicBezTo>
                    <a:pt x="238" y="93"/>
                    <a:pt x="245" y="92"/>
                    <a:pt x="254" y="94"/>
                  </a:cubicBezTo>
                  <a:cubicBezTo>
                    <a:pt x="262" y="96"/>
                    <a:pt x="270" y="101"/>
                    <a:pt x="278" y="107"/>
                  </a:cubicBezTo>
                  <a:cubicBezTo>
                    <a:pt x="287" y="113"/>
                    <a:pt x="296" y="120"/>
                    <a:pt x="305" y="130"/>
                  </a:cubicBezTo>
                  <a:close/>
                  <a:moveTo>
                    <a:pt x="282" y="154"/>
                  </a:moveTo>
                  <a:cubicBezTo>
                    <a:pt x="277" y="149"/>
                    <a:pt x="272" y="144"/>
                    <a:pt x="268" y="140"/>
                  </a:cubicBezTo>
                  <a:cubicBezTo>
                    <a:pt x="263" y="136"/>
                    <a:pt x="259" y="133"/>
                    <a:pt x="255" y="131"/>
                  </a:cubicBezTo>
                  <a:cubicBezTo>
                    <a:pt x="252" y="128"/>
                    <a:pt x="248" y="126"/>
                    <a:pt x="245" y="125"/>
                  </a:cubicBezTo>
                  <a:cubicBezTo>
                    <a:pt x="242" y="124"/>
                    <a:pt x="240" y="123"/>
                    <a:pt x="237" y="123"/>
                  </a:cubicBezTo>
                  <a:cubicBezTo>
                    <a:pt x="234" y="124"/>
                    <a:pt x="232" y="124"/>
                    <a:pt x="230" y="125"/>
                  </a:cubicBezTo>
                  <a:cubicBezTo>
                    <a:pt x="228" y="126"/>
                    <a:pt x="226" y="128"/>
                    <a:pt x="224" y="130"/>
                  </a:cubicBezTo>
                  <a:cubicBezTo>
                    <a:pt x="220" y="133"/>
                    <a:pt x="218" y="137"/>
                    <a:pt x="218" y="141"/>
                  </a:cubicBezTo>
                  <a:cubicBezTo>
                    <a:pt x="217" y="145"/>
                    <a:pt x="218" y="149"/>
                    <a:pt x="220" y="154"/>
                  </a:cubicBezTo>
                  <a:cubicBezTo>
                    <a:pt x="222" y="159"/>
                    <a:pt x="225" y="164"/>
                    <a:pt x="229" y="169"/>
                  </a:cubicBezTo>
                  <a:cubicBezTo>
                    <a:pt x="234" y="175"/>
                    <a:pt x="239" y="181"/>
                    <a:pt x="246" y="188"/>
                  </a:cubicBezTo>
                  <a:cubicBezTo>
                    <a:pt x="254" y="196"/>
                    <a:pt x="261" y="202"/>
                    <a:pt x="267" y="207"/>
                  </a:cubicBezTo>
                  <a:cubicBezTo>
                    <a:pt x="273" y="212"/>
                    <a:pt x="279" y="215"/>
                    <a:pt x="283" y="217"/>
                  </a:cubicBezTo>
                  <a:cubicBezTo>
                    <a:pt x="288" y="218"/>
                    <a:pt x="292" y="219"/>
                    <a:pt x="295" y="218"/>
                  </a:cubicBezTo>
                  <a:cubicBezTo>
                    <a:pt x="299" y="217"/>
                    <a:pt x="302" y="215"/>
                    <a:pt x="305" y="212"/>
                  </a:cubicBezTo>
                  <a:cubicBezTo>
                    <a:pt x="307" y="210"/>
                    <a:pt x="309" y="207"/>
                    <a:pt x="310" y="205"/>
                  </a:cubicBezTo>
                  <a:cubicBezTo>
                    <a:pt x="311" y="202"/>
                    <a:pt x="311" y="199"/>
                    <a:pt x="311" y="197"/>
                  </a:cubicBezTo>
                  <a:cubicBezTo>
                    <a:pt x="311" y="194"/>
                    <a:pt x="310" y="191"/>
                    <a:pt x="309" y="188"/>
                  </a:cubicBezTo>
                  <a:cubicBezTo>
                    <a:pt x="308" y="185"/>
                    <a:pt x="306" y="181"/>
                    <a:pt x="303" y="178"/>
                  </a:cubicBezTo>
                  <a:cubicBezTo>
                    <a:pt x="301" y="174"/>
                    <a:pt x="298" y="171"/>
                    <a:pt x="294" y="167"/>
                  </a:cubicBezTo>
                  <a:cubicBezTo>
                    <a:pt x="291" y="163"/>
                    <a:pt x="287" y="159"/>
                    <a:pt x="282" y="154"/>
                  </a:cubicBezTo>
                  <a:close/>
                  <a:moveTo>
                    <a:pt x="422" y="67"/>
                  </a:moveTo>
                  <a:cubicBezTo>
                    <a:pt x="427" y="72"/>
                    <a:pt x="431" y="77"/>
                    <a:pt x="433" y="83"/>
                  </a:cubicBezTo>
                  <a:cubicBezTo>
                    <a:pt x="435" y="89"/>
                    <a:pt x="436" y="95"/>
                    <a:pt x="435" y="101"/>
                  </a:cubicBezTo>
                  <a:cubicBezTo>
                    <a:pt x="435" y="108"/>
                    <a:pt x="432" y="114"/>
                    <a:pt x="429" y="121"/>
                  </a:cubicBezTo>
                  <a:cubicBezTo>
                    <a:pt x="425" y="127"/>
                    <a:pt x="420" y="134"/>
                    <a:pt x="413" y="141"/>
                  </a:cubicBezTo>
                  <a:cubicBezTo>
                    <a:pt x="406" y="147"/>
                    <a:pt x="400" y="152"/>
                    <a:pt x="394" y="156"/>
                  </a:cubicBezTo>
                  <a:cubicBezTo>
                    <a:pt x="388" y="160"/>
                    <a:pt x="382" y="162"/>
                    <a:pt x="376" y="163"/>
                  </a:cubicBezTo>
                  <a:cubicBezTo>
                    <a:pt x="370" y="163"/>
                    <a:pt x="364" y="163"/>
                    <a:pt x="359" y="161"/>
                  </a:cubicBezTo>
                  <a:cubicBezTo>
                    <a:pt x="354" y="159"/>
                    <a:pt x="349" y="155"/>
                    <a:pt x="344" y="150"/>
                  </a:cubicBezTo>
                  <a:cubicBezTo>
                    <a:pt x="341" y="147"/>
                    <a:pt x="338" y="144"/>
                    <a:pt x="336" y="140"/>
                  </a:cubicBezTo>
                  <a:cubicBezTo>
                    <a:pt x="334" y="136"/>
                    <a:pt x="333" y="132"/>
                    <a:pt x="333" y="128"/>
                  </a:cubicBezTo>
                  <a:cubicBezTo>
                    <a:pt x="332" y="123"/>
                    <a:pt x="332" y="119"/>
                    <a:pt x="333" y="114"/>
                  </a:cubicBezTo>
                  <a:cubicBezTo>
                    <a:pt x="334" y="109"/>
                    <a:pt x="335" y="103"/>
                    <a:pt x="337" y="98"/>
                  </a:cubicBezTo>
                  <a:cubicBezTo>
                    <a:pt x="332" y="99"/>
                    <a:pt x="327" y="100"/>
                    <a:pt x="323" y="100"/>
                  </a:cubicBezTo>
                  <a:cubicBezTo>
                    <a:pt x="319" y="101"/>
                    <a:pt x="315" y="101"/>
                    <a:pt x="311" y="100"/>
                  </a:cubicBezTo>
                  <a:cubicBezTo>
                    <a:pt x="307" y="100"/>
                    <a:pt x="303" y="98"/>
                    <a:pt x="299" y="97"/>
                  </a:cubicBezTo>
                  <a:cubicBezTo>
                    <a:pt x="296" y="95"/>
                    <a:pt x="292" y="92"/>
                    <a:pt x="289" y="89"/>
                  </a:cubicBezTo>
                  <a:cubicBezTo>
                    <a:pt x="285" y="85"/>
                    <a:pt x="281" y="80"/>
                    <a:pt x="279" y="74"/>
                  </a:cubicBezTo>
                  <a:cubicBezTo>
                    <a:pt x="277" y="69"/>
                    <a:pt x="276" y="63"/>
                    <a:pt x="277" y="57"/>
                  </a:cubicBezTo>
                  <a:cubicBezTo>
                    <a:pt x="277" y="51"/>
                    <a:pt x="279" y="45"/>
                    <a:pt x="282" y="39"/>
                  </a:cubicBezTo>
                  <a:cubicBezTo>
                    <a:pt x="286" y="33"/>
                    <a:pt x="291" y="26"/>
                    <a:pt x="297" y="20"/>
                  </a:cubicBezTo>
                  <a:cubicBezTo>
                    <a:pt x="303" y="14"/>
                    <a:pt x="309" y="9"/>
                    <a:pt x="315" y="6"/>
                  </a:cubicBezTo>
                  <a:cubicBezTo>
                    <a:pt x="321" y="3"/>
                    <a:pt x="327" y="1"/>
                    <a:pt x="332" y="0"/>
                  </a:cubicBezTo>
                  <a:cubicBezTo>
                    <a:pt x="337" y="0"/>
                    <a:pt x="342" y="1"/>
                    <a:pt x="347" y="3"/>
                  </a:cubicBezTo>
                  <a:cubicBezTo>
                    <a:pt x="352" y="5"/>
                    <a:pt x="357" y="8"/>
                    <a:pt x="361" y="12"/>
                  </a:cubicBezTo>
                  <a:cubicBezTo>
                    <a:pt x="364" y="15"/>
                    <a:pt x="366" y="18"/>
                    <a:pt x="368" y="22"/>
                  </a:cubicBezTo>
                  <a:cubicBezTo>
                    <a:pt x="369" y="25"/>
                    <a:pt x="370" y="29"/>
                    <a:pt x="371" y="33"/>
                  </a:cubicBezTo>
                  <a:cubicBezTo>
                    <a:pt x="372" y="37"/>
                    <a:pt x="372" y="41"/>
                    <a:pt x="372" y="46"/>
                  </a:cubicBezTo>
                  <a:cubicBezTo>
                    <a:pt x="371" y="50"/>
                    <a:pt x="371" y="55"/>
                    <a:pt x="369" y="60"/>
                  </a:cubicBezTo>
                  <a:cubicBezTo>
                    <a:pt x="375" y="58"/>
                    <a:pt x="380" y="57"/>
                    <a:pt x="385" y="56"/>
                  </a:cubicBezTo>
                  <a:cubicBezTo>
                    <a:pt x="390" y="55"/>
                    <a:pt x="394" y="55"/>
                    <a:pt x="399" y="56"/>
                  </a:cubicBezTo>
                  <a:cubicBezTo>
                    <a:pt x="403" y="56"/>
                    <a:pt x="407" y="57"/>
                    <a:pt x="411" y="59"/>
                  </a:cubicBezTo>
                  <a:cubicBezTo>
                    <a:pt x="415" y="61"/>
                    <a:pt x="418" y="63"/>
                    <a:pt x="422" y="67"/>
                  </a:cubicBezTo>
                  <a:close/>
                  <a:moveTo>
                    <a:pt x="341" y="37"/>
                  </a:moveTo>
                  <a:cubicBezTo>
                    <a:pt x="338" y="35"/>
                    <a:pt x="336" y="33"/>
                    <a:pt x="334" y="32"/>
                  </a:cubicBezTo>
                  <a:cubicBezTo>
                    <a:pt x="332" y="31"/>
                    <a:pt x="330" y="30"/>
                    <a:pt x="327" y="31"/>
                  </a:cubicBezTo>
                  <a:cubicBezTo>
                    <a:pt x="325" y="31"/>
                    <a:pt x="322" y="31"/>
                    <a:pt x="320" y="33"/>
                  </a:cubicBezTo>
                  <a:cubicBezTo>
                    <a:pt x="317" y="34"/>
                    <a:pt x="315" y="36"/>
                    <a:pt x="312" y="38"/>
                  </a:cubicBezTo>
                  <a:cubicBezTo>
                    <a:pt x="307" y="43"/>
                    <a:pt x="305" y="48"/>
                    <a:pt x="305" y="53"/>
                  </a:cubicBezTo>
                  <a:cubicBezTo>
                    <a:pt x="305" y="57"/>
                    <a:pt x="306" y="62"/>
                    <a:pt x="310" y="66"/>
                  </a:cubicBezTo>
                  <a:cubicBezTo>
                    <a:pt x="312" y="68"/>
                    <a:pt x="314" y="69"/>
                    <a:pt x="317" y="70"/>
                  </a:cubicBezTo>
                  <a:cubicBezTo>
                    <a:pt x="319" y="71"/>
                    <a:pt x="321" y="72"/>
                    <a:pt x="324" y="72"/>
                  </a:cubicBezTo>
                  <a:cubicBezTo>
                    <a:pt x="327" y="72"/>
                    <a:pt x="330" y="72"/>
                    <a:pt x="333" y="71"/>
                  </a:cubicBezTo>
                  <a:cubicBezTo>
                    <a:pt x="337" y="70"/>
                    <a:pt x="341" y="69"/>
                    <a:pt x="345" y="68"/>
                  </a:cubicBezTo>
                  <a:cubicBezTo>
                    <a:pt x="347" y="61"/>
                    <a:pt x="347" y="55"/>
                    <a:pt x="347" y="50"/>
                  </a:cubicBezTo>
                  <a:cubicBezTo>
                    <a:pt x="346" y="45"/>
                    <a:pt x="344" y="40"/>
                    <a:pt x="341" y="37"/>
                  </a:cubicBezTo>
                  <a:close/>
                  <a:moveTo>
                    <a:pt x="400" y="91"/>
                  </a:moveTo>
                  <a:cubicBezTo>
                    <a:pt x="398" y="89"/>
                    <a:pt x="396" y="87"/>
                    <a:pt x="393" y="86"/>
                  </a:cubicBezTo>
                  <a:cubicBezTo>
                    <a:pt x="391" y="85"/>
                    <a:pt x="388" y="85"/>
                    <a:pt x="385" y="85"/>
                  </a:cubicBezTo>
                  <a:cubicBezTo>
                    <a:pt x="382" y="85"/>
                    <a:pt x="378" y="85"/>
                    <a:pt x="374" y="86"/>
                  </a:cubicBezTo>
                  <a:cubicBezTo>
                    <a:pt x="370" y="87"/>
                    <a:pt x="366" y="88"/>
                    <a:pt x="361" y="90"/>
                  </a:cubicBezTo>
                  <a:cubicBezTo>
                    <a:pt x="360" y="94"/>
                    <a:pt x="359" y="98"/>
                    <a:pt x="359" y="101"/>
                  </a:cubicBezTo>
                  <a:cubicBezTo>
                    <a:pt x="358" y="105"/>
                    <a:pt x="358" y="108"/>
                    <a:pt x="358" y="111"/>
                  </a:cubicBezTo>
                  <a:cubicBezTo>
                    <a:pt x="359" y="114"/>
                    <a:pt x="359" y="117"/>
                    <a:pt x="360" y="119"/>
                  </a:cubicBezTo>
                  <a:cubicBezTo>
                    <a:pt x="361" y="122"/>
                    <a:pt x="363" y="124"/>
                    <a:pt x="365" y="126"/>
                  </a:cubicBezTo>
                  <a:cubicBezTo>
                    <a:pt x="370" y="131"/>
                    <a:pt x="375" y="133"/>
                    <a:pt x="380" y="132"/>
                  </a:cubicBezTo>
                  <a:cubicBezTo>
                    <a:pt x="385" y="131"/>
                    <a:pt x="391" y="128"/>
                    <a:pt x="397" y="122"/>
                  </a:cubicBezTo>
                  <a:cubicBezTo>
                    <a:pt x="403" y="117"/>
                    <a:pt x="406" y="111"/>
                    <a:pt x="406" y="106"/>
                  </a:cubicBezTo>
                  <a:cubicBezTo>
                    <a:pt x="407" y="100"/>
                    <a:pt x="405" y="95"/>
                    <a:pt x="400" y="91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0"/>
            <p:cNvSpPr>
              <a:spLocks noEditPoints="1"/>
            </p:cNvSpPr>
            <p:nvPr/>
          </p:nvSpPr>
          <p:spPr bwMode="auto">
            <a:xfrm>
              <a:off x="4682" y="1795"/>
              <a:ext cx="159" cy="165"/>
            </a:xfrm>
            <a:custGeom>
              <a:avLst/>
              <a:gdLst/>
              <a:ahLst/>
              <a:cxnLst>
                <a:cxn ang="0">
                  <a:pos x="175" y="365"/>
                </a:cxn>
                <a:cxn ang="0">
                  <a:pos x="109" y="436"/>
                </a:cxn>
                <a:cxn ang="0">
                  <a:pos x="97" y="438"/>
                </a:cxn>
                <a:cxn ang="0">
                  <a:pos x="84" y="424"/>
                </a:cxn>
                <a:cxn ang="0">
                  <a:pos x="81" y="371"/>
                </a:cxn>
                <a:cxn ang="0">
                  <a:pos x="71" y="325"/>
                </a:cxn>
                <a:cxn ang="0">
                  <a:pos x="51" y="311"/>
                </a:cxn>
                <a:cxn ang="0">
                  <a:pos x="28" y="329"/>
                </a:cxn>
                <a:cxn ang="0">
                  <a:pos x="20" y="351"/>
                </a:cxn>
                <a:cxn ang="0">
                  <a:pos x="12" y="348"/>
                </a:cxn>
                <a:cxn ang="0">
                  <a:pos x="1" y="337"/>
                </a:cxn>
                <a:cxn ang="0">
                  <a:pos x="1" y="325"/>
                </a:cxn>
                <a:cxn ang="0">
                  <a:pos x="22" y="290"/>
                </a:cxn>
                <a:cxn ang="0">
                  <a:pos x="73" y="275"/>
                </a:cxn>
                <a:cxn ang="0">
                  <a:pos x="104" y="313"/>
                </a:cxn>
                <a:cxn ang="0">
                  <a:pos x="111" y="397"/>
                </a:cxn>
                <a:cxn ang="0">
                  <a:pos x="161" y="351"/>
                </a:cxn>
                <a:cxn ang="0">
                  <a:pos x="214" y="216"/>
                </a:cxn>
                <a:cxn ang="0">
                  <a:pos x="247" y="294"/>
                </a:cxn>
                <a:cxn ang="0">
                  <a:pos x="184" y="334"/>
                </a:cxn>
                <a:cxn ang="0">
                  <a:pos x="110" y="272"/>
                </a:cxn>
                <a:cxn ang="0">
                  <a:pos x="115" y="197"/>
                </a:cxn>
                <a:cxn ang="0">
                  <a:pos x="187" y="193"/>
                </a:cxn>
                <a:cxn ang="0">
                  <a:pos x="176" y="227"/>
                </a:cxn>
                <a:cxn ang="0">
                  <a:pos x="146" y="210"/>
                </a:cxn>
                <a:cxn ang="0">
                  <a:pos x="126" y="228"/>
                </a:cxn>
                <a:cxn ang="0">
                  <a:pos x="155" y="274"/>
                </a:cxn>
                <a:cxn ang="0">
                  <a:pos x="204" y="304"/>
                </a:cxn>
                <a:cxn ang="0">
                  <a:pos x="220" y="283"/>
                </a:cxn>
                <a:cxn ang="0">
                  <a:pos x="203" y="253"/>
                </a:cxn>
                <a:cxn ang="0">
                  <a:pos x="327" y="153"/>
                </a:cxn>
                <a:cxn ang="0">
                  <a:pos x="322" y="227"/>
                </a:cxn>
                <a:cxn ang="0">
                  <a:pos x="250" y="231"/>
                </a:cxn>
                <a:cxn ang="0">
                  <a:pos x="189" y="155"/>
                </a:cxn>
                <a:cxn ang="0">
                  <a:pos x="229" y="91"/>
                </a:cxn>
                <a:cxn ang="0">
                  <a:pos x="304" y="126"/>
                </a:cxn>
                <a:cxn ang="0">
                  <a:pos x="255" y="127"/>
                </a:cxn>
                <a:cxn ang="0">
                  <a:pos x="229" y="121"/>
                </a:cxn>
                <a:cxn ang="0">
                  <a:pos x="219" y="150"/>
                </a:cxn>
                <a:cxn ang="0">
                  <a:pos x="267" y="203"/>
                </a:cxn>
                <a:cxn ang="0">
                  <a:pos x="304" y="208"/>
                </a:cxn>
                <a:cxn ang="0">
                  <a:pos x="308" y="184"/>
                </a:cxn>
                <a:cxn ang="0">
                  <a:pos x="282" y="150"/>
                </a:cxn>
                <a:cxn ang="0">
                  <a:pos x="413" y="65"/>
                </a:cxn>
                <a:cxn ang="0">
                  <a:pos x="418" y="125"/>
                </a:cxn>
                <a:cxn ang="0">
                  <a:pos x="386" y="159"/>
                </a:cxn>
                <a:cxn ang="0">
                  <a:pos x="370" y="163"/>
                </a:cxn>
                <a:cxn ang="0">
                  <a:pos x="358" y="150"/>
                </a:cxn>
                <a:cxn ang="0">
                  <a:pos x="362" y="144"/>
                </a:cxn>
                <a:cxn ang="0">
                  <a:pos x="385" y="129"/>
                </a:cxn>
                <a:cxn ang="0">
                  <a:pos x="390" y="83"/>
                </a:cxn>
                <a:cxn ang="0">
                  <a:pos x="362" y="98"/>
                </a:cxn>
                <a:cxn ang="0">
                  <a:pos x="311" y="109"/>
                </a:cxn>
                <a:cxn ang="0">
                  <a:pos x="276" y="58"/>
                </a:cxn>
                <a:cxn ang="0">
                  <a:pos x="311" y="5"/>
                </a:cxn>
                <a:cxn ang="0">
                  <a:pos x="357" y="8"/>
                </a:cxn>
                <a:cxn ang="0">
                  <a:pos x="362" y="52"/>
                </a:cxn>
                <a:cxn ang="0">
                  <a:pos x="321" y="30"/>
                </a:cxn>
                <a:cxn ang="0">
                  <a:pos x="305" y="54"/>
                </a:cxn>
                <a:cxn ang="0">
                  <a:pos x="324" y="79"/>
                </a:cxn>
                <a:cxn ang="0">
                  <a:pos x="349" y="76"/>
                </a:cxn>
              </a:cxnLst>
              <a:rect l="0" t="0" r="r" b="b"/>
              <a:pathLst>
                <a:path w="424" h="440">
                  <a:moveTo>
                    <a:pt x="169" y="357"/>
                  </a:moveTo>
                  <a:cubicBezTo>
                    <a:pt x="171" y="359"/>
                    <a:pt x="172" y="360"/>
                    <a:pt x="173" y="362"/>
                  </a:cubicBezTo>
                  <a:cubicBezTo>
                    <a:pt x="174" y="363"/>
                    <a:pt x="175" y="364"/>
                    <a:pt x="175" y="365"/>
                  </a:cubicBezTo>
                  <a:cubicBezTo>
                    <a:pt x="176" y="366"/>
                    <a:pt x="176" y="367"/>
                    <a:pt x="176" y="368"/>
                  </a:cubicBezTo>
                  <a:cubicBezTo>
                    <a:pt x="176" y="369"/>
                    <a:pt x="175" y="370"/>
                    <a:pt x="175" y="370"/>
                  </a:cubicBezTo>
                  <a:lnTo>
                    <a:pt x="109" y="436"/>
                  </a:lnTo>
                  <a:cubicBezTo>
                    <a:pt x="108" y="437"/>
                    <a:pt x="106" y="438"/>
                    <a:pt x="105" y="439"/>
                  </a:cubicBezTo>
                  <a:cubicBezTo>
                    <a:pt x="104" y="440"/>
                    <a:pt x="103" y="440"/>
                    <a:pt x="102" y="440"/>
                  </a:cubicBezTo>
                  <a:cubicBezTo>
                    <a:pt x="100" y="440"/>
                    <a:pt x="99" y="439"/>
                    <a:pt x="97" y="438"/>
                  </a:cubicBezTo>
                  <a:cubicBezTo>
                    <a:pt x="96" y="437"/>
                    <a:pt x="94" y="436"/>
                    <a:pt x="92" y="433"/>
                  </a:cubicBezTo>
                  <a:cubicBezTo>
                    <a:pt x="90" y="432"/>
                    <a:pt x="88" y="430"/>
                    <a:pt x="87" y="428"/>
                  </a:cubicBezTo>
                  <a:cubicBezTo>
                    <a:pt x="86" y="427"/>
                    <a:pt x="85" y="425"/>
                    <a:pt x="84" y="424"/>
                  </a:cubicBezTo>
                  <a:cubicBezTo>
                    <a:pt x="84" y="422"/>
                    <a:pt x="83" y="420"/>
                    <a:pt x="83" y="419"/>
                  </a:cubicBezTo>
                  <a:cubicBezTo>
                    <a:pt x="83" y="417"/>
                    <a:pt x="83" y="415"/>
                    <a:pt x="83" y="412"/>
                  </a:cubicBezTo>
                  <a:lnTo>
                    <a:pt x="81" y="371"/>
                  </a:lnTo>
                  <a:cubicBezTo>
                    <a:pt x="81" y="363"/>
                    <a:pt x="80" y="356"/>
                    <a:pt x="79" y="350"/>
                  </a:cubicBezTo>
                  <a:cubicBezTo>
                    <a:pt x="78" y="345"/>
                    <a:pt x="77" y="340"/>
                    <a:pt x="76" y="336"/>
                  </a:cubicBezTo>
                  <a:cubicBezTo>
                    <a:pt x="74" y="331"/>
                    <a:pt x="73" y="328"/>
                    <a:pt x="71" y="325"/>
                  </a:cubicBezTo>
                  <a:cubicBezTo>
                    <a:pt x="69" y="322"/>
                    <a:pt x="67" y="320"/>
                    <a:pt x="65" y="318"/>
                  </a:cubicBezTo>
                  <a:cubicBezTo>
                    <a:pt x="63" y="316"/>
                    <a:pt x="61" y="314"/>
                    <a:pt x="58" y="313"/>
                  </a:cubicBezTo>
                  <a:cubicBezTo>
                    <a:pt x="56" y="312"/>
                    <a:pt x="54" y="311"/>
                    <a:pt x="51" y="311"/>
                  </a:cubicBezTo>
                  <a:cubicBezTo>
                    <a:pt x="49" y="311"/>
                    <a:pt x="46" y="312"/>
                    <a:pt x="44" y="313"/>
                  </a:cubicBezTo>
                  <a:cubicBezTo>
                    <a:pt x="41" y="314"/>
                    <a:pt x="38" y="315"/>
                    <a:pt x="36" y="318"/>
                  </a:cubicBezTo>
                  <a:cubicBezTo>
                    <a:pt x="33" y="321"/>
                    <a:pt x="30" y="325"/>
                    <a:pt x="28" y="329"/>
                  </a:cubicBezTo>
                  <a:cubicBezTo>
                    <a:pt x="26" y="332"/>
                    <a:pt x="25" y="335"/>
                    <a:pt x="24" y="339"/>
                  </a:cubicBezTo>
                  <a:cubicBezTo>
                    <a:pt x="23" y="342"/>
                    <a:pt x="22" y="344"/>
                    <a:pt x="22" y="347"/>
                  </a:cubicBezTo>
                  <a:cubicBezTo>
                    <a:pt x="21" y="349"/>
                    <a:pt x="21" y="350"/>
                    <a:pt x="20" y="351"/>
                  </a:cubicBezTo>
                  <a:cubicBezTo>
                    <a:pt x="20" y="352"/>
                    <a:pt x="19" y="352"/>
                    <a:pt x="18" y="352"/>
                  </a:cubicBezTo>
                  <a:cubicBezTo>
                    <a:pt x="17" y="352"/>
                    <a:pt x="17" y="352"/>
                    <a:pt x="15" y="351"/>
                  </a:cubicBezTo>
                  <a:cubicBezTo>
                    <a:pt x="14" y="351"/>
                    <a:pt x="13" y="350"/>
                    <a:pt x="12" y="348"/>
                  </a:cubicBezTo>
                  <a:cubicBezTo>
                    <a:pt x="10" y="347"/>
                    <a:pt x="8" y="346"/>
                    <a:pt x="6" y="344"/>
                  </a:cubicBezTo>
                  <a:cubicBezTo>
                    <a:pt x="5" y="342"/>
                    <a:pt x="4" y="341"/>
                    <a:pt x="3" y="340"/>
                  </a:cubicBezTo>
                  <a:cubicBezTo>
                    <a:pt x="2" y="339"/>
                    <a:pt x="2" y="338"/>
                    <a:pt x="1" y="337"/>
                  </a:cubicBezTo>
                  <a:cubicBezTo>
                    <a:pt x="1" y="336"/>
                    <a:pt x="0" y="336"/>
                    <a:pt x="0" y="335"/>
                  </a:cubicBezTo>
                  <a:cubicBezTo>
                    <a:pt x="0" y="334"/>
                    <a:pt x="0" y="333"/>
                    <a:pt x="0" y="331"/>
                  </a:cubicBezTo>
                  <a:cubicBezTo>
                    <a:pt x="0" y="330"/>
                    <a:pt x="0" y="328"/>
                    <a:pt x="1" y="325"/>
                  </a:cubicBezTo>
                  <a:cubicBezTo>
                    <a:pt x="2" y="322"/>
                    <a:pt x="3" y="318"/>
                    <a:pt x="5" y="314"/>
                  </a:cubicBezTo>
                  <a:cubicBezTo>
                    <a:pt x="7" y="310"/>
                    <a:pt x="9" y="306"/>
                    <a:pt x="12" y="302"/>
                  </a:cubicBezTo>
                  <a:cubicBezTo>
                    <a:pt x="15" y="298"/>
                    <a:pt x="18" y="294"/>
                    <a:pt x="22" y="290"/>
                  </a:cubicBezTo>
                  <a:cubicBezTo>
                    <a:pt x="28" y="284"/>
                    <a:pt x="34" y="280"/>
                    <a:pt x="40" y="277"/>
                  </a:cubicBezTo>
                  <a:cubicBezTo>
                    <a:pt x="46" y="274"/>
                    <a:pt x="52" y="272"/>
                    <a:pt x="57" y="272"/>
                  </a:cubicBezTo>
                  <a:cubicBezTo>
                    <a:pt x="63" y="272"/>
                    <a:pt x="68" y="273"/>
                    <a:pt x="73" y="275"/>
                  </a:cubicBezTo>
                  <a:cubicBezTo>
                    <a:pt x="78" y="277"/>
                    <a:pt x="83" y="280"/>
                    <a:pt x="87" y="285"/>
                  </a:cubicBezTo>
                  <a:cubicBezTo>
                    <a:pt x="91" y="288"/>
                    <a:pt x="94" y="292"/>
                    <a:pt x="97" y="297"/>
                  </a:cubicBezTo>
                  <a:cubicBezTo>
                    <a:pt x="100" y="301"/>
                    <a:pt x="103" y="306"/>
                    <a:pt x="104" y="313"/>
                  </a:cubicBezTo>
                  <a:cubicBezTo>
                    <a:pt x="106" y="319"/>
                    <a:pt x="108" y="327"/>
                    <a:pt x="109" y="336"/>
                  </a:cubicBezTo>
                  <a:cubicBezTo>
                    <a:pt x="110" y="345"/>
                    <a:pt x="110" y="356"/>
                    <a:pt x="110" y="370"/>
                  </a:cubicBezTo>
                  <a:lnTo>
                    <a:pt x="111" y="397"/>
                  </a:lnTo>
                  <a:lnTo>
                    <a:pt x="156" y="352"/>
                  </a:lnTo>
                  <a:cubicBezTo>
                    <a:pt x="156" y="351"/>
                    <a:pt x="157" y="351"/>
                    <a:pt x="158" y="351"/>
                  </a:cubicBezTo>
                  <a:cubicBezTo>
                    <a:pt x="159" y="350"/>
                    <a:pt x="160" y="351"/>
                    <a:pt x="161" y="351"/>
                  </a:cubicBezTo>
                  <a:cubicBezTo>
                    <a:pt x="162" y="351"/>
                    <a:pt x="163" y="352"/>
                    <a:pt x="164" y="353"/>
                  </a:cubicBezTo>
                  <a:cubicBezTo>
                    <a:pt x="166" y="354"/>
                    <a:pt x="167" y="355"/>
                    <a:pt x="169" y="357"/>
                  </a:cubicBezTo>
                  <a:close/>
                  <a:moveTo>
                    <a:pt x="214" y="216"/>
                  </a:moveTo>
                  <a:cubicBezTo>
                    <a:pt x="223" y="225"/>
                    <a:pt x="230" y="234"/>
                    <a:pt x="236" y="243"/>
                  </a:cubicBezTo>
                  <a:cubicBezTo>
                    <a:pt x="242" y="252"/>
                    <a:pt x="246" y="261"/>
                    <a:pt x="248" y="269"/>
                  </a:cubicBezTo>
                  <a:cubicBezTo>
                    <a:pt x="250" y="278"/>
                    <a:pt x="249" y="286"/>
                    <a:pt x="247" y="294"/>
                  </a:cubicBezTo>
                  <a:cubicBezTo>
                    <a:pt x="244" y="302"/>
                    <a:pt x="239" y="310"/>
                    <a:pt x="231" y="318"/>
                  </a:cubicBezTo>
                  <a:cubicBezTo>
                    <a:pt x="223" y="326"/>
                    <a:pt x="216" y="331"/>
                    <a:pt x="208" y="333"/>
                  </a:cubicBezTo>
                  <a:cubicBezTo>
                    <a:pt x="200" y="336"/>
                    <a:pt x="192" y="336"/>
                    <a:pt x="184" y="334"/>
                  </a:cubicBezTo>
                  <a:cubicBezTo>
                    <a:pt x="176" y="332"/>
                    <a:pt x="168" y="328"/>
                    <a:pt x="159" y="322"/>
                  </a:cubicBezTo>
                  <a:cubicBezTo>
                    <a:pt x="151" y="316"/>
                    <a:pt x="142" y="308"/>
                    <a:pt x="133" y="299"/>
                  </a:cubicBezTo>
                  <a:cubicBezTo>
                    <a:pt x="124" y="290"/>
                    <a:pt x="116" y="281"/>
                    <a:pt x="110" y="272"/>
                  </a:cubicBezTo>
                  <a:cubicBezTo>
                    <a:pt x="104" y="263"/>
                    <a:pt x="100" y="254"/>
                    <a:pt x="99" y="246"/>
                  </a:cubicBezTo>
                  <a:cubicBezTo>
                    <a:pt x="97" y="237"/>
                    <a:pt x="97" y="229"/>
                    <a:pt x="100" y="221"/>
                  </a:cubicBezTo>
                  <a:cubicBezTo>
                    <a:pt x="102" y="213"/>
                    <a:pt x="107" y="205"/>
                    <a:pt x="115" y="197"/>
                  </a:cubicBezTo>
                  <a:cubicBezTo>
                    <a:pt x="123" y="189"/>
                    <a:pt x="131" y="184"/>
                    <a:pt x="139" y="182"/>
                  </a:cubicBezTo>
                  <a:cubicBezTo>
                    <a:pt x="146" y="179"/>
                    <a:pt x="154" y="179"/>
                    <a:pt x="162" y="181"/>
                  </a:cubicBezTo>
                  <a:cubicBezTo>
                    <a:pt x="170" y="183"/>
                    <a:pt x="179" y="187"/>
                    <a:pt x="187" y="193"/>
                  </a:cubicBezTo>
                  <a:cubicBezTo>
                    <a:pt x="196" y="199"/>
                    <a:pt x="204" y="207"/>
                    <a:pt x="214" y="216"/>
                  </a:cubicBezTo>
                  <a:close/>
                  <a:moveTo>
                    <a:pt x="191" y="241"/>
                  </a:moveTo>
                  <a:cubicBezTo>
                    <a:pt x="186" y="235"/>
                    <a:pt x="181" y="231"/>
                    <a:pt x="176" y="227"/>
                  </a:cubicBezTo>
                  <a:cubicBezTo>
                    <a:pt x="172" y="223"/>
                    <a:pt x="168" y="220"/>
                    <a:pt x="164" y="217"/>
                  </a:cubicBezTo>
                  <a:cubicBezTo>
                    <a:pt x="161" y="215"/>
                    <a:pt x="157" y="213"/>
                    <a:pt x="154" y="212"/>
                  </a:cubicBezTo>
                  <a:cubicBezTo>
                    <a:pt x="151" y="211"/>
                    <a:pt x="148" y="210"/>
                    <a:pt x="146" y="210"/>
                  </a:cubicBezTo>
                  <a:cubicBezTo>
                    <a:pt x="143" y="210"/>
                    <a:pt x="141" y="211"/>
                    <a:pt x="139" y="212"/>
                  </a:cubicBezTo>
                  <a:cubicBezTo>
                    <a:pt x="137" y="213"/>
                    <a:pt x="134" y="214"/>
                    <a:pt x="132" y="216"/>
                  </a:cubicBezTo>
                  <a:cubicBezTo>
                    <a:pt x="129" y="220"/>
                    <a:pt x="127" y="224"/>
                    <a:pt x="126" y="228"/>
                  </a:cubicBezTo>
                  <a:cubicBezTo>
                    <a:pt x="126" y="231"/>
                    <a:pt x="126" y="236"/>
                    <a:pt x="128" y="240"/>
                  </a:cubicBezTo>
                  <a:cubicBezTo>
                    <a:pt x="131" y="245"/>
                    <a:pt x="134" y="250"/>
                    <a:pt x="138" y="256"/>
                  </a:cubicBezTo>
                  <a:cubicBezTo>
                    <a:pt x="143" y="261"/>
                    <a:pt x="148" y="267"/>
                    <a:pt x="155" y="274"/>
                  </a:cubicBezTo>
                  <a:cubicBezTo>
                    <a:pt x="163" y="282"/>
                    <a:pt x="170" y="289"/>
                    <a:pt x="176" y="293"/>
                  </a:cubicBezTo>
                  <a:cubicBezTo>
                    <a:pt x="182" y="298"/>
                    <a:pt x="187" y="301"/>
                    <a:pt x="192" y="303"/>
                  </a:cubicBezTo>
                  <a:cubicBezTo>
                    <a:pt x="196" y="305"/>
                    <a:pt x="200" y="305"/>
                    <a:pt x="204" y="304"/>
                  </a:cubicBezTo>
                  <a:cubicBezTo>
                    <a:pt x="207" y="303"/>
                    <a:pt x="211" y="301"/>
                    <a:pt x="214" y="298"/>
                  </a:cubicBezTo>
                  <a:cubicBezTo>
                    <a:pt x="216" y="296"/>
                    <a:pt x="218" y="294"/>
                    <a:pt x="219" y="291"/>
                  </a:cubicBezTo>
                  <a:cubicBezTo>
                    <a:pt x="220" y="289"/>
                    <a:pt x="220" y="286"/>
                    <a:pt x="220" y="283"/>
                  </a:cubicBezTo>
                  <a:cubicBezTo>
                    <a:pt x="220" y="280"/>
                    <a:pt x="219" y="277"/>
                    <a:pt x="218" y="274"/>
                  </a:cubicBezTo>
                  <a:cubicBezTo>
                    <a:pt x="216" y="271"/>
                    <a:pt x="214" y="268"/>
                    <a:pt x="212" y="264"/>
                  </a:cubicBezTo>
                  <a:cubicBezTo>
                    <a:pt x="210" y="261"/>
                    <a:pt x="207" y="257"/>
                    <a:pt x="203" y="253"/>
                  </a:cubicBezTo>
                  <a:cubicBezTo>
                    <a:pt x="200" y="249"/>
                    <a:pt x="196" y="245"/>
                    <a:pt x="191" y="241"/>
                  </a:cubicBezTo>
                  <a:close/>
                  <a:moveTo>
                    <a:pt x="304" y="126"/>
                  </a:moveTo>
                  <a:cubicBezTo>
                    <a:pt x="313" y="135"/>
                    <a:pt x="321" y="144"/>
                    <a:pt x="327" y="153"/>
                  </a:cubicBezTo>
                  <a:cubicBezTo>
                    <a:pt x="333" y="161"/>
                    <a:pt x="336" y="170"/>
                    <a:pt x="338" y="179"/>
                  </a:cubicBezTo>
                  <a:cubicBezTo>
                    <a:pt x="340" y="187"/>
                    <a:pt x="340" y="195"/>
                    <a:pt x="337" y="203"/>
                  </a:cubicBezTo>
                  <a:cubicBezTo>
                    <a:pt x="335" y="212"/>
                    <a:pt x="329" y="219"/>
                    <a:pt x="322" y="227"/>
                  </a:cubicBezTo>
                  <a:cubicBezTo>
                    <a:pt x="314" y="235"/>
                    <a:pt x="306" y="240"/>
                    <a:pt x="298" y="243"/>
                  </a:cubicBezTo>
                  <a:cubicBezTo>
                    <a:pt x="290" y="245"/>
                    <a:pt x="283" y="245"/>
                    <a:pt x="275" y="243"/>
                  </a:cubicBezTo>
                  <a:cubicBezTo>
                    <a:pt x="266" y="241"/>
                    <a:pt x="258" y="237"/>
                    <a:pt x="250" y="231"/>
                  </a:cubicBezTo>
                  <a:cubicBezTo>
                    <a:pt x="241" y="225"/>
                    <a:pt x="232" y="217"/>
                    <a:pt x="223" y="208"/>
                  </a:cubicBezTo>
                  <a:cubicBezTo>
                    <a:pt x="214" y="199"/>
                    <a:pt x="207" y="190"/>
                    <a:pt x="201" y="181"/>
                  </a:cubicBezTo>
                  <a:cubicBezTo>
                    <a:pt x="195" y="172"/>
                    <a:pt x="191" y="164"/>
                    <a:pt x="189" y="155"/>
                  </a:cubicBezTo>
                  <a:cubicBezTo>
                    <a:pt x="187" y="147"/>
                    <a:pt x="188" y="138"/>
                    <a:pt x="190" y="130"/>
                  </a:cubicBezTo>
                  <a:cubicBezTo>
                    <a:pt x="193" y="122"/>
                    <a:pt x="198" y="114"/>
                    <a:pt x="206" y="107"/>
                  </a:cubicBezTo>
                  <a:cubicBezTo>
                    <a:pt x="213" y="99"/>
                    <a:pt x="221" y="94"/>
                    <a:pt x="229" y="91"/>
                  </a:cubicBezTo>
                  <a:cubicBezTo>
                    <a:pt x="237" y="89"/>
                    <a:pt x="245" y="88"/>
                    <a:pt x="253" y="90"/>
                  </a:cubicBezTo>
                  <a:cubicBezTo>
                    <a:pt x="261" y="92"/>
                    <a:pt x="269" y="97"/>
                    <a:pt x="278" y="103"/>
                  </a:cubicBezTo>
                  <a:cubicBezTo>
                    <a:pt x="286" y="109"/>
                    <a:pt x="295" y="116"/>
                    <a:pt x="304" y="126"/>
                  </a:cubicBezTo>
                  <a:close/>
                  <a:moveTo>
                    <a:pt x="282" y="150"/>
                  </a:moveTo>
                  <a:cubicBezTo>
                    <a:pt x="276" y="145"/>
                    <a:pt x="271" y="140"/>
                    <a:pt x="267" y="136"/>
                  </a:cubicBezTo>
                  <a:cubicBezTo>
                    <a:pt x="263" y="132"/>
                    <a:pt x="258" y="129"/>
                    <a:pt x="255" y="127"/>
                  </a:cubicBezTo>
                  <a:cubicBezTo>
                    <a:pt x="251" y="124"/>
                    <a:pt x="248" y="122"/>
                    <a:pt x="245" y="121"/>
                  </a:cubicBezTo>
                  <a:cubicBezTo>
                    <a:pt x="242" y="120"/>
                    <a:pt x="239" y="119"/>
                    <a:pt x="236" y="119"/>
                  </a:cubicBezTo>
                  <a:cubicBezTo>
                    <a:pt x="234" y="120"/>
                    <a:pt x="231" y="120"/>
                    <a:pt x="229" y="121"/>
                  </a:cubicBezTo>
                  <a:cubicBezTo>
                    <a:pt x="227" y="122"/>
                    <a:pt x="225" y="124"/>
                    <a:pt x="223" y="126"/>
                  </a:cubicBezTo>
                  <a:cubicBezTo>
                    <a:pt x="219" y="129"/>
                    <a:pt x="217" y="133"/>
                    <a:pt x="217" y="137"/>
                  </a:cubicBezTo>
                  <a:cubicBezTo>
                    <a:pt x="216" y="141"/>
                    <a:pt x="217" y="145"/>
                    <a:pt x="219" y="150"/>
                  </a:cubicBezTo>
                  <a:cubicBezTo>
                    <a:pt x="221" y="155"/>
                    <a:pt x="224" y="160"/>
                    <a:pt x="229" y="165"/>
                  </a:cubicBezTo>
                  <a:cubicBezTo>
                    <a:pt x="233" y="171"/>
                    <a:pt x="239" y="177"/>
                    <a:pt x="245" y="184"/>
                  </a:cubicBezTo>
                  <a:cubicBezTo>
                    <a:pt x="254" y="192"/>
                    <a:pt x="261" y="198"/>
                    <a:pt x="267" y="203"/>
                  </a:cubicBezTo>
                  <a:cubicBezTo>
                    <a:pt x="273" y="208"/>
                    <a:pt x="278" y="211"/>
                    <a:pt x="282" y="213"/>
                  </a:cubicBezTo>
                  <a:cubicBezTo>
                    <a:pt x="287" y="214"/>
                    <a:pt x="291" y="215"/>
                    <a:pt x="294" y="214"/>
                  </a:cubicBezTo>
                  <a:cubicBezTo>
                    <a:pt x="298" y="213"/>
                    <a:pt x="301" y="211"/>
                    <a:pt x="304" y="208"/>
                  </a:cubicBezTo>
                  <a:cubicBezTo>
                    <a:pt x="306" y="206"/>
                    <a:pt x="308" y="203"/>
                    <a:pt x="309" y="201"/>
                  </a:cubicBezTo>
                  <a:cubicBezTo>
                    <a:pt x="310" y="198"/>
                    <a:pt x="311" y="195"/>
                    <a:pt x="310" y="193"/>
                  </a:cubicBezTo>
                  <a:cubicBezTo>
                    <a:pt x="310" y="190"/>
                    <a:pt x="310" y="187"/>
                    <a:pt x="308" y="184"/>
                  </a:cubicBezTo>
                  <a:cubicBezTo>
                    <a:pt x="307" y="181"/>
                    <a:pt x="305" y="177"/>
                    <a:pt x="303" y="174"/>
                  </a:cubicBezTo>
                  <a:cubicBezTo>
                    <a:pt x="300" y="170"/>
                    <a:pt x="297" y="167"/>
                    <a:pt x="294" y="163"/>
                  </a:cubicBezTo>
                  <a:cubicBezTo>
                    <a:pt x="290" y="159"/>
                    <a:pt x="286" y="155"/>
                    <a:pt x="282" y="150"/>
                  </a:cubicBezTo>
                  <a:close/>
                  <a:moveTo>
                    <a:pt x="388" y="32"/>
                  </a:moveTo>
                  <a:cubicBezTo>
                    <a:pt x="392" y="37"/>
                    <a:pt x="397" y="42"/>
                    <a:pt x="402" y="47"/>
                  </a:cubicBezTo>
                  <a:cubicBezTo>
                    <a:pt x="406" y="53"/>
                    <a:pt x="410" y="59"/>
                    <a:pt x="413" y="65"/>
                  </a:cubicBezTo>
                  <a:cubicBezTo>
                    <a:pt x="417" y="71"/>
                    <a:pt x="420" y="77"/>
                    <a:pt x="422" y="84"/>
                  </a:cubicBezTo>
                  <a:cubicBezTo>
                    <a:pt x="424" y="90"/>
                    <a:pt x="424" y="97"/>
                    <a:pt x="424" y="104"/>
                  </a:cubicBezTo>
                  <a:cubicBezTo>
                    <a:pt x="423" y="111"/>
                    <a:pt x="421" y="118"/>
                    <a:pt x="418" y="125"/>
                  </a:cubicBezTo>
                  <a:cubicBezTo>
                    <a:pt x="415" y="132"/>
                    <a:pt x="409" y="140"/>
                    <a:pt x="402" y="147"/>
                  </a:cubicBezTo>
                  <a:cubicBezTo>
                    <a:pt x="400" y="149"/>
                    <a:pt x="397" y="152"/>
                    <a:pt x="394" y="154"/>
                  </a:cubicBezTo>
                  <a:cubicBezTo>
                    <a:pt x="391" y="156"/>
                    <a:pt x="389" y="158"/>
                    <a:pt x="386" y="159"/>
                  </a:cubicBezTo>
                  <a:cubicBezTo>
                    <a:pt x="383" y="161"/>
                    <a:pt x="381" y="162"/>
                    <a:pt x="379" y="163"/>
                  </a:cubicBezTo>
                  <a:cubicBezTo>
                    <a:pt x="377" y="164"/>
                    <a:pt x="375" y="164"/>
                    <a:pt x="374" y="164"/>
                  </a:cubicBezTo>
                  <a:cubicBezTo>
                    <a:pt x="373" y="164"/>
                    <a:pt x="371" y="164"/>
                    <a:pt x="370" y="163"/>
                  </a:cubicBezTo>
                  <a:cubicBezTo>
                    <a:pt x="368" y="162"/>
                    <a:pt x="367" y="161"/>
                    <a:pt x="365" y="158"/>
                  </a:cubicBezTo>
                  <a:cubicBezTo>
                    <a:pt x="363" y="156"/>
                    <a:pt x="361" y="155"/>
                    <a:pt x="360" y="154"/>
                  </a:cubicBezTo>
                  <a:cubicBezTo>
                    <a:pt x="359" y="152"/>
                    <a:pt x="358" y="151"/>
                    <a:pt x="358" y="150"/>
                  </a:cubicBezTo>
                  <a:cubicBezTo>
                    <a:pt x="357" y="149"/>
                    <a:pt x="357" y="149"/>
                    <a:pt x="357" y="148"/>
                  </a:cubicBezTo>
                  <a:cubicBezTo>
                    <a:pt x="358" y="147"/>
                    <a:pt x="358" y="147"/>
                    <a:pt x="359" y="146"/>
                  </a:cubicBezTo>
                  <a:cubicBezTo>
                    <a:pt x="359" y="146"/>
                    <a:pt x="360" y="145"/>
                    <a:pt x="362" y="144"/>
                  </a:cubicBezTo>
                  <a:cubicBezTo>
                    <a:pt x="364" y="143"/>
                    <a:pt x="366" y="142"/>
                    <a:pt x="368" y="141"/>
                  </a:cubicBezTo>
                  <a:cubicBezTo>
                    <a:pt x="371" y="139"/>
                    <a:pt x="373" y="138"/>
                    <a:pt x="376" y="136"/>
                  </a:cubicBezTo>
                  <a:cubicBezTo>
                    <a:pt x="379" y="134"/>
                    <a:pt x="382" y="131"/>
                    <a:pt x="385" y="129"/>
                  </a:cubicBezTo>
                  <a:cubicBezTo>
                    <a:pt x="389" y="124"/>
                    <a:pt x="393" y="119"/>
                    <a:pt x="394" y="113"/>
                  </a:cubicBezTo>
                  <a:cubicBezTo>
                    <a:pt x="396" y="108"/>
                    <a:pt x="396" y="103"/>
                    <a:pt x="396" y="98"/>
                  </a:cubicBezTo>
                  <a:cubicBezTo>
                    <a:pt x="395" y="93"/>
                    <a:pt x="393" y="88"/>
                    <a:pt x="390" y="83"/>
                  </a:cubicBezTo>
                  <a:cubicBezTo>
                    <a:pt x="387" y="78"/>
                    <a:pt x="383" y="73"/>
                    <a:pt x="379" y="69"/>
                  </a:cubicBezTo>
                  <a:cubicBezTo>
                    <a:pt x="378" y="73"/>
                    <a:pt x="376" y="78"/>
                    <a:pt x="374" y="83"/>
                  </a:cubicBezTo>
                  <a:cubicBezTo>
                    <a:pt x="371" y="88"/>
                    <a:pt x="367" y="93"/>
                    <a:pt x="362" y="98"/>
                  </a:cubicBezTo>
                  <a:cubicBezTo>
                    <a:pt x="356" y="104"/>
                    <a:pt x="350" y="108"/>
                    <a:pt x="345" y="111"/>
                  </a:cubicBezTo>
                  <a:cubicBezTo>
                    <a:pt x="339" y="114"/>
                    <a:pt x="333" y="115"/>
                    <a:pt x="327" y="114"/>
                  </a:cubicBezTo>
                  <a:cubicBezTo>
                    <a:pt x="322" y="114"/>
                    <a:pt x="316" y="112"/>
                    <a:pt x="311" y="109"/>
                  </a:cubicBezTo>
                  <a:cubicBezTo>
                    <a:pt x="305" y="106"/>
                    <a:pt x="300" y="102"/>
                    <a:pt x="294" y="97"/>
                  </a:cubicBezTo>
                  <a:cubicBezTo>
                    <a:pt x="288" y="91"/>
                    <a:pt x="284" y="85"/>
                    <a:pt x="281" y="78"/>
                  </a:cubicBezTo>
                  <a:cubicBezTo>
                    <a:pt x="278" y="72"/>
                    <a:pt x="276" y="65"/>
                    <a:pt x="276" y="58"/>
                  </a:cubicBezTo>
                  <a:cubicBezTo>
                    <a:pt x="276" y="51"/>
                    <a:pt x="277" y="44"/>
                    <a:pt x="280" y="37"/>
                  </a:cubicBezTo>
                  <a:cubicBezTo>
                    <a:pt x="284" y="30"/>
                    <a:pt x="288" y="24"/>
                    <a:pt x="295" y="17"/>
                  </a:cubicBezTo>
                  <a:cubicBezTo>
                    <a:pt x="300" y="12"/>
                    <a:pt x="306" y="8"/>
                    <a:pt x="311" y="5"/>
                  </a:cubicBezTo>
                  <a:cubicBezTo>
                    <a:pt x="316" y="2"/>
                    <a:pt x="321" y="1"/>
                    <a:pt x="326" y="0"/>
                  </a:cubicBezTo>
                  <a:cubicBezTo>
                    <a:pt x="331" y="0"/>
                    <a:pt x="337" y="0"/>
                    <a:pt x="342" y="1"/>
                  </a:cubicBezTo>
                  <a:cubicBezTo>
                    <a:pt x="347" y="3"/>
                    <a:pt x="352" y="5"/>
                    <a:pt x="357" y="8"/>
                  </a:cubicBezTo>
                  <a:cubicBezTo>
                    <a:pt x="362" y="11"/>
                    <a:pt x="367" y="14"/>
                    <a:pt x="373" y="18"/>
                  </a:cubicBezTo>
                  <a:cubicBezTo>
                    <a:pt x="378" y="23"/>
                    <a:pt x="383" y="27"/>
                    <a:pt x="388" y="32"/>
                  </a:cubicBezTo>
                  <a:close/>
                  <a:moveTo>
                    <a:pt x="362" y="52"/>
                  </a:moveTo>
                  <a:cubicBezTo>
                    <a:pt x="355" y="46"/>
                    <a:pt x="350" y="41"/>
                    <a:pt x="345" y="37"/>
                  </a:cubicBezTo>
                  <a:cubicBezTo>
                    <a:pt x="340" y="34"/>
                    <a:pt x="335" y="32"/>
                    <a:pt x="331" y="30"/>
                  </a:cubicBezTo>
                  <a:cubicBezTo>
                    <a:pt x="327" y="29"/>
                    <a:pt x="324" y="29"/>
                    <a:pt x="321" y="30"/>
                  </a:cubicBezTo>
                  <a:cubicBezTo>
                    <a:pt x="317" y="31"/>
                    <a:pt x="314" y="33"/>
                    <a:pt x="312" y="36"/>
                  </a:cubicBezTo>
                  <a:cubicBezTo>
                    <a:pt x="309" y="39"/>
                    <a:pt x="307" y="42"/>
                    <a:pt x="306" y="45"/>
                  </a:cubicBezTo>
                  <a:cubicBezTo>
                    <a:pt x="305" y="48"/>
                    <a:pt x="305" y="51"/>
                    <a:pt x="305" y="54"/>
                  </a:cubicBezTo>
                  <a:cubicBezTo>
                    <a:pt x="305" y="57"/>
                    <a:pt x="307" y="60"/>
                    <a:pt x="308" y="63"/>
                  </a:cubicBezTo>
                  <a:cubicBezTo>
                    <a:pt x="310" y="66"/>
                    <a:pt x="312" y="69"/>
                    <a:pt x="315" y="72"/>
                  </a:cubicBezTo>
                  <a:cubicBezTo>
                    <a:pt x="318" y="75"/>
                    <a:pt x="321" y="78"/>
                    <a:pt x="324" y="79"/>
                  </a:cubicBezTo>
                  <a:cubicBezTo>
                    <a:pt x="327" y="81"/>
                    <a:pt x="330" y="82"/>
                    <a:pt x="333" y="83"/>
                  </a:cubicBezTo>
                  <a:cubicBezTo>
                    <a:pt x="336" y="83"/>
                    <a:pt x="338" y="83"/>
                    <a:pt x="341" y="82"/>
                  </a:cubicBezTo>
                  <a:cubicBezTo>
                    <a:pt x="344" y="80"/>
                    <a:pt x="347" y="78"/>
                    <a:pt x="349" y="76"/>
                  </a:cubicBezTo>
                  <a:cubicBezTo>
                    <a:pt x="353" y="72"/>
                    <a:pt x="356" y="68"/>
                    <a:pt x="358" y="64"/>
                  </a:cubicBezTo>
                  <a:cubicBezTo>
                    <a:pt x="360" y="60"/>
                    <a:pt x="361" y="56"/>
                    <a:pt x="362" y="5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1"/>
            <p:cNvSpPr>
              <a:spLocks noEditPoints="1"/>
            </p:cNvSpPr>
            <p:nvPr/>
          </p:nvSpPr>
          <p:spPr bwMode="auto">
            <a:xfrm>
              <a:off x="4960" y="1794"/>
              <a:ext cx="161" cy="166"/>
            </a:xfrm>
            <a:custGeom>
              <a:avLst/>
              <a:gdLst/>
              <a:ahLst/>
              <a:cxnLst>
                <a:cxn ang="0">
                  <a:pos x="176" y="367"/>
                </a:cxn>
                <a:cxn ang="0">
                  <a:pos x="109" y="438"/>
                </a:cxn>
                <a:cxn ang="0">
                  <a:pos x="98" y="440"/>
                </a:cxn>
                <a:cxn ang="0">
                  <a:pos x="85" y="426"/>
                </a:cxn>
                <a:cxn ang="0">
                  <a:pos x="81" y="373"/>
                </a:cxn>
                <a:cxn ang="0">
                  <a:pos x="71" y="327"/>
                </a:cxn>
                <a:cxn ang="0">
                  <a:pos x="51" y="313"/>
                </a:cxn>
                <a:cxn ang="0">
                  <a:pos x="28" y="331"/>
                </a:cxn>
                <a:cxn ang="0">
                  <a:pos x="20" y="353"/>
                </a:cxn>
                <a:cxn ang="0">
                  <a:pos x="12" y="350"/>
                </a:cxn>
                <a:cxn ang="0">
                  <a:pos x="1" y="339"/>
                </a:cxn>
                <a:cxn ang="0">
                  <a:pos x="1" y="327"/>
                </a:cxn>
                <a:cxn ang="0">
                  <a:pos x="22" y="292"/>
                </a:cxn>
                <a:cxn ang="0">
                  <a:pos x="74" y="277"/>
                </a:cxn>
                <a:cxn ang="0">
                  <a:pos x="105" y="315"/>
                </a:cxn>
                <a:cxn ang="0">
                  <a:pos x="111" y="399"/>
                </a:cxn>
                <a:cxn ang="0">
                  <a:pos x="161" y="353"/>
                </a:cxn>
                <a:cxn ang="0">
                  <a:pos x="214" y="218"/>
                </a:cxn>
                <a:cxn ang="0">
                  <a:pos x="247" y="296"/>
                </a:cxn>
                <a:cxn ang="0">
                  <a:pos x="184" y="336"/>
                </a:cxn>
                <a:cxn ang="0">
                  <a:pos x="111" y="274"/>
                </a:cxn>
                <a:cxn ang="0">
                  <a:pos x="115" y="199"/>
                </a:cxn>
                <a:cxn ang="0">
                  <a:pos x="187" y="195"/>
                </a:cxn>
                <a:cxn ang="0">
                  <a:pos x="177" y="229"/>
                </a:cxn>
                <a:cxn ang="0">
                  <a:pos x="146" y="212"/>
                </a:cxn>
                <a:cxn ang="0">
                  <a:pos x="127" y="230"/>
                </a:cxn>
                <a:cxn ang="0">
                  <a:pos x="155" y="276"/>
                </a:cxn>
                <a:cxn ang="0">
                  <a:pos x="204" y="306"/>
                </a:cxn>
                <a:cxn ang="0">
                  <a:pos x="220" y="285"/>
                </a:cxn>
                <a:cxn ang="0">
                  <a:pos x="204" y="255"/>
                </a:cxn>
                <a:cxn ang="0">
                  <a:pos x="354" y="184"/>
                </a:cxn>
                <a:cxn ang="0">
                  <a:pos x="355" y="192"/>
                </a:cxn>
                <a:cxn ang="0">
                  <a:pos x="288" y="256"/>
                </a:cxn>
                <a:cxn ang="0">
                  <a:pos x="276" y="245"/>
                </a:cxn>
                <a:cxn ang="0">
                  <a:pos x="274" y="237"/>
                </a:cxn>
                <a:cxn ang="0">
                  <a:pos x="213" y="170"/>
                </a:cxn>
                <a:cxn ang="0">
                  <a:pos x="204" y="174"/>
                </a:cxn>
                <a:cxn ang="0">
                  <a:pos x="194" y="163"/>
                </a:cxn>
                <a:cxn ang="0">
                  <a:pos x="202" y="117"/>
                </a:cxn>
                <a:cxn ang="0">
                  <a:pos x="207" y="110"/>
                </a:cxn>
                <a:cxn ang="0">
                  <a:pos x="220" y="98"/>
                </a:cxn>
                <a:cxn ang="0">
                  <a:pos x="319" y="193"/>
                </a:cxn>
                <a:cxn ang="0">
                  <a:pos x="342" y="174"/>
                </a:cxn>
                <a:cxn ang="0">
                  <a:pos x="395" y="37"/>
                </a:cxn>
                <a:cxn ang="0">
                  <a:pos x="428" y="115"/>
                </a:cxn>
                <a:cxn ang="0">
                  <a:pos x="365" y="155"/>
                </a:cxn>
                <a:cxn ang="0">
                  <a:pos x="292" y="93"/>
                </a:cxn>
                <a:cxn ang="0">
                  <a:pos x="296" y="18"/>
                </a:cxn>
                <a:cxn ang="0">
                  <a:pos x="368" y="14"/>
                </a:cxn>
                <a:cxn ang="0">
                  <a:pos x="358" y="48"/>
                </a:cxn>
                <a:cxn ang="0">
                  <a:pos x="327" y="31"/>
                </a:cxn>
                <a:cxn ang="0">
                  <a:pos x="308" y="49"/>
                </a:cxn>
                <a:cxn ang="0">
                  <a:pos x="336" y="95"/>
                </a:cxn>
                <a:cxn ang="0">
                  <a:pos x="385" y="125"/>
                </a:cxn>
                <a:cxn ang="0">
                  <a:pos x="401" y="104"/>
                </a:cxn>
                <a:cxn ang="0">
                  <a:pos x="385" y="74"/>
                </a:cxn>
              </a:cxnLst>
              <a:rect l="0" t="0" r="r" b="b"/>
              <a:pathLst>
                <a:path w="431" h="442">
                  <a:moveTo>
                    <a:pt x="169" y="359"/>
                  </a:moveTo>
                  <a:cubicBezTo>
                    <a:pt x="171" y="361"/>
                    <a:pt x="172" y="362"/>
                    <a:pt x="173" y="364"/>
                  </a:cubicBezTo>
                  <a:cubicBezTo>
                    <a:pt x="174" y="365"/>
                    <a:pt x="175" y="366"/>
                    <a:pt x="176" y="367"/>
                  </a:cubicBezTo>
                  <a:cubicBezTo>
                    <a:pt x="176" y="368"/>
                    <a:pt x="176" y="369"/>
                    <a:pt x="176" y="370"/>
                  </a:cubicBezTo>
                  <a:cubicBezTo>
                    <a:pt x="176" y="371"/>
                    <a:pt x="176" y="372"/>
                    <a:pt x="175" y="372"/>
                  </a:cubicBezTo>
                  <a:lnTo>
                    <a:pt x="109" y="438"/>
                  </a:lnTo>
                  <a:cubicBezTo>
                    <a:pt x="108" y="439"/>
                    <a:pt x="107" y="440"/>
                    <a:pt x="106" y="441"/>
                  </a:cubicBezTo>
                  <a:cubicBezTo>
                    <a:pt x="104" y="442"/>
                    <a:pt x="103" y="442"/>
                    <a:pt x="102" y="442"/>
                  </a:cubicBezTo>
                  <a:cubicBezTo>
                    <a:pt x="101" y="442"/>
                    <a:pt x="99" y="441"/>
                    <a:pt x="98" y="440"/>
                  </a:cubicBezTo>
                  <a:cubicBezTo>
                    <a:pt x="96" y="439"/>
                    <a:pt x="94" y="438"/>
                    <a:pt x="92" y="435"/>
                  </a:cubicBezTo>
                  <a:cubicBezTo>
                    <a:pt x="90" y="434"/>
                    <a:pt x="89" y="432"/>
                    <a:pt x="88" y="430"/>
                  </a:cubicBezTo>
                  <a:cubicBezTo>
                    <a:pt x="86" y="429"/>
                    <a:pt x="85" y="427"/>
                    <a:pt x="85" y="426"/>
                  </a:cubicBezTo>
                  <a:cubicBezTo>
                    <a:pt x="84" y="424"/>
                    <a:pt x="84" y="422"/>
                    <a:pt x="83" y="421"/>
                  </a:cubicBezTo>
                  <a:cubicBezTo>
                    <a:pt x="83" y="419"/>
                    <a:pt x="83" y="417"/>
                    <a:pt x="83" y="414"/>
                  </a:cubicBezTo>
                  <a:lnTo>
                    <a:pt x="81" y="373"/>
                  </a:lnTo>
                  <a:cubicBezTo>
                    <a:pt x="81" y="365"/>
                    <a:pt x="81" y="358"/>
                    <a:pt x="80" y="352"/>
                  </a:cubicBezTo>
                  <a:cubicBezTo>
                    <a:pt x="79" y="347"/>
                    <a:pt x="78" y="342"/>
                    <a:pt x="76" y="338"/>
                  </a:cubicBezTo>
                  <a:cubicBezTo>
                    <a:pt x="75" y="333"/>
                    <a:pt x="73" y="330"/>
                    <a:pt x="71" y="327"/>
                  </a:cubicBezTo>
                  <a:cubicBezTo>
                    <a:pt x="69" y="324"/>
                    <a:pt x="67" y="322"/>
                    <a:pt x="65" y="320"/>
                  </a:cubicBezTo>
                  <a:cubicBezTo>
                    <a:pt x="63" y="318"/>
                    <a:pt x="61" y="316"/>
                    <a:pt x="59" y="315"/>
                  </a:cubicBezTo>
                  <a:cubicBezTo>
                    <a:pt x="56" y="314"/>
                    <a:pt x="54" y="313"/>
                    <a:pt x="51" y="313"/>
                  </a:cubicBezTo>
                  <a:cubicBezTo>
                    <a:pt x="49" y="313"/>
                    <a:pt x="46" y="314"/>
                    <a:pt x="44" y="315"/>
                  </a:cubicBezTo>
                  <a:cubicBezTo>
                    <a:pt x="41" y="316"/>
                    <a:pt x="39" y="317"/>
                    <a:pt x="36" y="320"/>
                  </a:cubicBezTo>
                  <a:cubicBezTo>
                    <a:pt x="33" y="323"/>
                    <a:pt x="30" y="327"/>
                    <a:pt x="28" y="331"/>
                  </a:cubicBezTo>
                  <a:cubicBezTo>
                    <a:pt x="27" y="334"/>
                    <a:pt x="25" y="337"/>
                    <a:pt x="24" y="341"/>
                  </a:cubicBezTo>
                  <a:cubicBezTo>
                    <a:pt x="23" y="344"/>
                    <a:pt x="23" y="346"/>
                    <a:pt x="22" y="349"/>
                  </a:cubicBezTo>
                  <a:cubicBezTo>
                    <a:pt x="22" y="351"/>
                    <a:pt x="21" y="352"/>
                    <a:pt x="20" y="353"/>
                  </a:cubicBezTo>
                  <a:cubicBezTo>
                    <a:pt x="20" y="354"/>
                    <a:pt x="19" y="354"/>
                    <a:pt x="19" y="354"/>
                  </a:cubicBezTo>
                  <a:cubicBezTo>
                    <a:pt x="18" y="354"/>
                    <a:pt x="17" y="354"/>
                    <a:pt x="16" y="353"/>
                  </a:cubicBezTo>
                  <a:cubicBezTo>
                    <a:pt x="15" y="353"/>
                    <a:pt x="13" y="352"/>
                    <a:pt x="12" y="350"/>
                  </a:cubicBezTo>
                  <a:cubicBezTo>
                    <a:pt x="10" y="349"/>
                    <a:pt x="9" y="348"/>
                    <a:pt x="7" y="346"/>
                  </a:cubicBezTo>
                  <a:cubicBezTo>
                    <a:pt x="5" y="344"/>
                    <a:pt x="4" y="343"/>
                    <a:pt x="3" y="342"/>
                  </a:cubicBezTo>
                  <a:cubicBezTo>
                    <a:pt x="3" y="341"/>
                    <a:pt x="2" y="340"/>
                    <a:pt x="1" y="339"/>
                  </a:cubicBezTo>
                  <a:cubicBezTo>
                    <a:pt x="1" y="338"/>
                    <a:pt x="1" y="338"/>
                    <a:pt x="0" y="337"/>
                  </a:cubicBezTo>
                  <a:cubicBezTo>
                    <a:pt x="0" y="336"/>
                    <a:pt x="0" y="335"/>
                    <a:pt x="0" y="333"/>
                  </a:cubicBezTo>
                  <a:cubicBezTo>
                    <a:pt x="0" y="332"/>
                    <a:pt x="1" y="330"/>
                    <a:pt x="1" y="327"/>
                  </a:cubicBezTo>
                  <a:cubicBezTo>
                    <a:pt x="2" y="324"/>
                    <a:pt x="4" y="320"/>
                    <a:pt x="6" y="316"/>
                  </a:cubicBezTo>
                  <a:cubicBezTo>
                    <a:pt x="7" y="312"/>
                    <a:pt x="10" y="308"/>
                    <a:pt x="12" y="304"/>
                  </a:cubicBezTo>
                  <a:cubicBezTo>
                    <a:pt x="15" y="300"/>
                    <a:pt x="18" y="296"/>
                    <a:pt x="22" y="292"/>
                  </a:cubicBezTo>
                  <a:cubicBezTo>
                    <a:pt x="28" y="286"/>
                    <a:pt x="34" y="282"/>
                    <a:pt x="40" y="279"/>
                  </a:cubicBezTo>
                  <a:cubicBezTo>
                    <a:pt x="46" y="276"/>
                    <a:pt x="52" y="274"/>
                    <a:pt x="57" y="274"/>
                  </a:cubicBezTo>
                  <a:cubicBezTo>
                    <a:pt x="63" y="274"/>
                    <a:pt x="68" y="275"/>
                    <a:pt x="74" y="277"/>
                  </a:cubicBezTo>
                  <a:cubicBezTo>
                    <a:pt x="79" y="279"/>
                    <a:pt x="83" y="282"/>
                    <a:pt x="88" y="287"/>
                  </a:cubicBezTo>
                  <a:cubicBezTo>
                    <a:pt x="91" y="290"/>
                    <a:pt x="95" y="294"/>
                    <a:pt x="98" y="299"/>
                  </a:cubicBezTo>
                  <a:cubicBezTo>
                    <a:pt x="100" y="303"/>
                    <a:pt x="103" y="308"/>
                    <a:pt x="105" y="315"/>
                  </a:cubicBezTo>
                  <a:cubicBezTo>
                    <a:pt x="107" y="321"/>
                    <a:pt x="108" y="329"/>
                    <a:pt x="109" y="338"/>
                  </a:cubicBezTo>
                  <a:cubicBezTo>
                    <a:pt x="110" y="347"/>
                    <a:pt x="111" y="358"/>
                    <a:pt x="110" y="372"/>
                  </a:cubicBezTo>
                  <a:lnTo>
                    <a:pt x="111" y="399"/>
                  </a:lnTo>
                  <a:lnTo>
                    <a:pt x="156" y="354"/>
                  </a:lnTo>
                  <a:cubicBezTo>
                    <a:pt x="156" y="353"/>
                    <a:pt x="157" y="353"/>
                    <a:pt x="158" y="353"/>
                  </a:cubicBezTo>
                  <a:cubicBezTo>
                    <a:pt x="159" y="352"/>
                    <a:pt x="160" y="353"/>
                    <a:pt x="161" y="353"/>
                  </a:cubicBezTo>
                  <a:cubicBezTo>
                    <a:pt x="162" y="353"/>
                    <a:pt x="163" y="354"/>
                    <a:pt x="165" y="355"/>
                  </a:cubicBezTo>
                  <a:cubicBezTo>
                    <a:pt x="166" y="356"/>
                    <a:pt x="168" y="357"/>
                    <a:pt x="169" y="359"/>
                  </a:cubicBezTo>
                  <a:close/>
                  <a:moveTo>
                    <a:pt x="214" y="218"/>
                  </a:moveTo>
                  <a:cubicBezTo>
                    <a:pt x="223" y="227"/>
                    <a:pt x="231" y="236"/>
                    <a:pt x="236" y="245"/>
                  </a:cubicBezTo>
                  <a:cubicBezTo>
                    <a:pt x="242" y="254"/>
                    <a:pt x="246" y="263"/>
                    <a:pt x="248" y="271"/>
                  </a:cubicBezTo>
                  <a:cubicBezTo>
                    <a:pt x="250" y="280"/>
                    <a:pt x="250" y="288"/>
                    <a:pt x="247" y="296"/>
                  </a:cubicBezTo>
                  <a:cubicBezTo>
                    <a:pt x="244" y="304"/>
                    <a:pt x="239" y="312"/>
                    <a:pt x="232" y="320"/>
                  </a:cubicBezTo>
                  <a:cubicBezTo>
                    <a:pt x="224" y="328"/>
                    <a:pt x="216" y="333"/>
                    <a:pt x="208" y="335"/>
                  </a:cubicBezTo>
                  <a:cubicBezTo>
                    <a:pt x="200" y="338"/>
                    <a:pt x="192" y="338"/>
                    <a:pt x="184" y="336"/>
                  </a:cubicBezTo>
                  <a:cubicBezTo>
                    <a:pt x="176" y="334"/>
                    <a:pt x="168" y="330"/>
                    <a:pt x="160" y="324"/>
                  </a:cubicBezTo>
                  <a:cubicBezTo>
                    <a:pt x="151" y="318"/>
                    <a:pt x="142" y="310"/>
                    <a:pt x="133" y="301"/>
                  </a:cubicBezTo>
                  <a:cubicBezTo>
                    <a:pt x="124" y="292"/>
                    <a:pt x="116" y="283"/>
                    <a:pt x="111" y="274"/>
                  </a:cubicBezTo>
                  <a:cubicBezTo>
                    <a:pt x="105" y="265"/>
                    <a:pt x="101" y="256"/>
                    <a:pt x="99" y="248"/>
                  </a:cubicBezTo>
                  <a:cubicBezTo>
                    <a:pt x="97" y="239"/>
                    <a:pt x="97" y="231"/>
                    <a:pt x="100" y="223"/>
                  </a:cubicBezTo>
                  <a:cubicBezTo>
                    <a:pt x="103" y="215"/>
                    <a:pt x="108" y="207"/>
                    <a:pt x="115" y="199"/>
                  </a:cubicBezTo>
                  <a:cubicBezTo>
                    <a:pt x="123" y="191"/>
                    <a:pt x="131" y="186"/>
                    <a:pt x="139" y="184"/>
                  </a:cubicBezTo>
                  <a:cubicBezTo>
                    <a:pt x="147" y="181"/>
                    <a:pt x="155" y="181"/>
                    <a:pt x="163" y="183"/>
                  </a:cubicBezTo>
                  <a:cubicBezTo>
                    <a:pt x="171" y="185"/>
                    <a:pt x="179" y="189"/>
                    <a:pt x="187" y="195"/>
                  </a:cubicBezTo>
                  <a:cubicBezTo>
                    <a:pt x="196" y="201"/>
                    <a:pt x="205" y="209"/>
                    <a:pt x="214" y="218"/>
                  </a:cubicBezTo>
                  <a:close/>
                  <a:moveTo>
                    <a:pt x="192" y="243"/>
                  </a:moveTo>
                  <a:cubicBezTo>
                    <a:pt x="186" y="237"/>
                    <a:pt x="181" y="233"/>
                    <a:pt x="177" y="229"/>
                  </a:cubicBezTo>
                  <a:cubicBezTo>
                    <a:pt x="172" y="225"/>
                    <a:pt x="168" y="222"/>
                    <a:pt x="165" y="219"/>
                  </a:cubicBezTo>
                  <a:cubicBezTo>
                    <a:pt x="161" y="217"/>
                    <a:pt x="158" y="215"/>
                    <a:pt x="155" y="214"/>
                  </a:cubicBezTo>
                  <a:cubicBezTo>
                    <a:pt x="152" y="213"/>
                    <a:pt x="149" y="212"/>
                    <a:pt x="146" y="212"/>
                  </a:cubicBezTo>
                  <a:cubicBezTo>
                    <a:pt x="144" y="212"/>
                    <a:pt x="141" y="213"/>
                    <a:pt x="139" y="214"/>
                  </a:cubicBezTo>
                  <a:cubicBezTo>
                    <a:pt x="137" y="215"/>
                    <a:pt x="135" y="216"/>
                    <a:pt x="133" y="218"/>
                  </a:cubicBezTo>
                  <a:cubicBezTo>
                    <a:pt x="129" y="222"/>
                    <a:pt x="127" y="226"/>
                    <a:pt x="127" y="230"/>
                  </a:cubicBezTo>
                  <a:cubicBezTo>
                    <a:pt x="126" y="233"/>
                    <a:pt x="127" y="238"/>
                    <a:pt x="129" y="242"/>
                  </a:cubicBezTo>
                  <a:cubicBezTo>
                    <a:pt x="131" y="247"/>
                    <a:pt x="134" y="252"/>
                    <a:pt x="139" y="258"/>
                  </a:cubicBezTo>
                  <a:cubicBezTo>
                    <a:pt x="143" y="263"/>
                    <a:pt x="149" y="269"/>
                    <a:pt x="155" y="276"/>
                  </a:cubicBezTo>
                  <a:cubicBezTo>
                    <a:pt x="163" y="284"/>
                    <a:pt x="170" y="291"/>
                    <a:pt x="176" y="295"/>
                  </a:cubicBezTo>
                  <a:cubicBezTo>
                    <a:pt x="182" y="300"/>
                    <a:pt x="188" y="303"/>
                    <a:pt x="192" y="305"/>
                  </a:cubicBezTo>
                  <a:cubicBezTo>
                    <a:pt x="197" y="307"/>
                    <a:pt x="201" y="307"/>
                    <a:pt x="204" y="306"/>
                  </a:cubicBezTo>
                  <a:cubicBezTo>
                    <a:pt x="208" y="305"/>
                    <a:pt x="211" y="303"/>
                    <a:pt x="214" y="300"/>
                  </a:cubicBezTo>
                  <a:cubicBezTo>
                    <a:pt x="216" y="298"/>
                    <a:pt x="218" y="296"/>
                    <a:pt x="219" y="293"/>
                  </a:cubicBezTo>
                  <a:cubicBezTo>
                    <a:pt x="220" y="291"/>
                    <a:pt x="220" y="288"/>
                    <a:pt x="220" y="285"/>
                  </a:cubicBezTo>
                  <a:cubicBezTo>
                    <a:pt x="220" y="282"/>
                    <a:pt x="219" y="279"/>
                    <a:pt x="218" y="276"/>
                  </a:cubicBezTo>
                  <a:cubicBezTo>
                    <a:pt x="217" y="273"/>
                    <a:pt x="215" y="270"/>
                    <a:pt x="212" y="266"/>
                  </a:cubicBezTo>
                  <a:cubicBezTo>
                    <a:pt x="210" y="263"/>
                    <a:pt x="207" y="259"/>
                    <a:pt x="204" y="255"/>
                  </a:cubicBezTo>
                  <a:cubicBezTo>
                    <a:pt x="200" y="251"/>
                    <a:pt x="196" y="247"/>
                    <a:pt x="192" y="243"/>
                  </a:cubicBezTo>
                  <a:close/>
                  <a:moveTo>
                    <a:pt x="350" y="180"/>
                  </a:moveTo>
                  <a:cubicBezTo>
                    <a:pt x="351" y="181"/>
                    <a:pt x="353" y="183"/>
                    <a:pt x="354" y="184"/>
                  </a:cubicBezTo>
                  <a:cubicBezTo>
                    <a:pt x="355" y="185"/>
                    <a:pt x="355" y="187"/>
                    <a:pt x="356" y="188"/>
                  </a:cubicBezTo>
                  <a:cubicBezTo>
                    <a:pt x="356" y="189"/>
                    <a:pt x="356" y="190"/>
                    <a:pt x="356" y="190"/>
                  </a:cubicBezTo>
                  <a:cubicBezTo>
                    <a:pt x="356" y="191"/>
                    <a:pt x="356" y="192"/>
                    <a:pt x="355" y="192"/>
                  </a:cubicBezTo>
                  <a:lnTo>
                    <a:pt x="292" y="255"/>
                  </a:lnTo>
                  <a:cubicBezTo>
                    <a:pt x="292" y="256"/>
                    <a:pt x="291" y="256"/>
                    <a:pt x="290" y="256"/>
                  </a:cubicBezTo>
                  <a:cubicBezTo>
                    <a:pt x="290" y="256"/>
                    <a:pt x="289" y="256"/>
                    <a:pt x="288" y="256"/>
                  </a:cubicBezTo>
                  <a:cubicBezTo>
                    <a:pt x="287" y="255"/>
                    <a:pt x="286" y="255"/>
                    <a:pt x="284" y="254"/>
                  </a:cubicBezTo>
                  <a:cubicBezTo>
                    <a:pt x="283" y="253"/>
                    <a:pt x="281" y="251"/>
                    <a:pt x="280" y="250"/>
                  </a:cubicBezTo>
                  <a:cubicBezTo>
                    <a:pt x="278" y="248"/>
                    <a:pt x="277" y="247"/>
                    <a:pt x="276" y="245"/>
                  </a:cubicBezTo>
                  <a:cubicBezTo>
                    <a:pt x="275" y="244"/>
                    <a:pt x="274" y="243"/>
                    <a:pt x="274" y="242"/>
                  </a:cubicBezTo>
                  <a:cubicBezTo>
                    <a:pt x="273" y="241"/>
                    <a:pt x="273" y="240"/>
                    <a:pt x="273" y="239"/>
                  </a:cubicBezTo>
                  <a:cubicBezTo>
                    <a:pt x="273" y="238"/>
                    <a:pt x="274" y="238"/>
                    <a:pt x="274" y="237"/>
                  </a:cubicBezTo>
                  <a:lnTo>
                    <a:pt x="295" y="216"/>
                  </a:lnTo>
                  <a:lnTo>
                    <a:pt x="221" y="142"/>
                  </a:lnTo>
                  <a:lnTo>
                    <a:pt x="213" y="170"/>
                  </a:lnTo>
                  <a:cubicBezTo>
                    <a:pt x="212" y="172"/>
                    <a:pt x="211" y="174"/>
                    <a:pt x="211" y="175"/>
                  </a:cubicBezTo>
                  <a:cubicBezTo>
                    <a:pt x="210" y="176"/>
                    <a:pt x="209" y="176"/>
                    <a:pt x="208" y="176"/>
                  </a:cubicBezTo>
                  <a:cubicBezTo>
                    <a:pt x="207" y="176"/>
                    <a:pt x="206" y="176"/>
                    <a:pt x="204" y="174"/>
                  </a:cubicBezTo>
                  <a:cubicBezTo>
                    <a:pt x="203" y="173"/>
                    <a:pt x="201" y="172"/>
                    <a:pt x="199" y="170"/>
                  </a:cubicBezTo>
                  <a:cubicBezTo>
                    <a:pt x="198" y="168"/>
                    <a:pt x="196" y="167"/>
                    <a:pt x="196" y="166"/>
                  </a:cubicBezTo>
                  <a:cubicBezTo>
                    <a:pt x="195" y="165"/>
                    <a:pt x="194" y="164"/>
                    <a:pt x="194" y="163"/>
                  </a:cubicBezTo>
                  <a:cubicBezTo>
                    <a:pt x="193" y="162"/>
                    <a:pt x="193" y="161"/>
                    <a:pt x="193" y="161"/>
                  </a:cubicBezTo>
                  <a:cubicBezTo>
                    <a:pt x="193" y="160"/>
                    <a:pt x="193" y="159"/>
                    <a:pt x="193" y="158"/>
                  </a:cubicBezTo>
                  <a:lnTo>
                    <a:pt x="202" y="117"/>
                  </a:lnTo>
                  <a:cubicBezTo>
                    <a:pt x="202" y="117"/>
                    <a:pt x="202" y="116"/>
                    <a:pt x="203" y="115"/>
                  </a:cubicBezTo>
                  <a:cubicBezTo>
                    <a:pt x="203" y="115"/>
                    <a:pt x="203" y="114"/>
                    <a:pt x="204" y="113"/>
                  </a:cubicBezTo>
                  <a:cubicBezTo>
                    <a:pt x="205" y="113"/>
                    <a:pt x="205" y="112"/>
                    <a:pt x="207" y="110"/>
                  </a:cubicBezTo>
                  <a:cubicBezTo>
                    <a:pt x="208" y="109"/>
                    <a:pt x="209" y="108"/>
                    <a:pt x="211" y="106"/>
                  </a:cubicBezTo>
                  <a:cubicBezTo>
                    <a:pt x="213" y="104"/>
                    <a:pt x="215" y="102"/>
                    <a:pt x="217" y="101"/>
                  </a:cubicBezTo>
                  <a:cubicBezTo>
                    <a:pt x="218" y="99"/>
                    <a:pt x="219" y="98"/>
                    <a:pt x="220" y="98"/>
                  </a:cubicBezTo>
                  <a:cubicBezTo>
                    <a:pt x="221" y="97"/>
                    <a:pt x="222" y="97"/>
                    <a:pt x="222" y="97"/>
                  </a:cubicBezTo>
                  <a:cubicBezTo>
                    <a:pt x="223" y="97"/>
                    <a:pt x="224" y="98"/>
                    <a:pt x="224" y="98"/>
                  </a:cubicBezTo>
                  <a:lnTo>
                    <a:pt x="319" y="193"/>
                  </a:lnTo>
                  <a:lnTo>
                    <a:pt x="337" y="174"/>
                  </a:lnTo>
                  <a:cubicBezTo>
                    <a:pt x="338" y="174"/>
                    <a:pt x="338" y="173"/>
                    <a:pt x="339" y="173"/>
                  </a:cubicBezTo>
                  <a:cubicBezTo>
                    <a:pt x="340" y="173"/>
                    <a:pt x="341" y="173"/>
                    <a:pt x="342" y="174"/>
                  </a:cubicBezTo>
                  <a:cubicBezTo>
                    <a:pt x="343" y="174"/>
                    <a:pt x="344" y="175"/>
                    <a:pt x="345" y="176"/>
                  </a:cubicBezTo>
                  <a:cubicBezTo>
                    <a:pt x="347" y="177"/>
                    <a:pt x="348" y="178"/>
                    <a:pt x="350" y="180"/>
                  </a:cubicBezTo>
                  <a:close/>
                  <a:moveTo>
                    <a:pt x="395" y="37"/>
                  </a:moveTo>
                  <a:cubicBezTo>
                    <a:pt x="404" y="46"/>
                    <a:pt x="412" y="55"/>
                    <a:pt x="417" y="64"/>
                  </a:cubicBezTo>
                  <a:cubicBezTo>
                    <a:pt x="423" y="73"/>
                    <a:pt x="427" y="82"/>
                    <a:pt x="429" y="90"/>
                  </a:cubicBezTo>
                  <a:cubicBezTo>
                    <a:pt x="431" y="99"/>
                    <a:pt x="431" y="107"/>
                    <a:pt x="428" y="115"/>
                  </a:cubicBezTo>
                  <a:cubicBezTo>
                    <a:pt x="425" y="123"/>
                    <a:pt x="420" y="131"/>
                    <a:pt x="413" y="139"/>
                  </a:cubicBezTo>
                  <a:cubicBezTo>
                    <a:pt x="405" y="147"/>
                    <a:pt x="397" y="152"/>
                    <a:pt x="389" y="154"/>
                  </a:cubicBezTo>
                  <a:cubicBezTo>
                    <a:pt x="381" y="157"/>
                    <a:pt x="373" y="157"/>
                    <a:pt x="365" y="155"/>
                  </a:cubicBezTo>
                  <a:cubicBezTo>
                    <a:pt x="357" y="153"/>
                    <a:pt x="349" y="149"/>
                    <a:pt x="341" y="143"/>
                  </a:cubicBezTo>
                  <a:cubicBezTo>
                    <a:pt x="332" y="136"/>
                    <a:pt x="323" y="129"/>
                    <a:pt x="314" y="120"/>
                  </a:cubicBezTo>
                  <a:cubicBezTo>
                    <a:pt x="305" y="111"/>
                    <a:pt x="297" y="102"/>
                    <a:pt x="292" y="93"/>
                  </a:cubicBezTo>
                  <a:cubicBezTo>
                    <a:pt x="286" y="84"/>
                    <a:pt x="282" y="75"/>
                    <a:pt x="280" y="67"/>
                  </a:cubicBezTo>
                  <a:cubicBezTo>
                    <a:pt x="278" y="58"/>
                    <a:pt x="278" y="50"/>
                    <a:pt x="281" y="42"/>
                  </a:cubicBezTo>
                  <a:cubicBezTo>
                    <a:pt x="284" y="34"/>
                    <a:pt x="289" y="26"/>
                    <a:pt x="296" y="18"/>
                  </a:cubicBezTo>
                  <a:cubicBezTo>
                    <a:pt x="304" y="10"/>
                    <a:pt x="312" y="5"/>
                    <a:pt x="320" y="3"/>
                  </a:cubicBezTo>
                  <a:cubicBezTo>
                    <a:pt x="328" y="0"/>
                    <a:pt x="336" y="0"/>
                    <a:pt x="344" y="2"/>
                  </a:cubicBezTo>
                  <a:cubicBezTo>
                    <a:pt x="352" y="4"/>
                    <a:pt x="360" y="8"/>
                    <a:pt x="368" y="14"/>
                  </a:cubicBezTo>
                  <a:cubicBezTo>
                    <a:pt x="377" y="20"/>
                    <a:pt x="386" y="28"/>
                    <a:pt x="395" y="37"/>
                  </a:cubicBezTo>
                  <a:close/>
                  <a:moveTo>
                    <a:pt x="373" y="62"/>
                  </a:moveTo>
                  <a:cubicBezTo>
                    <a:pt x="367" y="56"/>
                    <a:pt x="362" y="52"/>
                    <a:pt x="358" y="48"/>
                  </a:cubicBezTo>
                  <a:cubicBezTo>
                    <a:pt x="353" y="44"/>
                    <a:pt x="349" y="41"/>
                    <a:pt x="346" y="38"/>
                  </a:cubicBezTo>
                  <a:cubicBezTo>
                    <a:pt x="342" y="36"/>
                    <a:pt x="339" y="34"/>
                    <a:pt x="336" y="33"/>
                  </a:cubicBezTo>
                  <a:cubicBezTo>
                    <a:pt x="333" y="32"/>
                    <a:pt x="330" y="31"/>
                    <a:pt x="327" y="31"/>
                  </a:cubicBezTo>
                  <a:cubicBezTo>
                    <a:pt x="325" y="31"/>
                    <a:pt x="322" y="32"/>
                    <a:pt x="320" y="33"/>
                  </a:cubicBezTo>
                  <a:cubicBezTo>
                    <a:pt x="318" y="34"/>
                    <a:pt x="316" y="35"/>
                    <a:pt x="314" y="37"/>
                  </a:cubicBezTo>
                  <a:cubicBezTo>
                    <a:pt x="310" y="41"/>
                    <a:pt x="308" y="45"/>
                    <a:pt x="308" y="49"/>
                  </a:cubicBezTo>
                  <a:cubicBezTo>
                    <a:pt x="307" y="52"/>
                    <a:pt x="308" y="57"/>
                    <a:pt x="310" y="61"/>
                  </a:cubicBezTo>
                  <a:cubicBezTo>
                    <a:pt x="312" y="66"/>
                    <a:pt x="315" y="71"/>
                    <a:pt x="320" y="77"/>
                  </a:cubicBezTo>
                  <a:cubicBezTo>
                    <a:pt x="324" y="82"/>
                    <a:pt x="330" y="88"/>
                    <a:pt x="336" y="95"/>
                  </a:cubicBezTo>
                  <a:cubicBezTo>
                    <a:pt x="344" y="103"/>
                    <a:pt x="351" y="110"/>
                    <a:pt x="357" y="114"/>
                  </a:cubicBezTo>
                  <a:cubicBezTo>
                    <a:pt x="363" y="119"/>
                    <a:pt x="369" y="122"/>
                    <a:pt x="373" y="124"/>
                  </a:cubicBezTo>
                  <a:cubicBezTo>
                    <a:pt x="378" y="126"/>
                    <a:pt x="382" y="126"/>
                    <a:pt x="385" y="125"/>
                  </a:cubicBezTo>
                  <a:cubicBezTo>
                    <a:pt x="389" y="124"/>
                    <a:pt x="392" y="122"/>
                    <a:pt x="395" y="119"/>
                  </a:cubicBezTo>
                  <a:cubicBezTo>
                    <a:pt x="397" y="117"/>
                    <a:pt x="399" y="115"/>
                    <a:pt x="400" y="112"/>
                  </a:cubicBezTo>
                  <a:cubicBezTo>
                    <a:pt x="401" y="110"/>
                    <a:pt x="401" y="107"/>
                    <a:pt x="401" y="104"/>
                  </a:cubicBezTo>
                  <a:cubicBezTo>
                    <a:pt x="401" y="101"/>
                    <a:pt x="400" y="98"/>
                    <a:pt x="399" y="95"/>
                  </a:cubicBezTo>
                  <a:cubicBezTo>
                    <a:pt x="398" y="92"/>
                    <a:pt x="396" y="89"/>
                    <a:pt x="393" y="85"/>
                  </a:cubicBezTo>
                  <a:cubicBezTo>
                    <a:pt x="391" y="82"/>
                    <a:pt x="388" y="78"/>
                    <a:pt x="385" y="74"/>
                  </a:cubicBezTo>
                  <a:cubicBezTo>
                    <a:pt x="381" y="70"/>
                    <a:pt x="377" y="66"/>
                    <a:pt x="373" y="62"/>
                  </a:cubicBez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84"/>
            <p:cNvSpPr>
              <a:spLocks noChangeArrowheads="1"/>
            </p:cNvSpPr>
            <p:nvPr/>
          </p:nvSpPr>
          <p:spPr bwMode="auto">
            <a:xfrm>
              <a:off x="2448" y="192"/>
              <a:ext cx="1512" cy="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823B"/>
                  </a:solidFill>
                  <a:effectLst/>
                  <a:latin typeface="Calibri" pitchFamily="34" charset="0"/>
                  <a:cs typeface="Arial" pitchFamily="34" charset="0"/>
                </a:rPr>
                <a:t>Mapped </a:t>
              </a:r>
              <a:r>
                <a:rPr kumimoji="0" lang="en-US" sz="1400" b="1" i="0" u="none" strike="noStrike" cap="none" normalizeH="0" baseline="0" dirty="0" err="1" smtClean="0">
                  <a:ln>
                    <a:noFill/>
                  </a:ln>
                  <a:solidFill>
                    <a:srgbClr val="00823B"/>
                  </a:solidFill>
                  <a:effectLst/>
                  <a:latin typeface="Calibri" pitchFamily="34" charset="0"/>
                  <a:cs typeface="Arial" pitchFamily="34" charset="0"/>
                </a:rPr>
                <a:t>seagrass</a:t>
              </a:r>
              <a:r>
                <a:rPr kumimoji="0" lang="en-US" sz="1400" b="1" i="0" u="none" strike="noStrike" cap="none" normalizeH="0" baseline="0" dirty="0" smtClean="0">
                  <a:ln>
                    <a:noFill/>
                  </a:ln>
                  <a:solidFill>
                    <a:srgbClr val="00823B"/>
                  </a:solidFill>
                  <a:effectLst/>
                  <a:latin typeface="Calibri" pitchFamily="34" charset="0"/>
                  <a:cs typeface="Arial" pitchFamily="34" charset="0"/>
                </a:rPr>
                <a:t> deep edge (m)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rgbClr val="00823B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98" descr="Figure showing the spring (February through May) three-year moving averages for rainfall at the Titusville, Melbourne, and Vero Beach stations."/>
          <p:cNvSpPr>
            <a:spLocks noChangeArrowheads="1"/>
          </p:cNvSpPr>
          <p:nvPr/>
        </p:nvSpPr>
        <p:spPr bwMode="auto">
          <a:xfrm>
            <a:off x="711200" y="3609975"/>
            <a:ext cx="7594600" cy="2600325"/>
          </a:xfrm>
          <a:prstGeom prst="rect">
            <a:avLst/>
          </a:prstGeom>
          <a:gradFill rotWithShape="0">
            <a:gsLst>
              <a:gs pos="0">
                <a:srgbClr val="FEE0D6"/>
              </a:gs>
              <a:gs pos="100000">
                <a:srgbClr val="E3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000">
              <a:latin typeface="Arial" charset="0"/>
            </a:endParaRPr>
          </a:p>
        </p:txBody>
      </p:sp>
      <p:sp>
        <p:nvSpPr>
          <p:cNvPr id="3075" name="Rectangle 100"/>
          <p:cNvSpPr>
            <a:spLocks noChangeArrowheads="1"/>
          </p:cNvSpPr>
          <p:nvPr/>
        </p:nvSpPr>
        <p:spPr bwMode="auto">
          <a:xfrm>
            <a:off x="711200" y="3609975"/>
            <a:ext cx="7594600" cy="2600325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6" name="Rectangle 101"/>
          <p:cNvSpPr>
            <a:spLocks noChangeArrowheads="1"/>
          </p:cNvSpPr>
          <p:nvPr/>
        </p:nvSpPr>
        <p:spPr bwMode="auto">
          <a:xfrm>
            <a:off x="774700" y="5067300"/>
            <a:ext cx="95250" cy="11430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7" name="Rectangle 102"/>
          <p:cNvSpPr>
            <a:spLocks noChangeArrowheads="1"/>
          </p:cNvSpPr>
          <p:nvPr/>
        </p:nvSpPr>
        <p:spPr bwMode="auto">
          <a:xfrm>
            <a:off x="1189038" y="4733925"/>
            <a:ext cx="95250" cy="147637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8" name="Rectangle 103"/>
          <p:cNvSpPr>
            <a:spLocks noChangeArrowheads="1"/>
          </p:cNvSpPr>
          <p:nvPr/>
        </p:nvSpPr>
        <p:spPr bwMode="auto">
          <a:xfrm>
            <a:off x="1612900" y="4648200"/>
            <a:ext cx="95250" cy="15621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79" name="Rectangle 104"/>
          <p:cNvSpPr>
            <a:spLocks noChangeArrowheads="1"/>
          </p:cNvSpPr>
          <p:nvPr/>
        </p:nvSpPr>
        <p:spPr bwMode="auto">
          <a:xfrm>
            <a:off x="2027238" y="4895850"/>
            <a:ext cx="95250" cy="131445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0" name="Rectangle 105"/>
          <p:cNvSpPr>
            <a:spLocks noChangeArrowheads="1"/>
          </p:cNvSpPr>
          <p:nvPr/>
        </p:nvSpPr>
        <p:spPr bwMode="auto">
          <a:xfrm>
            <a:off x="2439988" y="5229225"/>
            <a:ext cx="95250" cy="98107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1" name="Rectangle 106"/>
          <p:cNvSpPr>
            <a:spLocks noChangeArrowheads="1"/>
          </p:cNvSpPr>
          <p:nvPr/>
        </p:nvSpPr>
        <p:spPr bwMode="auto">
          <a:xfrm>
            <a:off x="2854325" y="4848225"/>
            <a:ext cx="95250" cy="136207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2" name="Rectangle 107"/>
          <p:cNvSpPr>
            <a:spLocks noChangeArrowheads="1"/>
          </p:cNvSpPr>
          <p:nvPr/>
        </p:nvSpPr>
        <p:spPr bwMode="auto">
          <a:xfrm>
            <a:off x="3278188" y="4905375"/>
            <a:ext cx="95250" cy="130492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3" name="Rectangle 108"/>
          <p:cNvSpPr>
            <a:spLocks noChangeArrowheads="1"/>
          </p:cNvSpPr>
          <p:nvPr/>
        </p:nvSpPr>
        <p:spPr bwMode="auto">
          <a:xfrm>
            <a:off x="3690938" y="4695825"/>
            <a:ext cx="96837" cy="151447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4" name="Rectangle 109"/>
          <p:cNvSpPr>
            <a:spLocks noChangeArrowheads="1"/>
          </p:cNvSpPr>
          <p:nvPr/>
        </p:nvSpPr>
        <p:spPr bwMode="auto">
          <a:xfrm>
            <a:off x="4105275" y="5095875"/>
            <a:ext cx="95250" cy="1114425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5" name="Rectangle 110"/>
          <p:cNvSpPr>
            <a:spLocks noChangeArrowheads="1"/>
          </p:cNvSpPr>
          <p:nvPr/>
        </p:nvSpPr>
        <p:spPr bwMode="auto">
          <a:xfrm>
            <a:off x="4518025" y="5410200"/>
            <a:ext cx="96838" cy="8001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6" name="Rectangle 111"/>
          <p:cNvSpPr>
            <a:spLocks noChangeArrowheads="1"/>
          </p:cNvSpPr>
          <p:nvPr/>
        </p:nvSpPr>
        <p:spPr bwMode="auto">
          <a:xfrm>
            <a:off x="4943475" y="5524500"/>
            <a:ext cx="95250" cy="6858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7" name="Rectangle 112"/>
          <p:cNvSpPr>
            <a:spLocks noChangeArrowheads="1"/>
          </p:cNvSpPr>
          <p:nvPr/>
        </p:nvSpPr>
        <p:spPr bwMode="auto">
          <a:xfrm>
            <a:off x="5356225" y="5562600"/>
            <a:ext cx="95250" cy="6477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8" name="Rectangle 113"/>
          <p:cNvSpPr>
            <a:spLocks noChangeArrowheads="1"/>
          </p:cNvSpPr>
          <p:nvPr/>
        </p:nvSpPr>
        <p:spPr bwMode="auto">
          <a:xfrm>
            <a:off x="5770563" y="5372100"/>
            <a:ext cx="95250" cy="8382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89" name="Rectangle 114" descr="Wide downward diagonal"/>
          <p:cNvSpPr>
            <a:spLocks noChangeArrowheads="1"/>
          </p:cNvSpPr>
          <p:nvPr/>
        </p:nvSpPr>
        <p:spPr bwMode="auto">
          <a:xfrm>
            <a:off x="869950" y="5334000"/>
            <a:ext cx="85725" cy="87630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0" name="Rectangle 115" descr="Wide downward diagonal"/>
          <p:cNvSpPr>
            <a:spLocks noChangeArrowheads="1"/>
          </p:cNvSpPr>
          <p:nvPr/>
        </p:nvSpPr>
        <p:spPr bwMode="auto">
          <a:xfrm>
            <a:off x="1284288" y="5181600"/>
            <a:ext cx="95250" cy="102870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1" name="Rectangle 116" descr="Wide downward diagonal"/>
          <p:cNvSpPr>
            <a:spLocks noChangeArrowheads="1"/>
          </p:cNvSpPr>
          <p:nvPr/>
        </p:nvSpPr>
        <p:spPr bwMode="auto">
          <a:xfrm>
            <a:off x="1708150" y="4962525"/>
            <a:ext cx="85725" cy="124777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2" name="Rectangle 117" descr="Wide downward diagonal"/>
          <p:cNvSpPr>
            <a:spLocks noChangeArrowheads="1"/>
          </p:cNvSpPr>
          <p:nvPr/>
        </p:nvSpPr>
        <p:spPr bwMode="auto">
          <a:xfrm>
            <a:off x="2122488" y="5162550"/>
            <a:ext cx="84137" cy="104775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3" name="Rectangle 118" descr="Wide downward diagonal"/>
          <p:cNvSpPr>
            <a:spLocks noChangeArrowheads="1"/>
          </p:cNvSpPr>
          <p:nvPr/>
        </p:nvSpPr>
        <p:spPr bwMode="auto">
          <a:xfrm>
            <a:off x="2535238" y="5172075"/>
            <a:ext cx="85725" cy="103822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4" name="Rectangle 119" descr="Wide downward diagonal"/>
          <p:cNvSpPr>
            <a:spLocks noChangeArrowheads="1"/>
          </p:cNvSpPr>
          <p:nvPr/>
        </p:nvSpPr>
        <p:spPr bwMode="auto">
          <a:xfrm>
            <a:off x="2949575" y="5124450"/>
            <a:ext cx="95250" cy="108585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5" name="Rectangle 120" descr="Wide downward diagonal"/>
          <p:cNvSpPr>
            <a:spLocks noChangeArrowheads="1"/>
          </p:cNvSpPr>
          <p:nvPr/>
        </p:nvSpPr>
        <p:spPr bwMode="auto">
          <a:xfrm>
            <a:off x="3373438" y="4991100"/>
            <a:ext cx="84137" cy="121920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6" name="Rectangle 121" descr="Wide downward diagonal"/>
          <p:cNvSpPr>
            <a:spLocks noChangeArrowheads="1"/>
          </p:cNvSpPr>
          <p:nvPr/>
        </p:nvSpPr>
        <p:spPr bwMode="auto">
          <a:xfrm>
            <a:off x="3787775" y="4981575"/>
            <a:ext cx="84138" cy="122872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7" name="Rectangle 122" descr="Wide downward diagonal"/>
          <p:cNvSpPr>
            <a:spLocks noChangeArrowheads="1"/>
          </p:cNvSpPr>
          <p:nvPr/>
        </p:nvSpPr>
        <p:spPr bwMode="auto">
          <a:xfrm>
            <a:off x="4200525" y="5181600"/>
            <a:ext cx="84138" cy="102870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8" name="Rectangle 123" descr="Wide downward diagonal"/>
          <p:cNvSpPr>
            <a:spLocks noChangeArrowheads="1"/>
          </p:cNvSpPr>
          <p:nvPr/>
        </p:nvSpPr>
        <p:spPr bwMode="auto">
          <a:xfrm>
            <a:off x="4614863" y="5429250"/>
            <a:ext cx="95250" cy="78105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99" name="Rectangle 124" descr="Wide downward diagonal"/>
          <p:cNvSpPr>
            <a:spLocks noChangeArrowheads="1"/>
          </p:cNvSpPr>
          <p:nvPr/>
        </p:nvSpPr>
        <p:spPr bwMode="auto">
          <a:xfrm>
            <a:off x="5038725" y="5429250"/>
            <a:ext cx="84138" cy="78105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0" name="Rectangle 125" descr="Wide downward diagonal"/>
          <p:cNvSpPr>
            <a:spLocks noChangeArrowheads="1"/>
          </p:cNvSpPr>
          <p:nvPr/>
        </p:nvSpPr>
        <p:spPr bwMode="auto">
          <a:xfrm>
            <a:off x="5451475" y="5476875"/>
            <a:ext cx="85725" cy="73342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1" name="Rectangle 126" descr="Wide downward diagonal"/>
          <p:cNvSpPr>
            <a:spLocks noChangeArrowheads="1"/>
          </p:cNvSpPr>
          <p:nvPr/>
        </p:nvSpPr>
        <p:spPr bwMode="auto">
          <a:xfrm>
            <a:off x="5865813" y="5400675"/>
            <a:ext cx="84137" cy="80962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2" name="Rectangle 127"/>
          <p:cNvSpPr>
            <a:spLocks noChangeArrowheads="1"/>
          </p:cNvSpPr>
          <p:nvPr/>
        </p:nvSpPr>
        <p:spPr bwMode="auto">
          <a:xfrm>
            <a:off x="955675" y="4876800"/>
            <a:ext cx="95250" cy="133350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3" name="Rectangle 128"/>
          <p:cNvSpPr>
            <a:spLocks noChangeArrowheads="1"/>
          </p:cNvSpPr>
          <p:nvPr/>
        </p:nvSpPr>
        <p:spPr bwMode="auto">
          <a:xfrm>
            <a:off x="1379538" y="4991100"/>
            <a:ext cx="95250" cy="121920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4" name="Rectangle 129"/>
          <p:cNvSpPr>
            <a:spLocks noChangeArrowheads="1"/>
          </p:cNvSpPr>
          <p:nvPr/>
        </p:nvSpPr>
        <p:spPr bwMode="auto">
          <a:xfrm>
            <a:off x="1793875" y="4610100"/>
            <a:ext cx="95250" cy="160020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5" name="Rectangle 130"/>
          <p:cNvSpPr>
            <a:spLocks noChangeArrowheads="1"/>
          </p:cNvSpPr>
          <p:nvPr/>
        </p:nvSpPr>
        <p:spPr bwMode="auto">
          <a:xfrm>
            <a:off x="2206625" y="4924425"/>
            <a:ext cx="95250" cy="128587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6" name="Rectangle 131"/>
          <p:cNvSpPr>
            <a:spLocks noChangeArrowheads="1"/>
          </p:cNvSpPr>
          <p:nvPr/>
        </p:nvSpPr>
        <p:spPr bwMode="auto">
          <a:xfrm>
            <a:off x="2620963" y="4857750"/>
            <a:ext cx="95250" cy="135255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7" name="Rectangle 132"/>
          <p:cNvSpPr>
            <a:spLocks noChangeArrowheads="1"/>
          </p:cNvSpPr>
          <p:nvPr/>
        </p:nvSpPr>
        <p:spPr bwMode="auto">
          <a:xfrm>
            <a:off x="3044825" y="4905375"/>
            <a:ext cx="95250" cy="130492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8" name="Rectangle 133"/>
          <p:cNvSpPr>
            <a:spLocks noChangeArrowheads="1"/>
          </p:cNvSpPr>
          <p:nvPr/>
        </p:nvSpPr>
        <p:spPr bwMode="auto">
          <a:xfrm>
            <a:off x="3457575" y="4752975"/>
            <a:ext cx="96838" cy="145732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09" name="Rectangle 134"/>
          <p:cNvSpPr>
            <a:spLocks noChangeArrowheads="1"/>
          </p:cNvSpPr>
          <p:nvPr/>
        </p:nvSpPr>
        <p:spPr bwMode="auto">
          <a:xfrm>
            <a:off x="3871913" y="4486275"/>
            <a:ext cx="95250" cy="172402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0" name="Rectangle 135"/>
          <p:cNvSpPr>
            <a:spLocks noChangeArrowheads="1"/>
          </p:cNvSpPr>
          <p:nvPr/>
        </p:nvSpPr>
        <p:spPr bwMode="auto">
          <a:xfrm>
            <a:off x="4284663" y="4857750"/>
            <a:ext cx="96837" cy="135255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1" name="Rectangle 136"/>
          <p:cNvSpPr>
            <a:spLocks noChangeArrowheads="1"/>
          </p:cNvSpPr>
          <p:nvPr/>
        </p:nvSpPr>
        <p:spPr bwMode="auto">
          <a:xfrm>
            <a:off x="4710113" y="5267325"/>
            <a:ext cx="95250" cy="94297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2" name="Rectangle 137"/>
          <p:cNvSpPr>
            <a:spLocks noChangeArrowheads="1"/>
          </p:cNvSpPr>
          <p:nvPr/>
        </p:nvSpPr>
        <p:spPr bwMode="auto">
          <a:xfrm>
            <a:off x="5122863" y="5591175"/>
            <a:ext cx="95250" cy="61912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3" name="Rectangle 138"/>
          <p:cNvSpPr>
            <a:spLocks noChangeArrowheads="1"/>
          </p:cNvSpPr>
          <p:nvPr/>
        </p:nvSpPr>
        <p:spPr bwMode="auto">
          <a:xfrm>
            <a:off x="5537200" y="5438775"/>
            <a:ext cx="95250" cy="77152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4" name="Rectangle 139"/>
          <p:cNvSpPr>
            <a:spLocks noChangeArrowheads="1"/>
          </p:cNvSpPr>
          <p:nvPr/>
        </p:nvSpPr>
        <p:spPr bwMode="auto">
          <a:xfrm>
            <a:off x="5949950" y="5286375"/>
            <a:ext cx="95250" cy="923925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5" name="Line 140"/>
          <p:cNvSpPr>
            <a:spLocks noChangeShapeType="1"/>
          </p:cNvSpPr>
          <p:nvPr/>
        </p:nvSpPr>
        <p:spPr bwMode="auto">
          <a:xfrm>
            <a:off x="711200" y="3609975"/>
            <a:ext cx="1588" cy="2600325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6" name="Line 141"/>
          <p:cNvSpPr>
            <a:spLocks noChangeShapeType="1"/>
          </p:cNvSpPr>
          <p:nvPr/>
        </p:nvSpPr>
        <p:spPr bwMode="auto">
          <a:xfrm>
            <a:off x="679450" y="62103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7" name="Line 142"/>
          <p:cNvSpPr>
            <a:spLocks noChangeShapeType="1"/>
          </p:cNvSpPr>
          <p:nvPr/>
        </p:nvSpPr>
        <p:spPr bwMode="auto">
          <a:xfrm>
            <a:off x="679450" y="61245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8" name="Line 143"/>
          <p:cNvSpPr>
            <a:spLocks noChangeShapeType="1"/>
          </p:cNvSpPr>
          <p:nvPr/>
        </p:nvSpPr>
        <p:spPr bwMode="auto">
          <a:xfrm>
            <a:off x="679450" y="60388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19" name="Line 144"/>
          <p:cNvSpPr>
            <a:spLocks noChangeShapeType="1"/>
          </p:cNvSpPr>
          <p:nvPr/>
        </p:nvSpPr>
        <p:spPr bwMode="auto">
          <a:xfrm>
            <a:off x="679450" y="59531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0" name="Line 145"/>
          <p:cNvSpPr>
            <a:spLocks noChangeShapeType="1"/>
          </p:cNvSpPr>
          <p:nvPr/>
        </p:nvSpPr>
        <p:spPr bwMode="auto">
          <a:xfrm>
            <a:off x="679450" y="58674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1" name="Line 146"/>
          <p:cNvSpPr>
            <a:spLocks noChangeShapeType="1"/>
          </p:cNvSpPr>
          <p:nvPr/>
        </p:nvSpPr>
        <p:spPr bwMode="auto">
          <a:xfrm>
            <a:off x="679450" y="57816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2" name="Line 147"/>
          <p:cNvSpPr>
            <a:spLocks noChangeShapeType="1"/>
          </p:cNvSpPr>
          <p:nvPr/>
        </p:nvSpPr>
        <p:spPr bwMode="auto">
          <a:xfrm>
            <a:off x="679450" y="56864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3" name="Line 148"/>
          <p:cNvSpPr>
            <a:spLocks noChangeShapeType="1"/>
          </p:cNvSpPr>
          <p:nvPr/>
        </p:nvSpPr>
        <p:spPr bwMode="auto">
          <a:xfrm>
            <a:off x="679450" y="56007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4" name="Line 149"/>
          <p:cNvSpPr>
            <a:spLocks noChangeShapeType="1"/>
          </p:cNvSpPr>
          <p:nvPr/>
        </p:nvSpPr>
        <p:spPr bwMode="auto">
          <a:xfrm>
            <a:off x="679450" y="55149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5" name="Line 150"/>
          <p:cNvSpPr>
            <a:spLocks noChangeShapeType="1"/>
          </p:cNvSpPr>
          <p:nvPr/>
        </p:nvSpPr>
        <p:spPr bwMode="auto">
          <a:xfrm>
            <a:off x="679450" y="54292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6" name="Line 151"/>
          <p:cNvSpPr>
            <a:spLocks noChangeShapeType="1"/>
          </p:cNvSpPr>
          <p:nvPr/>
        </p:nvSpPr>
        <p:spPr bwMode="auto">
          <a:xfrm>
            <a:off x="679450" y="53435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7" name="Line 152"/>
          <p:cNvSpPr>
            <a:spLocks noChangeShapeType="1"/>
          </p:cNvSpPr>
          <p:nvPr/>
        </p:nvSpPr>
        <p:spPr bwMode="auto">
          <a:xfrm>
            <a:off x="679450" y="52578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8" name="Line 153"/>
          <p:cNvSpPr>
            <a:spLocks noChangeShapeType="1"/>
          </p:cNvSpPr>
          <p:nvPr/>
        </p:nvSpPr>
        <p:spPr bwMode="auto">
          <a:xfrm>
            <a:off x="679450" y="51720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29" name="Line 154"/>
          <p:cNvSpPr>
            <a:spLocks noChangeShapeType="1"/>
          </p:cNvSpPr>
          <p:nvPr/>
        </p:nvSpPr>
        <p:spPr bwMode="auto">
          <a:xfrm>
            <a:off x="679450" y="50863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0" name="Line 155"/>
          <p:cNvSpPr>
            <a:spLocks noChangeShapeType="1"/>
          </p:cNvSpPr>
          <p:nvPr/>
        </p:nvSpPr>
        <p:spPr bwMode="auto">
          <a:xfrm>
            <a:off x="679450" y="50006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1" name="Line 156"/>
          <p:cNvSpPr>
            <a:spLocks noChangeShapeType="1"/>
          </p:cNvSpPr>
          <p:nvPr/>
        </p:nvSpPr>
        <p:spPr bwMode="auto">
          <a:xfrm>
            <a:off x="679450" y="49149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2" name="Line 157"/>
          <p:cNvSpPr>
            <a:spLocks noChangeShapeType="1"/>
          </p:cNvSpPr>
          <p:nvPr/>
        </p:nvSpPr>
        <p:spPr bwMode="auto">
          <a:xfrm>
            <a:off x="679450" y="48196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3" name="Line 158"/>
          <p:cNvSpPr>
            <a:spLocks noChangeShapeType="1"/>
          </p:cNvSpPr>
          <p:nvPr/>
        </p:nvSpPr>
        <p:spPr bwMode="auto">
          <a:xfrm>
            <a:off x="679450" y="47339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4" name="Line 159"/>
          <p:cNvSpPr>
            <a:spLocks noChangeShapeType="1"/>
          </p:cNvSpPr>
          <p:nvPr/>
        </p:nvSpPr>
        <p:spPr bwMode="auto">
          <a:xfrm>
            <a:off x="679450" y="46482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5" name="Line 160"/>
          <p:cNvSpPr>
            <a:spLocks noChangeShapeType="1"/>
          </p:cNvSpPr>
          <p:nvPr/>
        </p:nvSpPr>
        <p:spPr bwMode="auto">
          <a:xfrm>
            <a:off x="679450" y="45624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6" name="Line 161"/>
          <p:cNvSpPr>
            <a:spLocks noChangeShapeType="1"/>
          </p:cNvSpPr>
          <p:nvPr/>
        </p:nvSpPr>
        <p:spPr bwMode="auto">
          <a:xfrm>
            <a:off x="679450" y="44767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7" name="Line 162"/>
          <p:cNvSpPr>
            <a:spLocks noChangeShapeType="1"/>
          </p:cNvSpPr>
          <p:nvPr/>
        </p:nvSpPr>
        <p:spPr bwMode="auto">
          <a:xfrm>
            <a:off x="679450" y="43910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8" name="Line 163"/>
          <p:cNvSpPr>
            <a:spLocks noChangeShapeType="1"/>
          </p:cNvSpPr>
          <p:nvPr/>
        </p:nvSpPr>
        <p:spPr bwMode="auto">
          <a:xfrm>
            <a:off x="679450" y="43053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9" name="Line 164"/>
          <p:cNvSpPr>
            <a:spLocks noChangeShapeType="1"/>
          </p:cNvSpPr>
          <p:nvPr/>
        </p:nvSpPr>
        <p:spPr bwMode="auto">
          <a:xfrm>
            <a:off x="679450" y="42195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0" name="Line 165"/>
          <p:cNvSpPr>
            <a:spLocks noChangeShapeType="1"/>
          </p:cNvSpPr>
          <p:nvPr/>
        </p:nvSpPr>
        <p:spPr bwMode="auto">
          <a:xfrm>
            <a:off x="679450" y="41338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1" name="Line 166"/>
          <p:cNvSpPr>
            <a:spLocks noChangeShapeType="1"/>
          </p:cNvSpPr>
          <p:nvPr/>
        </p:nvSpPr>
        <p:spPr bwMode="auto">
          <a:xfrm>
            <a:off x="679450" y="40481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2" name="Line 167"/>
          <p:cNvSpPr>
            <a:spLocks noChangeShapeType="1"/>
          </p:cNvSpPr>
          <p:nvPr/>
        </p:nvSpPr>
        <p:spPr bwMode="auto">
          <a:xfrm>
            <a:off x="679450" y="395287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3" name="Line 168"/>
          <p:cNvSpPr>
            <a:spLocks noChangeShapeType="1"/>
          </p:cNvSpPr>
          <p:nvPr/>
        </p:nvSpPr>
        <p:spPr bwMode="auto">
          <a:xfrm>
            <a:off x="679450" y="386715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4" name="Line 169"/>
          <p:cNvSpPr>
            <a:spLocks noChangeShapeType="1"/>
          </p:cNvSpPr>
          <p:nvPr/>
        </p:nvSpPr>
        <p:spPr bwMode="auto">
          <a:xfrm>
            <a:off x="679450" y="3781425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5" name="Line 170"/>
          <p:cNvSpPr>
            <a:spLocks noChangeShapeType="1"/>
          </p:cNvSpPr>
          <p:nvPr/>
        </p:nvSpPr>
        <p:spPr bwMode="auto">
          <a:xfrm>
            <a:off x="679450" y="3695700"/>
            <a:ext cx="31750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6" name="Line 172"/>
          <p:cNvSpPr>
            <a:spLocks noChangeShapeType="1"/>
          </p:cNvSpPr>
          <p:nvPr/>
        </p:nvSpPr>
        <p:spPr bwMode="auto">
          <a:xfrm>
            <a:off x="668338" y="6210300"/>
            <a:ext cx="428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7" name="Line 173"/>
          <p:cNvSpPr>
            <a:spLocks noChangeShapeType="1"/>
          </p:cNvSpPr>
          <p:nvPr/>
        </p:nvSpPr>
        <p:spPr bwMode="auto">
          <a:xfrm>
            <a:off x="668338" y="5781675"/>
            <a:ext cx="428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8" name="Line 174"/>
          <p:cNvSpPr>
            <a:spLocks noChangeShapeType="1"/>
          </p:cNvSpPr>
          <p:nvPr/>
        </p:nvSpPr>
        <p:spPr bwMode="auto">
          <a:xfrm>
            <a:off x="668338" y="5343525"/>
            <a:ext cx="428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49" name="Line 175"/>
          <p:cNvSpPr>
            <a:spLocks noChangeShapeType="1"/>
          </p:cNvSpPr>
          <p:nvPr/>
        </p:nvSpPr>
        <p:spPr bwMode="auto">
          <a:xfrm>
            <a:off x="668338" y="4914900"/>
            <a:ext cx="428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0" name="Line 176"/>
          <p:cNvSpPr>
            <a:spLocks noChangeShapeType="1"/>
          </p:cNvSpPr>
          <p:nvPr/>
        </p:nvSpPr>
        <p:spPr bwMode="auto">
          <a:xfrm>
            <a:off x="668338" y="4476750"/>
            <a:ext cx="428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1" name="Line 177"/>
          <p:cNvSpPr>
            <a:spLocks noChangeShapeType="1"/>
          </p:cNvSpPr>
          <p:nvPr/>
        </p:nvSpPr>
        <p:spPr bwMode="auto">
          <a:xfrm>
            <a:off x="668338" y="4048125"/>
            <a:ext cx="42862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2" name="Line 179"/>
          <p:cNvSpPr>
            <a:spLocks noChangeShapeType="1"/>
          </p:cNvSpPr>
          <p:nvPr/>
        </p:nvSpPr>
        <p:spPr bwMode="auto">
          <a:xfrm>
            <a:off x="711200" y="6210300"/>
            <a:ext cx="7589838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3" name="Line 180"/>
          <p:cNvSpPr>
            <a:spLocks noChangeShapeType="1"/>
          </p:cNvSpPr>
          <p:nvPr/>
        </p:nvSpPr>
        <p:spPr bwMode="auto">
          <a:xfrm flipV="1">
            <a:off x="711200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4" name="Line 181"/>
          <p:cNvSpPr>
            <a:spLocks noChangeShapeType="1"/>
          </p:cNvSpPr>
          <p:nvPr/>
        </p:nvSpPr>
        <p:spPr bwMode="auto">
          <a:xfrm flipV="1">
            <a:off x="1125538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5" name="Line 182"/>
          <p:cNvSpPr>
            <a:spLocks noChangeShapeType="1"/>
          </p:cNvSpPr>
          <p:nvPr/>
        </p:nvSpPr>
        <p:spPr bwMode="auto">
          <a:xfrm flipV="1">
            <a:off x="1549400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6" name="Line 183"/>
          <p:cNvSpPr>
            <a:spLocks noChangeShapeType="1"/>
          </p:cNvSpPr>
          <p:nvPr/>
        </p:nvSpPr>
        <p:spPr bwMode="auto">
          <a:xfrm flipV="1">
            <a:off x="1962150" y="6210300"/>
            <a:ext cx="3175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7" name="Line 184"/>
          <p:cNvSpPr>
            <a:spLocks noChangeShapeType="1"/>
          </p:cNvSpPr>
          <p:nvPr/>
        </p:nvSpPr>
        <p:spPr bwMode="auto">
          <a:xfrm flipV="1">
            <a:off x="2376488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8" name="Line 185"/>
          <p:cNvSpPr>
            <a:spLocks noChangeShapeType="1"/>
          </p:cNvSpPr>
          <p:nvPr/>
        </p:nvSpPr>
        <p:spPr bwMode="auto">
          <a:xfrm flipV="1">
            <a:off x="2790825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59" name="Line 186"/>
          <p:cNvSpPr>
            <a:spLocks noChangeShapeType="1"/>
          </p:cNvSpPr>
          <p:nvPr/>
        </p:nvSpPr>
        <p:spPr bwMode="auto">
          <a:xfrm flipV="1">
            <a:off x="3214688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0" name="Line 187"/>
          <p:cNvSpPr>
            <a:spLocks noChangeShapeType="1"/>
          </p:cNvSpPr>
          <p:nvPr/>
        </p:nvSpPr>
        <p:spPr bwMode="auto">
          <a:xfrm flipV="1">
            <a:off x="3627438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1" name="Line 188"/>
          <p:cNvSpPr>
            <a:spLocks noChangeShapeType="1"/>
          </p:cNvSpPr>
          <p:nvPr/>
        </p:nvSpPr>
        <p:spPr bwMode="auto">
          <a:xfrm flipV="1">
            <a:off x="4041775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2" name="Line 189"/>
          <p:cNvSpPr>
            <a:spLocks noChangeShapeType="1"/>
          </p:cNvSpPr>
          <p:nvPr/>
        </p:nvSpPr>
        <p:spPr bwMode="auto">
          <a:xfrm flipV="1">
            <a:off x="4454525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3" name="Line 190"/>
          <p:cNvSpPr>
            <a:spLocks noChangeShapeType="1"/>
          </p:cNvSpPr>
          <p:nvPr/>
        </p:nvSpPr>
        <p:spPr bwMode="auto">
          <a:xfrm flipV="1">
            <a:off x="4879975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4" name="Line 191"/>
          <p:cNvSpPr>
            <a:spLocks noChangeShapeType="1"/>
          </p:cNvSpPr>
          <p:nvPr/>
        </p:nvSpPr>
        <p:spPr bwMode="auto">
          <a:xfrm flipV="1">
            <a:off x="5292725" y="6210300"/>
            <a:ext cx="1588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5" name="Line 192"/>
          <p:cNvSpPr>
            <a:spLocks noChangeShapeType="1"/>
          </p:cNvSpPr>
          <p:nvPr/>
        </p:nvSpPr>
        <p:spPr bwMode="auto">
          <a:xfrm flipV="1">
            <a:off x="5707063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6" name="Line 193"/>
          <p:cNvSpPr>
            <a:spLocks noChangeShapeType="1"/>
          </p:cNvSpPr>
          <p:nvPr/>
        </p:nvSpPr>
        <p:spPr bwMode="auto">
          <a:xfrm flipV="1">
            <a:off x="6119813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7" name="Line 194"/>
          <p:cNvSpPr>
            <a:spLocks noChangeShapeType="1"/>
          </p:cNvSpPr>
          <p:nvPr/>
        </p:nvSpPr>
        <p:spPr bwMode="auto">
          <a:xfrm flipV="1">
            <a:off x="6543675" y="6210300"/>
            <a:ext cx="3175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8" name="Line 195"/>
          <p:cNvSpPr>
            <a:spLocks noChangeShapeType="1"/>
          </p:cNvSpPr>
          <p:nvPr/>
        </p:nvSpPr>
        <p:spPr bwMode="auto">
          <a:xfrm flipV="1">
            <a:off x="6958013" y="6210300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69" name="Freeform 196"/>
          <p:cNvSpPr>
            <a:spLocks/>
          </p:cNvSpPr>
          <p:nvPr/>
        </p:nvSpPr>
        <p:spPr bwMode="auto">
          <a:xfrm>
            <a:off x="1336675" y="4695825"/>
            <a:ext cx="414338" cy="238125"/>
          </a:xfrm>
          <a:custGeom>
            <a:avLst/>
            <a:gdLst>
              <a:gd name="T0" fmla="*/ 0 w 234"/>
              <a:gd name="T1" fmla="*/ 0 h 150"/>
              <a:gd name="T2" fmla="*/ 106241 w 234"/>
              <a:gd name="T3" fmla="*/ 66675 h 150"/>
              <a:gd name="T4" fmla="*/ 201857 w 234"/>
              <a:gd name="T5" fmla="*/ 133350 h 150"/>
              <a:gd name="T6" fmla="*/ 308098 w 234"/>
              <a:gd name="T7" fmla="*/ 200025 h 150"/>
              <a:gd name="T8" fmla="*/ 361218 w 234"/>
              <a:gd name="T9" fmla="*/ 219075 h 150"/>
              <a:gd name="T10" fmla="*/ 414338 w 234"/>
              <a:gd name="T11" fmla="*/ 238125 h 15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34"/>
              <a:gd name="T19" fmla="*/ 0 h 150"/>
              <a:gd name="T20" fmla="*/ 234 w 234"/>
              <a:gd name="T21" fmla="*/ 150 h 15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34" h="150">
                <a:moveTo>
                  <a:pt x="0" y="0"/>
                </a:moveTo>
                <a:lnTo>
                  <a:pt x="60" y="42"/>
                </a:lnTo>
                <a:lnTo>
                  <a:pt x="114" y="84"/>
                </a:lnTo>
                <a:lnTo>
                  <a:pt x="174" y="126"/>
                </a:lnTo>
                <a:lnTo>
                  <a:pt x="204" y="138"/>
                </a:lnTo>
                <a:lnTo>
                  <a:pt x="234" y="15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0" name="Freeform 197"/>
          <p:cNvSpPr>
            <a:spLocks/>
          </p:cNvSpPr>
          <p:nvPr/>
        </p:nvSpPr>
        <p:spPr bwMode="auto">
          <a:xfrm>
            <a:off x="1751013" y="4895850"/>
            <a:ext cx="412750" cy="47625"/>
          </a:xfrm>
          <a:custGeom>
            <a:avLst/>
            <a:gdLst>
              <a:gd name="T0" fmla="*/ 0 w 234"/>
              <a:gd name="T1" fmla="*/ 38100 h 30"/>
              <a:gd name="T2" fmla="*/ 52917 w 234"/>
              <a:gd name="T3" fmla="*/ 47625 h 30"/>
              <a:gd name="T4" fmla="*/ 105833 w 234"/>
              <a:gd name="T5" fmla="*/ 38100 h 30"/>
              <a:gd name="T6" fmla="*/ 201083 w 234"/>
              <a:gd name="T7" fmla="*/ 19050 h 30"/>
              <a:gd name="T8" fmla="*/ 306917 w 234"/>
              <a:gd name="T9" fmla="*/ 0 h 30"/>
              <a:gd name="T10" fmla="*/ 359833 w 234"/>
              <a:gd name="T11" fmla="*/ 0 h 30"/>
              <a:gd name="T12" fmla="*/ 412750 w 234"/>
              <a:gd name="T13" fmla="*/ 0 h 3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34"/>
              <a:gd name="T22" fmla="*/ 0 h 30"/>
              <a:gd name="T23" fmla="*/ 234 w 234"/>
              <a:gd name="T24" fmla="*/ 30 h 3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34" h="30">
                <a:moveTo>
                  <a:pt x="0" y="24"/>
                </a:moveTo>
                <a:lnTo>
                  <a:pt x="30" y="30"/>
                </a:lnTo>
                <a:lnTo>
                  <a:pt x="60" y="24"/>
                </a:lnTo>
                <a:lnTo>
                  <a:pt x="114" y="12"/>
                </a:lnTo>
                <a:lnTo>
                  <a:pt x="174" y="0"/>
                </a:lnTo>
                <a:lnTo>
                  <a:pt x="204" y="0"/>
                </a:lnTo>
                <a:lnTo>
                  <a:pt x="234" y="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1" name="Freeform 198"/>
          <p:cNvSpPr>
            <a:spLocks/>
          </p:cNvSpPr>
          <p:nvPr/>
        </p:nvSpPr>
        <p:spPr bwMode="auto">
          <a:xfrm>
            <a:off x="2163763" y="4895850"/>
            <a:ext cx="425450" cy="190500"/>
          </a:xfrm>
          <a:custGeom>
            <a:avLst/>
            <a:gdLst>
              <a:gd name="T0" fmla="*/ 0 w 240"/>
              <a:gd name="T1" fmla="*/ 0 h 120"/>
              <a:gd name="T2" fmla="*/ 53181 w 240"/>
              <a:gd name="T3" fmla="*/ 19050 h 120"/>
              <a:gd name="T4" fmla="*/ 106363 w 240"/>
              <a:gd name="T5" fmla="*/ 47625 h 120"/>
              <a:gd name="T6" fmla="*/ 212725 w 240"/>
              <a:gd name="T7" fmla="*/ 114300 h 120"/>
              <a:gd name="T8" fmla="*/ 265906 w 240"/>
              <a:gd name="T9" fmla="*/ 152400 h 120"/>
              <a:gd name="T10" fmla="*/ 319088 w 240"/>
              <a:gd name="T11" fmla="*/ 180975 h 120"/>
              <a:gd name="T12" fmla="*/ 372269 w 240"/>
              <a:gd name="T13" fmla="*/ 190500 h 120"/>
              <a:gd name="T14" fmla="*/ 425450 w 240"/>
              <a:gd name="T15" fmla="*/ 180975 h 12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40"/>
              <a:gd name="T25" fmla="*/ 0 h 120"/>
              <a:gd name="T26" fmla="*/ 240 w 240"/>
              <a:gd name="T27" fmla="*/ 120 h 12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40" h="120">
                <a:moveTo>
                  <a:pt x="0" y="0"/>
                </a:moveTo>
                <a:lnTo>
                  <a:pt x="30" y="12"/>
                </a:lnTo>
                <a:lnTo>
                  <a:pt x="60" y="30"/>
                </a:lnTo>
                <a:lnTo>
                  <a:pt x="120" y="72"/>
                </a:lnTo>
                <a:lnTo>
                  <a:pt x="150" y="96"/>
                </a:lnTo>
                <a:lnTo>
                  <a:pt x="180" y="114"/>
                </a:lnTo>
                <a:lnTo>
                  <a:pt x="210" y="120"/>
                </a:lnTo>
                <a:lnTo>
                  <a:pt x="240" y="114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2" name="Freeform 199"/>
          <p:cNvSpPr>
            <a:spLocks/>
          </p:cNvSpPr>
          <p:nvPr/>
        </p:nvSpPr>
        <p:spPr bwMode="auto">
          <a:xfrm>
            <a:off x="2589213" y="4591050"/>
            <a:ext cx="412750" cy="485775"/>
          </a:xfrm>
          <a:custGeom>
            <a:avLst/>
            <a:gdLst>
              <a:gd name="T0" fmla="*/ 0 w 234"/>
              <a:gd name="T1" fmla="*/ 485775 h 306"/>
              <a:gd name="T2" fmla="*/ 21167 w 234"/>
              <a:gd name="T3" fmla="*/ 476250 h 306"/>
              <a:gd name="T4" fmla="*/ 52917 w 234"/>
              <a:gd name="T5" fmla="*/ 457200 h 306"/>
              <a:gd name="T6" fmla="*/ 105833 w 234"/>
              <a:gd name="T7" fmla="*/ 400050 h 306"/>
              <a:gd name="T8" fmla="*/ 158750 w 234"/>
              <a:gd name="T9" fmla="*/ 333375 h 306"/>
              <a:gd name="T10" fmla="*/ 211667 w 234"/>
              <a:gd name="T11" fmla="*/ 257175 h 306"/>
              <a:gd name="T12" fmla="*/ 254000 w 234"/>
              <a:gd name="T13" fmla="*/ 171450 h 306"/>
              <a:gd name="T14" fmla="*/ 306917 w 234"/>
              <a:gd name="T15" fmla="*/ 104775 h 306"/>
              <a:gd name="T16" fmla="*/ 359833 w 234"/>
              <a:gd name="T17" fmla="*/ 38100 h 306"/>
              <a:gd name="T18" fmla="*/ 412750 w 234"/>
              <a:gd name="T19" fmla="*/ 0 h 30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34"/>
              <a:gd name="T31" fmla="*/ 0 h 306"/>
              <a:gd name="T32" fmla="*/ 234 w 234"/>
              <a:gd name="T33" fmla="*/ 306 h 30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34" h="306">
                <a:moveTo>
                  <a:pt x="0" y="306"/>
                </a:moveTo>
                <a:lnTo>
                  <a:pt x="12" y="300"/>
                </a:lnTo>
                <a:lnTo>
                  <a:pt x="30" y="288"/>
                </a:lnTo>
                <a:lnTo>
                  <a:pt x="60" y="252"/>
                </a:lnTo>
                <a:lnTo>
                  <a:pt x="90" y="210"/>
                </a:lnTo>
                <a:lnTo>
                  <a:pt x="120" y="162"/>
                </a:lnTo>
                <a:lnTo>
                  <a:pt x="144" y="108"/>
                </a:lnTo>
                <a:lnTo>
                  <a:pt x="174" y="66"/>
                </a:lnTo>
                <a:lnTo>
                  <a:pt x="204" y="24"/>
                </a:lnTo>
                <a:lnTo>
                  <a:pt x="234" y="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3" name="Freeform 200"/>
          <p:cNvSpPr>
            <a:spLocks/>
          </p:cNvSpPr>
          <p:nvPr/>
        </p:nvSpPr>
        <p:spPr bwMode="auto">
          <a:xfrm>
            <a:off x="3001963" y="4572000"/>
            <a:ext cx="414337" cy="47625"/>
          </a:xfrm>
          <a:custGeom>
            <a:avLst/>
            <a:gdLst>
              <a:gd name="T0" fmla="*/ 0 w 234"/>
              <a:gd name="T1" fmla="*/ 19050 h 30"/>
              <a:gd name="T2" fmla="*/ 53120 w 234"/>
              <a:gd name="T3" fmla="*/ 0 h 30"/>
              <a:gd name="T4" fmla="*/ 106241 w 234"/>
              <a:gd name="T5" fmla="*/ 0 h 30"/>
              <a:gd name="T6" fmla="*/ 159361 w 234"/>
              <a:gd name="T7" fmla="*/ 9525 h 30"/>
              <a:gd name="T8" fmla="*/ 201857 w 234"/>
              <a:gd name="T9" fmla="*/ 19050 h 30"/>
              <a:gd name="T10" fmla="*/ 254977 w 234"/>
              <a:gd name="T11" fmla="*/ 38100 h 30"/>
              <a:gd name="T12" fmla="*/ 308098 w 234"/>
              <a:gd name="T13" fmla="*/ 47625 h 30"/>
              <a:gd name="T14" fmla="*/ 361218 w 234"/>
              <a:gd name="T15" fmla="*/ 47625 h 30"/>
              <a:gd name="T16" fmla="*/ 414338 w 234"/>
              <a:gd name="T17" fmla="*/ 38100 h 3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4"/>
              <a:gd name="T28" fmla="*/ 0 h 30"/>
              <a:gd name="T29" fmla="*/ 234 w 234"/>
              <a:gd name="T30" fmla="*/ 30 h 3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4" h="30">
                <a:moveTo>
                  <a:pt x="0" y="12"/>
                </a:moveTo>
                <a:lnTo>
                  <a:pt x="30" y="0"/>
                </a:lnTo>
                <a:lnTo>
                  <a:pt x="60" y="0"/>
                </a:lnTo>
                <a:lnTo>
                  <a:pt x="90" y="6"/>
                </a:lnTo>
                <a:lnTo>
                  <a:pt x="114" y="12"/>
                </a:lnTo>
                <a:lnTo>
                  <a:pt x="144" y="24"/>
                </a:lnTo>
                <a:lnTo>
                  <a:pt x="174" y="30"/>
                </a:lnTo>
                <a:lnTo>
                  <a:pt x="204" y="30"/>
                </a:lnTo>
                <a:lnTo>
                  <a:pt x="234" y="24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4" name="Freeform 201"/>
          <p:cNvSpPr>
            <a:spLocks/>
          </p:cNvSpPr>
          <p:nvPr/>
        </p:nvSpPr>
        <p:spPr bwMode="auto">
          <a:xfrm>
            <a:off x="3416300" y="4210050"/>
            <a:ext cx="423863" cy="400050"/>
          </a:xfrm>
          <a:custGeom>
            <a:avLst/>
            <a:gdLst>
              <a:gd name="T0" fmla="*/ 0 w 240"/>
              <a:gd name="T1" fmla="*/ 400050 h 252"/>
              <a:gd name="T2" fmla="*/ 52983 w 240"/>
              <a:gd name="T3" fmla="*/ 361950 h 252"/>
              <a:gd name="T4" fmla="*/ 105966 w 240"/>
              <a:gd name="T5" fmla="*/ 314325 h 252"/>
              <a:gd name="T6" fmla="*/ 158949 w 240"/>
              <a:gd name="T7" fmla="*/ 247650 h 252"/>
              <a:gd name="T8" fmla="*/ 211932 w 240"/>
              <a:gd name="T9" fmla="*/ 180975 h 252"/>
              <a:gd name="T10" fmla="*/ 264914 w 240"/>
              <a:gd name="T11" fmla="*/ 114300 h 252"/>
              <a:gd name="T12" fmla="*/ 317897 w 240"/>
              <a:gd name="T13" fmla="*/ 66675 h 252"/>
              <a:gd name="T14" fmla="*/ 370880 w 240"/>
              <a:gd name="T15" fmla="*/ 19050 h 252"/>
              <a:gd name="T16" fmla="*/ 423863 w 240"/>
              <a:gd name="T17" fmla="*/ 0 h 25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40"/>
              <a:gd name="T28" fmla="*/ 0 h 252"/>
              <a:gd name="T29" fmla="*/ 240 w 240"/>
              <a:gd name="T30" fmla="*/ 252 h 25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40" h="252">
                <a:moveTo>
                  <a:pt x="0" y="252"/>
                </a:moveTo>
                <a:lnTo>
                  <a:pt x="30" y="228"/>
                </a:lnTo>
                <a:lnTo>
                  <a:pt x="60" y="198"/>
                </a:lnTo>
                <a:lnTo>
                  <a:pt x="90" y="156"/>
                </a:lnTo>
                <a:lnTo>
                  <a:pt x="120" y="114"/>
                </a:lnTo>
                <a:lnTo>
                  <a:pt x="150" y="72"/>
                </a:lnTo>
                <a:lnTo>
                  <a:pt x="180" y="42"/>
                </a:lnTo>
                <a:lnTo>
                  <a:pt x="210" y="12"/>
                </a:lnTo>
                <a:lnTo>
                  <a:pt x="240" y="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5" name="Freeform 202"/>
          <p:cNvSpPr>
            <a:spLocks/>
          </p:cNvSpPr>
          <p:nvPr/>
        </p:nvSpPr>
        <p:spPr bwMode="auto">
          <a:xfrm>
            <a:off x="3840163" y="4210050"/>
            <a:ext cx="412750" cy="276225"/>
          </a:xfrm>
          <a:custGeom>
            <a:avLst/>
            <a:gdLst>
              <a:gd name="T0" fmla="*/ 0 w 234"/>
              <a:gd name="T1" fmla="*/ 0 h 174"/>
              <a:gd name="T2" fmla="*/ 52917 w 234"/>
              <a:gd name="T3" fmla="*/ 0 h 174"/>
              <a:gd name="T4" fmla="*/ 105833 w 234"/>
              <a:gd name="T5" fmla="*/ 28575 h 174"/>
              <a:gd name="T6" fmla="*/ 158750 w 234"/>
              <a:gd name="T7" fmla="*/ 57150 h 174"/>
              <a:gd name="T8" fmla="*/ 211667 w 234"/>
              <a:gd name="T9" fmla="*/ 104775 h 174"/>
              <a:gd name="T10" fmla="*/ 306917 w 234"/>
              <a:gd name="T11" fmla="*/ 200025 h 174"/>
              <a:gd name="T12" fmla="*/ 359833 w 234"/>
              <a:gd name="T13" fmla="*/ 247650 h 174"/>
              <a:gd name="T14" fmla="*/ 412750 w 234"/>
              <a:gd name="T15" fmla="*/ 276225 h 17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4"/>
              <a:gd name="T25" fmla="*/ 0 h 174"/>
              <a:gd name="T26" fmla="*/ 234 w 234"/>
              <a:gd name="T27" fmla="*/ 174 h 17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4" h="174">
                <a:moveTo>
                  <a:pt x="0" y="0"/>
                </a:moveTo>
                <a:lnTo>
                  <a:pt x="30" y="0"/>
                </a:lnTo>
                <a:lnTo>
                  <a:pt x="60" y="18"/>
                </a:lnTo>
                <a:lnTo>
                  <a:pt x="90" y="36"/>
                </a:lnTo>
                <a:lnTo>
                  <a:pt x="120" y="66"/>
                </a:lnTo>
                <a:lnTo>
                  <a:pt x="174" y="126"/>
                </a:lnTo>
                <a:lnTo>
                  <a:pt x="204" y="156"/>
                </a:lnTo>
                <a:lnTo>
                  <a:pt x="234" y="174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6" name="Freeform 203"/>
          <p:cNvSpPr>
            <a:spLocks/>
          </p:cNvSpPr>
          <p:nvPr/>
        </p:nvSpPr>
        <p:spPr bwMode="auto">
          <a:xfrm>
            <a:off x="4252913" y="4486275"/>
            <a:ext cx="414337" cy="133350"/>
          </a:xfrm>
          <a:custGeom>
            <a:avLst/>
            <a:gdLst>
              <a:gd name="T0" fmla="*/ 0 w 234"/>
              <a:gd name="T1" fmla="*/ 0 h 84"/>
              <a:gd name="T2" fmla="*/ 53120 w 234"/>
              <a:gd name="T3" fmla="*/ 19050 h 84"/>
              <a:gd name="T4" fmla="*/ 106241 w 234"/>
              <a:gd name="T5" fmla="*/ 38100 h 84"/>
              <a:gd name="T6" fmla="*/ 201857 w 234"/>
              <a:gd name="T7" fmla="*/ 57150 h 84"/>
              <a:gd name="T8" fmla="*/ 254977 w 234"/>
              <a:gd name="T9" fmla="*/ 66675 h 84"/>
              <a:gd name="T10" fmla="*/ 308098 w 234"/>
              <a:gd name="T11" fmla="*/ 76200 h 84"/>
              <a:gd name="T12" fmla="*/ 361218 w 234"/>
              <a:gd name="T13" fmla="*/ 104775 h 84"/>
              <a:gd name="T14" fmla="*/ 414338 w 234"/>
              <a:gd name="T15" fmla="*/ 133350 h 8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34"/>
              <a:gd name="T25" fmla="*/ 0 h 84"/>
              <a:gd name="T26" fmla="*/ 234 w 234"/>
              <a:gd name="T27" fmla="*/ 84 h 8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34" h="84">
                <a:moveTo>
                  <a:pt x="0" y="0"/>
                </a:moveTo>
                <a:lnTo>
                  <a:pt x="30" y="12"/>
                </a:lnTo>
                <a:lnTo>
                  <a:pt x="60" y="24"/>
                </a:lnTo>
                <a:lnTo>
                  <a:pt x="114" y="36"/>
                </a:lnTo>
                <a:lnTo>
                  <a:pt x="144" y="42"/>
                </a:lnTo>
                <a:lnTo>
                  <a:pt x="174" y="48"/>
                </a:lnTo>
                <a:lnTo>
                  <a:pt x="204" y="66"/>
                </a:lnTo>
                <a:lnTo>
                  <a:pt x="234" y="84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7" name="Freeform 204"/>
          <p:cNvSpPr>
            <a:spLocks/>
          </p:cNvSpPr>
          <p:nvPr/>
        </p:nvSpPr>
        <p:spPr bwMode="auto">
          <a:xfrm>
            <a:off x="4667250" y="4619625"/>
            <a:ext cx="414338" cy="495300"/>
          </a:xfrm>
          <a:custGeom>
            <a:avLst/>
            <a:gdLst>
              <a:gd name="T0" fmla="*/ 0 w 234"/>
              <a:gd name="T1" fmla="*/ 0 h 312"/>
              <a:gd name="T2" fmla="*/ 53120 w 234"/>
              <a:gd name="T3" fmla="*/ 47625 h 312"/>
              <a:gd name="T4" fmla="*/ 106241 w 234"/>
              <a:gd name="T5" fmla="*/ 104775 h 312"/>
              <a:gd name="T6" fmla="*/ 159361 w 234"/>
              <a:gd name="T7" fmla="*/ 171450 h 312"/>
              <a:gd name="T8" fmla="*/ 201857 w 234"/>
              <a:gd name="T9" fmla="*/ 247650 h 312"/>
              <a:gd name="T10" fmla="*/ 254977 w 234"/>
              <a:gd name="T11" fmla="*/ 323850 h 312"/>
              <a:gd name="T12" fmla="*/ 308098 w 234"/>
              <a:gd name="T13" fmla="*/ 390525 h 312"/>
              <a:gd name="T14" fmla="*/ 361218 w 234"/>
              <a:gd name="T15" fmla="*/ 447675 h 312"/>
              <a:gd name="T16" fmla="*/ 414338 w 234"/>
              <a:gd name="T17" fmla="*/ 495300 h 31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34"/>
              <a:gd name="T28" fmla="*/ 0 h 312"/>
              <a:gd name="T29" fmla="*/ 234 w 234"/>
              <a:gd name="T30" fmla="*/ 312 h 31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34" h="312">
                <a:moveTo>
                  <a:pt x="0" y="0"/>
                </a:moveTo>
                <a:lnTo>
                  <a:pt x="30" y="30"/>
                </a:lnTo>
                <a:lnTo>
                  <a:pt x="60" y="66"/>
                </a:lnTo>
                <a:lnTo>
                  <a:pt x="90" y="108"/>
                </a:lnTo>
                <a:lnTo>
                  <a:pt x="114" y="156"/>
                </a:lnTo>
                <a:lnTo>
                  <a:pt x="144" y="204"/>
                </a:lnTo>
                <a:lnTo>
                  <a:pt x="174" y="246"/>
                </a:lnTo>
                <a:lnTo>
                  <a:pt x="204" y="282"/>
                </a:lnTo>
                <a:lnTo>
                  <a:pt x="234" y="312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8" name="Freeform 205"/>
          <p:cNvSpPr>
            <a:spLocks/>
          </p:cNvSpPr>
          <p:nvPr/>
        </p:nvSpPr>
        <p:spPr bwMode="auto">
          <a:xfrm>
            <a:off x="5081588" y="5114925"/>
            <a:ext cx="423862" cy="133350"/>
          </a:xfrm>
          <a:custGeom>
            <a:avLst/>
            <a:gdLst>
              <a:gd name="T0" fmla="*/ 0 w 240"/>
              <a:gd name="T1" fmla="*/ 0 h 84"/>
              <a:gd name="T2" fmla="*/ 52983 w 240"/>
              <a:gd name="T3" fmla="*/ 38100 h 84"/>
              <a:gd name="T4" fmla="*/ 105966 w 240"/>
              <a:gd name="T5" fmla="*/ 66675 h 84"/>
              <a:gd name="T6" fmla="*/ 211932 w 240"/>
              <a:gd name="T7" fmla="*/ 104775 h 84"/>
              <a:gd name="T8" fmla="*/ 317897 w 240"/>
              <a:gd name="T9" fmla="*/ 123825 h 84"/>
              <a:gd name="T10" fmla="*/ 423863 w 240"/>
              <a:gd name="T11" fmla="*/ 133350 h 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0"/>
              <a:gd name="T19" fmla="*/ 0 h 84"/>
              <a:gd name="T20" fmla="*/ 240 w 240"/>
              <a:gd name="T21" fmla="*/ 84 h 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0" h="84">
                <a:moveTo>
                  <a:pt x="0" y="0"/>
                </a:moveTo>
                <a:lnTo>
                  <a:pt x="30" y="24"/>
                </a:lnTo>
                <a:lnTo>
                  <a:pt x="60" y="42"/>
                </a:lnTo>
                <a:lnTo>
                  <a:pt x="120" y="66"/>
                </a:lnTo>
                <a:lnTo>
                  <a:pt x="180" y="78"/>
                </a:lnTo>
                <a:lnTo>
                  <a:pt x="240" y="84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79" name="Freeform 206"/>
          <p:cNvSpPr>
            <a:spLocks/>
          </p:cNvSpPr>
          <p:nvPr/>
        </p:nvSpPr>
        <p:spPr bwMode="auto">
          <a:xfrm>
            <a:off x="5505450" y="5200650"/>
            <a:ext cx="412750" cy="47625"/>
          </a:xfrm>
          <a:custGeom>
            <a:avLst/>
            <a:gdLst>
              <a:gd name="T0" fmla="*/ 0 w 234"/>
              <a:gd name="T1" fmla="*/ 47625 h 30"/>
              <a:gd name="T2" fmla="*/ 105833 w 234"/>
              <a:gd name="T3" fmla="*/ 47625 h 30"/>
              <a:gd name="T4" fmla="*/ 211667 w 234"/>
              <a:gd name="T5" fmla="*/ 38100 h 30"/>
              <a:gd name="T6" fmla="*/ 306917 w 234"/>
              <a:gd name="T7" fmla="*/ 19050 h 30"/>
              <a:gd name="T8" fmla="*/ 412750 w 234"/>
              <a:gd name="T9" fmla="*/ 0 h 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"/>
              <a:gd name="T16" fmla="*/ 0 h 30"/>
              <a:gd name="T17" fmla="*/ 234 w 234"/>
              <a:gd name="T18" fmla="*/ 30 h 3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4" h="30">
                <a:moveTo>
                  <a:pt x="0" y="30"/>
                </a:moveTo>
                <a:lnTo>
                  <a:pt x="60" y="30"/>
                </a:lnTo>
                <a:lnTo>
                  <a:pt x="120" y="24"/>
                </a:lnTo>
                <a:lnTo>
                  <a:pt x="174" y="12"/>
                </a:lnTo>
                <a:lnTo>
                  <a:pt x="234" y="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0" name="Freeform 207"/>
          <p:cNvSpPr>
            <a:spLocks/>
          </p:cNvSpPr>
          <p:nvPr/>
        </p:nvSpPr>
        <p:spPr bwMode="auto">
          <a:xfrm>
            <a:off x="5918200" y="5153025"/>
            <a:ext cx="414338" cy="47625"/>
          </a:xfrm>
          <a:custGeom>
            <a:avLst/>
            <a:gdLst>
              <a:gd name="T0" fmla="*/ 0 w 234"/>
              <a:gd name="T1" fmla="*/ 47625 h 30"/>
              <a:gd name="T2" fmla="*/ 201857 w 234"/>
              <a:gd name="T3" fmla="*/ 19050 h 30"/>
              <a:gd name="T4" fmla="*/ 414338 w 234"/>
              <a:gd name="T5" fmla="*/ 0 h 30"/>
              <a:gd name="T6" fmla="*/ 0 60000 65536"/>
              <a:gd name="T7" fmla="*/ 0 60000 65536"/>
              <a:gd name="T8" fmla="*/ 0 60000 65536"/>
              <a:gd name="T9" fmla="*/ 0 w 234"/>
              <a:gd name="T10" fmla="*/ 0 h 30"/>
              <a:gd name="T11" fmla="*/ 234 w 234"/>
              <a:gd name="T12" fmla="*/ 30 h 3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" h="30">
                <a:moveTo>
                  <a:pt x="0" y="30"/>
                </a:moveTo>
                <a:lnTo>
                  <a:pt x="114" y="12"/>
                </a:lnTo>
                <a:lnTo>
                  <a:pt x="234" y="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1" name="Freeform 208"/>
          <p:cNvSpPr>
            <a:spLocks/>
          </p:cNvSpPr>
          <p:nvPr/>
        </p:nvSpPr>
        <p:spPr bwMode="auto">
          <a:xfrm>
            <a:off x="6332538" y="5143500"/>
            <a:ext cx="412750" cy="9525"/>
          </a:xfrm>
          <a:custGeom>
            <a:avLst/>
            <a:gdLst>
              <a:gd name="T0" fmla="*/ 0 w 234"/>
              <a:gd name="T1" fmla="*/ 9525 h 6"/>
              <a:gd name="T2" fmla="*/ 201083 w 234"/>
              <a:gd name="T3" fmla="*/ 0 h 6"/>
              <a:gd name="T4" fmla="*/ 412750 w 234"/>
              <a:gd name="T5" fmla="*/ 0 h 6"/>
              <a:gd name="T6" fmla="*/ 0 60000 65536"/>
              <a:gd name="T7" fmla="*/ 0 60000 65536"/>
              <a:gd name="T8" fmla="*/ 0 60000 65536"/>
              <a:gd name="T9" fmla="*/ 0 w 234"/>
              <a:gd name="T10" fmla="*/ 0 h 6"/>
              <a:gd name="T11" fmla="*/ 234 w 234"/>
              <a:gd name="T12" fmla="*/ 6 h 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" h="6">
                <a:moveTo>
                  <a:pt x="0" y="6"/>
                </a:moveTo>
                <a:lnTo>
                  <a:pt x="114" y="0"/>
                </a:lnTo>
                <a:lnTo>
                  <a:pt x="234" y="0"/>
                </a:lnTo>
              </a:path>
            </a:pathLst>
          </a:cu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82" name="Rectangle 209"/>
          <p:cNvSpPr>
            <a:spLocks noChangeArrowheads="1"/>
          </p:cNvSpPr>
          <p:nvPr/>
        </p:nvSpPr>
        <p:spPr bwMode="auto">
          <a:xfrm>
            <a:off x="455613" y="6134100"/>
            <a:ext cx="98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0</a:t>
            </a:r>
            <a:endParaRPr lang="en-US" sz="1400"/>
          </a:p>
        </p:txBody>
      </p:sp>
      <p:sp>
        <p:nvSpPr>
          <p:cNvPr id="3183" name="Rectangle 210"/>
          <p:cNvSpPr>
            <a:spLocks noChangeArrowheads="1"/>
          </p:cNvSpPr>
          <p:nvPr/>
        </p:nvSpPr>
        <p:spPr bwMode="auto">
          <a:xfrm>
            <a:off x="455613" y="5705475"/>
            <a:ext cx="984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5</a:t>
            </a:r>
            <a:endParaRPr lang="en-US" sz="1400"/>
          </a:p>
        </p:txBody>
      </p:sp>
      <p:sp>
        <p:nvSpPr>
          <p:cNvPr id="3184" name="Rectangle 211"/>
          <p:cNvSpPr>
            <a:spLocks noChangeArrowheads="1"/>
          </p:cNvSpPr>
          <p:nvPr/>
        </p:nvSpPr>
        <p:spPr bwMode="auto">
          <a:xfrm>
            <a:off x="381000" y="5267325"/>
            <a:ext cx="1968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10</a:t>
            </a:r>
            <a:endParaRPr lang="en-US" sz="1400"/>
          </a:p>
        </p:txBody>
      </p:sp>
      <p:sp>
        <p:nvSpPr>
          <p:cNvPr id="3185" name="Rectangle 212"/>
          <p:cNvSpPr>
            <a:spLocks noChangeArrowheads="1"/>
          </p:cNvSpPr>
          <p:nvPr/>
        </p:nvSpPr>
        <p:spPr bwMode="auto">
          <a:xfrm>
            <a:off x="381000" y="4838700"/>
            <a:ext cx="1968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15</a:t>
            </a:r>
            <a:endParaRPr lang="en-US" sz="1400"/>
          </a:p>
        </p:txBody>
      </p:sp>
      <p:sp>
        <p:nvSpPr>
          <p:cNvPr id="3186" name="Rectangle 213"/>
          <p:cNvSpPr>
            <a:spLocks noChangeArrowheads="1"/>
          </p:cNvSpPr>
          <p:nvPr/>
        </p:nvSpPr>
        <p:spPr bwMode="auto">
          <a:xfrm>
            <a:off x="381000" y="4400550"/>
            <a:ext cx="1968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20</a:t>
            </a:r>
            <a:endParaRPr lang="en-US" sz="1400"/>
          </a:p>
        </p:txBody>
      </p:sp>
      <p:sp>
        <p:nvSpPr>
          <p:cNvPr id="3187" name="Rectangle 214"/>
          <p:cNvSpPr>
            <a:spLocks noChangeArrowheads="1"/>
          </p:cNvSpPr>
          <p:nvPr/>
        </p:nvSpPr>
        <p:spPr bwMode="auto">
          <a:xfrm>
            <a:off x="381000" y="3971925"/>
            <a:ext cx="1968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25</a:t>
            </a:r>
            <a:endParaRPr lang="en-US" sz="1400"/>
          </a:p>
        </p:txBody>
      </p:sp>
      <p:sp>
        <p:nvSpPr>
          <p:cNvPr id="3188" name="Rectangle 215"/>
          <p:cNvSpPr>
            <a:spLocks noChangeArrowheads="1"/>
          </p:cNvSpPr>
          <p:nvPr/>
        </p:nvSpPr>
        <p:spPr bwMode="auto">
          <a:xfrm>
            <a:off x="381000" y="3533775"/>
            <a:ext cx="1968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</a:rPr>
              <a:t>30</a:t>
            </a:r>
            <a:endParaRPr lang="en-US" sz="1400"/>
          </a:p>
        </p:txBody>
      </p:sp>
      <p:sp>
        <p:nvSpPr>
          <p:cNvPr id="3189" name="Rectangle 216"/>
          <p:cNvSpPr>
            <a:spLocks noChangeArrowheads="1"/>
          </p:cNvSpPr>
          <p:nvPr/>
        </p:nvSpPr>
        <p:spPr bwMode="auto">
          <a:xfrm rot="-3039170">
            <a:off x="553245" y="6387306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89-91</a:t>
            </a:r>
            <a:endParaRPr lang="en-US" sz="1500" b="1"/>
          </a:p>
        </p:txBody>
      </p:sp>
      <p:sp>
        <p:nvSpPr>
          <p:cNvPr id="3190" name="Rectangle 217"/>
          <p:cNvSpPr>
            <a:spLocks noChangeArrowheads="1"/>
          </p:cNvSpPr>
          <p:nvPr/>
        </p:nvSpPr>
        <p:spPr bwMode="auto">
          <a:xfrm rot="-3039170">
            <a:off x="967582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90-92</a:t>
            </a:r>
            <a:endParaRPr lang="en-US" sz="1500" b="1"/>
          </a:p>
        </p:txBody>
      </p:sp>
      <p:sp>
        <p:nvSpPr>
          <p:cNvPr id="3191" name="Rectangle 218"/>
          <p:cNvSpPr>
            <a:spLocks noChangeArrowheads="1"/>
          </p:cNvSpPr>
          <p:nvPr/>
        </p:nvSpPr>
        <p:spPr bwMode="auto">
          <a:xfrm rot="-3039170">
            <a:off x="1380332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91-93</a:t>
            </a:r>
            <a:endParaRPr lang="en-US" sz="1500" b="1"/>
          </a:p>
        </p:txBody>
      </p:sp>
      <p:sp>
        <p:nvSpPr>
          <p:cNvPr id="3192" name="Rectangle 219"/>
          <p:cNvSpPr>
            <a:spLocks noChangeArrowheads="1"/>
          </p:cNvSpPr>
          <p:nvPr/>
        </p:nvSpPr>
        <p:spPr bwMode="auto">
          <a:xfrm rot="-3039170">
            <a:off x="1794670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92-94</a:t>
            </a:r>
            <a:endParaRPr lang="en-US" sz="1500" b="1"/>
          </a:p>
        </p:txBody>
      </p:sp>
      <p:sp>
        <p:nvSpPr>
          <p:cNvPr id="3193" name="Rectangle 220"/>
          <p:cNvSpPr>
            <a:spLocks noChangeArrowheads="1"/>
          </p:cNvSpPr>
          <p:nvPr/>
        </p:nvSpPr>
        <p:spPr bwMode="auto">
          <a:xfrm rot="-3039170">
            <a:off x="2223295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93-95</a:t>
            </a:r>
            <a:endParaRPr lang="en-US" sz="1500" b="1"/>
          </a:p>
        </p:txBody>
      </p:sp>
      <p:sp>
        <p:nvSpPr>
          <p:cNvPr id="3194" name="Rectangle 221"/>
          <p:cNvSpPr>
            <a:spLocks noChangeArrowheads="1"/>
          </p:cNvSpPr>
          <p:nvPr/>
        </p:nvSpPr>
        <p:spPr bwMode="auto">
          <a:xfrm rot="-3039170">
            <a:off x="2632870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94-96</a:t>
            </a:r>
            <a:endParaRPr lang="en-US" sz="1500" b="1"/>
          </a:p>
        </p:txBody>
      </p:sp>
      <p:sp>
        <p:nvSpPr>
          <p:cNvPr id="3195" name="Rectangle 222"/>
          <p:cNvSpPr>
            <a:spLocks noChangeArrowheads="1"/>
          </p:cNvSpPr>
          <p:nvPr/>
        </p:nvSpPr>
        <p:spPr bwMode="auto">
          <a:xfrm rot="-3039170">
            <a:off x="3047207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95-97</a:t>
            </a:r>
            <a:endParaRPr lang="en-US" sz="1500" b="1"/>
          </a:p>
        </p:txBody>
      </p:sp>
      <p:sp>
        <p:nvSpPr>
          <p:cNvPr id="3196" name="Rectangle 223"/>
          <p:cNvSpPr>
            <a:spLocks noChangeArrowheads="1"/>
          </p:cNvSpPr>
          <p:nvPr/>
        </p:nvSpPr>
        <p:spPr bwMode="auto">
          <a:xfrm rot="-3039170">
            <a:off x="3469482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96-98</a:t>
            </a:r>
            <a:endParaRPr lang="en-US" sz="1500" b="1"/>
          </a:p>
        </p:txBody>
      </p:sp>
      <p:sp>
        <p:nvSpPr>
          <p:cNvPr id="3197" name="Rectangle 224"/>
          <p:cNvSpPr>
            <a:spLocks noChangeArrowheads="1"/>
          </p:cNvSpPr>
          <p:nvPr/>
        </p:nvSpPr>
        <p:spPr bwMode="auto">
          <a:xfrm rot="-3039170">
            <a:off x="3885407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97-99</a:t>
            </a:r>
            <a:endParaRPr lang="en-US" sz="1500" b="1"/>
          </a:p>
        </p:txBody>
      </p:sp>
      <p:sp>
        <p:nvSpPr>
          <p:cNvPr id="3198" name="Rectangle 225"/>
          <p:cNvSpPr>
            <a:spLocks noChangeArrowheads="1"/>
          </p:cNvSpPr>
          <p:nvPr/>
        </p:nvSpPr>
        <p:spPr bwMode="auto">
          <a:xfrm rot="-3039170">
            <a:off x="4296570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98-00</a:t>
            </a:r>
            <a:endParaRPr lang="en-US" sz="1500" b="1"/>
          </a:p>
        </p:txBody>
      </p:sp>
      <p:sp>
        <p:nvSpPr>
          <p:cNvPr id="3199" name="Rectangle 226"/>
          <p:cNvSpPr>
            <a:spLocks noChangeArrowheads="1"/>
          </p:cNvSpPr>
          <p:nvPr/>
        </p:nvSpPr>
        <p:spPr bwMode="auto">
          <a:xfrm rot="-3039170">
            <a:off x="4712495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99-01</a:t>
            </a:r>
            <a:endParaRPr lang="en-US" sz="1500" b="1"/>
          </a:p>
        </p:txBody>
      </p:sp>
      <p:sp>
        <p:nvSpPr>
          <p:cNvPr id="3200" name="Rectangle 227"/>
          <p:cNvSpPr>
            <a:spLocks noChangeArrowheads="1"/>
          </p:cNvSpPr>
          <p:nvPr/>
        </p:nvSpPr>
        <p:spPr bwMode="auto">
          <a:xfrm rot="-3039170">
            <a:off x="5136357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00-02</a:t>
            </a:r>
            <a:endParaRPr lang="en-US" sz="1500" b="1"/>
          </a:p>
        </p:txBody>
      </p:sp>
      <p:sp>
        <p:nvSpPr>
          <p:cNvPr id="3201" name="Rectangle 228"/>
          <p:cNvSpPr>
            <a:spLocks noChangeArrowheads="1"/>
          </p:cNvSpPr>
          <p:nvPr/>
        </p:nvSpPr>
        <p:spPr bwMode="auto">
          <a:xfrm rot="-3039170">
            <a:off x="5549107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01-03</a:t>
            </a:r>
            <a:endParaRPr lang="en-US" sz="1500" b="1"/>
          </a:p>
        </p:txBody>
      </p:sp>
      <p:sp>
        <p:nvSpPr>
          <p:cNvPr id="3202" name="Rectangle 229"/>
          <p:cNvSpPr>
            <a:spLocks noChangeArrowheads="1"/>
          </p:cNvSpPr>
          <p:nvPr/>
        </p:nvSpPr>
        <p:spPr bwMode="auto">
          <a:xfrm rot="-3039170">
            <a:off x="5961857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02-04</a:t>
            </a:r>
            <a:endParaRPr lang="en-US" sz="1500" b="1"/>
          </a:p>
        </p:txBody>
      </p:sp>
      <p:sp>
        <p:nvSpPr>
          <p:cNvPr id="3203" name="Rectangle 230"/>
          <p:cNvSpPr>
            <a:spLocks noChangeArrowheads="1"/>
          </p:cNvSpPr>
          <p:nvPr/>
        </p:nvSpPr>
        <p:spPr bwMode="auto">
          <a:xfrm rot="-3039170">
            <a:off x="6376195" y="6396831"/>
            <a:ext cx="493712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03-05</a:t>
            </a:r>
            <a:endParaRPr lang="en-US" sz="1500" b="1"/>
          </a:p>
        </p:txBody>
      </p:sp>
      <p:grpSp>
        <p:nvGrpSpPr>
          <p:cNvPr id="2" name="Group 231"/>
          <p:cNvGrpSpPr>
            <a:grpSpLocks/>
          </p:cNvGrpSpPr>
          <p:nvPr/>
        </p:nvGrpSpPr>
        <p:grpSpPr bwMode="auto">
          <a:xfrm>
            <a:off x="5408613" y="4297363"/>
            <a:ext cx="1196975" cy="573087"/>
            <a:chOff x="3935" y="1440"/>
            <a:chExt cx="754" cy="361"/>
          </a:xfrm>
        </p:grpSpPr>
        <p:sp>
          <p:nvSpPr>
            <p:cNvPr id="3311" name="Rectangle 232"/>
            <p:cNvSpPr>
              <a:spLocks noChangeArrowheads="1"/>
            </p:cNvSpPr>
            <p:nvPr/>
          </p:nvSpPr>
          <p:spPr bwMode="auto">
            <a:xfrm>
              <a:off x="3935" y="1470"/>
              <a:ext cx="207" cy="6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2" name="Rectangle 233"/>
            <p:cNvSpPr>
              <a:spLocks noChangeArrowheads="1"/>
            </p:cNvSpPr>
            <p:nvPr/>
          </p:nvSpPr>
          <p:spPr bwMode="auto">
            <a:xfrm>
              <a:off x="4182" y="1440"/>
              <a:ext cx="44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omic Sans MS" pitchFamily="66" charset="0"/>
                </a:rPr>
                <a:t>Titusville </a:t>
              </a:r>
              <a:endParaRPr lang="en-US"/>
            </a:p>
          </p:txBody>
        </p:sp>
        <p:sp>
          <p:nvSpPr>
            <p:cNvPr id="3313" name="Rectangle 234" descr="Wide downward diagonal"/>
            <p:cNvSpPr>
              <a:spLocks noChangeArrowheads="1"/>
            </p:cNvSpPr>
            <p:nvPr/>
          </p:nvSpPr>
          <p:spPr bwMode="auto">
            <a:xfrm>
              <a:off x="3935" y="1596"/>
              <a:ext cx="207" cy="66"/>
            </a:xfrm>
            <a:prstGeom prst="rect">
              <a:avLst/>
            </a:prstGeom>
            <a:pattFill prst="wdDnDiag">
              <a:fgClr>
                <a:schemeClr val="accent2"/>
              </a:fgClr>
              <a:bgClr>
                <a:srgbClr val="FFFFFF"/>
              </a:bgClr>
            </a:pattFill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4" name="Rectangle 235"/>
            <p:cNvSpPr>
              <a:spLocks noChangeArrowheads="1"/>
            </p:cNvSpPr>
            <p:nvPr/>
          </p:nvSpPr>
          <p:spPr bwMode="auto">
            <a:xfrm>
              <a:off x="4182" y="1566"/>
              <a:ext cx="47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omic Sans MS" pitchFamily="66" charset="0"/>
                </a:rPr>
                <a:t>Melbourne</a:t>
              </a:r>
              <a:endParaRPr lang="en-US"/>
            </a:p>
          </p:txBody>
        </p:sp>
        <p:sp>
          <p:nvSpPr>
            <p:cNvPr id="3315" name="Rectangle 236"/>
            <p:cNvSpPr>
              <a:spLocks noChangeArrowheads="1"/>
            </p:cNvSpPr>
            <p:nvPr/>
          </p:nvSpPr>
          <p:spPr bwMode="auto">
            <a:xfrm>
              <a:off x="3935" y="1716"/>
              <a:ext cx="207" cy="66"/>
            </a:xfrm>
            <a:prstGeom prst="rect">
              <a:avLst/>
            </a:prstGeom>
            <a:noFill/>
            <a:ln w="28575">
              <a:solidFill>
                <a:srgbClr val="0099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16" name="Rectangle 237"/>
            <p:cNvSpPr>
              <a:spLocks noChangeArrowheads="1"/>
            </p:cNvSpPr>
            <p:nvPr/>
          </p:nvSpPr>
          <p:spPr bwMode="auto">
            <a:xfrm>
              <a:off x="4182" y="1686"/>
              <a:ext cx="507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omic Sans MS" pitchFamily="66" charset="0"/>
                </a:rPr>
                <a:t>Vero Beach</a:t>
              </a:r>
              <a:endParaRPr lang="en-US"/>
            </a:p>
          </p:txBody>
        </p:sp>
      </p:grpSp>
      <p:sp>
        <p:nvSpPr>
          <p:cNvPr id="3205" name="Line 238"/>
          <p:cNvSpPr>
            <a:spLocks noChangeShapeType="1"/>
          </p:cNvSpPr>
          <p:nvPr/>
        </p:nvSpPr>
        <p:spPr bwMode="auto">
          <a:xfrm>
            <a:off x="827088" y="4365625"/>
            <a:ext cx="339725" cy="1588"/>
          </a:xfrm>
          <a:prstGeom prst="line">
            <a:avLst/>
          </a:prstGeom>
          <a:noFill/>
          <a:ln w="5715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06" name="Rectangle 239"/>
          <p:cNvSpPr>
            <a:spLocks noChangeArrowheads="1"/>
          </p:cNvSpPr>
          <p:nvPr/>
        </p:nvSpPr>
        <p:spPr bwMode="auto">
          <a:xfrm>
            <a:off x="1219200" y="4260850"/>
            <a:ext cx="1090613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Color</a:t>
            </a:r>
            <a:r>
              <a:rPr lang="en-US" sz="1600">
                <a:solidFill>
                  <a:srgbClr val="000000"/>
                </a:solidFill>
                <a:latin typeface="Comic Sans MS" pitchFamily="66" charset="0"/>
              </a:rPr>
              <a:t> (PCU)</a:t>
            </a:r>
            <a:endParaRPr lang="en-US" sz="1600"/>
          </a:p>
        </p:txBody>
      </p:sp>
      <p:sp>
        <p:nvSpPr>
          <p:cNvPr id="3207" name="Text Box 240"/>
          <p:cNvSpPr txBox="1">
            <a:spLocks noChangeArrowheads="1"/>
          </p:cNvSpPr>
          <p:nvPr/>
        </p:nvSpPr>
        <p:spPr bwMode="auto">
          <a:xfrm>
            <a:off x="5256213" y="3992563"/>
            <a:ext cx="20589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smtClean="0">
                <a:latin typeface="Comic Sans MS" pitchFamily="66" charset="0"/>
              </a:rPr>
              <a:t>Spring Rainfall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dirty="0">
                <a:latin typeface="Comic Sans MS" pitchFamily="66" charset="0"/>
              </a:rPr>
              <a:t>(in)</a:t>
            </a:r>
          </a:p>
        </p:txBody>
      </p:sp>
      <p:sp>
        <p:nvSpPr>
          <p:cNvPr id="3208" name="Rectangle 241"/>
          <p:cNvSpPr>
            <a:spLocks noChangeArrowheads="1"/>
          </p:cNvSpPr>
          <p:nvPr/>
        </p:nvSpPr>
        <p:spPr bwMode="auto">
          <a:xfrm>
            <a:off x="381000" y="3651250"/>
            <a:ext cx="5105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Spring (Feb – May), 3-yr moving averages</a:t>
            </a:r>
          </a:p>
        </p:txBody>
      </p:sp>
      <p:sp>
        <p:nvSpPr>
          <p:cNvPr id="3209" name="Text Box 249"/>
          <p:cNvSpPr txBox="1">
            <a:spLocks noChangeArrowheads="1"/>
          </p:cNvSpPr>
          <p:nvPr/>
        </p:nvSpPr>
        <p:spPr bwMode="auto">
          <a:xfrm>
            <a:off x="1600200" y="5438336"/>
            <a:ext cx="2743200" cy="757130"/>
          </a:xfrm>
          <a:prstGeom prst="rect">
            <a:avLst/>
          </a:prstGeom>
          <a:gradFill>
            <a:gsLst>
              <a:gs pos="2000">
                <a:srgbClr val="FDD1C3"/>
              </a:gs>
              <a:gs pos="2000">
                <a:srgbClr val="B3EBFF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4800000" scaled="0"/>
          </a:gra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65000"/>
              </a:spcBef>
            </a:pPr>
            <a:r>
              <a:rPr lang="en-US" sz="1600" dirty="0" smtClean="0">
                <a:latin typeface="Comic Sans MS" pitchFamily="66" charset="0"/>
              </a:rPr>
              <a:t>Since </a:t>
            </a:r>
            <a:r>
              <a:rPr lang="en-US" sz="1600" dirty="0">
                <a:latin typeface="Comic Sans MS" pitchFamily="66" charset="0"/>
              </a:rPr>
              <a:t>1998, Spring rainfall amounts and Lagoon color </a:t>
            </a:r>
            <a:r>
              <a:rPr lang="en-US" sz="1600" dirty="0" smtClean="0">
                <a:latin typeface="Comic Sans MS" pitchFamily="66" charset="0"/>
              </a:rPr>
              <a:t>declined </a:t>
            </a:r>
            <a:r>
              <a:rPr lang="en-US" sz="1600" dirty="0">
                <a:latin typeface="Comic Sans MS" pitchFamily="66" charset="0"/>
              </a:rPr>
              <a:t>by </a:t>
            </a:r>
            <a:r>
              <a:rPr lang="en-US" sz="1600" dirty="0" smtClean="0">
                <a:latin typeface="Comic Sans MS" pitchFamily="66" charset="0"/>
              </a:rPr>
              <a:t>~30</a:t>
            </a:r>
            <a:r>
              <a:rPr lang="en-US" sz="1600" dirty="0">
                <a:latin typeface="Comic Sans MS" pitchFamily="66" charset="0"/>
              </a:rPr>
              <a:t>% </a:t>
            </a:r>
          </a:p>
        </p:txBody>
      </p:sp>
      <p:sp>
        <p:nvSpPr>
          <p:cNvPr id="3210" name="Rectangle 113"/>
          <p:cNvSpPr>
            <a:spLocks noChangeArrowheads="1"/>
          </p:cNvSpPr>
          <p:nvPr/>
        </p:nvSpPr>
        <p:spPr bwMode="auto">
          <a:xfrm>
            <a:off x="6172200" y="5376863"/>
            <a:ext cx="95250" cy="8382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11" name="Rectangle 126" descr="Wide downward diagonal"/>
          <p:cNvSpPr>
            <a:spLocks noChangeArrowheads="1"/>
          </p:cNvSpPr>
          <p:nvPr/>
        </p:nvSpPr>
        <p:spPr bwMode="auto">
          <a:xfrm>
            <a:off x="6269038" y="5478463"/>
            <a:ext cx="84137" cy="731837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12" name="Rectangle 139"/>
          <p:cNvSpPr>
            <a:spLocks noChangeArrowheads="1"/>
          </p:cNvSpPr>
          <p:nvPr/>
        </p:nvSpPr>
        <p:spPr bwMode="auto">
          <a:xfrm>
            <a:off x="6378575" y="5340350"/>
            <a:ext cx="95250" cy="868363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13" name="Rectangle 230"/>
          <p:cNvSpPr>
            <a:spLocks noChangeArrowheads="1"/>
          </p:cNvSpPr>
          <p:nvPr/>
        </p:nvSpPr>
        <p:spPr bwMode="auto">
          <a:xfrm rot="-3039170">
            <a:off x="6831012" y="6402388"/>
            <a:ext cx="4937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04-06</a:t>
            </a:r>
            <a:endParaRPr lang="en-US" sz="1500" b="1"/>
          </a:p>
        </p:txBody>
      </p:sp>
      <p:sp>
        <p:nvSpPr>
          <p:cNvPr id="3214" name="Rectangle 230"/>
          <p:cNvSpPr>
            <a:spLocks noChangeArrowheads="1"/>
          </p:cNvSpPr>
          <p:nvPr/>
        </p:nvSpPr>
        <p:spPr bwMode="auto">
          <a:xfrm rot="-3039170">
            <a:off x="7288212" y="6402388"/>
            <a:ext cx="493713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05-07</a:t>
            </a:r>
            <a:endParaRPr lang="en-US" sz="1500" b="1"/>
          </a:p>
        </p:txBody>
      </p:sp>
      <p:sp>
        <p:nvSpPr>
          <p:cNvPr id="3215" name="Rectangle 230"/>
          <p:cNvSpPr>
            <a:spLocks noChangeArrowheads="1"/>
          </p:cNvSpPr>
          <p:nvPr/>
        </p:nvSpPr>
        <p:spPr bwMode="auto">
          <a:xfrm rot="-3039170">
            <a:off x="7743826" y="6400800"/>
            <a:ext cx="493712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500" b="1">
                <a:solidFill>
                  <a:srgbClr val="000000"/>
                </a:solidFill>
                <a:latin typeface="Arial" charset="0"/>
              </a:rPr>
              <a:t>06-08</a:t>
            </a:r>
            <a:endParaRPr lang="en-US" sz="1500" b="1"/>
          </a:p>
        </p:txBody>
      </p:sp>
      <p:sp>
        <p:nvSpPr>
          <p:cNvPr id="3216" name="Rectangle 2"/>
          <p:cNvSpPr>
            <a:spLocks noChangeArrowheads="1"/>
          </p:cNvSpPr>
          <p:nvPr/>
        </p:nvSpPr>
        <p:spPr bwMode="auto">
          <a:xfrm>
            <a:off x="1014413" y="193675"/>
            <a:ext cx="70866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b="1">
                <a:solidFill>
                  <a:srgbClr val="000000"/>
                </a:solidFill>
                <a:latin typeface="Arial" charset="0"/>
              </a:rPr>
              <a:t>Lagoon-wide  (</a:t>
            </a:r>
            <a:r>
              <a:rPr lang="en-US" sz="2000" b="1">
                <a:solidFill>
                  <a:srgbClr val="000000"/>
                </a:solidFill>
                <a:latin typeface="Arial" charset="0"/>
              </a:rPr>
              <a:t>Brevard &amp; Indian River Counties only)</a:t>
            </a:r>
            <a:endParaRPr lang="en-US">
              <a:latin typeface="Arial" charset="0"/>
            </a:endParaRPr>
          </a:p>
        </p:txBody>
      </p:sp>
      <p:sp>
        <p:nvSpPr>
          <p:cNvPr id="3217" name="Rectangle 113"/>
          <p:cNvSpPr>
            <a:spLocks noChangeArrowheads="1"/>
          </p:cNvSpPr>
          <p:nvPr/>
        </p:nvSpPr>
        <p:spPr bwMode="auto">
          <a:xfrm>
            <a:off x="6627813" y="5248275"/>
            <a:ext cx="92075" cy="960438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18" name="Rectangle 126" descr="Wide downward diagonal"/>
          <p:cNvSpPr>
            <a:spLocks noChangeArrowheads="1"/>
          </p:cNvSpPr>
          <p:nvPr/>
        </p:nvSpPr>
        <p:spPr bwMode="auto">
          <a:xfrm>
            <a:off x="6734175" y="5300663"/>
            <a:ext cx="84138" cy="91440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19" name="Rectangle 139"/>
          <p:cNvSpPr>
            <a:spLocks noChangeArrowheads="1"/>
          </p:cNvSpPr>
          <p:nvPr/>
        </p:nvSpPr>
        <p:spPr bwMode="auto">
          <a:xfrm>
            <a:off x="6821488" y="5265738"/>
            <a:ext cx="95250" cy="941387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0" name="Rectangle 113"/>
          <p:cNvSpPr>
            <a:spLocks noChangeArrowheads="1"/>
          </p:cNvSpPr>
          <p:nvPr/>
        </p:nvSpPr>
        <p:spPr bwMode="auto">
          <a:xfrm>
            <a:off x="7031038" y="5299075"/>
            <a:ext cx="92075" cy="914400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1" name="Rectangle 126" descr="Wide downward diagonal"/>
          <p:cNvSpPr>
            <a:spLocks noChangeArrowheads="1"/>
          </p:cNvSpPr>
          <p:nvPr/>
        </p:nvSpPr>
        <p:spPr bwMode="auto">
          <a:xfrm>
            <a:off x="7137400" y="5434013"/>
            <a:ext cx="84138" cy="77787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2" name="Rectangle 139"/>
          <p:cNvSpPr>
            <a:spLocks noChangeArrowheads="1"/>
          </p:cNvSpPr>
          <p:nvPr/>
        </p:nvSpPr>
        <p:spPr bwMode="auto">
          <a:xfrm>
            <a:off x="7224713" y="5359400"/>
            <a:ext cx="95250" cy="85090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3" name="Rectangle 113"/>
          <p:cNvSpPr>
            <a:spLocks noChangeArrowheads="1"/>
          </p:cNvSpPr>
          <p:nvPr/>
        </p:nvSpPr>
        <p:spPr bwMode="auto">
          <a:xfrm>
            <a:off x="7477125" y="5424488"/>
            <a:ext cx="92075" cy="785812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4" name="Rectangle 126" descr="Wide downward diagonal"/>
          <p:cNvSpPr>
            <a:spLocks noChangeArrowheads="1"/>
          </p:cNvSpPr>
          <p:nvPr/>
        </p:nvSpPr>
        <p:spPr bwMode="auto">
          <a:xfrm>
            <a:off x="7583488" y="5454650"/>
            <a:ext cx="84137" cy="758825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5" name="Rectangle 139"/>
          <p:cNvSpPr>
            <a:spLocks noChangeArrowheads="1"/>
          </p:cNvSpPr>
          <p:nvPr/>
        </p:nvSpPr>
        <p:spPr bwMode="auto">
          <a:xfrm>
            <a:off x="7670800" y="5341938"/>
            <a:ext cx="95250" cy="868362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6" name="Rectangle 113"/>
          <p:cNvSpPr>
            <a:spLocks noChangeArrowheads="1"/>
          </p:cNvSpPr>
          <p:nvPr/>
        </p:nvSpPr>
        <p:spPr bwMode="auto">
          <a:xfrm>
            <a:off x="7958138" y="5476875"/>
            <a:ext cx="92075" cy="731838"/>
          </a:xfrm>
          <a:prstGeom prst="rect">
            <a:avLst/>
          </a:prstGeom>
          <a:noFill/>
          <a:ln w="28575">
            <a:solidFill>
              <a:srgbClr val="00008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7" name="Rectangle 126" descr="Wide downward diagonal"/>
          <p:cNvSpPr>
            <a:spLocks noChangeArrowheads="1"/>
          </p:cNvSpPr>
          <p:nvPr/>
        </p:nvSpPr>
        <p:spPr bwMode="auto">
          <a:xfrm>
            <a:off x="8064500" y="5521325"/>
            <a:ext cx="84138" cy="685800"/>
          </a:xfrm>
          <a:prstGeom prst="rect">
            <a:avLst/>
          </a:prstGeom>
          <a:pattFill prst="wdDnDiag">
            <a:fgClr>
              <a:schemeClr val="accent2"/>
            </a:fgClr>
            <a:bgClr>
              <a:schemeClr val="bg1"/>
            </a:bgClr>
          </a:pattFill>
          <a:ln w="28575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8" name="Rectangle 139"/>
          <p:cNvSpPr>
            <a:spLocks noChangeArrowheads="1"/>
          </p:cNvSpPr>
          <p:nvPr/>
        </p:nvSpPr>
        <p:spPr bwMode="auto">
          <a:xfrm>
            <a:off x="8151813" y="5521325"/>
            <a:ext cx="95250" cy="685800"/>
          </a:xfrm>
          <a:prstGeom prst="rect">
            <a:avLst/>
          </a:prstGeom>
          <a:noFill/>
          <a:ln w="28575">
            <a:solidFill>
              <a:srgbClr val="0099FF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29" name="Line 195"/>
          <p:cNvSpPr>
            <a:spLocks noChangeShapeType="1"/>
          </p:cNvSpPr>
          <p:nvPr/>
        </p:nvSpPr>
        <p:spPr bwMode="auto">
          <a:xfrm flipV="1">
            <a:off x="7342188" y="6243638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0" name="Line 195"/>
          <p:cNvSpPr>
            <a:spLocks noChangeShapeType="1"/>
          </p:cNvSpPr>
          <p:nvPr/>
        </p:nvSpPr>
        <p:spPr bwMode="auto">
          <a:xfrm flipV="1">
            <a:off x="7799388" y="6243638"/>
            <a:ext cx="1587" cy="38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523"/>
          <p:cNvGrpSpPr>
            <a:grpSpLocks/>
          </p:cNvGrpSpPr>
          <p:nvPr/>
        </p:nvGrpSpPr>
        <p:grpSpPr bwMode="auto">
          <a:xfrm>
            <a:off x="6416675" y="5953125"/>
            <a:ext cx="304800" cy="239713"/>
            <a:chOff x="9829799" y="5791191"/>
            <a:chExt cx="304801" cy="239712"/>
          </a:xfrm>
        </p:grpSpPr>
        <p:sp>
          <p:nvSpPr>
            <p:cNvPr id="3309" name="Rectangle 244"/>
            <p:cNvSpPr>
              <a:spLocks noChangeArrowheads="1"/>
            </p:cNvSpPr>
            <p:nvPr/>
          </p:nvSpPr>
          <p:spPr bwMode="auto">
            <a:xfrm>
              <a:off x="9829799" y="5791191"/>
              <a:ext cx="304801" cy="239712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10" name="Rectangle 245"/>
            <p:cNvSpPr>
              <a:spLocks noChangeArrowheads="1"/>
            </p:cNvSpPr>
            <p:nvPr/>
          </p:nvSpPr>
          <p:spPr bwMode="auto">
            <a:xfrm>
              <a:off x="9905999" y="5860674"/>
              <a:ext cx="152401" cy="1524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49" name="Rectangle 277" descr="Figure showing the three-year moving annual averages for chlorophyll-a and turbidity."/>
          <p:cNvSpPr>
            <a:spLocks noChangeArrowheads="1"/>
          </p:cNvSpPr>
          <p:nvPr/>
        </p:nvSpPr>
        <p:spPr bwMode="auto">
          <a:xfrm>
            <a:off x="717472" y="579617"/>
            <a:ext cx="7563454" cy="2394987"/>
          </a:xfrm>
          <a:prstGeom prst="rect">
            <a:avLst/>
          </a:prstGeom>
          <a:gradFill flip="none" rotWithShape="1">
            <a:gsLst>
              <a:gs pos="0">
                <a:srgbClr val="B9FFED"/>
              </a:gs>
              <a:gs pos="100000">
                <a:schemeClr val="bg1">
                  <a:lumMod val="75000"/>
                  <a:alpha val="38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0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35" name="Rectangle 279"/>
          <p:cNvSpPr>
            <a:spLocks noChangeArrowheads="1"/>
          </p:cNvSpPr>
          <p:nvPr/>
        </p:nvSpPr>
        <p:spPr bwMode="auto">
          <a:xfrm>
            <a:off x="8280400" y="585788"/>
            <a:ext cx="19050" cy="2393950"/>
          </a:xfrm>
          <a:prstGeom prst="rect">
            <a:avLst/>
          </a:prstGeom>
          <a:solidFill>
            <a:srgbClr val="868686"/>
          </a:solidFill>
          <a:ln w="6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6" name="Freeform 280"/>
          <p:cNvSpPr>
            <a:spLocks noEditPoints="1"/>
          </p:cNvSpPr>
          <p:nvPr/>
        </p:nvSpPr>
        <p:spPr bwMode="auto">
          <a:xfrm>
            <a:off x="8289925" y="579438"/>
            <a:ext cx="71438" cy="2406650"/>
          </a:xfrm>
          <a:custGeom>
            <a:avLst/>
            <a:gdLst>
              <a:gd name="T0" fmla="*/ 0 w 24"/>
              <a:gd name="T1" fmla="*/ 1242 h 1248"/>
              <a:gd name="T2" fmla="*/ 24 w 24"/>
              <a:gd name="T3" fmla="*/ 1242 h 1248"/>
              <a:gd name="T4" fmla="*/ 24 w 24"/>
              <a:gd name="T5" fmla="*/ 1248 h 1248"/>
              <a:gd name="T6" fmla="*/ 0 w 24"/>
              <a:gd name="T7" fmla="*/ 1248 h 1248"/>
              <a:gd name="T8" fmla="*/ 0 w 24"/>
              <a:gd name="T9" fmla="*/ 1242 h 1248"/>
              <a:gd name="T10" fmla="*/ 0 w 24"/>
              <a:gd name="T11" fmla="*/ 1032 h 1248"/>
              <a:gd name="T12" fmla="*/ 24 w 24"/>
              <a:gd name="T13" fmla="*/ 1032 h 1248"/>
              <a:gd name="T14" fmla="*/ 24 w 24"/>
              <a:gd name="T15" fmla="*/ 1038 h 1248"/>
              <a:gd name="T16" fmla="*/ 0 w 24"/>
              <a:gd name="T17" fmla="*/ 1038 h 1248"/>
              <a:gd name="T18" fmla="*/ 0 w 24"/>
              <a:gd name="T19" fmla="*/ 1032 h 1248"/>
              <a:gd name="T20" fmla="*/ 0 w 24"/>
              <a:gd name="T21" fmla="*/ 828 h 1248"/>
              <a:gd name="T22" fmla="*/ 24 w 24"/>
              <a:gd name="T23" fmla="*/ 828 h 1248"/>
              <a:gd name="T24" fmla="*/ 24 w 24"/>
              <a:gd name="T25" fmla="*/ 834 h 1248"/>
              <a:gd name="T26" fmla="*/ 0 w 24"/>
              <a:gd name="T27" fmla="*/ 834 h 1248"/>
              <a:gd name="T28" fmla="*/ 0 w 24"/>
              <a:gd name="T29" fmla="*/ 828 h 1248"/>
              <a:gd name="T30" fmla="*/ 0 w 24"/>
              <a:gd name="T31" fmla="*/ 618 h 1248"/>
              <a:gd name="T32" fmla="*/ 24 w 24"/>
              <a:gd name="T33" fmla="*/ 618 h 1248"/>
              <a:gd name="T34" fmla="*/ 24 w 24"/>
              <a:gd name="T35" fmla="*/ 624 h 1248"/>
              <a:gd name="T36" fmla="*/ 0 w 24"/>
              <a:gd name="T37" fmla="*/ 624 h 1248"/>
              <a:gd name="T38" fmla="*/ 0 w 24"/>
              <a:gd name="T39" fmla="*/ 618 h 1248"/>
              <a:gd name="T40" fmla="*/ 0 w 24"/>
              <a:gd name="T41" fmla="*/ 414 h 1248"/>
              <a:gd name="T42" fmla="*/ 24 w 24"/>
              <a:gd name="T43" fmla="*/ 414 h 1248"/>
              <a:gd name="T44" fmla="*/ 24 w 24"/>
              <a:gd name="T45" fmla="*/ 420 h 1248"/>
              <a:gd name="T46" fmla="*/ 0 w 24"/>
              <a:gd name="T47" fmla="*/ 420 h 1248"/>
              <a:gd name="T48" fmla="*/ 0 w 24"/>
              <a:gd name="T49" fmla="*/ 414 h 1248"/>
              <a:gd name="T50" fmla="*/ 0 w 24"/>
              <a:gd name="T51" fmla="*/ 210 h 1248"/>
              <a:gd name="T52" fmla="*/ 24 w 24"/>
              <a:gd name="T53" fmla="*/ 210 h 1248"/>
              <a:gd name="T54" fmla="*/ 24 w 24"/>
              <a:gd name="T55" fmla="*/ 216 h 1248"/>
              <a:gd name="T56" fmla="*/ 0 w 24"/>
              <a:gd name="T57" fmla="*/ 216 h 1248"/>
              <a:gd name="T58" fmla="*/ 0 w 24"/>
              <a:gd name="T59" fmla="*/ 210 h 1248"/>
              <a:gd name="T60" fmla="*/ 0 w 24"/>
              <a:gd name="T61" fmla="*/ 0 h 1248"/>
              <a:gd name="T62" fmla="*/ 24 w 24"/>
              <a:gd name="T63" fmla="*/ 0 h 1248"/>
              <a:gd name="T64" fmla="*/ 24 w 24"/>
              <a:gd name="T65" fmla="*/ 6 h 1248"/>
              <a:gd name="T66" fmla="*/ 0 w 24"/>
              <a:gd name="T67" fmla="*/ 6 h 1248"/>
              <a:gd name="T68" fmla="*/ 0 w 24"/>
              <a:gd name="T69" fmla="*/ 0 h 1248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4"/>
              <a:gd name="T106" fmla="*/ 0 h 1248"/>
              <a:gd name="T107" fmla="*/ 24 w 24"/>
              <a:gd name="T108" fmla="*/ 1248 h 1248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4" h="1248">
                <a:moveTo>
                  <a:pt x="0" y="1242"/>
                </a:moveTo>
                <a:lnTo>
                  <a:pt x="24" y="1242"/>
                </a:lnTo>
                <a:lnTo>
                  <a:pt x="24" y="1248"/>
                </a:lnTo>
                <a:lnTo>
                  <a:pt x="0" y="1248"/>
                </a:lnTo>
                <a:lnTo>
                  <a:pt x="0" y="1242"/>
                </a:lnTo>
                <a:close/>
                <a:moveTo>
                  <a:pt x="0" y="1032"/>
                </a:moveTo>
                <a:lnTo>
                  <a:pt x="24" y="1032"/>
                </a:lnTo>
                <a:lnTo>
                  <a:pt x="24" y="1038"/>
                </a:lnTo>
                <a:lnTo>
                  <a:pt x="0" y="1038"/>
                </a:lnTo>
                <a:lnTo>
                  <a:pt x="0" y="1032"/>
                </a:lnTo>
                <a:close/>
                <a:moveTo>
                  <a:pt x="0" y="828"/>
                </a:moveTo>
                <a:lnTo>
                  <a:pt x="24" y="828"/>
                </a:lnTo>
                <a:lnTo>
                  <a:pt x="24" y="834"/>
                </a:lnTo>
                <a:lnTo>
                  <a:pt x="0" y="834"/>
                </a:lnTo>
                <a:lnTo>
                  <a:pt x="0" y="828"/>
                </a:lnTo>
                <a:close/>
                <a:moveTo>
                  <a:pt x="0" y="618"/>
                </a:moveTo>
                <a:lnTo>
                  <a:pt x="24" y="618"/>
                </a:lnTo>
                <a:lnTo>
                  <a:pt x="24" y="624"/>
                </a:lnTo>
                <a:lnTo>
                  <a:pt x="0" y="624"/>
                </a:lnTo>
                <a:lnTo>
                  <a:pt x="0" y="618"/>
                </a:lnTo>
                <a:close/>
                <a:moveTo>
                  <a:pt x="0" y="414"/>
                </a:moveTo>
                <a:lnTo>
                  <a:pt x="24" y="414"/>
                </a:lnTo>
                <a:lnTo>
                  <a:pt x="24" y="420"/>
                </a:lnTo>
                <a:lnTo>
                  <a:pt x="0" y="420"/>
                </a:lnTo>
                <a:lnTo>
                  <a:pt x="0" y="414"/>
                </a:lnTo>
                <a:close/>
                <a:moveTo>
                  <a:pt x="0" y="210"/>
                </a:moveTo>
                <a:lnTo>
                  <a:pt x="24" y="210"/>
                </a:lnTo>
                <a:lnTo>
                  <a:pt x="24" y="216"/>
                </a:lnTo>
                <a:lnTo>
                  <a:pt x="0" y="216"/>
                </a:lnTo>
                <a:lnTo>
                  <a:pt x="0" y="210"/>
                </a:lnTo>
                <a:close/>
                <a:moveTo>
                  <a:pt x="0" y="0"/>
                </a:moveTo>
                <a:lnTo>
                  <a:pt x="24" y="0"/>
                </a:lnTo>
                <a:lnTo>
                  <a:pt x="24" y="6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868686"/>
          </a:solidFill>
          <a:ln w="6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7" name="Rectangle 281"/>
          <p:cNvSpPr>
            <a:spLocks noChangeArrowheads="1"/>
          </p:cNvSpPr>
          <p:nvPr/>
        </p:nvSpPr>
        <p:spPr bwMode="auto">
          <a:xfrm>
            <a:off x="717550" y="585788"/>
            <a:ext cx="17463" cy="2393950"/>
          </a:xfrm>
          <a:prstGeom prst="rect">
            <a:avLst/>
          </a:prstGeom>
          <a:solidFill>
            <a:srgbClr val="868686"/>
          </a:solidFill>
          <a:ln w="6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8" name="Freeform 282"/>
          <p:cNvSpPr>
            <a:spLocks noEditPoints="1"/>
          </p:cNvSpPr>
          <p:nvPr/>
        </p:nvSpPr>
        <p:spPr bwMode="auto">
          <a:xfrm>
            <a:off x="654050" y="579438"/>
            <a:ext cx="73025" cy="2406650"/>
          </a:xfrm>
          <a:custGeom>
            <a:avLst/>
            <a:gdLst>
              <a:gd name="T0" fmla="*/ 0 w 24"/>
              <a:gd name="T1" fmla="*/ 1242 h 1248"/>
              <a:gd name="T2" fmla="*/ 24 w 24"/>
              <a:gd name="T3" fmla="*/ 1242 h 1248"/>
              <a:gd name="T4" fmla="*/ 24 w 24"/>
              <a:gd name="T5" fmla="*/ 1248 h 1248"/>
              <a:gd name="T6" fmla="*/ 0 w 24"/>
              <a:gd name="T7" fmla="*/ 1248 h 1248"/>
              <a:gd name="T8" fmla="*/ 0 w 24"/>
              <a:gd name="T9" fmla="*/ 1242 h 1248"/>
              <a:gd name="T10" fmla="*/ 0 w 24"/>
              <a:gd name="T11" fmla="*/ 1086 h 1248"/>
              <a:gd name="T12" fmla="*/ 24 w 24"/>
              <a:gd name="T13" fmla="*/ 1086 h 1248"/>
              <a:gd name="T14" fmla="*/ 24 w 24"/>
              <a:gd name="T15" fmla="*/ 1092 h 1248"/>
              <a:gd name="T16" fmla="*/ 0 w 24"/>
              <a:gd name="T17" fmla="*/ 1092 h 1248"/>
              <a:gd name="T18" fmla="*/ 0 w 24"/>
              <a:gd name="T19" fmla="*/ 1086 h 1248"/>
              <a:gd name="T20" fmla="*/ 0 w 24"/>
              <a:gd name="T21" fmla="*/ 930 h 1248"/>
              <a:gd name="T22" fmla="*/ 24 w 24"/>
              <a:gd name="T23" fmla="*/ 930 h 1248"/>
              <a:gd name="T24" fmla="*/ 24 w 24"/>
              <a:gd name="T25" fmla="*/ 936 h 1248"/>
              <a:gd name="T26" fmla="*/ 0 w 24"/>
              <a:gd name="T27" fmla="*/ 936 h 1248"/>
              <a:gd name="T28" fmla="*/ 0 w 24"/>
              <a:gd name="T29" fmla="*/ 930 h 1248"/>
              <a:gd name="T30" fmla="*/ 0 w 24"/>
              <a:gd name="T31" fmla="*/ 774 h 1248"/>
              <a:gd name="T32" fmla="*/ 24 w 24"/>
              <a:gd name="T33" fmla="*/ 774 h 1248"/>
              <a:gd name="T34" fmla="*/ 24 w 24"/>
              <a:gd name="T35" fmla="*/ 780 h 1248"/>
              <a:gd name="T36" fmla="*/ 0 w 24"/>
              <a:gd name="T37" fmla="*/ 780 h 1248"/>
              <a:gd name="T38" fmla="*/ 0 w 24"/>
              <a:gd name="T39" fmla="*/ 774 h 1248"/>
              <a:gd name="T40" fmla="*/ 0 w 24"/>
              <a:gd name="T41" fmla="*/ 618 h 1248"/>
              <a:gd name="T42" fmla="*/ 24 w 24"/>
              <a:gd name="T43" fmla="*/ 618 h 1248"/>
              <a:gd name="T44" fmla="*/ 24 w 24"/>
              <a:gd name="T45" fmla="*/ 624 h 1248"/>
              <a:gd name="T46" fmla="*/ 0 w 24"/>
              <a:gd name="T47" fmla="*/ 624 h 1248"/>
              <a:gd name="T48" fmla="*/ 0 w 24"/>
              <a:gd name="T49" fmla="*/ 618 h 1248"/>
              <a:gd name="T50" fmla="*/ 0 w 24"/>
              <a:gd name="T51" fmla="*/ 468 h 1248"/>
              <a:gd name="T52" fmla="*/ 24 w 24"/>
              <a:gd name="T53" fmla="*/ 468 h 1248"/>
              <a:gd name="T54" fmla="*/ 24 w 24"/>
              <a:gd name="T55" fmla="*/ 474 h 1248"/>
              <a:gd name="T56" fmla="*/ 0 w 24"/>
              <a:gd name="T57" fmla="*/ 474 h 1248"/>
              <a:gd name="T58" fmla="*/ 0 w 24"/>
              <a:gd name="T59" fmla="*/ 468 h 1248"/>
              <a:gd name="T60" fmla="*/ 0 w 24"/>
              <a:gd name="T61" fmla="*/ 312 h 1248"/>
              <a:gd name="T62" fmla="*/ 24 w 24"/>
              <a:gd name="T63" fmla="*/ 312 h 1248"/>
              <a:gd name="T64" fmla="*/ 24 w 24"/>
              <a:gd name="T65" fmla="*/ 318 h 1248"/>
              <a:gd name="T66" fmla="*/ 0 w 24"/>
              <a:gd name="T67" fmla="*/ 318 h 1248"/>
              <a:gd name="T68" fmla="*/ 0 w 24"/>
              <a:gd name="T69" fmla="*/ 312 h 1248"/>
              <a:gd name="T70" fmla="*/ 0 w 24"/>
              <a:gd name="T71" fmla="*/ 156 h 1248"/>
              <a:gd name="T72" fmla="*/ 24 w 24"/>
              <a:gd name="T73" fmla="*/ 156 h 1248"/>
              <a:gd name="T74" fmla="*/ 24 w 24"/>
              <a:gd name="T75" fmla="*/ 162 h 1248"/>
              <a:gd name="T76" fmla="*/ 0 w 24"/>
              <a:gd name="T77" fmla="*/ 162 h 1248"/>
              <a:gd name="T78" fmla="*/ 0 w 24"/>
              <a:gd name="T79" fmla="*/ 156 h 1248"/>
              <a:gd name="T80" fmla="*/ 0 w 24"/>
              <a:gd name="T81" fmla="*/ 0 h 1248"/>
              <a:gd name="T82" fmla="*/ 24 w 24"/>
              <a:gd name="T83" fmla="*/ 0 h 1248"/>
              <a:gd name="T84" fmla="*/ 24 w 24"/>
              <a:gd name="T85" fmla="*/ 6 h 1248"/>
              <a:gd name="T86" fmla="*/ 0 w 24"/>
              <a:gd name="T87" fmla="*/ 6 h 1248"/>
              <a:gd name="T88" fmla="*/ 0 w 24"/>
              <a:gd name="T89" fmla="*/ 0 h 124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4"/>
              <a:gd name="T136" fmla="*/ 0 h 1248"/>
              <a:gd name="T137" fmla="*/ 24 w 24"/>
              <a:gd name="T138" fmla="*/ 1248 h 1248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4" h="1248">
                <a:moveTo>
                  <a:pt x="0" y="1242"/>
                </a:moveTo>
                <a:lnTo>
                  <a:pt x="24" y="1242"/>
                </a:lnTo>
                <a:lnTo>
                  <a:pt x="24" y="1248"/>
                </a:lnTo>
                <a:lnTo>
                  <a:pt x="0" y="1248"/>
                </a:lnTo>
                <a:lnTo>
                  <a:pt x="0" y="1242"/>
                </a:lnTo>
                <a:close/>
                <a:moveTo>
                  <a:pt x="0" y="1086"/>
                </a:moveTo>
                <a:lnTo>
                  <a:pt x="24" y="1086"/>
                </a:lnTo>
                <a:lnTo>
                  <a:pt x="24" y="1092"/>
                </a:lnTo>
                <a:lnTo>
                  <a:pt x="0" y="1092"/>
                </a:lnTo>
                <a:lnTo>
                  <a:pt x="0" y="1086"/>
                </a:lnTo>
                <a:close/>
                <a:moveTo>
                  <a:pt x="0" y="930"/>
                </a:moveTo>
                <a:lnTo>
                  <a:pt x="24" y="930"/>
                </a:lnTo>
                <a:lnTo>
                  <a:pt x="24" y="936"/>
                </a:lnTo>
                <a:lnTo>
                  <a:pt x="0" y="936"/>
                </a:lnTo>
                <a:lnTo>
                  <a:pt x="0" y="930"/>
                </a:lnTo>
                <a:close/>
                <a:moveTo>
                  <a:pt x="0" y="774"/>
                </a:moveTo>
                <a:lnTo>
                  <a:pt x="24" y="774"/>
                </a:lnTo>
                <a:lnTo>
                  <a:pt x="24" y="780"/>
                </a:lnTo>
                <a:lnTo>
                  <a:pt x="0" y="780"/>
                </a:lnTo>
                <a:lnTo>
                  <a:pt x="0" y="774"/>
                </a:lnTo>
                <a:close/>
                <a:moveTo>
                  <a:pt x="0" y="618"/>
                </a:moveTo>
                <a:lnTo>
                  <a:pt x="24" y="618"/>
                </a:lnTo>
                <a:lnTo>
                  <a:pt x="24" y="624"/>
                </a:lnTo>
                <a:lnTo>
                  <a:pt x="0" y="624"/>
                </a:lnTo>
                <a:lnTo>
                  <a:pt x="0" y="618"/>
                </a:lnTo>
                <a:close/>
                <a:moveTo>
                  <a:pt x="0" y="468"/>
                </a:moveTo>
                <a:lnTo>
                  <a:pt x="24" y="468"/>
                </a:lnTo>
                <a:lnTo>
                  <a:pt x="24" y="474"/>
                </a:lnTo>
                <a:lnTo>
                  <a:pt x="0" y="474"/>
                </a:lnTo>
                <a:lnTo>
                  <a:pt x="0" y="468"/>
                </a:lnTo>
                <a:close/>
                <a:moveTo>
                  <a:pt x="0" y="312"/>
                </a:moveTo>
                <a:lnTo>
                  <a:pt x="24" y="312"/>
                </a:lnTo>
                <a:lnTo>
                  <a:pt x="24" y="318"/>
                </a:lnTo>
                <a:lnTo>
                  <a:pt x="0" y="318"/>
                </a:lnTo>
                <a:lnTo>
                  <a:pt x="0" y="312"/>
                </a:lnTo>
                <a:close/>
                <a:moveTo>
                  <a:pt x="0" y="156"/>
                </a:moveTo>
                <a:lnTo>
                  <a:pt x="24" y="156"/>
                </a:lnTo>
                <a:lnTo>
                  <a:pt x="24" y="162"/>
                </a:lnTo>
                <a:lnTo>
                  <a:pt x="0" y="162"/>
                </a:lnTo>
                <a:lnTo>
                  <a:pt x="0" y="156"/>
                </a:lnTo>
                <a:close/>
                <a:moveTo>
                  <a:pt x="0" y="0"/>
                </a:moveTo>
                <a:lnTo>
                  <a:pt x="24" y="0"/>
                </a:lnTo>
                <a:lnTo>
                  <a:pt x="24" y="6"/>
                </a:lnTo>
                <a:lnTo>
                  <a:pt x="0" y="6"/>
                </a:lnTo>
                <a:lnTo>
                  <a:pt x="0" y="0"/>
                </a:lnTo>
                <a:close/>
              </a:path>
            </a:pathLst>
          </a:custGeom>
          <a:solidFill>
            <a:srgbClr val="868686"/>
          </a:solidFill>
          <a:ln w="6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39" name="Rectangle 283"/>
          <p:cNvSpPr>
            <a:spLocks noChangeArrowheads="1"/>
          </p:cNvSpPr>
          <p:nvPr/>
        </p:nvSpPr>
        <p:spPr bwMode="auto">
          <a:xfrm>
            <a:off x="727075" y="2974975"/>
            <a:ext cx="7562850" cy="11113"/>
          </a:xfrm>
          <a:prstGeom prst="rect">
            <a:avLst/>
          </a:prstGeom>
          <a:solidFill>
            <a:srgbClr val="868686"/>
          </a:solidFill>
          <a:ln w="6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40" name="Freeform 284"/>
          <p:cNvSpPr>
            <a:spLocks noEditPoints="1"/>
          </p:cNvSpPr>
          <p:nvPr/>
        </p:nvSpPr>
        <p:spPr bwMode="auto">
          <a:xfrm>
            <a:off x="717550" y="2979738"/>
            <a:ext cx="7581900" cy="47625"/>
          </a:xfrm>
          <a:custGeom>
            <a:avLst/>
            <a:gdLst>
              <a:gd name="T0" fmla="*/ 6 w 2532"/>
              <a:gd name="T1" fmla="*/ 24 h 24"/>
              <a:gd name="T2" fmla="*/ 0 w 2532"/>
              <a:gd name="T3" fmla="*/ 0 h 24"/>
              <a:gd name="T4" fmla="*/ 114 w 2532"/>
              <a:gd name="T5" fmla="*/ 0 h 24"/>
              <a:gd name="T6" fmla="*/ 108 w 2532"/>
              <a:gd name="T7" fmla="*/ 24 h 24"/>
              <a:gd name="T8" fmla="*/ 114 w 2532"/>
              <a:gd name="T9" fmla="*/ 0 h 24"/>
              <a:gd name="T10" fmla="*/ 216 w 2532"/>
              <a:gd name="T11" fmla="*/ 24 h 24"/>
              <a:gd name="T12" fmla="*/ 210 w 2532"/>
              <a:gd name="T13" fmla="*/ 0 h 24"/>
              <a:gd name="T14" fmla="*/ 324 w 2532"/>
              <a:gd name="T15" fmla="*/ 0 h 24"/>
              <a:gd name="T16" fmla="*/ 318 w 2532"/>
              <a:gd name="T17" fmla="*/ 24 h 24"/>
              <a:gd name="T18" fmla="*/ 324 w 2532"/>
              <a:gd name="T19" fmla="*/ 0 h 24"/>
              <a:gd name="T20" fmla="*/ 426 w 2532"/>
              <a:gd name="T21" fmla="*/ 24 h 24"/>
              <a:gd name="T22" fmla="*/ 420 w 2532"/>
              <a:gd name="T23" fmla="*/ 0 h 24"/>
              <a:gd name="T24" fmla="*/ 534 w 2532"/>
              <a:gd name="T25" fmla="*/ 0 h 24"/>
              <a:gd name="T26" fmla="*/ 528 w 2532"/>
              <a:gd name="T27" fmla="*/ 24 h 24"/>
              <a:gd name="T28" fmla="*/ 534 w 2532"/>
              <a:gd name="T29" fmla="*/ 0 h 24"/>
              <a:gd name="T30" fmla="*/ 636 w 2532"/>
              <a:gd name="T31" fmla="*/ 24 h 24"/>
              <a:gd name="T32" fmla="*/ 630 w 2532"/>
              <a:gd name="T33" fmla="*/ 0 h 24"/>
              <a:gd name="T34" fmla="*/ 744 w 2532"/>
              <a:gd name="T35" fmla="*/ 0 h 24"/>
              <a:gd name="T36" fmla="*/ 738 w 2532"/>
              <a:gd name="T37" fmla="*/ 24 h 24"/>
              <a:gd name="T38" fmla="*/ 744 w 2532"/>
              <a:gd name="T39" fmla="*/ 0 h 24"/>
              <a:gd name="T40" fmla="*/ 846 w 2532"/>
              <a:gd name="T41" fmla="*/ 24 h 24"/>
              <a:gd name="T42" fmla="*/ 840 w 2532"/>
              <a:gd name="T43" fmla="*/ 0 h 24"/>
              <a:gd name="T44" fmla="*/ 954 w 2532"/>
              <a:gd name="T45" fmla="*/ 0 h 24"/>
              <a:gd name="T46" fmla="*/ 948 w 2532"/>
              <a:gd name="T47" fmla="*/ 24 h 24"/>
              <a:gd name="T48" fmla="*/ 954 w 2532"/>
              <a:gd name="T49" fmla="*/ 0 h 24"/>
              <a:gd name="T50" fmla="*/ 1056 w 2532"/>
              <a:gd name="T51" fmla="*/ 24 h 24"/>
              <a:gd name="T52" fmla="*/ 1050 w 2532"/>
              <a:gd name="T53" fmla="*/ 0 h 24"/>
              <a:gd name="T54" fmla="*/ 1164 w 2532"/>
              <a:gd name="T55" fmla="*/ 0 h 24"/>
              <a:gd name="T56" fmla="*/ 1158 w 2532"/>
              <a:gd name="T57" fmla="*/ 24 h 24"/>
              <a:gd name="T58" fmla="*/ 1164 w 2532"/>
              <a:gd name="T59" fmla="*/ 0 h 24"/>
              <a:gd name="T60" fmla="*/ 1266 w 2532"/>
              <a:gd name="T61" fmla="*/ 24 h 24"/>
              <a:gd name="T62" fmla="*/ 1260 w 2532"/>
              <a:gd name="T63" fmla="*/ 0 h 24"/>
              <a:gd name="T64" fmla="*/ 1374 w 2532"/>
              <a:gd name="T65" fmla="*/ 0 h 24"/>
              <a:gd name="T66" fmla="*/ 1368 w 2532"/>
              <a:gd name="T67" fmla="*/ 24 h 24"/>
              <a:gd name="T68" fmla="*/ 1374 w 2532"/>
              <a:gd name="T69" fmla="*/ 0 h 24"/>
              <a:gd name="T70" fmla="*/ 1482 w 2532"/>
              <a:gd name="T71" fmla="*/ 24 h 24"/>
              <a:gd name="T72" fmla="*/ 1476 w 2532"/>
              <a:gd name="T73" fmla="*/ 0 h 24"/>
              <a:gd name="T74" fmla="*/ 1584 w 2532"/>
              <a:gd name="T75" fmla="*/ 0 h 24"/>
              <a:gd name="T76" fmla="*/ 1578 w 2532"/>
              <a:gd name="T77" fmla="*/ 24 h 24"/>
              <a:gd name="T78" fmla="*/ 1584 w 2532"/>
              <a:gd name="T79" fmla="*/ 0 h 24"/>
              <a:gd name="T80" fmla="*/ 1692 w 2532"/>
              <a:gd name="T81" fmla="*/ 24 h 24"/>
              <a:gd name="T82" fmla="*/ 1686 w 2532"/>
              <a:gd name="T83" fmla="*/ 0 h 24"/>
              <a:gd name="T84" fmla="*/ 1794 w 2532"/>
              <a:gd name="T85" fmla="*/ 0 h 24"/>
              <a:gd name="T86" fmla="*/ 1788 w 2532"/>
              <a:gd name="T87" fmla="*/ 24 h 24"/>
              <a:gd name="T88" fmla="*/ 1794 w 2532"/>
              <a:gd name="T89" fmla="*/ 0 h 24"/>
              <a:gd name="T90" fmla="*/ 1902 w 2532"/>
              <a:gd name="T91" fmla="*/ 24 h 24"/>
              <a:gd name="T92" fmla="*/ 1896 w 2532"/>
              <a:gd name="T93" fmla="*/ 0 h 24"/>
              <a:gd name="T94" fmla="*/ 2004 w 2532"/>
              <a:gd name="T95" fmla="*/ 0 h 24"/>
              <a:gd name="T96" fmla="*/ 1998 w 2532"/>
              <a:gd name="T97" fmla="*/ 24 h 24"/>
              <a:gd name="T98" fmla="*/ 2004 w 2532"/>
              <a:gd name="T99" fmla="*/ 0 h 24"/>
              <a:gd name="T100" fmla="*/ 2112 w 2532"/>
              <a:gd name="T101" fmla="*/ 24 h 24"/>
              <a:gd name="T102" fmla="*/ 2106 w 2532"/>
              <a:gd name="T103" fmla="*/ 0 h 24"/>
              <a:gd name="T104" fmla="*/ 2214 w 2532"/>
              <a:gd name="T105" fmla="*/ 0 h 24"/>
              <a:gd name="T106" fmla="*/ 2208 w 2532"/>
              <a:gd name="T107" fmla="*/ 24 h 24"/>
              <a:gd name="T108" fmla="*/ 2214 w 2532"/>
              <a:gd name="T109" fmla="*/ 0 h 24"/>
              <a:gd name="T110" fmla="*/ 2322 w 2532"/>
              <a:gd name="T111" fmla="*/ 24 h 24"/>
              <a:gd name="T112" fmla="*/ 2316 w 2532"/>
              <a:gd name="T113" fmla="*/ 0 h 24"/>
              <a:gd name="T114" fmla="*/ 2424 w 2532"/>
              <a:gd name="T115" fmla="*/ 0 h 24"/>
              <a:gd name="T116" fmla="*/ 2418 w 2532"/>
              <a:gd name="T117" fmla="*/ 24 h 24"/>
              <a:gd name="T118" fmla="*/ 2424 w 2532"/>
              <a:gd name="T119" fmla="*/ 0 h 24"/>
              <a:gd name="T120" fmla="*/ 2532 w 2532"/>
              <a:gd name="T121" fmla="*/ 24 h 24"/>
              <a:gd name="T122" fmla="*/ 2526 w 2532"/>
              <a:gd name="T123" fmla="*/ 0 h 24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532"/>
              <a:gd name="T187" fmla="*/ 0 h 24"/>
              <a:gd name="T188" fmla="*/ 2532 w 2532"/>
              <a:gd name="T189" fmla="*/ 24 h 24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532" h="24">
                <a:moveTo>
                  <a:pt x="6" y="0"/>
                </a:moveTo>
                <a:lnTo>
                  <a:pt x="6" y="24"/>
                </a:lnTo>
                <a:lnTo>
                  <a:pt x="0" y="24"/>
                </a:lnTo>
                <a:lnTo>
                  <a:pt x="0" y="0"/>
                </a:lnTo>
                <a:lnTo>
                  <a:pt x="6" y="0"/>
                </a:lnTo>
                <a:close/>
                <a:moveTo>
                  <a:pt x="114" y="0"/>
                </a:moveTo>
                <a:lnTo>
                  <a:pt x="114" y="24"/>
                </a:lnTo>
                <a:lnTo>
                  <a:pt x="108" y="24"/>
                </a:lnTo>
                <a:lnTo>
                  <a:pt x="108" y="0"/>
                </a:lnTo>
                <a:lnTo>
                  <a:pt x="114" y="0"/>
                </a:lnTo>
                <a:close/>
                <a:moveTo>
                  <a:pt x="216" y="0"/>
                </a:moveTo>
                <a:lnTo>
                  <a:pt x="216" y="24"/>
                </a:lnTo>
                <a:lnTo>
                  <a:pt x="210" y="24"/>
                </a:lnTo>
                <a:lnTo>
                  <a:pt x="210" y="0"/>
                </a:lnTo>
                <a:lnTo>
                  <a:pt x="216" y="0"/>
                </a:lnTo>
                <a:close/>
                <a:moveTo>
                  <a:pt x="324" y="0"/>
                </a:moveTo>
                <a:lnTo>
                  <a:pt x="324" y="24"/>
                </a:lnTo>
                <a:lnTo>
                  <a:pt x="318" y="24"/>
                </a:lnTo>
                <a:lnTo>
                  <a:pt x="318" y="0"/>
                </a:lnTo>
                <a:lnTo>
                  <a:pt x="324" y="0"/>
                </a:lnTo>
                <a:close/>
                <a:moveTo>
                  <a:pt x="426" y="0"/>
                </a:moveTo>
                <a:lnTo>
                  <a:pt x="426" y="24"/>
                </a:lnTo>
                <a:lnTo>
                  <a:pt x="420" y="24"/>
                </a:lnTo>
                <a:lnTo>
                  <a:pt x="420" y="0"/>
                </a:lnTo>
                <a:lnTo>
                  <a:pt x="426" y="0"/>
                </a:lnTo>
                <a:close/>
                <a:moveTo>
                  <a:pt x="534" y="0"/>
                </a:moveTo>
                <a:lnTo>
                  <a:pt x="534" y="24"/>
                </a:lnTo>
                <a:lnTo>
                  <a:pt x="528" y="24"/>
                </a:lnTo>
                <a:lnTo>
                  <a:pt x="528" y="0"/>
                </a:lnTo>
                <a:lnTo>
                  <a:pt x="534" y="0"/>
                </a:lnTo>
                <a:close/>
                <a:moveTo>
                  <a:pt x="636" y="0"/>
                </a:moveTo>
                <a:lnTo>
                  <a:pt x="636" y="24"/>
                </a:lnTo>
                <a:lnTo>
                  <a:pt x="630" y="24"/>
                </a:lnTo>
                <a:lnTo>
                  <a:pt x="630" y="0"/>
                </a:lnTo>
                <a:lnTo>
                  <a:pt x="636" y="0"/>
                </a:lnTo>
                <a:close/>
                <a:moveTo>
                  <a:pt x="744" y="0"/>
                </a:moveTo>
                <a:lnTo>
                  <a:pt x="744" y="24"/>
                </a:lnTo>
                <a:lnTo>
                  <a:pt x="738" y="24"/>
                </a:lnTo>
                <a:lnTo>
                  <a:pt x="738" y="0"/>
                </a:lnTo>
                <a:lnTo>
                  <a:pt x="744" y="0"/>
                </a:lnTo>
                <a:close/>
                <a:moveTo>
                  <a:pt x="846" y="0"/>
                </a:moveTo>
                <a:lnTo>
                  <a:pt x="846" y="24"/>
                </a:lnTo>
                <a:lnTo>
                  <a:pt x="840" y="24"/>
                </a:lnTo>
                <a:lnTo>
                  <a:pt x="840" y="0"/>
                </a:lnTo>
                <a:lnTo>
                  <a:pt x="846" y="0"/>
                </a:lnTo>
                <a:close/>
                <a:moveTo>
                  <a:pt x="954" y="0"/>
                </a:moveTo>
                <a:lnTo>
                  <a:pt x="954" y="24"/>
                </a:lnTo>
                <a:lnTo>
                  <a:pt x="948" y="24"/>
                </a:lnTo>
                <a:lnTo>
                  <a:pt x="948" y="0"/>
                </a:lnTo>
                <a:lnTo>
                  <a:pt x="954" y="0"/>
                </a:lnTo>
                <a:close/>
                <a:moveTo>
                  <a:pt x="1056" y="0"/>
                </a:moveTo>
                <a:lnTo>
                  <a:pt x="1056" y="24"/>
                </a:lnTo>
                <a:lnTo>
                  <a:pt x="1050" y="24"/>
                </a:lnTo>
                <a:lnTo>
                  <a:pt x="1050" y="0"/>
                </a:lnTo>
                <a:lnTo>
                  <a:pt x="1056" y="0"/>
                </a:lnTo>
                <a:close/>
                <a:moveTo>
                  <a:pt x="1164" y="0"/>
                </a:moveTo>
                <a:lnTo>
                  <a:pt x="1164" y="24"/>
                </a:lnTo>
                <a:lnTo>
                  <a:pt x="1158" y="24"/>
                </a:lnTo>
                <a:lnTo>
                  <a:pt x="1158" y="0"/>
                </a:lnTo>
                <a:lnTo>
                  <a:pt x="1164" y="0"/>
                </a:lnTo>
                <a:close/>
                <a:moveTo>
                  <a:pt x="1266" y="0"/>
                </a:moveTo>
                <a:lnTo>
                  <a:pt x="1266" y="24"/>
                </a:lnTo>
                <a:lnTo>
                  <a:pt x="1260" y="24"/>
                </a:lnTo>
                <a:lnTo>
                  <a:pt x="1260" y="0"/>
                </a:lnTo>
                <a:lnTo>
                  <a:pt x="1266" y="0"/>
                </a:lnTo>
                <a:close/>
                <a:moveTo>
                  <a:pt x="1374" y="0"/>
                </a:moveTo>
                <a:lnTo>
                  <a:pt x="1374" y="24"/>
                </a:lnTo>
                <a:lnTo>
                  <a:pt x="1368" y="24"/>
                </a:lnTo>
                <a:lnTo>
                  <a:pt x="1368" y="0"/>
                </a:lnTo>
                <a:lnTo>
                  <a:pt x="1374" y="0"/>
                </a:lnTo>
                <a:close/>
                <a:moveTo>
                  <a:pt x="1482" y="0"/>
                </a:moveTo>
                <a:lnTo>
                  <a:pt x="1482" y="24"/>
                </a:lnTo>
                <a:lnTo>
                  <a:pt x="1476" y="24"/>
                </a:lnTo>
                <a:lnTo>
                  <a:pt x="1476" y="0"/>
                </a:lnTo>
                <a:lnTo>
                  <a:pt x="1482" y="0"/>
                </a:lnTo>
                <a:close/>
                <a:moveTo>
                  <a:pt x="1584" y="0"/>
                </a:moveTo>
                <a:lnTo>
                  <a:pt x="1584" y="24"/>
                </a:lnTo>
                <a:lnTo>
                  <a:pt x="1578" y="24"/>
                </a:lnTo>
                <a:lnTo>
                  <a:pt x="1578" y="0"/>
                </a:lnTo>
                <a:lnTo>
                  <a:pt x="1584" y="0"/>
                </a:lnTo>
                <a:close/>
                <a:moveTo>
                  <a:pt x="1692" y="0"/>
                </a:moveTo>
                <a:lnTo>
                  <a:pt x="1692" y="24"/>
                </a:lnTo>
                <a:lnTo>
                  <a:pt x="1686" y="24"/>
                </a:lnTo>
                <a:lnTo>
                  <a:pt x="1686" y="0"/>
                </a:lnTo>
                <a:lnTo>
                  <a:pt x="1692" y="0"/>
                </a:lnTo>
                <a:close/>
                <a:moveTo>
                  <a:pt x="1794" y="0"/>
                </a:moveTo>
                <a:lnTo>
                  <a:pt x="1794" y="24"/>
                </a:lnTo>
                <a:lnTo>
                  <a:pt x="1788" y="24"/>
                </a:lnTo>
                <a:lnTo>
                  <a:pt x="1788" y="0"/>
                </a:lnTo>
                <a:lnTo>
                  <a:pt x="1794" y="0"/>
                </a:lnTo>
                <a:close/>
                <a:moveTo>
                  <a:pt x="1902" y="0"/>
                </a:moveTo>
                <a:lnTo>
                  <a:pt x="1902" y="24"/>
                </a:lnTo>
                <a:lnTo>
                  <a:pt x="1896" y="24"/>
                </a:lnTo>
                <a:lnTo>
                  <a:pt x="1896" y="0"/>
                </a:lnTo>
                <a:lnTo>
                  <a:pt x="1902" y="0"/>
                </a:lnTo>
                <a:close/>
                <a:moveTo>
                  <a:pt x="2004" y="0"/>
                </a:moveTo>
                <a:lnTo>
                  <a:pt x="2004" y="24"/>
                </a:lnTo>
                <a:lnTo>
                  <a:pt x="1998" y="24"/>
                </a:lnTo>
                <a:lnTo>
                  <a:pt x="1998" y="0"/>
                </a:lnTo>
                <a:lnTo>
                  <a:pt x="2004" y="0"/>
                </a:lnTo>
                <a:close/>
                <a:moveTo>
                  <a:pt x="2112" y="0"/>
                </a:moveTo>
                <a:lnTo>
                  <a:pt x="2112" y="24"/>
                </a:lnTo>
                <a:lnTo>
                  <a:pt x="2106" y="24"/>
                </a:lnTo>
                <a:lnTo>
                  <a:pt x="2106" y="0"/>
                </a:lnTo>
                <a:lnTo>
                  <a:pt x="2112" y="0"/>
                </a:lnTo>
                <a:close/>
                <a:moveTo>
                  <a:pt x="2214" y="0"/>
                </a:moveTo>
                <a:lnTo>
                  <a:pt x="2214" y="24"/>
                </a:lnTo>
                <a:lnTo>
                  <a:pt x="2208" y="24"/>
                </a:lnTo>
                <a:lnTo>
                  <a:pt x="2208" y="0"/>
                </a:lnTo>
                <a:lnTo>
                  <a:pt x="2214" y="0"/>
                </a:lnTo>
                <a:close/>
                <a:moveTo>
                  <a:pt x="2322" y="0"/>
                </a:moveTo>
                <a:lnTo>
                  <a:pt x="2322" y="24"/>
                </a:lnTo>
                <a:lnTo>
                  <a:pt x="2316" y="24"/>
                </a:lnTo>
                <a:lnTo>
                  <a:pt x="2316" y="0"/>
                </a:lnTo>
                <a:lnTo>
                  <a:pt x="2322" y="0"/>
                </a:lnTo>
                <a:close/>
                <a:moveTo>
                  <a:pt x="2424" y="0"/>
                </a:moveTo>
                <a:lnTo>
                  <a:pt x="2424" y="24"/>
                </a:lnTo>
                <a:lnTo>
                  <a:pt x="2418" y="24"/>
                </a:lnTo>
                <a:lnTo>
                  <a:pt x="2418" y="0"/>
                </a:lnTo>
                <a:lnTo>
                  <a:pt x="2424" y="0"/>
                </a:lnTo>
                <a:close/>
                <a:moveTo>
                  <a:pt x="2532" y="0"/>
                </a:moveTo>
                <a:lnTo>
                  <a:pt x="2532" y="24"/>
                </a:lnTo>
                <a:lnTo>
                  <a:pt x="2526" y="24"/>
                </a:lnTo>
                <a:lnTo>
                  <a:pt x="2526" y="0"/>
                </a:lnTo>
                <a:lnTo>
                  <a:pt x="2532" y="0"/>
                </a:lnTo>
                <a:close/>
              </a:path>
            </a:pathLst>
          </a:custGeom>
          <a:solidFill>
            <a:srgbClr val="868686"/>
          </a:solidFill>
          <a:ln w="6">
            <a:solidFill>
              <a:srgbClr val="868686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41" name="Freeform 285"/>
          <p:cNvSpPr>
            <a:spLocks/>
          </p:cNvSpPr>
          <p:nvPr/>
        </p:nvSpPr>
        <p:spPr bwMode="auto">
          <a:xfrm>
            <a:off x="860425" y="919163"/>
            <a:ext cx="7294563" cy="1455737"/>
          </a:xfrm>
          <a:custGeom>
            <a:avLst/>
            <a:gdLst>
              <a:gd name="T0" fmla="*/ 230 w 6498"/>
              <a:gd name="T1" fmla="*/ 500 h 2015"/>
              <a:gd name="T2" fmla="*/ 323 w 6498"/>
              <a:gd name="T3" fmla="*/ 450 h 2015"/>
              <a:gd name="T4" fmla="*/ 532 w 6498"/>
              <a:gd name="T5" fmla="*/ 147 h 2015"/>
              <a:gd name="T6" fmla="*/ 722 w 6498"/>
              <a:gd name="T7" fmla="*/ 20 h 2015"/>
              <a:gd name="T8" fmla="*/ 910 w 6498"/>
              <a:gd name="T9" fmla="*/ 7 h 2015"/>
              <a:gd name="T10" fmla="*/ 1302 w 6498"/>
              <a:gd name="T11" fmla="*/ 233 h 2015"/>
              <a:gd name="T12" fmla="*/ 1570 w 6498"/>
              <a:gd name="T13" fmla="*/ 338 h 2015"/>
              <a:gd name="T14" fmla="*/ 1924 w 6498"/>
              <a:gd name="T15" fmla="*/ 349 h 2015"/>
              <a:gd name="T16" fmla="*/ 2039 w 6498"/>
              <a:gd name="T17" fmla="*/ 403 h 2015"/>
              <a:gd name="T18" fmla="*/ 2353 w 6498"/>
              <a:gd name="T19" fmla="*/ 712 h 2015"/>
              <a:gd name="T20" fmla="*/ 2587 w 6498"/>
              <a:gd name="T21" fmla="*/ 828 h 2015"/>
              <a:gd name="T22" fmla="*/ 2824 w 6498"/>
              <a:gd name="T23" fmla="*/ 773 h 2015"/>
              <a:gd name="T24" fmla="*/ 3080 w 6498"/>
              <a:gd name="T25" fmla="*/ 737 h 2015"/>
              <a:gd name="T26" fmla="*/ 3266 w 6498"/>
              <a:gd name="T27" fmla="*/ 856 h 2015"/>
              <a:gd name="T28" fmla="*/ 3680 w 6498"/>
              <a:gd name="T29" fmla="*/ 1106 h 2015"/>
              <a:gd name="T30" fmla="*/ 3952 w 6498"/>
              <a:gd name="T31" fmla="*/ 1206 h 2015"/>
              <a:gd name="T32" fmla="*/ 4116 w 6498"/>
              <a:gd name="T33" fmla="*/ 1166 h 2015"/>
              <a:gd name="T34" fmla="*/ 4281 w 6498"/>
              <a:gd name="T35" fmla="*/ 986 h 2015"/>
              <a:gd name="T36" fmla="*/ 4458 w 6498"/>
              <a:gd name="T37" fmla="*/ 645 h 2015"/>
              <a:gd name="T38" fmla="*/ 4573 w 6498"/>
              <a:gd name="T39" fmla="*/ 546 h 2015"/>
              <a:gd name="T40" fmla="*/ 4727 w 6498"/>
              <a:gd name="T41" fmla="*/ 527 h 2015"/>
              <a:gd name="T42" fmla="*/ 4983 w 6498"/>
              <a:gd name="T43" fmla="*/ 654 h 2015"/>
              <a:gd name="T44" fmla="*/ 5200 w 6498"/>
              <a:gd name="T45" fmla="*/ 1050 h 2015"/>
              <a:gd name="T46" fmla="*/ 5407 w 6498"/>
              <a:gd name="T47" fmla="*/ 1547 h 2015"/>
              <a:gd name="T48" fmla="*/ 5643 w 6498"/>
              <a:gd name="T49" fmla="*/ 1707 h 2015"/>
              <a:gd name="T50" fmla="*/ 5921 w 6498"/>
              <a:gd name="T51" fmla="*/ 1780 h 2015"/>
              <a:gd name="T52" fmla="*/ 6203 w 6498"/>
              <a:gd name="T53" fmla="*/ 1950 h 2015"/>
              <a:gd name="T54" fmla="*/ 6474 w 6498"/>
              <a:gd name="T55" fmla="*/ 1966 h 2015"/>
              <a:gd name="T56" fmla="*/ 6258 w 6498"/>
              <a:gd name="T57" fmla="*/ 2011 h 2015"/>
              <a:gd name="T58" fmla="*/ 5972 w 6498"/>
              <a:gd name="T59" fmla="*/ 1862 h 2015"/>
              <a:gd name="T60" fmla="*/ 5661 w 6498"/>
              <a:gd name="T61" fmla="*/ 1768 h 2015"/>
              <a:gd name="T62" fmla="*/ 5442 w 6498"/>
              <a:gd name="T63" fmla="*/ 1650 h 2015"/>
              <a:gd name="T64" fmla="*/ 5225 w 6498"/>
              <a:gd name="T65" fmla="*/ 1269 h 2015"/>
              <a:gd name="T66" fmla="*/ 5019 w 6498"/>
              <a:gd name="T67" fmla="*/ 768 h 2015"/>
              <a:gd name="T68" fmla="*/ 4853 w 6498"/>
              <a:gd name="T69" fmla="*/ 619 h 2015"/>
              <a:gd name="T70" fmla="*/ 4621 w 6498"/>
              <a:gd name="T71" fmla="*/ 578 h 2015"/>
              <a:gd name="T72" fmla="*/ 4527 w 6498"/>
              <a:gd name="T73" fmla="*/ 637 h 2015"/>
              <a:gd name="T74" fmla="*/ 4393 w 6498"/>
              <a:gd name="T75" fmla="*/ 867 h 2015"/>
              <a:gd name="T76" fmla="*/ 4211 w 6498"/>
              <a:gd name="T77" fmla="*/ 1157 h 2015"/>
              <a:gd name="T78" fmla="*/ 4023 w 6498"/>
              <a:gd name="T79" fmla="*/ 1246 h 2015"/>
              <a:gd name="T80" fmla="*/ 3800 w 6498"/>
              <a:gd name="T81" fmla="*/ 1217 h 2015"/>
              <a:gd name="T82" fmla="*/ 3340 w 6498"/>
              <a:gd name="T83" fmla="*/ 989 h 2015"/>
              <a:gd name="T84" fmla="*/ 3099 w 6498"/>
              <a:gd name="T85" fmla="*/ 791 h 2015"/>
              <a:gd name="T86" fmla="*/ 2975 w 6498"/>
              <a:gd name="T87" fmla="*/ 790 h 2015"/>
              <a:gd name="T88" fmla="*/ 2621 w 6498"/>
              <a:gd name="T89" fmla="*/ 873 h 2015"/>
              <a:gd name="T90" fmla="*/ 2467 w 6498"/>
              <a:gd name="T91" fmla="*/ 843 h 2015"/>
              <a:gd name="T92" fmla="*/ 2111 w 6498"/>
              <a:gd name="T93" fmla="*/ 544 h 2015"/>
              <a:gd name="T94" fmla="*/ 1943 w 6498"/>
              <a:gd name="T95" fmla="*/ 403 h 2015"/>
              <a:gd name="T96" fmla="*/ 1707 w 6498"/>
              <a:gd name="T97" fmla="*/ 391 h 2015"/>
              <a:gd name="T98" fmla="*/ 1416 w 6498"/>
              <a:gd name="T99" fmla="*/ 359 h 2015"/>
              <a:gd name="T100" fmla="*/ 997 w 6498"/>
              <a:gd name="T101" fmla="*/ 94 h 2015"/>
              <a:gd name="T102" fmla="*/ 798 w 6498"/>
              <a:gd name="T103" fmla="*/ 51 h 2015"/>
              <a:gd name="T104" fmla="*/ 600 w 6498"/>
              <a:gd name="T105" fmla="*/ 145 h 2015"/>
              <a:gd name="T106" fmla="*/ 431 w 6498"/>
              <a:gd name="T107" fmla="*/ 386 h 2015"/>
              <a:gd name="T108" fmla="*/ 282 w 6498"/>
              <a:gd name="T109" fmla="*/ 536 h 2015"/>
              <a:gd name="T110" fmla="*/ 93 w 6498"/>
              <a:gd name="T111" fmla="*/ 531 h 201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6498"/>
              <a:gd name="T169" fmla="*/ 0 h 2015"/>
              <a:gd name="T170" fmla="*/ 6498 w 6498"/>
              <a:gd name="T171" fmla="*/ 2015 h 201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6498" h="2015">
                <a:moveTo>
                  <a:pt x="28" y="477"/>
                </a:moveTo>
                <a:lnTo>
                  <a:pt x="98" y="484"/>
                </a:lnTo>
                <a:lnTo>
                  <a:pt x="171" y="498"/>
                </a:lnTo>
                <a:lnTo>
                  <a:pt x="204" y="501"/>
                </a:lnTo>
                <a:lnTo>
                  <a:pt x="236" y="499"/>
                </a:lnTo>
                <a:lnTo>
                  <a:pt x="230" y="500"/>
                </a:lnTo>
                <a:lnTo>
                  <a:pt x="265" y="491"/>
                </a:lnTo>
                <a:lnTo>
                  <a:pt x="260" y="493"/>
                </a:lnTo>
                <a:lnTo>
                  <a:pt x="295" y="475"/>
                </a:lnTo>
                <a:lnTo>
                  <a:pt x="291" y="479"/>
                </a:lnTo>
                <a:lnTo>
                  <a:pt x="326" y="448"/>
                </a:lnTo>
                <a:lnTo>
                  <a:pt x="323" y="450"/>
                </a:lnTo>
                <a:lnTo>
                  <a:pt x="358" y="408"/>
                </a:lnTo>
                <a:lnTo>
                  <a:pt x="392" y="359"/>
                </a:lnTo>
                <a:lnTo>
                  <a:pt x="426" y="305"/>
                </a:lnTo>
                <a:lnTo>
                  <a:pt x="461" y="248"/>
                </a:lnTo>
                <a:lnTo>
                  <a:pt x="496" y="194"/>
                </a:lnTo>
                <a:lnTo>
                  <a:pt x="532" y="147"/>
                </a:lnTo>
                <a:lnTo>
                  <a:pt x="569" y="109"/>
                </a:lnTo>
                <a:cubicBezTo>
                  <a:pt x="570" y="108"/>
                  <a:pt x="571" y="107"/>
                  <a:pt x="573" y="106"/>
                </a:cubicBezTo>
                <a:lnTo>
                  <a:pt x="643" y="57"/>
                </a:lnTo>
                <a:cubicBezTo>
                  <a:pt x="644" y="56"/>
                  <a:pt x="645" y="55"/>
                  <a:pt x="646" y="55"/>
                </a:cubicBezTo>
                <a:lnTo>
                  <a:pt x="717" y="22"/>
                </a:lnTo>
                <a:cubicBezTo>
                  <a:pt x="719" y="21"/>
                  <a:pt x="720" y="20"/>
                  <a:pt x="722" y="20"/>
                </a:cubicBezTo>
                <a:lnTo>
                  <a:pt x="792" y="4"/>
                </a:lnTo>
                <a:cubicBezTo>
                  <a:pt x="794" y="4"/>
                  <a:pt x="795" y="4"/>
                  <a:pt x="796" y="3"/>
                </a:cubicBezTo>
                <a:lnTo>
                  <a:pt x="866" y="0"/>
                </a:lnTo>
                <a:cubicBezTo>
                  <a:pt x="868" y="0"/>
                  <a:pt x="869" y="1"/>
                  <a:pt x="871" y="1"/>
                </a:cubicBezTo>
                <a:lnTo>
                  <a:pt x="906" y="6"/>
                </a:lnTo>
                <a:cubicBezTo>
                  <a:pt x="907" y="6"/>
                  <a:pt x="908" y="6"/>
                  <a:pt x="910" y="7"/>
                </a:cubicBezTo>
                <a:lnTo>
                  <a:pt x="945" y="18"/>
                </a:lnTo>
                <a:lnTo>
                  <a:pt x="1017" y="51"/>
                </a:lnTo>
                <a:lnTo>
                  <a:pt x="1090" y="93"/>
                </a:lnTo>
                <a:lnTo>
                  <a:pt x="1160" y="135"/>
                </a:lnTo>
                <a:lnTo>
                  <a:pt x="1230" y="180"/>
                </a:lnTo>
                <a:lnTo>
                  <a:pt x="1302" y="233"/>
                </a:lnTo>
                <a:lnTo>
                  <a:pt x="1371" y="282"/>
                </a:lnTo>
                <a:lnTo>
                  <a:pt x="1438" y="316"/>
                </a:lnTo>
                <a:lnTo>
                  <a:pt x="1433" y="314"/>
                </a:lnTo>
                <a:lnTo>
                  <a:pt x="1503" y="332"/>
                </a:lnTo>
                <a:lnTo>
                  <a:pt x="1499" y="332"/>
                </a:lnTo>
                <a:lnTo>
                  <a:pt x="1570" y="338"/>
                </a:lnTo>
                <a:lnTo>
                  <a:pt x="1639" y="339"/>
                </a:lnTo>
                <a:lnTo>
                  <a:pt x="1710" y="344"/>
                </a:lnTo>
                <a:lnTo>
                  <a:pt x="1779" y="345"/>
                </a:lnTo>
                <a:lnTo>
                  <a:pt x="1848" y="343"/>
                </a:lnTo>
                <a:lnTo>
                  <a:pt x="1920" y="349"/>
                </a:lnTo>
                <a:cubicBezTo>
                  <a:pt x="1922" y="349"/>
                  <a:pt x="1923" y="349"/>
                  <a:pt x="1924" y="349"/>
                </a:cubicBezTo>
                <a:lnTo>
                  <a:pt x="1959" y="358"/>
                </a:lnTo>
                <a:cubicBezTo>
                  <a:pt x="1961" y="359"/>
                  <a:pt x="1962" y="359"/>
                  <a:pt x="1963" y="360"/>
                </a:cubicBezTo>
                <a:lnTo>
                  <a:pt x="1998" y="376"/>
                </a:lnTo>
                <a:cubicBezTo>
                  <a:pt x="2000" y="376"/>
                  <a:pt x="2001" y="377"/>
                  <a:pt x="2002" y="377"/>
                </a:cubicBezTo>
                <a:lnTo>
                  <a:pt x="2037" y="400"/>
                </a:lnTo>
                <a:cubicBezTo>
                  <a:pt x="2038" y="401"/>
                  <a:pt x="2039" y="402"/>
                  <a:pt x="2039" y="403"/>
                </a:cubicBezTo>
                <a:lnTo>
                  <a:pt x="2074" y="434"/>
                </a:lnTo>
                <a:lnTo>
                  <a:pt x="2146" y="511"/>
                </a:lnTo>
                <a:lnTo>
                  <a:pt x="2216" y="591"/>
                </a:lnTo>
                <a:lnTo>
                  <a:pt x="2251" y="627"/>
                </a:lnTo>
                <a:lnTo>
                  <a:pt x="2284" y="657"/>
                </a:lnTo>
                <a:lnTo>
                  <a:pt x="2353" y="712"/>
                </a:lnTo>
                <a:lnTo>
                  <a:pt x="2423" y="762"/>
                </a:lnTo>
                <a:lnTo>
                  <a:pt x="2492" y="802"/>
                </a:lnTo>
                <a:lnTo>
                  <a:pt x="2488" y="800"/>
                </a:lnTo>
                <a:lnTo>
                  <a:pt x="2558" y="825"/>
                </a:lnTo>
                <a:lnTo>
                  <a:pt x="2552" y="824"/>
                </a:lnTo>
                <a:lnTo>
                  <a:pt x="2587" y="828"/>
                </a:lnTo>
                <a:lnTo>
                  <a:pt x="2583" y="828"/>
                </a:lnTo>
                <a:lnTo>
                  <a:pt x="2618" y="826"/>
                </a:lnTo>
                <a:lnTo>
                  <a:pt x="2614" y="826"/>
                </a:lnTo>
                <a:lnTo>
                  <a:pt x="2684" y="811"/>
                </a:lnTo>
                <a:lnTo>
                  <a:pt x="2752" y="790"/>
                </a:lnTo>
                <a:lnTo>
                  <a:pt x="2824" y="773"/>
                </a:lnTo>
                <a:lnTo>
                  <a:pt x="2895" y="759"/>
                </a:lnTo>
                <a:lnTo>
                  <a:pt x="2964" y="743"/>
                </a:lnTo>
                <a:lnTo>
                  <a:pt x="3037" y="735"/>
                </a:lnTo>
                <a:cubicBezTo>
                  <a:pt x="3038" y="734"/>
                  <a:pt x="3039" y="734"/>
                  <a:pt x="3041" y="735"/>
                </a:cubicBezTo>
                <a:lnTo>
                  <a:pt x="3076" y="737"/>
                </a:lnTo>
                <a:cubicBezTo>
                  <a:pt x="3077" y="737"/>
                  <a:pt x="3079" y="737"/>
                  <a:pt x="3080" y="737"/>
                </a:cubicBezTo>
                <a:lnTo>
                  <a:pt x="3115" y="746"/>
                </a:lnTo>
                <a:cubicBezTo>
                  <a:pt x="3117" y="747"/>
                  <a:pt x="3119" y="747"/>
                  <a:pt x="3120" y="748"/>
                </a:cubicBezTo>
                <a:lnTo>
                  <a:pt x="3155" y="765"/>
                </a:lnTo>
                <a:cubicBezTo>
                  <a:pt x="3156" y="765"/>
                  <a:pt x="3157" y="766"/>
                  <a:pt x="3158" y="767"/>
                </a:cubicBezTo>
                <a:lnTo>
                  <a:pt x="3193" y="791"/>
                </a:lnTo>
                <a:lnTo>
                  <a:pt x="3266" y="856"/>
                </a:lnTo>
                <a:lnTo>
                  <a:pt x="3337" y="923"/>
                </a:lnTo>
                <a:lnTo>
                  <a:pt x="3371" y="952"/>
                </a:lnTo>
                <a:lnTo>
                  <a:pt x="3405" y="977"/>
                </a:lnTo>
                <a:lnTo>
                  <a:pt x="3472" y="1016"/>
                </a:lnTo>
                <a:lnTo>
                  <a:pt x="3541" y="1049"/>
                </a:lnTo>
                <a:lnTo>
                  <a:pt x="3680" y="1106"/>
                </a:lnTo>
                <a:lnTo>
                  <a:pt x="3751" y="1140"/>
                </a:lnTo>
                <a:lnTo>
                  <a:pt x="3821" y="1174"/>
                </a:lnTo>
                <a:lnTo>
                  <a:pt x="3889" y="1198"/>
                </a:lnTo>
                <a:lnTo>
                  <a:pt x="3885" y="1197"/>
                </a:lnTo>
                <a:lnTo>
                  <a:pt x="3920" y="1204"/>
                </a:lnTo>
                <a:lnTo>
                  <a:pt x="3952" y="1206"/>
                </a:lnTo>
                <a:lnTo>
                  <a:pt x="3948" y="1206"/>
                </a:lnTo>
                <a:lnTo>
                  <a:pt x="4018" y="1199"/>
                </a:lnTo>
                <a:lnTo>
                  <a:pt x="4014" y="1199"/>
                </a:lnTo>
                <a:lnTo>
                  <a:pt x="4085" y="1180"/>
                </a:lnTo>
                <a:lnTo>
                  <a:pt x="4081" y="1182"/>
                </a:lnTo>
                <a:lnTo>
                  <a:pt x="4116" y="1166"/>
                </a:lnTo>
                <a:lnTo>
                  <a:pt x="4149" y="1146"/>
                </a:lnTo>
                <a:lnTo>
                  <a:pt x="4181" y="1120"/>
                </a:lnTo>
                <a:lnTo>
                  <a:pt x="4215" y="1087"/>
                </a:lnTo>
                <a:lnTo>
                  <a:pt x="4212" y="1090"/>
                </a:lnTo>
                <a:lnTo>
                  <a:pt x="4247" y="1043"/>
                </a:lnTo>
                <a:lnTo>
                  <a:pt x="4281" y="986"/>
                </a:lnTo>
                <a:lnTo>
                  <a:pt x="4315" y="919"/>
                </a:lnTo>
                <a:lnTo>
                  <a:pt x="4350" y="846"/>
                </a:lnTo>
                <a:lnTo>
                  <a:pt x="4385" y="774"/>
                </a:lnTo>
                <a:lnTo>
                  <a:pt x="4420" y="706"/>
                </a:lnTo>
                <a:lnTo>
                  <a:pt x="4456" y="648"/>
                </a:lnTo>
                <a:cubicBezTo>
                  <a:pt x="4457" y="647"/>
                  <a:pt x="4457" y="646"/>
                  <a:pt x="4458" y="645"/>
                </a:cubicBezTo>
                <a:lnTo>
                  <a:pt x="4493" y="603"/>
                </a:lnTo>
                <a:cubicBezTo>
                  <a:pt x="4494" y="602"/>
                  <a:pt x="4495" y="601"/>
                  <a:pt x="4496" y="600"/>
                </a:cubicBezTo>
                <a:lnTo>
                  <a:pt x="4531" y="571"/>
                </a:lnTo>
                <a:cubicBezTo>
                  <a:pt x="4532" y="570"/>
                  <a:pt x="4533" y="570"/>
                  <a:pt x="4534" y="569"/>
                </a:cubicBezTo>
                <a:lnTo>
                  <a:pt x="4569" y="548"/>
                </a:lnTo>
                <a:cubicBezTo>
                  <a:pt x="4570" y="547"/>
                  <a:pt x="4571" y="547"/>
                  <a:pt x="4573" y="546"/>
                </a:cubicBezTo>
                <a:lnTo>
                  <a:pt x="4608" y="532"/>
                </a:lnTo>
                <a:cubicBezTo>
                  <a:pt x="4609" y="532"/>
                  <a:pt x="4610" y="531"/>
                  <a:pt x="4612" y="531"/>
                </a:cubicBezTo>
                <a:lnTo>
                  <a:pt x="4647" y="524"/>
                </a:lnTo>
                <a:cubicBezTo>
                  <a:pt x="4649" y="524"/>
                  <a:pt x="4651" y="523"/>
                  <a:pt x="4652" y="523"/>
                </a:cubicBezTo>
                <a:lnTo>
                  <a:pt x="4722" y="526"/>
                </a:lnTo>
                <a:cubicBezTo>
                  <a:pt x="4724" y="527"/>
                  <a:pt x="4726" y="527"/>
                  <a:pt x="4727" y="527"/>
                </a:cubicBezTo>
                <a:lnTo>
                  <a:pt x="4797" y="545"/>
                </a:lnTo>
                <a:lnTo>
                  <a:pt x="4870" y="574"/>
                </a:lnTo>
                <a:cubicBezTo>
                  <a:pt x="4872" y="575"/>
                  <a:pt x="4873" y="575"/>
                  <a:pt x="4874" y="576"/>
                </a:cubicBezTo>
                <a:lnTo>
                  <a:pt x="4945" y="620"/>
                </a:lnTo>
                <a:cubicBezTo>
                  <a:pt x="4946" y="621"/>
                  <a:pt x="4947" y="622"/>
                  <a:pt x="4948" y="623"/>
                </a:cubicBezTo>
                <a:lnTo>
                  <a:pt x="4983" y="654"/>
                </a:lnTo>
                <a:lnTo>
                  <a:pt x="5020" y="692"/>
                </a:lnTo>
                <a:lnTo>
                  <a:pt x="5056" y="739"/>
                </a:lnTo>
                <a:lnTo>
                  <a:pt x="5093" y="794"/>
                </a:lnTo>
                <a:lnTo>
                  <a:pt x="5129" y="866"/>
                </a:lnTo>
                <a:lnTo>
                  <a:pt x="5165" y="952"/>
                </a:lnTo>
                <a:lnTo>
                  <a:pt x="5200" y="1050"/>
                </a:lnTo>
                <a:lnTo>
                  <a:pt x="5235" y="1152"/>
                </a:lnTo>
                <a:lnTo>
                  <a:pt x="5270" y="1254"/>
                </a:lnTo>
                <a:lnTo>
                  <a:pt x="5305" y="1348"/>
                </a:lnTo>
                <a:lnTo>
                  <a:pt x="5340" y="1432"/>
                </a:lnTo>
                <a:lnTo>
                  <a:pt x="5374" y="1498"/>
                </a:lnTo>
                <a:lnTo>
                  <a:pt x="5407" y="1547"/>
                </a:lnTo>
                <a:lnTo>
                  <a:pt x="5441" y="1586"/>
                </a:lnTo>
                <a:lnTo>
                  <a:pt x="5473" y="1615"/>
                </a:lnTo>
                <a:lnTo>
                  <a:pt x="5507" y="1639"/>
                </a:lnTo>
                <a:lnTo>
                  <a:pt x="5504" y="1637"/>
                </a:lnTo>
                <a:lnTo>
                  <a:pt x="5575" y="1674"/>
                </a:lnTo>
                <a:lnTo>
                  <a:pt x="5643" y="1707"/>
                </a:lnTo>
                <a:lnTo>
                  <a:pt x="5677" y="1723"/>
                </a:lnTo>
                <a:lnTo>
                  <a:pt x="5674" y="1721"/>
                </a:lnTo>
                <a:lnTo>
                  <a:pt x="5709" y="1731"/>
                </a:lnTo>
                <a:lnTo>
                  <a:pt x="5778" y="1745"/>
                </a:lnTo>
                <a:lnTo>
                  <a:pt x="5848" y="1757"/>
                </a:lnTo>
                <a:lnTo>
                  <a:pt x="5921" y="1780"/>
                </a:lnTo>
                <a:cubicBezTo>
                  <a:pt x="5922" y="1780"/>
                  <a:pt x="5924" y="1781"/>
                  <a:pt x="5925" y="1782"/>
                </a:cubicBezTo>
                <a:lnTo>
                  <a:pt x="5995" y="1821"/>
                </a:lnTo>
                <a:lnTo>
                  <a:pt x="6067" y="1871"/>
                </a:lnTo>
                <a:lnTo>
                  <a:pt x="6137" y="1919"/>
                </a:lnTo>
                <a:lnTo>
                  <a:pt x="6170" y="1936"/>
                </a:lnTo>
                <a:lnTo>
                  <a:pt x="6203" y="1950"/>
                </a:lnTo>
                <a:lnTo>
                  <a:pt x="6198" y="1949"/>
                </a:lnTo>
                <a:lnTo>
                  <a:pt x="6268" y="1964"/>
                </a:lnTo>
                <a:lnTo>
                  <a:pt x="6264" y="1963"/>
                </a:lnTo>
                <a:lnTo>
                  <a:pt x="6334" y="1966"/>
                </a:lnTo>
                <a:lnTo>
                  <a:pt x="6403" y="1965"/>
                </a:lnTo>
                <a:lnTo>
                  <a:pt x="6474" y="1966"/>
                </a:lnTo>
                <a:cubicBezTo>
                  <a:pt x="6487" y="1967"/>
                  <a:pt x="6498" y="1978"/>
                  <a:pt x="6497" y="1991"/>
                </a:cubicBezTo>
                <a:cubicBezTo>
                  <a:pt x="6497" y="2004"/>
                  <a:pt x="6486" y="2015"/>
                  <a:pt x="6473" y="2014"/>
                </a:cubicBezTo>
                <a:lnTo>
                  <a:pt x="6404" y="2013"/>
                </a:lnTo>
                <a:lnTo>
                  <a:pt x="6332" y="2014"/>
                </a:lnTo>
                <a:lnTo>
                  <a:pt x="6262" y="2011"/>
                </a:lnTo>
                <a:cubicBezTo>
                  <a:pt x="6261" y="2011"/>
                  <a:pt x="6260" y="2011"/>
                  <a:pt x="6258" y="2011"/>
                </a:cubicBezTo>
                <a:lnTo>
                  <a:pt x="6188" y="1996"/>
                </a:lnTo>
                <a:cubicBezTo>
                  <a:pt x="6187" y="1996"/>
                  <a:pt x="6185" y="1995"/>
                  <a:pt x="6184" y="1995"/>
                </a:cubicBezTo>
                <a:lnTo>
                  <a:pt x="6147" y="1979"/>
                </a:lnTo>
                <a:lnTo>
                  <a:pt x="6110" y="1958"/>
                </a:lnTo>
                <a:lnTo>
                  <a:pt x="6040" y="1910"/>
                </a:lnTo>
                <a:lnTo>
                  <a:pt x="5972" y="1862"/>
                </a:lnTo>
                <a:lnTo>
                  <a:pt x="5902" y="1823"/>
                </a:lnTo>
                <a:lnTo>
                  <a:pt x="5906" y="1825"/>
                </a:lnTo>
                <a:lnTo>
                  <a:pt x="5839" y="1804"/>
                </a:lnTo>
                <a:lnTo>
                  <a:pt x="5769" y="1792"/>
                </a:lnTo>
                <a:lnTo>
                  <a:pt x="5696" y="1778"/>
                </a:lnTo>
                <a:lnTo>
                  <a:pt x="5661" y="1768"/>
                </a:lnTo>
                <a:cubicBezTo>
                  <a:pt x="5660" y="1767"/>
                  <a:pt x="5659" y="1767"/>
                  <a:pt x="5657" y="1766"/>
                </a:cubicBezTo>
                <a:lnTo>
                  <a:pt x="5622" y="1750"/>
                </a:lnTo>
                <a:lnTo>
                  <a:pt x="5552" y="1717"/>
                </a:lnTo>
                <a:lnTo>
                  <a:pt x="5481" y="1680"/>
                </a:lnTo>
                <a:cubicBezTo>
                  <a:pt x="5480" y="1679"/>
                  <a:pt x="5479" y="1678"/>
                  <a:pt x="5478" y="1678"/>
                </a:cubicBezTo>
                <a:lnTo>
                  <a:pt x="5442" y="1650"/>
                </a:lnTo>
                <a:lnTo>
                  <a:pt x="5404" y="1617"/>
                </a:lnTo>
                <a:lnTo>
                  <a:pt x="5368" y="1574"/>
                </a:lnTo>
                <a:lnTo>
                  <a:pt x="5331" y="1520"/>
                </a:lnTo>
                <a:lnTo>
                  <a:pt x="5295" y="1451"/>
                </a:lnTo>
                <a:lnTo>
                  <a:pt x="5260" y="1365"/>
                </a:lnTo>
                <a:lnTo>
                  <a:pt x="5225" y="1269"/>
                </a:lnTo>
                <a:lnTo>
                  <a:pt x="5190" y="1167"/>
                </a:lnTo>
                <a:lnTo>
                  <a:pt x="5155" y="1067"/>
                </a:lnTo>
                <a:lnTo>
                  <a:pt x="5120" y="971"/>
                </a:lnTo>
                <a:lnTo>
                  <a:pt x="5086" y="887"/>
                </a:lnTo>
                <a:lnTo>
                  <a:pt x="5052" y="821"/>
                </a:lnTo>
                <a:lnTo>
                  <a:pt x="5019" y="768"/>
                </a:lnTo>
                <a:lnTo>
                  <a:pt x="4985" y="725"/>
                </a:lnTo>
                <a:lnTo>
                  <a:pt x="4952" y="689"/>
                </a:lnTo>
                <a:lnTo>
                  <a:pt x="4917" y="658"/>
                </a:lnTo>
                <a:lnTo>
                  <a:pt x="4920" y="661"/>
                </a:lnTo>
                <a:lnTo>
                  <a:pt x="4849" y="617"/>
                </a:lnTo>
                <a:lnTo>
                  <a:pt x="4853" y="619"/>
                </a:lnTo>
                <a:lnTo>
                  <a:pt x="4785" y="592"/>
                </a:lnTo>
                <a:lnTo>
                  <a:pt x="4715" y="574"/>
                </a:lnTo>
                <a:lnTo>
                  <a:pt x="4720" y="574"/>
                </a:lnTo>
                <a:lnTo>
                  <a:pt x="4650" y="571"/>
                </a:lnTo>
                <a:lnTo>
                  <a:pt x="4656" y="571"/>
                </a:lnTo>
                <a:lnTo>
                  <a:pt x="4621" y="578"/>
                </a:lnTo>
                <a:lnTo>
                  <a:pt x="4625" y="577"/>
                </a:lnTo>
                <a:lnTo>
                  <a:pt x="4590" y="591"/>
                </a:lnTo>
                <a:lnTo>
                  <a:pt x="4594" y="589"/>
                </a:lnTo>
                <a:lnTo>
                  <a:pt x="4559" y="610"/>
                </a:lnTo>
                <a:lnTo>
                  <a:pt x="4562" y="608"/>
                </a:lnTo>
                <a:lnTo>
                  <a:pt x="4527" y="637"/>
                </a:lnTo>
                <a:lnTo>
                  <a:pt x="4530" y="634"/>
                </a:lnTo>
                <a:lnTo>
                  <a:pt x="4495" y="676"/>
                </a:lnTo>
                <a:lnTo>
                  <a:pt x="4497" y="673"/>
                </a:lnTo>
                <a:lnTo>
                  <a:pt x="4463" y="729"/>
                </a:lnTo>
                <a:lnTo>
                  <a:pt x="4428" y="795"/>
                </a:lnTo>
                <a:lnTo>
                  <a:pt x="4393" y="867"/>
                </a:lnTo>
                <a:lnTo>
                  <a:pt x="4358" y="940"/>
                </a:lnTo>
                <a:lnTo>
                  <a:pt x="4322" y="1011"/>
                </a:lnTo>
                <a:lnTo>
                  <a:pt x="4286" y="1072"/>
                </a:lnTo>
                <a:lnTo>
                  <a:pt x="4251" y="1119"/>
                </a:lnTo>
                <a:cubicBezTo>
                  <a:pt x="4250" y="1120"/>
                  <a:pt x="4249" y="1121"/>
                  <a:pt x="4248" y="1122"/>
                </a:cubicBezTo>
                <a:lnTo>
                  <a:pt x="4211" y="1157"/>
                </a:lnTo>
                <a:lnTo>
                  <a:pt x="4174" y="1187"/>
                </a:lnTo>
                <a:lnTo>
                  <a:pt x="4136" y="1209"/>
                </a:lnTo>
                <a:lnTo>
                  <a:pt x="4101" y="1225"/>
                </a:lnTo>
                <a:cubicBezTo>
                  <a:pt x="4100" y="1226"/>
                  <a:pt x="4099" y="1226"/>
                  <a:pt x="4098" y="1227"/>
                </a:cubicBezTo>
                <a:lnTo>
                  <a:pt x="4027" y="1246"/>
                </a:lnTo>
                <a:cubicBezTo>
                  <a:pt x="4025" y="1246"/>
                  <a:pt x="4024" y="1246"/>
                  <a:pt x="4023" y="1246"/>
                </a:cubicBezTo>
                <a:lnTo>
                  <a:pt x="3953" y="1253"/>
                </a:lnTo>
                <a:cubicBezTo>
                  <a:pt x="3952" y="1253"/>
                  <a:pt x="3950" y="1254"/>
                  <a:pt x="3949" y="1253"/>
                </a:cubicBezTo>
                <a:lnTo>
                  <a:pt x="3911" y="1251"/>
                </a:lnTo>
                <a:lnTo>
                  <a:pt x="3876" y="1244"/>
                </a:lnTo>
                <a:cubicBezTo>
                  <a:pt x="3875" y="1244"/>
                  <a:pt x="3873" y="1243"/>
                  <a:pt x="3872" y="1243"/>
                </a:cubicBezTo>
                <a:lnTo>
                  <a:pt x="3800" y="1217"/>
                </a:lnTo>
                <a:lnTo>
                  <a:pt x="3730" y="1183"/>
                </a:lnTo>
                <a:lnTo>
                  <a:pt x="3661" y="1151"/>
                </a:lnTo>
                <a:lnTo>
                  <a:pt x="3520" y="1092"/>
                </a:lnTo>
                <a:lnTo>
                  <a:pt x="3449" y="1057"/>
                </a:lnTo>
                <a:lnTo>
                  <a:pt x="3376" y="1016"/>
                </a:lnTo>
                <a:lnTo>
                  <a:pt x="3340" y="989"/>
                </a:lnTo>
                <a:lnTo>
                  <a:pt x="3304" y="958"/>
                </a:lnTo>
                <a:lnTo>
                  <a:pt x="3235" y="891"/>
                </a:lnTo>
                <a:lnTo>
                  <a:pt x="3166" y="830"/>
                </a:lnTo>
                <a:lnTo>
                  <a:pt x="3131" y="806"/>
                </a:lnTo>
                <a:lnTo>
                  <a:pt x="3134" y="808"/>
                </a:lnTo>
                <a:lnTo>
                  <a:pt x="3099" y="791"/>
                </a:lnTo>
                <a:lnTo>
                  <a:pt x="3103" y="793"/>
                </a:lnTo>
                <a:lnTo>
                  <a:pt x="3068" y="784"/>
                </a:lnTo>
                <a:lnTo>
                  <a:pt x="3073" y="784"/>
                </a:lnTo>
                <a:lnTo>
                  <a:pt x="3038" y="782"/>
                </a:lnTo>
                <a:lnTo>
                  <a:pt x="3042" y="782"/>
                </a:lnTo>
                <a:lnTo>
                  <a:pt x="2975" y="790"/>
                </a:lnTo>
                <a:lnTo>
                  <a:pt x="2904" y="806"/>
                </a:lnTo>
                <a:lnTo>
                  <a:pt x="2835" y="820"/>
                </a:lnTo>
                <a:lnTo>
                  <a:pt x="2767" y="835"/>
                </a:lnTo>
                <a:lnTo>
                  <a:pt x="2694" y="858"/>
                </a:lnTo>
                <a:lnTo>
                  <a:pt x="2624" y="873"/>
                </a:lnTo>
                <a:cubicBezTo>
                  <a:pt x="2623" y="873"/>
                  <a:pt x="2622" y="873"/>
                  <a:pt x="2621" y="873"/>
                </a:cubicBezTo>
                <a:lnTo>
                  <a:pt x="2586" y="875"/>
                </a:lnTo>
                <a:cubicBezTo>
                  <a:pt x="2584" y="876"/>
                  <a:pt x="2583" y="875"/>
                  <a:pt x="2582" y="875"/>
                </a:cubicBezTo>
                <a:lnTo>
                  <a:pt x="2547" y="871"/>
                </a:lnTo>
                <a:cubicBezTo>
                  <a:pt x="2545" y="871"/>
                  <a:pt x="2543" y="871"/>
                  <a:pt x="2541" y="870"/>
                </a:cubicBezTo>
                <a:lnTo>
                  <a:pt x="2471" y="845"/>
                </a:lnTo>
                <a:cubicBezTo>
                  <a:pt x="2470" y="845"/>
                  <a:pt x="2469" y="844"/>
                  <a:pt x="2467" y="843"/>
                </a:cubicBezTo>
                <a:lnTo>
                  <a:pt x="2395" y="801"/>
                </a:lnTo>
                <a:lnTo>
                  <a:pt x="2323" y="749"/>
                </a:lnTo>
                <a:lnTo>
                  <a:pt x="2253" y="692"/>
                </a:lnTo>
                <a:lnTo>
                  <a:pt x="2216" y="660"/>
                </a:lnTo>
                <a:lnTo>
                  <a:pt x="2181" y="622"/>
                </a:lnTo>
                <a:lnTo>
                  <a:pt x="2111" y="544"/>
                </a:lnTo>
                <a:lnTo>
                  <a:pt x="2043" y="469"/>
                </a:lnTo>
                <a:lnTo>
                  <a:pt x="2008" y="438"/>
                </a:lnTo>
                <a:lnTo>
                  <a:pt x="2010" y="441"/>
                </a:lnTo>
                <a:lnTo>
                  <a:pt x="1975" y="418"/>
                </a:lnTo>
                <a:lnTo>
                  <a:pt x="1978" y="419"/>
                </a:lnTo>
                <a:lnTo>
                  <a:pt x="1943" y="403"/>
                </a:lnTo>
                <a:lnTo>
                  <a:pt x="1947" y="405"/>
                </a:lnTo>
                <a:lnTo>
                  <a:pt x="1912" y="396"/>
                </a:lnTo>
                <a:lnTo>
                  <a:pt x="1917" y="396"/>
                </a:lnTo>
                <a:lnTo>
                  <a:pt x="1849" y="391"/>
                </a:lnTo>
                <a:lnTo>
                  <a:pt x="1778" y="393"/>
                </a:lnTo>
                <a:lnTo>
                  <a:pt x="1707" y="391"/>
                </a:lnTo>
                <a:lnTo>
                  <a:pt x="1638" y="387"/>
                </a:lnTo>
                <a:lnTo>
                  <a:pt x="1566" y="385"/>
                </a:lnTo>
                <a:lnTo>
                  <a:pt x="1495" y="379"/>
                </a:lnTo>
                <a:cubicBezTo>
                  <a:pt x="1494" y="379"/>
                  <a:pt x="1493" y="379"/>
                  <a:pt x="1491" y="379"/>
                </a:cubicBezTo>
                <a:lnTo>
                  <a:pt x="1421" y="361"/>
                </a:lnTo>
                <a:cubicBezTo>
                  <a:pt x="1420" y="360"/>
                  <a:pt x="1418" y="360"/>
                  <a:pt x="1416" y="359"/>
                </a:cubicBezTo>
                <a:lnTo>
                  <a:pt x="1344" y="321"/>
                </a:lnTo>
                <a:lnTo>
                  <a:pt x="1273" y="272"/>
                </a:lnTo>
                <a:lnTo>
                  <a:pt x="1204" y="221"/>
                </a:lnTo>
                <a:lnTo>
                  <a:pt x="1135" y="176"/>
                </a:lnTo>
                <a:lnTo>
                  <a:pt x="1065" y="134"/>
                </a:lnTo>
                <a:lnTo>
                  <a:pt x="997" y="94"/>
                </a:lnTo>
                <a:lnTo>
                  <a:pt x="930" y="63"/>
                </a:lnTo>
                <a:lnTo>
                  <a:pt x="895" y="52"/>
                </a:lnTo>
                <a:lnTo>
                  <a:pt x="899" y="53"/>
                </a:lnTo>
                <a:lnTo>
                  <a:pt x="864" y="48"/>
                </a:lnTo>
                <a:lnTo>
                  <a:pt x="868" y="48"/>
                </a:lnTo>
                <a:lnTo>
                  <a:pt x="798" y="51"/>
                </a:lnTo>
                <a:lnTo>
                  <a:pt x="803" y="51"/>
                </a:lnTo>
                <a:lnTo>
                  <a:pt x="733" y="67"/>
                </a:lnTo>
                <a:lnTo>
                  <a:pt x="738" y="65"/>
                </a:lnTo>
                <a:lnTo>
                  <a:pt x="667" y="98"/>
                </a:lnTo>
                <a:lnTo>
                  <a:pt x="670" y="96"/>
                </a:lnTo>
                <a:lnTo>
                  <a:pt x="600" y="145"/>
                </a:lnTo>
                <a:lnTo>
                  <a:pt x="604" y="142"/>
                </a:lnTo>
                <a:lnTo>
                  <a:pt x="571" y="176"/>
                </a:lnTo>
                <a:lnTo>
                  <a:pt x="536" y="221"/>
                </a:lnTo>
                <a:lnTo>
                  <a:pt x="502" y="273"/>
                </a:lnTo>
                <a:lnTo>
                  <a:pt x="467" y="330"/>
                </a:lnTo>
                <a:lnTo>
                  <a:pt x="431" y="386"/>
                </a:lnTo>
                <a:lnTo>
                  <a:pt x="395" y="439"/>
                </a:lnTo>
                <a:lnTo>
                  <a:pt x="360" y="481"/>
                </a:lnTo>
                <a:cubicBezTo>
                  <a:pt x="359" y="482"/>
                  <a:pt x="358" y="483"/>
                  <a:pt x="357" y="483"/>
                </a:cubicBezTo>
                <a:lnTo>
                  <a:pt x="322" y="514"/>
                </a:lnTo>
                <a:cubicBezTo>
                  <a:pt x="321" y="516"/>
                  <a:pt x="319" y="517"/>
                  <a:pt x="317" y="518"/>
                </a:cubicBezTo>
                <a:lnTo>
                  <a:pt x="282" y="536"/>
                </a:lnTo>
                <a:cubicBezTo>
                  <a:pt x="281" y="537"/>
                  <a:pt x="279" y="537"/>
                  <a:pt x="277" y="538"/>
                </a:cubicBezTo>
                <a:lnTo>
                  <a:pt x="242" y="547"/>
                </a:lnTo>
                <a:cubicBezTo>
                  <a:pt x="241" y="547"/>
                  <a:pt x="239" y="547"/>
                  <a:pt x="237" y="547"/>
                </a:cubicBezTo>
                <a:lnTo>
                  <a:pt x="199" y="548"/>
                </a:lnTo>
                <a:lnTo>
                  <a:pt x="162" y="545"/>
                </a:lnTo>
                <a:lnTo>
                  <a:pt x="93" y="531"/>
                </a:lnTo>
                <a:lnTo>
                  <a:pt x="23" y="524"/>
                </a:lnTo>
                <a:cubicBezTo>
                  <a:pt x="10" y="523"/>
                  <a:pt x="0" y="511"/>
                  <a:pt x="2" y="498"/>
                </a:cubicBezTo>
                <a:cubicBezTo>
                  <a:pt x="3" y="485"/>
                  <a:pt x="15" y="475"/>
                  <a:pt x="28" y="477"/>
                </a:cubicBezTo>
                <a:close/>
              </a:path>
            </a:pathLst>
          </a:custGeom>
          <a:solidFill>
            <a:srgbClr val="00B050"/>
          </a:solidFill>
          <a:ln w="6">
            <a:solidFill>
              <a:srgbClr val="00B050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42" name="Freeform 286"/>
          <p:cNvSpPr>
            <a:spLocks/>
          </p:cNvSpPr>
          <p:nvPr/>
        </p:nvSpPr>
        <p:spPr bwMode="auto">
          <a:xfrm>
            <a:off x="1792288" y="984250"/>
            <a:ext cx="6369050" cy="822325"/>
          </a:xfrm>
          <a:custGeom>
            <a:avLst/>
            <a:gdLst>
              <a:gd name="T0" fmla="*/ 174 w 5670"/>
              <a:gd name="T1" fmla="*/ 132 h 1137"/>
              <a:gd name="T2" fmla="*/ 374 w 5670"/>
              <a:gd name="T3" fmla="*/ 11 h 1137"/>
              <a:gd name="T4" fmla="*/ 602 w 5670"/>
              <a:gd name="T5" fmla="*/ 39 h 1137"/>
              <a:gd name="T6" fmla="*/ 784 w 5670"/>
              <a:gd name="T7" fmla="*/ 239 h 1137"/>
              <a:gd name="T8" fmla="*/ 912 w 5670"/>
              <a:gd name="T9" fmla="*/ 342 h 1137"/>
              <a:gd name="T10" fmla="*/ 1037 w 5670"/>
              <a:gd name="T11" fmla="*/ 314 h 1137"/>
              <a:gd name="T12" fmla="*/ 1162 w 5670"/>
              <a:gd name="T13" fmla="*/ 313 h 1137"/>
              <a:gd name="T14" fmla="*/ 1410 w 5670"/>
              <a:gd name="T15" fmla="*/ 530 h 1137"/>
              <a:gd name="T16" fmla="*/ 1502 w 5670"/>
              <a:gd name="T17" fmla="*/ 557 h 1137"/>
              <a:gd name="T18" fmla="*/ 1682 w 5670"/>
              <a:gd name="T19" fmla="*/ 537 h 1137"/>
              <a:gd name="T20" fmla="*/ 1869 w 5670"/>
              <a:gd name="T21" fmla="*/ 665 h 1137"/>
              <a:gd name="T22" fmla="*/ 1990 w 5670"/>
              <a:gd name="T23" fmla="*/ 755 h 1137"/>
              <a:gd name="T24" fmla="*/ 2119 w 5670"/>
              <a:gd name="T25" fmla="*/ 694 h 1137"/>
              <a:gd name="T26" fmla="*/ 2276 w 5670"/>
              <a:gd name="T27" fmla="*/ 610 h 1137"/>
              <a:gd name="T28" fmla="*/ 2460 w 5670"/>
              <a:gd name="T29" fmla="*/ 686 h 1137"/>
              <a:gd name="T30" fmla="*/ 2546 w 5670"/>
              <a:gd name="T31" fmla="*/ 708 h 1137"/>
              <a:gd name="T32" fmla="*/ 2712 w 5670"/>
              <a:gd name="T33" fmla="*/ 574 h 1137"/>
              <a:gd name="T34" fmla="*/ 2865 w 5670"/>
              <a:gd name="T35" fmla="*/ 487 h 1137"/>
              <a:gd name="T36" fmla="*/ 3123 w 5670"/>
              <a:gd name="T37" fmla="*/ 550 h 1137"/>
              <a:gd name="T38" fmla="*/ 3469 w 5670"/>
              <a:gd name="T39" fmla="*/ 664 h 1137"/>
              <a:gd name="T40" fmla="*/ 3879 w 5670"/>
              <a:gd name="T41" fmla="*/ 621 h 1137"/>
              <a:gd name="T42" fmla="*/ 4044 w 5670"/>
              <a:gd name="T43" fmla="*/ 473 h 1137"/>
              <a:gd name="T44" fmla="*/ 4227 w 5670"/>
              <a:gd name="T45" fmla="*/ 245 h 1137"/>
              <a:gd name="T46" fmla="*/ 4454 w 5670"/>
              <a:gd name="T47" fmla="*/ 184 h 1137"/>
              <a:gd name="T48" fmla="*/ 4675 w 5670"/>
              <a:gd name="T49" fmla="*/ 295 h 1137"/>
              <a:gd name="T50" fmla="*/ 4949 w 5670"/>
              <a:gd name="T51" fmla="*/ 464 h 1137"/>
              <a:gd name="T52" fmla="*/ 5099 w 5670"/>
              <a:gd name="T53" fmla="*/ 565 h 1137"/>
              <a:gd name="T54" fmla="*/ 5278 w 5670"/>
              <a:gd name="T55" fmla="*/ 925 h 1137"/>
              <a:gd name="T56" fmla="*/ 5372 w 5670"/>
              <a:gd name="T57" fmla="*/ 1075 h 1137"/>
              <a:gd name="T58" fmla="*/ 5454 w 5670"/>
              <a:gd name="T59" fmla="*/ 1076 h 1137"/>
              <a:gd name="T60" fmla="*/ 5655 w 5670"/>
              <a:gd name="T61" fmla="*/ 989 h 1137"/>
              <a:gd name="T62" fmla="*/ 5441 w 5670"/>
              <a:gd name="T63" fmla="*/ 1133 h 1137"/>
              <a:gd name="T64" fmla="*/ 5329 w 5670"/>
              <a:gd name="T65" fmla="*/ 1101 h 1137"/>
              <a:gd name="T66" fmla="*/ 5165 w 5670"/>
              <a:gd name="T67" fmla="*/ 786 h 1137"/>
              <a:gd name="T68" fmla="*/ 5032 w 5670"/>
              <a:gd name="T69" fmla="*/ 565 h 1137"/>
              <a:gd name="T70" fmla="*/ 4824 w 5670"/>
              <a:gd name="T71" fmla="*/ 471 h 1137"/>
              <a:gd name="T72" fmla="*/ 4542 w 5670"/>
              <a:gd name="T73" fmla="*/ 256 h 1137"/>
              <a:gd name="T74" fmla="*/ 4380 w 5670"/>
              <a:gd name="T75" fmla="*/ 233 h 1137"/>
              <a:gd name="T76" fmla="*/ 4222 w 5670"/>
              <a:gd name="T77" fmla="*/ 313 h 1137"/>
              <a:gd name="T78" fmla="*/ 4009 w 5670"/>
              <a:gd name="T79" fmla="*/ 594 h 1137"/>
              <a:gd name="T80" fmla="*/ 3819 w 5670"/>
              <a:gd name="T81" fmla="*/ 681 h 1137"/>
              <a:gd name="T82" fmla="*/ 3390 w 5670"/>
              <a:gd name="T83" fmla="*/ 705 h 1137"/>
              <a:gd name="T84" fmla="*/ 2971 w 5670"/>
              <a:gd name="T85" fmla="*/ 548 h 1137"/>
              <a:gd name="T86" fmla="*/ 2844 w 5670"/>
              <a:gd name="T87" fmla="*/ 538 h 1137"/>
              <a:gd name="T88" fmla="*/ 2675 w 5670"/>
              <a:gd name="T89" fmla="*/ 679 h 1137"/>
              <a:gd name="T90" fmla="*/ 2520 w 5670"/>
              <a:gd name="T91" fmla="*/ 755 h 1137"/>
              <a:gd name="T92" fmla="*/ 2332 w 5670"/>
              <a:gd name="T93" fmla="*/ 670 h 1137"/>
              <a:gd name="T94" fmla="*/ 2244 w 5670"/>
              <a:gd name="T95" fmla="*/ 666 h 1137"/>
              <a:gd name="T96" fmla="*/ 2075 w 5670"/>
              <a:gd name="T97" fmla="*/ 782 h 1137"/>
              <a:gd name="T98" fmla="*/ 1950 w 5670"/>
              <a:gd name="T99" fmla="*/ 790 h 1137"/>
              <a:gd name="T100" fmla="*/ 1732 w 5670"/>
              <a:gd name="T101" fmla="*/ 606 h 1137"/>
              <a:gd name="T102" fmla="*/ 1641 w 5670"/>
              <a:gd name="T103" fmla="*/ 583 h 1137"/>
              <a:gd name="T104" fmla="*/ 1459 w 5670"/>
              <a:gd name="T105" fmla="*/ 602 h 1137"/>
              <a:gd name="T106" fmla="*/ 1273 w 5670"/>
              <a:gd name="T107" fmla="*/ 467 h 1137"/>
              <a:gd name="T108" fmla="*/ 1110 w 5670"/>
              <a:gd name="T109" fmla="*/ 350 h 1137"/>
              <a:gd name="T110" fmla="*/ 979 w 5670"/>
              <a:gd name="T111" fmla="*/ 382 h 1137"/>
              <a:gd name="T112" fmla="*/ 856 w 5670"/>
              <a:gd name="T113" fmla="*/ 373 h 1137"/>
              <a:gd name="T114" fmla="*/ 675 w 5670"/>
              <a:gd name="T115" fmla="*/ 177 h 1137"/>
              <a:gd name="T116" fmla="*/ 510 w 5670"/>
              <a:gd name="T117" fmla="*/ 54 h 1137"/>
              <a:gd name="T118" fmla="*/ 316 w 5670"/>
              <a:gd name="T119" fmla="*/ 82 h 1137"/>
              <a:gd name="T120" fmla="*/ 129 w 5670"/>
              <a:gd name="T121" fmla="*/ 245 h 113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5670"/>
              <a:gd name="T184" fmla="*/ 0 h 1137"/>
              <a:gd name="T185" fmla="*/ 5670 w 5670"/>
              <a:gd name="T186" fmla="*/ 1137 h 113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5670" h="1137">
                <a:moveTo>
                  <a:pt x="9" y="301"/>
                </a:moveTo>
                <a:lnTo>
                  <a:pt x="31" y="279"/>
                </a:lnTo>
                <a:lnTo>
                  <a:pt x="60" y="249"/>
                </a:lnTo>
                <a:lnTo>
                  <a:pt x="94" y="212"/>
                </a:lnTo>
                <a:lnTo>
                  <a:pt x="132" y="173"/>
                </a:lnTo>
                <a:lnTo>
                  <a:pt x="174" y="132"/>
                </a:lnTo>
                <a:lnTo>
                  <a:pt x="214" y="95"/>
                </a:lnTo>
                <a:lnTo>
                  <a:pt x="256" y="62"/>
                </a:lnTo>
                <a:lnTo>
                  <a:pt x="295" y="39"/>
                </a:lnTo>
                <a:cubicBezTo>
                  <a:pt x="297" y="38"/>
                  <a:pt x="298" y="37"/>
                  <a:pt x="299" y="37"/>
                </a:cubicBezTo>
                <a:lnTo>
                  <a:pt x="369" y="12"/>
                </a:lnTo>
                <a:cubicBezTo>
                  <a:pt x="371" y="11"/>
                  <a:pt x="373" y="11"/>
                  <a:pt x="374" y="11"/>
                </a:cubicBezTo>
                <a:lnTo>
                  <a:pt x="445" y="1"/>
                </a:lnTo>
                <a:cubicBezTo>
                  <a:pt x="447" y="0"/>
                  <a:pt x="449" y="0"/>
                  <a:pt x="451" y="1"/>
                </a:cubicBezTo>
                <a:lnTo>
                  <a:pt x="521" y="8"/>
                </a:lnTo>
                <a:cubicBezTo>
                  <a:pt x="523" y="8"/>
                  <a:pt x="525" y="8"/>
                  <a:pt x="527" y="9"/>
                </a:cubicBezTo>
                <a:lnTo>
                  <a:pt x="597" y="36"/>
                </a:lnTo>
                <a:cubicBezTo>
                  <a:pt x="599" y="37"/>
                  <a:pt x="601" y="38"/>
                  <a:pt x="602" y="39"/>
                </a:cubicBezTo>
                <a:lnTo>
                  <a:pt x="637" y="64"/>
                </a:lnTo>
                <a:cubicBezTo>
                  <a:pt x="639" y="65"/>
                  <a:pt x="640" y="66"/>
                  <a:pt x="641" y="67"/>
                </a:cubicBezTo>
                <a:lnTo>
                  <a:pt x="676" y="103"/>
                </a:lnTo>
                <a:lnTo>
                  <a:pt x="712" y="146"/>
                </a:lnTo>
                <a:lnTo>
                  <a:pt x="748" y="193"/>
                </a:lnTo>
                <a:lnTo>
                  <a:pt x="784" y="239"/>
                </a:lnTo>
                <a:lnTo>
                  <a:pt x="818" y="280"/>
                </a:lnTo>
                <a:lnTo>
                  <a:pt x="851" y="312"/>
                </a:lnTo>
                <a:lnTo>
                  <a:pt x="848" y="310"/>
                </a:lnTo>
                <a:lnTo>
                  <a:pt x="883" y="334"/>
                </a:lnTo>
                <a:lnTo>
                  <a:pt x="877" y="331"/>
                </a:lnTo>
                <a:lnTo>
                  <a:pt x="912" y="342"/>
                </a:lnTo>
                <a:lnTo>
                  <a:pt x="904" y="340"/>
                </a:lnTo>
                <a:lnTo>
                  <a:pt x="939" y="340"/>
                </a:lnTo>
                <a:lnTo>
                  <a:pt x="935" y="341"/>
                </a:lnTo>
                <a:lnTo>
                  <a:pt x="970" y="335"/>
                </a:lnTo>
                <a:lnTo>
                  <a:pt x="1002" y="325"/>
                </a:lnTo>
                <a:lnTo>
                  <a:pt x="1037" y="314"/>
                </a:lnTo>
                <a:lnTo>
                  <a:pt x="1075" y="305"/>
                </a:lnTo>
                <a:cubicBezTo>
                  <a:pt x="1077" y="305"/>
                  <a:pt x="1078" y="305"/>
                  <a:pt x="1079" y="305"/>
                </a:cubicBezTo>
                <a:lnTo>
                  <a:pt x="1114" y="303"/>
                </a:lnTo>
                <a:cubicBezTo>
                  <a:pt x="1116" y="302"/>
                  <a:pt x="1119" y="303"/>
                  <a:pt x="1121" y="303"/>
                </a:cubicBezTo>
                <a:lnTo>
                  <a:pt x="1156" y="311"/>
                </a:lnTo>
                <a:cubicBezTo>
                  <a:pt x="1158" y="312"/>
                  <a:pt x="1160" y="312"/>
                  <a:pt x="1162" y="313"/>
                </a:cubicBezTo>
                <a:lnTo>
                  <a:pt x="1197" y="332"/>
                </a:lnTo>
                <a:cubicBezTo>
                  <a:pt x="1198" y="333"/>
                  <a:pt x="1199" y="334"/>
                  <a:pt x="1200" y="334"/>
                </a:cubicBezTo>
                <a:lnTo>
                  <a:pt x="1235" y="361"/>
                </a:lnTo>
                <a:lnTo>
                  <a:pt x="1307" y="433"/>
                </a:lnTo>
                <a:lnTo>
                  <a:pt x="1377" y="503"/>
                </a:lnTo>
                <a:lnTo>
                  <a:pt x="1410" y="530"/>
                </a:lnTo>
                <a:lnTo>
                  <a:pt x="1407" y="528"/>
                </a:lnTo>
                <a:lnTo>
                  <a:pt x="1442" y="548"/>
                </a:lnTo>
                <a:lnTo>
                  <a:pt x="1437" y="545"/>
                </a:lnTo>
                <a:lnTo>
                  <a:pt x="1472" y="555"/>
                </a:lnTo>
                <a:lnTo>
                  <a:pt x="1467" y="555"/>
                </a:lnTo>
                <a:lnTo>
                  <a:pt x="1502" y="557"/>
                </a:lnTo>
                <a:lnTo>
                  <a:pt x="1497" y="557"/>
                </a:lnTo>
                <a:lnTo>
                  <a:pt x="1568" y="547"/>
                </a:lnTo>
                <a:lnTo>
                  <a:pt x="1638" y="536"/>
                </a:lnTo>
                <a:cubicBezTo>
                  <a:pt x="1639" y="536"/>
                  <a:pt x="1641" y="535"/>
                  <a:pt x="1642" y="535"/>
                </a:cubicBezTo>
                <a:lnTo>
                  <a:pt x="1677" y="536"/>
                </a:lnTo>
                <a:cubicBezTo>
                  <a:pt x="1679" y="537"/>
                  <a:pt x="1680" y="537"/>
                  <a:pt x="1682" y="537"/>
                </a:cubicBezTo>
                <a:lnTo>
                  <a:pt x="1717" y="545"/>
                </a:lnTo>
                <a:cubicBezTo>
                  <a:pt x="1719" y="546"/>
                  <a:pt x="1721" y="546"/>
                  <a:pt x="1723" y="547"/>
                </a:cubicBezTo>
                <a:lnTo>
                  <a:pt x="1758" y="566"/>
                </a:lnTo>
                <a:cubicBezTo>
                  <a:pt x="1759" y="567"/>
                  <a:pt x="1760" y="568"/>
                  <a:pt x="1761" y="568"/>
                </a:cubicBezTo>
                <a:lnTo>
                  <a:pt x="1796" y="595"/>
                </a:lnTo>
                <a:lnTo>
                  <a:pt x="1869" y="665"/>
                </a:lnTo>
                <a:lnTo>
                  <a:pt x="1904" y="699"/>
                </a:lnTo>
                <a:lnTo>
                  <a:pt x="1938" y="727"/>
                </a:lnTo>
                <a:lnTo>
                  <a:pt x="1970" y="747"/>
                </a:lnTo>
                <a:lnTo>
                  <a:pt x="1965" y="745"/>
                </a:lnTo>
                <a:lnTo>
                  <a:pt x="2000" y="756"/>
                </a:lnTo>
                <a:lnTo>
                  <a:pt x="1990" y="755"/>
                </a:lnTo>
                <a:lnTo>
                  <a:pt x="2025" y="752"/>
                </a:lnTo>
                <a:lnTo>
                  <a:pt x="2019" y="753"/>
                </a:lnTo>
                <a:lnTo>
                  <a:pt x="2054" y="739"/>
                </a:lnTo>
                <a:lnTo>
                  <a:pt x="2050" y="741"/>
                </a:lnTo>
                <a:lnTo>
                  <a:pt x="2085" y="719"/>
                </a:lnTo>
                <a:lnTo>
                  <a:pt x="2119" y="694"/>
                </a:lnTo>
                <a:lnTo>
                  <a:pt x="2153" y="667"/>
                </a:lnTo>
                <a:lnTo>
                  <a:pt x="2190" y="642"/>
                </a:lnTo>
                <a:lnTo>
                  <a:pt x="2227" y="621"/>
                </a:lnTo>
                <a:cubicBezTo>
                  <a:pt x="2229" y="620"/>
                  <a:pt x="2231" y="620"/>
                  <a:pt x="2232" y="619"/>
                </a:cubicBezTo>
                <a:lnTo>
                  <a:pt x="2267" y="610"/>
                </a:lnTo>
                <a:cubicBezTo>
                  <a:pt x="2270" y="610"/>
                  <a:pt x="2273" y="609"/>
                  <a:pt x="2276" y="610"/>
                </a:cubicBezTo>
                <a:lnTo>
                  <a:pt x="2311" y="613"/>
                </a:lnTo>
                <a:cubicBezTo>
                  <a:pt x="2312" y="613"/>
                  <a:pt x="2314" y="613"/>
                  <a:pt x="2316" y="614"/>
                </a:cubicBezTo>
                <a:lnTo>
                  <a:pt x="2351" y="626"/>
                </a:lnTo>
                <a:cubicBezTo>
                  <a:pt x="2353" y="626"/>
                  <a:pt x="2354" y="627"/>
                  <a:pt x="2355" y="627"/>
                </a:cubicBezTo>
                <a:lnTo>
                  <a:pt x="2425" y="665"/>
                </a:lnTo>
                <a:lnTo>
                  <a:pt x="2460" y="686"/>
                </a:lnTo>
                <a:lnTo>
                  <a:pt x="2494" y="701"/>
                </a:lnTo>
                <a:lnTo>
                  <a:pt x="2490" y="699"/>
                </a:lnTo>
                <a:lnTo>
                  <a:pt x="2525" y="708"/>
                </a:lnTo>
                <a:lnTo>
                  <a:pt x="2519" y="707"/>
                </a:lnTo>
                <a:lnTo>
                  <a:pt x="2554" y="706"/>
                </a:lnTo>
                <a:lnTo>
                  <a:pt x="2546" y="708"/>
                </a:lnTo>
                <a:lnTo>
                  <a:pt x="2581" y="694"/>
                </a:lnTo>
                <a:lnTo>
                  <a:pt x="2576" y="697"/>
                </a:lnTo>
                <a:lnTo>
                  <a:pt x="2611" y="673"/>
                </a:lnTo>
                <a:lnTo>
                  <a:pt x="2644" y="644"/>
                </a:lnTo>
                <a:lnTo>
                  <a:pt x="2677" y="609"/>
                </a:lnTo>
                <a:lnTo>
                  <a:pt x="2712" y="574"/>
                </a:lnTo>
                <a:lnTo>
                  <a:pt x="2748" y="541"/>
                </a:lnTo>
                <a:lnTo>
                  <a:pt x="2785" y="513"/>
                </a:lnTo>
                <a:cubicBezTo>
                  <a:pt x="2787" y="512"/>
                  <a:pt x="2788" y="511"/>
                  <a:pt x="2789" y="511"/>
                </a:cubicBezTo>
                <a:lnTo>
                  <a:pt x="2824" y="495"/>
                </a:lnTo>
                <a:cubicBezTo>
                  <a:pt x="2826" y="494"/>
                  <a:pt x="2828" y="493"/>
                  <a:pt x="2830" y="493"/>
                </a:cubicBezTo>
                <a:lnTo>
                  <a:pt x="2865" y="487"/>
                </a:lnTo>
                <a:cubicBezTo>
                  <a:pt x="2867" y="487"/>
                  <a:pt x="2868" y="486"/>
                  <a:pt x="2869" y="486"/>
                </a:cubicBezTo>
                <a:lnTo>
                  <a:pt x="2904" y="486"/>
                </a:lnTo>
                <a:cubicBezTo>
                  <a:pt x="2906" y="486"/>
                  <a:pt x="2908" y="487"/>
                  <a:pt x="2909" y="487"/>
                </a:cubicBezTo>
                <a:lnTo>
                  <a:pt x="2980" y="501"/>
                </a:lnTo>
                <a:lnTo>
                  <a:pt x="3053" y="526"/>
                </a:lnTo>
                <a:lnTo>
                  <a:pt x="3123" y="550"/>
                </a:lnTo>
                <a:lnTo>
                  <a:pt x="3194" y="577"/>
                </a:lnTo>
                <a:lnTo>
                  <a:pt x="3266" y="610"/>
                </a:lnTo>
                <a:lnTo>
                  <a:pt x="3336" y="639"/>
                </a:lnTo>
                <a:lnTo>
                  <a:pt x="3403" y="658"/>
                </a:lnTo>
                <a:lnTo>
                  <a:pt x="3399" y="658"/>
                </a:lnTo>
                <a:lnTo>
                  <a:pt x="3469" y="664"/>
                </a:lnTo>
                <a:lnTo>
                  <a:pt x="3536" y="660"/>
                </a:lnTo>
                <a:lnTo>
                  <a:pt x="3675" y="644"/>
                </a:lnTo>
                <a:lnTo>
                  <a:pt x="3746" y="639"/>
                </a:lnTo>
                <a:lnTo>
                  <a:pt x="3816" y="634"/>
                </a:lnTo>
                <a:lnTo>
                  <a:pt x="3884" y="620"/>
                </a:lnTo>
                <a:lnTo>
                  <a:pt x="3879" y="621"/>
                </a:lnTo>
                <a:lnTo>
                  <a:pt x="3914" y="606"/>
                </a:lnTo>
                <a:lnTo>
                  <a:pt x="3946" y="587"/>
                </a:lnTo>
                <a:lnTo>
                  <a:pt x="3943" y="590"/>
                </a:lnTo>
                <a:lnTo>
                  <a:pt x="3978" y="559"/>
                </a:lnTo>
                <a:lnTo>
                  <a:pt x="4010" y="520"/>
                </a:lnTo>
                <a:lnTo>
                  <a:pt x="4044" y="473"/>
                </a:lnTo>
                <a:lnTo>
                  <a:pt x="4079" y="423"/>
                </a:lnTo>
                <a:lnTo>
                  <a:pt x="4114" y="372"/>
                </a:lnTo>
                <a:lnTo>
                  <a:pt x="4149" y="323"/>
                </a:lnTo>
                <a:lnTo>
                  <a:pt x="4185" y="282"/>
                </a:lnTo>
                <a:lnTo>
                  <a:pt x="4223" y="249"/>
                </a:lnTo>
                <a:cubicBezTo>
                  <a:pt x="4224" y="247"/>
                  <a:pt x="4225" y="246"/>
                  <a:pt x="4227" y="245"/>
                </a:cubicBezTo>
                <a:lnTo>
                  <a:pt x="4297" y="207"/>
                </a:lnTo>
                <a:cubicBezTo>
                  <a:pt x="4299" y="206"/>
                  <a:pt x="4300" y="206"/>
                  <a:pt x="4302" y="205"/>
                </a:cubicBezTo>
                <a:lnTo>
                  <a:pt x="4373" y="186"/>
                </a:lnTo>
                <a:cubicBezTo>
                  <a:pt x="4375" y="186"/>
                  <a:pt x="4377" y="186"/>
                  <a:pt x="4379" y="185"/>
                </a:cubicBezTo>
                <a:lnTo>
                  <a:pt x="4449" y="183"/>
                </a:lnTo>
                <a:cubicBezTo>
                  <a:pt x="4451" y="183"/>
                  <a:pt x="4452" y="184"/>
                  <a:pt x="4454" y="184"/>
                </a:cubicBezTo>
                <a:lnTo>
                  <a:pt x="4524" y="198"/>
                </a:lnTo>
                <a:cubicBezTo>
                  <a:pt x="4526" y="198"/>
                  <a:pt x="4527" y="199"/>
                  <a:pt x="4528" y="199"/>
                </a:cubicBezTo>
                <a:lnTo>
                  <a:pt x="4563" y="213"/>
                </a:lnTo>
                <a:cubicBezTo>
                  <a:pt x="4565" y="214"/>
                  <a:pt x="4566" y="214"/>
                  <a:pt x="4567" y="215"/>
                </a:cubicBezTo>
                <a:lnTo>
                  <a:pt x="4602" y="237"/>
                </a:lnTo>
                <a:lnTo>
                  <a:pt x="4675" y="295"/>
                </a:lnTo>
                <a:lnTo>
                  <a:pt x="4747" y="359"/>
                </a:lnTo>
                <a:lnTo>
                  <a:pt x="4815" y="411"/>
                </a:lnTo>
                <a:lnTo>
                  <a:pt x="4812" y="409"/>
                </a:lnTo>
                <a:lnTo>
                  <a:pt x="4847" y="428"/>
                </a:lnTo>
                <a:lnTo>
                  <a:pt x="4879" y="441"/>
                </a:lnTo>
                <a:lnTo>
                  <a:pt x="4949" y="464"/>
                </a:lnTo>
                <a:lnTo>
                  <a:pt x="4985" y="478"/>
                </a:lnTo>
                <a:lnTo>
                  <a:pt x="5023" y="498"/>
                </a:lnTo>
                <a:cubicBezTo>
                  <a:pt x="5024" y="499"/>
                  <a:pt x="5025" y="500"/>
                  <a:pt x="5026" y="500"/>
                </a:cubicBezTo>
                <a:lnTo>
                  <a:pt x="5061" y="526"/>
                </a:lnTo>
                <a:cubicBezTo>
                  <a:pt x="5062" y="527"/>
                  <a:pt x="5063" y="528"/>
                  <a:pt x="5064" y="529"/>
                </a:cubicBezTo>
                <a:lnTo>
                  <a:pt x="5099" y="565"/>
                </a:lnTo>
                <a:cubicBezTo>
                  <a:pt x="5100" y="566"/>
                  <a:pt x="5100" y="567"/>
                  <a:pt x="5101" y="568"/>
                </a:cubicBezTo>
                <a:lnTo>
                  <a:pt x="5136" y="619"/>
                </a:lnTo>
                <a:lnTo>
                  <a:pt x="5173" y="688"/>
                </a:lnTo>
                <a:lnTo>
                  <a:pt x="5208" y="767"/>
                </a:lnTo>
                <a:lnTo>
                  <a:pt x="5243" y="847"/>
                </a:lnTo>
                <a:lnTo>
                  <a:pt x="5278" y="925"/>
                </a:lnTo>
                <a:lnTo>
                  <a:pt x="5314" y="995"/>
                </a:lnTo>
                <a:lnTo>
                  <a:pt x="5348" y="1049"/>
                </a:lnTo>
                <a:lnTo>
                  <a:pt x="5363" y="1067"/>
                </a:lnTo>
                <a:lnTo>
                  <a:pt x="5360" y="1064"/>
                </a:lnTo>
                <a:lnTo>
                  <a:pt x="5378" y="1079"/>
                </a:lnTo>
                <a:lnTo>
                  <a:pt x="5372" y="1075"/>
                </a:lnTo>
                <a:lnTo>
                  <a:pt x="5407" y="1090"/>
                </a:lnTo>
                <a:lnTo>
                  <a:pt x="5396" y="1089"/>
                </a:lnTo>
                <a:lnTo>
                  <a:pt x="5431" y="1087"/>
                </a:lnTo>
                <a:lnTo>
                  <a:pt x="5424" y="1088"/>
                </a:lnTo>
                <a:lnTo>
                  <a:pt x="5459" y="1074"/>
                </a:lnTo>
                <a:lnTo>
                  <a:pt x="5454" y="1076"/>
                </a:lnTo>
                <a:lnTo>
                  <a:pt x="5489" y="1053"/>
                </a:lnTo>
                <a:lnTo>
                  <a:pt x="5557" y="997"/>
                </a:lnTo>
                <a:lnTo>
                  <a:pt x="5593" y="970"/>
                </a:lnTo>
                <a:lnTo>
                  <a:pt x="5630" y="948"/>
                </a:lnTo>
                <a:cubicBezTo>
                  <a:pt x="5641" y="941"/>
                  <a:pt x="5656" y="945"/>
                  <a:pt x="5663" y="956"/>
                </a:cubicBezTo>
                <a:cubicBezTo>
                  <a:pt x="5670" y="967"/>
                  <a:pt x="5666" y="982"/>
                  <a:pt x="5655" y="989"/>
                </a:cubicBezTo>
                <a:lnTo>
                  <a:pt x="5622" y="1009"/>
                </a:lnTo>
                <a:lnTo>
                  <a:pt x="5588" y="1034"/>
                </a:lnTo>
                <a:lnTo>
                  <a:pt x="5516" y="1094"/>
                </a:lnTo>
                <a:lnTo>
                  <a:pt x="5481" y="1117"/>
                </a:lnTo>
                <a:cubicBezTo>
                  <a:pt x="5479" y="1117"/>
                  <a:pt x="5478" y="1118"/>
                  <a:pt x="5476" y="1119"/>
                </a:cubicBezTo>
                <a:lnTo>
                  <a:pt x="5441" y="1133"/>
                </a:lnTo>
                <a:cubicBezTo>
                  <a:pt x="5439" y="1134"/>
                  <a:pt x="5436" y="1134"/>
                  <a:pt x="5434" y="1134"/>
                </a:cubicBezTo>
                <a:lnTo>
                  <a:pt x="5399" y="1136"/>
                </a:lnTo>
                <a:cubicBezTo>
                  <a:pt x="5395" y="1137"/>
                  <a:pt x="5391" y="1136"/>
                  <a:pt x="5388" y="1135"/>
                </a:cubicBezTo>
                <a:lnTo>
                  <a:pt x="5353" y="1120"/>
                </a:lnTo>
                <a:cubicBezTo>
                  <a:pt x="5351" y="1119"/>
                  <a:pt x="5349" y="1117"/>
                  <a:pt x="5347" y="1116"/>
                </a:cubicBezTo>
                <a:lnTo>
                  <a:pt x="5329" y="1101"/>
                </a:lnTo>
                <a:cubicBezTo>
                  <a:pt x="5328" y="1100"/>
                  <a:pt x="5327" y="1099"/>
                  <a:pt x="5326" y="1098"/>
                </a:cubicBezTo>
                <a:lnTo>
                  <a:pt x="5307" y="1074"/>
                </a:lnTo>
                <a:lnTo>
                  <a:pt x="5271" y="1016"/>
                </a:lnTo>
                <a:lnTo>
                  <a:pt x="5235" y="944"/>
                </a:lnTo>
                <a:lnTo>
                  <a:pt x="5199" y="866"/>
                </a:lnTo>
                <a:lnTo>
                  <a:pt x="5165" y="786"/>
                </a:lnTo>
                <a:lnTo>
                  <a:pt x="5130" y="711"/>
                </a:lnTo>
                <a:lnTo>
                  <a:pt x="5097" y="646"/>
                </a:lnTo>
                <a:lnTo>
                  <a:pt x="5062" y="595"/>
                </a:lnTo>
                <a:lnTo>
                  <a:pt x="5064" y="598"/>
                </a:lnTo>
                <a:lnTo>
                  <a:pt x="5029" y="562"/>
                </a:lnTo>
                <a:lnTo>
                  <a:pt x="5032" y="565"/>
                </a:lnTo>
                <a:lnTo>
                  <a:pt x="4997" y="539"/>
                </a:lnTo>
                <a:lnTo>
                  <a:pt x="5000" y="541"/>
                </a:lnTo>
                <a:lnTo>
                  <a:pt x="4968" y="523"/>
                </a:lnTo>
                <a:lnTo>
                  <a:pt x="4934" y="509"/>
                </a:lnTo>
                <a:lnTo>
                  <a:pt x="4862" y="486"/>
                </a:lnTo>
                <a:lnTo>
                  <a:pt x="4824" y="471"/>
                </a:lnTo>
                <a:lnTo>
                  <a:pt x="4789" y="452"/>
                </a:lnTo>
                <a:cubicBezTo>
                  <a:pt x="4788" y="451"/>
                  <a:pt x="4787" y="450"/>
                  <a:pt x="4786" y="449"/>
                </a:cubicBezTo>
                <a:lnTo>
                  <a:pt x="4714" y="394"/>
                </a:lnTo>
                <a:lnTo>
                  <a:pt x="4646" y="332"/>
                </a:lnTo>
                <a:lnTo>
                  <a:pt x="4577" y="278"/>
                </a:lnTo>
                <a:lnTo>
                  <a:pt x="4542" y="256"/>
                </a:lnTo>
                <a:lnTo>
                  <a:pt x="4546" y="258"/>
                </a:lnTo>
                <a:lnTo>
                  <a:pt x="4511" y="244"/>
                </a:lnTo>
                <a:lnTo>
                  <a:pt x="4515" y="245"/>
                </a:lnTo>
                <a:lnTo>
                  <a:pt x="4445" y="231"/>
                </a:lnTo>
                <a:lnTo>
                  <a:pt x="4450" y="231"/>
                </a:lnTo>
                <a:lnTo>
                  <a:pt x="4380" y="233"/>
                </a:lnTo>
                <a:lnTo>
                  <a:pt x="4386" y="233"/>
                </a:lnTo>
                <a:lnTo>
                  <a:pt x="4315" y="252"/>
                </a:lnTo>
                <a:lnTo>
                  <a:pt x="4320" y="250"/>
                </a:lnTo>
                <a:lnTo>
                  <a:pt x="4250" y="288"/>
                </a:lnTo>
                <a:lnTo>
                  <a:pt x="4254" y="284"/>
                </a:lnTo>
                <a:lnTo>
                  <a:pt x="4222" y="313"/>
                </a:lnTo>
                <a:lnTo>
                  <a:pt x="4188" y="352"/>
                </a:lnTo>
                <a:lnTo>
                  <a:pt x="4153" y="399"/>
                </a:lnTo>
                <a:lnTo>
                  <a:pt x="4118" y="450"/>
                </a:lnTo>
                <a:lnTo>
                  <a:pt x="4083" y="502"/>
                </a:lnTo>
                <a:lnTo>
                  <a:pt x="4047" y="551"/>
                </a:lnTo>
                <a:lnTo>
                  <a:pt x="4009" y="594"/>
                </a:lnTo>
                <a:lnTo>
                  <a:pt x="3974" y="625"/>
                </a:lnTo>
                <a:cubicBezTo>
                  <a:pt x="3973" y="626"/>
                  <a:pt x="3972" y="627"/>
                  <a:pt x="3971" y="628"/>
                </a:cubicBezTo>
                <a:lnTo>
                  <a:pt x="3933" y="651"/>
                </a:lnTo>
                <a:lnTo>
                  <a:pt x="3898" y="666"/>
                </a:lnTo>
                <a:cubicBezTo>
                  <a:pt x="3896" y="666"/>
                  <a:pt x="3895" y="667"/>
                  <a:pt x="3893" y="667"/>
                </a:cubicBezTo>
                <a:lnTo>
                  <a:pt x="3819" y="681"/>
                </a:lnTo>
                <a:lnTo>
                  <a:pt x="3749" y="686"/>
                </a:lnTo>
                <a:lnTo>
                  <a:pt x="3680" y="691"/>
                </a:lnTo>
                <a:lnTo>
                  <a:pt x="3538" y="708"/>
                </a:lnTo>
                <a:lnTo>
                  <a:pt x="3464" y="711"/>
                </a:lnTo>
                <a:lnTo>
                  <a:pt x="3394" y="705"/>
                </a:lnTo>
                <a:cubicBezTo>
                  <a:pt x="3393" y="705"/>
                  <a:pt x="3391" y="705"/>
                  <a:pt x="3390" y="705"/>
                </a:cubicBezTo>
                <a:lnTo>
                  <a:pt x="3317" y="684"/>
                </a:lnTo>
                <a:lnTo>
                  <a:pt x="3247" y="653"/>
                </a:lnTo>
                <a:lnTo>
                  <a:pt x="3177" y="622"/>
                </a:lnTo>
                <a:lnTo>
                  <a:pt x="3108" y="595"/>
                </a:lnTo>
                <a:lnTo>
                  <a:pt x="3038" y="571"/>
                </a:lnTo>
                <a:lnTo>
                  <a:pt x="2971" y="548"/>
                </a:lnTo>
                <a:lnTo>
                  <a:pt x="2900" y="534"/>
                </a:lnTo>
                <a:lnTo>
                  <a:pt x="2904" y="534"/>
                </a:lnTo>
                <a:lnTo>
                  <a:pt x="2869" y="534"/>
                </a:lnTo>
                <a:lnTo>
                  <a:pt x="2874" y="534"/>
                </a:lnTo>
                <a:lnTo>
                  <a:pt x="2839" y="540"/>
                </a:lnTo>
                <a:lnTo>
                  <a:pt x="2844" y="538"/>
                </a:lnTo>
                <a:lnTo>
                  <a:pt x="2809" y="554"/>
                </a:lnTo>
                <a:lnTo>
                  <a:pt x="2814" y="552"/>
                </a:lnTo>
                <a:lnTo>
                  <a:pt x="2781" y="576"/>
                </a:lnTo>
                <a:lnTo>
                  <a:pt x="2747" y="607"/>
                </a:lnTo>
                <a:lnTo>
                  <a:pt x="2711" y="643"/>
                </a:lnTo>
                <a:lnTo>
                  <a:pt x="2675" y="679"/>
                </a:lnTo>
                <a:lnTo>
                  <a:pt x="2638" y="712"/>
                </a:lnTo>
                <a:lnTo>
                  <a:pt x="2603" y="736"/>
                </a:lnTo>
                <a:cubicBezTo>
                  <a:pt x="2602" y="737"/>
                  <a:pt x="2600" y="738"/>
                  <a:pt x="2598" y="739"/>
                </a:cubicBezTo>
                <a:lnTo>
                  <a:pt x="2563" y="753"/>
                </a:lnTo>
                <a:cubicBezTo>
                  <a:pt x="2561" y="754"/>
                  <a:pt x="2558" y="754"/>
                  <a:pt x="2555" y="754"/>
                </a:cubicBezTo>
                <a:lnTo>
                  <a:pt x="2520" y="755"/>
                </a:lnTo>
                <a:cubicBezTo>
                  <a:pt x="2518" y="756"/>
                  <a:pt x="2516" y="755"/>
                  <a:pt x="2513" y="755"/>
                </a:cubicBezTo>
                <a:lnTo>
                  <a:pt x="2478" y="746"/>
                </a:lnTo>
                <a:cubicBezTo>
                  <a:pt x="2477" y="745"/>
                  <a:pt x="2476" y="745"/>
                  <a:pt x="2475" y="744"/>
                </a:cubicBezTo>
                <a:lnTo>
                  <a:pt x="2437" y="727"/>
                </a:lnTo>
                <a:lnTo>
                  <a:pt x="2402" y="708"/>
                </a:lnTo>
                <a:lnTo>
                  <a:pt x="2332" y="670"/>
                </a:lnTo>
                <a:lnTo>
                  <a:pt x="2336" y="671"/>
                </a:lnTo>
                <a:lnTo>
                  <a:pt x="2301" y="659"/>
                </a:lnTo>
                <a:lnTo>
                  <a:pt x="2306" y="660"/>
                </a:lnTo>
                <a:lnTo>
                  <a:pt x="2271" y="657"/>
                </a:lnTo>
                <a:lnTo>
                  <a:pt x="2279" y="657"/>
                </a:lnTo>
                <a:lnTo>
                  <a:pt x="2244" y="666"/>
                </a:lnTo>
                <a:lnTo>
                  <a:pt x="2250" y="664"/>
                </a:lnTo>
                <a:lnTo>
                  <a:pt x="2217" y="681"/>
                </a:lnTo>
                <a:lnTo>
                  <a:pt x="2183" y="704"/>
                </a:lnTo>
                <a:lnTo>
                  <a:pt x="2148" y="733"/>
                </a:lnTo>
                <a:lnTo>
                  <a:pt x="2110" y="760"/>
                </a:lnTo>
                <a:lnTo>
                  <a:pt x="2075" y="782"/>
                </a:lnTo>
                <a:cubicBezTo>
                  <a:pt x="2074" y="783"/>
                  <a:pt x="2073" y="783"/>
                  <a:pt x="2071" y="784"/>
                </a:cubicBezTo>
                <a:lnTo>
                  <a:pt x="2036" y="798"/>
                </a:lnTo>
                <a:cubicBezTo>
                  <a:pt x="2034" y="799"/>
                  <a:pt x="2032" y="799"/>
                  <a:pt x="2030" y="799"/>
                </a:cubicBezTo>
                <a:lnTo>
                  <a:pt x="1995" y="802"/>
                </a:lnTo>
                <a:cubicBezTo>
                  <a:pt x="1991" y="803"/>
                  <a:pt x="1988" y="802"/>
                  <a:pt x="1985" y="801"/>
                </a:cubicBezTo>
                <a:lnTo>
                  <a:pt x="1950" y="790"/>
                </a:lnTo>
                <a:cubicBezTo>
                  <a:pt x="1948" y="790"/>
                  <a:pt x="1946" y="789"/>
                  <a:pt x="1945" y="788"/>
                </a:cubicBezTo>
                <a:lnTo>
                  <a:pt x="1907" y="764"/>
                </a:lnTo>
                <a:lnTo>
                  <a:pt x="1871" y="734"/>
                </a:lnTo>
                <a:lnTo>
                  <a:pt x="1836" y="700"/>
                </a:lnTo>
                <a:lnTo>
                  <a:pt x="1767" y="633"/>
                </a:lnTo>
                <a:lnTo>
                  <a:pt x="1732" y="606"/>
                </a:lnTo>
                <a:lnTo>
                  <a:pt x="1735" y="609"/>
                </a:lnTo>
                <a:lnTo>
                  <a:pt x="1700" y="590"/>
                </a:lnTo>
                <a:lnTo>
                  <a:pt x="1706" y="592"/>
                </a:lnTo>
                <a:lnTo>
                  <a:pt x="1671" y="584"/>
                </a:lnTo>
                <a:lnTo>
                  <a:pt x="1676" y="584"/>
                </a:lnTo>
                <a:lnTo>
                  <a:pt x="1641" y="583"/>
                </a:lnTo>
                <a:lnTo>
                  <a:pt x="1645" y="583"/>
                </a:lnTo>
                <a:lnTo>
                  <a:pt x="1575" y="594"/>
                </a:lnTo>
                <a:lnTo>
                  <a:pt x="1504" y="604"/>
                </a:lnTo>
                <a:cubicBezTo>
                  <a:pt x="1502" y="604"/>
                  <a:pt x="1501" y="605"/>
                  <a:pt x="1499" y="604"/>
                </a:cubicBezTo>
                <a:lnTo>
                  <a:pt x="1464" y="602"/>
                </a:lnTo>
                <a:cubicBezTo>
                  <a:pt x="1462" y="602"/>
                  <a:pt x="1461" y="602"/>
                  <a:pt x="1459" y="602"/>
                </a:cubicBezTo>
                <a:lnTo>
                  <a:pt x="1424" y="592"/>
                </a:lnTo>
                <a:cubicBezTo>
                  <a:pt x="1422" y="591"/>
                  <a:pt x="1420" y="590"/>
                  <a:pt x="1419" y="589"/>
                </a:cubicBezTo>
                <a:lnTo>
                  <a:pt x="1384" y="569"/>
                </a:lnTo>
                <a:cubicBezTo>
                  <a:pt x="1382" y="569"/>
                  <a:pt x="1381" y="568"/>
                  <a:pt x="1380" y="567"/>
                </a:cubicBezTo>
                <a:lnTo>
                  <a:pt x="1343" y="537"/>
                </a:lnTo>
                <a:lnTo>
                  <a:pt x="1273" y="467"/>
                </a:lnTo>
                <a:lnTo>
                  <a:pt x="1206" y="399"/>
                </a:lnTo>
                <a:lnTo>
                  <a:pt x="1171" y="372"/>
                </a:lnTo>
                <a:lnTo>
                  <a:pt x="1174" y="375"/>
                </a:lnTo>
                <a:lnTo>
                  <a:pt x="1139" y="356"/>
                </a:lnTo>
                <a:lnTo>
                  <a:pt x="1145" y="358"/>
                </a:lnTo>
                <a:lnTo>
                  <a:pt x="1110" y="350"/>
                </a:lnTo>
                <a:lnTo>
                  <a:pt x="1117" y="350"/>
                </a:lnTo>
                <a:lnTo>
                  <a:pt x="1082" y="352"/>
                </a:lnTo>
                <a:lnTo>
                  <a:pt x="1086" y="352"/>
                </a:lnTo>
                <a:lnTo>
                  <a:pt x="1052" y="359"/>
                </a:lnTo>
                <a:lnTo>
                  <a:pt x="1017" y="370"/>
                </a:lnTo>
                <a:lnTo>
                  <a:pt x="979" y="382"/>
                </a:lnTo>
                <a:lnTo>
                  <a:pt x="944" y="388"/>
                </a:lnTo>
                <a:cubicBezTo>
                  <a:pt x="942" y="388"/>
                  <a:pt x="941" y="388"/>
                  <a:pt x="939" y="388"/>
                </a:cubicBezTo>
                <a:lnTo>
                  <a:pt x="904" y="388"/>
                </a:lnTo>
                <a:cubicBezTo>
                  <a:pt x="902" y="388"/>
                  <a:pt x="900" y="388"/>
                  <a:pt x="897" y="387"/>
                </a:cubicBezTo>
                <a:lnTo>
                  <a:pt x="862" y="376"/>
                </a:lnTo>
                <a:cubicBezTo>
                  <a:pt x="860" y="376"/>
                  <a:pt x="858" y="375"/>
                  <a:pt x="856" y="373"/>
                </a:cubicBezTo>
                <a:lnTo>
                  <a:pt x="821" y="349"/>
                </a:lnTo>
                <a:cubicBezTo>
                  <a:pt x="820" y="348"/>
                  <a:pt x="819" y="348"/>
                  <a:pt x="818" y="347"/>
                </a:cubicBezTo>
                <a:lnTo>
                  <a:pt x="781" y="311"/>
                </a:lnTo>
                <a:lnTo>
                  <a:pt x="745" y="268"/>
                </a:lnTo>
                <a:lnTo>
                  <a:pt x="711" y="222"/>
                </a:lnTo>
                <a:lnTo>
                  <a:pt x="675" y="177"/>
                </a:lnTo>
                <a:lnTo>
                  <a:pt x="641" y="136"/>
                </a:lnTo>
                <a:lnTo>
                  <a:pt x="606" y="100"/>
                </a:lnTo>
                <a:lnTo>
                  <a:pt x="610" y="103"/>
                </a:lnTo>
                <a:lnTo>
                  <a:pt x="575" y="78"/>
                </a:lnTo>
                <a:lnTo>
                  <a:pt x="580" y="81"/>
                </a:lnTo>
                <a:lnTo>
                  <a:pt x="510" y="54"/>
                </a:lnTo>
                <a:lnTo>
                  <a:pt x="516" y="55"/>
                </a:lnTo>
                <a:lnTo>
                  <a:pt x="446" y="48"/>
                </a:lnTo>
                <a:lnTo>
                  <a:pt x="452" y="48"/>
                </a:lnTo>
                <a:lnTo>
                  <a:pt x="381" y="58"/>
                </a:lnTo>
                <a:lnTo>
                  <a:pt x="386" y="57"/>
                </a:lnTo>
                <a:lnTo>
                  <a:pt x="316" y="82"/>
                </a:lnTo>
                <a:lnTo>
                  <a:pt x="320" y="80"/>
                </a:lnTo>
                <a:lnTo>
                  <a:pt x="285" y="100"/>
                </a:lnTo>
                <a:lnTo>
                  <a:pt x="247" y="130"/>
                </a:lnTo>
                <a:lnTo>
                  <a:pt x="207" y="167"/>
                </a:lnTo>
                <a:lnTo>
                  <a:pt x="167" y="206"/>
                </a:lnTo>
                <a:lnTo>
                  <a:pt x="129" y="245"/>
                </a:lnTo>
                <a:lnTo>
                  <a:pt x="95" y="282"/>
                </a:lnTo>
                <a:lnTo>
                  <a:pt x="65" y="313"/>
                </a:lnTo>
                <a:lnTo>
                  <a:pt x="43" y="335"/>
                </a:lnTo>
                <a:cubicBezTo>
                  <a:pt x="34" y="345"/>
                  <a:pt x="19" y="345"/>
                  <a:pt x="9" y="335"/>
                </a:cubicBezTo>
                <a:cubicBezTo>
                  <a:pt x="0" y="326"/>
                  <a:pt x="0" y="311"/>
                  <a:pt x="9" y="301"/>
                </a:cubicBezTo>
                <a:close/>
              </a:path>
            </a:pathLst>
          </a:custGeom>
          <a:solidFill>
            <a:srgbClr val="953735"/>
          </a:solidFill>
          <a:ln w="6">
            <a:solidFill>
              <a:srgbClr val="953735"/>
            </a:solidFill>
            <a:bevel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43" name="Rectangle 287"/>
          <p:cNvSpPr>
            <a:spLocks noChangeArrowheads="1"/>
          </p:cNvSpPr>
          <p:nvPr/>
        </p:nvSpPr>
        <p:spPr bwMode="auto">
          <a:xfrm>
            <a:off x="8512175" y="2894013"/>
            <a:ext cx="984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0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44" name="Rectangle 288"/>
          <p:cNvSpPr>
            <a:spLocks noChangeArrowheads="1"/>
          </p:cNvSpPr>
          <p:nvPr/>
        </p:nvSpPr>
        <p:spPr bwMode="auto">
          <a:xfrm>
            <a:off x="8512175" y="2493963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1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45" name="Rectangle 289"/>
          <p:cNvSpPr>
            <a:spLocks noChangeArrowheads="1"/>
          </p:cNvSpPr>
          <p:nvPr/>
        </p:nvSpPr>
        <p:spPr bwMode="auto">
          <a:xfrm>
            <a:off x="8512175" y="2095500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46" name="Rectangle 290"/>
          <p:cNvSpPr>
            <a:spLocks noChangeArrowheads="1"/>
          </p:cNvSpPr>
          <p:nvPr/>
        </p:nvSpPr>
        <p:spPr bwMode="auto">
          <a:xfrm>
            <a:off x="8512175" y="1695450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3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47" name="Rectangle 291"/>
          <p:cNvSpPr>
            <a:spLocks noChangeArrowheads="1"/>
          </p:cNvSpPr>
          <p:nvPr/>
        </p:nvSpPr>
        <p:spPr bwMode="auto">
          <a:xfrm>
            <a:off x="8512175" y="1295400"/>
            <a:ext cx="984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48" name="Rectangle 292"/>
          <p:cNvSpPr>
            <a:spLocks noChangeArrowheads="1"/>
          </p:cNvSpPr>
          <p:nvPr/>
        </p:nvSpPr>
        <p:spPr bwMode="auto">
          <a:xfrm>
            <a:off x="8512175" y="895350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5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49" name="Rectangle 293"/>
          <p:cNvSpPr>
            <a:spLocks noChangeArrowheads="1"/>
          </p:cNvSpPr>
          <p:nvPr/>
        </p:nvSpPr>
        <p:spPr bwMode="auto">
          <a:xfrm>
            <a:off x="8512175" y="496888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6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0" name="Rectangle 294"/>
          <p:cNvSpPr>
            <a:spLocks noChangeArrowheads="1"/>
          </p:cNvSpPr>
          <p:nvPr/>
        </p:nvSpPr>
        <p:spPr bwMode="auto">
          <a:xfrm>
            <a:off x="477838" y="2894013"/>
            <a:ext cx="984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0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1" name="Rectangle 295"/>
          <p:cNvSpPr>
            <a:spLocks noChangeArrowheads="1"/>
          </p:cNvSpPr>
          <p:nvPr/>
        </p:nvSpPr>
        <p:spPr bwMode="auto">
          <a:xfrm>
            <a:off x="477838" y="2593975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2" name="Rectangle 296"/>
          <p:cNvSpPr>
            <a:spLocks noChangeArrowheads="1"/>
          </p:cNvSpPr>
          <p:nvPr/>
        </p:nvSpPr>
        <p:spPr bwMode="auto">
          <a:xfrm>
            <a:off x="477838" y="2293938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4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3" name="Rectangle 297"/>
          <p:cNvSpPr>
            <a:spLocks noChangeArrowheads="1"/>
          </p:cNvSpPr>
          <p:nvPr/>
        </p:nvSpPr>
        <p:spPr bwMode="auto">
          <a:xfrm>
            <a:off x="477838" y="1995488"/>
            <a:ext cx="984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6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4" name="Rectangle 298"/>
          <p:cNvSpPr>
            <a:spLocks noChangeArrowheads="1"/>
          </p:cNvSpPr>
          <p:nvPr/>
        </p:nvSpPr>
        <p:spPr bwMode="auto">
          <a:xfrm>
            <a:off x="477838" y="1695450"/>
            <a:ext cx="984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8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5" name="Rectangle 299"/>
          <p:cNvSpPr>
            <a:spLocks noChangeArrowheads="1"/>
          </p:cNvSpPr>
          <p:nvPr/>
        </p:nvSpPr>
        <p:spPr bwMode="auto">
          <a:xfrm>
            <a:off x="346075" y="1395413"/>
            <a:ext cx="198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10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6" name="Rectangle 300"/>
          <p:cNvSpPr>
            <a:spLocks noChangeArrowheads="1"/>
          </p:cNvSpPr>
          <p:nvPr/>
        </p:nvSpPr>
        <p:spPr bwMode="auto">
          <a:xfrm>
            <a:off x="346075" y="1096963"/>
            <a:ext cx="198438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12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7" name="Rectangle 301"/>
          <p:cNvSpPr>
            <a:spLocks noChangeArrowheads="1"/>
          </p:cNvSpPr>
          <p:nvPr/>
        </p:nvSpPr>
        <p:spPr bwMode="auto">
          <a:xfrm>
            <a:off x="346075" y="795338"/>
            <a:ext cx="198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14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8" name="Rectangle 302"/>
          <p:cNvSpPr>
            <a:spLocks noChangeArrowheads="1"/>
          </p:cNvSpPr>
          <p:nvPr/>
        </p:nvSpPr>
        <p:spPr bwMode="auto">
          <a:xfrm>
            <a:off x="346075" y="496888"/>
            <a:ext cx="1984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16</a:t>
            </a:r>
            <a:endParaRPr lang="en-US" sz="1400">
              <a:latin typeface="Arial" charset="0"/>
              <a:cs typeface="Arial" charset="0"/>
            </a:endParaRPr>
          </a:p>
        </p:txBody>
      </p:sp>
      <p:sp>
        <p:nvSpPr>
          <p:cNvPr id="3259" name="Freeform 303"/>
          <p:cNvSpPr>
            <a:spLocks noEditPoints="1"/>
          </p:cNvSpPr>
          <p:nvPr/>
        </p:nvSpPr>
        <p:spPr bwMode="auto">
          <a:xfrm>
            <a:off x="649288" y="3252788"/>
            <a:ext cx="190500" cy="149225"/>
          </a:xfrm>
          <a:custGeom>
            <a:avLst/>
            <a:gdLst>
              <a:gd name="T0" fmla="*/ 133 w 170"/>
              <a:gd name="T1" fmla="*/ 140 h 207"/>
              <a:gd name="T2" fmla="*/ 123 w 170"/>
              <a:gd name="T3" fmla="*/ 191 h 207"/>
              <a:gd name="T4" fmla="*/ 86 w 170"/>
              <a:gd name="T5" fmla="*/ 205 h 207"/>
              <a:gd name="T6" fmla="*/ 64 w 170"/>
              <a:gd name="T7" fmla="*/ 179 h 207"/>
              <a:gd name="T8" fmla="*/ 42 w 170"/>
              <a:gd name="T9" fmla="*/ 178 h 207"/>
              <a:gd name="T10" fmla="*/ 10 w 170"/>
              <a:gd name="T11" fmla="*/ 172 h 207"/>
              <a:gd name="T12" fmla="*/ 4 w 170"/>
              <a:gd name="T13" fmla="*/ 129 h 207"/>
              <a:gd name="T14" fmla="*/ 33 w 170"/>
              <a:gd name="T15" fmla="*/ 101 h 207"/>
              <a:gd name="T16" fmla="*/ 61 w 170"/>
              <a:gd name="T17" fmla="*/ 115 h 207"/>
              <a:gd name="T18" fmla="*/ 80 w 170"/>
              <a:gd name="T19" fmla="*/ 128 h 207"/>
              <a:gd name="T20" fmla="*/ 112 w 170"/>
              <a:gd name="T21" fmla="*/ 120 h 207"/>
              <a:gd name="T22" fmla="*/ 26 w 170"/>
              <a:gd name="T23" fmla="*/ 120 h 207"/>
              <a:gd name="T24" fmla="*/ 15 w 170"/>
              <a:gd name="T25" fmla="*/ 152 h 207"/>
              <a:gd name="T26" fmla="*/ 41 w 170"/>
              <a:gd name="T27" fmla="*/ 161 h 207"/>
              <a:gd name="T28" fmla="*/ 53 w 170"/>
              <a:gd name="T29" fmla="*/ 129 h 207"/>
              <a:gd name="T30" fmla="*/ 99 w 170"/>
              <a:gd name="T31" fmla="*/ 137 h 207"/>
              <a:gd name="T32" fmla="*/ 72 w 170"/>
              <a:gd name="T33" fmla="*/ 155 h 207"/>
              <a:gd name="T34" fmla="*/ 83 w 170"/>
              <a:gd name="T35" fmla="*/ 184 h 207"/>
              <a:gd name="T36" fmla="*/ 118 w 170"/>
              <a:gd name="T37" fmla="*/ 169 h 207"/>
              <a:gd name="T38" fmla="*/ 143 w 170"/>
              <a:gd name="T39" fmla="*/ 17 h 207"/>
              <a:gd name="T40" fmla="*/ 169 w 170"/>
              <a:gd name="T41" fmla="*/ 54 h 207"/>
              <a:gd name="T42" fmla="*/ 155 w 170"/>
              <a:gd name="T43" fmla="*/ 94 h 207"/>
              <a:gd name="T44" fmla="*/ 145 w 170"/>
              <a:gd name="T45" fmla="*/ 103 h 207"/>
              <a:gd name="T46" fmla="*/ 137 w 170"/>
              <a:gd name="T47" fmla="*/ 102 h 207"/>
              <a:gd name="T48" fmla="*/ 134 w 170"/>
              <a:gd name="T49" fmla="*/ 94 h 207"/>
              <a:gd name="T50" fmla="*/ 152 w 170"/>
              <a:gd name="T51" fmla="*/ 69 h 207"/>
              <a:gd name="T52" fmla="*/ 147 w 170"/>
              <a:gd name="T53" fmla="*/ 39 h 207"/>
              <a:gd name="T54" fmla="*/ 119 w 170"/>
              <a:gd name="T55" fmla="*/ 37 h 207"/>
              <a:gd name="T56" fmla="*/ 101 w 170"/>
              <a:gd name="T57" fmla="*/ 71 h 207"/>
              <a:gd name="T58" fmla="*/ 96 w 170"/>
              <a:gd name="T59" fmla="*/ 73 h 207"/>
              <a:gd name="T60" fmla="*/ 88 w 170"/>
              <a:gd name="T61" fmla="*/ 70 h 207"/>
              <a:gd name="T62" fmla="*/ 91 w 170"/>
              <a:gd name="T63" fmla="*/ 56 h 207"/>
              <a:gd name="T64" fmla="*/ 86 w 170"/>
              <a:gd name="T65" fmla="*/ 26 h 207"/>
              <a:gd name="T66" fmla="*/ 62 w 170"/>
              <a:gd name="T67" fmla="*/ 21 h 207"/>
              <a:gd name="T68" fmla="*/ 50 w 170"/>
              <a:gd name="T69" fmla="*/ 45 h 207"/>
              <a:gd name="T70" fmla="*/ 52 w 170"/>
              <a:gd name="T71" fmla="*/ 66 h 207"/>
              <a:gd name="T72" fmla="*/ 48 w 170"/>
              <a:gd name="T73" fmla="*/ 67 h 207"/>
              <a:gd name="T74" fmla="*/ 41 w 170"/>
              <a:gd name="T75" fmla="*/ 64 h 207"/>
              <a:gd name="T76" fmla="*/ 37 w 170"/>
              <a:gd name="T77" fmla="*/ 57 h 207"/>
              <a:gd name="T78" fmla="*/ 39 w 170"/>
              <a:gd name="T79" fmla="*/ 26 h 207"/>
              <a:gd name="T80" fmla="*/ 68 w 170"/>
              <a:gd name="T81" fmla="*/ 0 h 207"/>
              <a:gd name="T82" fmla="*/ 99 w 170"/>
              <a:gd name="T83" fmla="*/ 15 h 207"/>
              <a:gd name="T84" fmla="*/ 104 w 170"/>
              <a:gd name="T85" fmla="*/ 36 h 207"/>
              <a:gd name="T86" fmla="*/ 132 w 170"/>
              <a:gd name="T87" fmla="*/ 16 h 20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70"/>
              <a:gd name="T133" fmla="*/ 0 h 207"/>
              <a:gd name="T134" fmla="*/ 170 w 170"/>
              <a:gd name="T135" fmla="*/ 207 h 207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70" h="207">
                <a:moveTo>
                  <a:pt x="112" y="120"/>
                </a:moveTo>
                <a:cubicBezTo>
                  <a:pt x="117" y="122"/>
                  <a:pt x="122" y="125"/>
                  <a:pt x="125" y="128"/>
                </a:cubicBezTo>
                <a:cubicBezTo>
                  <a:pt x="129" y="132"/>
                  <a:pt x="131" y="136"/>
                  <a:pt x="133" y="140"/>
                </a:cubicBezTo>
                <a:cubicBezTo>
                  <a:pt x="135" y="145"/>
                  <a:pt x="135" y="150"/>
                  <a:pt x="135" y="156"/>
                </a:cubicBezTo>
                <a:cubicBezTo>
                  <a:pt x="135" y="162"/>
                  <a:pt x="133" y="168"/>
                  <a:pt x="131" y="175"/>
                </a:cubicBezTo>
                <a:cubicBezTo>
                  <a:pt x="129" y="181"/>
                  <a:pt x="126" y="187"/>
                  <a:pt x="123" y="191"/>
                </a:cubicBezTo>
                <a:cubicBezTo>
                  <a:pt x="120" y="196"/>
                  <a:pt x="116" y="200"/>
                  <a:pt x="113" y="202"/>
                </a:cubicBezTo>
                <a:cubicBezTo>
                  <a:pt x="109" y="205"/>
                  <a:pt x="105" y="206"/>
                  <a:pt x="100" y="207"/>
                </a:cubicBezTo>
                <a:cubicBezTo>
                  <a:pt x="96" y="207"/>
                  <a:pt x="91" y="207"/>
                  <a:pt x="86" y="205"/>
                </a:cubicBezTo>
                <a:cubicBezTo>
                  <a:pt x="82" y="204"/>
                  <a:pt x="79" y="202"/>
                  <a:pt x="76" y="200"/>
                </a:cubicBezTo>
                <a:cubicBezTo>
                  <a:pt x="73" y="197"/>
                  <a:pt x="71" y="194"/>
                  <a:pt x="69" y="191"/>
                </a:cubicBezTo>
                <a:cubicBezTo>
                  <a:pt x="67" y="188"/>
                  <a:pt x="65" y="184"/>
                  <a:pt x="64" y="179"/>
                </a:cubicBezTo>
                <a:cubicBezTo>
                  <a:pt x="63" y="175"/>
                  <a:pt x="62" y="170"/>
                  <a:pt x="61" y="165"/>
                </a:cubicBezTo>
                <a:cubicBezTo>
                  <a:pt x="58" y="168"/>
                  <a:pt x="55" y="171"/>
                  <a:pt x="52" y="173"/>
                </a:cubicBezTo>
                <a:cubicBezTo>
                  <a:pt x="48" y="175"/>
                  <a:pt x="45" y="177"/>
                  <a:pt x="42" y="178"/>
                </a:cubicBezTo>
                <a:cubicBezTo>
                  <a:pt x="38" y="179"/>
                  <a:pt x="35" y="180"/>
                  <a:pt x="32" y="180"/>
                </a:cubicBezTo>
                <a:cubicBezTo>
                  <a:pt x="29" y="180"/>
                  <a:pt x="25" y="179"/>
                  <a:pt x="22" y="178"/>
                </a:cubicBezTo>
                <a:cubicBezTo>
                  <a:pt x="17" y="177"/>
                  <a:pt x="14" y="175"/>
                  <a:pt x="10" y="172"/>
                </a:cubicBezTo>
                <a:cubicBezTo>
                  <a:pt x="7" y="169"/>
                  <a:pt x="5" y="165"/>
                  <a:pt x="3" y="161"/>
                </a:cubicBezTo>
                <a:cubicBezTo>
                  <a:pt x="1" y="157"/>
                  <a:pt x="0" y="152"/>
                  <a:pt x="0" y="147"/>
                </a:cubicBezTo>
                <a:cubicBezTo>
                  <a:pt x="0" y="141"/>
                  <a:pt x="1" y="135"/>
                  <a:pt x="4" y="129"/>
                </a:cubicBezTo>
                <a:cubicBezTo>
                  <a:pt x="6" y="122"/>
                  <a:pt x="9" y="117"/>
                  <a:pt x="12" y="113"/>
                </a:cubicBezTo>
                <a:cubicBezTo>
                  <a:pt x="15" y="109"/>
                  <a:pt x="18" y="106"/>
                  <a:pt x="22" y="104"/>
                </a:cubicBezTo>
                <a:cubicBezTo>
                  <a:pt x="25" y="102"/>
                  <a:pt x="29" y="101"/>
                  <a:pt x="33" y="101"/>
                </a:cubicBezTo>
                <a:cubicBezTo>
                  <a:pt x="37" y="100"/>
                  <a:pt x="41" y="101"/>
                  <a:pt x="45" y="102"/>
                </a:cubicBezTo>
                <a:cubicBezTo>
                  <a:pt x="48" y="104"/>
                  <a:pt x="51" y="105"/>
                  <a:pt x="54" y="107"/>
                </a:cubicBezTo>
                <a:cubicBezTo>
                  <a:pt x="57" y="109"/>
                  <a:pt x="59" y="112"/>
                  <a:pt x="61" y="115"/>
                </a:cubicBezTo>
                <a:cubicBezTo>
                  <a:pt x="63" y="118"/>
                  <a:pt x="65" y="121"/>
                  <a:pt x="66" y="125"/>
                </a:cubicBezTo>
                <a:cubicBezTo>
                  <a:pt x="67" y="129"/>
                  <a:pt x="68" y="133"/>
                  <a:pt x="69" y="137"/>
                </a:cubicBezTo>
                <a:cubicBezTo>
                  <a:pt x="73" y="134"/>
                  <a:pt x="76" y="130"/>
                  <a:pt x="80" y="128"/>
                </a:cubicBezTo>
                <a:cubicBezTo>
                  <a:pt x="84" y="125"/>
                  <a:pt x="87" y="123"/>
                  <a:pt x="91" y="121"/>
                </a:cubicBezTo>
                <a:cubicBezTo>
                  <a:pt x="94" y="120"/>
                  <a:pt x="98" y="119"/>
                  <a:pt x="101" y="119"/>
                </a:cubicBezTo>
                <a:cubicBezTo>
                  <a:pt x="105" y="119"/>
                  <a:pt x="108" y="119"/>
                  <a:pt x="112" y="120"/>
                </a:cubicBezTo>
                <a:close/>
                <a:moveTo>
                  <a:pt x="41" y="119"/>
                </a:moveTo>
                <a:cubicBezTo>
                  <a:pt x="38" y="118"/>
                  <a:pt x="36" y="118"/>
                  <a:pt x="33" y="118"/>
                </a:cubicBezTo>
                <a:cubicBezTo>
                  <a:pt x="31" y="118"/>
                  <a:pt x="28" y="119"/>
                  <a:pt x="26" y="120"/>
                </a:cubicBezTo>
                <a:cubicBezTo>
                  <a:pt x="24" y="122"/>
                  <a:pt x="22" y="123"/>
                  <a:pt x="21" y="126"/>
                </a:cubicBezTo>
                <a:cubicBezTo>
                  <a:pt x="19" y="128"/>
                  <a:pt x="17" y="131"/>
                  <a:pt x="16" y="134"/>
                </a:cubicBezTo>
                <a:cubicBezTo>
                  <a:pt x="14" y="141"/>
                  <a:pt x="14" y="147"/>
                  <a:pt x="15" y="152"/>
                </a:cubicBezTo>
                <a:cubicBezTo>
                  <a:pt x="17" y="156"/>
                  <a:pt x="21" y="160"/>
                  <a:pt x="27" y="161"/>
                </a:cubicBezTo>
                <a:cubicBezTo>
                  <a:pt x="29" y="162"/>
                  <a:pt x="31" y="163"/>
                  <a:pt x="34" y="163"/>
                </a:cubicBezTo>
                <a:cubicBezTo>
                  <a:pt x="36" y="162"/>
                  <a:pt x="39" y="162"/>
                  <a:pt x="41" y="161"/>
                </a:cubicBezTo>
                <a:cubicBezTo>
                  <a:pt x="44" y="159"/>
                  <a:pt x="47" y="158"/>
                  <a:pt x="49" y="156"/>
                </a:cubicBezTo>
                <a:cubicBezTo>
                  <a:pt x="52" y="154"/>
                  <a:pt x="55" y="151"/>
                  <a:pt x="59" y="148"/>
                </a:cubicBezTo>
                <a:cubicBezTo>
                  <a:pt x="57" y="140"/>
                  <a:pt x="55" y="134"/>
                  <a:pt x="53" y="129"/>
                </a:cubicBezTo>
                <a:cubicBezTo>
                  <a:pt x="50" y="124"/>
                  <a:pt x="46" y="121"/>
                  <a:pt x="41" y="119"/>
                </a:cubicBezTo>
                <a:close/>
                <a:moveTo>
                  <a:pt x="108" y="138"/>
                </a:moveTo>
                <a:cubicBezTo>
                  <a:pt x="105" y="137"/>
                  <a:pt x="102" y="136"/>
                  <a:pt x="99" y="137"/>
                </a:cubicBezTo>
                <a:cubicBezTo>
                  <a:pt x="97" y="137"/>
                  <a:pt x="94" y="138"/>
                  <a:pt x="91" y="139"/>
                </a:cubicBezTo>
                <a:cubicBezTo>
                  <a:pt x="88" y="141"/>
                  <a:pt x="85" y="143"/>
                  <a:pt x="82" y="145"/>
                </a:cubicBezTo>
                <a:cubicBezTo>
                  <a:pt x="79" y="148"/>
                  <a:pt x="76" y="151"/>
                  <a:pt x="72" y="155"/>
                </a:cubicBezTo>
                <a:cubicBezTo>
                  <a:pt x="73" y="160"/>
                  <a:pt x="73" y="164"/>
                  <a:pt x="74" y="167"/>
                </a:cubicBezTo>
                <a:cubicBezTo>
                  <a:pt x="75" y="171"/>
                  <a:pt x="76" y="174"/>
                  <a:pt x="78" y="177"/>
                </a:cubicBezTo>
                <a:cubicBezTo>
                  <a:pt x="79" y="180"/>
                  <a:pt x="81" y="182"/>
                  <a:pt x="83" y="184"/>
                </a:cubicBezTo>
                <a:cubicBezTo>
                  <a:pt x="85" y="186"/>
                  <a:pt x="87" y="187"/>
                  <a:pt x="90" y="188"/>
                </a:cubicBezTo>
                <a:cubicBezTo>
                  <a:pt x="96" y="190"/>
                  <a:pt x="102" y="190"/>
                  <a:pt x="107" y="187"/>
                </a:cubicBezTo>
                <a:cubicBezTo>
                  <a:pt x="112" y="183"/>
                  <a:pt x="116" y="178"/>
                  <a:pt x="118" y="169"/>
                </a:cubicBezTo>
                <a:cubicBezTo>
                  <a:pt x="121" y="161"/>
                  <a:pt x="122" y="154"/>
                  <a:pt x="120" y="149"/>
                </a:cubicBezTo>
                <a:cubicBezTo>
                  <a:pt x="118" y="143"/>
                  <a:pt x="114" y="140"/>
                  <a:pt x="108" y="138"/>
                </a:cubicBezTo>
                <a:close/>
                <a:moveTo>
                  <a:pt x="143" y="17"/>
                </a:moveTo>
                <a:cubicBezTo>
                  <a:pt x="149" y="19"/>
                  <a:pt x="154" y="22"/>
                  <a:pt x="158" y="25"/>
                </a:cubicBezTo>
                <a:cubicBezTo>
                  <a:pt x="162" y="29"/>
                  <a:pt x="165" y="33"/>
                  <a:pt x="167" y="38"/>
                </a:cubicBezTo>
                <a:cubicBezTo>
                  <a:pt x="169" y="43"/>
                  <a:pt x="170" y="48"/>
                  <a:pt x="169" y="54"/>
                </a:cubicBezTo>
                <a:cubicBezTo>
                  <a:pt x="169" y="60"/>
                  <a:pt x="168" y="67"/>
                  <a:pt x="166" y="74"/>
                </a:cubicBezTo>
                <a:cubicBezTo>
                  <a:pt x="164" y="78"/>
                  <a:pt x="163" y="82"/>
                  <a:pt x="161" y="85"/>
                </a:cubicBezTo>
                <a:cubicBezTo>
                  <a:pt x="159" y="88"/>
                  <a:pt x="157" y="91"/>
                  <a:pt x="155" y="94"/>
                </a:cubicBezTo>
                <a:cubicBezTo>
                  <a:pt x="153" y="96"/>
                  <a:pt x="151" y="98"/>
                  <a:pt x="150" y="100"/>
                </a:cubicBezTo>
                <a:cubicBezTo>
                  <a:pt x="148" y="101"/>
                  <a:pt x="147" y="102"/>
                  <a:pt x="146" y="103"/>
                </a:cubicBezTo>
                <a:cubicBezTo>
                  <a:pt x="146" y="103"/>
                  <a:pt x="145" y="103"/>
                  <a:pt x="145" y="103"/>
                </a:cubicBezTo>
                <a:cubicBezTo>
                  <a:pt x="144" y="103"/>
                  <a:pt x="143" y="103"/>
                  <a:pt x="143" y="103"/>
                </a:cubicBezTo>
                <a:cubicBezTo>
                  <a:pt x="142" y="103"/>
                  <a:pt x="141" y="103"/>
                  <a:pt x="140" y="103"/>
                </a:cubicBezTo>
                <a:cubicBezTo>
                  <a:pt x="139" y="103"/>
                  <a:pt x="138" y="102"/>
                  <a:pt x="137" y="102"/>
                </a:cubicBezTo>
                <a:cubicBezTo>
                  <a:pt x="135" y="101"/>
                  <a:pt x="133" y="100"/>
                  <a:pt x="132" y="100"/>
                </a:cubicBezTo>
                <a:cubicBezTo>
                  <a:pt x="132" y="99"/>
                  <a:pt x="131" y="98"/>
                  <a:pt x="132" y="97"/>
                </a:cubicBezTo>
                <a:cubicBezTo>
                  <a:pt x="132" y="97"/>
                  <a:pt x="133" y="96"/>
                  <a:pt x="134" y="94"/>
                </a:cubicBezTo>
                <a:cubicBezTo>
                  <a:pt x="136" y="93"/>
                  <a:pt x="138" y="91"/>
                  <a:pt x="140" y="89"/>
                </a:cubicBezTo>
                <a:cubicBezTo>
                  <a:pt x="142" y="86"/>
                  <a:pt x="144" y="84"/>
                  <a:pt x="147" y="80"/>
                </a:cubicBezTo>
                <a:cubicBezTo>
                  <a:pt x="149" y="77"/>
                  <a:pt x="151" y="73"/>
                  <a:pt x="152" y="69"/>
                </a:cubicBezTo>
                <a:cubicBezTo>
                  <a:pt x="154" y="64"/>
                  <a:pt x="155" y="60"/>
                  <a:pt x="155" y="57"/>
                </a:cubicBezTo>
                <a:cubicBezTo>
                  <a:pt x="155" y="53"/>
                  <a:pt x="154" y="50"/>
                  <a:pt x="153" y="47"/>
                </a:cubicBezTo>
                <a:cubicBezTo>
                  <a:pt x="152" y="44"/>
                  <a:pt x="150" y="41"/>
                  <a:pt x="147" y="39"/>
                </a:cubicBezTo>
                <a:cubicBezTo>
                  <a:pt x="145" y="37"/>
                  <a:pt x="142" y="36"/>
                  <a:pt x="139" y="35"/>
                </a:cubicBezTo>
                <a:cubicBezTo>
                  <a:pt x="136" y="33"/>
                  <a:pt x="132" y="33"/>
                  <a:pt x="129" y="33"/>
                </a:cubicBezTo>
                <a:cubicBezTo>
                  <a:pt x="126" y="34"/>
                  <a:pt x="122" y="35"/>
                  <a:pt x="119" y="37"/>
                </a:cubicBezTo>
                <a:cubicBezTo>
                  <a:pt x="116" y="39"/>
                  <a:pt x="114" y="42"/>
                  <a:pt x="111" y="46"/>
                </a:cubicBezTo>
                <a:cubicBezTo>
                  <a:pt x="109" y="49"/>
                  <a:pt x="107" y="54"/>
                  <a:pt x="105" y="59"/>
                </a:cubicBezTo>
                <a:lnTo>
                  <a:pt x="101" y="71"/>
                </a:lnTo>
                <a:cubicBezTo>
                  <a:pt x="101" y="71"/>
                  <a:pt x="100" y="72"/>
                  <a:pt x="100" y="72"/>
                </a:cubicBezTo>
                <a:cubicBezTo>
                  <a:pt x="100" y="73"/>
                  <a:pt x="99" y="73"/>
                  <a:pt x="98" y="73"/>
                </a:cubicBezTo>
                <a:cubicBezTo>
                  <a:pt x="98" y="73"/>
                  <a:pt x="97" y="74"/>
                  <a:pt x="96" y="73"/>
                </a:cubicBezTo>
                <a:cubicBezTo>
                  <a:pt x="95" y="73"/>
                  <a:pt x="94" y="73"/>
                  <a:pt x="93" y="73"/>
                </a:cubicBezTo>
                <a:cubicBezTo>
                  <a:pt x="91" y="72"/>
                  <a:pt x="90" y="72"/>
                  <a:pt x="90" y="71"/>
                </a:cubicBezTo>
                <a:cubicBezTo>
                  <a:pt x="89" y="71"/>
                  <a:pt x="88" y="70"/>
                  <a:pt x="88" y="70"/>
                </a:cubicBezTo>
                <a:cubicBezTo>
                  <a:pt x="88" y="69"/>
                  <a:pt x="88" y="69"/>
                  <a:pt x="87" y="68"/>
                </a:cubicBezTo>
                <a:cubicBezTo>
                  <a:pt x="87" y="68"/>
                  <a:pt x="87" y="67"/>
                  <a:pt x="88" y="67"/>
                </a:cubicBezTo>
                <a:lnTo>
                  <a:pt x="91" y="56"/>
                </a:lnTo>
                <a:cubicBezTo>
                  <a:pt x="93" y="52"/>
                  <a:pt x="94" y="48"/>
                  <a:pt x="94" y="44"/>
                </a:cubicBezTo>
                <a:cubicBezTo>
                  <a:pt x="94" y="40"/>
                  <a:pt x="93" y="37"/>
                  <a:pt x="92" y="34"/>
                </a:cubicBezTo>
                <a:cubicBezTo>
                  <a:pt x="91" y="31"/>
                  <a:pt x="89" y="28"/>
                  <a:pt x="86" y="26"/>
                </a:cubicBezTo>
                <a:cubicBezTo>
                  <a:pt x="84" y="24"/>
                  <a:pt x="81" y="22"/>
                  <a:pt x="77" y="21"/>
                </a:cubicBezTo>
                <a:cubicBezTo>
                  <a:pt x="75" y="20"/>
                  <a:pt x="72" y="19"/>
                  <a:pt x="70" y="19"/>
                </a:cubicBezTo>
                <a:cubicBezTo>
                  <a:pt x="67" y="19"/>
                  <a:pt x="65" y="20"/>
                  <a:pt x="62" y="21"/>
                </a:cubicBezTo>
                <a:cubicBezTo>
                  <a:pt x="60" y="22"/>
                  <a:pt x="58" y="24"/>
                  <a:pt x="56" y="26"/>
                </a:cubicBezTo>
                <a:cubicBezTo>
                  <a:pt x="54" y="28"/>
                  <a:pt x="53" y="31"/>
                  <a:pt x="51" y="34"/>
                </a:cubicBezTo>
                <a:cubicBezTo>
                  <a:pt x="50" y="38"/>
                  <a:pt x="50" y="42"/>
                  <a:pt x="50" y="45"/>
                </a:cubicBezTo>
                <a:cubicBezTo>
                  <a:pt x="50" y="49"/>
                  <a:pt x="50" y="52"/>
                  <a:pt x="50" y="55"/>
                </a:cubicBezTo>
                <a:cubicBezTo>
                  <a:pt x="51" y="58"/>
                  <a:pt x="51" y="60"/>
                  <a:pt x="52" y="62"/>
                </a:cubicBezTo>
                <a:cubicBezTo>
                  <a:pt x="52" y="64"/>
                  <a:pt x="53" y="65"/>
                  <a:pt x="52" y="66"/>
                </a:cubicBezTo>
                <a:cubicBezTo>
                  <a:pt x="52" y="66"/>
                  <a:pt x="52" y="67"/>
                  <a:pt x="52" y="67"/>
                </a:cubicBezTo>
                <a:cubicBezTo>
                  <a:pt x="51" y="67"/>
                  <a:pt x="51" y="68"/>
                  <a:pt x="50" y="68"/>
                </a:cubicBezTo>
                <a:cubicBezTo>
                  <a:pt x="50" y="68"/>
                  <a:pt x="49" y="68"/>
                  <a:pt x="48" y="67"/>
                </a:cubicBezTo>
                <a:cubicBezTo>
                  <a:pt x="47" y="67"/>
                  <a:pt x="46" y="67"/>
                  <a:pt x="45" y="66"/>
                </a:cubicBezTo>
                <a:cubicBezTo>
                  <a:pt x="44" y="66"/>
                  <a:pt x="43" y="66"/>
                  <a:pt x="42" y="65"/>
                </a:cubicBezTo>
                <a:cubicBezTo>
                  <a:pt x="42" y="65"/>
                  <a:pt x="41" y="65"/>
                  <a:pt x="41" y="64"/>
                </a:cubicBezTo>
                <a:cubicBezTo>
                  <a:pt x="40" y="64"/>
                  <a:pt x="40" y="64"/>
                  <a:pt x="39" y="63"/>
                </a:cubicBezTo>
                <a:cubicBezTo>
                  <a:pt x="39" y="63"/>
                  <a:pt x="39" y="62"/>
                  <a:pt x="38" y="61"/>
                </a:cubicBezTo>
                <a:cubicBezTo>
                  <a:pt x="38" y="61"/>
                  <a:pt x="37" y="59"/>
                  <a:pt x="37" y="57"/>
                </a:cubicBezTo>
                <a:cubicBezTo>
                  <a:pt x="36" y="55"/>
                  <a:pt x="36" y="52"/>
                  <a:pt x="36" y="49"/>
                </a:cubicBezTo>
                <a:cubicBezTo>
                  <a:pt x="36" y="46"/>
                  <a:pt x="36" y="42"/>
                  <a:pt x="36" y="38"/>
                </a:cubicBezTo>
                <a:cubicBezTo>
                  <a:pt x="37" y="35"/>
                  <a:pt x="38" y="31"/>
                  <a:pt x="39" y="26"/>
                </a:cubicBezTo>
                <a:cubicBezTo>
                  <a:pt x="41" y="21"/>
                  <a:pt x="43" y="16"/>
                  <a:pt x="46" y="12"/>
                </a:cubicBezTo>
                <a:cubicBezTo>
                  <a:pt x="49" y="8"/>
                  <a:pt x="53" y="5"/>
                  <a:pt x="56" y="3"/>
                </a:cubicBezTo>
                <a:cubicBezTo>
                  <a:pt x="60" y="1"/>
                  <a:pt x="64" y="0"/>
                  <a:pt x="68" y="0"/>
                </a:cubicBezTo>
                <a:cubicBezTo>
                  <a:pt x="73" y="0"/>
                  <a:pt x="77" y="1"/>
                  <a:pt x="81" y="2"/>
                </a:cubicBezTo>
                <a:cubicBezTo>
                  <a:pt x="85" y="4"/>
                  <a:pt x="89" y="5"/>
                  <a:pt x="92" y="8"/>
                </a:cubicBezTo>
                <a:cubicBezTo>
                  <a:pt x="95" y="10"/>
                  <a:pt x="97" y="12"/>
                  <a:pt x="99" y="15"/>
                </a:cubicBezTo>
                <a:cubicBezTo>
                  <a:pt x="101" y="18"/>
                  <a:pt x="102" y="21"/>
                  <a:pt x="103" y="25"/>
                </a:cubicBezTo>
                <a:cubicBezTo>
                  <a:pt x="104" y="28"/>
                  <a:pt x="104" y="32"/>
                  <a:pt x="104" y="36"/>
                </a:cubicBezTo>
                <a:cubicBezTo>
                  <a:pt x="106" y="32"/>
                  <a:pt x="108" y="28"/>
                  <a:pt x="111" y="25"/>
                </a:cubicBezTo>
                <a:cubicBezTo>
                  <a:pt x="114" y="22"/>
                  <a:pt x="117" y="20"/>
                  <a:pt x="121" y="18"/>
                </a:cubicBezTo>
                <a:cubicBezTo>
                  <a:pt x="124" y="17"/>
                  <a:pt x="128" y="16"/>
                  <a:pt x="132" y="16"/>
                </a:cubicBezTo>
                <a:cubicBezTo>
                  <a:pt x="136" y="15"/>
                  <a:pt x="140" y="16"/>
                  <a:pt x="143" y="17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0" name="Freeform 304"/>
          <p:cNvSpPr>
            <a:spLocks/>
          </p:cNvSpPr>
          <p:nvPr/>
        </p:nvSpPr>
        <p:spPr bwMode="auto">
          <a:xfrm>
            <a:off x="798513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8 w 28"/>
              <a:gd name="T5" fmla="*/ 7 h 49"/>
              <a:gd name="T6" fmla="*/ 14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1 w 28"/>
              <a:gd name="T15" fmla="*/ 42 h 49"/>
              <a:gd name="T16" fmla="*/ 15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5" y="2"/>
                  <a:pt x="26" y="3"/>
                  <a:pt x="27" y="4"/>
                </a:cubicBezTo>
                <a:cubicBezTo>
                  <a:pt x="28" y="5"/>
                  <a:pt x="28" y="6"/>
                  <a:pt x="28" y="7"/>
                </a:cubicBezTo>
                <a:lnTo>
                  <a:pt x="14" y="47"/>
                </a:lnTo>
                <a:cubicBezTo>
                  <a:pt x="13" y="48"/>
                  <a:pt x="13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4" y="47"/>
                  <a:pt x="2" y="46"/>
                  <a:pt x="1" y="45"/>
                </a:cubicBezTo>
                <a:cubicBezTo>
                  <a:pt x="0" y="44"/>
                  <a:pt x="0" y="43"/>
                  <a:pt x="1" y="42"/>
                </a:cubicBezTo>
                <a:lnTo>
                  <a:pt x="15" y="2"/>
                </a:lnTo>
                <a:cubicBezTo>
                  <a:pt x="15" y="2"/>
                  <a:pt x="15" y="1"/>
                  <a:pt x="15" y="1"/>
                </a:cubicBezTo>
                <a:cubicBezTo>
                  <a:pt x="16" y="0"/>
                  <a:pt x="16" y="0"/>
                  <a:pt x="17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1" name="Freeform 305"/>
          <p:cNvSpPr>
            <a:spLocks noEditPoints="1"/>
          </p:cNvSpPr>
          <p:nvPr/>
        </p:nvSpPr>
        <p:spPr bwMode="auto">
          <a:xfrm>
            <a:off x="754063" y="3051175"/>
            <a:ext cx="187325" cy="153988"/>
          </a:xfrm>
          <a:custGeom>
            <a:avLst/>
            <a:gdLst>
              <a:gd name="T0" fmla="*/ 125 w 169"/>
              <a:gd name="T1" fmla="*/ 133 h 212"/>
              <a:gd name="T2" fmla="*/ 135 w 169"/>
              <a:gd name="T3" fmla="*/ 161 h 212"/>
              <a:gd name="T4" fmla="*/ 123 w 169"/>
              <a:gd name="T5" fmla="*/ 196 h 212"/>
              <a:gd name="T6" fmla="*/ 100 w 169"/>
              <a:gd name="T7" fmla="*/ 212 h 212"/>
              <a:gd name="T8" fmla="*/ 76 w 169"/>
              <a:gd name="T9" fmla="*/ 204 h 212"/>
              <a:gd name="T10" fmla="*/ 64 w 169"/>
              <a:gd name="T11" fmla="*/ 184 h 212"/>
              <a:gd name="T12" fmla="*/ 51 w 169"/>
              <a:gd name="T13" fmla="*/ 178 h 212"/>
              <a:gd name="T14" fmla="*/ 32 w 169"/>
              <a:gd name="T15" fmla="*/ 185 h 212"/>
              <a:gd name="T16" fmla="*/ 10 w 169"/>
              <a:gd name="T17" fmla="*/ 176 h 212"/>
              <a:gd name="T18" fmla="*/ 0 w 169"/>
              <a:gd name="T19" fmla="*/ 151 h 212"/>
              <a:gd name="T20" fmla="*/ 11 w 169"/>
              <a:gd name="T21" fmla="*/ 118 h 212"/>
              <a:gd name="T22" fmla="*/ 33 w 169"/>
              <a:gd name="T23" fmla="*/ 105 h 212"/>
              <a:gd name="T24" fmla="*/ 54 w 169"/>
              <a:gd name="T25" fmla="*/ 112 h 212"/>
              <a:gd name="T26" fmla="*/ 66 w 169"/>
              <a:gd name="T27" fmla="*/ 130 h 212"/>
              <a:gd name="T28" fmla="*/ 80 w 169"/>
              <a:gd name="T29" fmla="*/ 132 h 212"/>
              <a:gd name="T30" fmla="*/ 101 w 169"/>
              <a:gd name="T31" fmla="*/ 124 h 212"/>
              <a:gd name="T32" fmla="*/ 41 w 169"/>
              <a:gd name="T33" fmla="*/ 124 h 212"/>
              <a:gd name="T34" fmla="*/ 26 w 169"/>
              <a:gd name="T35" fmla="*/ 125 h 212"/>
              <a:gd name="T36" fmla="*/ 16 w 169"/>
              <a:gd name="T37" fmla="*/ 139 h 212"/>
              <a:gd name="T38" fmla="*/ 26 w 169"/>
              <a:gd name="T39" fmla="*/ 166 h 212"/>
              <a:gd name="T40" fmla="*/ 41 w 169"/>
              <a:gd name="T41" fmla="*/ 165 h 212"/>
              <a:gd name="T42" fmla="*/ 58 w 169"/>
              <a:gd name="T43" fmla="*/ 152 h 212"/>
              <a:gd name="T44" fmla="*/ 41 w 169"/>
              <a:gd name="T45" fmla="*/ 124 h 212"/>
              <a:gd name="T46" fmla="*/ 99 w 169"/>
              <a:gd name="T47" fmla="*/ 141 h 212"/>
              <a:gd name="T48" fmla="*/ 82 w 169"/>
              <a:gd name="T49" fmla="*/ 150 h 212"/>
              <a:gd name="T50" fmla="*/ 74 w 169"/>
              <a:gd name="T51" fmla="*/ 172 h 212"/>
              <a:gd name="T52" fmla="*/ 83 w 169"/>
              <a:gd name="T53" fmla="*/ 188 h 212"/>
              <a:gd name="T54" fmla="*/ 107 w 169"/>
              <a:gd name="T55" fmla="*/ 191 h 212"/>
              <a:gd name="T56" fmla="*/ 120 w 169"/>
              <a:gd name="T57" fmla="*/ 154 h 212"/>
              <a:gd name="T58" fmla="*/ 139 w 169"/>
              <a:gd name="T59" fmla="*/ 20 h 212"/>
              <a:gd name="T60" fmla="*/ 165 w 169"/>
              <a:gd name="T61" fmla="*/ 43 h 212"/>
              <a:gd name="T62" fmla="*/ 165 w 169"/>
              <a:gd name="T63" fmla="*/ 81 h 212"/>
              <a:gd name="T64" fmla="*/ 155 w 169"/>
              <a:gd name="T65" fmla="*/ 100 h 212"/>
              <a:gd name="T66" fmla="*/ 147 w 169"/>
              <a:gd name="T67" fmla="*/ 108 h 212"/>
              <a:gd name="T68" fmla="*/ 144 w 169"/>
              <a:gd name="T69" fmla="*/ 109 h 212"/>
              <a:gd name="T70" fmla="*/ 139 w 169"/>
              <a:gd name="T71" fmla="*/ 108 h 212"/>
              <a:gd name="T72" fmla="*/ 134 w 169"/>
              <a:gd name="T73" fmla="*/ 105 h 212"/>
              <a:gd name="T74" fmla="*/ 133 w 169"/>
              <a:gd name="T75" fmla="*/ 103 h 212"/>
              <a:gd name="T76" fmla="*/ 140 w 169"/>
              <a:gd name="T77" fmla="*/ 96 h 212"/>
              <a:gd name="T78" fmla="*/ 151 w 169"/>
              <a:gd name="T79" fmla="*/ 76 h 212"/>
              <a:gd name="T80" fmla="*/ 152 w 169"/>
              <a:gd name="T81" fmla="*/ 53 h 212"/>
              <a:gd name="T82" fmla="*/ 134 w 169"/>
              <a:gd name="T83" fmla="*/ 38 h 212"/>
              <a:gd name="T84" fmla="*/ 114 w 169"/>
              <a:gd name="T85" fmla="*/ 39 h 212"/>
              <a:gd name="T86" fmla="*/ 99 w 169"/>
              <a:gd name="T87" fmla="*/ 61 h 212"/>
              <a:gd name="T88" fmla="*/ 94 w 169"/>
              <a:gd name="T89" fmla="*/ 80 h 212"/>
              <a:gd name="T90" fmla="*/ 87 w 169"/>
              <a:gd name="T91" fmla="*/ 83 h 212"/>
              <a:gd name="T92" fmla="*/ 32 w 169"/>
              <a:gd name="T93" fmla="*/ 62 h 212"/>
              <a:gd name="T94" fmla="*/ 51 w 169"/>
              <a:gd name="T95" fmla="*/ 2 h 212"/>
              <a:gd name="T96" fmla="*/ 53 w 169"/>
              <a:gd name="T97" fmla="*/ 0 h 212"/>
              <a:gd name="T98" fmla="*/ 59 w 169"/>
              <a:gd name="T99" fmla="*/ 1 h 212"/>
              <a:gd name="T100" fmla="*/ 65 w 169"/>
              <a:gd name="T101" fmla="*/ 7 h 212"/>
              <a:gd name="T102" fmla="*/ 85 w 169"/>
              <a:gd name="T103" fmla="*/ 63 h 212"/>
              <a:gd name="T104" fmla="*/ 89 w 169"/>
              <a:gd name="T105" fmla="*/ 49 h 212"/>
              <a:gd name="T106" fmla="*/ 109 w 169"/>
              <a:gd name="T107" fmla="*/ 21 h 212"/>
              <a:gd name="T108" fmla="*/ 139 w 169"/>
              <a:gd name="T109" fmla="*/ 20 h 21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9"/>
              <a:gd name="T166" fmla="*/ 0 h 212"/>
              <a:gd name="T167" fmla="*/ 169 w 169"/>
              <a:gd name="T168" fmla="*/ 212 h 21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9" h="212">
                <a:moveTo>
                  <a:pt x="112" y="125"/>
                </a:moveTo>
                <a:cubicBezTo>
                  <a:pt x="117" y="127"/>
                  <a:pt x="122" y="130"/>
                  <a:pt x="125" y="133"/>
                </a:cubicBezTo>
                <a:cubicBezTo>
                  <a:pt x="129" y="136"/>
                  <a:pt x="131" y="140"/>
                  <a:pt x="133" y="145"/>
                </a:cubicBezTo>
                <a:cubicBezTo>
                  <a:pt x="134" y="150"/>
                  <a:pt x="135" y="155"/>
                  <a:pt x="135" y="161"/>
                </a:cubicBezTo>
                <a:cubicBezTo>
                  <a:pt x="134" y="166"/>
                  <a:pt x="133" y="173"/>
                  <a:pt x="131" y="180"/>
                </a:cubicBezTo>
                <a:cubicBezTo>
                  <a:pt x="128" y="186"/>
                  <a:pt x="126" y="191"/>
                  <a:pt x="123" y="196"/>
                </a:cubicBezTo>
                <a:cubicBezTo>
                  <a:pt x="120" y="201"/>
                  <a:pt x="116" y="204"/>
                  <a:pt x="112" y="207"/>
                </a:cubicBezTo>
                <a:cubicBezTo>
                  <a:pt x="109" y="210"/>
                  <a:pt x="104" y="211"/>
                  <a:pt x="100" y="212"/>
                </a:cubicBezTo>
                <a:cubicBezTo>
                  <a:pt x="95" y="212"/>
                  <a:pt x="91" y="212"/>
                  <a:pt x="86" y="210"/>
                </a:cubicBezTo>
                <a:cubicBezTo>
                  <a:pt x="82" y="209"/>
                  <a:pt x="79" y="207"/>
                  <a:pt x="76" y="204"/>
                </a:cubicBezTo>
                <a:cubicBezTo>
                  <a:pt x="73" y="202"/>
                  <a:pt x="70" y="199"/>
                  <a:pt x="69" y="196"/>
                </a:cubicBezTo>
                <a:cubicBezTo>
                  <a:pt x="67" y="192"/>
                  <a:pt x="65" y="188"/>
                  <a:pt x="64" y="184"/>
                </a:cubicBezTo>
                <a:cubicBezTo>
                  <a:pt x="63" y="180"/>
                  <a:pt x="62" y="175"/>
                  <a:pt x="61" y="170"/>
                </a:cubicBezTo>
                <a:cubicBezTo>
                  <a:pt x="58" y="173"/>
                  <a:pt x="55" y="176"/>
                  <a:pt x="51" y="178"/>
                </a:cubicBezTo>
                <a:cubicBezTo>
                  <a:pt x="48" y="180"/>
                  <a:pt x="45" y="182"/>
                  <a:pt x="42" y="183"/>
                </a:cubicBezTo>
                <a:cubicBezTo>
                  <a:pt x="38" y="184"/>
                  <a:pt x="35" y="185"/>
                  <a:pt x="32" y="185"/>
                </a:cubicBezTo>
                <a:cubicBezTo>
                  <a:pt x="28" y="185"/>
                  <a:pt x="25" y="184"/>
                  <a:pt x="21" y="183"/>
                </a:cubicBezTo>
                <a:cubicBezTo>
                  <a:pt x="17" y="181"/>
                  <a:pt x="13" y="179"/>
                  <a:pt x="10" y="176"/>
                </a:cubicBezTo>
                <a:cubicBezTo>
                  <a:pt x="7" y="173"/>
                  <a:pt x="4" y="170"/>
                  <a:pt x="3" y="166"/>
                </a:cubicBezTo>
                <a:cubicBezTo>
                  <a:pt x="1" y="162"/>
                  <a:pt x="0" y="157"/>
                  <a:pt x="0" y="151"/>
                </a:cubicBezTo>
                <a:cubicBezTo>
                  <a:pt x="0" y="146"/>
                  <a:pt x="1" y="140"/>
                  <a:pt x="4" y="133"/>
                </a:cubicBezTo>
                <a:cubicBezTo>
                  <a:pt x="6" y="127"/>
                  <a:pt x="8" y="122"/>
                  <a:pt x="11" y="118"/>
                </a:cubicBezTo>
                <a:cubicBezTo>
                  <a:pt x="14" y="114"/>
                  <a:pt x="18" y="111"/>
                  <a:pt x="21" y="109"/>
                </a:cubicBezTo>
                <a:cubicBezTo>
                  <a:pt x="25" y="107"/>
                  <a:pt x="29" y="105"/>
                  <a:pt x="33" y="105"/>
                </a:cubicBezTo>
                <a:cubicBezTo>
                  <a:pt x="37" y="105"/>
                  <a:pt x="41" y="106"/>
                  <a:pt x="45" y="107"/>
                </a:cubicBezTo>
                <a:cubicBezTo>
                  <a:pt x="48" y="108"/>
                  <a:pt x="51" y="110"/>
                  <a:pt x="54" y="112"/>
                </a:cubicBezTo>
                <a:cubicBezTo>
                  <a:pt x="56" y="114"/>
                  <a:pt x="59" y="117"/>
                  <a:pt x="61" y="119"/>
                </a:cubicBezTo>
                <a:cubicBezTo>
                  <a:pt x="63" y="122"/>
                  <a:pt x="64" y="126"/>
                  <a:pt x="66" y="130"/>
                </a:cubicBezTo>
                <a:cubicBezTo>
                  <a:pt x="67" y="133"/>
                  <a:pt x="68" y="138"/>
                  <a:pt x="69" y="142"/>
                </a:cubicBezTo>
                <a:cubicBezTo>
                  <a:pt x="73" y="138"/>
                  <a:pt x="76" y="135"/>
                  <a:pt x="80" y="132"/>
                </a:cubicBezTo>
                <a:cubicBezTo>
                  <a:pt x="83" y="130"/>
                  <a:pt x="87" y="128"/>
                  <a:pt x="91" y="126"/>
                </a:cubicBezTo>
                <a:cubicBezTo>
                  <a:pt x="94" y="125"/>
                  <a:pt x="98" y="124"/>
                  <a:pt x="101" y="124"/>
                </a:cubicBezTo>
                <a:cubicBezTo>
                  <a:pt x="105" y="123"/>
                  <a:pt x="108" y="124"/>
                  <a:pt x="112" y="125"/>
                </a:cubicBezTo>
                <a:close/>
                <a:moveTo>
                  <a:pt x="41" y="124"/>
                </a:moveTo>
                <a:cubicBezTo>
                  <a:pt x="38" y="123"/>
                  <a:pt x="36" y="123"/>
                  <a:pt x="33" y="123"/>
                </a:cubicBezTo>
                <a:cubicBezTo>
                  <a:pt x="31" y="123"/>
                  <a:pt x="28" y="124"/>
                  <a:pt x="26" y="125"/>
                </a:cubicBezTo>
                <a:cubicBezTo>
                  <a:pt x="24" y="126"/>
                  <a:pt x="22" y="128"/>
                  <a:pt x="20" y="130"/>
                </a:cubicBezTo>
                <a:cubicBezTo>
                  <a:pt x="19" y="133"/>
                  <a:pt x="17" y="136"/>
                  <a:pt x="16" y="139"/>
                </a:cubicBezTo>
                <a:cubicBezTo>
                  <a:pt x="14" y="146"/>
                  <a:pt x="13" y="152"/>
                  <a:pt x="15" y="156"/>
                </a:cubicBezTo>
                <a:cubicBezTo>
                  <a:pt x="17" y="161"/>
                  <a:pt x="21" y="164"/>
                  <a:pt x="26" y="166"/>
                </a:cubicBezTo>
                <a:cubicBezTo>
                  <a:pt x="29" y="167"/>
                  <a:pt x="31" y="167"/>
                  <a:pt x="34" y="167"/>
                </a:cubicBezTo>
                <a:cubicBezTo>
                  <a:pt x="36" y="167"/>
                  <a:pt x="39" y="167"/>
                  <a:pt x="41" y="165"/>
                </a:cubicBezTo>
                <a:cubicBezTo>
                  <a:pt x="44" y="164"/>
                  <a:pt x="46" y="163"/>
                  <a:pt x="49" y="160"/>
                </a:cubicBezTo>
                <a:cubicBezTo>
                  <a:pt x="52" y="158"/>
                  <a:pt x="55" y="156"/>
                  <a:pt x="58" y="152"/>
                </a:cubicBezTo>
                <a:cubicBezTo>
                  <a:pt x="57" y="145"/>
                  <a:pt x="55" y="139"/>
                  <a:pt x="52" y="134"/>
                </a:cubicBezTo>
                <a:cubicBezTo>
                  <a:pt x="50" y="129"/>
                  <a:pt x="46" y="126"/>
                  <a:pt x="41" y="124"/>
                </a:cubicBezTo>
                <a:close/>
                <a:moveTo>
                  <a:pt x="108" y="142"/>
                </a:moveTo>
                <a:cubicBezTo>
                  <a:pt x="105" y="141"/>
                  <a:pt x="102" y="141"/>
                  <a:pt x="99" y="141"/>
                </a:cubicBezTo>
                <a:cubicBezTo>
                  <a:pt x="96" y="142"/>
                  <a:pt x="94" y="142"/>
                  <a:pt x="91" y="144"/>
                </a:cubicBezTo>
                <a:cubicBezTo>
                  <a:pt x="88" y="145"/>
                  <a:pt x="85" y="147"/>
                  <a:pt x="82" y="150"/>
                </a:cubicBezTo>
                <a:cubicBezTo>
                  <a:pt x="79" y="153"/>
                  <a:pt x="75" y="156"/>
                  <a:pt x="72" y="159"/>
                </a:cubicBezTo>
                <a:cubicBezTo>
                  <a:pt x="72" y="164"/>
                  <a:pt x="73" y="168"/>
                  <a:pt x="74" y="172"/>
                </a:cubicBezTo>
                <a:cubicBezTo>
                  <a:pt x="75" y="176"/>
                  <a:pt x="76" y="179"/>
                  <a:pt x="78" y="182"/>
                </a:cubicBezTo>
                <a:cubicBezTo>
                  <a:pt x="79" y="184"/>
                  <a:pt x="81" y="187"/>
                  <a:pt x="83" y="188"/>
                </a:cubicBezTo>
                <a:cubicBezTo>
                  <a:pt x="85" y="190"/>
                  <a:pt x="87" y="192"/>
                  <a:pt x="90" y="193"/>
                </a:cubicBezTo>
                <a:cubicBezTo>
                  <a:pt x="96" y="195"/>
                  <a:pt x="102" y="194"/>
                  <a:pt x="107" y="191"/>
                </a:cubicBezTo>
                <a:cubicBezTo>
                  <a:pt x="111" y="188"/>
                  <a:pt x="115" y="182"/>
                  <a:pt x="118" y="174"/>
                </a:cubicBezTo>
                <a:cubicBezTo>
                  <a:pt x="121" y="166"/>
                  <a:pt x="121" y="159"/>
                  <a:pt x="120" y="154"/>
                </a:cubicBezTo>
                <a:cubicBezTo>
                  <a:pt x="118" y="148"/>
                  <a:pt x="114" y="144"/>
                  <a:pt x="108" y="142"/>
                </a:cubicBezTo>
                <a:close/>
                <a:moveTo>
                  <a:pt x="139" y="20"/>
                </a:moveTo>
                <a:cubicBezTo>
                  <a:pt x="146" y="22"/>
                  <a:pt x="151" y="25"/>
                  <a:pt x="156" y="29"/>
                </a:cubicBezTo>
                <a:cubicBezTo>
                  <a:pt x="160" y="33"/>
                  <a:pt x="163" y="38"/>
                  <a:pt x="165" y="43"/>
                </a:cubicBezTo>
                <a:cubicBezTo>
                  <a:pt x="168" y="49"/>
                  <a:pt x="169" y="55"/>
                  <a:pt x="168" y="61"/>
                </a:cubicBezTo>
                <a:cubicBezTo>
                  <a:pt x="168" y="67"/>
                  <a:pt x="167" y="74"/>
                  <a:pt x="165" y="81"/>
                </a:cubicBezTo>
                <a:cubicBezTo>
                  <a:pt x="163" y="85"/>
                  <a:pt x="162" y="88"/>
                  <a:pt x="160" y="91"/>
                </a:cubicBezTo>
                <a:cubicBezTo>
                  <a:pt x="158" y="95"/>
                  <a:pt x="157" y="97"/>
                  <a:pt x="155" y="100"/>
                </a:cubicBezTo>
                <a:cubicBezTo>
                  <a:pt x="153" y="102"/>
                  <a:pt x="152" y="104"/>
                  <a:pt x="150" y="106"/>
                </a:cubicBezTo>
                <a:cubicBezTo>
                  <a:pt x="149" y="107"/>
                  <a:pt x="148" y="108"/>
                  <a:pt x="147" y="108"/>
                </a:cubicBezTo>
                <a:cubicBezTo>
                  <a:pt x="147" y="109"/>
                  <a:pt x="146" y="109"/>
                  <a:pt x="146" y="109"/>
                </a:cubicBezTo>
                <a:cubicBezTo>
                  <a:pt x="145" y="109"/>
                  <a:pt x="145" y="109"/>
                  <a:pt x="144" y="109"/>
                </a:cubicBezTo>
                <a:cubicBezTo>
                  <a:pt x="144" y="109"/>
                  <a:pt x="143" y="109"/>
                  <a:pt x="142" y="109"/>
                </a:cubicBezTo>
                <a:cubicBezTo>
                  <a:pt x="141" y="108"/>
                  <a:pt x="140" y="108"/>
                  <a:pt x="139" y="108"/>
                </a:cubicBezTo>
                <a:cubicBezTo>
                  <a:pt x="138" y="107"/>
                  <a:pt x="137" y="107"/>
                  <a:pt x="136" y="107"/>
                </a:cubicBezTo>
                <a:cubicBezTo>
                  <a:pt x="135" y="106"/>
                  <a:pt x="135" y="106"/>
                  <a:pt x="134" y="105"/>
                </a:cubicBezTo>
                <a:cubicBezTo>
                  <a:pt x="134" y="105"/>
                  <a:pt x="133" y="104"/>
                  <a:pt x="133" y="104"/>
                </a:cubicBezTo>
                <a:cubicBezTo>
                  <a:pt x="133" y="104"/>
                  <a:pt x="133" y="103"/>
                  <a:pt x="133" y="103"/>
                </a:cubicBezTo>
                <a:cubicBezTo>
                  <a:pt x="134" y="102"/>
                  <a:pt x="134" y="101"/>
                  <a:pt x="136" y="100"/>
                </a:cubicBezTo>
                <a:cubicBezTo>
                  <a:pt x="137" y="99"/>
                  <a:pt x="138" y="97"/>
                  <a:pt x="140" y="96"/>
                </a:cubicBezTo>
                <a:cubicBezTo>
                  <a:pt x="142" y="94"/>
                  <a:pt x="144" y="91"/>
                  <a:pt x="146" y="88"/>
                </a:cubicBezTo>
                <a:cubicBezTo>
                  <a:pt x="148" y="85"/>
                  <a:pt x="149" y="81"/>
                  <a:pt x="151" y="76"/>
                </a:cubicBezTo>
                <a:cubicBezTo>
                  <a:pt x="152" y="72"/>
                  <a:pt x="153" y="68"/>
                  <a:pt x="153" y="64"/>
                </a:cubicBezTo>
                <a:cubicBezTo>
                  <a:pt x="154" y="60"/>
                  <a:pt x="153" y="57"/>
                  <a:pt x="152" y="53"/>
                </a:cubicBezTo>
                <a:cubicBezTo>
                  <a:pt x="151" y="50"/>
                  <a:pt x="149" y="47"/>
                  <a:pt x="146" y="44"/>
                </a:cubicBezTo>
                <a:cubicBezTo>
                  <a:pt x="143" y="42"/>
                  <a:pt x="139" y="40"/>
                  <a:pt x="134" y="38"/>
                </a:cubicBezTo>
                <a:cubicBezTo>
                  <a:pt x="130" y="37"/>
                  <a:pt x="127" y="36"/>
                  <a:pt x="123" y="36"/>
                </a:cubicBezTo>
                <a:cubicBezTo>
                  <a:pt x="120" y="36"/>
                  <a:pt x="117" y="37"/>
                  <a:pt x="114" y="39"/>
                </a:cubicBezTo>
                <a:cubicBezTo>
                  <a:pt x="111" y="41"/>
                  <a:pt x="108" y="44"/>
                  <a:pt x="106" y="48"/>
                </a:cubicBezTo>
                <a:cubicBezTo>
                  <a:pt x="103" y="51"/>
                  <a:pt x="101" y="56"/>
                  <a:pt x="99" y="61"/>
                </a:cubicBezTo>
                <a:cubicBezTo>
                  <a:pt x="98" y="65"/>
                  <a:pt x="97" y="69"/>
                  <a:pt x="97" y="72"/>
                </a:cubicBezTo>
                <a:cubicBezTo>
                  <a:pt x="96" y="75"/>
                  <a:pt x="95" y="77"/>
                  <a:pt x="94" y="80"/>
                </a:cubicBezTo>
                <a:cubicBezTo>
                  <a:pt x="94" y="81"/>
                  <a:pt x="93" y="83"/>
                  <a:pt x="92" y="83"/>
                </a:cubicBezTo>
                <a:cubicBezTo>
                  <a:pt x="91" y="84"/>
                  <a:pt x="89" y="83"/>
                  <a:pt x="87" y="83"/>
                </a:cubicBezTo>
                <a:lnTo>
                  <a:pt x="36" y="65"/>
                </a:lnTo>
                <a:cubicBezTo>
                  <a:pt x="34" y="64"/>
                  <a:pt x="33" y="63"/>
                  <a:pt x="32" y="62"/>
                </a:cubicBezTo>
                <a:cubicBezTo>
                  <a:pt x="31" y="61"/>
                  <a:pt x="31" y="59"/>
                  <a:pt x="32" y="57"/>
                </a:cubicBezTo>
                <a:lnTo>
                  <a:pt x="51" y="2"/>
                </a:lnTo>
                <a:cubicBezTo>
                  <a:pt x="51" y="2"/>
                  <a:pt x="51" y="1"/>
                  <a:pt x="52" y="1"/>
                </a:cubicBezTo>
                <a:cubicBezTo>
                  <a:pt x="52" y="0"/>
                  <a:pt x="53" y="0"/>
                  <a:pt x="53" y="0"/>
                </a:cubicBezTo>
                <a:cubicBezTo>
                  <a:pt x="54" y="0"/>
                  <a:pt x="55" y="0"/>
                  <a:pt x="56" y="0"/>
                </a:cubicBezTo>
                <a:cubicBezTo>
                  <a:pt x="57" y="0"/>
                  <a:pt x="58" y="1"/>
                  <a:pt x="59" y="1"/>
                </a:cubicBezTo>
                <a:cubicBezTo>
                  <a:pt x="61" y="2"/>
                  <a:pt x="63" y="3"/>
                  <a:pt x="64" y="4"/>
                </a:cubicBezTo>
                <a:cubicBezTo>
                  <a:pt x="65" y="5"/>
                  <a:pt x="66" y="6"/>
                  <a:pt x="65" y="7"/>
                </a:cubicBezTo>
                <a:lnTo>
                  <a:pt x="50" y="51"/>
                </a:lnTo>
                <a:lnTo>
                  <a:pt x="85" y="63"/>
                </a:lnTo>
                <a:cubicBezTo>
                  <a:pt x="85" y="61"/>
                  <a:pt x="86" y="59"/>
                  <a:pt x="86" y="57"/>
                </a:cubicBezTo>
                <a:cubicBezTo>
                  <a:pt x="87" y="54"/>
                  <a:pt x="88" y="52"/>
                  <a:pt x="89" y="49"/>
                </a:cubicBezTo>
                <a:cubicBezTo>
                  <a:pt x="91" y="42"/>
                  <a:pt x="94" y="36"/>
                  <a:pt x="98" y="32"/>
                </a:cubicBezTo>
                <a:cubicBezTo>
                  <a:pt x="101" y="27"/>
                  <a:pt x="105" y="24"/>
                  <a:pt x="109" y="21"/>
                </a:cubicBezTo>
                <a:cubicBezTo>
                  <a:pt x="114" y="19"/>
                  <a:pt x="118" y="18"/>
                  <a:pt x="123" y="17"/>
                </a:cubicBezTo>
                <a:cubicBezTo>
                  <a:pt x="128" y="17"/>
                  <a:pt x="134" y="18"/>
                  <a:pt x="139" y="20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2" name="Freeform 309"/>
          <p:cNvSpPr>
            <a:spLocks noEditPoints="1"/>
          </p:cNvSpPr>
          <p:nvPr/>
        </p:nvSpPr>
        <p:spPr bwMode="auto">
          <a:xfrm>
            <a:off x="1281113" y="3248025"/>
            <a:ext cx="187325" cy="153988"/>
          </a:xfrm>
          <a:custGeom>
            <a:avLst/>
            <a:gdLst>
              <a:gd name="T0" fmla="*/ 125 w 168"/>
              <a:gd name="T1" fmla="*/ 133 h 212"/>
              <a:gd name="T2" fmla="*/ 134 w 168"/>
              <a:gd name="T3" fmla="*/ 161 h 212"/>
              <a:gd name="T4" fmla="*/ 122 w 168"/>
              <a:gd name="T5" fmla="*/ 196 h 212"/>
              <a:gd name="T6" fmla="*/ 100 w 168"/>
              <a:gd name="T7" fmla="*/ 212 h 212"/>
              <a:gd name="T8" fmla="*/ 75 w 168"/>
              <a:gd name="T9" fmla="*/ 205 h 212"/>
              <a:gd name="T10" fmla="*/ 64 w 168"/>
              <a:gd name="T11" fmla="*/ 184 h 212"/>
              <a:gd name="T12" fmla="*/ 51 w 168"/>
              <a:gd name="T13" fmla="*/ 178 h 212"/>
              <a:gd name="T14" fmla="*/ 31 w 168"/>
              <a:gd name="T15" fmla="*/ 185 h 212"/>
              <a:gd name="T16" fmla="*/ 10 w 168"/>
              <a:gd name="T17" fmla="*/ 177 h 212"/>
              <a:gd name="T18" fmla="*/ 0 w 168"/>
              <a:gd name="T19" fmla="*/ 152 h 212"/>
              <a:gd name="T20" fmla="*/ 11 w 168"/>
              <a:gd name="T21" fmla="*/ 118 h 212"/>
              <a:gd name="T22" fmla="*/ 32 w 168"/>
              <a:gd name="T23" fmla="*/ 106 h 212"/>
              <a:gd name="T24" fmla="*/ 53 w 168"/>
              <a:gd name="T25" fmla="*/ 112 h 212"/>
              <a:gd name="T26" fmla="*/ 65 w 168"/>
              <a:gd name="T27" fmla="*/ 130 h 212"/>
              <a:gd name="T28" fmla="*/ 79 w 168"/>
              <a:gd name="T29" fmla="*/ 133 h 212"/>
              <a:gd name="T30" fmla="*/ 101 w 168"/>
              <a:gd name="T31" fmla="*/ 124 h 212"/>
              <a:gd name="T32" fmla="*/ 40 w 168"/>
              <a:gd name="T33" fmla="*/ 124 h 212"/>
              <a:gd name="T34" fmla="*/ 26 w 168"/>
              <a:gd name="T35" fmla="*/ 125 h 212"/>
              <a:gd name="T36" fmla="*/ 16 w 168"/>
              <a:gd name="T37" fmla="*/ 139 h 212"/>
              <a:gd name="T38" fmla="*/ 26 w 168"/>
              <a:gd name="T39" fmla="*/ 166 h 212"/>
              <a:gd name="T40" fmla="*/ 41 w 168"/>
              <a:gd name="T41" fmla="*/ 166 h 212"/>
              <a:gd name="T42" fmla="*/ 58 w 168"/>
              <a:gd name="T43" fmla="*/ 153 h 212"/>
              <a:gd name="T44" fmla="*/ 40 w 168"/>
              <a:gd name="T45" fmla="*/ 124 h 212"/>
              <a:gd name="T46" fmla="*/ 99 w 168"/>
              <a:gd name="T47" fmla="*/ 142 h 212"/>
              <a:gd name="T48" fmla="*/ 81 w 168"/>
              <a:gd name="T49" fmla="*/ 150 h 212"/>
              <a:gd name="T50" fmla="*/ 74 w 168"/>
              <a:gd name="T51" fmla="*/ 172 h 212"/>
              <a:gd name="T52" fmla="*/ 82 w 168"/>
              <a:gd name="T53" fmla="*/ 189 h 212"/>
              <a:gd name="T54" fmla="*/ 106 w 168"/>
              <a:gd name="T55" fmla="*/ 192 h 212"/>
              <a:gd name="T56" fmla="*/ 119 w 168"/>
              <a:gd name="T57" fmla="*/ 154 h 212"/>
              <a:gd name="T58" fmla="*/ 139 w 168"/>
              <a:gd name="T59" fmla="*/ 20 h 212"/>
              <a:gd name="T60" fmla="*/ 165 w 168"/>
              <a:gd name="T61" fmla="*/ 44 h 212"/>
              <a:gd name="T62" fmla="*/ 164 w 168"/>
              <a:gd name="T63" fmla="*/ 81 h 212"/>
              <a:gd name="T64" fmla="*/ 155 w 168"/>
              <a:gd name="T65" fmla="*/ 100 h 212"/>
              <a:gd name="T66" fmla="*/ 147 w 168"/>
              <a:gd name="T67" fmla="*/ 109 h 212"/>
              <a:gd name="T68" fmla="*/ 144 w 168"/>
              <a:gd name="T69" fmla="*/ 109 h 212"/>
              <a:gd name="T70" fmla="*/ 139 w 168"/>
              <a:gd name="T71" fmla="*/ 108 h 212"/>
              <a:gd name="T72" fmla="*/ 134 w 168"/>
              <a:gd name="T73" fmla="*/ 106 h 212"/>
              <a:gd name="T74" fmla="*/ 133 w 168"/>
              <a:gd name="T75" fmla="*/ 103 h 212"/>
              <a:gd name="T76" fmla="*/ 140 w 168"/>
              <a:gd name="T77" fmla="*/ 96 h 212"/>
              <a:gd name="T78" fmla="*/ 151 w 168"/>
              <a:gd name="T79" fmla="*/ 77 h 212"/>
              <a:gd name="T80" fmla="*/ 151 w 168"/>
              <a:gd name="T81" fmla="*/ 54 h 212"/>
              <a:gd name="T82" fmla="*/ 134 w 168"/>
              <a:gd name="T83" fmla="*/ 38 h 212"/>
              <a:gd name="T84" fmla="*/ 113 w 168"/>
              <a:gd name="T85" fmla="*/ 40 h 212"/>
              <a:gd name="T86" fmla="*/ 99 w 168"/>
              <a:gd name="T87" fmla="*/ 62 h 212"/>
              <a:gd name="T88" fmla="*/ 94 w 168"/>
              <a:gd name="T89" fmla="*/ 80 h 212"/>
              <a:gd name="T90" fmla="*/ 86 w 168"/>
              <a:gd name="T91" fmla="*/ 83 h 212"/>
              <a:gd name="T92" fmla="*/ 31 w 168"/>
              <a:gd name="T93" fmla="*/ 62 h 212"/>
              <a:gd name="T94" fmla="*/ 50 w 168"/>
              <a:gd name="T95" fmla="*/ 3 h 212"/>
              <a:gd name="T96" fmla="*/ 53 w 168"/>
              <a:gd name="T97" fmla="*/ 0 h 212"/>
              <a:gd name="T98" fmla="*/ 59 w 168"/>
              <a:gd name="T99" fmla="*/ 1 h 212"/>
              <a:gd name="T100" fmla="*/ 65 w 168"/>
              <a:gd name="T101" fmla="*/ 7 h 212"/>
              <a:gd name="T102" fmla="*/ 84 w 168"/>
              <a:gd name="T103" fmla="*/ 64 h 212"/>
              <a:gd name="T104" fmla="*/ 89 w 168"/>
              <a:gd name="T105" fmla="*/ 49 h 212"/>
              <a:gd name="T106" fmla="*/ 109 w 168"/>
              <a:gd name="T107" fmla="*/ 22 h 212"/>
              <a:gd name="T108" fmla="*/ 139 w 168"/>
              <a:gd name="T109" fmla="*/ 20 h 21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8"/>
              <a:gd name="T166" fmla="*/ 0 h 212"/>
              <a:gd name="T167" fmla="*/ 168 w 168"/>
              <a:gd name="T168" fmla="*/ 212 h 212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8" h="212">
                <a:moveTo>
                  <a:pt x="111" y="125"/>
                </a:moveTo>
                <a:cubicBezTo>
                  <a:pt x="117" y="127"/>
                  <a:pt x="121" y="130"/>
                  <a:pt x="125" y="133"/>
                </a:cubicBezTo>
                <a:cubicBezTo>
                  <a:pt x="128" y="137"/>
                  <a:pt x="131" y="141"/>
                  <a:pt x="132" y="145"/>
                </a:cubicBezTo>
                <a:cubicBezTo>
                  <a:pt x="134" y="150"/>
                  <a:pt x="135" y="155"/>
                  <a:pt x="134" y="161"/>
                </a:cubicBezTo>
                <a:cubicBezTo>
                  <a:pt x="134" y="167"/>
                  <a:pt x="133" y="173"/>
                  <a:pt x="130" y="180"/>
                </a:cubicBezTo>
                <a:cubicBezTo>
                  <a:pt x="128" y="186"/>
                  <a:pt x="125" y="192"/>
                  <a:pt x="122" y="196"/>
                </a:cubicBezTo>
                <a:cubicBezTo>
                  <a:pt x="119" y="201"/>
                  <a:pt x="116" y="205"/>
                  <a:pt x="112" y="207"/>
                </a:cubicBezTo>
                <a:cubicBezTo>
                  <a:pt x="108" y="210"/>
                  <a:pt x="104" y="211"/>
                  <a:pt x="100" y="212"/>
                </a:cubicBezTo>
                <a:cubicBezTo>
                  <a:pt x="95" y="212"/>
                  <a:pt x="90" y="212"/>
                  <a:pt x="85" y="210"/>
                </a:cubicBezTo>
                <a:cubicBezTo>
                  <a:pt x="82" y="209"/>
                  <a:pt x="78" y="207"/>
                  <a:pt x="75" y="205"/>
                </a:cubicBezTo>
                <a:cubicBezTo>
                  <a:pt x="72" y="202"/>
                  <a:pt x="70" y="199"/>
                  <a:pt x="68" y="196"/>
                </a:cubicBezTo>
                <a:cubicBezTo>
                  <a:pt x="66" y="193"/>
                  <a:pt x="65" y="189"/>
                  <a:pt x="64" y="184"/>
                </a:cubicBezTo>
                <a:cubicBezTo>
                  <a:pt x="62" y="180"/>
                  <a:pt x="61" y="175"/>
                  <a:pt x="61" y="170"/>
                </a:cubicBezTo>
                <a:cubicBezTo>
                  <a:pt x="57" y="173"/>
                  <a:pt x="54" y="176"/>
                  <a:pt x="51" y="178"/>
                </a:cubicBezTo>
                <a:cubicBezTo>
                  <a:pt x="48" y="180"/>
                  <a:pt x="44" y="182"/>
                  <a:pt x="41" y="183"/>
                </a:cubicBezTo>
                <a:cubicBezTo>
                  <a:pt x="38" y="184"/>
                  <a:pt x="35" y="185"/>
                  <a:pt x="31" y="185"/>
                </a:cubicBezTo>
                <a:cubicBezTo>
                  <a:pt x="28" y="185"/>
                  <a:pt x="25" y="184"/>
                  <a:pt x="21" y="183"/>
                </a:cubicBezTo>
                <a:cubicBezTo>
                  <a:pt x="17" y="182"/>
                  <a:pt x="13" y="180"/>
                  <a:pt x="10" y="177"/>
                </a:cubicBezTo>
                <a:cubicBezTo>
                  <a:pt x="6" y="174"/>
                  <a:pt x="4" y="170"/>
                  <a:pt x="2" y="166"/>
                </a:cubicBezTo>
                <a:cubicBezTo>
                  <a:pt x="0" y="162"/>
                  <a:pt x="0" y="157"/>
                  <a:pt x="0" y="152"/>
                </a:cubicBezTo>
                <a:cubicBezTo>
                  <a:pt x="0" y="146"/>
                  <a:pt x="1" y="140"/>
                  <a:pt x="3" y="134"/>
                </a:cubicBezTo>
                <a:cubicBezTo>
                  <a:pt x="5" y="127"/>
                  <a:pt x="8" y="122"/>
                  <a:pt x="11" y="118"/>
                </a:cubicBezTo>
                <a:cubicBezTo>
                  <a:pt x="14" y="114"/>
                  <a:pt x="17" y="111"/>
                  <a:pt x="21" y="109"/>
                </a:cubicBezTo>
                <a:cubicBezTo>
                  <a:pt x="25" y="107"/>
                  <a:pt x="28" y="106"/>
                  <a:pt x="32" y="106"/>
                </a:cubicBezTo>
                <a:cubicBezTo>
                  <a:pt x="36" y="105"/>
                  <a:pt x="41" y="106"/>
                  <a:pt x="45" y="107"/>
                </a:cubicBezTo>
                <a:cubicBezTo>
                  <a:pt x="48" y="109"/>
                  <a:pt x="51" y="110"/>
                  <a:pt x="53" y="112"/>
                </a:cubicBezTo>
                <a:cubicBezTo>
                  <a:pt x="56" y="114"/>
                  <a:pt x="58" y="117"/>
                  <a:pt x="60" y="120"/>
                </a:cubicBezTo>
                <a:cubicBezTo>
                  <a:pt x="62" y="123"/>
                  <a:pt x="64" y="126"/>
                  <a:pt x="65" y="130"/>
                </a:cubicBezTo>
                <a:cubicBezTo>
                  <a:pt x="67" y="134"/>
                  <a:pt x="68" y="138"/>
                  <a:pt x="68" y="142"/>
                </a:cubicBezTo>
                <a:cubicBezTo>
                  <a:pt x="72" y="139"/>
                  <a:pt x="76" y="135"/>
                  <a:pt x="79" y="133"/>
                </a:cubicBezTo>
                <a:cubicBezTo>
                  <a:pt x="83" y="130"/>
                  <a:pt x="87" y="128"/>
                  <a:pt x="90" y="126"/>
                </a:cubicBezTo>
                <a:cubicBezTo>
                  <a:pt x="94" y="125"/>
                  <a:pt x="97" y="124"/>
                  <a:pt x="101" y="124"/>
                </a:cubicBezTo>
                <a:cubicBezTo>
                  <a:pt x="104" y="124"/>
                  <a:pt x="108" y="124"/>
                  <a:pt x="111" y="125"/>
                </a:cubicBezTo>
                <a:close/>
                <a:moveTo>
                  <a:pt x="40" y="124"/>
                </a:moveTo>
                <a:cubicBezTo>
                  <a:pt x="38" y="123"/>
                  <a:pt x="35" y="123"/>
                  <a:pt x="33" y="123"/>
                </a:cubicBezTo>
                <a:cubicBezTo>
                  <a:pt x="30" y="123"/>
                  <a:pt x="28" y="124"/>
                  <a:pt x="26" y="125"/>
                </a:cubicBezTo>
                <a:cubicBezTo>
                  <a:pt x="24" y="127"/>
                  <a:pt x="22" y="128"/>
                  <a:pt x="20" y="131"/>
                </a:cubicBezTo>
                <a:cubicBezTo>
                  <a:pt x="18" y="133"/>
                  <a:pt x="17" y="136"/>
                  <a:pt x="16" y="139"/>
                </a:cubicBezTo>
                <a:cubicBezTo>
                  <a:pt x="13" y="146"/>
                  <a:pt x="13" y="152"/>
                  <a:pt x="15" y="157"/>
                </a:cubicBezTo>
                <a:cubicBezTo>
                  <a:pt x="17" y="161"/>
                  <a:pt x="20" y="165"/>
                  <a:pt x="26" y="166"/>
                </a:cubicBezTo>
                <a:cubicBezTo>
                  <a:pt x="28" y="167"/>
                  <a:pt x="31" y="168"/>
                  <a:pt x="33" y="168"/>
                </a:cubicBezTo>
                <a:cubicBezTo>
                  <a:pt x="36" y="167"/>
                  <a:pt x="38" y="167"/>
                  <a:pt x="41" y="166"/>
                </a:cubicBezTo>
                <a:cubicBezTo>
                  <a:pt x="43" y="164"/>
                  <a:pt x="46" y="163"/>
                  <a:pt x="49" y="161"/>
                </a:cubicBezTo>
                <a:cubicBezTo>
                  <a:pt x="52" y="159"/>
                  <a:pt x="55" y="156"/>
                  <a:pt x="58" y="153"/>
                </a:cubicBezTo>
                <a:cubicBezTo>
                  <a:pt x="57" y="145"/>
                  <a:pt x="55" y="139"/>
                  <a:pt x="52" y="134"/>
                </a:cubicBezTo>
                <a:cubicBezTo>
                  <a:pt x="49" y="129"/>
                  <a:pt x="45" y="126"/>
                  <a:pt x="40" y="124"/>
                </a:cubicBezTo>
                <a:close/>
                <a:moveTo>
                  <a:pt x="107" y="143"/>
                </a:moveTo>
                <a:cubicBezTo>
                  <a:pt x="104" y="142"/>
                  <a:pt x="102" y="141"/>
                  <a:pt x="99" y="142"/>
                </a:cubicBezTo>
                <a:cubicBezTo>
                  <a:pt x="96" y="142"/>
                  <a:pt x="93" y="143"/>
                  <a:pt x="90" y="144"/>
                </a:cubicBezTo>
                <a:cubicBezTo>
                  <a:pt x="87" y="146"/>
                  <a:pt x="85" y="148"/>
                  <a:pt x="81" y="150"/>
                </a:cubicBezTo>
                <a:cubicBezTo>
                  <a:pt x="78" y="153"/>
                  <a:pt x="75" y="156"/>
                  <a:pt x="71" y="160"/>
                </a:cubicBezTo>
                <a:cubicBezTo>
                  <a:pt x="72" y="165"/>
                  <a:pt x="73" y="169"/>
                  <a:pt x="74" y="172"/>
                </a:cubicBezTo>
                <a:cubicBezTo>
                  <a:pt x="75" y="176"/>
                  <a:pt x="76" y="179"/>
                  <a:pt x="77" y="182"/>
                </a:cubicBezTo>
                <a:cubicBezTo>
                  <a:pt x="79" y="185"/>
                  <a:pt x="80" y="187"/>
                  <a:pt x="82" y="189"/>
                </a:cubicBezTo>
                <a:cubicBezTo>
                  <a:pt x="84" y="191"/>
                  <a:pt x="87" y="192"/>
                  <a:pt x="90" y="193"/>
                </a:cubicBezTo>
                <a:cubicBezTo>
                  <a:pt x="96" y="195"/>
                  <a:pt x="101" y="195"/>
                  <a:pt x="106" y="192"/>
                </a:cubicBezTo>
                <a:cubicBezTo>
                  <a:pt x="111" y="188"/>
                  <a:pt x="115" y="183"/>
                  <a:pt x="118" y="174"/>
                </a:cubicBezTo>
                <a:cubicBezTo>
                  <a:pt x="121" y="166"/>
                  <a:pt x="121" y="159"/>
                  <a:pt x="119" y="154"/>
                </a:cubicBezTo>
                <a:cubicBezTo>
                  <a:pt x="117" y="148"/>
                  <a:pt x="113" y="145"/>
                  <a:pt x="107" y="143"/>
                </a:cubicBezTo>
                <a:close/>
                <a:moveTo>
                  <a:pt x="139" y="20"/>
                </a:moveTo>
                <a:cubicBezTo>
                  <a:pt x="145" y="23"/>
                  <a:pt x="151" y="26"/>
                  <a:pt x="155" y="30"/>
                </a:cubicBezTo>
                <a:cubicBezTo>
                  <a:pt x="160" y="34"/>
                  <a:pt x="163" y="38"/>
                  <a:pt x="165" y="44"/>
                </a:cubicBezTo>
                <a:cubicBezTo>
                  <a:pt x="167" y="49"/>
                  <a:pt x="168" y="55"/>
                  <a:pt x="168" y="61"/>
                </a:cubicBezTo>
                <a:cubicBezTo>
                  <a:pt x="168" y="67"/>
                  <a:pt x="167" y="74"/>
                  <a:pt x="164" y="81"/>
                </a:cubicBezTo>
                <a:cubicBezTo>
                  <a:pt x="163" y="85"/>
                  <a:pt x="162" y="88"/>
                  <a:pt x="160" y="92"/>
                </a:cubicBezTo>
                <a:cubicBezTo>
                  <a:pt x="158" y="95"/>
                  <a:pt x="156" y="98"/>
                  <a:pt x="155" y="100"/>
                </a:cubicBezTo>
                <a:cubicBezTo>
                  <a:pt x="153" y="103"/>
                  <a:pt x="151" y="105"/>
                  <a:pt x="150" y="106"/>
                </a:cubicBezTo>
                <a:cubicBezTo>
                  <a:pt x="149" y="107"/>
                  <a:pt x="148" y="108"/>
                  <a:pt x="147" y="109"/>
                </a:cubicBezTo>
                <a:cubicBezTo>
                  <a:pt x="146" y="109"/>
                  <a:pt x="146" y="109"/>
                  <a:pt x="145" y="109"/>
                </a:cubicBezTo>
                <a:cubicBezTo>
                  <a:pt x="145" y="109"/>
                  <a:pt x="144" y="109"/>
                  <a:pt x="144" y="109"/>
                </a:cubicBezTo>
                <a:cubicBezTo>
                  <a:pt x="143" y="109"/>
                  <a:pt x="143" y="109"/>
                  <a:pt x="142" y="109"/>
                </a:cubicBezTo>
                <a:cubicBezTo>
                  <a:pt x="141" y="109"/>
                  <a:pt x="140" y="108"/>
                  <a:pt x="139" y="108"/>
                </a:cubicBezTo>
                <a:cubicBezTo>
                  <a:pt x="138" y="108"/>
                  <a:pt x="137" y="107"/>
                  <a:pt x="136" y="107"/>
                </a:cubicBezTo>
                <a:cubicBezTo>
                  <a:pt x="135" y="106"/>
                  <a:pt x="134" y="106"/>
                  <a:pt x="134" y="106"/>
                </a:cubicBezTo>
                <a:cubicBezTo>
                  <a:pt x="133" y="105"/>
                  <a:pt x="133" y="105"/>
                  <a:pt x="133" y="104"/>
                </a:cubicBezTo>
                <a:cubicBezTo>
                  <a:pt x="133" y="104"/>
                  <a:pt x="133" y="103"/>
                  <a:pt x="133" y="103"/>
                </a:cubicBezTo>
                <a:cubicBezTo>
                  <a:pt x="133" y="102"/>
                  <a:pt x="134" y="101"/>
                  <a:pt x="135" y="100"/>
                </a:cubicBezTo>
                <a:cubicBezTo>
                  <a:pt x="136" y="99"/>
                  <a:pt x="138" y="98"/>
                  <a:pt x="140" y="96"/>
                </a:cubicBezTo>
                <a:cubicBezTo>
                  <a:pt x="141" y="94"/>
                  <a:pt x="143" y="91"/>
                  <a:pt x="145" y="88"/>
                </a:cubicBezTo>
                <a:cubicBezTo>
                  <a:pt x="147" y="85"/>
                  <a:pt x="149" y="81"/>
                  <a:pt x="151" y="77"/>
                </a:cubicBezTo>
                <a:cubicBezTo>
                  <a:pt x="152" y="72"/>
                  <a:pt x="153" y="68"/>
                  <a:pt x="153" y="64"/>
                </a:cubicBezTo>
                <a:cubicBezTo>
                  <a:pt x="153" y="60"/>
                  <a:pt x="153" y="57"/>
                  <a:pt x="151" y="54"/>
                </a:cubicBezTo>
                <a:cubicBezTo>
                  <a:pt x="150" y="50"/>
                  <a:pt x="148" y="47"/>
                  <a:pt x="145" y="45"/>
                </a:cubicBezTo>
                <a:cubicBezTo>
                  <a:pt x="143" y="42"/>
                  <a:pt x="139" y="40"/>
                  <a:pt x="134" y="38"/>
                </a:cubicBezTo>
                <a:cubicBezTo>
                  <a:pt x="130" y="37"/>
                  <a:pt x="126" y="36"/>
                  <a:pt x="123" y="36"/>
                </a:cubicBezTo>
                <a:cubicBezTo>
                  <a:pt x="119" y="37"/>
                  <a:pt x="116" y="38"/>
                  <a:pt x="113" y="40"/>
                </a:cubicBezTo>
                <a:cubicBezTo>
                  <a:pt x="110" y="42"/>
                  <a:pt x="108" y="44"/>
                  <a:pt x="105" y="48"/>
                </a:cubicBezTo>
                <a:cubicBezTo>
                  <a:pt x="103" y="52"/>
                  <a:pt x="101" y="56"/>
                  <a:pt x="99" y="62"/>
                </a:cubicBezTo>
                <a:cubicBezTo>
                  <a:pt x="98" y="66"/>
                  <a:pt x="97" y="69"/>
                  <a:pt x="96" y="72"/>
                </a:cubicBezTo>
                <a:cubicBezTo>
                  <a:pt x="96" y="75"/>
                  <a:pt x="95" y="78"/>
                  <a:pt x="94" y="80"/>
                </a:cubicBezTo>
                <a:cubicBezTo>
                  <a:pt x="93" y="82"/>
                  <a:pt x="93" y="83"/>
                  <a:pt x="91" y="83"/>
                </a:cubicBezTo>
                <a:cubicBezTo>
                  <a:pt x="90" y="84"/>
                  <a:pt x="89" y="84"/>
                  <a:pt x="86" y="83"/>
                </a:cubicBezTo>
                <a:lnTo>
                  <a:pt x="36" y="65"/>
                </a:lnTo>
                <a:cubicBezTo>
                  <a:pt x="34" y="65"/>
                  <a:pt x="32" y="64"/>
                  <a:pt x="31" y="62"/>
                </a:cubicBezTo>
                <a:cubicBezTo>
                  <a:pt x="31" y="61"/>
                  <a:pt x="31" y="59"/>
                  <a:pt x="31" y="58"/>
                </a:cubicBezTo>
                <a:lnTo>
                  <a:pt x="50" y="3"/>
                </a:lnTo>
                <a:cubicBezTo>
                  <a:pt x="51" y="2"/>
                  <a:pt x="51" y="2"/>
                  <a:pt x="51" y="1"/>
                </a:cubicBezTo>
                <a:cubicBezTo>
                  <a:pt x="52" y="1"/>
                  <a:pt x="52" y="1"/>
                  <a:pt x="53" y="0"/>
                </a:cubicBezTo>
                <a:cubicBezTo>
                  <a:pt x="54" y="0"/>
                  <a:pt x="55" y="0"/>
                  <a:pt x="55" y="0"/>
                </a:cubicBezTo>
                <a:cubicBezTo>
                  <a:pt x="56" y="1"/>
                  <a:pt x="58" y="1"/>
                  <a:pt x="59" y="1"/>
                </a:cubicBezTo>
                <a:cubicBezTo>
                  <a:pt x="61" y="2"/>
                  <a:pt x="63" y="3"/>
                  <a:pt x="64" y="4"/>
                </a:cubicBezTo>
                <a:cubicBezTo>
                  <a:pt x="65" y="5"/>
                  <a:pt x="65" y="6"/>
                  <a:pt x="65" y="7"/>
                </a:cubicBezTo>
                <a:lnTo>
                  <a:pt x="50" y="52"/>
                </a:lnTo>
                <a:lnTo>
                  <a:pt x="84" y="64"/>
                </a:lnTo>
                <a:cubicBezTo>
                  <a:pt x="85" y="61"/>
                  <a:pt x="85" y="59"/>
                  <a:pt x="86" y="57"/>
                </a:cubicBezTo>
                <a:cubicBezTo>
                  <a:pt x="87" y="55"/>
                  <a:pt x="88" y="52"/>
                  <a:pt x="89" y="49"/>
                </a:cubicBezTo>
                <a:cubicBezTo>
                  <a:pt x="91" y="42"/>
                  <a:pt x="94" y="37"/>
                  <a:pt x="97" y="32"/>
                </a:cubicBezTo>
                <a:cubicBezTo>
                  <a:pt x="101" y="27"/>
                  <a:pt x="105" y="24"/>
                  <a:pt x="109" y="22"/>
                </a:cubicBezTo>
                <a:cubicBezTo>
                  <a:pt x="113" y="19"/>
                  <a:pt x="118" y="18"/>
                  <a:pt x="123" y="18"/>
                </a:cubicBezTo>
                <a:cubicBezTo>
                  <a:pt x="128" y="18"/>
                  <a:pt x="133" y="18"/>
                  <a:pt x="139" y="20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3" name="Freeform 310"/>
          <p:cNvSpPr>
            <a:spLocks/>
          </p:cNvSpPr>
          <p:nvPr/>
        </p:nvSpPr>
        <p:spPr bwMode="auto">
          <a:xfrm>
            <a:off x="1427163" y="3209925"/>
            <a:ext cx="33337" cy="34925"/>
          </a:xfrm>
          <a:custGeom>
            <a:avLst/>
            <a:gdLst>
              <a:gd name="T0" fmla="*/ 22 w 27"/>
              <a:gd name="T1" fmla="*/ 1 h 49"/>
              <a:gd name="T2" fmla="*/ 26 w 27"/>
              <a:gd name="T3" fmla="*/ 4 h 49"/>
              <a:gd name="T4" fmla="*/ 27 w 27"/>
              <a:gd name="T5" fmla="*/ 7 h 49"/>
              <a:gd name="T6" fmla="*/ 13 w 27"/>
              <a:gd name="T7" fmla="*/ 47 h 49"/>
              <a:gd name="T8" fmla="*/ 11 w 27"/>
              <a:gd name="T9" fmla="*/ 49 h 49"/>
              <a:gd name="T10" fmla="*/ 5 w 27"/>
              <a:gd name="T11" fmla="*/ 48 h 49"/>
              <a:gd name="T12" fmla="*/ 1 w 27"/>
              <a:gd name="T13" fmla="*/ 45 h 49"/>
              <a:gd name="T14" fmla="*/ 0 w 27"/>
              <a:gd name="T15" fmla="*/ 42 h 49"/>
              <a:gd name="T16" fmla="*/ 14 w 27"/>
              <a:gd name="T17" fmla="*/ 2 h 49"/>
              <a:gd name="T18" fmla="*/ 15 w 27"/>
              <a:gd name="T19" fmla="*/ 1 h 49"/>
              <a:gd name="T20" fmla="*/ 16 w 27"/>
              <a:gd name="T21" fmla="*/ 0 h 49"/>
              <a:gd name="T22" fmla="*/ 18 w 27"/>
              <a:gd name="T23" fmla="*/ 0 h 49"/>
              <a:gd name="T24" fmla="*/ 22 w 27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"/>
              <a:gd name="T40" fmla="*/ 0 h 49"/>
              <a:gd name="T41" fmla="*/ 27 w 27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" h="49">
                <a:moveTo>
                  <a:pt x="22" y="1"/>
                </a:moveTo>
                <a:cubicBezTo>
                  <a:pt x="24" y="2"/>
                  <a:pt x="26" y="3"/>
                  <a:pt x="26" y="4"/>
                </a:cubicBezTo>
                <a:cubicBezTo>
                  <a:pt x="27" y="5"/>
                  <a:pt x="27" y="6"/>
                  <a:pt x="27" y="7"/>
                </a:cubicBezTo>
                <a:lnTo>
                  <a:pt x="13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5" y="48"/>
                </a:cubicBezTo>
                <a:cubicBezTo>
                  <a:pt x="3" y="47"/>
                  <a:pt x="1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4" y="1"/>
                  <a:pt x="15" y="1"/>
                </a:cubicBezTo>
                <a:cubicBezTo>
                  <a:pt x="15" y="0"/>
                  <a:pt x="15" y="0"/>
                  <a:pt x="16" y="0"/>
                </a:cubicBezTo>
                <a:cubicBezTo>
                  <a:pt x="17" y="0"/>
                  <a:pt x="18" y="0"/>
                  <a:pt x="18" y="0"/>
                </a:cubicBezTo>
                <a:cubicBezTo>
                  <a:pt x="19" y="0"/>
                  <a:pt x="20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4" name="Freeform 311"/>
          <p:cNvSpPr>
            <a:spLocks noEditPoints="1"/>
          </p:cNvSpPr>
          <p:nvPr/>
        </p:nvSpPr>
        <p:spPr bwMode="auto">
          <a:xfrm>
            <a:off x="1382713" y="3046413"/>
            <a:ext cx="185737" cy="158750"/>
          </a:xfrm>
          <a:custGeom>
            <a:avLst/>
            <a:gdLst>
              <a:gd name="T0" fmla="*/ 125 w 163"/>
              <a:gd name="T1" fmla="*/ 143 h 222"/>
              <a:gd name="T2" fmla="*/ 135 w 163"/>
              <a:gd name="T3" fmla="*/ 171 h 222"/>
              <a:gd name="T4" fmla="*/ 123 w 163"/>
              <a:gd name="T5" fmla="*/ 206 h 222"/>
              <a:gd name="T6" fmla="*/ 100 w 163"/>
              <a:gd name="T7" fmla="*/ 222 h 222"/>
              <a:gd name="T8" fmla="*/ 76 w 163"/>
              <a:gd name="T9" fmla="*/ 214 h 222"/>
              <a:gd name="T10" fmla="*/ 64 w 163"/>
              <a:gd name="T11" fmla="*/ 194 h 222"/>
              <a:gd name="T12" fmla="*/ 52 w 163"/>
              <a:gd name="T13" fmla="*/ 188 h 222"/>
              <a:gd name="T14" fmla="*/ 32 w 163"/>
              <a:gd name="T15" fmla="*/ 195 h 222"/>
              <a:gd name="T16" fmla="*/ 10 w 163"/>
              <a:gd name="T17" fmla="*/ 186 h 222"/>
              <a:gd name="T18" fmla="*/ 0 w 163"/>
              <a:gd name="T19" fmla="*/ 161 h 222"/>
              <a:gd name="T20" fmla="*/ 12 w 163"/>
              <a:gd name="T21" fmla="*/ 128 h 222"/>
              <a:gd name="T22" fmla="*/ 33 w 163"/>
              <a:gd name="T23" fmla="*/ 115 h 222"/>
              <a:gd name="T24" fmla="*/ 54 w 163"/>
              <a:gd name="T25" fmla="*/ 122 h 222"/>
              <a:gd name="T26" fmla="*/ 66 w 163"/>
              <a:gd name="T27" fmla="*/ 140 h 222"/>
              <a:gd name="T28" fmla="*/ 80 w 163"/>
              <a:gd name="T29" fmla="*/ 142 h 222"/>
              <a:gd name="T30" fmla="*/ 101 w 163"/>
              <a:gd name="T31" fmla="*/ 134 h 222"/>
              <a:gd name="T32" fmla="*/ 41 w 163"/>
              <a:gd name="T33" fmla="*/ 134 h 222"/>
              <a:gd name="T34" fmla="*/ 26 w 163"/>
              <a:gd name="T35" fmla="*/ 135 h 222"/>
              <a:gd name="T36" fmla="*/ 16 w 163"/>
              <a:gd name="T37" fmla="*/ 149 h 222"/>
              <a:gd name="T38" fmla="*/ 27 w 163"/>
              <a:gd name="T39" fmla="*/ 176 h 222"/>
              <a:gd name="T40" fmla="*/ 42 w 163"/>
              <a:gd name="T41" fmla="*/ 175 h 222"/>
              <a:gd name="T42" fmla="*/ 59 w 163"/>
              <a:gd name="T43" fmla="*/ 162 h 222"/>
              <a:gd name="T44" fmla="*/ 41 w 163"/>
              <a:gd name="T45" fmla="*/ 134 h 222"/>
              <a:gd name="T46" fmla="*/ 100 w 163"/>
              <a:gd name="T47" fmla="*/ 151 h 222"/>
              <a:gd name="T48" fmla="*/ 82 w 163"/>
              <a:gd name="T49" fmla="*/ 160 h 222"/>
              <a:gd name="T50" fmla="*/ 74 w 163"/>
              <a:gd name="T51" fmla="*/ 182 h 222"/>
              <a:gd name="T52" fmla="*/ 83 w 163"/>
              <a:gd name="T53" fmla="*/ 198 h 222"/>
              <a:gd name="T54" fmla="*/ 107 w 163"/>
              <a:gd name="T55" fmla="*/ 201 h 222"/>
              <a:gd name="T56" fmla="*/ 120 w 163"/>
              <a:gd name="T57" fmla="*/ 164 h 222"/>
              <a:gd name="T58" fmla="*/ 63 w 163"/>
              <a:gd name="T59" fmla="*/ 1 h 222"/>
              <a:gd name="T60" fmla="*/ 69 w 163"/>
              <a:gd name="T61" fmla="*/ 3 h 222"/>
              <a:gd name="T62" fmla="*/ 73 w 163"/>
              <a:gd name="T63" fmla="*/ 7 h 222"/>
              <a:gd name="T64" fmla="*/ 162 w 163"/>
              <a:gd name="T65" fmla="*/ 89 h 222"/>
              <a:gd name="T66" fmla="*/ 162 w 163"/>
              <a:gd name="T67" fmla="*/ 94 h 222"/>
              <a:gd name="T68" fmla="*/ 159 w 163"/>
              <a:gd name="T69" fmla="*/ 104 h 222"/>
              <a:gd name="T70" fmla="*/ 155 w 163"/>
              <a:gd name="T71" fmla="*/ 106 h 222"/>
              <a:gd name="T72" fmla="*/ 64 w 163"/>
              <a:gd name="T73" fmla="*/ 21 h 222"/>
              <a:gd name="T74" fmla="*/ 41 w 163"/>
              <a:gd name="T75" fmla="*/ 83 h 222"/>
              <a:gd name="T76" fmla="*/ 32 w 163"/>
              <a:gd name="T77" fmla="*/ 81 h 222"/>
              <a:gd name="T78" fmla="*/ 29 w 163"/>
              <a:gd name="T79" fmla="*/ 78 h 222"/>
              <a:gd name="T80" fmla="*/ 54 w 163"/>
              <a:gd name="T81" fmla="*/ 3 h 222"/>
              <a:gd name="T82" fmla="*/ 57 w 163"/>
              <a:gd name="T83" fmla="*/ 0 h 222"/>
              <a:gd name="T84" fmla="*/ 63 w 163"/>
              <a:gd name="T85" fmla="*/ 1 h 22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63"/>
              <a:gd name="T130" fmla="*/ 0 h 222"/>
              <a:gd name="T131" fmla="*/ 163 w 163"/>
              <a:gd name="T132" fmla="*/ 222 h 22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63" h="222">
                <a:moveTo>
                  <a:pt x="112" y="135"/>
                </a:moveTo>
                <a:cubicBezTo>
                  <a:pt x="118" y="137"/>
                  <a:pt x="122" y="140"/>
                  <a:pt x="125" y="143"/>
                </a:cubicBezTo>
                <a:cubicBezTo>
                  <a:pt x="129" y="146"/>
                  <a:pt x="132" y="150"/>
                  <a:pt x="133" y="155"/>
                </a:cubicBezTo>
                <a:cubicBezTo>
                  <a:pt x="135" y="160"/>
                  <a:pt x="136" y="165"/>
                  <a:pt x="135" y="171"/>
                </a:cubicBezTo>
                <a:cubicBezTo>
                  <a:pt x="135" y="176"/>
                  <a:pt x="133" y="183"/>
                  <a:pt x="131" y="190"/>
                </a:cubicBezTo>
                <a:cubicBezTo>
                  <a:pt x="129" y="196"/>
                  <a:pt x="126" y="201"/>
                  <a:pt x="123" y="206"/>
                </a:cubicBezTo>
                <a:cubicBezTo>
                  <a:pt x="120" y="211"/>
                  <a:pt x="117" y="214"/>
                  <a:pt x="113" y="217"/>
                </a:cubicBezTo>
                <a:cubicBezTo>
                  <a:pt x="109" y="220"/>
                  <a:pt x="105" y="221"/>
                  <a:pt x="100" y="222"/>
                </a:cubicBezTo>
                <a:cubicBezTo>
                  <a:pt x="96" y="222"/>
                  <a:pt x="91" y="222"/>
                  <a:pt x="86" y="220"/>
                </a:cubicBezTo>
                <a:cubicBezTo>
                  <a:pt x="82" y="219"/>
                  <a:pt x="79" y="217"/>
                  <a:pt x="76" y="214"/>
                </a:cubicBezTo>
                <a:cubicBezTo>
                  <a:pt x="73" y="212"/>
                  <a:pt x="71" y="209"/>
                  <a:pt x="69" y="206"/>
                </a:cubicBezTo>
                <a:cubicBezTo>
                  <a:pt x="67" y="202"/>
                  <a:pt x="65" y="198"/>
                  <a:pt x="64" y="194"/>
                </a:cubicBezTo>
                <a:cubicBezTo>
                  <a:pt x="63" y="190"/>
                  <a:pt x="62" y="185"/>
                  <a:pt x="62" y="180"/>
                </a:cubicBezTo>
                <a:cubicBezTo>
                  <a:pt x="58" y="183"/>
                  <a:pt x="55" y="186"/>
                  <a:pt x="52" y="188"/>
                </a:cubicBezTo>
                <a:cubicBezTo>
                  <a:pt x="49" y="190"/>
                  <a:pt x="45" y="192"/>
                  <a:pt x="42" y="193"/>
                </a:cubicBezTo>
                <a:cubicBezTo>
                  <a:pt x="39" y="194"/>
                  <a:pt x="35" y="195"/>
                  <a:pt x="32" y="195"/>
                </a:cubicBezTo>
                <a:cubicBezTo>
                  <a:pt x="29" y="195"/>
                  <a:pt x="25" y="194"/>
                  <a:pt x="22" y="193"/>
                </a:cubicBezTo>
                <a:cubicBezTo>
                  <a:pt x="18" y="191"/>
                  <a:pt x="14" y="189"/>
                  <a:pt x="10" y="186"/>
                </a:cubicBezTo>
                <a:cubicBezTo>
                  <a:pt x="7" y="183"/>
                  <a:pt x="5" y="180"/>
                  <a:pt x="3" y="176"/>
                </a:cubicBezTo>
                <a:cubicBezTo>
                  <a:pt x="1" y="172"/>
                  <a:pt x="0" y="167"/>
                  <a:pt x="0" y="161"/>
                </a:cubicBezTo>
                <a:cubicBezTo>
                  <a:pt x="1" y="156"/>
                  <a:pt x="2" y="150"/>
                  <a:pt x="4" y="143"/>
                </a:cubicBezTo>
                <a:cubicBezTo>
                  <a:pt x="6" y="137"/>
                  <a:pt x="9" y="132"/>
                  <a:pt x="12" y="128"/>
                </a:cubicBezTo>
                <a:cubicBezTo>
                  <a:pt x="15" y="124"/>
                  <a:pt x="18" y="121"/>
                  <a:pt x="22" y="119"/>
                </a:cubicBezTo>
                <a:cubicBezTo>
                  <a:pt x="25" y="117"/>
                  <a:pt x="29" y="115"/>
                  <a:pt x="33" y="115"/>
                </a:cubicBezTo>
                <a:cubicBezTo>
                  <a:pt x="37" y="115"/>
                  <a:pt x="41" y="116"/>
                  <a:pt x="45" y="117"/>
                </a:cubicBezTo>
                <a:cubicBezTo>
                  <a:pt x="49" y="118"/>
                  <a:pt x="52" y="120"/>
                  <a:pt x="54" y="122"/>
                </a:cubicBezTo>
                <a:cubicBezTo>
                  <a:pt x="57" y="124"/>
                  <a:pt x="59" y="127"/>
                  <a:pt x="61" y="129"/>
                </a:cubicBezTo>
                <a:cubicBezTo>
                  <a:pt x="63" y="132"/>
                  <a:pt x="65" y="136"/>
                  <a:pt x="66" y="140"/>
                </a:cubicBezTo>
                <a:cubicBezTo>
                  <a:pt x="67" y="143"/>
                  <a:pt x="68" y="148"/>
                  <a:pt x="69" y="152"/>
                </a:cubicBezTo>
                <a:cubicBezTo>
                  <a:pt x="73" y="148"/>
                  <a:pt x="77" y="145"/>
                  <a:pt x="80" y="142"/>
                </a:cubicBezTo>
                <a:cubicBezTo>
                  <a:pt x="84" y="140"/>
                  <a:pt x="87" y="138"/>
                  <a:pt x="91" y="136"/>
                </a:cubicBezTo>
                <a:cubicBezTo>
                  <a:pt x="94" y="135"/>
                  <a:pt x="98" y="134"/>
                  <a:pt x="101" y="134"/>
                </a:cubicBezTo>
                <a:cubicBezTo>
                  <a:pt x="105" y="133"/>
                  <a:pt x="108" y="134"/>
                  <a:pt x="112" y="135"/>
                </a:cubicBezTo>
                <a:close/>
                <a:moveTo>
                  <a:pt x="41" y="134"/>
                </a:moveTo>
                <a:cubicBezTo>
                  <a:pt x="39" y="133"/>
                  <a:pt x="36" y="133"/>
                  <a:pt x="33" y="133"/>
                </a:cubicBezTo>
                <a:cubicBezTo>
                  <a:pt x="31" y="133"/>
                  <a:pt x="29" y="134"/>
                  <a:pt x="26" y="135"/>
                </a:cubicBezTo>
                <a:cubicBezTo>
                  <a:pt x="24" y="136"/>
                  <a:pt x="22" y="138"/>
                  <a:pt x="21" y="140"/>
                </a:cubicBezTo>
                <a:cubicBezTo>
                  <a:pt x="19" y="143"/>
                  <a:pt x="18" y="146"/>
                  <a:pt x="16" y="149"/>
                </a:cubicBezTo>
                <a:cubicBezTo>
                  <a:pt x="14" y="156"/>
                  <a:pt x="14" y="162"/>
                  <a:pt x="16" y="166"/>
                </a:cubicBezTo>
                <a:cubicBezTo>
                  <a:pt x="18" y="171"/>
                  <a:pt x="21" y="174"/>
                  <a:pt x="27" y="176"/>
                </a:cubicBezTo>
                <a:cubicBezTo>
                  <a:pt x="29" y="177"/>
                  <a:pt x="32" y="177"/>
                  <a:pt x="34" y="177"/>
                </a:cubicBezTo>
                <a:cubicBezTo>
                  <a:pt x="37" y="177"/>
                  <a:pt x="39" y="177"/>
                  <a:pt x="42" y="175"/>
                </a:cubicBezTo>
                <a:cubicBezTo>
                  <a:pt x="44" y="174"/>
                  <a:pt x="47" y="173"/>
                  <a:pt x="50" y="170"/>
                </a:cubicBezTo>
                <a:cubicBezTo>
                  <a:pt x="52" y="168"/>
                  <a:pt x="55" y="166"/>
                  <a:pt x="59" y="162"/>
                </a:cubicBezTo>
                <a:cubicBezTo>
                  <a:pt x="58" y="155"/>
                  <a:pt x="56" y="149"/>
                  <a:pt x="53" y="144"/>
                </a:cubicBezTo>
                <a:cubicBezTo>
                  <a:pt x="50" y="139"/>
                  <a:pt x="46" y="136"/>
                  <a:pt x="41" y="134"/>
                </a:cubicBezTo>
                <a:close/>
                <a:moveTo>
                  <a:pt x="108" y="152"/>
                </a:moveTo>
                <a:cubicBezTo>
                  <a:pt x="105" y="151"/>
                  <a:pt x="102" y="151"/>
                  <a:pt x="100" y="151"/>
                </a:cubicBezTo>
                <a:cubicBezTo>
                  <a:pt x="97" y="152"/>
                  <a:pt x="94" y="152"/>
                  <a:pt x="91" y="154"/>
                </a:cubicBezTo>
                <a:cubicBezTo>
                  <a:pt x="88" y="155"/>
                  <a:pt x="85" y="157"/>
                  <a:pt x="82" y="160"/>
                </a:cubicBezTo>
                <a:cubicBezTo>
                  <a:pt x="79" y="163"/>
                  <a:pt x="76" y="166"/>
                  <a:pt x="72" y="169"/>
                </a:cubicBezTo>
                <a:cubicBezTo>
                  <a:pt x="73" y="174"/>
                  <a:pt x="74" y="178"/>
                  <a:pt x="74" y="182"/>
                </a:cubicBezTo>
                <a:cubicBezTo>
                  <a:pt x="75" y="186"/>
                  <a:pt x="77" y="189"/>
                  <a:pt x="78" y="192"/>
                </a:cubicBezTo>
                <a:cubicBezTo>
                  <a:pt x="79" y="194"/>
                  <a:pt x="81" y="197"/>
                  <a:pt x="83" y="198"/>
                </a:cubicBezTo>
                <a:cubicBezTo>
                  <a:pt x="85" y="200"/>
                  <a:pt x="88" y="202"/>
                  <a:pt x="90" y="203"/>
                </a:cubicBezTo>
                <a:cubicBezTo>
                  <a:pt x="97" y="205"/>
                  <a:pt x="102" y="204"/>
                  <a:pt x="107" y="201"/>
                </a:cubicBezTo>
                <a:cubicBezTo>
                  <a:pt x="112" y="198"/>
                  <a:pt x="116" y="192"/>
                  <a:pt x="119" y="184"/>
                </a:cubicBezTo>
                <a:cubicBezTo>
                  <a:pt x="121" y="176"/>
                  <a:pt x="122" y="169"/>
                  <a:pt x="120" y="164"/>
                </a:cubicBezTo>
                <a:cubicBezTo>
                  <a:pt x="118" y="158"/>
                  <a:pt x="114" y="154"/>
                  <a:pt x="108" y="152"/>
                </a:cubicBezTo>
                <a:close/>
                <a:moveTo>
                  <a:pt x="63" y="1"/>
                </a:moveTo>
                <a:cubicBezTo>
                  <a:pt x="64" y="1"/>
                  <a:pt x="65" y="2"/>
                  <a:pt x="66" y="2"/>
                </a:cubicBezTo>
                <a:cubicBezTo>
                  <a:pt x="67" y="3"/>
                  <a:pt x="68" y="3"/>
                  <a:pt x="69" y="3"/>
                </a:cubicBezTo>
                <a:cubicBezTo>
                  <a:pt x="69" y="4"/>
                  <a:pt x="70" y="4"/>
                  <a:pt x="71" y="5"/>
                </a:cubicBezTo>
                <a:cubicBezTo>
                  <a:pt x="72" y="6"/>
                  <a:pt x="72" y="6"/>
                  <a:pt x="73" y="7"/>
                </a:cubicBezTo>
                <a:lnTo>
                  <a:pt x="161" y="87"/>
                </a:lnTo>
                <a:cubicBezTo>
                  <a:pt x="161" y="88"/>
                  <a:pt x="162" y="88"/>
                  <a:pt x="162" y="89"/>
                </a:cubicBezTo>
                <a:cubicBezTo>
                  <a:pt x="163" y="90"/>
                  <a:pt x="163" y="90"/>
                  <a:pt x="163" y="91"/>
                </a:cubicBezTo>
                <a:cubicBezTo>
                  <a:pt x="163" y="92"/>
                  <a:pt x="163" y="93"/>
                  <a:pt x="162" y="94"/>
                </a:cubicBezTo>
                <a:cubicBezTo>
                  <a:pt x="162" y="95"/>
                  <a:pt x="162" y="97"/>
                  <a:pt x="161" y="99"/>
                </a:cubicBezTo>
                <a:cubicBezTo>
                  <a:pt x="160" y="101"/>
                  <a:pt x="160" y="102"/>
                  <a:pt x="159" y="104"/>
                </a:cubicBezTo>
                <a:cubicBezTo>
                  <a:pt x="158" y="105"/>
                  <a:pt x="158" y="105"/>
                  <a:pt x="157" y="106"/>
                </a:cubicBezTo>
                <a:cubicBezTo>
                  <a:pt x="157" y="106"/>
                  <a:pt x="156" y="106"/>
                  <a:pt x="155" y="106"/>
                </a:cubicBezTo>
                <a:cubicBezTo>
                  <a:pt x="155" y="106"/>
                  <a:pt x="154" y="105"/>
                  <a:pt x="153" y="105"/>
                </a:cubicBezTo>
                <a:lnTo>
                  <a:pt x="64" y="21"/>
                </a:lnTo>
                <a:lnTo>
                  <a:pt x="44" y="81"/>
                </a:lnTo>
                <a:cubicBezTo>
                  <a:pt x="43" y="82"/>
                  <a:pt x="42" y="83"/>
                  <a:pt x="41" y="83"/>
                </a:cubicBezTo>
                <a:cubicBezTo>
                  <a:pt x="39" y="83"/>
                  <a:pt x="37" y="83"/>
                  <a:pt x="35" y="82"/>
                </a:cubicBezTo>
                <a:cubicBezTo>
                  <a:pt x="34" y="82"/>
                  <a:pt x="33" y="81"/>
                  <a:pt x="32" y="81"/>
                </a:cubicBezTo>
                <a:cubicBezTo>
                  <a:pt x="31" y="80"/>
                  <a:pt x="31" y="80"/>
                  <a:pt x="30" y="79"/>
                </a:cubicBezTo>
                <a:cubicBezTo>
                  <a:pt x="30" y="79"/>
                  <a:pt x="29" y="78"/>
                  <a:pt x="29" y="78"/>
                </a:cubicBezTo>
                <a:cubicBezTo>
                  <a:pt x="29" y="77"/>
                  <a:pt x="29" y="76"/>
                  <a:pt x="29" y="76"/>
                </a:cubicBezTo>
                <a:lnTo>
                  <a:pt x="54" y="3"/>
                </a:lnTo>
                <a:cubicBezTo>
                  <a:pt x="54" y="3"/>
                  <a:pt x="55" y="2"/>
                  <a:pt x="55" y="1"/>
                </a:cubicBezTo>
                <a:cubicBezTo>
                  <a:pt x="56" y="1"/>
                  <a:pt x="56" y="0"/>
                  <a:pt x="57" y="0"/>
                </a:cubicBezTo>
                <a:cubicBezTo>
                  <a:pt x="58" y="0"/>
                  <a:pt x="58" y="0"/>
                  <a:pt x="59" y="0"/>
                </a:cubicBezTo>
                <a:cubicBezTo>
                  <a:pt x="60" y="0"/>
                  <a:pt x="62" y="0"/>
                  <a:pt x="63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5" name="Freeform 315"/>
          <p:cNvSpPr>
            <a:spLocks noEditPoints="1"/>
          </p:cNvSpPr>
          <p:nvPr/>
        </p:nvSpPr>
        <p:spPr bwMode="auto">
          <a:xfrm>
            <a:off x="1909763" y="3241675"/>
            <a:ext cx="182562" cy="160338"/>
          </a:xfrm>
          <a:custGeom>
            <a:avLst/>
            <a:gdLst>
              <a:gd name="T0" fmla="*/ 125 w 162"/>
              <a:gd name="T1" fmla="*/ 143 h 222"/>
              <a:gd name="T2" fmla="*/ 135 w 162"/>
              <a:gd name="T3" fmla="*/ 171 h 222"/>
              <a:gd name="T4" fmla="*/ 123 w 162"/>
              <a:gd name="T5" fmla="*/ 206 h 222"/>
              <a:gd name="T6" fmla="*/ 100 w 162"/>
              <a:gd name="T7" fmla="*/ 222 h 222"/>
              <a:gd name="T8" fmla="*/ 76 w 162"/>
              <a:gd name="T9" fmla="*/ 215 h 222"/>
              <a:gd name="T10" fmla="*/ 64 w 162"/>
              <a:gd name="T11" fmla="*/ 194 h 222"/>
              <a:gd name="T12" fmla="*/ 51 w 162"/>
              <a:gd name="T13" fmla="*/ 188 h 222"/>
              <a:gd name="T14" fmla="*/ 32 w 162"/>
              <a:gd name="T15" fmla="*/ 195 h 222"/>
              <a:gd name="T16" fmla="*/ 10 w 162"/>
              <a:gd name="T17" fmla="*/ 187 h 222"/>
              <a:gd name="T18" fmla="*/ 0 w 162"/>
              <a:gd name="T19" fmla="*/ 162 h 222"/>
              <a:gd name="T20" fmla="*/ 11 w 162"/>
              <a:gd name="T21" fmla="*/ 128 h 222"/>
              <a:gd name="T22" fmla="*/ 33 w 162"/>
              <a:gd name="T23" fmla="*/ 116 h 222"/>
              <a:gd name="T24" fmla="*/ 54 w 162"/>
              <a:gd name="T25" fmla="*/ 122 h 222"/>
              <a:gd name="T26" fmla="*/ 66 w 162"/>
              <a:gd name="T27" fmla="*/ 140 h 222"/>
              <a:gd name="T28" fmla="*/ 80 w 162"/>
              <a:gd name="T29" fmla="*/ 143 h 222"/>
              <a:gd name="T30" fmla="*/ 101 w 162"/>
              <a:gd name="T31" fmla="*/ 134 h 222"/>
              <a:gd name="T32" fmla="*/ 41 w 162"/>
              <a:gd name="T33" fmla="*/ 134 h 222"/>
              <a:gd name="T34" fmla="*/ 26 w 162"/>
              <a:gd name="T35" fmla="*/ 135 h 222"/>
              <a:gd name="T36" fmla="*/ 16 w 162"/>
              <a:gd name="T37" fmla="*/ 149 h 222"/>
              <a:gd name="T38" fmla="*/ 26 w 162"/>
              <a:gd name="T39" fmla="*/ 176 h 222"/>
              <a:gd name="T40" fmla="*/ 41 w 162"/>
              <a:gd name="T41" fmla="*/ 176 h 222"/>
              <a:gd name="T42" fmla="*/ 58 w 162"/>
              <a:gd name="T43" fmla="*/ 163 h 222"/>
              <a:gd name="T44" fmla="*/ 41 w 162"/>
              <a:gd name="T45" fmla="*/ 134 h 222"/>
              <a:gd name="T46" fmla="*/ 99 w 162"/>
              <a:gd name="T47" fmla="*/ 152 h 222"/>
              <a:gd name="T48" fmla="*/ 82 w 162"/>
              <a:gd name="T49" fmla="*/ 160 h 222"/>
              <a:gd name="T50" fmla="*/ 74 w 162"/>
              <a:gd name="T51" fmla="*/ 182 h 222"/>
              <a:gd name="T52" fmla="*/ 83 w 162"/>
              <a:gd name="T53" fmla="*/ 199 h 222"/>
              <a:gd name="T54" fmla="*/ 107 w 162"/>
              <a:gd name="T55" fmla="*/ 202 h 222"/>
              <a:gd name="T56" fmla="*/ 120 w 162"/>
              <a:gd name="T57" fmla="*/ 164 h 222"/>
              <a:gd name="T58" fmla="*/ 63 w 162"/>
              <a:gd name="T59" fmla="*/ 1 h 222"/>
              <a:gd name="T60" fmla="*/ 68 w 162"/>
              <a:gd name="T61" fmla="*/ 4 h 222"/>
              <a:gd name="T62" fmla="*/ 73 w 162"/>
              <a:gd name="T63" fmla="*/ 7 h 222"/>
              <a:gd name="T64" fmla="*/ 162 w 162"/>
              <a:gd name="T65" fmla="*/ 89 h 222"/>
              <a:gd name="T66" fmla="*/ 162 w 162"/>
              <a:gd name="T67" fmla="*/ 95 h 222"/>
              <a:gd name="T68" fmla="*/ 159 w 162"/>
              <a:gd name="T69" fmla="*/ 104 h 222"/>
              <a:gd name="T70" fmla="*/ 155 w 162"/>
              <a:gd name="T71" fmla="*/ 106 h 222"/>
              <a:gd name="T72" fmla="*/ 64 w 162"/>
              <a:gd name="T73" fmla="*/ 22 h 222"/>
              <a:gd name="T74" fmla="*/ 40 w 162"/>
              <a:gd name="T75" fmla="*/ 83 h 222"/>
              <a:gd name="T76" fmla="*/ 32 w 162"/>
              <a:gd name="T77" fmla="*/ 81 h 222"/>
              <a:gd name="T78" fmla="*/ 29 w 162"/>
              <a:gd name="T79" fmla="*/ 78 h 222"/>
              <a:gd name="T80" fmla="*/ 54 w 162"/>
              <a:gd name="T81" fmla="*/ 4 h 222"/>
              <a:gd name="T82" fmla="*/ 57 w 162"/>
              <a:gd name="T83" fmla="*/ 0 h 222"/>
              <a:gd name="T84" fmla="*/ 63 w 162"/>
              <a:gd name="T85" fmla="*/ 1 h 22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62"/>
              <a:gd name="T130" fmla="*/ 0 h 222"/>
              <a:gd name="T131" fmla="*/ 162 w 162"/>
              <a:gd name="T132" fmla="*/ 222 h 222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62" h="222">
                <a:moveTo>
                  <a:pt x="112" y="135"/>
                </a:moveTo>
                <a:cubicBezTo>
                  <a:pt x="117" y="137"/>
                  <a:pt x="122" y="140"/>
                  <a:pt x="125" y="143"/>
                </a:cubicBezTo>
                <a:cubicBezTo>
                  <a:pt x="129" y="147"/>
                  <a:pt x="131" y="151"/>
                  <a:pt x="133" y="155"/>
                </a:cubicBezTo>
                <a:cubicBezTo>
                  <a:pt x="135" y="160"/>
                  <a:pt x="135" y="165"/>
                  <a:pt x="135" y="171"/>
                </a:cubicBezTo>
                <a:cubicBezTo>
                  <a:pt x="134" y="177"/>
                  <a:pt x="133" y="183"/>
                  <a:pt x="131" y="190"/>
                </a:cubicBezTo>
                <a:cubicBezTo>
                  <a:pt x="129" y="196"/>
                  <a:pt x="126" y="202"/>
                  <a:pt x="123" y="206"/>
                </a:cubicBezTo>
                <a:cubicBezTo>
                  <a:pt x="120" y="211"/>
                  <a:pt x="116" y="215"/>
                  <a:pt x="112" y="217"/>
                </a:cubicBezTo>
                <a:cubicBezTo>
                  <a:pt x="109" y="220"/>
                  <a:pt x="104" y="221"/>
                  <a:pt x="100" y="222"/>
                </a:cubicBezTo>
                <a:cubicBezTo>
                  <a:pt x="95" y="222"/>
                  <a:pt x="91" y="222"/>
                  <a:pt x="86" y="220"/>
                </a:cubicBezTo>
                <a:cubicBezTo>
                  <a:pt x="82" y="219"/>
                  <a:pt x="79" y="217"/>
                  <a:pt x="76" y="215"/>
                </a:cubicBezTo>
                <a:cubicBezTo>
                  <a:pt x="73" y="212"/>
                  <a:pt x="71" y="209"/>
                  <a:pt x="69" y="206"/>
                </a:cubicBezTo>
                <a:cubicBezTo>
                  <a:pt x="67" y="203"/>
                  <a:pt x="65" y="199"/>
                  <a:pt x="64" y="194"/>
                </a:cubicBezTo>
                <a:cubicBezTo>
                  <a:pt x="63" y="190"/>
                  <a:pt x="62" y="185"/>
                  <a:pt x="61" y="180"/>
                </a:cubicBezTo>
                <a:cubicBezTo>
                  <a:pt x="58" y="183"/>
                  <a:pt x="55" y="186"/>
                  <a:pt x="51" y="188"/>
                </a:cubicBezTo>
                <a:cubicBezTo>
                  <a:pt x="48" y="190"/>
                  <a:pt x="45" y="192"/>
                  <a:pt x="42" y="193"/>
                </a:cubicBezTo>
                <a:cubicBezTo>
                  <a:pt x="38" y="194"/>
                  <a:pt x="35" y="195"/>
                  <a:pt x="32" y="195"/>
                </a:cubicBezTo>
                <a:cubicBezTo>
                  <a:pt x="28" y="195"/>
                  <a:pt x="25" y="194"/>
                  <a:pt x="22" y="193"/>
                </a:cubicBezTo>
                <a:cubicBezTo>
                  <a:pt x="17" y="192"/>
                  <a:pt x="13" y="190"/>
                  <a:pt x="10" y="187"/>
                </a:cubicBezTo>
                <a:cubicBezTo>
                  <a:pt x="7" y="184"/>
                  <a:pt x="4" y="180"/>
                  <a:pt x="3" y="176"/>
                </a:cubicBezTo>
                <a:cubicBezTo>
                  <a:pt x="1" y="172"/>
                  <a:pt x="0" y="167"/>
                  <a:pt x="0" y="162"/>
                </a:cubicBezTo>
                <a:cubicBezTo>
                  <a:pt x="0" y="156"/>
                  <a:pt x="1" y="150"/>
                  <a:pt x="4" y="144"/>
                </a:cubicBezTo>
                <a:cubicBezTo>
                  <a:pt x="6" y="137"/>
                  <a:pt x="8" y="132"/>
                  <a:pt x="11" y="128"/>
                </a:cubicBezTo>
                <a:cubicBezTo>
                  <a:pt x="14" y="124"/>
                  <a:pt x="18" y="121"/>
                  <a:pt x="21" y="119"/>
                </a:cubicBezTo>
                <a:cubicBezTo>
                  <a:pt x="25" y="117"/>
                  <a:pt x="29" y="116"/>
                  <a:pt x="33" y="116"/>
                </a:cubicBezTo>
                <a:cubicBezTo>
                  <a:pt x="37" y="115"/>
                  <a:pt x="41" y="116"/>
                  <a:pt x="45" y="117"/>
                </a:cubicBezTo>
                <a:cubicBezTo>
                  <a:pt x="48" y="119"/>
                  <a:pt x="51" y="120"/>
                  <a:pt x="54" y="122"/>
                </a:cubicBezTo>
                <a:cubicBezTo>
                  <a:pt x="56" y="124"/>
                  <a:pt x="59" y="127"/>
                  <a:pt x="61" y="130"/>
                </a:cubicBezTo>
                <a:cubicBezTo>
                  <a:pt x="63" y="133"/>
                  <a:pt x="64" y="136"/>
                  <a:pt x="66" y="140"/>
                </a:cubicBezTo>
                <a:cubicBezTo>
                  <a:pt x="67" y="144"/>
                  <a:pt x="68" y="148"/>
                  <a:pt x="69" y="152"/>
                </a:cubicBezTo>
                <a:cubicBezTo>
                  <a:pt x="73" y="149"/>
                  <a:pt x="76" y="145"/>
                  <a:pt x="80" y="143"/>
                </a:cubicBezTo>
                <a:cubicBezTo>
                  <a:pt x="83" y="140"/>
                  <a:pt x="87" y="138"/>
                  <a:pt x="91" y="136"/>
                </a:cubicBezTo>
                <a:cubicBezTo>
                  <a:pt x="94" y="135"/>
                  <a:pt x="98" y="134"/>
                  <a:pt x="101" y="134"/>
                </a:cubicBezTo>
                <a:cubicBezTo>
                  <a:pt x="105" y="134"/>
                  <a:pt x="108" y="134"/>
                  <a:pt x="112" y="135"/>
                </a:cubicBezTo>
                <a:close/>
                <a:moveTo>
                  <a:pt x="41" y="134"/>
                </a:moveTo>
                <a:cubicBezTo>
                  <a:pt x="38" y="133"/>
                  <a:pt x="36" y="133"/>
                  <a:pt x="33" y="133"/>
                </a:cubicBezTo>
                <a:cubicBezTo>
                  <a:pt x="31" y="133"/>
                  <a:pt x="28" y="134"/>
                  <a:pt x="26" y="135"/>
                </a:cubicBezTo>
                <a:cubicBezTo>
                  <a:pt x="24" y="137"/>
                  <a:pt x="22" y="138"/>
                  <a:pt x="20" y="141"/>
                </a:cubicBezTo>
                <a:cubicBezTo>
                  <a:pt x="19" y="143"/>
                  <a:pt x="17" y="146"/>
                  <a:pt x="16" y="149"/>
                </a:cubicBezTo>
                <a:cubicBezTo>
                  <a:pt x="14" y="156"/>
                  <a:pt x="13" y="162"/>
                  <a:pt x="15" y="167"/>
                </a:cubicBezTo>
                <a:cubicBezTo>
                  <a:pt x="17" y="171"/>
                  <a:pt x="21" y="175"/>
                  <a:pt x="26" y="176"/>
                </a:cubicBezTo>
                <a:cubicBezTo>
                  <a:pt x="29" y="177"/>
                  <a:pt x="31" y="178"/>
                  <a:pt x="34" y="178"/>
                </a:cubicBezTo>
                <a:cubicBezTo>
                  <a:pt x="36" y="177"/>
                  <a:pt x="39" y="177"/>
                  <a:pt x="41" y="176"/>
                </a:cubicBezTo>
                <a:cubicBezTo>
                  <a:pt x="44" y="174"/>
                  <a:pt x="46" y="173"/>
                  <a:pt x="49" y="171"/>
                </a:cubicBezTo>
                <a:cubicBezTo>
                  <a:pt x="52" y="169"/>
                  <a:pt x="55" y="166"/>
                  <a:pt x="58" y="163"/>
                </a:cubicBezTo>
                <a:cubicBezTo>
                  <a:pt x="57" y="155"/>
                  <a:pt x="55" y="149"/>
                  <a:pt x="52" y="144"/>
                </a:cubicBezTo>
                <a:cubicBezTo>
                  <a:pt x="50" y="139"/>
                  <a:pt x="46" y="136"/>
                  <a:pt x="41" y="134"/>
                </a:cubicBezTo>
                <a:close/>
                <a:moveTo>
                  <a:pt x="108" y="153"/>
                </a:moveTo>
                <a:cubicBezTo>
                  <a:pt x="105" y="152"/>
                  <a:pt x="102" y="151"/>
                  <a:pt x="99" y="152"/>
                </a:cubicBezTo>
                <a:cubicBezTo>
                  <a:pt x="96" y="152"/>
                  <a:pt x="94" y="153"/>
                  <a:pt x="91" y="154"/>
                </a:cubicBezTo>
                <a:cubicBezTo>
                  <a:pt x="88" y="156"/>
                  <a:pt x="85" y="158"/>
                  <a:pt x="82" y="160"/>
                </a:cubicBezTo>
                <a:cubicBezTo>
                  <a:pt x="79" y="163"/>
                  <a:pt x="75" y="166"/>
                  <a:pt x="72" y="170"/>
                </a:cubicBezTo>
                <a:cubicBezTo>
                  <a:pt x="72" y="175"/>
                  <a:pt x="73" y="179"/>
                  <a:pt x="74" y="182"/>
                </a:cubicBezTo>
                <a:cubicBezTo>
                  <a:pt x="75" y="186"/>
                  <a:pt x="76" y="189"/>
                  <a:pt x="78" y="192"/>
                </a:cubicBezTo>
                <a:cubicBezTo>
                  <a:pt x="79" y="195"/>
                  <a:pt x="81" y="197"/>
                  <a:pt x="83" y="199"/>
                </a:cubicBezTo>
                <a:cubicBezTo>
                  <a:pt x="85" y="201"/>
                  <a:pt x="87" y="202"/>
                  <a:pt x="90" y="203"/>
                </a:cubicBezTo>
                <a:cubicBezTo>
                  <a:pt x="96" y="205"/>
                  <a:pt x="102" y="205"/>
                  <a:pt x="107" y="202"/>
                </a:cubicBezTo>
                <a:cubicBezTo>
                  <a:pt x="111" y="198"/>
                  <a:pt x="115" y="193"/>
                  <a:pt x="118" y="184"/>
                </a:cubicBezTo>
                <a:cubicBezTo>
                  <a:pt x="121" y="176"/>
                  <a:pt x="122" y="169"/>
                  <a:pt x="120" y="164"/>
                </a:cubicBezTo>
                <a:cubicBezTo>
                  <a:pt x="118" y="158"/>
                  <a:pt x="114" y="155"/>
                  <a:pt x="108" y="153"/>
                </a:cubicBezTo>
                <a:close/>
                <a:moveTo>
                  <a:pt x="63" y="1"/>
                </a:moveTo>
                <a:cubicBezTo>
                  <a:pt x="64" y="2"/>
                  <a:pt x="65" y="2"/>
                  <a:pt x="66" y="2"/>
                </a:cubicBezTo>
                <a:cubicBezTo>
                  <a:pt x="67" y="3"/>
                  <a:pt x="67" y="3"/>
                  <a:pt x="68" y="4"/>
                </a:cubicBezTo>
                <a:cubicBezTo>
                  <a:pt x="69" y="4"/>
                  <a:pt x="70" y="5"/>
                  <a:pt x="70" y="5"/>
                </a:cubicBezTo>
                <a:cubicBezTo>
                  <a:pt x="71" y="6"/>
                  <a:pt x="72" y="6"/>
                  <a:pt x="73" y="7"/>
                </a:cubicBezTo>
                <a:lnTo>
                  <a:pt x="160" y="87"/>
                </a:lnTo>
                <a:cubicBezTo>
                  <a:pt x="161" y="88"/>
                  <a:pt x="162" y="89"/>
                  <a:pt x="162" y="89"/>
                </a:cubicBezTo>
                <a:cubicBezTo>
                  <a:pt x="162" y="90"/>
                  <a:pt x="162" y="91"/>
                  <a:pt x="162" y="92"/>
                </a:cubicBezTo>
                <a:cubicBezTo>
                  <a:pt x="162" y="92"/>
                  <a:pt x="162" y="93"/>
                  <a:pt x="162" y="95"/>
                </a:cubicBezTo>
                <a:cubicBezTo>
                  <a:pt x="162" y="96"/>
                  <a:pt x="161" y="97"/>
                  <a:pt x="161" y="99"/>
                </a:cubicBezTo>
                <a:cubicBezTo>
                  <a:pt x="160" y="101"/>
                  <a:pt x="159" y="103"/>
                  <a:pt x="159" y="104"/>
                </a:cubicBezTo>
                <a:cubicBezTo>
                  <a:pt x="158" y="105"/>
                  <a:pt x="157" y="106"/>
                  <a:pt x="157" y="106"/>
                </a:cubicBezTo>
                <a:cubicBezTo>
                  <a:pt x="156" y="107"/>
                  <a:pt x="156" y="107"/>
                  <a:pt x="155" y="106"/>
                </a:cubicBezTo>
                <a:cubicBezTo>
                  <a:pt x="154" y="106"/>
                  <a:pt x="154" y="106"/>
                  <a:pt x="153" y="105"/>
                </a:cubicBezTo>
                <a:lnTo>
                  <a:pt x="64" y="22"/>
                </a:lnTo>
                <a:lnTo>
                  <a:pt x="43" y="81"/>
                </a:lnTo>
                <a:cubicBezTo>
                  <a:pt x="43" y="82"/>
                  <a:pt x="42" y="83"/>
                  <a:pt x="40" y="83"/>
                </a:cubicBezTo>
                <a:cubicBezTo>
                  <a:pt x="39" y="83"/>
                  <a:pt x="37" y="83"/>
                  <a:pt x="35" y="82"/>
                </a:cubicBezTo>
                <a:cubicBezTo>
                  <a:pt x="34" y="82"/>
                  <a:pt x="33" y="81"/>
                  <a:pt x="32" y="81"/>
                </a:cubicBezTo>
                <a:cubicBezTo>
                  <a:pt x="31" y="81"/>
                  <a:pt x="30" y="80"/>
                  <a:pt x="30" y="79"/>
                </a:cubicBezTo>
                <a:cubicBezTo>
                  <a:pt x="29" y="79"/>
                  <a:pt x="29" y="78"/>
                  <a:pt x="29" y="78"/>
                </a:cubicBezTo>
                <a:cubicBezTo>
                  <a:pt x="29" y="77"/>
                  <a:pt x="29" y="77"/>
                  <a:pt x="29" y="76"/>
                </a:cubicBezTo>
                <a:lnTo>
                  <a:pt x="54" y="4"/>
                </a:lnTo>
                <a:cubicBezTo>
                  <a:pt x="54" y="3"/>
                  <a:pt x="54" y="2"/>
                  <a:pt x="55" y="2"/>
                </a:cubicBezTo>
                <a:cubicBezTo>
                  <a:pt x="55" y="1"/>
                  <a:pt x="56" y="1"/>
                  <a:pt x="57" y="0"/>
                </a:cubicBezTo>
                <a:cubicBezTo>
                  <a:pt x="57" y="0"/>
                  <a:pt x="58" y="0"/>
                  <a:pt x="59" y="0"/>
                </a:cubicBezTo>
                <a:cubicBezTo>
                  <a:pt x="60" y="0"/>
                  <a:pt x="61" y="1"/>
                  <a:pt x="63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6" name="Freeform 316"/>
          <p:cNvSpPr>
            <a:spLocks/>
          </p:cNvSpPr>
          <p:nvPr/>
        </p:nvSpPr>
        <p:spPr bwMode="auto">
          <a:xfrm>
            <a:off x="2058988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7 w 28"/>
              <a:gd name="T5" fmla="*/ 7 h 49"/>
              <a:gd name="T6" fmla="*/ 14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0 w 28"/>
              <a:gd name="T15" fmla="*/ 42 h 49"/>
              <a:gd name="T16" fmla="*/ 14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4" y="2"/>
                  <a:pt x="26" y="3"/>
                  <a:pt x="27" y="4"/>
                </a:cubicBezTo>
                <a:cubicBezTo>
                  <a:pt x="28" y="5"/>
                  <a:pt x="28" y="6"/>
                  <a:pt x="27" y="7"/>
                </a:cubicBezTo>
                <a:lnTo>
                  <a:pt x="14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3" y="47"/>
                  <a:pt x="2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5" y="1"/>
                  <a:pt x="15" y="1"/>
                </a:cubicBezTo>
                <a:cubicBezTo>
                  <a:pt x="15" y="0"/>
                  <a:pt x="16" y="0"/>
                  <a:pt x="17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7" name="Freeform 317"/>
          <p:cNvSpPr>
            <a:spLocks noEditPoints="1"/>
          </p:cNvSpPr>
          <p:nvPr/>
        </p:nvSpPr>
        <p:spPr bwMode="auto">
          <a:xfrm>
            <a:off x="2014538" y="3052763"/>
            <a:ext cx="185737" cy="152400"/>
          </a:xfrm>
          <a:custGeom>
            <a:avLst/>
            <a:gdLst>
              <a:gd name="T0" fmla="*/ 125 w 166"/>
              <a:gd name="T1" fmla="*/ 131 h 210"/>
              <a:gd name="T2" fmla="*/ 135 w 166"/>
              <a:gd name="T3" fmla="*/ 159 h 210"/>
              <a:gd name="T4" fmla="*/ 123 w 166"/>
              <a:gd name="T5" fmla="*/ 194 h 210"/>
              <a:gd name="T6" fmla="*/ 100 w 166"/>
              <a:gd name="T7" fmla="*/ 210 h 210"/>
              <a:gd name="T8" fmla="*/ 75 w 166"/>
              <a:gd name="T9" fmla="*/ 202 h 210"/>
              <a:gd name="T10" fmla="*/ 64 w 166"/>
              <a:gd name="T11" fmla="*/ 182 h 210"/>
              <a:gd name="T12" fmla="*/ 51 w 166"/>
              <a:gd name="T13" fmla="*/ 176 h 210"/>
              <a:gd name="T14" fmla="*/ 31 w 166"/>
              <a:gd name="T15" fmla="*/ 183 h 210"/>
              <a:gd name="T16" fmla="*/ 10 w 166"/>
              <a:gd name="T17" fmla="*/ 174 h 210"/>
              <a:gd name="T18" fmla="*/ 0 w 166"/>
              <a:gd name="T19" fmla="*/ 149 h 210"/>
              <a:gd name="T20" fmla="*/ 11 w 166"/>
              <a:gd name="T21" fmla="*/ 116 h 210"/>
              <a:gd name="T22" fmla="*/ 33 w 166"/>
              <a:gd name="T23" fmla="*/ 103 h 210"/>
              <a:gd name="T24" fmla="*/ 54 w 166"/>
              <a:gd name="T25" fmla="*/ 110 h 210"/>
              <a:gd name="T26" fmla="*/ 65 w 166"/>
              <a:gd name="T27" fmla="*/ 128 h 210"/>
              <a:gd name="T28" fmla="*/ 80 w 166"/>
              <a:gd name="T29" fmla="*/ 130 h 210"/>
              <a:gd name="T30" fmla="*/ 101 w 166"/>
              <a:gd name="T31" fmla="*/ 122 h 210"/>
              <a:gd name="T32" fmla="*/ 41 w 166"/>
              <a:gd name="T33" fmla="*/ 122 h 210"/>
              <a:gd name="T34" fmla="*/ 26 w 166"/>
              <a:gd name="T35" fmla="*/ 123 h 210"/>
              <a:gd name="T36" fmla="*/ 16 w 166"/>
              <a:gd name="T37" fmla="*/ 137 h 210"/>
              <a:gd name="T38" fmla="*/ 26 w 166"/>
              <a:gd name="T39" fmla="*/ 164 h 210"/>
              <a:gd name="T40" fmla="*/ 41 w 166"/>
              <a:gd name="T41" fmla="*/ 163 h 210"/>
              <a:gd name="T42" fmla="*/ 58 w 166"/>
              <a:gd name="T43" fmla="*/ 150 h 210"/>
              <a:gd name="T44" fmla="*/ 41 w 166"/>
              <a:gd name="T45" fmla="*/ 122 h 210"/>
              <a:gd name="T46" fmla="*/ 99 w 166"/>
              <a:gd name="T47" fmla="*/ 139 h 210"/>
              <a:gd name="T48" fmla="*/ 82 w 166"/>
              <a:gd name="T49" fmla="*/ 148 h 210"/>
              <a:gd name="T50" fmla="*/ 74 w 166"/>
              <a:gd name="T51" fmla="*/ 170 h 210"/>
              <a:gd name="T52" fmla="*/ 83 w 166"/>
              <a:gd name="T53" fmla="*/ 186 h 210"/>
              <a:gd name="T54" fmla="*/ 106 w 166"/>
              <a:gd name="T55" fmla="*/ 189 h 210"/>
              <a:gd name="T56" fmla="*/ 119 w 166"/>
              <a:gd name="T57" fmla="*/ 152 h 210"/>
              <a:gd name="T58" fmla="*/ 112 w 166"/>
              <a:gd name="T59" fmla="*/ 7 h 210"/>
              <a:gd name="T60" fmla="*/ 143 w 166"/>
              <a:gd name="T61" fmla="*/ 22 h 210"/>
              <a:gd name="T62" fmla="*/ 163 w 166"/>
              <a:gd name="T63" fmla="*/ 47 h 210"/>
              <a:gd name="T64" fmla="*/ 163 w 166"/>
              <a:gd name="T65" fmla="*/ 84 h 210"/>
              <a:gd name="T66" fmla="*/ 156 w 166"/>
              <a:gd name="T67" fmla="*/ 98 h 210"/>
              <a:gd name="T68" fmla="*/ 150 w 166"/>
              <a:gd name="T69" fmla="*/ 105 h 210"/>
              <a:gd name="T70" fmla="*/ 143 w 166"/>
              <a:gd name="T71" fmla="*/ 105 h 210"/>
              <a:gd name="T72" fmla="*/ 137 w 166"/>
              <a:gd name="T73" fmla="*/ 103 h 210"/>
              <a:gd name="T74" fmla="*/ 137 w 166"/>
              <a:gd name="T75" fmla="*/ 100 h 210"/>
              <a:gd name="T76" fmla="*/ 142 w 166"/>
              <a:gd name="T77" fmla="*/ 93 h 210"/>
              <a:gd name="T78" fmla="*/ 150 w 166"/>
              <a:gd name="T79" fmla="*/ 78 h 210"/>
              <a:gd name="T80" fmla="*/ 146 w 166"/>
              <a:gd name="T81" fmla="*/ 47 h 210"/>
              <a:gd name="T82" fmla="*/ 118 w 166"/>
              <a:gd name="T83" fmla="*/ 28 h 210"/>
              <a:gd name="T84" fmla="*/ 116 w 166"/>
              <a:gd name="T85" fmla="*/ 59 h 210"/>
              <a:gd name="T86" fmla="*/ 95 w 166"/>
              <a:gd name="T87" fmla="*/ 84 h 210"/>
              <a:gd name="T88" fmla="*/ 66 w 166"/>
              <a:gd name="T89" fmla="*/ 83 h 210"/>
              <a:gd name="T90" fmla="*/ 41 w 166"/>
              <a:gd name="T91" fmla="*/ 63 h 210"/>
              <a:gd name="T92" fmla="*/ 39 w 166"/>
              <a:gd name="T93" fmla="*/ 27 h 210"/>
              <a:gd name="T94" fmla="*/ 55 w 166"/>
              <a:gd name="T95" fmla="*/ 5 h 210"/>
              <a:gd name="T96" fmla="*/ 80 w 166"/>
              <a:gd name="T97" fmla="*/ 0 h 210"/>
              <a:gd name="T98" fmla="*/ 112 w 166"/>
              <a:gd name="T99" fmla="*/ 7 h 210"/>
              <a:gd name="T100" fmla="*/ 83 w 166"/>
              <a:gd name="T101" fmla="*/ 18 h 210"/>
              <a:gd name="T102" fmla="*/ 58 w 166"/>
              <a:gd name="T103" fmla="*/ 23 h 210"/>
              <a:gd name="T104" fmla="*/ 51 w 166"/>
              <a:gd name="T105" fmla="*/ 44 h 210"/>
              <a:gd name="T106" fmla="*/ 61 w 166"/>
              <a:gd name="T107" fmla="*/ 61 h 210"/>
              <a:gd name="T108" fmla="*/ 81 w 166"/>
              <a:gd name="T109" fmla="*/ 68 h 210"/>
              <a:gd name="T110" fmla="*/ 98 w 166"/>
              <a:gd name="T111" fmla="*/ 62 h 210"/>
              <a:gd name="T112" fmla="*/ 106 w 166"/>
              <a:gd name="T113" fmla="*/ 37 h 21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66"/>
              <a:gd name="T172" fmla="*/ 0 h 210"/>
              <a:gd name="T173" fmla="*/ 166 w 166"/>
              <a:gd name="T174" fmla="*/ 210 h 21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66" h="210">
                <a:moveTo>
                  <a:pt x="112" y="123"/>
                </a:moveTo>
                <a:cubicBezTo>
                  <a:pt x="117" y="125"/>
                  <a:pt x="121" y="128"/>
                  <a:pt x="125" y="131"/>
                </a:cubicBezTo>
                <a:cubicBezTo>
                  <a:pt x="128" y="134"/>
                  <a:pt x="131" y="138"/>
                  <a:pt x="133" y="143"/>
                </a:cubicBezTo>
                <a:cubicBezTo>
                  <a:pt x="134" y="148"/>
                  <a:pt x="135" y="153"/>
                  <a:pt x="135" y="159"/>
                </a:cubicBezTo>
                <a:cubicBezTo>
                  <a:pt x="134" y="164"/>
                  <a:pt x="133" y="171"/>
                  <a:pt x="130" y="178"/>
                </a:cubicBezTo>
                <a:cubicBezTo>
                  <a:pt x="128" y="184"/>
                  <a:pt x="126" y="189"/>
                  <a:pt x="123" y="194"/>
                </a:cubicBezTo>
                <a:cubicBezTo>
                  <a:pt x="119" y="199"/>
                  <a:pt x="116" y="202"/>
                  <a:pt x="112" y="205"/>
                </a:cubicBezTo>
                <a:cubicBezTo>
                  <a:pt x="108" y="208"/>
                  <a:pt x="104" y="209"/>
                  <a:pt x="100" y="210"/>
                </a:cubicBezTo>
                <a:cubicBezTo>
                  <a:pt x="95" y="210"/>
                  <a:pt x="91" y="210"/>
                  <a:pt x="86" y="208"/>
                </a:cubicBezTo>
                <a:cubicBezTo>
                  <a:pt x="82" y="207"/>
                  <a:pt x="78" y="205"/>
                  <a:pt x="75" y="202"/>
                </a:cubicBezTo>
                <a:cubicBezTo>
                  <a:pt x="73" y="200"/>
                  <a:pt x="70" y="197"/>
                  <a:pt x="68" y="194"/>
                </a:cubicBezTo>
                <a:cubicBezTo>
                  <a:pt x="66" y="190"/>
                  <a:pt x="65" y="186"/>
                  <a:pt x="64" y="182"/>
                </a:cubicBezTo>
                <a:cubicBezTo>
                  <a:pt x="63" y="178"/>
                  <a:pt x="62" y="173"/>
                  <a:pt x="61" y="168"/>
                </a:cubicBezTo>
                <a:cubicBezTo>
                  <a:pt x="58" y="171"/>
                  <a:pt x="54" y="174"/>
                  <a:pt x="51" y="176"/>
                </a:cubicBezTo>
                <a:cubicBezTo>
                  <a:pt x="48" y="178"/>
                  <a:pt x="45" y="180"/>
                  <a:pt x="41" y="181"/>
                </a:cubicBezTo>
                <a:cubicBezTo>
                  <a:pt x="38" y="182"/>
                  <a:pt x="35" y="183"/>
                  <a:pt x="31" y="183"/>
                </a:cubicBezTo>
                <a:cubicBezTo>
                  <a:pt x="28" y="183"/>
                  <a:pt x="25" y="182"/>
                  <a:pt x="21" y="181"/>
                </a:cubicBezTo>
                <a:cubicBezTo>
                  <a:pt x="17" y="179"/>
                  <a:pt x="13" y="177"/>
                  <a:pt x="10" y="174"/>
                </a:cubicBezTo>
                <a:cubicBezTo>
                  <a:pt x="7" y="171"/>
                  <a:pt x="4" y="168"/>
                  <a:pt x="2" y="164"/>
                </a:cubicBezTo>
                <a:cubicBezTo>
                  <a:pt x="1" y="160"/>
                  <a:pt x="0" y="155"/>
                  <a:pt x="0" y="149"/>
                </a:cubicBezTo>
                <a:cubicBezTo>
                  <a:pt x="0" y="144"/>
                  <a:pt x="1" y="138"/>
                  <a:pt x="3" y="131"/>
                </a:cubicBezTo>
                <a:cubicBezTo>
                  <a:pt x="5" y="125"/>
                  <a:pt x="8" y="120"/>
                  <a:pt x="11" y="116"/>
                </a:cubicBezTo>
                <a:cubicBezTo>
                  <a:pt x="14" y="112"/>
                  <a:pt x="18" y="109"/>
                  <a:pt x="21" y="107"/>
                </a:cubicBezTo>
                <a:cubicBezTo>
                  <a:pt x="25" y="105"/>
                  <a:pt x="29" y="103"/>
                  <a:pt x="33" y="103"/>
                </a:cubicBezTo>
                <a:cubicBezTo>
                  <a:pt x="37" y="103"/>
                  <a:pt x="41" y="104"/>
                  <a:pt x="45" y="105"/>
                </a:cubicBezTo>
                <a:cubicBezTo>
                  <a:pt x="48" y="106"/>
                  <a:pt x="51" y="108"/>
                  <a:pt x="54" y="110"/>
                </a:cubicBezTo>
                <a:cubicBezTo>
                  <a:pt x="56" y="112"/>
                  <a:pt x="59" y="115"/>
                  <a:pt x="61" y="117"/>
                </a:cubicBezTo>
                <a:cubicBezTo>
                  <a:pt x="63" y="120"/>
                  <a:pt x="64" y="124"/>
                  <a:pt x="65" y="128"/>
                </a:cubicBezTo>
                <a:cubicBezTo>
                  <a:pt x="67" y="131"/>
                  <a:pt x="68" y="136"/>
                  <a:pt x="69" y="140"/>
                </a:cubicBezTo>
                <a:cubicBezTo>
                  <a:pt x="72" y="136"/>
                  <a:pt x="76" y="133"/>
                  <a:pt x="80" y="130"/>
                </a:cubicBezTo>
                <a:cubicBezTo>
                  <a:pt x="83" y="128"/>
                  <a:pt x="87" y="126"/>
                  <a:pt x="90" y="124"/>
                </a:cubicBezTo>
                <a:cubicBezTo>
                  <a:pt x="94" y="123"/>
                  <a:pt x="97" y="122"/>
                  <a:pt x="101" y="122"/>
                </a:cubicBezTo>
                <a:cubicBezTo>
                  <a:pt x="104" y="121"/>
                  <a:pt x="108" y="122"/>
                  <a:pt x="112" y="123"/>
                </a:cubicBezTo>
                <a:close/>
                <a:moveTo>
                  <a:pt x="41" y="122"/>
                </a:moveTo>
                <a:cubicBezTo>
                  <a:pt x="38" y="121"/>
                  <a:pt x="35" y="121"/>
                  <a:pt x="33" y="121"/>
                </a:cubicBezTo>
                <a:cubicBezTo>
                  <a:pt x="30" y="121"/>
                  <a:pt x="28" y="122"/>
                  <a:pt x="26" y="123"/>
                </a:cubicBezTo>
                <a:cubicBezTo>
                  <a:pt x="24" y="124"/>
                  <a:pt x="22" y="126"/>
                  <a:pt x="20" y="128"/>
                </a:cubicBezTo>
                <a:cubicBezTo>
                  <a:pt x="18" y="131"/>
                  <a:pt x="17" y="134"/>
                  <a:pt x="16" y="137"/>
                </a:cubicBezTo>
                <a:cubicBezTo>
                  <a:pt x="13" y="144"/>
                  <a:pt x="13" y="150"/>
                  <a:pt x="15" y="154"/>
                </a:cubicBezTo>
                <a:cubicBezTo>
                  <a:pt x="17" y="159"/>
                  <a:pt x="21" y="162"/>
                  <a:pt x="26" y="164"/>
                </a:cubicBezTo>
                <a:cubicBezTo>
                  <a:pt x="29" y="165"/>
                  <a:pt x="31" y="165"/>
                  <a:pt x="33" y="165"/>
                </a:cubicBezTo>
                <a:cubicBezTo>
                  <a:pt x="36" y="165"/>
                  <a:pt x="38" y="165"/>
                  <a:pt x="41" y="163"/>
                </a:cubicBezTo>
                <a:cubicBezTo>
                  <a:pt x="44" y="162"/>
                  <a:pt x="46" y="161"/>
                  <a:pt x="49" y="158"/>
                </a:cubicBezTo>
                <a:cubicBezTo>
                  <a:pt x="52" y="156"/>
                  <a:pt x="55" y="154"/>
                  <a:pt x="58" y="150"/>
                </a:cubicBezTo>
                <a:cubicBezTo>
                  <a:pt x="57" y="143"/>
                  <a:pt x="55" y="137"/>
                  <a:pt x="52" y="132"/>
                </a:cubicBezTo>
                <a:cubicBezTo>
                  <a:pt x="49" y="127"/>
                  <a:pt x="45" y="124"/>
                  <a:pt x="41" y="122"/>
                </a:cubicBezTo>
                <a:close/>
                <a:moveTo>
                  <a:pt x="108" y="140"/>
                </a:moveTo>
                <a:cubicBezTo>
                  <a:pt x="105" y="139"/>
                  <a:pt x="102" y="139"/>
                  <a:pt x="99" y="139"/>
                </a:cubicBezTo>
                <a:cubicBezTo>
                  <a:pt x="96" y="140"/>
                  <a:pt x="93" y="140"/>
                  <a:pt x="91" y="142"/>
                </a:cubicBezTo>
                <a:cubicBezTo>
                  <a:pt x="88" y="143"/>
                  <a:pt x="85" y="145"/>
                  <a:pt x="82" y="148"/>
                </a:cubicBezTo>
                <a:cubicBezTo>
                  <a:pt x="79" y="151"/>
                  <a:pt x="75" y="154"/>
                  <a:pt x="72" y="157"/>
                </a:cubicBezTo>
                <a:cubicBezTo>
                  <a:pt x="72" y="162"/>
                  <a:pt x="73" y="166"/>
                  <a:pt x="74" y="170"/>
                </a:cubicBezTo>
                <a:cubicBezTo>
                  <a:pt x="75" y="174"/>
                  <a:pt x="76" y="177"/>
                  <a:pt x="77" y="180"/>
                </a:cubicBezTo>
                <a:cubicBezTo>
                  <a:pt x="79" y="182"/>
                  <a:pt x="81" y="185"/>
                  <a:pt x="83" y="186"/>
                </a:cubicBezTo>
                <a:cubicBezTo>
                  <a:pt x="85" y="188"/>
                  <a:pt x="87" y="190"/>
                  <a:pt x="90" y="191"/>
                </a:cubicBezTo>
                <a:cubicBezTo>
                  <a:pt x="96" y="193"/>
                  <a:pt x="102" y="192"/>
                  <a:pt x="106" y="189"/>
                </a:cubicBezTo>
                <a:cubicBezTo>
                  <a:pt x="111" y="186"/>
                  <a:pt x="115" y="180"/>
                  <a:pt x="118" y="172"/>
                </a:cubicBezTo>
                <a:cubicBezTo>
                  <a:pt x="121" y="164"/>
                  <a:pt x="121" y="157"/>
                  <a:pt x="119" y="152"/>
                </a:cubicBezTo>
                <a:cubicBezTo>
                  <a:pt x="117" y="146"/>
                  <a:pt x="113" y="142"/>
                  <a:pt x="108" y="140"/>
                </a:cubicBezTo>
                <a:close/>
                <a:moveTo>
                  <a:pt x="112" y="7"/>
                </a:moveTo>
                <a:cubicBezTo>
                  <a:pt x="118" y="9"/>
                  <a:pt x="123" y="11"/>
                  <a:pt x="128" y="14"/>
                </a:cubicBezTo>
                <a:cubicBezTo>
                  <a:pt x="133" y="16"/>
                  <a:pt x="138" y="19"/>
                  <a:pt x="143" y="22"/>
                </a:cubicBezTo>
                <a:cubicBezTo>
                  <a:pt x="148" y="26"/>
                  <a:pt x="152" y="29"/>
                  <a:pt x="155" y="33"/>
                </a:cubicBezTo>
                <a:cubicBezTo>
                  <a:pt x="159" y="38"/>
                  <a:pt x="161" y="42"/>
                  <a:pt x="163" y="47"/>
                </a:cubicBezTo>
                <a:cubicBezTo>
                  <a:pt x="165" y="52"/>
                  <a:pt x="166" y="58"/>
                  <a:pt x="166" y="64"/>
                </a:cubicBezTo>
                <a:cubicBezTo>
                  <a:pt x="166" y="70"/>
                  <a:pt x="165" y="77"/>
                  <a:pt x="163" y="84"/>
                </a:cubicBezTo>
                <a:cubicBezTo>
                  <a:pt x="162" y="87"/>
                  <a:pt x="161" y="89"/>
                  <a:pt x="159" y="92"/>
                </a:cubicBezTo>
                <a:cubicBezTo>
                  <a:pt x="158" y="94"/>
                  <a:pt x="157" y="96"/>
                  <a:pt x="156" y="98"/>
                </a:cubicBezTo>
                <a:cubicBezTo>
                  <a:pt x="155" y="100"/>
                  <a:pt x="153" y="102"/>
                  <a:pt x="152" y="103"/>
                </a:cubicBezTo>
                <a:cubicBezTo>
                  <a:pt x="151" y="104"/>
                  <a:pt x="150" y="105"/>
                  <a:pt x="150" y="105"/>
                </a:cubicBezTo>
                <a:cubicBezTo>
                  <a:pt x="149" y="106"/>
                  <a:pt x="148" y="106"/>
                  <a:pt x="147" y="106"/>
                </a:cubicBezTo>
                <a:cubicBezTo>
                  <a:pt x="146" y="106"/>
                  <a:pt x="144" y="106"/>
                  <a:pt x="143" y="105"/>
                </a:cubicBezTo>
                <a:cubicBezTo>
                  <a:pt x="141" y="105"/>
                  <a:pt x="140" y="104"/>
                  <a:pt x="139" y="104"/>
                </a:cubicBezTo>
                <a:cubicBezTo>
                  <a:pt x="138" y="103"/>
                  <a:pt x="138" y="103"/>
                  <a:pt x="137" y="103"/>
                </a:cubicBezTo>
                <a:cubicBezTo>
                  <a:pt x="137" y="102"/>
                  <a:pt x="137" y="102"/>
                  <a:pt x="137" y="102"/>
                </a:cubicBezTo>
                <a:cubicBezTo>
                  <a:pt x="137" y="101"/>
                  <a:pt x="137" y="101"/>
                  <a:pt x="137" y="100"/>
                </a:cubicBezTo>
                <a:cubicBezTo>
                  <a:pt x="137" y="99"/>
                  <a:pt x="138" y="99"/>
                  <a:pt x="139" y="97"/>
                </a:cubicBezTo>
                <a:cubicBezTo>
                  <a:pt x="140" y="96"/>
                  <a:pt x="141" y="95"/>
                  <a:pt x="142" y="93"/>
                </a:cubicBezTo>
                <a:cubicBezTo>
                  <a:pt x="143" y="91"/>
                  <a:pt x="145" y="89"/>
                  <a:pt x="146" y="87"/>
                </a:cubicBezTo>
                <a:cubicBezTo>
                  <a:pt x="147" y="84"/>
                  <a:pt x="149" y="81"/>
                  <a:pt x="150" y="78"/>
                </a:cubicBezTo>
                <a:cubicBezTo>
                  <a:pt x="152" y="72"/>
                  <a:pt x="153" y="66"/>
                  <a:pt x="152" y="61"/>
                </a:cubicBezTo>
                <a:cubicBezTo>
                  <a:pt x="151" y="56"/>
                  <a:pt x="149" y="51"/>
                  <a:pt x="146" y="47"/>
                </a:cubicBezTo>
                <a:cubicBezTo>
                  <a:pt x="143" y="43"/>
                  <a:pt x="139" y="39"/>
                  <a:pt x="134" y="36"/>
                </a:cubicBezTo>
                <a:cubicBezTo>
                  <a:pt x="129" y="32"/>
                  <a:pt x="124" y="30"/>
                  <a:pt x="118" y="28"/>
                </a:cubicBezTo>
                <a:cubicBezTo>
                  <a:pt x="119" y="32"/>
                  <a:pt x="119" y="36"/>
                  <a:pt x="119" y="42"/>
                </a:cubicBezTo>
                <a:cubicBezTo>
                  <a:pt x="119" y="47"/>
                  <a:pt x="118" y="52"/>
                  <a:pt x="116" y="59"/>
                </a:cubicBezTo>
                <a:cubicBezTo>
                  <a:pt x="113" y="66"/>
                  <a:pt x="110" y="71"/>
                  <a:pt x="107" y="75"/>
                </a:cubicBezTo>
                <a:cubicBezTo>
                  <a:pt x="103" y="79"/>
                  <a:pt x="99" y="82"/>
                  <a:pt x="95" y="84"/>
                </a:cubicBezTo>
                <a:cubicBezTo>
                  <a:pt x="91" y="85"/>
                  <a:pt x="86" y="86"/>
                  <a:pt x="81" y="86"/>
                </a:cubicBezTo>
                <a:cubicBezTo>
                  <a:pt x="77" y="86"/>
                  <a:pt x="71" y="85"/>
                  <a:pt x="66" y="83"/>
                </a:cubicBezTo>
                <a:cubicBezTo>
                  <a:pt x="61" y="81"/>
                  <a:pt x="56" y="78"/>
                  <a:pt x="51" y="75"/>
                </a:cubicBezTo>
                <a:cubicBezTo>
                  <a:pt x="47" y="72"/>
                  <a:pt x="43" y="68"/>
                  <a:pt x="41" y="63"/>
                </a:cubicBezTo>
                <a:cubicBezTo>
                  <a:pt x="38" y="58"/>
                  <a:pt x="37" y="53"/>
                  <a:pt x="36" y="47"/>
                </a:cubicBezTo>
                <a:cubicBezTo>
                  <a:pt x="36" y="41"/>
                  <a:pt x="37" y="34"/>
                  <a:pt x="39" y="27"/>
                </a:cubicBezTo>
                <a:cubicBezTo>
                  <a:pt x="41" y="22"/>
                  <a:pt x="43" y="17"/>
                  <a:pt x="46" y="14"/>
                </a:cubicBezTo>
                <a:cubicBezTo>
                  <a:pt x="49" y="10"/>
                  <a:pt x="52" y="7"/>
                  <a:pt x="55" y="5"/>
                </a:cubicBezTo>
                <a:cubicBezTo>
                  <a:pt x="59" y="3"/>
                  <a:pt x="63" y="2"/>
                  <a:pt x="67" y="1"/>
                </a:cubicBezTo>
                <a:cubicBezTo>
                  <a:pt x="71" y="0"/>
                  <a:pt x="76" y="0"/>
                  <a:pt x="80" y="0"/>
                </a:cubicBezTo>
                <a:cubicBezTo>
                  <a:pt x="85" y="0"/>
                  <a:pt x="90" y="1"/>
                  <a:pt x="96" y="2"/>
                </a:cubicBezTo>
                <a:cubicBezTo>
                  <a:pt x="101" y="3"/>
                  <a:pt x="106" y="5"/>
                  <a:pt x="112" y="7"/>
                </a:cubicBezTo>
                <a:close/>
                <a:moveTo>
                  <a:pt x="105" y="23"/>
                </a:moveTo>
                <a:cubicBezTo>
                  <a:pt x="96" y="20"/>
                  <a:pt x="89" y="19"/>
                  <a:pt x="83" y="18"/>
                </a:cubicBezTo>
                <a:cubicBezTo>
                  <a:pt x="77" y="17"/>
                  <a:pt x="72" y="17"/>
                  <a:pt x="68" y="18"/>
                </a:cubicBezTo>
                <a:cubicBezTo>
                  <a:pt x="64" y="19"/>
                  <a:pt x="61" y="21"/>
                  <a:pt x="58" y="23"/>
                </a:cubicBezTo>
                <a:cubicBezTo>
                  <a:pt x="55" y="26"/>
                  <a:pt x="53" y="29"/>
                  <a:pt x="52" y="33"/>
                </a:cubicBezTo>
                <a:cubicBezTo>
                  <a:pt x="51" y="37"/>
                  <a:pt x="50" y="41"/>
                  <a:pt x="51" y="44"/>
                </a:cubicBezTo>
                <a:cubicBezTo>
                  <a:pt x="51" y="48"/>
                  <a:pt x="52" y="51"/>
                  <a:pt x="54" y="54"/>
                </a:cubicBezTo>
                <a:cubicBezTo>
                  <a:pt x="56" y="56"/>
                  <a:pt x="58" y="59"/>
                  <a:pt x="61" y="61"/>
                </a:cubicBezTo>
                <a:cubicBezTo>
                  <a:pt x="64" y="63"/>
                  <a:pt x="67" y="64"/>
                  <a:pt x="71" y="66"/>
                </a:cubicBezTo>
                <a:cubicBezTo>
                  <a:pt x="74" y="67"/>
                  <a:pt x="78" y="68"/>
                  <a:pt x="81" y="68"/>
                </a:cubicBezTo>
                <a:cubicBezTo>
                  <a:pt x="85" y="68"/>
                  <a:pt x="88" y="68"/>
                  <a:pt x="91" y="67"/>
                </a:cubicBezTo>
                <a:cubicBezTo>
                  <a:pt x="94" y="66"/>
                  <a:pt x="96" y="64"/>
                  <a:pt x="98" y="62"/>
                </a:cubicBezTo>
                <a:cubicBezTo>
                  <a:pt x="100" y="59"/>
                  <a:pt x="102" y="56"/>
                  <a:pt x="104" y="51"/>
                </a:cubicBezTo>
                <a:cubicBezTo>
                  <a:pt x="105" y="47"/>
                  <a:pt x="106" y="42"/>
                  <a:pt x="106" y="37"/>
                </a:cubicBezTo>
                <a:cubicBezTo>
                  <a:pt x="106" y="32"/>
                  <a:pt x="106" y="27"/>
                  <a:pt x="105" y="23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8" name="Freeform 321"/>
          <p:cNvSpPr>
            <a:spLocks noEditPoints="1"/>
          </p:cNvSpPr>
          <p:nvPr/>
        </p:nvSpPr>
        <p:spPr bwMode="auto">
          <a:xfrm>
            <a:off x="2538413" y="3249613"/>
            <a:ext cx="188912" cy="152400"/>
          </a:xfrm>
          <a:custGeom>
            <a:avLst/>
            <a:gdLst>
              <a:gd name="T0" fmla="*/ 126 w 167"/>
              <a:gd name="T1" fmla="*/ 131 h 210"/>
              <a:gd name="T2" fmla="*/ 135 w 167"/>
              <a:gd name="T3" fmla="*/ 159 h 210"/>
              <a:gd name="T4" fmla="*/ 123 w 167"/>
              <a:gd name="T5" fmla="*/ 194 h 210"/>
              <a:gd name="T6" fmla="*/ 100 w 167"/>
              <a:gd name="T7" fmla="*/ 210 h 210"/>
              <a:gd name="T8" fmla="*/ 76 w 167"/>
              <a:gd name="T9" fmla="*/ 203 h 210"/>
              <a:gd name="T10" fmla="*/ 64 w 167"/>
              <a:gd name="T11" fmla="*/ 182 h 210"/>
              <a:gd name="T12" fmla="*/ 52 w 167"/>
              <a:gd name="T13" fmla="*/ 176 h 210"/>
              <a:gd name="T14" fmla="*/ 32 w 167"/>
              <a:gd name="T15" fmla="*/ 183 h 210"/>
              <a:gd name="T16" fmla="*/ 10 w 167"/>
              <a:gd name="T17" fmla="*/ 175 h 210"/>
              <a:gd name="T18" fmla="*/ 0 w 167"/>
              <a:gd name="T19" fmla="*/ 150 h 210"/>
              <a:gd name="T20" fmla="*/ 12 w 167"/>
              <a:gd name="T21" fmla="*/ 116 h 210"/>
              <a:gd name="T22" fmla="*/ 33 w 167"/>
              <a:gd name="T23" fmla="*/ 104 h 210"/>
              <a:gd name="T24" fmla="*/ 54 w 167"/>
              <a:gd name="T25" fmla="*/ 110 h 210"/>
              <a:gd name="T26" fmla="*/ 66 w 167"/>
              <a:gd name="T27" fmla="*/ 128 h 210"/>
              <a:gd name="T28" fmla="*/ 80 w 167"/>
              <a:gd name="T29" fmla="*/ 131 h 210"/>
              <a:gd name="T30" fmla="*/ 101 w 167"/>
              <a:gd name="T31" fmla="*/ 122 h 210"/>
              <a:gd name="T32" fmla="*/ 41 w 167"/>
              <a:gd name="T33" fmla="*/ 122 h 210"/>
              <a:gd name="T34" fmla="*/ 27 w 167"/>
              <a:gd name="T35" fmla="*/ 123 h 210"/>
              <a:gd name="T36" fmla="*/ 16 w 167"/>
              <a:gd name="T37" fmla="*/ 137 h 210"/>
              <a:gd name="T38" fmla="*/ 27 w 167"/>
              <a:gd name="T39" fmla="*/ 164 h 210"/>
              <a:gd name="T40" fmla="*/ 42 w 167"/>
              <a:gd name="T41" fmla="*/ 164 h 210"/>
              <a:gd name="T42" fmla="*/ 59 w 167"/>
              <a:gd name="T43" fmla="*/ 151 h 210"/>
              <a:gd name="T44" fmla="*/ 41 w 167"/>
              <a:gd name="T45" fmla="*/ 122 h 210"/>
              <a:gd name="T46" fmla="*/ 100 w 167"/>
              <a:gd name="T47" fmla="*/ 140 h 210"/>
              <a:gd name="T48" fmla="*/ 82 w 167"/>
              <a:gd name="T49" fmla="*/ 148 h 210"/>
              <a:gd name="T50" fmla="*/ 74 w 167"/>
              <a:gd name="T51" fmla="*/ 170 h 210"/>
              <a:gd name="T52" fmla="*/ 83 w 167"/>
              <a:gd name="T53" fmla="*/ 187 h 210"/>
              <a:gd name="T54" fmla="*/ 107 w 167"/>
              <a:gd name="T55" fmla="*/ 190 h 210"/>
              <a:gd name="T56" fmla="*/ 120 w 167"/>
              <a:gd name="T57" fmla="*/ 152 h 210"/>
              <a:gd name="T58" fmla="*/ 113 w 167"/>
              <a:gd name="T59" fmla="*/ 7 h 210"/>
              <a:gd name="T60" fmla="*/ 144 w 167"/>
              <a:gd name="T61" fmla="*/ 23 h 210"/>
              <a:gd name="T62" fmla="*/ 164 w 167"/>
              <a:gd name="T63" fmla="*/ 48 h 210"/>
              <a:gd name="T64" fmla="*/ 163 w 167"/>
              <a:gd name="T65" fmla="*/ 84 h 210"/>
              <a:gd name="T66" fmla="*/ 156 w 167"/>
              <a:gd name="T67" fmla="*/ 99 h 210"/>
              <a:gd name="T68" fmla="*/ 150 w 167"/>
              <a:gd name="T69" fmla="*/ 106 h 210"/>
              <a:gd name="T70" fmla="*/ 143 w 167"/>
              <a:gd name="T71" fmla="*/ 105 h 210"/>
              <a:gd name="T72" fmla="*/ 138 w 167"/>
              <a:gd name="T73" fmla="*/ 103 h 210"/>
              <a:gd name="T74" fmla="*/ 138 w 167"/>
              <a:gd name="T75" fmla="*/ 100 h 210"/>
              <a:gd name="T76" fmla="*/ 143 w 167"/>
              <a:gd name="T77" fmla="*/ 93 h 210"/>
              <a:gd name="T78" fmla="*/ 150 w 167"/>
              <a:gd name="T79" fmla="*/ 79 h 210"/>
              <a:gd name="T80" fmla="*/ 146 w 167"/>
              <a:gd name="T81" fmla="*/ 47 h 210"/>
              <a:gd name="T82" fmla="*/ 119 w 167"/>
              <a:gd name="T83" fmla="*/ 28 h 210"/>
              <a:gd name="T84" fmla="*/ 116 w 167"/>
              <a:gd name="T85" fmla="*/ 59 h 210"/>
              <a:gd name="T86" fmla="*/ 96 w 167"/>
              <a:gd name="T87" fmla="*/ 84 h 210"/>
              <a:gd name="T88" fmla="*/ 67 w 167"/>
              <a:gd name="T89" fmla="*/ 83 h 210"/>
              <a:gd name="T90" fmla="*/ 41 w 167"/>
              <a:gd name="T91" fmla="*/ 63 h 210"/>
              <a:gd name="T92" fmla="*/ 40 w 167"/>
              <a:gd name="T93" fmla="*/ 27 h 210"/>
              <a:gd name="T94" fmla="*/ 56 w 167"/>
              <a:gd name="T95" fmla="*/ 6 h 210"/>
              <a:gd name="T96" fmla="*/ 81 w 167"/>
              <a:gd name="T97" fmla="*/ 0 h 210"/>
              <a:gd name="T98" fmla="*/ 113 w 167"/>
              <a:gd name="T99" fmla="*/ 7 h 210"/>
              <a:gd name="T100" fmla="*/ 84 w 167"/>
              <a:gd name="T101" fmla="*/ 18 h 210"/>
              <a:gd name="T102" fmla="*/ 59 w 167"/>
              <a:gd name="T103" fmla="*/ 23 h 210"/>
              <a:gd name="T104" fmla="*/ 51 w 167"/>
              <a:gd name="T105" fmla="*/ 45 h 210"/>
              <a:gd name="T106" fmla="*/ 62 w 167"/>
              <a:gd name="T107" fmla="*/ 61 h 210"/>
              <a:gd name="T108" fmla="*/ 82 w 167"/>
              <a:gd name="T109" fmla="*/ 68 h 210"/>
              <a:gd name="T110" fmla="*/ 99 w 167"/>
              <a:gd name="T111" fmla="*/ 62 h 210"/>
              <a:gd name="T112" fmla="*/ 107 w 167"/>
              <a:gd name="T113" fmla="*/ 37 h 21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67"/>
              <a:gd name="T172" fmla="*/ 0 h 210"/>
              <a:gd name="T173" fmla="*/ 167 w 167"/>
              <a:gd name="T174" fmla="*/ 210 h 21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67" h="210">
                <a:moveTo>
                  <a:pt x="112" y="123"/>
                </a:moveTo>
                <a:cubicBezTo>
                  <a:pt x="118" y="125"/>
                  <a:pt x="122" y="128"/>
                  <a:pt x="126" y="131"/>
                </a:cubicBezTo>
                <a:cubicBezTo>
                  <a:pt x="129" y="135"/>
                  <a:pt x="132" y="139"/>
                  <a:pt x="133" y="143"/>
                </a:cubicBezTo>
                <a:cubicBezTo>
                  <a:pt x="135" y="148"/>
                  <a:pt x="136" y="153"/>
                  <a:pt x="135" y="159"/>
                </a:cubicBezTo>
                <a:cubicBezTo>
                  <a:pt x="135" y="165"/>
                  <a:pt x="133" y="171"/>
                  <a:pt x="131" y="178"/>
                </a:cubicBezTo>
                <a:cubicBezTo>
                  <a:pt x="129" y="184"/>
                  <a:pt x="126" y="190"/>
                  <a:pt x="123" y="194"/>
                </a:cubicBezTo>
                <a:cubicBezTo>
                  <a:pt x="120" y="199"/>
                  <a:pt x="117" y="203"/>
                  <a:pt x="113" y="205"/>
                </a:cubicBezTo>
                <a:cubicBezTo>
                  <a:pt x="109" y="208"/>
                  <a:pt x="105" y="209"/>
                  <a:pt x="100" y="210"/>
                </a:cubicBezTo>
                <a:cubicBezTo>
                  <a:pt x="96" y="210"/>
                  <a:pt x="91" y="210"/>
                  <a:pt x="86" y="208"/>
                </a:cubicBezTo>
                <a:cubicBezTo>
                  <a:pt x="82" y="207"/>
                  <a:pt x="79" y="205"/>
                  <a:pt x="76" y="203"/>
                </a:cubicBezTo>
                <a:cubicBezTo>
                  <a:pt x="73" y="200"/>
                  <a:pt x="71" y="197"/>
                  <a:pt x="69" y="194"/>
                </a:cubicBezTo>
                <a:cubicBezTo>
                  <a:pt x="67" y="191"/>
                  <a:pt x="66" y="187"/>
                  <a:pt x="64" y="182"/>
                </a:cubicBezTo>
                <a:cubicBezTo>
                  <a:pt x="63" y="178"/>
                  <a:pt x="62" y="173"/>
                  <a:pt x="62" y="168"/>
                </a:cubicBezTo>
                <a:cubicBezTo>
                  <a:pt x="58" y="171"/>
                  <a:pt x="55" y="174"/>
                  <a:pt x="52" y="176"/>
                </a:cubicBezTo>
                <a:cubicBezTo>
                  <a:pt x="49" y="178"/>
                  <a:pt x="45" y="180"/>
                  <a:pt x="42" y="181"/>
                </a:cubicBezTo>
                <a:cubicBezTo>
                  <a:pt x="39" y="182"/>
                  <a:pt x="35" y="183"/>
                  <a:pt x="32" y="183"/>
                </a:cubicBezTo>
                <a:cubicBezTo>
                  <a:pt x="29" y="183"/>
                  <a:pt x="25" y="182"/>
                  <a:pt x="22" y="181"/>
                </a:cubicBezTo>
                <a:cubicBezTo>
                  <a:pt x="18" y="180"/>
                  <a:pt x="14" y="178"/>
                  <a:pt x="10" y="175"/>
                </a:cubicBezTo>
                <a:cubicBezTo>
                  <a:pt x="7" y="172"/>
                  <a:pt x="5" y="168"/>
                  <a:pt x="3" y="164"/>
                </a:cubicBezTo>
                <a:cubicBezTo>
                  <a:pt x="1" y="160"/>
                  <a:pt x="0" y="155"/>
                  <a:pt x="0" y="150"/>
                </a:cubicBezTo>
                <a:cubicBezTo>
                  <a:pt x="1" y="144"/>
                  <a:pt x="2" y="138"/>
                  <a:pt x="4" y="132"/>
                </a:cubicBezTo>
                <a:cubicBezTo>
                  <a:pt x="6" y="125"/>
                  <a:pt x="9" y="120"/>
                  <a:pt x="12" y="116"/>
                </a:cubicBezTo>
                <a:cubicBezTo>
                  <a:pt x="15" y="112"/>
                  <a:pt x="18" y="109"/>
                  <a:pt x="22" y="107"/>
                </a:cubicBezTo>
                <a:cubicBezTo>
                  <a:pt x="25" y="105"/>
                  <a:pt x="29" y="104"/>
                  <a:pt x="33" y="104"/>
                </a:cubicBezTo>
                <a:cubicBezTo>
                  <a:pt x="37" y="103"/>
                  <a:pt x="41" y="104"/>
                  <a:pt x="45" y="105"/>
                </a:cubicBezTo>
                <a:cubicBezTo>
                  <a:pt x="49" y="107"/>
                  <a:pt x="52" y="108"/>
                  <a:pt x="54" y="110"/>
                </a:cubicBezTo>
                <a:cubicBezTo>
                  <a:pt x="57" y="112"/>
                  <a:pt x="59" y="115"/>
                  <a:pt x="61" y="118"/>
                </a:cubicBezTo>
                <a:cubicBezTo>
                  <a:pt x="63" y="121"/>
                  <a:pt x="65" y="124"/>
                  <a:pt x="66" y="128"/>
                </a:cubicBezTo>
                <a:cubicBezTo>
                  <a:pt x="67" y="132"/>
                  <a:pt x="68" y="136"/>
                  <a:pt x="69" y="140"/>
                </a:cubicBezTo>
                <a:cubicBezTo>
                  <a:pt x="73" y="137"/>
                  <a:pt x="77" y="133"/>
                  <a:pt x="80" y="131"/>
                </a:cubicBezTo>
                <a:cubicBezTo>
                  <a:pt x="84" y="128"/>
                  <a:pt x="87" y="126"/>
                  <a:pt x="91" y="124"/>
                </a:cubicBezTo>
                <a:cubicBezTo>
                  <a:pt x="95" y="123"/>
                  <a:pt x="98" y="122"/>
                  <a:pt x="101" y="122"/>
                </a:cubicBezTo>
                <a:cubicBezTo>
                  <a:pt x="105" y="122"/>
                  <a:pt x="109" y="122"/>
                  <a:pt x="112" y="123"/>
                </a:cubicBezTo>
                <a:close/>
                <a:moveTo>
                  <a:pt x="41" y="122"/>
                </a:moveTo>
                <a:cubicBezTo>
                  <a:pt x="39" y="121"/>
                  <a:pt x="36" y="121"/>
                  <a:pt x="33" y="121"/>
                </a:cubicBezTo>
                <a:cubicBezTo>
                  <a:pt x="31" y="121"/>
                  <a:pt x="29" y="122"/>
                  <a:pt x="27" y="123"/>
                </a:cubicBezTo>
                <a:cubicBezTo>
                  <a:pt x="24" y="125"/>
                  <a:pt x="22" y="126"/>
                  <a:pt x="21" y="129"/>
                </a:cubicBezTo>
                <a:cubicBezTo>
                  <a:pt x="19" y="131"/>
                  <a:pt x="18" y="134"/>
                  <a:pt x="16" y="137"/>
                </a:cubicBezTo>
                <a:cubicBezTo>
                  <a:pt x="14" y="144"/>
                  <a:pt x="14" y="150"/>
                  <a:pt x="16" y="155"/>
                </a:cubicBezTo>
                <a:cubicBezTo>
                  <a:pt x="18" y="159"/>
                  <a:pt x="21" y="163"/>
                  <a:pt x="27" y="164"/>
                </a:cubicBezTo>
                <a:cubicBezTo>
                  <a:pt x="29" y="165"/>
                  <a:pt x="32" y="166"/>
                  <a:pt x="34" y="166"/>
                </a:cubicBezTo>
                <a:cubicBezTo>
                  <a:pt x="37" y="165"/>
                  <a:pt x="39" y="165"/>
                  <a:pt x="42" y="164"/>
                </a:cubicBezTo>
                <a:cubicBezTo>
                  <a:pt x="44" y="162"/>
                  <a:pt x="47" y="161"/>
                  <a:pt x="50" y="159"/>
                </a:cubicBezTo>
                <a:cubicBezTo>
                  <a:pt x="52" y="157"/>
                  <a:pt x="55" y="154"/>
                  <a:pt x="59" y="151"/>
                </a:cubicBezTo>
                <a:cubicBezTo>
                  <a:pt x="58" y="143"/>
                  <a:pt x="56" y="137"/>
                  <a:pt x="53" y="132"/>
                </a:cubicBezTo>
                <a:cubicBezTo>
                  <a:pt x="50" y="127"/>
                  <a:pt x="46" y="124"/>
                  <a:pt x="41" y="122"/>
                </a:cubicBezTo>
                <a:close/>
                <a:moveTo>
                  <a:pt x="108" y="141"/>
                </a:moveTo>
                <a:cubicBezTo>
                  <a:pt x="105" y="140"/>
                  <a:pt x="102" y="139"/>
                  <a:pt x="100" y="140"/>
                </a:cubicBezTo>
                <a:cubicBezTo>
                  <a:pt x="97" y="140"/>
                  <a:pt x="94" y="141"/>
                  <a:pt x="91" y="142"/>
                </a:cubicBezTo>
                <a:cubicBezTo>
                  <a:pt x="88" y="144"/>
                  <a:pt x="85" y="146"/>
                  <a:pt x="82" y="148"/>
                </a:cubicBezTo>
                <a:cubicBezTo>
                  <a:pt x="79" y="151"/>
                  <a:pt x="76" y="154"/>
                  <a:pt x="72" y="158"/>
                </a:cubicBezTo>
                <a:cubicBezTo>
                  <a:pt x="73" y="163"/>
                  <a:pt x="74" y="167"/>
                  <a:pt x="74" y="170"/>
                </a:cubicBezTo>
                <a:cubicBezTo>
                  <a:pt x="75" y="174"/>
                  <a:pt x="77" y="177"/>
                  <a:pt x="78" y="180"/>
                </a:cubicBezTo>
                <a:cubicBezTo>
                  <a:pt x="80" y="183"/>
                  <a:pt x="81" y="185"/>
                  <a:pt x="83" y="187"/>
                </a:cubicBezTo>
                <a:cubicBezTo>
                  <a:pt x="85" y="189"/>
                  <a:pt x="88" y="190"/>
                  <a:pt x="90" y="191"/>
                </a:cubicBezTo>
                <a:cubicBezTo>
                  <a:pt x="97" y="193"/>
                  <a:pt x="102" y="193"/>
                  <a:pt x="107" y="190"/>
                </a:cubicBezTo>
                <a:cubicBezTo>
                  <a:pt x="112" y="186"/>
                  <a:pt x="116" y="181"/>
                  <a:pt x="119" y="172"/>
                </a:cubicBezTo>
                <a:cubicBezTo>
                  <a:pt x="122" y="164"/>
                  <a:pt x="122" y="157"/>
                  <a:pt x="120" y="152"/>
                </a:cubicBezTo>
                <a:cubicBezTo>
                  <a:pt x="118" y="146"/>
                  <a:pt x="114" y="143"/>
                  <a:pt x="108" y="141"/>
                </a:cubicBezTo>
                <a:close/>
                <a:moveTo>
                  <a:pt x="113" y="7"/>
                </a:moveTo>
                <a:cubicBezTo>
                  <a:pt x="118" y="9"/>
                  <a:pt x="124" y="11"/>
                  <a:pt x="129" y="14"/>
                </a:cubicBezTo>
                <a:cubicBezTo>
                  <a:pt x="134" y="16"/>
                  <a:pt x="139" y="19"/>
                  <a:pt x="144" y="23"/>
                </a:cubicBezTo>
                <a:cubicBezTo>
                  <a:pt x="148" y="26"/>
                  <a:pt x="152" y="30"/>
                  <a:pt x="156" y="34"/>
                </a:cubicBezTo>
                <a:cubicBezTo>
                  <a:pt x="159" y="38"/>
                  <a:pt x="162" y="43"/>
                  <a:pt x="164" y="48"/>
                </a:cubicBezTo>
                <a:cubicBezTo>
                  <a:pt x="166" y="53"/>
                  <a:pt x="167" y="58"/>
                  <a:pt x="167" y="64"/>
                </a:cubicBezTo>
                <a:cubicBezTo>
                  <a:pt x="167" y="70"/>
                  <a:pt x="166" y="77"/>
                  <a:pt x="163" y="84"/>
                </a:cubicBezTo>
                <a:cubicBezTo>
                  <a:pt x="162" y="87"/>
                  <a:pt x="161" y="90"/>
                  <a:pt x="160" y="92"/>
                </a:cubicBezTo>
                <a:cubicBezTo>
                  <a:pt x="159" y="94"/>
                  <a:pt x="158" y="97"/>
                  <a:pt x="156" y="99"/>
                </a:cubicBezTo>
                <a:cubicBezTo>
                  <a:pt x="155" y="100"/>
                  <a:pt x="154" y="102"/>
                  <a:pt x="153" y="103"/>
                </a:cubicBezTo>
                <a:cubicBezTo>
                  <a:pt x="152" y="104"/>
                  <a:pt x="151" y="105"/>
                  <a:pt x="150" y="106"/>
                </a:cubicBezTo>
                <a:cubicBezTo>
                  <a:pt x="149" y="106"/>
                  <a:pt x="148" y="106"/>
                  <a:pt x="147" y="106"/>
                </a:cubicBezTo>
                <a:cubicBezTo>
                  <a:pt x="146" y="106"/>
                  <a:pt x="145" y="106"/>
                  <a:pt x="143" y="105"/>
                </a:cubicBezTo>
                <a:cubicBezTo>
                  <a:pt x="142" y="105"/>
                  <a:pt x="141" y="104"/>
                  <a:pt x="140" y="104"/>
                </a:cubicBezTo>
                <a:cubicBezTo>
                  <a:pt x="139" y="104"/>
                  <a:pt x="139" y="103"/>
                  <a:pt x="138" y="103"/>
                </a:cubicBezTo>
                <a:cubicBezTo>
                  <a:pt x="138" y="103"/>
                  <a:pt x="138" y="102"/>
                  <a:pt x="137" y="102"/>
                </a:cubicBezTo>
                <a:cubicBezTo>
                  <a:pt x="137" y="101"/>
                  <a:pt x="138" y="101"/>
                  <a:pt x="138" y="100"/>
                </a:cubicBezTo>
                <a:cubicBezTo>
                  <a:pt x="138" y="100"/>
                  <a:pt x="139" y="99"/>
                  <a:pt x="139" y="98"/>
                </a:cubicBezTo>
                <a:cubicBezTo>
                  <a:pt x="140" y="97"/>
                  <a:pt x="141" y="95"/>
                  <a:pt x="143" y="93"/>
                </a:cubicBezTo>
                <a:cubicBezTo>
                  <a:pt x="144" y="92"/>
                  <a:pt x="145" y="90"/>
                  <a:pt x="147" y="87"/>
                </a:cubicBezTo>
                <a:cubicBezTo>
                  <a:pt x="148" y="85"/>
                  <a:pt x="149" y="82"/>
                  <a:pt x="150" y="79"/>
                </a:cubicBezTo>
                <a:cubicBezTo>
                  <a:pt x="153" y="72"/>
                  <a:pt x="153" y="67"/>
                  <a:pt x="152" y="61"/>
                </a:cubicBezTo>
                <a:cubicBezTo>
                  <a:pt x="151" y="56"/>
                  <a:pt x="149" y="51"/>
                  <a:pt x="146" y="47"/>
                </a:cubicBezTo>
                <a:cubicBezTo>
                  <a:pt x="143" y="43"/>
                  <a:pt x="139" y="39"/>
                  <a:pt x="135" y="36"/>
                </a:cubicBezTo>
                <a:cubicBezTo>
                  <a:pt x="130" y="33"/>
                  <a:pt x="124" y="30"/>
                  <a:pt x="119" y="28"/>
                </a:cubicBezTo>
                <a:cubicBezTo>
                  <a:pt x="119" y="32"/>
                  <a:pt x="120" y="37"/>
                  <a:pt x="120" y="42"/>
                </a:cubicBezTo>
                <a:cubicBezTo>
                  <a:pt x="120" y="47"/>
                  <a:pt x="118" y="53"/>
                  <a:pt x="116" y="59"/>
                </a:cubicBezTo>
                <a:cubicBezTo>
                  <a:pt x="114" y="66"/>
                  <a:pt x="111" y="71"/>
                  <a:pt x="107" y="75"/>
                </a:cubicBezTo>
                <a:cubicBezTo>
                  <a:pt x="104" y="79"/>
                  <a:pt x="100" y="82"/>
                  <a:pt x="96" y="84"/>
                </a:cubicBezTo>
                <a:cubicBezTo>
                  <a:pt x="92" y="86"/>
                  <a:pt x="87" y="87"/>
                  <a:pt x="82" y="86"/>
                </a:cubicBezTo>
                <a:cubicBezTo>
                  <a:pt x="77" y="86"/>
                  <a:pt x="72" y="85"/>
                  <a:pt x="67" y="83"/>
                </a:cubicBezTo>
                <a:cubicBezTo>
                  <a:pt x="61" y="81"/>
                  <a:pt x="56" y="79"/>
                  <a:pt x="52" y="75"/>
                </a:cubicBezTo>
                <a:cubicBezTo>
                  <a:pt x="48" y="72"/>
                  <a:pt x="44" y="68"/>
                  <a:pt x="41" y="63"/>
                </a:cubicBezTo>
                <a:cubicBezTo>
                  <a:pt x="39" y="59"/>
                  <a:pt x="37" y="53"/>
                  <a:pt x="37" y="47"/>
                </a:cubicBezTo>
                <a:cubicBezTo>
                  <a:pt x="36" y="41"/>
                  <a:pt x="37" y="34"/>
                  <a:pt x="40" y="27"/>
                </a:cubicBezTo>
                <a:cubicBezTo>
                  <a:pt x="42" y="22"/>
                  <a:pt x="44" y="18"/>
                  <a:pt x="47" y="14"/>
                </a:cubicBezTo>
                <a:cubicBezTo>
                  <a:pt x="49" y="11"/>
                  <a:pt x="52" y="8"/>
                  <a:pt x="56" y="6"/>
                </a:cubicBezTo>
                <a:cubicBezTo>
                  <a:pt x="59" y="4"/>
                  <a:pt x="63" y="2"/>
                  <a:pt x="67" y="1"/>
                </a:cubicBezTo>
                <a:cubicBezTo>
                  <a:pt x="72" y="0"/>
                  <a:pt x="76" y="0"/>
                  <a:pt x="81" y="0"/>
                </a:cubicBezTo>
                <a:cubicBezTo>
                  <a:pt x="86" y="1"/>
                  <a:pt x="91" y="1"/>
                  <a:pt x="96" y="3"/>
                </a:cubicBezTo>
                <a:cubicBezTo>
                  <a:pt x="102" y="4"/>
                  <a:pt x="107" y="5"/>
                  <a:pt x="113" y="7"/>
                </a:cubicBezTo>
                <a:close/>
                <a:moveTo>
                  <a:pt x="105" y="24"/>
                </a:moveTo>
                <a:cubicBezTo>
                  <a:pt x="97" y="21"/>
                  <a:pt x="90" y="19"/>
                  <a:pt x="84" y="18"/>
                </a:cubicBezTo>
                <a:cubicBezTo>
                  <a:pt x="78" y="17"/>
                  <a:pt x="73" y="17"/>
                  <a:pt x="69" y="18"/>
                </a:cubicBezTo>
                <a:cubicBezTo>
                  <a:pt x="65" y="19"/>
                  <a:pt x="61" y="21"/>
                  <a:pt x="59" y="23"/>
                </a:cubicBezTo>
                <a:cubicBezTo>
                  <a:pt x="56" y="26"/>
                  <a:pt x="54" y="29"/>
                  <a:pt x="53" y="33"/>
                </a:cubicBezTo>
                <a:cubicBezTo>
                  <a:pt x="51" y="37"/>
                  <a:pt x="51" y="41"/>
                  <a:pt x="51" y="45"/>
                </a:cubicBezTo>
                <a:cubicBezTo>
                  <a:pt x="52" y="48"/>
                  <a:pt x="53" y="51"/>
                  <a:pt x="55" y="54"/>
                </a:cubicBezTo>
                <a:cubicBezTo>
                  <a:pt x="57" y="57"/>
                  <a:pt x="59" y="59"/>
                  <a:pt x="62" y="61"/>
                </a:cubicBezTo>
                <a:cubicBezTo>
                  <a:pt x="65" y="63"/>
                  <a:pt x="68" y="65"/>
                  <a:pt x="71" y="66"/>
                </a:cubicBezTo>
                <a:cubicBezTo>
                  <a:pt x="75" y="67"/>
                  <a:pt x="79" y="68"/>
                  <a:pt x="82" y="68"/>
                </a:cubicBezTo>
                <a:cubicBezTo>
                  <a:pt x="85" y="69"/>
                  <a:pt x="89" y="68"/>
                  <a:pt x="91" y="67"/>
                </a:cubicBezTo>
                <a:cubicBezTo>
                  <a:pt x="94" y="66"/>
                  <a:pt x="97" y="64"/>
                  <a:pt x="99" y="62"/>
                </a:cubicBezTo>
                <a:cubicBezTo>
                  <a:pt x="101" y="59"/>
                  <a:pt x="103" y="56"/>
                  <a:pt x="104" y="52"/>
                </a:cubicBezTo>
                <a:cubicBezTo>
                  <a:pt x="106" y="47"/>
                  <a:pt x="107" y="42"/>
                  <a:pt x="107" y="37"/>
                </a:cubicBezTo>
                <a:cubicBezTo>
                  <a:pt x="107" y="32"/>
                  <a:pt x="106" y="28"/>
                  <a:pt x="105" y="24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69" name="Freeform 322"/>
          <p:cNvSpPr>
            <a:spLocks/>
          </p:cNvSpPr>
          <p:nvPr/>
        </p:nvSpPr>
        <p:spPr bwMode="auto">
          <a:xfrm>
            <a:off x="2687638" y="3209925"/>
            <a:ext cx="33337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8 w 28"/>
              <a:gd name="T5" fmla="*/ 7 h 49"/>
              <a:gd name="T6" fmla="*/ 14 w 28"/>
              <a:gd name="T7" fmla="*/ 47 h 49"/>
              <a:gd name="T8" fmla="*/ 12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1 w 28"/>
              <a:gd name="T15" fmla="*/ 42 h 49"/>
              <a:gd name="T16" fmla="*/ 15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5" y="2"/>
                  <a:pt x="27" y="3"/>
                  <a:pt x="27" y="4"/>
                </a:cubicBezTo>
                <a:cubicBezTo>
                  <a:pt x="28" y="5"/>
                  <a:pt x="28" y="6"/>
                  <a:pt x="28" y="7"/>
                </a:cubicBezTo>
                <a:lnTo>
                  <a:pt x="14" y="47"/>
                </a:lnTo>
                <a:cubicBezTo>
                  <a:pt x="14" y="48"/>
                  <a:pt x="13" y="49"/>
                  <a:pt x="12" y="49"/>
                </a:cubicBezTo>
                <a:cubicBezTo>
                  <a:pt x="10" y="49"/>
                  <a:pt x="9" y="49"/>
                  <a:pt x="6" y="48"/>
                </a:cubicBezTo>
                <a:cubicBezTo>
                  <a:pt x="4" y="47"/>
                  <a:pt x="2" y="46"/>
                  <a:pt x="1" y="45"/>
                </a:cubicBezTo>
                <a:cubicBezTo>
                  <a:pt x="1" y="44"/>
                  <a:pt x="0" y="43"/>
                  <a:pt x="1" y="42"/>
                </a:cubicBezTo>
                <a:lnTo>
                  <a:pt x="15" y="2"/>
                </a:lnTo>
                <a:cubicBezTo>
                  <a:pt x="15" y="2"/>
                  <a:pt x="15" y="1"/>
                  <a:pt x="15" y="1"/>
                </a:cubicBezTo>
                <a:cubicBezTo>
                  <a:pt x="16" y="0"/>
                  <a:pt x="16" y="0"/>
                  <a:pt x="17" y="0"/>
                </a:cubicBezTo>
                <a:cubicBezTo>
                  <a:pt x="18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0" name="Freeform 323"/>
          <p:cNvSpPr>
            <a:spLocks noEditPoints="1"/>
          </p:cNvSpPr>
          <p:nvPr/>
        </p:nvSpPr>
        <p:spPr bwMode="auto">
          <a:xfrm>
            <a:off x="2646363" y="3062288"/>
            <a:ext cx="196850" cy="146050"/>
          </a:xfrm>
          <a:custGeom>
            <a:avLst/>
            <a:gdLst>
              <a:gd name="T0" fmla="*/ 92 w 178"/>
              <a:gd name="T1" fmla="*/ 106 h 198"/>
              <a:gd name="T2" fmla="*/ 119 w 178"/>
              <a:gd name="T3" fmla="*/ 125 h 198"/>
              <a:gd name="T4" fmla="*/ 130 w 178"/>
              <a:gd name="T5" fmla="*/ 156 h 198"/>
              <a:gd name="T6" fmla="*/ 123 w 178"/>
              <a:gd name="T7" fmla="*/ 184 h 198"/>
              <a:gd name="T8" fmla="*/ 116 w 178"/>
              <a:gd name="T9" fmla="*/ 195 h 198"/>
              <a:gd name="T10" fmla="*/ 111 w 178"/>
              <a:gd name="T11" fmla="*/ 198 h 198"/>
              <a:gd name="T12" fmla="*/ 103 w 178"/>
              <a:gd name="T13" fmla="*/ 196 h 198"/>
              <a:gd name="T14" fmla="*/ 101 w 178"/>
              <a:gd name="T15" fmla="*/ 193 h 198"/>
              <a:gd name="T16" fmla="*/ 103 w 178"/>
              <a:gd name="T17" fmla="*/ 189 h 198"/>
              <a:gd name="T18" fmla="*/ 110 w 178"/>
              <a:gd name="T19" fmla="*/ 179 h 198"/>
              <a:gd name="T20" fmla="*/ 116 w 178"/>
              <a:gd name="T21" fmla="*/ 153 h 198"/>
              <a:gd name="T22" fmla="*/ 98 w 178"/>
              <a:gd name="T23" fmla="*/ 127 h 198"/>
              <a:gd name="T24" fmla="*/ 83 w 178"/>
              <a:gd name="T25" fmla="*/ 133 h 198"/>
              <a:gd name="T26" fmla="*/ 71 w 178"/>
              <a:gd name="T27" fmla="*/ 167 h 198"/>
              <a:gd name="T28" fmla="*/ 45 w 178"/>
              <a:gd name="T29" fmla="*/ 178 h 198"/>
              <a:gd name="T30" fmla="*/ 15 w 178"/>
              <a:gd name="T31" fmla="*/ 167 h 198"/>
              <a:gd name="T32" fmla="*/ 0 w 178"/>
              <a:gd name="T33" fmla="*/ 139 h 198"/>
              <a:gd name="T34" fmla="*/ 10 w 178"/>
              <a:gd name="T35" fmla="*/ 106 h 198"/>
              <a:gd name="T36" fmla="*/ 31 w 178"/>
              <a:gd name="T37" fmla="*/ 93 h 198"/>
              <a:gd name="T38" fmla="*/ 60 w 178"/>
              <a:gd name="T39" fmla="*/ 94 h 198"/>
              <a:gd name="T40" fmla="*/ 69 w 178"/>
              <a:gd name="T41" fmla="*/ 115 h 198"/>
              <a:gd name="T42" fmla="*/ 32 w 178"/>
              <a:gd name="T43" fmla="*/ 110 h 198"/>
              <a:gd name="T44" fmla="*/ 16 w 178"/>
              <a:gd name="T45" fmla="*/ 125 h 198"/>
              <a:gd name="T46" fmla="*/ 18 w 178"/>
              <a:gd name="T47" fmla="*/ 146 h 198"/>
              <a:gd name="T48" fmla="*/ 35 w 178"/>
              <a:gd name="T49" fmla="*/ 157 h 198"/>
              <a:gd name="T50" fmla="*/ 55 w 178"/>
              <a:gd name="T51" fmla="*/ 159 h 198"/>
              <a:gd name="T52" fmla="*/ 68 w 178"/>
              <a:gd name="T53" fmla="*/ 143 h 198"/>
              <a:gd name="T54" fmla="*/ 69 w 178"/>
              <a:gd name="T55" fmla="*/ 115 h 198"/>
              <a:gd name="T56" fmla="*/ 176 w 178"/>
              <a:gd name="T57" fmla="*/ 16 h 198"/>
              <a:gd name="T58" fmla="*/ 178 w 178"/>
              <a:gd name="T59" fmla="*/ 19 h 198"/>
              <a:gd name="T60" fmla="*/ 156 w 178"/>
              <a:gd name="T61" fmla="*/ 85 h 198"/>
              <a:gd name="T62" fmla="*/ 154 w 178"/>
              <a:gd name="T63" fmla="*/ 87 h 198"/>
              <a:gd name="T64" fmla="*/ 148 w 178"/>
              <a:gd name="T65" fmla="*/ 86 h 198"/>
              <a:gd name="T66" fmla="*/ 143 w 178"/>
              <a:gd name="T67" fmla="*/ 84 h 198"/>
              <a:gd name="T68" fmla="*/ 143 w 178"/>
              <a:gd name="T69" fmla="*/ 81 h 198"/>
              <a:gd name="T70" fmla="*/ 57 w 178"/>
              <a:gd name="T71" fmla="*/ 22 h 198"/>
              <a:gd name="T72" fmla="*/ 63 w 178"/>
              <a:gd name="T73" fmla="*/ 54 h 198"/>
              <a:gd name="T74" fmla="*/ 60 w 178"/>
              <a:gd name="T75" fmla="*/ 56 h 198"/>
              <a:gd name="T76" fmla="*/ 53 w 178"/>
              <a:gd name="T77" fmla="*/ 54 h 198"/>
              <a:gd name="T78" fmla="*/ 50 w 178"/>
              <a:gd name="T79" fmla="*/ 52 h 198"/>
              <a:gd name="T80" fmla="*/ 41 w 178"/>
              <a:gd name="T81" fmla="*/ 15 h 198"/>
              <a:gd name="T82" fmla="*/ 41 w 178"/>
              <a:gd name="T83" fmla="*/ 12 h 198"/>
              <a:gd name="T84" fmla="*/ 43 w 178"/>
              <a:gd name="T85" fmla="*/ 7 h 198"/>
              <a:gd name="T86" fmla="*/ 46 w 178"/>
              <a:gd name="T87" fmla="*/ 1 h 198"/>
              <a:gd name="T88" fmla="*/ 48 w 178"/>
              <a:gd name="T89" fmla="*/ 1 h 198"/>
              <a:gd name="T90" fmla="*/ 165 w 178"/>
              <a:gd name="T91" fmla="*/ 16 h 198"/>
              <a:gd name="T92" fmla="*/ 167 w 178"/>
              <a:gd name="T93" fmla="*/ 14 h 198"/>
              <a:gd name="T94" fmla="*/ 173 w 178"/>
              <a:gd name="T95" fmla="*/ 15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78"/>
              <a:gd name="T145" fmla="*/ 0 h 198"/>
              <a:gd name="T146" fmla="*/ 178 w 178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78" h="198">
                <a:moveTo>
                  <a:pt x="76" y="99"/>
                </a:moveTo>
                <a:cubicBezTo>
                  <a:pt x="82" y="101"/>
                  <a:pt x="87" y="103"/>
                  <a:pt x="92" y="106"/>
                </a:cubicBezTo>
                <a:cubicBezTo>
                  <a:pt x="97" y="108"/>
                  <a:pt x="102" y="111"/>
                  <a:pt x="107" y="114"/>
                </a:cubicBezTo>
                <a:cubicBezTo>
                  <a:pt x="111" y="118"/>
                  <a:pt x="116" y="121"/>
                  <a:pt x="119" y="125"/>
                </a:cubicBezTo>
                <a:cubicBezTo>
                  <a:pt x="123" y="130"/>
                  <a:pt x="125" y="134"/>
                  <a:pt x="127" y="139"/>
                </a:cubicBezTo>
                <a:cubicBezTo>
                  <a:pt x="129" y="144"/>
                  <a:pt x="130" y="150"/>
                  <a:pt x="130" y="156"/>
                </a:cubicBezTo>
                <a:cubicBezTo>
                  <a:pt x="130" y="162"/>
                  <a:pt x="129" y="169"/>
                  <a:pt x="127" y="176"/>
                </a:cubicBezTo>
                <a:cubicBezTo>
                  <a:pt x="126" y="179"/>
                  <a:pt x="125" y="181"/>
                  <a:pt x="123" y="184"/>
                </a:cubicBezTo>
                <a:cubicBezTo>
                  <a:pt x="122" y="186"/>
                  <a:pt x="121" y="188"/>
                  <a:pt x="120" y="190"/>
                </a:cubicBezTo>
                <a:cubicBezTo>
                  <a:pt x="118" y="192"/>
                  <a:pt x="117" y="194"/>
                  <a:pt x="116" y="195"/>
                </a:cubicBezTo>
                <a:cubicBezTo>
                  <a:pt x="115" y="196"/>
                  <a:pt x="114" y="197"/>
                  <a:pt x="113" y="197"/>
                </a:cubicBezTo>
                <a:cubicBezTo>
                  <a:pt x="113" y="198"/>
                  <a:pt x="112" y="198"/>
                  <a:pt x="111" y="198"/>
                </a:cubicBezTo>
                <a:cubicBezTo>
                  <a:pt x="110" y="198"/>
                  <a:pt x="108" y="198"/>
                  <a:pt x="107" y="197"/>
                </a:cubicBezTo>
                <a:cubicBezTo>
                  <a:pt x="105" y="196"/>
                  <a:pt x="104" y="196"/>
                  <a:pt x="103" y="196"/>
                </a:cubicBezTo>
                <a:cubicBezTo>
                  <a:pt x="102" y="195"/>
                  <a:pt x="102" y="195"/>
                  <a:pt x="101" y="195"/>
                </a:cubicBezTo>
                <a:cubicBezTo>
                  <a:pt x="101" y="194"/>
                  <a:pt x="101" y="194"/>
                  <a:pt x="101" y="193"/>
                </a:cubicBezTo>
                <a:cubicBezTo>
                  <a:pt x="101" y="193"/>
                  <a:pt x="101" y="193"/>
                  <a:pt x="101" y="192"/>
                </a:cubicBezTo>
                <a:cubicBezTo>
                  <a:pt x="101" y="191"/>
                  <a:pt x="102" y="190"/>
                  <a:pt x="103" y="189"/>
                </a:cubicBezTo>
                <a:cubicBezTo>
                  <a:pt x="104" y="188"/>
                  <a:pt x="105" y="187"/>
                  <a:pt x="106" y="185"/>
                </a:cubicBezTo>
                <a:cubicBezTo>
                  <a:pt x="107" y="183"/>
                  <a:pt x="109" y="181"/>
                  <a:pt x="110" y="179"/>
                </a:cubicBezTo>
                <a:cubicBezTo>
                  <a:pt x="111" y="176"/>
                  <a:pt x="113" y="173"/>
                  <a:pt x="114" y="170"/>
                </a:cubicBezTo>
                <a:cubicBezTo>
                  <a:pt x="116" y="164"/>
                  <a:pt x="116" y="158"/>
                  <a:pt x="116" y="153"/>
                </a:cubicBezTo>
                <a:cubicBezTo>
                  <a:pt x="115" y="148"/>
                  <a:pt x="113" y="143"/>
                  <a:pt x="110" y="139"/>
                </a:cubicBezTo>
                <a:cubicBezTo>
                  <a:pt x="107" y="134"/>
                  <a:pt x="103" y="131"/>
                  <a:pt x="98" y="127"/>
                </a:cubicBezTo>
                <a:cubicBezTo>
                  <a:pt x="93" y="124"/>
                  <a:pt x="88" y="122"/>
                  <a:pt x="82" y="119"/>
                </a:cubicBezTo>
                <a:cubicBezTo>
                  <a:pt x="83" y="123"/>
                  <a:pt x="83" y="128"/>
                  <a:pt x="83" y="133"/>
                </a:cubicBezTo>
                <a:cubicBezTo>
                  <a:pt x="83" y="139"/>
                  <a:pt x="82" y="144"/>
                  <a:pt x="80" y="151"/>
                </a:cubicBezTo>
                <a:cubicBezTo>
                  <a:pt x="77" y="157"/>
                  <a:pt x="74" y="163"/>
                  <a:pt x="71" y="167"/>
                </a:cubicBezTo>
                <a:cubicBezTo>
                  <a:pt x="67" y="171"/>
                  <a:pt x="63" y="174"/>
                  <a:pt x="59" y="176"/>
                </a:cubicBezTo>
                <a:cubicBezTo>
                  <a:pt x="55" y="177"/>
                  <a:pt x="50" y="178"/>
                  <a:pt x="45" y="178"/>
                </a:cubicBezTo>
                <a:cubicBezTo>
                  <a:pt x="41" y="178"/>
                  <a:pt x="35" y="176"/>
                  <a:pt x="30" y="175"/>
                </a:cubicBezTo>
                <a:cubicBezTo>
                  <a:pt x="25" y="173"/>
                  <a:pt x="20" y="170"/>
                  <a:pt x="15" y="167"/>
                </a:cubicBezTo>
                <a:cubicBezTo>
                  <a:pt x="11" y="164"/>
                  <a:pt x="7" y="160"/>
                  <a:pt x="5" y="155"/>
                </a:cubicBezTo>
                <a:cubicBezTo>
                  <a:pt x="2" y="150"/>
                  <a:pt x="1" y="145"/>
                  <a:pt x="0" y="139"/>
                </a:cubicBezTo>
                <a:cubicBezTo>
                  <a:pt x="0" y="133"/>
                  <a:pt x="1" y="126"/>
                  <a:pt x="3" y="119"/>
                </a:cubicBezTo>
                <a:cubicBezTo>
                  <a:pt x="5" y="114"/>
                  <a:pt x="7" y="109"/>
                  <a:pt x="10" y="106"/>
                </a:cubicBezTo>
                <a:cubicBezTo>
                  <a:pt x="13" y="102"/>
                  <a:pt x="16" y="99"/>
                  <a:pt x="19" y="97"/>
                </a:cubicBezTo>
                <a:cubicBezTo>
                  <a:pt x="23" y="95"/>
                  <a:pt x="27" y="94"/>
                  <a:pt x="31" y="93"/>
                </a:cubicBezTo>
                <a:cubicBezTo>
                  <a:pt x="35" y="92"/>
                  <a:pt x="39" y="92"/>
                  <a:pt x="44" y="92"/>
                </a:cubicBezTo>
                <a:cubicBezTo>
                  <a:pt x="49" y="92"/>
                  <a:pt x="54" y="93"/>
                  <a:pt x="60" y="94"/>
                </a:cubicBezTo>
                <a:cubicBezTo>
                  <a:pt x="65" y="95"/>
                  <a:pt x="70" y="97"/>
                  <a:pt x="76" y="99"/>
                </a:cubicBezTo>
                <a:close/>
                <a:moveTo>
                  <a:pt x="69" y="115"/>
                </a:moveTo>
                <a:cubicBezTo>
                  <a:pt x="60" y="112"/>
                  <a:pt x="53" y="110"/>
                  <a:pt x="47" y="110"/>
                </a:cubicBezTo>
                <a:cubicBezTo>
                  <a:pt x="41" y="109"/>
                  <a:pt x="36" y="109"/>
                  <a:pt x="32" y="110"/>
                </a:cubicBezTo>
                <a:cubicBezTo>
                  <a:pt x="28" y="111"/>
                  <a:pt x="24" y="112"/>
                  <a:pt x="22" y="115"/>
                </a:cubicBezTo>
                <a:cubicBezTo>
                  <a:pt x="19" y="118"/>
                  <a:pt x="17" y="121"/>
                  <a:pt x="16" y="125"/>
                </a:cubicBezTo>
                <a:cubicBezTo>
                  <a:pt x="14" y="129"/>
                  <a:pt x="14" y="133"/>
                  <a:pt x="14" y="136"/>
                </a:cubicBezTo>
                <a:cubicBezTo>
                  <a:pt x="15" y="140"/>
                  <a:pt x="16" y="143"/>
                  <a:pt x="18" y="146"/>
                </a:cubicBezTo>
                <a:cubicBezTo>
                  <a:pt x="20" y="148"/>
                  <a:pt x="22" y="151"/>
                  <a:pt x="25" y="153"/>
                </a:cubicBezTo>
                <a:cubicBezTo>
                  <a:pt x="28" y="155"/>
                  <a:pt x="31" y="156"/>
                  <a:pt x="35" y="157"/>
                </a:cubicBezTo>
                <a:cubicBezTo>
                  <a:pt x="38" y="159"/>
                  <a:pt x="42" y="160"/>
                  <a:pt x="45" y="160"/>
                </a:cubicBezTo>
                <a:cubicBezTo>
                  <a:pt x="49" y="160"/>
                  <a:pt x="52" y="160"/>
                  <a:pt x="55" y="159"/>
                </a:cubicBezTo>
                <a:cubicBezTo>
                  <a:pt x="57" y="158"/>
                  <a:pt x="60" y="156"/>
                  <a:pt x="62" y="153"/>
                </a:cubicBezTo>
                <a:cubicBezTo>
                  <a:pt x="64" y="151"/>
                  <a:pt x="66" y="148"/>
                  <a:pt x="68" y="143"/>
                </a:cubicBezTo>
                <a:cubicBezTo>
                  <a:pt x="69" y="139"/>
                  <a:pt x="70" y="134"/>
                  <a:pt x="70" y="129"/>
                </a:cubicBezTo>
                <a:cubicBezTo>
                  <a:pt x="70" y="124"/>
                  <a:pt x="70" y="119"/>
                  <a:pt x="69" y="115"/>
                </a:cubicBezTo>
                <a:close/>
                <a:moveTo>
                  <a:pt x="173" y="15"/>
                </a:moveTo>
                <a:cubicBezTo>
                  <a:pt x="174" y="15"/>
                  <a:pt x="175" y="15"/>
                  <a:pt x="176" y="16"/>
                </a:cubicBezTo>
                <a:cubicBezTo>
                  <a:pt x="177" y="16"/>
                  <a:pt x="177" y="17"/>
                  <a:pt x="178" y="17"/>
                </a:cubicBezTo>
                <a:cubicBezTo>
                  <a:pt x="178" y="18"/>
                  <a:pt x="178" y="18"/>
                  <a:pt x="178" y="19"/>
                </a:cubicBezTo>
                <a:cubicBezTo>
                  <a:pt x="178" y="19"/>
                  <a:pt x="178" y="20"/>
                  <a:pt x="178" y="20"/>
                </a:cubicBezTo>
                <a:lnTo>
                  <a:pt x="156" y="85"/>
                </a:lnTo>
                <a:cubicBezTo>
                  <a:pt x="156" y="86"/>
                  <a:pt x="155" y="86"/>
                  <a:pt x="155" y="86"/>
                </a:cubicBezTo>
                <a:cubicBezTo>
                  <a:pt x="155" y="87"/>
                  <a:pt x="154" y="87"/>
                  <a:pt x="154" y="87"/>
                </a:cubicBezTo>
                <a:cubicBezTo>
                  <a:pt x="153" y="87"/>
                  <a:pt x="152" y="87"/>
                  <a:pt x="151" y="87"/>
                </a:cubicBezTo>
                <a:cubicBezTo>
                  <a:pt x="150" y="87"/>
                  <a:pt x="149" y="87"/>
                  <a:pt x="148" y="86"/>
                </a:cubicBezTo>
                <a:cubicBezTo>
                  <a:pt x="147" y="86"/>
                  <a:pt x="146" y="86"/>
                  <a:pt x="145" y="85"/>
                </a:cubicBezTo>
                <a:cubicBezTo>
                  <a:pt x="144" y="85"/>
                  <a:pt x="144" y="84"/>
                  <a:pt x="143" y="84"/>
                </a:cubicBezTo>
                <a:cubicBezTo>
                  <a:pt x="143" y="83"/>
                  <a:pt x="143" y="83"/>
                  <a:pt x="143" y="82"/>
                </a:cubicBezTo>
                <a:cubicBezTo>
                  <a:pt x="142" y="82"/>
                  <a:pt x="142" y="81"/>
                  <a:pt x="143" y="81"/>
                </a:cubicBezTo>
                <a:lnTo>
                  <a:pt x="152" y="55"/>
                </a:lnTo>
                <a:lnTo>
                  <a:pt x="57" y="22"/>
                </a:lnTo>
                <a:lnTo>
                  <a:pt x="63" y="51"/>
                </a:lnTo>
                <a:cubicBezTo>
                  <a:pt x="63" y="53"/>
                  <a:pt x="63" y="54"/>
                  <a:pt x="63" y="54"/>
                </a:cubicBezTo>
                <a:cubicBezTo>
                  <a:pt x="63" y="55"/>
                  <a:pt x="63" y="56"/>
                  <a:pt x="62" y="56"/>
                </a:cubicBezTo>
                <a:cubicBezTo>
                  <a:pt x="62" y="56"/>
                  <a:pt x="61" y="56"/>
                  <a:pt x="60" y="56"/>
                </a:cubicBezTo>
                <a:cubicBezTo>
                  <a:pt x="59" y="56"/>
                  <a:pt x="58" y="56"/>
                  <a:pt x="56" y="55"/>
                </a:cubicBezTo>
                <a:cubicBezTo>
                  <a:pt x="55" y="55"/>
                  <a:pt x="54" y="54"/>
                  <a:pt x="53" y="54"/>
                </a:cubicBezTo>
                <a:cubicBezTo>
                  <a:pt x="53" y="54"/>
                  <a:pt x="52" y="53"/>
                  <a:pt x="52" y="53"/>
                </a:cubicBezTo>
                <a:cubicBezTo>
                  <a:pt x="51" y="53"/>
                  <a:pt x="51" y="52"/>
                  <a:pt x="50" y="52"/>
                </a:cubicBezTo>
                <a:cubicBezTo>
                  <a:pt x="50" y="51"/>
                  <a:pt x="50" y="51"/>
                  <a:pt x="50" y="50"/>
                </a:cubicBezTo>
                <a:lnTo>
                  <a:pt x="41" y="15"/>
                </a:lnTo>
                <a:cubicBezTo>
                  <a:pt x="41" y="15"/>
                  <a:pt x="41" y="14"/>
                  <a:pt x="41" y="14"/>
                </a:cubicBezTo>
                <a:cubicBezTo>
                  <a:pt x="41" y="13"/>
                  <a:pt x="41" y="13"/>
                  <a:pt x="41" y="12"/>
                </a:cubicBezTo>
                <a:cubicBezTo>
                  <a:pt x="41" y="12"/>
                  <a:pt x="42" y="11"/>
                  <a:pt x="42" y="10"/>
                </a:cubicBezTo>
                <a:cubicBezTo>
                  <a:pt x="42" y="9"/>
                  <a:pt x="42" y="8"/>
                  <a:pt x="43" y="7"/>
                </a:cubicBezTo>
                <a:cubicBezTo>
                  <a:pt x="43" y="6"/>
                  <a:pt x="44" y="5"/>
                  <a:pt x="44" y="4"/>
                </a:cubicBezTo>
                <a:cubicBezTo>
                  <a:pt x="45" y="3"/>
                  <a:pt x="45" y="2"/>
                  <a:pt x="46" y="1"/>
                </a:cubicBezTo>
                <a:cubicBezTo>
                  <a:pt x="46" y="1"/>
                  <a:pt x="46" y="1"/>
                  <a:pt x="47" y="0"/>
                </a:cubicBezTo>
                <a:cubicBezTo>
                  <a:pt x="47" y="0"/>
                  <a:pt x="48" y="0"/>
                  <a:pt x="48" y="1"/>
                </a:cubicBezTo>
                <a:lnTo>
                  <a:pt x="157" y="38"/>
                </a:lnTo>
                <a:lnTo>
                  <a:pt x="165" y="16"/>
                </a:lnTo>
                <a:cubicBezTo>
                  <a:pt x="165" y="15"/>
                  <a:pt x="165" y="15"/>
                  <a:pt x="166" y="14"/>
                </a:cubicBezTo>
                <a:cubicBezTo>
                  <a:pt x="166" y="14"/>
                  <a:pt x="167" y="14"/>
                  <a:pt x="167" y="14"/>
                </a:cubicBezTo>
                <a:cubicBezTo>
                  <a:pt x="168" y="14"/>
                  <a:pt x="169" y="14"/>
                  <a:pt x="170" y="14"/>
                </a:cubicBezTo>
                <a:cubicBezTo>
                  <a:pt x="171" y="14"/>
                  <a:pt x="172" y="14"/>
                  <a:pt x="173" y="15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1" name="Freeform 327"/>
          <p:cNvSpPr>
            <a:spLocks noEditPoints="1"/>
          </p:cNvSpPr>
          <p:nvPr/>
        </p:nvSpPr>
        <p:spPr bwMode="auto">
          <a:xfrm>
            <a:off x="3170238" y="3262313"/>
            <a:ext cx="200025" cy="141287"/>
          </a:xfrm>
          <a:custGeom>
            <a:avLst/>
            <a:gdLst>
              <a:gd name="T0" fmla="*/ 93 w 179"/>
              <a:gd name="T1" fmla="*/ 105 h 197"/>
              <a:gd name="T2" fmla="*/ 120 w 179"/>
              <a:gd name="T3" fmla="*/ 125 h 197"/>
              <a:gd name="T4" fmla="*/ 131 w 179"/>
              <a:gd name="T5" fmla="*/ 155 h 197"/>
              <a:gd name="T6" fmla="*/ 124 w 179"/>
              <a:gd name="T7" fmla="*/ 183 h 197"/>
              <a:gd name="T8" fmla="*/ 117 w 179"/>
              <a:gd name="T9" fmla="*/ 194 h 197"/>
              <a:gd name="T10" fmla="*/ 111 w 179"/>
              <a:gd name="T11" fmla="*/ 197 h 197"/>
              <a:gd name="T12" fmla="*/ 104 w 179"/>
              <a:gd name="T13" fmla="*/ 195 h 197"/>
              <a:gd name="T14" fmla="*/ 101 w 179"/>
              <a:gd name="T15" fmla="*/ 193 h 197"/>
              <a:gd name="T16" fmla="*/ 103 w 179"/>
              <a:gd name="T17" fmla="*/ 189 h 197"/>
              <a:gd name="T18" fmla="*/ 111 w 179"/>
              <a:gd name="T19" fmla="*/ 178 h 197"/>
              <a:gd name="T20" fmla="*/ 116 w 179"/>
              <a:gd name="T21" fmla="*/ 152 h 197"/>
              <a:gd name="T22" fmla="*/ 99 w 179"/>
              <a:gd name="T23" fmla="*/ 127 h 197"/>
              <a:gd name="T24" fmla="*/ 84 w 179"/>
              <a:gd name="T25" fmla="*/ 133 h 197"/>
              <a:gd name="T26" fmla="*/ 71 w 179"/>
              <a:gd name="T27" fmla="*/ 166 h 197"/>
              <a:gd name="T28" fmla="*/ 46 w 179"/>
              <a:gd name="T29" fmla="*/ 177 h 197"/>
              <a:gd name="T30" fmla="*/ 16 w 179"/>
              <a:gd name="T31" fmla="*/ 166 h 197"/>
              <a:gd name="T32" fmla="*/ 1 w 179"/>
              <a:gd name="T33" fmla="*/ 138 h 197"/>
              <a:gd name="T34" fmla="*/ 11 w 179"/>
              <a:gd name="T35" fmla="*/ 105 h 197"/>
              <a:gd name="T36" fmla="*/ 31 w 179"/>
              <a:gd name="T37" fmla="*/ 92 h 197"/>
              <a:gd name="T38" fmla="*/ 60 w 179"/>
              <a:gd name="T39" fmla="*/ 93 h 197"/>
              <a:gd name="T40" fmla="*/ 69 w 179"/>
              <a:gd name="T41" fmla="*/ 114 h 197"/>
              <a:gd name="T42" fmla="*/ 33 w 179"/>
              <a:gd name="T43" fmla="*/ 109 h 197"/>
              <a:gd name="T44" fmla="*/ 17 w 179"/>
              <a:gd name="T45" fmla="*/ 124 h 197"/>
              <a:gd name="T46" fmla="*/ 19 w 179"/>
              <a:gd name="T47" fmla="*/ 145 h 197"/>
              <a:gd name="T48" fmla="*/ 35 w 179"/>
              <a:gd name="T49" fmla="*/ 157 h 197"/>
              <a:gd name="T50" fmla="*/ 55 w 179"/>
              <a:gd name="T51" fmla="*/ 158 h 197"/>
              <a:gd name="T52" fmla="*/ 68 w 179"/>
              <a:gd name="T53" fmla="*/ 143 h 197"/>
              <a:gd name="T54" fmla="*/ 69 w 179"/>
              <a:gd name="T55" fmla="*/ 114 h 197"/>
              <a:gd name="T56" fmla="*/ 176 w 179"/>
              <a:gd name="T57" fmla="*/ 15 h 197"/>
              <a:gd name="T58" fmla="*/ 179 w 179"/>
              <a:gd name="T59" fmla="*/ 18 h 197"/>
              <a:gd name="T60" fmla="*/ 156 w 179"/>
              <a:gd name="T61" fmla="*/ 84 h 197"/>
              <a:gd name="T62" fmla="*/ 154 w 179"/>
              <a:gd name="T63" fmla="*/ 86 h 197"/>
              <a:gd name="T64" fmla="*/ 149 w 179"/>
              <a:gd name="T65" fmla="*/ 86 h 197"/>
              <a:gd name="T66" fmla="*/ 144 w 179"/>
              <a:gd name="T67" fmla="*/ 83 h 197"/>
              <a:gd name="T68" fmla="*/ 143 w 179"/>
              <a:gd name="T69" fmla="*/ 80 h 197"/>
              <a:gd name="T70" fmla="*/ 58 w 179"/>
              <a:gd name="T71" fmla="*/ 21 h 197"/>
              <a:gd name="T72" fmla="*/ 64 w 179"/>
              <a:gd name="T73" fmla="*/ 54 h 197"/>
              <a:gd name="T74" fmla="*/ 60 w 179"/>
              <a:gd name="T75" fmla="*/ 56 h 197"/>
              <a:gd name="T76" fmla="*/ 54 w 179"/>
              <a:gd name="T77" fmla="*/ 53 h 197"/>
              <a:gd name="T78" fmla="*/ 51 w 179"/>
              <a:gd name="T79" fmla="*/ 51 h 197"/>
              <a:gd name="T80" fmla="*/ 42 w 179"/>
              <a:gd name="T81" fmla="*/ 14 h 197"/>
              <a:gd name="T82" fmla="*/ 42 w 179"/>
              <a:gd name="T83" fmla="*/ 12 h 197"/>
              <a:gd name="T84" fmla="*/ 43 w 179"/>
              <a:gd name="T85" fmla="*/ 7 h 197"/>
              <a:gd name="T86" fmla="*/ 46 w 179"/>
              <a:gd name="T87" fmla="*/ 1 h 197"/>
              <a:gd name="T88" fmla="*/ 49 w 179"/>
              <a:gd name="T89" fmla="*/ 0 h 197"/>
              <a:gd name="T90" fmla="*/ 166 w 179"/>
              <a:gd name="T91" fmla="*/ 15 h 197"/>
              <a:gd name="T92" fmla="*/ 168 w 179"/>
              <a:gd name="T93" fmla="*/ 13 h 197"/>
              <a:gd name="T94" fmla="*/ 173 w 179"/>
              <a:gd name="T95" fmla="*/ 14 h 19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79"/>
              <a:gd name="T145" fmla="*/ 0 h 197"/>
              <a:gd name="T146" fmla="*/ 179 w 179"/>
              <a:gd name="T147" fmla="*/ 197 h 197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79" h="197">
                <a:moveTo>
                  <a:pt x="77" y="98"/>
                </a:moveTo>
                <a:cubicBezTo>
                  <a:pt x="82" y="100"/>
                  <a:pt x="87" y="102"/>
                  <a:pt x="93" y="105"/>
                </a:cubicBezTo>
                <a:cubicBezTo>
                  <a:pt x="98" y="107"/>
                  <a:pt x="103" y="110"/>
                  <a:pt x="108" y="114"/>
                </a:cubicBezTo>
                <a:cubicBezTo>
                  <a:pt x="112" y="117"/>
                  <a:pt x="116" y="121"/>
                  <a:pt x="120" y="125"/>
                </a:cubicBezTo>
                <a:cubicBezTo>
                  <a:pt x="123" y="129"/>
                  <a:pt x="126" y="133"/>
                  <a:pt x="128" y="139"/>
                </a:cubicBezTo>
                <a:cubicBezTo>
                  <a:pt x="130" y="144"/>
                  <a:pt x="131" y="149"/>
                  <a:pt x="131" y="155"/>
                </a:cubicBezTo>
                <a:cubicBezTo>
                  <a:pt x="131" y="161"/>
                  <a:pt x="130" y="168"/>
                  <a:pt x="127" y="175"/>
                </a:cubicBezTo>
                <a:cubicBezTo>
                  <a:pt x="126" y="178"/>
                  <a:pt x="125" y="180"/>
                  <a:pt x="124" y="183"/>
                </a:cubicBezTo>
                <a:cubicBezTo>
                  <a:pt x="123" y="185"/>
                  <a:pt x="122" y="188"/>
                  <a:pt x="120" y="189"/>
                </a:cubicBezTo>
                <a:cubicBezTo>
                  <a:pt x="119" y="191"/>
                  <a:pt x="118" y="193"/>
                  <a:pt x="117" y="194"/>
                </a:cubicBezTo>
                <a:cubicBezTo>
                  <a:pt x="116" y="195"/>
                  <a:pt x="115" y="196"/>
                  <a:pt x="114" y="197"/>
                </a:cubicBezTo>
                <a:cubicBezTo>
                  <a:pt x="113" y="197"/>
                  <a:pt x="112" y="197"/>
                  <a:pt x="111" y="197"/>
                </a:cubicBezTo>
                <a:cubicBezTo>
                  <a:pt x="110" y="197"/>
                  <a:pt x="109" y="197"/>
                  <a:pt x="107" y="196"/>
                </a:cubicBezTo>
                <a:cubicBezTo>
                  <a:pt x="106" y="196"/>
                  <a:pt x="105" y="195"/>
                  <a:pt x="104" y="195"/>
                </a:cubicBezTo>
                <a:cubicBezTo>
                  <a:pt x="103" y="195"/>
                  <a:pt x="102" y="194"/>
                  <a:pt x="102" y="194"/>
                </a:cubicBezTo>
                <a:cubicBezTo>
                  <a:pt x="102" y="194"/>
                  <a:pt x="101" y="193"/>
                  <a:pt x="101" y="193"/>
                </a:cubicBezTo>
                <a:cubicBezTo>
                  <a:pt x="101" y="192"/>
                  <a:pt x="101" y="192"/>
                  <a:pt x="102" y="191"/>
                </a:cubicBezTo>
                <a:cubicBezTo>
                  <a:pt x="102" y="191"/>
                  <a:pt x="102" y="190"/>
                  <a:pt x="103" y="189"/>
                </a:cubicBezTo>
                <a:cubicBezTo>
                  <a:pt x="104" y="188"/>
                  <a:pt x="105" y="186"/>
                  <a:pt x="107" y="184"/>
                </a:cubicBezTo>
                <a:cubicBezTo>
                  <a:pt x="108" y="183"/>
                  <a:pt x="109" y="180"/>
                  <a:pt x="111" y="178"/>
                </a:cubicBezTo>
                <a:cubicBezTo>
                  <a:pt x="112" y="176"/>
                  <a:pt x="113" y="173"/>
                  <a:pt x="114" y="169"/>
                </a:cubicBezTo>
                <a:cubicBezTo>
                  <a:pt x="116" y="163"/>
                  <a:pt x="117" y="157"/>
                  <a:pt x="116" y="152"/>
                </a:cubicBezTo>
                <a:cubicBezTo>
                  <a:pt x="115" y="147"/>
                  <a:pt x="113" y="142"/>
                  <a:pt x="110" y="138"/>
                </a:cubicBezTo>
                <a:cubicBezTo>
                  <a:pt x="107" y="134"/>
                  <a:pt x="103" y="130"/>
                  <a:pt x="99" y="127"/>
                </a:cubicBezTo>
                <a:cubicBezTo>
                  <a:pt x="94" y="124"/>
                  <a:pt x="88" y="121"/>
                  <a:pt x="83" y="119"/>
                </a:cubicBezTo>
                <a:cubicBezTo>
                  <a:pt x="83" y="123"/>
                  <a:pt x="84" y="127"/>
                  <a:pt x="84" y="133"/>
                </a:cubicBezTo>
                <a:cubicBezTo>
                  <a:pt x="83" y="138"/>
                  <a:pt x="82" y="144"/>
                  <a:pt x="80" y="150"/>
                </a:cubicBezTo>
                <a:cubicBezTo>
                  <a:pt x="78" y="157"/>
                  <a:pt x="75" y="162"/>
                  <a:pt x="71" y="166"/>
                </a:cubicBezTo>
                <a:cubicBezTo>
                  <a:pt x="68" y="170"/>
                  <a:pt x="64" y="173"/>
                  <a:pt x="60" y="175"/>
                </a:cubicBezTo>
                <a:cubicBezTo>
                  <a:pt x="56" y="177"/>
                  <a:pt x="51" y="177"/>
                  <a:pt x="46" y="177"/>
                </a:cubicBezTo>
                <a:cubicBezTo>
                  <a:pt x="41" y="177"/>
                  <a:pt x="36" y="176"/>
                  <a:pt x="31" y="174"/>
                </a:cubicBezTo>
                <a:cubicBezTo>
                  <a:pt x="25" y="172"/>
                  <a:pt x="20" y="169"/>
                  <a:pt x="16" y="166"/>
                </a:cubicBezTo>
                <a:cubicBezTo>
                  <a:pt x="11" y="163"/>
                  <a:pt x="8" y="159"/>
                  <a:pt x="5" y="154"/>
                </a:cubicBezTo>
                <a:cubicBezTo>
                  <a:pt x="3" y="149"/>
                  <a:pt x="1" y="144"/>
                  <a:pt x="1" y="138"/>
                </a:cubicBezTo>
                <a:cubicBezTo>
                  <a:pt x="0" y="132"/>
                  <a:pt x="1" y="125"/>
                  <a:pt x="4" y="118"/>
                </a:cubicBezTo>
                <a:cubicBezTo>
                  <a:pt x="6" y="113"/>
                  <a:pt x="8" y="109"/>
                  <a:pt x="11" y="105"/>
                </a:cubicBezTo>
                <a:cubicBezTo>
                  <a:pt x="13" y="101"/>
                  <a:pt x="16" y="99"/>
                  <a:pt x="20" y="96"/>
                </a:cubicBezTo>
                <a:cubicBezTo>
                  <a:pt x="23" y="94"/>
                  <a:pt x="27" y="93"/>
                  <a:pt x="31" y="92"/>
                </a:cubicBezTo>
                <a:cubicBezTo>
                  <a:pt x="36" y="91"/>
                  <a:pt x="40" y="91"/>
                  <a:pt x="45" y="91"/>
                </a:cubicBezTo>
                <a:cubicBezTo>
                  <a:pt x="50" y="91"/>
                  <a:pt x="55" y="92"/>
                  <a:pt x="60" y="93"/>
                </a:cubicBezTo>
                <a:cubicBezTo>
                  <a:pt x="66" y="95"/>
                  <a:pt x="71" y="96"/>
                  <a:pt x="77" y="98"/>
                </a:cubicBezTo>
                <a:close/>
                <a:moveTo>
                  <a:pt x="69" y="114"/>
                </a:moveTo>
                <a:cubicBezTo>
                  <a:pt x="61" y="112"/>
                  <a:pt x="54" y="110"/>
                  <a:pt x="48" y="109"/>
                </a:cubicBezTo>
                <a:cubicBezTo>
                  <a:pt x="42" y="108"/>
                  <a:pt x="37" y="108"/>
                  <a:pt x="33" y="109"/>
                </a:cubicBezTo>
                <a:cubicBezTo>
                  <a:pt x="28" y="110"/>
                  <a:pt x="25" y="112"/>
                  <a:pt x="22" y="114"/>
                </a:cubicBezTo>
                <a:cubicBezTo>
                  <a:pt x="20" y="117"/>
                  <a:pt x="18" y="120"/>
                  <a:pt x="17" y="124"/>
                </a:cubicBezTo>
                <a:cubicBezTo>
                  <a:pt x="15" y="128"/>
                  <a:pt x="15" y="132"/>
                  <a:pt x="15" y="136"/>
                </a:cubicBezTo>
                <a:cubicBezTo>
                  <a:pt x="16" y="139"/>
                  <a:pt x="17" y="142"/>
                  <a:pt x="19" y="145"/>
                </a:cubicBezTo>
                <a:cubicBezTo>
                  <a:pt x="21" y="148"/>
                  <a:pt x="23" y="150"/>
                  <a:pt x="26" y="152"/>
                </a:cubicBezTo>
                <a:cubicBezTo>
                  <a:pt x="29" y="154"/>
                  <a:pt x="32" y="156"/>
                  <a:pt x="35" y="157"/>
                </a:cubicBezTo>
                <a:cubicBezTo>
                  <a:pt x="39" y="158"/>
                  <a:pt x="43" y="159"/>
                  <a:pt x="46" y="159"/>
                </a:cubicBezTo>
                <a:cubicBezTo>
                  <a:pt x="49" y="159"/>
                  <a:pt x="53" y="159"/>
                  <a:pt x="55" y="158"/>
                </a:cubicBezTo>
                <a:cubicBezTo>
                  <a:pt x="58" y="157"/>
                  <a:pt x="61" y="155"/>
                  <a:pt x="63" y="153"/>
                </a:cubicBezTo>
                <a:cubicBezTo>
                  <a:pt x="65" y="150"/>
                  <a:pt x="67" y="147"/>
                  <a:pt x="68" y="143"/>
                </a:cubicBezTo>
                <a:cubicBezTo>
                  <a:pt x="70" y="138"/>
                  <a:pt x="71" y="133"/>
                  <a:pt x="71" y="128"/>
                </a:cubicBezTo>
                <a:cubicBezTo>
                  <a:pt x="71" y="123"/>
                  <a:pt x="70" y="119"/>
                  <a:pt x="69" y="114"/>
                </a:cubicBezTo>
                <a:close/>
                <a:moveTo>
                  <a:pt x="173" y="14"/>
                </a:moveTo>
                <a:cubicBezTo>
                  <a:pt x="175" y="14"/>
                  <a:pt x="176" y="15"/>
                  <a:pt x="176" y="15"/>
                </a:cubicBezTo>
                <a:cubicBezTo>
                  <a:pt x="177" y="16"/>
                  <a:pt x="178" y="16"/>
                  <a:pt x="178" y="17"/>
                </a:cubicBezTo>
                <a:cubicBezTo>
                  <a:pt x="179" y="17"/>
                  <a:pt x="179" y="18"/>
                  <a:pt x="179" y="18"/>
                </a:cubicBezTo>
                <a:cubicBezTo>
                  <a:pt x="179" y="19"/>
                  <a:pt x="179" y="19"/>
                  <a:pt x="179" y="20"/>
                </a:cubicBezTo>
                <a:lnTo>
                  <a:pt x="156" y="84"/>
                </a:lnTo>
                <a:cubicBezTo>
                  <a:pt x="156" y="85"/>
                  <a:pt x="156" y="85"/>
                  <a:pt x="156" y="86"/>
                </a:cubicBezTo>
                <a:cubicBezTo>
                  <a:pt x="155" y="86"/>
                  <a:pt x="155" y="86"/>
                  <a:pt x="154" y="86"/>
                </a:cubicBezTo>
                <a:cubicBezTo>
                  <a:pt x="154" y="87"/>
                  <a:pt x="153" y="87"/>
                  <a:pt x="152" y="86"/>
                </a:cubicBezTo>
                <a:cubicBezTo>
                  <a:pt x="151" y="86"/>
                  <a:pt x="150" y="86"/>
                  <a:pt x="149" y="86"/>
                </a:cubicBezTo>
                <a:cubicBezTo>
                  <a:pt x="148" y="85"/>
                  <a:pt x="147" y="85"/>
                  <a:pt x="146" y="84"/>
                </a:cubicBezTo>
                <a:cubicBezTo>
                  <a:pt x="145" y="84"/>
                  <a:pt x="145" y="83"/>
                  <a:pt x="144" y="83"/>
                </a:cubicBezTo>
                <a:cubicBezTo>
                  <a:pt x="144" y="82"/>
                  <a:pt x="143" y="82"/>
                  <a:pt x="143" y="81"/>
                </a:cubicBezTo>
                <a:cubicBezTo>
                  <a:pt x="143" y="81"/>
                  <a:pt x="143" y="80"/>
                  <a:pt x="143" y="80"/>
                </a:cubicBezTo>
                <a:lnTo>
                  <a:pt x="152" y="54"/>
                </a:lnTo>
                <a:lnTo>
                  <a:pt x="58" y="21"/>
                </a:lnTo>
                <a:lnTo>
                  <a:pt x="64" y="50"/>
                </a:lnTo>
                <a:cubicBezTo>
                  <a:pt x="64" y="52"/>
                  <a:pt x="64" y="53"/>
                  <a:pt x="64" y="54"/>
                </a:cubicBezTo>
                <a:cubicBezTo>
                  <a:pt x="64" y="55"/>
                  <a:pt x="63" y="55"/>
                  <a:pt x="63" y="55"/>
                </a:cubicBezTo>
                <a:cubicBezTo>
                  <a:pt x="62" y="56"/>
                  <a:pt x="61" y="56"/>
                  <a:pt x="60" y="56"/>
                </a:cubicBezTo>
                <a:cubicBezTo>
                  <a:pt x="59" y="55"/>
                  <a:pt x="58" y="55"/>
                  <a:pt x="57" y="55"/>
                </a:cubicBezTo>
                <a:cubicBezTo>
                  <a:pt x="56" y="54"/>
                  <a:pt x="55" y="54"/>
                  <a:pt x="54" y="53"/>
                </a:cubicBezTo>
                <a:cubicBezTo>
                  <a:pt x="53" y="53"/>
                  <a:pt x="53" y="53"/>
                  <a:pt x="52" y="52"/>
                </a:cubicBezTo>
                <a:cubicBezTo>
                  <a:pt x="52" y="52"/>
                  <a:pt x="51" y="52"/>
                  <a:pt x="51" y="51"/>
                </a:cubicBezTo>
                <a:cubicBezTo>
                  <a:pt x="51" y="51"/>
                  <a:pt x="51" y="50"/>
                  <a:pt x="50" y="49"/>
                </a:cubicBezTo>
                <a:lnTo>
                  <a:pt x="42" y="14"/>
                </a:lnTo>
                <a:cubicBezTo>
                  <a:pt x="42" y="14"/>
                  <a:pt x="42" y="14"/>
                  <a:pt x="42" y="13"/>
                </a:cubicBezTo>
                <a:cubicBezTo>
                  <a:pt x="42" y="13"/>
                  <a:pt x="42" y="12"/>
                  <a:pt x="42" y="12"/>
                </a:cubicBezTo>
                <a:cubicBezTo>
                  <a:pt x="42" y="11"/>
                  <a:pt x="42" y="10"/>
                  <a:pt x="42" y="10"/>
                </a:cubicBezTo>
                <a:cubicBezTo>
                  <a:pt x="43" y="9"/>
                  <a:pt x="43" y="8"/>
                  <a:pt x="43" y="7"/>
                </a:cubicBezTo>
                <a:cubicBezTo>
                  <a:pt x="44" y="5"/>
                  <a:pt x="44" y="4"/>
                  <a:pt x="45" y="3"/>
                </a:cubicBezTo>
                <a:cubicBezTo>
                  <a:pt x="45" y="2"/>
                  <a:pt x="46" y="1"/>
                  <a:pt x="46" y="1"/>
                </a:cubicBezTo>
                <a:cubicBezTo>
                  <a:pt x="47" y="0"/>
                  <a:pt x="47" y="0"/>
                  <a:pt x="47" y="0"/>
                </a:cubicBezTo>
                <a:cubicBezTo>
                  <a:pt x="48" y="0"/>
                  <a:pt x="48" y="0"/>
                  <a:pt x="49" y="0"/>
                </a:cubicBezTo>
                <a:lnTo>
                  <a:pt x="158" y="37"/>
                </a:lnTo>
                <a:lnTo>
                  <a:pt x="166" y="15"/>
                </a:lnTo>
                <a:cubicBezTo>
                  <a:pt x="166" y="14"/>
                  <a:pt x="166" y="14"/>
                  <a:pt x="167" y="14"/>
                </a:cubicBezTo>
                <a:cubicBezTo>
                  <a:pt x="167" y="13"/>
                  <a:pt x="167" y="13"/>
                  <a:pt x="168" y="13"/>
                </a:cubicBezTo>
                <a:cubicBezTo>
                  <a:pt x="169" y="13"/>
                  <a:pt x="170" y="13"/>
                  <a:pt x="170" y="13"/>
                </a:cubicBezTo>
                <a:cubicBezTo>
                  <a:pt x="171" y="13"/>
                  <a:pt x="172" y="13"/>
                  <a:pt x="173" y="14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2" name="Freeform 328"/>
          <p:cNvSpPr>
            <a:spLocks/>
          </p:cNvSpPr>
          <p:nvPr/>
        </p:nvSpPr>
        <p:spPr bwMode="auto">
          <a:xfrm>
            <a:off x="3319463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7 w 28"/>
              <a:gd name="T5" fmla="*/ 7 h 49"/>
              <a:gd name="T6" fmla="*/ 13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0 w 28"/>
              <a:gd name="T15" fmla="*/ 42 h 49"/>
              <a:gd name="T16" fmla="*/ 14 w 28"/>
              <a:gd name="T17" fmla="*/ 2 h 49"/>
              <a:gd name="T18" fmla="*/ 15 w 28"/>
              <a:gd name="T19" fmla="*/ 1 h 49"/>
              <a:gd name="T20" fmla="*/ 16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4" y="2"/>
                  <a:pt x="26" y="3"/>
                  <a:pt x="27" y="4"/>
                </a:cubicBezTo>
                <a:cubicBezTo>
                  <a:pt x="27" y="5"/>
                  <a:pt x="28" y="6"/>
                  <a:pt x="27" y="7"/>
                </a:cubicBezTo>
                <a:lnTo>
                  <a:pt x="13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3" y="47"/>
                  <a:pt x="2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5" y="1"/>
                  <a:pt x="15" y="1"/>
                </a:cubicBezTo>
                <a:cubicBezTo>
                  <a:pt x="15" y="0"/>
                  <a:pt x="16" y="0"/>
                  <a:pt x="16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3" name="Freeform 329"/>
          <p:cNvSpPr>
            <a:spLocks noEditPoints="1"/>
          </p:cNvSpPr>
          <p:nvPr/>
        </p:nvSpPr>
        <p:spPr bwMode="auto">
          <a:xfrm>
            <a:off x="3275013" y="3055938"/>
            <a:ext cx="190500" cy="152400"/>
          </a:xfrm>
          <a:custGeom>
            <a:avLst/>
            <a:gdLst>
              <a:gd name="T0" fmla="*/ 107 w 170"/>
              <a:gd name="T1" fmla="*/ 125 h 209"/>
              <a:gd name="T2" fmla="*/ 131 w 170"/>
              <a:gd name="T3" fmla="*/ 167 h 209"/>
              <a:gd name="T4" fmla="*/ 120 w 170"/>
              <a:gd name="T5" fmla="*/ 201 h 209"/>
              <a:gd name="T6" fmla="*/ 111 w 170"/>
              <a:gd name="T7" fmla="*/ 209 h 209"/>
              <a:gd name="T8" fmla="*/ 102 w 170"/>
              <a:gd name="T9" fmla="*/ 206 h 209"/>
              <a:gd name="T10" fmla="*/ 103 w 170"/>
              <a:gd name="T11" fmla="*/ 200 h 209"/>
              <a:gd name="T12" fmla="*/ 114 w 170"/>
              <a:gd name="T13" fmla="*/ 181 h 209"/>
              <a:gd name="T14" fmla="*/ 98 w 170"/>
              <a:gd name="T15" fmla="*/ 138 h 209"/>
              <a:gd name="T16" fmla="*/ 80 w 170"/>
              <a:gd name="T17" fmla="*/ 162 h 209"/>
              <a:gd name="T18" fmla="*/ 46 w 170"/>
              <a:gd name="T19" fmla="*/ 189 h 209"/>
              <a:gd name="T20" fmla="*/ 5 w 170"/>
              <a:gd name="T21" fmla="*/ 166 h 209"/>
              <a:gd name="T22" fmla="*/ 10 w 170"/>
              <a:gd name="T23" fmla="*/ 117 h 209"/>
              <a:gd name="T24" fmla="*/ 45 w 170"/>
              <a:gd name="T25" fmla="*/ 103 h 209"/>
              <a:gd name="T26" fmla="*/ 69 w 170"/>
              <a:gd name="T27" fmla="*/ 126 h 209"/>
              <a:gd name="T28" fmla="*/ 22 w 170"/>
              <a:gd name="T29" fmla="*/ 126 h 209"/>
              <a:gd name="T30" fmla="*/ 18 w 170"/>
              <a:gd name="T31" fmla="*/ 157 h 209"/>
              <a:gd name="T32" fmla="*/ 46 w 170"/>
              <a:gd name="T33" fmla="*/ 171 h 209"/>
              <a:gd name="T34" fmla="*/ 68 w 170"/>
              <a:gd name="T35" fmla="*/ 154 h 209"/>
              <a:gd name="T36" fmla="*/ 144 w 170"/>
              <a:gd name="T37" fmla="*/ 17 h 209"/>
              <a:gd name="T38" fmla="*/ 170 w 170"/>
              <a:gd name="T39" fmla="*/ 54 h 209"/>
              <a:gd name="T40" fmla="*/ 155 w 170"/>
              <a:gd name="T41" fmla="*/ 94 h 209"/>
              <a:gd name="T42" fmla="*/ 145 w 170"/>
              <a:gd name="T43" fmla="*/ 103 h 209"/>
              <a:gd name="T44" fmla="*/ 137 w 170"/>
              <a:gd name="T45" fmla="*/ 102 h 209"/>
              <a:gd name="T46" fmla="*/ 135 w 170"/>
              <a:gd name="T47" fmla="*/ 94 h 209"/>
              <a:gd name="T48" fmla="*/ 153 w 170"/>
              <a:gd name="T49" fmla="*/ 68 h 209"/>
              <a:gd name="T50" fmla="*/ 148 w 170"/>
              <a:gd name="T51" fmla="*/ 39 h 209"/>
              <a:gd name="T52" fmla="*/ 120 w 170"/>
              <a:gd name="T53" fmla="*/ 37 h 209"/>
              <a:gd name="T54" fmla="*/ 101 w 170"/>
              <a:gd name="T55" fmla="*/ 71 h 209"/>
              <a:gd name="T56" fmla="*/ 96 w 170"/>
              <a:gd name="T57" fmla="*/ 73 h 209"/>
              <a:gd name="T58" fmla="*/ 88 w 170"/>
              <a:gd name="T59" fmla="*/ 70 h 209"/>
              <a:gd name="T60" fmla="*/ 92 w 170"/>
              <a:gd name="T61" fmla="*/ 55 h 209"/>
              <a:gd name="T62" fmla="*/ 87 w 170"/>
              <a:gd name="T63" fmla="*/ 25 h 209"/>
              <a:gd name="T64" fmla="*/ 63 w 170"/>
              <a:gd name="T65" fmla="*/ 21 h 209"/>
              <a:gd name="T66" fmla="*/ 50 w 170"/>
              <a:gd name="T67" fmla="*/ 45 h 209"/>
              <a:gd name="T68" fmla="*/ 53 w 170"/>
              <a:gd name="T69" fmla="*/ 66 h 209"/>
              <a:gd name="T70" fmla="*/ 49 w 170"/>
              <a:gd name="T71" fmla="*/ 67 h 209"/>
              <a:gd name="T72" fmla="*/ 41 w 170"/>
              <a:gd name="T73" fmla="*/ 64 h 209"/>
              <a:gd name="T74" fmla="*/ 37 w 170"/>
              <a:gd name="T75" fmla="*/ 56 h 209"/>
              <a:gd name="T76" fmla="*/ 39 w 170"/>
              <a:gd name="T77" fmla="*/ 26 h 209"/>
              <a:gd name="T78" fmla="*/ 69 w 170"/>
              <a:gd name="T79" fmla="*/ 0 h 209"/>
              <a:gd name="T80" fmla="*/ 100 w 170"/>
              <a:gd name="T81" fmla="*/ 15 h 209"/>
              <a:gd name="T82" fmla="*/ 104 w 170"/>
              <a:gd name="T83" fmla="*/ 36 h 209"/>
              <a:gd name="T84" fmla="*/ 132 w 170"/>
              <a:gd name="T85" fmla="*/ 15 h 20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0"/>
              <a:gd name="T130" fmla="*/ 0 h 209"/>
              <a:gd name="T131" fmla="*/ 170 w 170"/>
              <a:gd name="T132" fmla="*/ 209 h 20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0" h="209">
                <a:moveTo>
                  <a:pt x="77" y="110"/>
                </a:moveTo>
                <a:cubicBezTo>
                  <a:pt x="82" y="112"/>
                  <a:pt x="87" y="114"/>
                  <a:pt x="93" y="117"/>
                </a:cubicBezTo>
                <a:cubicBezTo>
                  <a:pt x="98" y="119"/>
                  <a:pt x="103" y="122"/>
                  <a:pt x="107" y="125"/>
                </a:cubicBezTo>
                <a:cubicBezTo>
                  <a:pt x="112" y="129"/>
                  <a:pt x="116" y="132"/>
                  <a:pt x="119" y="136"/>
                </a:cubicBezTo>
                <a:cubicBezTo>
                  <a:pt x="123" y="141"/>
                  <a:pt x="126" y="145"/>
                  <a:pt x="128" y="150"/>
                </a:cubicBezTo>
                <a:cubicBezTo>
                  <a:pt x="130" y="155"/>
                  <a:pt x="131" y="161"/>
                  <a:pt x="131" y="167"/>
                </a:cubicBezTo>
                <a:cubicBezTo>
                  <a:pt x="131" y="173"/>
                  <a:pt x="130" y="180"/>
                  <a:pt x="127" y="187"/>
                </a:cubicBezTo>
                <a:cubicBezTo>
                  <a:pt x="126" y="190"/>
                  <a:pt x="125" y="192"/>
                  <a:pt x="124" y="195"/>
                </a:cubicBezTo>
                <a:cubicBezTo>
                  <a:pt x="123" y="197"/>
                  <a:pt x="121" y="199"/>
                  <a:pt x="120" y="201"/>
                </a:cubicBezTo>
                <a:cubicBezTo>
                  <a:pt x="119" y="203"/>
                  <a:pt x="118" y="205"/>
                  <a:pt x="117" y="206"/>
                </a:cubicBezTo>
                <a:cubicBezTo>
                  <a:pt x="116" y="207"/>
                  <a:pt x="115" y="208"/>
                  <a:pt x="114" y="208"/>
                </a:cubicBezTo>
                <a:cubicBezTo>
                  <a:pt x="113" y="209"/>
                  <a:pt x="112" y="209"/>
                  <a:pt x="111" y="209"/>
                </a:cubicBezTo>
                <a:cubicBezTo>
                  <a:pt x="110" y="209"/>
                  <a:pt x="109" y="209"/>
                  <a:pt x="107" y="208"/>
                </a:cubicBezTo>
                <a:cubicBezTo>
                  <a:pt x="105" y="207"/>
                  <a:pt x="104" y="207"/>
                  <a:pt x="104" y="207"/>
                </a:cubicBezTo>
                <a:cubicBezTo>
                  <a:pt x="103" y="206"/>
                  <a:pt x="102" y="206"/>
                  <a:pt x="102" y="206"/>
                </a:cubicBezTo>
                <a:cubicBezTo>
                  <a:pt x="101" y="205"/>
                  <a:pt x="101" y="205"/>
                  <a:pt x="101" y="204"/>
                </a:cubicBezTo>
                <a:cubicBezTo>
                  <a:pt x="101" y="204"/>
                  <a:pt x="101" y="204"/>
                  <a:pt x="101" y="203"/>
                </a:cubicBezTo>
                <a:cubicBezTo>
                  <a:pt x="102" y="202"/>
                  <a:pt x="102" y="201"/>
                  <a:pt x="103" y="200"/>
                </a:cubicBezTo>
                <a:cubicBezTo>
                  <a:pt x="104" y="199"/>
                  <a:pt x="105" y="198"/>
                  <a:pt x="106" y="196"/>
                </a:cubicBezTo>
                <a:cubicBezTo>
                  <a:pt x="108" y="194"/>
                  <a:pt x="109" y="192"/>
                  <a:pt x="110" y="190"/>
                </a:cubicBezTo>
                <a:cubicBezTo>
                  <a:pt x="112" y="187"/>
                  <a:pt x="113" y="184"/>
                  <a:pt x="114" y="181"/>
                </a:cubicBezTo>
                <a:cubicBezTo>
                  <a:pt x="116" y="175"/>
                  <a:pt x="117" y="169"/>
                  <a:pt x="116" y="164"/>
                </a:cubicBezTo>
                <a:cubicBezTo>
                  <a:pt x="115" y="159"/>
                  <a:pt x="113" y="154"/>
                  <a:pt x="110" y="150"/>
                </a:cubicBezTo>
                <a:cubicBezTo>
                  <a:pt x="107" y="145"/>
                  <a:pt x="103" y="142"/>
                  <a:pt x="98" y="138"/>
                </a:cubicBezTo>
                <a:cubicBezTo>
                  <a:pt x="93" y="135"/>
                  <a:pt x="88" y="133"/>
                  <a:pt x="82" y="130"/>
                </a:cubicBezTo>
                <a:cubicBezTo>
                  <a:pt x="83" y="134"/>
                  <a:pt x="83" y="139"/>
                  <a:pt x="83" y="144"/>
                </a:cubicBezTo>
                <a:cubicBezTo>
                  <a:pt x="83" y="150"/>
                  <a:pt x="82" y="155"/>
                  <a:pt x="80" y="162"/>
                </a:cubicBezTo>
                <a:cubicBezTo>
                  <a:pt x="78" y="168"/>
                  <a:pt x="75" y="174"/>
                  <a:pt x="71" y="178"/>
                </a:cubicBezTo>
                <a:cubicBezTo>
                  <a:pt x="68" y="182"/>
                  <a:pt x="64" y="185"/>
                  <a:pt x="60" y="187"/>
                </a:cubicBezTo>
                <a:cubicBezTo>
                  <a:pt x="55" y="188"/>
                  <a:pt x="51" y="189"/>
                  <a:pt x="46" y="189"/>
                </a:cubicBezTo>
                <a:cubicBezTo>
                  <a:pt x="41" y="189"/>
                  <a:pt x="36" y="187"/>
                  <a:pt x="30" y="186"/>
                </a:cubicBezTo>
                <a:cubicBezTo>
                  <a:pt x="25" y="184"/>
                  <a:pt x="20" y="181"/>
                  <a:pt x="16" y="178"/>
                </a:cubicBezTo>
                <a:cubicBezTo>
                  <a:pt x="11" y="175"/>
                  <a:pt x="8" y="171"/>
                  <a:pt x="5" y="166"/>
                </a:cubicBezTo>
                <a:cubicBezTo>
                  <a:pt x="2" y="161"/>
                  <a:pt x="1" y="156"/>
                  <a:pt x="1" y="150"/>
                </a:cubicBezTo>
                <a:cubicBezTo>
                  <a:pt x="0" y="144"/>
                  <a:pt x="1" y="137"/>
                  <a:pt x="4" y="130"/>
                </a:cubicBezTo>
                <a:cubicBezTo>
                  <a:pt x="5" y="125"/>
                  <a:pt x="8" y="120"/>
                  <a:pt x="10" y="117"/>
                </a:cubicBezTo>
                <a:cubicBezTo>
                  <a:pt x="13" y="113"/>
                  <a:pt x="16" y="110"/>
                  <a:pt x="20" y="108"/>
                </a:cubicBezTo>
                <a:cubicBezTo>
                  <a:pt x="23" y="106"/>
                  <a:pt x="27" y="105"/>
                  <a:pt x="31" y="104"/>
                </a:cubicBezTo>
                <a:cubicBezTo>
                  <a:pt x="35" y="103"/>
                  <a:pt x="40" y="103"/>
                  <a:pt x="45" y="103"/>
                </a:cubicBezTo>
                <a:cubicBezTo>
                  <a:pt x="50" y="103"/>
                  <a:pt x="55" y="104"/>
                  <a:pt x="60" y="105"/>
                </a:cubicBezTo>
                <a:cubicBezTo>
                  <a:pt x="65" y="106"/>
                  <a:pt x="71" y="108"/>
                  <a:pt x="77" y="110"/>
                </a:cubicBezTo>
                <a:close/>
                <a:moveTo>
                  <a:pt x="69" y="126"/>
                </a:moveTo>
                <a:cubicBezTo>
                  <a:pt x="61" y="123"/>
                  <a:pt x="54" y="121"/>
                  <a:pt x="48" y="121"/>
                </a:cubicBezTo>
                <a:cubicBezTo>
                  <a:pt x="42" y="120"/>
                  <a:pt x="37" y="120"/>
                  <a:pt x="32" y="121"/>
                </a:cubicBezTo>
                <a:cubicBezTo>
                  <a:pt x="28" y="122"/>
                  <a:pt x="25" y="123"/>
                  <a:pt x="22" y="126"/>
                </a:cubicBezTo>
                <a:cubicBezTo>
                  <a:pt x="20" y="129"/>
                  <a:pt x="18" y="132"/>
                  <a:pt x="16" y="136"/>
                </a:cubicBezTo>
                <a:cubicBezTo>
                  <a:pt x="15" y="140"/>
                  <a:pt x="14" y="144"/>
                  <a:pt x="15" y="147"/>
                </a:cubicBezTo>
                <a:cubicBezTo>
                  <a:pt x="15" y="151"/>
                  <a:pt x="17" y="154"/>
                  <a:pt x="18" y="157"/>
                </a:cubicBezTo>
                <a:cubicBezTo>
                  <a:pt x="20" y="159"/>
                  <a:pt x="23" y="162"/>
                  <a:pt x="26" y="164"/>
                </a:cubicBezTo>
                <a:cubicBezTo>
                  <a:pt x="28" y="166"/>
                  <a:pt x="32" y="167"/>
                  <a:pt x="35" y="168"/>
                </a:cubicBezTo>
                <a:cubicBezTo>
                  <a:pt x="39" y="170"/>
                  <a:pt x="42" y="171"/>
                  <a:pt x="46" y="171"/>
                </a:cubicBezTo>
                <a:cubicBezTo>
                  <a:pt x="49" y="171"/>
                  <a:pt x="52" y="171"/>
                  <a:pt x="55" y="170"/>
                </a:cubicBezTo>
                <a:cubicBezTo>
                  <a:pt x="58" y="169"/>
                  <a:pt x="60" y="167"/>
                  <a:pt x="63" y="164"/>
                </a:cubicBezTo>
                <a:cubicBezTo>
                  <a:pt x="65" y="162"/>
                  <a:pt x="67" y="159"/>
                  <a:pt x="68" y="154"/>
                </a:cubicBezTo>
                <a:cubicBezTo>
                  <a:pt x="70" y="150"/>
                  <a:pt x="71" y="145"/>
                  <a:pt x="71" y="140"/>
                </a:cubicBezTo>
                <a:cubicBezTo>
                  <a:pt x="71" y="135"/>
                  <a:pt x="70" y="130"/>
                  <a:pt x="69" y="126"/>
                </a:cubicBezTo>
                <a:close/>
                <a:moveTo>
                  <a:pt x="144" y="17"/>
                </a:moveTo>
                <a:cubicBezTo>
                  <a:pt x="150" y="19"/>
                  <a:pt x="154" y="22"/>
                  <a:pt x="158" y="25"/>
                </a:cubicBezTo>
                <a:cubicBezTo>
                  <a:pt x="162" y="29"/>
                  <a:pt x="165" y="33"/>
                  <a:pt x="167" y="38"/>
                </a:cubicBezTo>
                <a:cubicBezTo>
                  <a:pt x="169" y="43"/>
                  <a:pt x="170" y="48"/>
                  <a:pt x="170" y="54"/>
                </a:cubicBezTo>
                <a:cubicBezTo>
                  <a:pt x="170" y="60"/>
                  <a:pt x="168" y="67"/>
                  <a:pt x="166" y="73"/>
                </a:cubicBezTo>
                <a:cubicBezTo>
                  <a:pt x="165" y="78"/>
                  <a:pt x="163" y="81"/>
                  <a:pt x="161" y="85"/>
                </a:cubicBezTo>
                <a:cubicBezTo>
                  <a:pt x="159" y="88"/>
                  <a:pt x="157" y="91"/>
                  <a:pt x="155" y="94"/>
                </a:cubicBezTo>
                <a:cubicBezTo>
                  <a:pt x="153" y="96"/>
                  <a:pt x="152" y="98"/>
                  <a:pt x="150" y="100"/>
                </a:cubicBezTo>
                <a:cubicBezTo>
                  <a:pt x="148" y="101"/>
                  <a:pt x="147" y="102"/>
                  <a:pt x="147" y="102"/>
                </a:cubicBezTo>
                <a:cubicBezTo>
                  <a:pt x="146" y="103"/>
                  <a:pt x="146" y="103"/>
                  <a:pt x="145" y="103"/>
                </a:cubicBezTo>
                <a:cubicBezTo>
                  <a:pt x="144" y="103"/>
                  <a:pt x="144" y="103"/>
                  <a:pt x="143" y="103"/>
                </a:cubicBezTo>
                <a:cubicBezTo>
                  <a:pt x="142" y="103"/>
                  <a:pt x="142" y="103"/>
                  <a:pt x="141" y="103"/>
                </a:cubicBezTo>
                <a:cubicBezTo>
                  <a:pt x="140" y="102"/>
                  <a:pt x="139" y="102"/>
                  <a:pt x="137" y="102"/>
                </a:cubicBezTo>
                <a:cubicBezTo>
                  <a:pt x="135" y="101"/>
                  <a:pt x="133" y="100"/>
                  <a:pt x="133" y="99"/>
                </a:cubicBezTo>
                <a:cubicBezTo>
                  <a:pt x="132" y="99"/>
                  <a:pt x="132" y="98"/>
                  <a:pt x="132" y="97"/>
                </a:cubicBezTo>
                <a:cubicBezTo>
                  <a:pt x="132" y="96"/>
                  <a:pt x="133" y="95"/>
                  <a:pt x="135" y="94"/>
                </a:cubicBezTo>
                <a:cubicBezTo>
                  <a:pt x="136" y="93"/>
                  <a:pt x="138" y="91"/>
                  <a:pt x="140" y="88"/>
                </a:cubicBezTo>
                <a:cubicBezTo>
                  <a:pt x="142" y="86"/>
                  <a:pt x="145" y="83"/>
                  <a:pt x="147" y="80"/>
                </a:cubicBezTo>
                <a:cubicBezTo>
                  <a:pt x="149" y="77"/>
                  <a:pt x="151" y="73"/>
                  <a:pt x="153" y="68"/>
                </a:cubicBezTo>
                <a:cubicBezTo>
                  <a:pt x="154" y="64"/>
                  <a:pt x="155" y="60"/>
                  <a:pt x="155" y="56"/>
                </a:cubicBezTo>
                <a:cubicBezTo>
                  <a:pt x="155" y="53"/>
                  <a:pt x="154" y="49"/>
                  <a:pt x="153" y="46"/>
                </a:cubicBezTo>
                <a:cubicBezTo>
                  <a:pt x="152" y="44"/>
                  <a:pt x="150" y="41"/>
                  <a:pt x="148" y="39"/>
                </a:cubicBezTo>
                <a:cubicBezTo>
                  <a:pt x="146" y="37"/>
                  <a:pt x="143" y="35"/>
                  <a:pt x="140" y="34"/>
                </a:cubicBezTo>
                <a:cubicBezTo>
                  <a:pt x="136" y="33"/>
                  <a:pt x="133" y="33"/>
                  <a:pt x="129" y="33"/>
                </a:cubicBezTo>
                <a:cubicBezTo>
                  <a:pt x="126" y="34"/>
                  <a:pt x="123" y="35"/>
                  <a:pt x="120" y="37"/>
                </a:cubicBezTo>
                <a:cubicBezTo>
                  <a:pt x="117" y="39"/>
                  <a:pt x="114" y="42"/>
                  <a:pt x="112" y="45"/>
                </a:cubicBezTo>
                <a:cubicBezTo>
                  <a:pt x="109" y="49"/>
                  <a:pt x="107" y="53"/>
                  <a:pt x="105" y="58"/>
                </a:cubicBezTo>
                <a:lnTo>
                  <a:pt x="101" y="71"/>
                </a:lnTo>
                <a:cubicBezTo>
                  <a:pt x="101" y="71"/>
                  <a:pt x="101" y="72"/>
                  <a:pt x="100" y="72"/>
                </a:cubicBezTo>
                <a:cubicBezTo>
                  <a:pt x="100" y="72"/>
                  <a:pt x="99" y="73"/>
                  <a:pt x="99" y="73"/>
                </a:cubicBezTo>
                <a:cubicBezTo>
                  <a:pt x="98" y="73"/>
                  <a:pt x="97" y="73"/>
                  <a:pt x="96" y="73"/>
                </a:cubicBezTo>
                <a:cubicBezTo>
                  <a:pt x="95" y="73"/>
                  <a:pt x="94" y="73"/>
                  <a:pt x="93" y="72"/>
                </a:cubicBezTo>
                <a:cubicBezTo>
                  <a:pt x="92" y="72"/>
                  <a:pt x="91" y="72"/>
                  <a:pt x="90" y="71"/>
                </a:cubicBezTo>
                <a:cubicBezTo>
                  <a:pt x="89" y="71"/>
                  <a:pt x="89" y="70"/>
                  <a:pt x="88" y="70"/>
                </a:cubicBezTo>
                <a:cubicBezTo>
                  <a:pt x="88" y="69"/>
                  <a:pt x="88" y="69"/>
                  <a:pt x="88" y="68"/>
                </a:cubicBezTo>
                <a:cubicBezTo>
                  <a:pt x="88" y="67"/>
                  <a:pt x="88" y="67"/>
                  <a:pt x="88" y="66"/>
                </a:cubicBezTo>
                <a:lnTo>
                  <a:pt x="92" y="55"/>
                </a:lnTo>
                <a:cubicBezTo>
                  <a:pt x="93" y="51"/>
                  <a:pt x="94" y="47"/>
                  <a:pt x="94" y="44"/>
                </a:cubicBezTo>
                <a:cubicBezTo>
                  <a:pt x="94" y="40"/>
                  <a:pt x="93" y="36"/>
                  <a:pt x="92" y="33"/>
                </a:cubicBezTo>
                <a:cubicBezTo>
                  <a:pt x="91" y="30"/>
                  <a:pt x="89" y="28"/>
                  <a:pt x="87" y="25"/>
                </a:cubicBezTo>
                <a:cubicBezTo>
                  <a:pt x="84" y="23"/>
                  <a:pt x="81" y="22"/>
                  <a:pt x="78" y="20"/>
                </a:cubicBezTo>
                <a:cubicBezTo>
                  <a:pt x="75" y="19"/>
                  <a:pt x="73" y="19"/>
                  <a:pt x="70" y="19"/>
                </a:cubicBezTo>
                <a:cubicBezTo>
                  <a:pt x="67" y="19"/>
                  <a:pt x="65" y="20"/>
                  <a:pt x="63" y="21"/>
                </a:cubicBezTo>
                <a:cubicBezTo>
                  <a:pt x="60" y="22"/>
                  <a:pt x="58" y="23"/>
                  <a:pt x="56" y="26"/>
                </a:cubicBezTo>
                <a:cubicBezTo>
                  <a:pt x="55" y="28"/>
                  <a:pt x="53" y="31"/>
                  <a:pt x="52" y="34"/>
                </a:cubicBezTo>
                <a:cubicBezTo>
                  <a:pt x="51" y="38"/>
                  <a:pt x="50" y="41"/>
                  <a:pt x="50" y="45"/>
                </a:cubicBezTo>
                <a:cubicBezTo>
                  <a:pt x="50" y="48"/>
                  <a:pt x="50" y="52"/>
                  <a:pt x="51" y="54"/>
                </a:cubicBezTo>
                <a:cubicBezTo>
                  <a:pt x="51" y="57"/>
                  <a:pt x="52" y="60"/>
                  <a:pt x="52" y="62"/>
                </a:cubicBezTo>
                <a:cubicBezTo>
                  <a:pt x="53" y="64"/>
                  <a:pt x="53" y="65"/>
                  <a:pt x="53" y="66"/>
                </a:cubicBezTo>
                <a:cubicBezTo>
                  <a:pt x="53" y="66"/>
                  <a:pt x="52" y="67"/>
                  <a:pt x="52" y="67"/>
                </a:cubicBezTo>
                <a:cubicBezTo>
                  <a:pt x="52" y="67"/>
                  <a:pt x="51" y="67"/>
                  <a:pt x="51" y="67"/>
                </a:cubicBezTo>
                <a:cubicBezTo>
                  <a:pt x="50" y="67"/>
                  <a:pt x="50" y="67"/>
                  <a:pt x="49" y="67"/>
                </a:cubicBezTo>
                <a:cubicBezTo>
                  <a:pt x="48" y="67"/>
                  <a:pt x="47" y="67"/>
                  <a:pt x="45" y="66"/>
                </a:cubicBezTo>
                <a:cubicBezTo>
                  <a:pt x="44" y="66"/>
                  <a:pt x="43" y="65"/>
                  <a:pt x="43" y="65"/>
                </a:cubicBezTo>
                <a:cubicBezTo>
                  <a:pt x="42" y="65"/>
                  <a:pt x="41" y="64"/>
                  <a:pt x="41" y="64"/>
                </a:cubicBezTo>
                <a:cubicBezTo>
                  <a:pt x="40" y="64"/>
                  <a:pt x="40" y="63"/>
                  <a:pt x="40" y="63"/>
                </a:cubicBezTo>
                <a:cubicBezTo>
                  <a:pt x="39" y="63"/>
                  <a:pt x="39" y="62"/>
                  <a:pt x="39" y="61"/>
                </a:cubicBezTo>
                <a:cubicBezTo>
                  <a:pt x="38" y="60"/>
                  <a:pt x="38" y="59"/>
                  <a:pt x="37" y="56"/>
                </a:cubicBezTo>
                <a:cubicBezTo>
                  <a:pt x="37" y="54"/>
                  <a:pt x="36" y="52"/>
                  <a:pt x="36" y="48"/>
                </a:cubicBezTo>
                <a:cubicBezTo>
                  <a:pt x="36" y="45"/>
                  <a:pt x="36" y="42"/>
                  <a:pt x="37" y="38"/>
                </a:cubicBezTo>
                <a:cubicBezTo>
                  <a:pt x="37" y="34"/>
                  <a:pt x="38" y="30"/>
                  <a:pt x="39" y="26"/>
                </a:cubicBezTo>
                <a:cubicBezTo>
                  <a:pt x="41" y="20"/>
                  <a:pt x="44" y="16"/>
                  <a:pt x="47" y="12"/>
                </a:cubicBezTo>
                <a:cubicBezTo>
                  <a:pt x="50" y="8"/>
                  <a:pt x="53" y="5"/>
                  <a:pt x="57" y="3"/>
                </a:cubicBezTo>
                <a:cubicBezTo>
                  <a:pt x="60" y="1"/>
                  <a:pt x="64" y="0"/>
                  <a:pt x="69" y="0"/>
                </a:cubicBezTo>
                <a:cubicBezTo>
                  <a:pt x="73" y="0"/>
                  <a:pt x="77" y="0"/>
                  <a:pt x="82" y="2"/>
                </a:cubicBezTo>
                <a:cubicBezTo>
                  <a:pt x="86" y="3"/>
                  <a:pt x="89" y="5"/>
                  <a:pt x="92" y="7"/>
                </a:cubicBezTo>
                <a:cubicBezTo>
                  <a:pt x="95" y="9"/>
                  <a:pt x="98" y="12"/>
                  <a:pt x="100" y="15"/>
                </a:cubicBezTo>
                <a:cubicBezTo>
                  <a:pt x="101" y="18"/>
                  <a:pt x="103" y="21"/>
                  <a:pt x="104" y="24"/>
                </a:cubicBezTo>
                <a:cubicBezTo>
                  <a:pt x="105" y="28"/>
                  <a:pt x="105" y="32"/>
                  <a:pt x="104" y="36"/>
                </a:cubicBezTo>
                <a:cubicBezTo>
                  <a:pt x="106" y="32"/>
                  <a:pt x="109" y="28"/>
                  <a:pt x="111" y="25"/>
                </a:cubicBezTo>
                <a:cubicBezTo>
                  <a:pt x="114" y="22"/>
                  <a:pt x="118" y="20"/>
                  <a:pt x="121" y="18"/>
                </a:cubicBezTo>
                <a:cubicBezTo>
                  <a:pt x="124" y="16"/>
                  <a:pt x="128" y="15"/>
                  <a:pt x="132" y="15"/>
                </a:cubicBezTo>
                <a:cubicBezTo>
                  <a:pt x="136" y="15"/>
                  <a:pt x="140" y="15"/>
                  <a:pt x="144" y="17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4" name="Freeform 333"/>
          <p:cNvSpPr>
            <a:spLocks noEditPoints="1"/>
          </p:cNvSpPr>
          <p:nvPr/>
        </p:nvSpPr>
        <p:spPr bwMode="auto">
          <a:xfrm>
            <a:off x="3798888" y="3252788"/>
            <a:ext cx="190500" cy="150812"/>
          </a:xfrm>
          <a:custGeom>
            <a:avLst/>
            <a:gdLst>
              <a:gd name="T0" fmla="*/ 107 w 170"/>
              <a:gd name="T1" fmla="*/ 126 h 209"/>
              <a:gd name="T2" fmla="*/ 130 w 170"/>
              <a:gd name="T3" fmla="*/ 167 h 209"/>
              <a:gd name="T4" fmla="*/ 120 w 170"/>
              <a:gd name="T5" fmla="*/ 201 h 209"/>
              <a:gd name="T6" fmla="*/ 111 w 170"/>
              <a:gd name="T7" fmla="*/ 209 h 209"/>
              <a:gd name="T8" fmla="*/ 101 w 170"/>
              <a:gd name="T9" fmla="*/ 206 h 209"/>
              <a:gd name="T10" fmla="*/ 103 w 170"/>
              <a:gd name="T11" fmla="*/ 201 h 209"/>
              <a:gd name="T12" fmla="*/ 114 w 170"/>
              <a:gd name="T13" fmla="*/ 181 h 209"/>
              <a:gd name="T14" fmla="*/ 98 w 170"/>
              <a:gd name="T15" fmla="*/ 139 h 209"/>
              <a:gd name="T16" fmla="*/ 80 w 170"/>
              <a:gd name="T17" fmla="*/ 162 h 209"/>
              <a:gd name="T18" fmla="*/ 45 w 170"/>
              <a:gd name="T19" fmla="*/ 189 h 209"/>
              <a:gd name="T20" fmla="*/ 5 w 170"/>
              <a:gd name="T21" fmla="*/ 166 h 209"/>
              <a:gd name="T22" fmla="*/ 10 w 170"/>
              <a:gd name="T23" fmla="*/ 117 h 209"/>
              <a:gd name="T24" fmla="*/ 44 w 170"/>
              <a:gd name="T25" fmla="*/ 103 h 209"/>
              <a:gd name="T26" fmla="*/ 69 w 170"/>
              <a:gd name="T27" fmla="*/ 126 h 209"/>
              <a:gd name="T28" fmla="*/ 22 w 170"/>
              <a:gd name="T29" fmla="*/ 126 h 209"/>
              <a:gd name="T30" fmla="*/ 18 w 170"/>
              <a:gd name="T31" fmla="*/ 157 h 209"/>
              <a:gd name="T32" fmla="*/ 45 w 170"/>
              <a:gd name="T33" fmla="*/ 171 h 209"/>
              <a:gd name="T34" fmla="*/ 68 w 170"/>
              <a:gd name="T35" fmla="*/ 155 h 209"/>
              <a:gd name="T36" fmla="*/ 143 w 170"/>
              <a:gd name="T37" fmla="*/ 17 h 209"/>
              <a:gd name="T38" fmla="*/ 169 w 170"/>
              <a:gd name="T39" fmla="*/ 54 h 209"/>
              <a:gd name="T40" fmla="*/ 155 w 170"/>
              <a:gd name="T41" fmla="*/ 94 h 209"/>
              <a:gd name="T42" fmla="*/ 145 w 170"/>
              <a:gd name="T43" fmla="*/ 103 h 209"/>
              <a:gd name="T44" fmla="*/ 137 w 170"/>
              <a:gd name="T45" fmla="*/ 102 h 209"/>
              <a:gd name="T46" fmla="*/ 134 w 170"/>
              <a:gd name="T47" fmla="*/ 94 h 209"/>
              <a:gd name="T48" fmla="*/ 152 w 170"/>
              <a:gd name="T49" fmla="*/ 69 h 209"/>
              <a:gd name="T50" fmla="*/ 147 w 170"/>
              <a:gd name="T51" fmla="*/ 39 h 209"/>
              <a:gd name="T52" fmla="*/ 119 w 170"/>
              <a:gd name="T53" fmla="*/ 37 h 209"/>
              <a:gd name="T54" fmla="*/ 101 w 170"/>
              <a:gd name="T55" fmla="*/ 71 h 209"/>
              <a:gd name="T56" fmla="*/ 96 w 170"/>
              <a:gd name="T57" fmla="*/ 73 h 209"/>
              <a:gd name="T58" fmla="*/ 88 w 170"/>
              <a:gd name="T59" fmla="*/ 70 h 209"/>
              <a:gd name="T60" fmla="*/ 91 w 170"/>
              <a:gd name="T61" fmla="*/ 56 h 209"/>
              <a:gd name="T62" fmla="*/ 86 w 170"/>
              <a:gd name="T63" fmla="*/ 26 h 209"/>
              <a:gd name="T64" fmla="*/ 62 w 170"/>
              <a:gd name="T65" fmla="*/ 21 h 209"/>
              <a:gd name="T66" fmla="*/ 50 w 170"/>
              <a:gd name="T67" fmla="*/ 45 h 209"/>
              <a:gd name="T68" fmla="*/ 52 w 170"/>
              <a:gd name="T69" fmla="*/ 66 h 209"/>
              <a:gd name="T70" fmla="*/ 48 w 170"/>
              <a:gd name="T71" fmla="*/ 67 h 209"/>
              <a:gd name="T72" fmla="*/ 41 w 170"/>
              <a:gd name="T73" fmla="*/ 64 h 209"/>
              <a:gd name="T74" fmla="*/ 37 w 170"/>
              <a:gd name="T75" fmla="*/ 57 h 209"/>
              <a:gd name="T76" fmla="*/ 39 w 170"/>
              <a:gd name="T77" fmla="*/ 26 h 209"/>
              <a:gd name="T78" fmla="*/ 68 w 170"/>
              <a:gd name="T79" fmla="*/ 0 h 209"/>
              <a:gd name="T80" fmla="*/ 99 w 170"/>
              <a:gd name="T81" fmla="*/ 15 h 209"/>
              <a:gd name="T82" fmla="*/ 104 w 170"/>
              <a:gd name="T83" fmla="*/ 36 h 209"/>
              <a:gd name="T84" fmla="*/ 132 w 170"/>
              <a:gd name="T85" fmla="*/ 16 h 20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170"/>
              <a:gd name="T130" fmla="*/ 0 h 209"/>
              <a:gd name="T131" fmla="*/ 170 w 170"/>
              <a:gd name="T132" fmla="*/ 209 h 20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170" h="209">
                <a:moveTo>
                  <a:pt x="76" y="110"/>
                </a:moveTo>
                <a:cubicBezTo>
                  <a:pt x="82" y="112"/>
                  <a:pt x="87" y="114"/>
                  <a:pt x="92" y="117"/>
                </a:cubicBezTo>
                <a:cubicBezTo>
                  <a:pt x="97" y="119"/>
                  <a:pt x="102" y="122"/>
                  <a:pt x="107" y="126"/>
                </a:cubicBezTo>
                <a:cubicBezTo>
                  <a:pt x="111" y="129"/>
                  <a:pt x="116" y="133"/>
                  <a:pt x="119" y="137"/>
                </a:cubicBezTo>
                <a:cubicBezTo>
                  <a:pt x="123" y="141"/>
                  <a:pt x="125" y="145"/>
                  <a:pt x="127" y="151"/>
                </a:cubicBezTo>
                <a:cubicBezTo>
                  <a:pt x="129" y="156"/>
                  <a:pt x="130" y="161"/>
                  <a:pt x="130" y="167"/>
                </a:cubicBezTo>
                <a:cubicBezTo>
                  <a:pt x="130" y="173"/>
                  <a:pt x="129" y="180"/>
                  <a:pt x="127" y="187"/>
                </a:cubicBezTo>
                <a:cubicBezTo>
                  <a:pt x="126" y="190"/>
                  <a:pt x="125" y="192"/>
                  <a:pt x="123" y="195"/>
                </a:cubicBezTo>
                <a:cubicBezTo>
                  <a:pt x="122" y="197"/>
                  <a:pt x="121" y="200"/>
                  <a:pt x="120" y="201"/>
                </a:cubicBezTo>
                <a:cubicBezTo>
                  <a:pt x="118" y="203"/>
                  <a:pt x="117" y="205"/>
                  <a:pt x="116" y="206"/>
                </a:cubicBezTo>
                <a:cubicBezTo>
                  <a:pt x="115" y="207"/>
                  <a:pt x="114" y="208"/>
                  <a:pt x="114" y="209"/>
                </a:cubicBezTo>
                <a:cubicBezTo>
                  <a:pt x="113" y="209"/>
                  <a:pt x="112" y="209"/>
                  <a:pt x="111" y="209"/>
                </a:cubicBezTo>
                <a:cubicBezTo>
                  <a:pt x="110" y="209"/>
                  <a:pt x="108" y="209"/>
                  <a:pt x="107" y="208"/>
                </a:cubicBezTo>
                <a:cubicBezTo>
                  <a:pt x="105" y="208"/>
                  <a:pt x="104" y="207"/>
                  <a:pt x="103" y="207"/>
                </a:cubicBezTo>
                <a:cubicBezTo>
                  <a:pt x="102" y="207"/>
                  <a:pt x="102" y="206"/>
                  <a:pt x="101" y="206"/>
                </a:cubicBezTo>
                <a:cubicBezTo>
                  <a:pt x="101" y="206"/>
                  <a:pt x="101" y="205"/>
                  <a:pt x="101" y="205"/>
                </a:cubicBezTo>
                <a:cubicBezTo>
                  <a:pt x="101" y="204"/>
                  <a:pt x="101" y="204"/>
                  <a:pt x="101" y="203"/>
                </a:cubicBezTo>
                <a:cubicBezTo>
                  <a:pt x="101" y="203"/>
                  <a:pt x="102" y="202"/>
                  <a:pt x="103" y="201"/>
                </a:cubicBezTo>
                <a:cubicBezTo>
                  <a:pt x="104" y="200"/>
                  <a:pt x="105" y="198"/>
                  <a:pt x="106" y="196"/>
                </a:cubicBezTo>
                <a:cubicBezTo>
                  <a:pt x="107" y="195"/>
                  <a:pt x="109" y="192"/>
                  <a:pt x="110" y="190"/>
                </a:cubicBezTo>
                <a:cubicBezTo>
                  <a:pt x="111" y="188"/>
                  <a:pt x="113" y="185"/>
                  <a:pt x="114" y="181"/>
                </a:cubicBezTo>
                <a:cubicBezTo>
                  <a:pt x="116" y="175"/>
                  <a:pt x="117" y="169"/>
                  <a:pt x="116" y="164"/>
                </a:cubicBezTo>
                <a:cubicBezTo>
                  <a:pt x="115" y="159"/>
                  <a:pt x="113" y="154"/>
                  <a:pt x="110" y="150"/>
                </a:cubicBezTo>
                <a:cubicBezTo>
                  <a:pt x="107" y="146"/>
                  <a:pt x="103" y="142"/>
                  <a:pt x="98" y="139"/>
                </a:cubicBezTo>
                <a:cubicBezTo>
                  <a:pt x="93" y="136"/>
                  <a:pt x="88" y="133"/>
                  <a:pt x="82" y="131"/>
                </a:cubicBezTo>
                <a:cubicBezTo>
                  <a:pt x="83" y="135"/>
                  <a:pt x="83" y="139"/>
                  <a:pt x="83" y="145"/>
                </a:cubicBezTo>
                <a:cubicBezTo>
                  <a:pt x="83" y="150"/>
                  <a:pt x="82" y="156"/>
                  <a:pt x="80" y="162"/>
                </a:cubicBezTo>
                <a:cubicBezTo>
                  <a:pt x="77" y="169"/>
                  <a:pt x="74" y="174"/>
                  <a:pt x="71" y="178"/>
                </a:cubicBezTo>
                <a:cubicBezTo>
                  <a:pt x="67" y="182"/>
                  <a:pt x="63" y="185"/>
                  <a:pt x="59" y="187"/>
                </a:cubicBezTo>
                <a:cubicBezTo>
                  <a:pt x="55" y="189"/>
                  <a:pt x="50" y="189"/>
                  <a:pt x="45" y="189"/>
                </a:cubicBezTo>
                <a:cubicBezTo>
                  <a:pt x="41" y="189"/>
                  <a:pt x="35" y="188"/>
                  <a:pt x="30" y="186"/>
                </a:cubicBezTo>
                <a:cubicBezTo>
                  <a:pt x="25" y="184"/>
                  <a:pt x="20" y="181"/>
                  <a:pt x="15" y="178"/>
                </a:cubicBezTo>
                <a:cubicBezTo>
                  <a:pt x="11" y="175"/>
                  <a:pt x="7" y="171"/>
                  <a:pt x="5" y="166"/>
                </a:cubicBezTo>
                <a:cubicBezTo>
                  <a:pt x="2" y="161"/>
                  <a:pt x="1" y="156"/>
                  <a:pt x="0" y="150"/>
                </a:cubicBezTo>
                <a:cubicBezTo>
                  <a:pt x="0" y="144"/>
                  <a:pt x="1" y="137"/>
                  <a:pt x="3" y="130"/>
                </a:cubicBezTo>
                <a:cubicBezTo>
                  <a:pt x="5" y="125"/>
                  <a:pt x="7" y="121"/>
                  <a:pt x="10" y="117"/>
                </a:cubicBezTo>
                <a:cubicBezTo>
                  <a:pt x="13" y="113"/>
                  <a:pt x="16" y="111"/>
                  <a:pt x="19" y="108"/>
                </a:cubicBezTo>
                <a:cubicBezTo>
                  <a:pt x="23" y="106"/>
                  <a:pt x="27" y="105"/>
                  <a:pt x="31" y="104"/>
                </a:cubicBezTo>
                <a:cubicBezTo>
                  <a:pt x="35" y="103"/>
                  <a:pt x="39" y="103"/>
                  <a:pt x="44" y="103"/>
                </a:cubicBezTo>
                <a:cubicBezTo>
                  <a:pt x="49" y="103"/>
                  <a:pt x="54" y="104"/>
                  <a:pt x="60" y="105"/>
                </a:cubicBezTo>
                <a:cubicBezTo>
                  <a:pt x="65" y="107"/>
                  <a:pt x="70" y="108"/>
                  <a:pt x="76" y="110"/>
                </a:cubicBezTo>
                <a:close/>
                <a:moveTo>
                  <a:pt x="69" y="126"/>
                </a:moveTo>
                <a:cubicBezTo>
                  <a:pt x="60" y="124"/>
                  <a:pt x="53" y="122"/>
                  <a:pt x="47" y="121"/>
                </a:cubicBezTo>
                <a:cubicBezTo>
                  <a:pt x="41" y="120"/>
                  <a:pt x="36" y="120"/>
                  <a:pt x="32" y="121"/>
                </a:cubicBezTo>
                <a:cubicBezTo>
                  <a:pt x="28" y="122"/>
                  <a:pt x="24" y="124"/>
                  <a:pt x="22" y="126"/>
                </a:cubicBezTo>
                <a:cubicBezTo>
                  <a:pt x="19" y="129"/>
                  <a:pt x="17" y="132"/>
                  <a:pt x="16" y="136"/>
                </a:cubicBezTo>
                <a:cubicBezTo>
                  <a:pt x="14" y="140"/>
                  <a:pt x="14" y="144"/>
                  <a:pt x="14" y="148"/>
                </a:cubicBezTo>
                <a:cubicBezTo>
                  <a:pt x="15" y="151"/>
                  <a:pt x="16" y="154"/>
                  <a:pt x="18" y="157"/>
                </a:cubicBezTo>
                <a:cubicBezTo>
                  <a:pt x="20" y="160"/>
                  <a:pt x="22" y="162"/>
                  <a:pt x="25" y="164"/>
                </a:cubicBezTo>
                <a:cubicBezTo>
                  <a:pt x="28" y="166"/>
                  <a:pt x="31" y="168"/>
                  <a:pt x="35" y="169"/>
                </a:cubicBezTo>
                <a:cubicBezTo>
                  <a:pt x="38" y="170"/>
                  <a:pt x="42" y="171"/>
                  <a:pt x="45" y="171"/>
                </a:cubicBezTo>
                <a:cubicBezTo>
                  <a:pt x="49" y="171"/>
                  <a:pt x="52" y="171"/>
                  <a:pt x="55" y="170"/>
                </a:cubicBezTo>
                <a:cubicBezTo>
                  <a:pt x="58" y="169"/>
                  <a:pt x="60" y="167"/>
                  <a:pt x="62" y="165"/>
                </a:cubicBezTo>
                <a:cubicBezTo>
                  <a:pt x="64" y="162"/>
                  <a:pt x="66" y="159"/>
                  <a:pt x="68" y="155"/>
                </a:cubicBezTo>
                <a:cubicBezTo>
                  <a:pt x="69" y="150"/>
                  <a:pt x="70" y="145"/>
                  <a:pt x="70" y="140"/>
                </a:cubicBezTo>
                <a:cubicBezTo>
                  <a:pt x="70" y="135"/>
                  <a:pt x="70" y="131"/>
                  <a:pt x="69" y="126"/>
                </a:cubicBezTo>
                <a:close/>
                <a:moveTo>
                  <a:pt x="143" y="17"/>
                </a:moveTo>
                <a:cubicBezTo>
                  <a:pt x="149" y="19"/>
                  <a:pt x="154" y="22"/>
                  <a:pt x="158" y="25"/>
                </a:cubicBezTo>
                <a:cubicBezTo>
                  <a:pt x="162" y="29"/>
                  <a:pt x="165" y="33"/>
                  <a:pt x="167" y="38"/>
                </a:cubicBezTo>
                <a:cubicBezTo>
                  <a:pt x="169" y="43"/>
                  <a:pt x="170" y="48"/>
                  <a:pt x="169" y="54"/>
                </a:cubicBezTo>
                <a:cubicBezTo>
                  <a:pt x="169" y="60"/>
                  <a:pt x="168" y="67"/>
                  <a:pt x="166" y="74"/>
                </a:cubicBezTo>
                <a:cubicBezTo>
                  <a:pt x="164" y="78"/>
                  <a:pt x="163" y="82"/>
                  <a:pt x="161" y="85"/>
                </a:cubicBezTo>
                <a:cubicBezTo>
                  <a:pt x="159" y="88"/>
                  <a:pt x="157" y="91"/>
                  <a:pt x="155" y="94"/>
                </a:cubicBezTo>
                <a:cubicBezTo>
                  <a:pt x="153" y="96"/>
                  <a:pt x="151" y="98"/>
                  <a:pt x="150" y="100"/>
                </a:cubicBezTo>
                <a:cubicBezTo>
                  <a:pt x="148" y="101"/>
                  <a:pt x="147" y="102"/>
                  <a:pt x="146" y="103"/>
                </a:cubicBezTo>
                <a:cubicBezTo>
                  <a:pt x="146" y="103"/>
                  <a:pt x="145" y="103"/>
                  <a:pt x="145" y="103"/>
                </a:cubicBezTo>
                <a:cubicBezTo>
                  <a:pt x="144" y="103"/>
                  <a:pt x="143" y="103"/>
                  <a:pt x="143" y="103"/>
                </a:cubicBezTo>
                <a:cubicBezTo>
                  <a:pt x="142" y="103"/>
                  <a:pt x="141" y="103"/>
                  <a:pt x="140" y="103"/>
                </a:cubicBezTo>
                <a:cubicBezTo>
                  <a:pt x="139" y="103"/>
                  <a:pt x="138" y="102"/>
                  <a:pt x="137" y="102"/>
                </a:cubicBezTo>
                <a:cubicBezTo>
                  <a:pt x="135" y="101"/>
                  <a:pt x="133" y="100"/>
                  <a:pt x="132" y="100"/>
                </a:cubicBezTo>
                <a:cubicBezTo>
                  <a:pt x="132" y="99"/>
                  <a:pt x="131" y="98"/>
                  <a:pt x="132" y="97"/>
                </a:cubicBezTo>
                <a:cubicBezTo>
                  <a:pt x="132" y="97"/>
                  <a:pt x="133" y="96"/>
                  <a:pt x="134" y="94"/>
                </a:cubicBezTo>
                <a:cubicBezTo>
                  <a:pt x="136" y="93"/>
                  <a:pt x="138" y="91"/>
                  <a:pt x="140" y="89"/>
                </a:cubicBezTo>
                <a:cubicBezTo>
                  <a:pt x="142" y="86"/>
                  <a:pt x="144" y="84"/>
                  <a:pt x="147" y="80"/>
                </a:cubicBezTo>
                <a:cubicBezTo>
                  <a:pt x="149" y="77"/>
                  <a:pt x="151" y="73"/>
                  <a:pt x="152" y="69"/>
                </a:cubicBezTo>
                <a:cubicBezTo>
                  <a:pt x="154" y="64"/>
                  <a:pt x="155" y="60"/>
                  <a:pt x="155" y="57"/>
                </a:cubicBezTo>
                <a:cubicBezTo>
                  <a:pt x="155" y="53"/>
                  <a:pt x="154" y="50"/>
                  <a:pt x="153" y="47"/>
                </a:cubicBezTo>
                <a:cubicBezTo>
                  <a:pt x="152" y="44"/>
                  <a:pt x="150" y="41"/>
                  <a:pt x="147" y="39"/>
                </a:cubicBezTo>
                <a:cubicBezTo>
                  <a:pt x="145" y="37"/>
                  <a:pt x="142" y="36"/>
                  <a:pt x="139" y="35"/>
                </a:cubicBezTo>
                <a:cubicBezTo>
                  <a:pt x="136" y="33"/>
                  <a:pt x="132" y="33"/>
                  <a:pt x="129" y="33"/>
                </a:cubicBezTo>
                <a:cubicBezTo>
                  <a:pt x="126" y="34"/>
                  <a:pt x="122" y="35"/>
                  <a:pt x="119" y="37"/>
                </a:cubicBezTo>
                <a:cubicBezTo>
                  <a:pt x="116" y="39"/>
                  <a:pt x="114" y="42"/>
                  <a:pt x="111" y="46"/>
                </a:cubicBezTo>
                <a:cubicBezTo>
                  <a:pt x="109" y="49"/>
                  <a:pt x="107" y="54"/>
                  <a:pt x="105" y="59"/>
                </a:cubicBezTo>
                <a:lnTo>
                  <a:pt x="101" y="71"/>
                </a:lnTo>
                <a:cubicBezTo>
                  <a:pt x="101" y="71"/>
                  <a:pt x="100" y="72"/>
                  <a:pt x="100" y="72"/>
                </a:cubicBezTo>
                <a:cubicBezTo>
                  <a:pt x="100" y="73"/>
                  <a:pt x="99" y="73"/>
                  <a:pt x="98" y="73"/>
                </a:cubicBezTo>
                <a:cubicBezTo>
                  <a:pt x="98" y="73"/>
                  <a:pt x="97" y="74"/>
                  <a:pt x="96" y="73"/>
                </a:cubicBezTo>
                <a:cubicBezTo>
                  <a:pt x="95" y="73"/>
                  <a:pt x="94" y="73"/>
                  <a:pt x="93" y="73"/>
                </a:cubicBezTo>
                <a:cubicBezTo>
                  <a:pt x="91" y="72"/>
                  <a:pt x="90" y="72"/>
                  <a:pt x="90" y="71"/>
                </a:cubicBezTo>
                <a:cubicBezTo>
                  <a:pt x="89" y="71"/>
                  <a:pt x="88" y="70"/>
                  <a:pt x="88" y="70"/>
                </a:cubicBezTo>
                <a:cubicBezTo>
                  <a:pt x="88" y="69"/>
                  <a:pt x="88" y="69"/>
                  <a:pt x="87" y="68"/>
                </a:cubicBezTo>
                <a:cubicBezTo>
                  <a:pt x="87" y="68"/>
                  <a:pt x="87" y="67"/>
                  <a:pt x="88" y="67"/>
                </a:cubicBezTo>
                <a:lnTo>
                  <a:pt x="91" y="56"/>
                </a:lnTo>
                <a:cubicBezTo>
                  <a:pt x="93" y="52"/>
                  <a:pt x="94" y="48"/>
                  <a:pt x="94" y="44"/>
                </a:cubicBezTo>
                <a:cubicBezTo>
                  <a:pt x="94" y="40"/>
                  <a:pt x="93" y="37"/>
                  <a:pt x="92" y="34"/>
                </a:cubicBezTo>
                <a:cubicBezTo>
                  <a:pt x="91" y="31"/>
                  <a:pt x="89" y="28"/>
                  <a:pt x="86" y="26"/>
                </a:cubicBezTo>
                <a:cubicBezTo>
                  <a:pt x="84" y="24"/>
                  <a:pt x="81" y="22"/>
                  <a:pt x="77" y="21"/>
                </a:cubicBezTo>
                <a:cubicBezTo>
                  <a:pt x="75" y="20"/>
                  <a:pt x="72" y="19"/>
                  <a:pt x="70" y="19"/>
                </a:cubicBezTo>
                <a:cubicBezTo>
                  <a:pt x="67" y="19"/>
                  <a:pt x="65" y="20"/>
                  <a:pt x="62" y="21"/>
                </a:cubicBezTo>
                <a:cubicBezTo>
                  <a:pt x="60" y="22"/>
                  <a:pt x="58" y="24"/>
                  <a:pt x="56" y="26"/>
                </a:cubicBezTo>
                <a:cubicBezTo>
                  <a:pt x="54" y="28"/>
                  <a:pt x="53" y="31"/>
                  <a:pt x="51" y="34"/>
                </a:cubicBezTo>
                <a:cubicBezTo>
                  <a:pt x="50" y="38"/>
                  <a:pt x="50" y="42"/>
                  <a:pt x="50" y="45"/>
                </a:cubicBezTo>
                <a:cubicBezTo>
                  <a:pt x="50" y="49"/>
                  <a:pt x="50" y="52"/>
                  <a:pt x="50" y="55"/>
                </a:cubicBezTo>
                <a:cubicBezTo>
                  <a:pt x="51" y="58"/>
                  <a:pt x="51" y="60"/>
                  <a:pt x="52" y="62"/>
                </a:cubicBezTo>
                <a:cubicBezTo>
                  <a:pt x="52" y="64"/>
                  <a:pt x="53" y="65"/>
                  <a:pt x="52" y="66"/>
                </a:cubicBezTo>
                <a:cubicBezTo>
                  <a:pt x="52" y="66"/>
                  <a:pt x="52" y="67"/>
                  <a:pt x="52" y="67"/>
                </a:cubicBezTo>
                <a:cubicBezTo>
                  <a:pt x="51" y="67"/>
                  <a:pt x="51" y="68"/>
                  <a:pt x="50" y="68"/>
                </a:cubicBezTo>
                <a:cubicBezTo>
                  <a:pt x="50" y="68"/>
                  <a:pt x="49" y="68"/>
                  <a:pt x="48" y="67"/>
                </a:cubicBezTo>
                <a:cubicBezTo>
                  <a:pt x="47" y="67"/>
                  <a:pt x="46" y="67"/>
                  <a:pt x="45" y="66"/>
                </a:cubicBezTo>
                <a:cubicBezTo>
                  <a:pt x="44" y="66"/>
                  <a:pt x="43" y="66"/>
                  <a:pt x="42" y="65"/>
                </a:cubicBezTo>
                <a:cubicBezTo>
                  <a:pt x="42" y="65"/>
                  <a:pt x="41" y="65"/>
                  <a:pt x="41" y="64"/>
                </a:cubicBezTo>
                <a:cubicBezTo>
                  <a:pt x="40" y="64"/>
                  <a:pt x="40" y="64"/>
                  <a:pt x="39" y="63"/>
                </a:cubicBezTo>
                <a:cubicBezTo>
                  <a:pt x="39" y="63"/>
                  <a:pt x="39" y="62"/>
                  <a:pt x="38" y="61"/>
                </a:cubicBezTo>
                <a:cubicBezTo>
                  <a:pt x="38" y="61"/>
                  <a:pt x="37" y="59"/>
                  <a:pt x="37" y="57"/>
                </a:cubicBezTo>
                <a:cubicBezTo>
                  <a:pt x="36" y="55"/>
                  <a:pt x="36" y="52"/>
                  <a:pt x="36" y="49"/>
                </a:cubicBezTo>
                <a:cubicBezTo>
                  <a:pt x="36" y="46"/>
                  <a:pt x="36" y="42"/>
                  <a:pt x="36" y="38"/>
                </a:cubicBezTo>
                <a:cubicBezTo>
                  <a:pt x="37" y="35"/>
                  <a:pt x="38" y="31"/>
                  <a:pt x="39" y="26"/>
                </a:cubicBezTo>
                <a:cubicBezTo>
                  <a:pt x="41" y="21"/>
                  <a:pt x="43" y="16"/>
                  <a:pt x="46" y="12"/>
                </a:cubicBezTo>
                <a:cubicBezTo>
                  <a:pt x="49" y="8"/>
                  <a:pt x="53" y="5"/>
                  <a:pt x="56" y="3"/>
                </a:cubicBezTo>
                <a:cubicBezTo>
                  <a:pt x="60" y="1"/>
                  <a:pt x="64" y="0"/>
                  <a:pt x="68" y="0"/>
                </a:cubicBezTo>
                <a:cubicBezTo>
                  <a:pt x="73" y="0"/>
                  <a:pt x="77" y="1"/>
                  <a:pt x="81" y="2"/>
                </a:cubicBezTo>
                <a:cubicBezTo>
                  <a:pt x="85" y="4"/>
                  <a:pt x="89" y="5"/>
                  <a:pt x="92" y="8"/>
                </a:cubicBezTo>
                <a:cubicBezTo>
                  <a:pt x="95" y="10"/>
                  <a:pt x="97" y="12"/>
                  <a:pt x="99" y="15"/>
                </a:cubicBezTo>
                <a:cubicBezTo>
                  <a:pt x="101" y="18"/>
                  <a:pt x="102" y="21"/>
                  <a:pt x="103" y="25"/>
                </a:cubicBezTo>
                <a:cubicBezTo>
                  <a:pt x="104" y="28"/>
                  <a:pt x="104" y="32"/>
                  <a:pt x="104" y="36"/>
                </a:cubicBezTo>
                <a:cubicBezTo>
                  <a:pt x="106" y="32"/>
                  <a:pt x="108" y="28"/>
                  <a:pt x="111" y="25"/>
                </a:cubicBezTo>
                <a:cubicBezTo>
                  <a:pt x="114" y="22"/>
                  <a:pt x="117" y="20"/>
                  <a:pt x="121" y="18"/>
                </a:cubicBezTo>
                <a:cubicBezTo>
                  <a:pt x="124" y="17"/>
                  <a:pt x="128" y="16"/>
                  <a:pt x="132" y="16"/>
                </a:cubicBezTo>
                <a:cubicBezTo>
                  <a:pt x="136" y="15"/>
                  <a:pt x="140" y="16"/>
                  <a:pt x="143" y="17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5" name="Freeform 334"/>
          <p:cNvSpPr>
            <a:spLocks/>
          </p:cNvSpPr>
          <p:nvPr/>
        </p:nvSpPr>
        <p:spPr bwMode="auto">
          <a:xfrm>
            <a:off x="3948113" y="3209925"/>
            <a:ext cx="33337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8 w 28"/>
              <a:gd name="T5" fmla="*/ 7 h 49"/>
              <a:gd name="T6" fmla="*/ 14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1 w 28"/>
              <a:gd name="T15" fmla="*/ 42 h 49"/>
              <a:gd name="T16" fmla="*/ 15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5" y="2"/>
                  <a:pt x="26" y="3"/>
                  <a:pt x="27" y="4"/>
                </a:cubicBezTo>
                <a:cubicBezTo>
                  <a:pt x="28" y="5"/>
                  <a:pt x="28" y="6"/>
                  <a:pt x="28" y="7"/>
                </a:cubicBezTo>
                <a:lnTo>
                  <a:pt x="14" y="47"/>
                </a:lnTo>
                <a:cubicBezTo>
                  <a:pt x="13" y="48"/>
                  <a:pt x="13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4" y="47"/>
                  <a:pt x="2" y="46"/>
                  <a:pt x="1" y="45"/>
                </a:cubicBezTo>
                <a:cubicBezTo>
                  <a:pt x="0" y="44"/>
                  <a:pt x="0" y="43"/>
                  <a:pt x="1" y="42"/>
                </a:cubicBezTo>
                <a:lnTo>
                  <a:pt x="15" y="2"/>
                </a:lnTo>
                <a:cubicBezTo>
                  <a:pt x="15" y="2"/>
                  <a:pt x="15" y="1"/>
                  <a:pt x="15" y="1"/>
                </a:cubicBezTo>
                <a:cubicBezTo>
                  <a:pt x="16" y="0"/>
                  <a:pt x="16" y="0"/>
                  <a:pt x="17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6" name="Freeform 335"/>
          <p:cNvSpPr>
            <a:spLocks noEditPoints="1"/>
          </p:cNvSpPr>
          <p:nvPr/>
        </p:nvSpPr>
        <p:spPr bwMode="auto">
          <a:xfrm>
            <a:off x="3903663" y="3051175"/>
            <a:ext cx="192087" cy="157163"/>
          </a:xfrm>
          <a:custGeom>
            <a:avLst/>
            <a:gdLst>
              <a:gd name="T0" fmla="*/ 93 w 170"/>
              <a:gd name="T1" fmla="*/ 122 h 214"/>
              <a:gd name="T2" fmla="*/ 120 w 170"/>
              <a:gd name="T3" fmla="*/ 141 h 214"/>
              <a:gd name="T4" fmla="*/ 131 w 170"/>
              <a:gd name="T5" fmla="*/ 172 h 214"/>
              <a:gd name="T6" fmla="*/ 124 w 170"/>
              <a:gd name="T7" fmla="*/ 200 h 214"/>
              <a:gd name="T8" fmla="*/ 117 w 170"/>
              <a:gd name="T9" fmla="*/ 211 h 214"/>
              <a:gd name="T10" fmla="*/ 111 w 170"/>
              <a:gd name="T11" fmla="*/ 214 h 214"/>
              <a:gd name="T12" fmla="*/ 104 w 170"/>
              <a:gd name="T13" fmla="*/ 212 h 214"/>
              <a:gd name="T14" fmla="*/ 102 w 170"/>
              <a:gd name="T15" fmla="*/ 209 h 214"/>
              <a:gd name="T16" fmla="*/ 104 w 170"/>
              <a:gd name="T17" fmla="*/ 205 h 214"/>
              <a:gd name="T18" fmla="*/ 111 w 170"/>
              <a:gd name="T19" fmla="*/ 195 h 214"/>
              <a:gd name="T20" fmla="*/ 116 w 170"/>
              <a:gd name="T21" fmla="*/ 169 h 214"/>
              <a:gd name="T22" fmla="*/ 99 w 170"/>
              <a:gd name="T23" fmla="*/ 143 h 214"/>
              <a:gd name="T24" fmla="*/ 84 w 170"/>
              <a:gd name="T25" fmla="*/ 149 h 214"/>
              <a:gd name="T26" fmla="*/ 72 w 170"/>
              <a:gd name="T27" fmla="*/ 183 h 214"/>
              <a:gd name="T28" fmla="*/ 46 w 170"/>
              <a:gd name="T29" fmla="*/ 194 h 214"/>
              <a:gd name="T30" fmla="*/ 16 w 170"/>
              <a:gd name="T31" fmla="*/ 183 h 214"/>
              <a:gd name="T32" fmla="*/ 1 w 170"/>
              <a:gd name="T33" fmla="*/ 155 h 214"/>
              <a:gd name="T34" fmla="*/ 11 w 170"/>
              <a:gd name="T35" fmla="*/ 122 h 214"/>
              <a:gd name="T36" fmla="*/ 32 w 170"/>
              <a:gd name="T37" fmla="*/ 109 h 214"/>
              <a:gd name="T38" fmla="*/ 60 w 170"/>
              <a:gd name="T39" fmla="*/ 110 h 214"/>
              <a:gd name="T40" fmla="*/ 69 w 170"/>
              <a:gd name="T41" fmla="*/ 131 h 214"/>
              <a:gd name="T42" fmla="*/ 33 w 170"/>
              <a:gd name="T43" fmla="*/ 126 h 214"/>
              <a:gd name="T44" fmla="*/ 17 w 170"/>
              <a:gd name="T45" fmla="*/ 141 h 214"/>
              <a:gd name="T46" fmla="*/ 19 w 170"/>
              <a:gd name="T47" fmla="*/ 162 h 214"/>
              <a:gd name="T48" fmla="*/ 35 w 170"/>
              <a:gd name="T49" fmla="*/ 173 h 214"/>
              <a:gd name="T50" fmla="*/ 55 w 170"/>
              <a:gd name="T51" fmla="*/ 175 h 214"/>
              <a:gd name="T52" fmla="*/ 68 w 170"/>
              <a:gd name="T53" fmla="*/ 159 h 214"/>
              <a:gd name="T54" fmla="*/ 69 w 170"/>
              <a:gd name="T55" fmla="*/ 131 h 214"/>
              <a:gd name="T56" fmla="*/ 157 w 170"/>
              <a:gd name="T57" fmla="*/ 29 h 214"/>
              <a:gd name="T58" fmla="*/ 169 w 170"/>
              <a:gd name="T59" fmla="*/ 61 h 214"/>
              <a:gd name="T60" fmla="*/ 161 w 170"/>
              <a:gd name="T61" fmla="*/ 91 h 214"/>
              <a:gd name="T62" fmla="*/ 151 w 170"/>
              <a:gd name="T63" fmla="*/ 106 h 214"/>
              <a:gd name="T64" fmla="*/ 147 w 170"/>
              <a:gd name="T65" fmla="*/ 109 h 214"/>
              <a:gd name="T66" fmla="*/ 143 w 170"/>
              <a:gd name="T67" fmla="*/ 109 h 214"/>
              <a:gd name="T68" fmla="*/ 137 w 170"/>
              <a:gd name="T69" fmla="*/ 107 h 214"/>
              <a:gd name="T70" fmla="*/ 134 w 170"/>
              <a:gd name="T71" fmla="*/ 104 h 214"/>
              <a:gd name="T72" fmla="*/ 137 w 170"/>
              <a:gd name="T73" fmla="*/ 100 h 214"/>
              <a:gd name="T74" fmla="*/ 147 w 170"/>
              <a:gd name="T75" fmla="*/ 88 h 214"/>
              <a:gd name="T76" fmla="*/ 154 w 170"/>
              <a:gd name="T77" fmla="*/ 64 h 214"/>
              <a:gd name="T78" fmla="*/ 147 w 170"/>
              <a:gd name="T79" fmla="*/ 44 h 214"/>
              <a:gd name="T80" fmla="*/ 124 w 170"/>
              <a:gd name="T81" fmla="*/ 36 h 214"/>
              <a:gd name="T82" fmla="*/ 107 w 170"/>
              <a:gd name="T83" fmla="*/ 48 h 214"/>
              <a:gd name="T84" fmla="*/ 98 w 170"/>
              <a:gd name="T85" fmla="*/ 72 h 214"/>
              <a:gd name="T86" fmla="*/ 93 w 170"/>
              <a:gd name="T87" fmla="*/ 83 h 214"/>
              <a:gd name="T88" fmla="*/ 37 w 170"/>
              <a:gd name="T89" fmla="*/ 65 h 214"/>
              <a:gd name="T90" fmla="*/ 33 w 170"/>
              <a:gd name="T91" fmla="*/ 57 h 214"/>
              <a:gd name="T92" fmla="*/ 53 w 170"/>
              <a:gd name="T93" fmla="*/ 1 h 214"/>
              <a:gd name="T94" fmla="*/ 57 w 170"/>
              <a:gd name="T95" fmla="*/ 0 h 214"/>
              <a:gd name="T96" fmla="*/ 65 w 170"/>
              <a:gd name="T97" fmla="*/ 4 h 214"/>
              <a:gd name="T98" fmla="*/ 51 w 170"/>
              <a:gd name="T99" fmla="*/ 51 h 214"/>
              <a:gd name="T100" fmla="*/ 87 w 170"/>
              <a:gd name="T101" fmla="*/ 57 h 214"/>
              <a:gd name="T102" fmla="*/ 99 w 170"/>
              <a:gd name="T103" fmla="*/ 32 h 214"/>
              <a:gd name="T104" fmla="*/ 124 w 170"/>
              <a:gd name="T105" fmla="*/ 17 h 2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70"/>
              <a:gd name="T160" fmla="*/ 0 h 214"/>
              <a:gd name="T161" fmla="*/ 170 w 170"/>
              <a:gd name="T162" fmla="*/ 214 h 21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70" h="214">
                <a:moveTo>
                  <a:pt x="77" y="115"/>
                </a:moveTo>
                <a:cubicBezTo>
                  <a:pt x="82" y="117"/>
                  <a:pt x="88" y="119"/>
                  <a:pt x="93" y="122"/>
                </a:cubicBezTo>
                <a:cubicBezTo>
                  <a:pt x="98" y="124"/>
                  <a:pt x="103" y="127"/>
                  <a:pt x="108" y="130"/>
                </a:cubicBezTo>
                <a:cubicBezTo>
                  <a:pt x="112" y="134"/>
                  <a:pt x="116" y="137"/>
                  <a:pt x="120" y="141"/>
                </a:cubicBezTo>
                <a:cubicBezTo>
                  <a:pt x="123" y="146"/>
                  <a:pt x="126" y="150"/>
                  <a:pt x="128" y="155"/>
                </a:cubicBezTo>
                <a:cubicBezTo>
                  <a:pt x="130" y="160"/>
                  <a:pt x="131" y="166"/>
                  <a:pt x="131" y="172"/>
                </a:cubicBezTo>
                <a:cubicBezTo>
                  <a:pt x="131" y="178"/>
                  <a:pt x="130" y="185"/>
                  <a:pt x="127" y="192"/>
                </a:cubicBezTo>
                <a:cubicBezTo>
                  <a:pt x="127" y="195"/>
                  <a:pt x="125" y="197"/>
                  <a:pt x="124" y="200"/>
                </a:cubicBezTo>
                <a:cubicBezTo>
                  <a:pt x="123" y="202"/>
                  <a:pt x="122" y="204"/>
                  <a:pt x="120" y="206"/>
                </a:cubicBezTo>
                <a:cubicBezTo>
                  <a:pt x="119" y="208"/>
                  <a:pt x="118" y="210"/>
                  <a:pt x="117" y="211"/>
                </a:cubicBezTo>
                <a:cubicBezTo>
                  <a:pt x="116" y="212"/>
                  <a:pt x="115" y="213"/>
                  <a:pt x="114" y="213"/>
                </a:cubicBezTo>
                <a:cubicBezTo>
                  <a:pt x="113" y="214"/>
                  <a:pt x="113" y="214"/>
                  <a:pt x="111" y="214"/>
                </a:cubicBezTo>
                <a:cubicBezTo>
                  <a:pt x="110" y="214"/>
                  <a:pt x="109" y="214"/>
                  <a:pt x="107" y="213"/>
                </a:cubicBezTo>
                <a:cubicBezTo>
                  <a:pt x="106" y="212"/>
                  <a:pt x="105" y="212"/>
                  <a:pt x="104" y="212"/>
                </a:cubicBezTo>
                <a:cubicBezTo>
                  <a:pt x="103" y="211"/>
                  <a:pt x="103" y="211"/>
                  <a:pt x="102" y="211"/>
                </a:cubicBezTo>
                <a:cubicBezTo>
                  <a:pt x="102" y="210"/>
                  <a:pt x="102" y="210"/>
                  <a:pt x="102" y="209"/>
                </a:cubicBezTo>
                <a:cubicBezTo>
                  <a:pt x="102" y="209"/>
                  <a:pt x="102" y="209"/>
                  <a:pt x="102" y="208"/>
                </a:cubicBezTo>
                <a:cubicBezTo>
                  <a:pt x="102" y="207"/>
                  <a:pt x="103" y="206"/>
                  <a:pt x="104" y="205"/>
                </a:cubicBezTo>
                <a:cubicBezTo>
                  <a:pt x="104" y="204"/>
                  <a:pt x="106" y="203"/>
                  <a:pt x="107" y="201"/>
                </a:cubicBezTo>
                <a:cubicBezTo>
                  <a:pt x="108" y="199"/>
                  <a:pt x="109" y="197"/>
                  <a:pt x="111" y="195"/>
                </a:cubicBezTo>
                <a:cubicBezTo>
                  <a:pt x="112" y="192"/>
                  <a:pt x="113" y="189"/>
                  <a:pt x="115" y="186"/>
                </a:cubicBezTo>
                <a:cubicBezTo>
                  <a:pt x="117" y="180"/>
                  <a:pt x="117" y="174"/>
                  <a:pt x="116" y="169"/>
                </a:cubicBezTo>
                <a:cubicBezTo>
                  <a:pt x="116" y="164"/>
                  <a:pt x="114" y="159"/>
                  <a:pt x="111" y="155"/>
                </a:cubicBezTo>
                <a:cubicBezTo>
                  <a:pt x="107" y="150"/>
                  <a:pt x="104" y="147"/>
                  <a:pt x="99" y="143"/>
                </a:cubicBezTo>
                <a:cubicBezTo>
                  <a:pt x="94" y="140"/>
                  <a:pt x="89" y="138"/>
                  <a:pt x="83" y="135"/>
                </a:cubicBezTo>
                <a:cubicBezTo>
                  <a:pt x="83" y="139"/>
                  <a:pt x="84" y="144"/>
                  <a:pt x="84" y="149"/>
                </a:cubicBezTo>
                <a:cubicBezTo>
                  <a:pt x="84" y="155"/>
                  <a:pt x="83" y="160"/>
                  <a:pt x="80" y="167"/>
                </a:cubicBezTo>
                <a:cubicBezTo>
                  <a:pt x="78" y="173"/>
                  <a:pt x="75" y="179"/>
                  <a:pt x="72" y="183"/>
                </a:cubicBezTo>
                <a:cubicBezTo>
                  <a:pt x="68" y="187"/>
                  <a:pt x="64" y="190"/>
                  <a:pt x="60" y="192"/>
                </a:cubicBezTo>
                <a:cubicBezTo>
                  <a:pt x="56" y="193"/>
                  <a:pt x="51" y="194"/>
                  <a:pt x="46" y="194"/>
                </a:cubicBezTo>
                <a:cubicBezTo>
                  <a:pt x="41" y="194"/>
                  <a:pt x="36" y="192"/>
                  <a:pt x="31" y="191"/>
                </a:cubicBezTo>
                <a:cubicBezTo>
                  <a:pt x="25" y="189"/>
                  <a:pt x="20" y="186"/>
                  <a:pt x="16" y="183"/>
                </a:cubicBezTo>
                <a:cubicBezTo>
                  <a:pt x="12" y="180"/>
                  <a:pt x="8" y="176"/>
                  <a:pt x="5" y="171"/>
                </a:cubicBezTo>
                <a:cubicBezTo>
                  <a:pt x="3" y="166"/>
                  <a:pt x="1" y="161"/>
                  <a:pt x="1" y="155"/>
                </a:cubicBezTo>
                <a:cubicBezTo>
                  <a:pt x="0" y="149"/>
                  <a:pt x="2" y="142"/>
                  <a:pt x="4" y="135"/>
                </a:cubicBezTo>
                <a:cubicBezTo>
                  <a:pt x="6" y="130"/>
                  <a:pt x="8" y="125"/>
                  <a:pt x="11" y="122"/>
                </a:cubicBezTo>
                <a:cubicBezTo>
                  <a:pt x="13" y="118"/>
                  <a:pt x="17" y="115"/>
                  <a:pt x="20" y="113"/>
                </a:cubicBezTo>
                <a:cubicBezTo>
                  <a:pt x="23" y="111"/>
                  <a:pt x="27" y="110"/>
                  <a:pt x="32" y="109"/>
                </a:cubicBezTo>
                <a:cubicBezTo>
                  <a:pt x="36" y="108"/>
                  <a:pt x="40" y="108"/>
                  <a:pt x="45" y="108"/>
                </a:cubicBezTo>
                <a:cubicBezTo>
                  <a:pt x="50" y="108"/>
                  <a:pt x="55" y="109"/>
                  <a:pt x="60" y="110"/>
                </a:cubicBezTo>
                <a:cubicBezTo>
                  <a:pt x="66" y="111"/>
                  <a:pt x="71" y="113"/>
                  <a:pt x="77" y="115"/>
                </a:cubicBezTo>
                <a:close/>
                <a:moveTo>
                  <a:pt x="69" y="131"/>
                </a:moveTo>
                <a:cubicBezTo>
                  <a:pt x="61" y="128"/>
                  <a:pt x="54" y="126"/>
                  <a:pt x="48" y="126"/>
                </a:cubicBezTo>
                <a:cubicBezTo>
                  <a:pt x="42" y="125"/>
                  <a:pt x="37" y="125"/>
                  <a:pt x="33" y="126"/>
                </a:cubicBezTo>
                <a:cubicBezTo>
                  <a:pt x="29" y="127"/>
                  <a:pt x="25" y="128"/>
                  <a:pt x="23" y="131"/>
                </a:cubicBezTo>
                <a:cubicBezTo>
                  <a:pt x="20" y="134"/>
                  <a:pt x="18" y="137"/>
                  <a:pt x="17" y="141"/>
                </a:cubicBezTo>
                <a:cubicBezTo>
                  <a:pt x="15" y="145"/>
                  <a:pt x="15" y="149"/>
                  <a:pt x="15" y="152"/>
                </a:cubicBezTo>
                <a:cubicBezTo>
                  <a:pt x="16" y="156"/>
                  <a:pt x="17" y="159"/>
                  <a:pt x="19" y="162"/>
                </a:cubicBezTo>
                <a:cubicBezTo>
                  <a:pt x="21" y="164"/>
                  <a:pt x="23" y="167"/>
                  <a:pt x="26" y="169"/>
                </a:cubicBezTo>
                <a:cubicBezTo>
                  <a:pt x="29" y="171"/>
                  <a:pt x="32" y="172"/>
                  <a:pt x="35" y="173"/>
                </a:cubicBezTo>
                <a:cubicBezTo>
                  <a:pt x="39" y="175"/>
                  <a:pt x="43" y="176"/>
                  <a:pt x="46" y="176"/>
                </a:cubicBezTo>
                <a:cubicBezTo>
                  <a:pt x="50" y="176"/>
                  <a:pt x="53" y="176"/>
                  <a:pt x="55" y="175"/>
                </a:cubicBezTo>
                <a:cubicBezTo>
                  <a:pt x="58" y="174"/>
                  <a:pt x="61" y="172"/>
                  <a:pt x="63" y="169"/>
                </a:cubicBezTo>
                <a:cubicBezTo>
                  <a:pt x="65" y="167"/>
                  <a:pt x="67" y="164"/>
                  <a:pt x="68" y="159"/>
                </a:cubicBezTo>
                <a:cubicBezTo>
                  <a:pt x="70" y="155"/>
                  <a:pt x="71" y="150"/>
                  <a:pt x="71" y="145"/>
                </a:cubicBezTo>
                <a:cubicBezTo>
                  <a:pt x="71" y="140"/>
                  <a:pt x="71" y="135"/>
                  <a:pt x="69" y="131"/>
                </a:cubicBezTo>
                <a:close/>
                <a:moveTo>
                  <a:pt x="140" y="20"/>
                </a:moveTo>
                <a:cubicBezTo>
                  <a:pt x="147" y="22"/>
                  <a:pt x="152" y="25"/>
                  <a:pt x="157" y="29"/>
                </a:cubicBezTo>
                <a:cubicBezTo>
                  <a:pt x="161" y="33"/>
                  <a:pt x="164" y="38"/>
                  <a:pt x="166" y="43"/>
                </a:cubicBezTo>
                <a:cubicBezTo>
                  <a:pt x="169" y="49"/>
                  <a:pt x="170" y="55"/>
                  <a:pt x="169" y="61"/>
                </a:cubicBezTo>
                <a:cubicBezTo>
                  <a:pt x="169" y="67"/>
                  <a:pt x="168" y="74"/>
                  <a:pt x="166" y="81"/>
                </a:cubicBezTo>
                <a:cubicBezTo>
                  <a:pt x="164" y="85"/>
                  <a:pt x="163" y="88"/>
                  <a:pt x="161" y="91"/>
                </a:cubicBezTo>
                <a:cubicBezTo>
                  <a:pt x="159" y="95"/>
                  <a:pt x="158" y="97"/>
                  <a:pt x="156" y="100"/>
                </a:cubicBezTo>
                <a:cubicBezTo>
                  <a:pt x="154" y="102"/>
                  <a:pt x="153" y="104"/>
                  <a:pt x="151" y="106"/>
                </a:cubicBezTo>
                <a:cubicBezTo>
                  <a:pt x="150" y="107"/>
                  <a:pt x="149" y="108"/>
                  <a:pt x="148" y="108"/>
                </a:cubicBezTo>
                <a:cubicBezTo>
                  <a:pt x="148" y="109"/>
                  <a:pt x="147" y="109"/>
                  <a:pt x="147" y="109"/>
                </a:cubicBezTo>
                <a:cubicBezTo>
                  <a:pt x="146" y="109"/>
                  <a:pt x="146" y="109"/>
                  <a:pt x="145" y="109"/>
                </a:cubicBezTo>
                <a:cubicBezTo>
                  <a:pt x="145" y="109"/>
                  <a:pt x="144" y="109"/>
                  <a:pt x="143" y="109"/>
                </a:cubicBezTo>
                <a:cubicBezTo>
                  <a:pt x="142" y="108"/>
                  <a:pt x="141" y="108"/>
                  <a:pt x="140" y="108"/>
                </a:cubicBezTo>
                <a:cubicBezTo>
                  <a:pt x="139" y="107"/>
                  <a:pt x="138" y="107"/>
                  <a:pt x="137" y="107"/>
                </a:cubicBezTo>
                <a:cubicBezTo>
                  <a:pt x="136" y="106"/>
                  <a:pt x="136" y="106"/>
                  <a:pt x="135" y="105"/>
                </a:cubicBezTo>
                <a:cubicBezTo>
                  <a:pt x="135" y="105"/>
                  <a:pt x="134" y="104"/>
                  <a:pt x="134" y="104"/>
                </a:cubicBezTo>
                <a:cubicBezTo>
                  <a:pt x="134" y="104"/>
                  <a:pt x="134" y="103"/>
                  <a:pt x="134" y="103"/>
                </a:cubicBezTo>
                <a:cubicBezTo>
                  <a:pt x="135" y="102"/>
                  <a:pt x="135" y="101"/>
                  <a:pt x="137" y="100"/>
                </a:cubicBezTo>
                <a:cubicBezTo>
                  <a:pt x="138" y="99"/>
                  <a:pt x="139" y="97"/>
                  <a:pt x="141" y="96"/>
                </a:cubicBezTo>
                <a:cubicBezTo>
                  <a:pt x="143" y="94"/>
                  <a:pt x="145" y="91"/>
                  <a:pt x="147" y="88"/>
                </a:cubicBezTo>
                <a:cubicBezTo>
                  <a:pt x="149" y="85"/>
                  <a:pt x="150" y="81"/>
                  <a:pt x="152" y="76"/>
                </a:cubicBezTo>
                <a:cubicBezTo>
                  <a:pt x="153" y="72"/>
                  <a:pt x="154" y="68"/>
                  <a:pt x="154" y="64"/>
                </a:cubicBezTo>
                <a:cubicBezTo>
                  <a:pt x="155" y="60"/>
                  <a:pt x="154" y="57"/>
                  <a:pt x="153" y="53"/>
                </a:cubicBezTo>
                <a:cubicBezTo>
                  <a:pt x="152" y="50"/>
                  <a:pt x="150" y="47"/>
                  <a:pt x="147" y="44"/>
                </a:cubicBezTo>
                <a:cubicBezTo>
                  <a:pt x="144" y="42"/>
                  <a:pt x="140" y="40"/>
                  <a:pt x="135" y="38"/>
                </a:cubicBezTo>
                <a:cubicBezTo>
                  <a:pt x="131" y="37"/>
                  <a:pt x="128" y="36"/>
                  <a:pt x="124" y="36"/>
                </a:cubicBezTo>
                <a:cubicBezTo>
                  <a:pt x="121" y="36"/>
                  <a:pt x="118" y="37"/>
                  <a:pt x="115" y="39"/>
                </a:cubicBezTo>
                <a:cubicBezTo>
                  <a:pt x="112" y="41"/>
                  <a:pt x="109" y="44"/>
                  <a:pt x="107" y="48"/>
                </a:cubicBezTo>
                <a:cubicBezTo>
                  <a:pt x="104" y="51"/>
                  <a:pt x="102" y="56"/>
                  <a:pt x="100" y="61"/>
                </a:cubicBezTo>
                <a:cubicBezTo>
                  <a:pt x="99" y="65"/>
                  <a:pt x="98" y="69"/>
                  <a:pt x="98" y="72"/>
                </a:cubicBezTo>
                <a:cubicBezTo>
                  <a:pt x="97" y="75"/>
                  <a:pt x="96" y="77"/>
                  <a:pt x="95" y="80"/>
                </a:cubicBezTo>
                <a:cubicBezTo>
                  <a:pt x="95" y="81"/>
                  <a:pt x="94" y="83"/>
                  <a:pt x="93" y="83"/>
                </a:cubicBezTo>
                <a:cubicBezTo>
                  <a:pt x="92" y="84"/>
                  <a:pt x="90" y="83"/>
                  <a:pt x="88" y="83"/>
                </a:cubicBezTo>
                <a:lnTo>
                  <a:pt x="37" y="65"/>
                </a:lnTo>
                <a:cubicBezTo>
                  <a:pt x="35" y="64"/>
                  <a:pt x="34" y="63"/>
                  <a:pt x="33" y="62"/>
                </a:cubicBezTo>
                <a:cubicBezTo>
                  <a:pt x="32" y="61"/>
                  <a:pt x="32" y="59"/>
                  <a:pt x="33" y="57"/>
                </a:cubicBezTo>
                <a:lnTo>
                  <a:pt x="52" y="2"/>
                </a:lnTo>
                <a:cubicBezTo>
                  <a:pt x="52" y="2"/>
                  <a:pt x="52" y="1"/>
                  <a:pt x="53" y="1"/>
                </a:cubicBezTo>
                <a:cubicBezTo>
                  <a:pt x="53" y="0"/>
                  <a:pt x="54" y="0"/>
                  <a:pt x="54" y="0"/>
                </a:cubicBezTo>
                <a:cubicBezTo>
                  <a:pt x="55" y="0"/>
                  <a:pt x="56" y="0"/>
                  <a:pt x="57" y="0"/>
                </a:cubicBezTo>
                <a:cubicBezTo>
                  <a:pt x="58" y="0"/>
                  <a:pt x="59" y="1"/>
                  <a:pt x="60" y="1"/>
                </a:cubicBezTo>
                <a:cubicBezTo>
                  <a:pt x="62" y="2"/>
                  <a:pt x="64" y="3"/>
                  <a:pt x="65" y="4"/>
                </a:cubicBezTo>
                <a:cubicBezTo>
                  <a:pt x="66" y="5"/>
                  <a:pt x="67" y="6"/>
                  <a:pt x="66" y="7"/>
                </a:cubicBezTo>
                <a:lnTo>
                  <a:pt x="51" y="51"/>
                </a:lnTo>
                <a:lnTo>
                  <a:pt x="86" y="63"/>
                </a:lnTo>
                <a:cubicBezTo>
                  <a:pt x="86" y="61"/>
                  <a:pt x="87" y="59"/>
                  <a:pt x="87" y="57"/>
                </a:cubicBezTo>
                <a:cubicBezTo>
                  <a:pt x="88" y="54"/>
                  <a:pt x="89" y="52"/>
                  <a:pt x="90" y="49"/>
                </a:cubicBezTo>
                <a:cubicBezTo>
                  <a:pt x="92" y="42"/>
                  <a:pt x="95" y="36"/>
                  <a:pt x="99" y="32"/>
                </a:cubicBezTo>
                <a:cubicBezTo>
                  <a:pt x="102" y="27"/>
                  <a:pt x="106" y="24"/>
                  <a:pt x="110" y="21"/>
                </a:cubicBezTo>
                <a:cubicBezTo>
                  <a:pt x="115" y="19"/>
                  <a:pt x="119" y="18"/>
                  <a:pt x="124" y="17"/>
                </a:cubicBezTo>
                <a:cubicBezTo>
                  <a:pt x="129" y="17"/>
                  <a:pt x="135" y="18"/>
                  <a:pt x="140" y="20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7" name="Freeform 339"/>
          <p:cNvSpPr>
            <a:spLocks noEditPoints="1"/>
          </p:cNvSpPr>
          <p:nvPr/>
        </p:nvSpPr>
        <p:spPr bwMode="auto">
          <a:xfrm>
            <a:off x="4430713" y="3248025"/>
            <a:ext cx="188912" cy="155575"/>
          </a:xfrm>
          <a:custGeom>
            <a:avLst/>
            <a:gdLst>
              <a:gd name="T0" fmla="*/ 93 w 169"/>
              <a:gd name="T1" fmla="*/ 122 h 214"/>
              <a:gd name="T2" fmla="*/ 119 w 169"/>
              <a:gd name="T3" fmla="*/ 142 h 214"/>
              <a:gd name="T4" fmla="*/ 131 w 169"/>
              <a:gd name="T5" fmla="*/ 172 h 214"/>
              <a:gd name="T6" fmla="*/ 124 w 169"/>
              <a:gd name="T7" fmla="*/ 200 h 214"/>
              <a:gd name="T8" fmla="*/ 117 w 169"/>
              <a:gd name="T9" fmla="*/ 211 h 214"/>
              <a:gd name="T10" fmla="*/ 111 w 169"/>
              <a:gd name="T11" fmla="*/ 214 h 214"/>
              <a:gd name="T12" fmla="*/ 104 w 169"/>
              <a:gd name="T13" fmla="*/ 212 h 214"/>
              <a:gd name="T14" fmla="*/ 101 w 169"/>
              <a:gd name="T15" fmla="*/ 210 h 214"/>
              <a:gd name="T16" fmla="*/ 103 w 169"/>
              <a:gd name="T17" fmla="*/ 206 h 214"/>
              <a:gd name="T18" fmla="*/ 110 w 169"/>
              <a:gd name="T19" fmla="*/ 195 h 214"/>
              <a:gd name="T20" fmla="*/ 116 w 169"/>
              <a:gd name="T21" fmla="*/ 169 h 214"/>
              <a:gd name="T22" fmla="*/ 98 w 169"/>
              <a:gd name="T23" fmla="*/ 144 h 214"/>
              <a:gd name="T24" fmla="*/ 83 w 169"/>
              <a:gd name="T25" fmla="*/ 150 h 214"/>
              <a:gd name="T26" fmla="*/ 71 w 169"/>
              <a:gd name="T27" fmla="*/ 183 h 214"/>
              <a:gd name="T28" fmla="*/ 46 w 169"/>
              <a:gd name="T29" fmla="*/ 194 h 214"/>
              <a:gd name="T30" fmla="*/ 16 w 169"/>
              <a:gd name="T31" fmla="*/ 183 h 214"/>
              <a:gd name="T32" fmla="*/ 1 w 169"/>
              <a:gd name="T33" fmla="*/ 155 h 214"/>
              <a:gd name="T34" fmla="*/ 10 w 169"/>
              <a:gd name="T35" fmla="*/ 122 h 214"/>
              <a:gd name="T36" fmla="*/ 31 w 169"/>
              <a:gd name="T37" fmla="*/ 109 h 214"/>
              <a:gd name="T38" fmla="*/ 60 w 169"/>
              <a:gd name="T39" fmla="*/ 110 h 214"/>
              <a:gd name="T40" fmla="*/ 69 w 169"/>
              <a:gd name="T41" fmla="*/ 131 h 214"/>
              <a:gd name="T42" fmla="*/ 32 w 169"/>
              <a:gd name="T43" fmla="*/ 126 h 214"/>
              <a:gd name="T44" fmla="*/ 16 w 169"/>
              <a:gd name="T45" fmla="*/ 141 h 214"/>
              <a:gd name="T46" fmla="*/ 18 w 169"/>
              <a:gd name="T47" fmla="*/ 162 h 214"/>
              <a:gd name="T48" fmla="*/ 35 w 169"/>
              <a:gd name="T49" fmla="*/ 174 h 214"/>
              <a:gd name="T50" fmla="*/ 55 w 169"/>
              <a:gd name="T51" fmla="*/ 175 h 214"/>
              <a:gd name="T52" fmla="*/ 68 w 169"/>
              <a:gd name="T53" fmla="*/ 160 h 214"/>
              <a:gd name="T54" fmla="*/ 69 w 169"/>
              <a:gd name="T55" fmla="*/ 131 h 214"/>
              <a:gd name="T56" fmla="*/ 156 w 169"/>
              <a:gd name="T57" fmla="*/ 30 h 214"/>
              <a:gd name="T58" fmla="*/ 169 w 169"/>
              <a:gd name="T59" fmla="*/ 61 h 214"/>
              <a:gd name="T60" fmla="*/ 161 w 169"/>
              <a:gd name="T61" fmla="*/ 92 h 214"/>
              <a:gd name="T62" fmla="*/ 151 w 169"/>
              <a:gd name="T63" fmla="*/ 106 h 214"/>
              <a:gd name="T64" fmla="*/ 146 w 169"/>
              <a:gd name="T65" fmla="*/ 109 h 214"/>
              <a:gd name="T66" fmla="*/ 143 w 169"/>
              <a:gd name="T67" fmla="*/ 109 h 214"/>
              <a:gd name="T68" fmla="*/ 137 w 169"/>
              <a:gd name="T69" fmla="*/ 107 h 214"/>
              <a:gd name="T70" fmla="*/ 134 w 169"/>
              <a:gd name="T71" fmla="*/ 104 h 214"/>
              <a:gd name="T72" fmla="*/ 136 w 169"/>
              <a:gd name="T73" fmla="*/ 100 h 214"/>
              <a:gd name="T74" fmla="*/ 146 w 169"/>
              <a:gd name="T75" fmla="*/ 88 h 214"/>
              <a:gd name="T76" fmla="*/ 154 w 169"/>
              <a:gd name="T77" fmla="*/ 64 h 214"/>
              <a:gd name="T78" fmla="*/ 146 w 169"/>
              <a:gd name="T79" fmla="*/ 45 h 214"/>
              <a:gd name="T80" fmla="*/ 124 w 169"/>
              <a:gd name="T81" fmla="*/ 36 h 214"/>
              <a:gd name="T82" fmla="*/ 106 w 169"/>
              <a:gd name="T83" fmla="*/ 48 h 214"/>
              <a:gd name="T84" fmla="*/ 97 w 169"/>
              <a:gd name="T85" fmla="*/ 72 h 214"/>
              <a:gd name="T86" fmla="*/ 92 w 169"/>
              <a:gd name="T87" fmla="*/ 83 h 214"/>
              <a:gd name="T88" fmla="*/ 37 w 169"/>
              <a:gd name="T89" fmla="*/ 65 h 214"/>
              <a:gd name="T90" fmla="*/ 32 w 169"/>
              <a:gd name="T91" fmla="*/ 58 h 214"/>
              <a:gd name="T92" fmla="*/ 52 w 169"/>
              <a:gd name="T93" fmla="*/ 1 h 214"/>
              <a:gd name="T94" fmla="*/ 56 w 169"/>
              <a:gd name="T95" fmla="*/ 0 h 214"/>
              <a:gd name="T96" fmla="*/ 65 w 169"/>
              <a:gd name="T97" fmla="*/ 4 h 214"/>
              <a:gd name="T98" fmla="*/ 51 w 169"/>
              <a:gd name="T99" fmla="*/ 52 h 214"/>
              <a:gd name="T100" fmla="*/ 87 w 169"/>
              <a:gd name="T101" fmla="*/ 57 h 214"/>
              <a:gd name="T102" fmla="*/ 98 w 169"/>
              <a:gd name="T103" fmla="*/ 32 h 214"/>
              <a:gd name="T104" fmla="*/ 124 w 169"/>
              <a:gd name="T105" fmla="*/ 18 h 21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69"/>
              <a:gd name="T160" fmla="*/ 0 h 214"/>
              <a:gd name="T161" fmla="*/ 169 w 169"/>
              <a:gd name="T162" fmla="*/ 214 h 21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69" h="214">
                <a:moveTo>
                  <a:pt x="77" y="115"/>
                </a:moveTo>
                <a:cubicBezTo>
                  <a:pt x="82" y="117"/>
                  <a:pt x="87" y="119"/>
                  <a:pt x="93" y="122"/>
                </a:cubicBezTo>
                <a:cubicBezTo>
                  <a:pt x="98" y="124"/>
                  <a:pt x="103" y="127"/>
                  <a:pt x="107" y="131"/>
                </a:cubicBezTo>
                <a:cubicBezTo>
                  <a:pt x="112" y="134"/>
                  <a:pt x="116" y="138"/>
                  <a:pt x="119" y="142"/>
                </a:cubicBezTo>
                <a:cubicBezTo>
                  <a:pt x="123" y="146"/>
                  <a:pt x="126" y="150"/>
                  <a:pt x="128" y="156"/>
                </a:cubicBezTo>
                <a:cubicBezTo>
                  <a:pt x="130" y="161"/>
                  <a:pt x="131" y="166"/>
                  <a:pt x="131" y="172"/>
                </a:cubicBezTo>
                <a:cubicBezTo>
                  <a:pt x="131" y="178"/>
                  <a:pt x="130" y="185"/>
                  <a:pt x="127" y="192"/>
                </a:cubicBezTo>
                <a:cubicBezTo>
                  <a:pt x="126" y="195"/>
                  <a:pt x="125" y="197"/>
                  <a:pt x="124" y="200"/>
                </a:cubicBezTo>
                <a:cubicBezTo>
                  <a:pt x="123" y="202"/>
                  <a:pt x="121" y="205"/>
                  <a:pt x="120" y="206"/>
                </a:cubicBezTo>
                <a:cubicBezTo>
                  <a:pt x="119" y="208"/>
                  <a:pt x="118" y="210"/>
                  <a:pt x="117" y="211"/>
                </a:cubicBezTo>
                <a:cubicBezTo>
                  <a:pt x="116" y="212"/>
                  <a:pt x="115" y="213"/>
                  <a:pt x="114" y="214"/>
                </a:cubicBezTo>
                <a:cubicBezTo>
                  <a:pt x="113" y="214"/>
                  <a:pt x="112" y="214"/>
                  <a:pt x="111" y="214"/>
                </a:cubicBezTo>
                <a:cubicBezTo>
                  <a:pt x="110" y="214"/>
                  <a:pt x="109" y="214"/>
                  <a:pt x="107" y="213"/>
                </a:cubicBezTo>
                <a:cubicBezTo>
                  <a:pt x="106" y="213"/>
                  <a:pt x="104" y="212"/>
                  <a:pt x="104" y="212"/>
                </a:cubicBezTo>
                <a:cubicBezTo>
                  <a:pt x="103" y="212"/>
                  <a:pt x="102" y="211"/>
                  <a:pt x="102" y="211"/>
                </a:cubicBezTo>
                <a:cubicBezTo>
                  <a:pt x="101" y="211"/>
                  <a:pt x="101" y="210"/>
                  <a:pt x="101" y="210"/>
                </a:cubicBezTo>
                <a:cubicBezTo>
                  <a:pt x="101" y="209"/>
                  <a:pt x="101" y="209"/>
                  <a:pt x="101" y="208"/>
                </a:cubicBezTo>
                <a:cubicBezTo>
                  <a:pt x="102" y="208"/>
                  <a:pt x="102" y="207"/>
                  <a:pt x="103" y="206"/>
                </a:cubicBezTo>
                <a:cubicBezTo>
                  <a:pt x="104" y="205"/>
                  <a:pt x="105" y="203"/>
                  <a:pt x="106" y="201"/>
                </a:cubicBezTo>
                <a:cubicBezTo>
                  <a:pt x="108" y="200"/>
                  <a:pt x="109" y="197"/>
                  <a:pt x="110" y="195"/>
                </a:cubicBezTo>
                <a:cubicBezTo>
                  <a:pt x="112" y="193"/>
                  <a:pt x="113" y="190"/>
                  <a:pt x="114" y="186"/>
                </a:cubicBezTo>
                <a:cubicBezTo>
                  <a:pt x="116" y="180"/>
                  <a:pt x="117" y="174"/>
                  <a:pt x="116" y="169"/>
                </a:cubicBezTo>
                <a:cubicBezTo>
                  <a:pt x="115" y="164"/>
                  <a:pt x="113" y="159"/>
                  <a:pt x="110" y="155"/>
                </a:cubicBezTo>
                <a:cubicBezTo>
                  <a:pt x="107" y="151"/>
                  <a:pt x="103" y="147"/>
                  <a:pt x="98" y="144"/>
                </a:cubicBezTo>
                <a:cubicBezTo>
                  <a:pt x="93" y="141"/>
                  <a:pt x="88" y="138"/>
                  <a:pt x="82" y="136"/>
                </a:cubicBezTo>
                <a:cubicBezTo>
                  <a:pt x="83" y="140"/>
                  <a:pt x="83" y="144"/>
                  <a:pt x="83" y="150"/>
                </a:cubicBezTo>
                <a:cubicBezTo>
                  <a:pt x="83" y="155"/>
                  <a:pt x="82" y="161"/>
                  <a:pt x="80" y="167"/>
                </a:cubicBezTo>
                <a:cubicBezTo>
                  <a:pt x="78" y="174"/>
                  <a:pt x="75" y="179"/>
                  <a:pt x="71" y="183"/>
                </a:cubicBezTo>
                <a:cubicBezTo>
                  <a:pt x="68" y="187"/>
                  <a:pt x="64" y="190"/>
                  <a:pt x="60" y="192"/>
                </a:cubicBezTo>
                <a:cubicBezTo>
                  <a:pt x="55" y="194"/>
                  <a:pt x="51" y="194"/>
                  <a:pt x="46" y="194"/>
                </a:cubicBezTo>
                <a:cubicBezTo>
                  <a:pt x="41" y="194"/>
                  <a:pt x="36" y="193"/>
                  <a:pt x="31" y="191"/>
                </a:cubicBezTo>
                <a:cubicBezTo>
                  <a:pt x="25" y="189"/>
                  <a:pt x="20" y="186"/>
                  <a:pt x="16" y="183"/>
                </a:cubicBezTo>
                <a:cubicBezTo>
                  <a:pt x="11" y="180"/>
                  <a:pt x="8" y="176"/>
                  <a:pt x="5" y="171"/>
                </a:cubicBezTo>
                <a:cubicBezTo>
                  <a:pt x="3" y="166"/>
                  <a:pt x="1" y="161"/>
                  <a:pt x="1" y="155"/>
                </a:cubicBezTo>
                <a:cubicBezTo>
                  <a:pt x="0" y="149"/>
                  <a:pt x="1" y="142"/>
                  <a:pt x="4" y="135"/>
                </a:cubicBezTo>
                <a:cubicBezTo>
                  <a:pt x="5" y="130"/>
                  <a:pt x="8" y="126"/>
                  <a:pt x="10" y="122"/>
                </a:cubicBezTo>
                <a:cubicBezTo>
                  <a:pt x="13" y="118"/>
                  <a:pt x="16" y="116"/>
                  <a:pt x="20" y="113"/>
                </a:cubicBezTo>
                <a:cubicBezTo>
                  <a:pt x="23" y="111"/>
                  <a:pt x="27" y="110"/>
                  <a:pt x="31" y="109"/>
                </a:cubicBezTo>
                <a:cubicBezTo>
                  <a:pt x="35" y="108"/>
                  <a:pt x="40" y="108"/>
                  <a:pt x="45" y="108"/>
                </a:cubicBezTo>
                <a:cubicBezTo>
                  <a:pt x="50" y="108"/>
                  <a:pt x="55" y="109"/>
                  <a:pt x="60" y="110"/>
                </a:cubicBezTo>
                <a:cubicBezTo>
                  <a:pt x="65" y="112"/>
                  <a:pt x="71" y="113"/>
                  <a:pt x="77" y="115"/>
                </a:cubicBezTo>
                <a:close/>
                <a:moveTo>
                  <a:pt x="69" y="131"/>
                </a:moveTo>
                <a:cubicBezTo>
                  <a:pt x="61" y="129"/>
                  <a:pt x="54" y="127"/>
                  <a:pt x="48" y="126"/>
                </a:cubicBezTo>
                <a:cubicBezTo>
                  <a:pt x="42" y="125"/>
                  <a:pt x="37" y="125"/>
                  <a:pt x="32" y="126"/>
                </a:cubicBezTo>
                <a:cubicBezTo>
                  <a:pt x="28" y="127"/>
                  <a:pt x="25" y="129"/>
                  <a:pt x="22" y="131"/>
                </a:cubicBezTo>
                <a:cubicBezTo>
                  <a:pt x="20" y="134"/>
                  <a:pt x="18" y="137"/>
                  <a:pt x="16" y="141"/>
                </a:cubicBezTo>
                <a:cubicBezTo>
                  <a:pt x="15" y="145"/>
                  <a:pt x="14" y="149"/>
                  <a:pt x="15" y="153"/>
                </a:cubicBezTo>
                <a:cubicBezTo>
                  <a:pt x="15" y="156"/>
                  <a:pt x="17" y="159"/>
                  <a:pt x="18" y="162"/>
                </a:cubicBezTo>
                <a:cubicBezTo>
                  <a:pt x="20" y="165"/>
                  <a:pt x="23" y="167"/>
                  <a:pt x="26" y="169"/>
                </a:cubicBezTo>
                <a:cubicBezTo>
                  <a:pt x="28" y="171"/>
                  <a:pt x="32" y="173"/>
                  <a:pt x="35" y="174"/>
                </a:cubicBezTo>
                <a:cubicBezTo>
                  <a:pt x="39" y="175"/>
                  <a:pt x="42" y="176"/>
                  <a:pt x="46" y="176"/>
                </a:cubicBezTo>
                <a:cubicBezTo>
                  <a:pt x="49" y="176"/>
                  <a:pt x="52" y="176"/>
                  <a:pt x="55" y="175"/>
                </a:cubicBezTo>
                <a:cubicBezTo>
                  <a:pt x="58" y="174"/>
                  <a:pt x="60" y="172"/>
                  <a:pt x="63" y="170"/>
                </a:cubicBezTo>
                <a:cubicBezTo>
                  <a:pt x="65" y="167"/>
                  <a:pt x="67" y="164"/>
                  <a:pt x="68" y="160"/>
                </a:cubicBezTo>
                <a:cubicBezTo>
                  <a:pt x="70" y="155"/>
                  <a:pt x="71" y="150"/>
                  <a:pt x="71" y="145"/>
                </a:cubicBezTo>
                <a:cubicBezTo>
                  <a:pt x="71" y="140"/>
                  <a:pt x="70" y="136"/>
                  <a:pt x="69" y="131"/>
                </a:cubicBezTo>
                <a:close/>
                <a:moveTo>
                  <a:pt x="140" y="20"/>
                </a:moveTo>
                <a:cubicBezTo>
                  <a:pt x="146" y="23"/>
                  <a:pt x="152" y="26"/>
                  <a:pt x="156" y="30"/>
                </a:cubicBezTo>
                <a:cubicBezTo>
                  <a:pt x="161" y="34"/>
                  <a:pt x="164" y="38"/>
                  <a:pt x="166" y="44"/>
                </a:cubicBezTo>
                <a:cubicBezTo>
                  <a:pt x="168" y="49"/>
                  <a:pt x="169" y="55"/>
                  <a:pt x="169" y="61"/>
                </a:cubicBezTo>
                <a:cubicBezTo>
                  <a:pt x="169" y="67"/>
                  <a:pt x="168" y="74"/>
                  <a:pt x="165" y="81"/>
                </a:cubicBezTo>
                <a:cubicBezTo>
                  <a:pt x="164" y="85"/>
                  <a:pt x="163" y="88"/>
                  <a:pt x="161" y="92"/>
                </a:cubicBezTo>
                <a:cubicBezTo>
                  <a:pt x="159" y="95"/>
                  <a:pt x="157" y="98"/>
                  <a:pt x="156" y="100"/>
                </a:cubicBezTo>
                <a:cubicBezTo>
                  <a:pt x="154" y="103"/>
                  <a:pt x="152" y="105"/>
                  <a:pt x="151" y="106"/>
                </a:cubicBezTo>
                <a:cubicBezTo>
                  <a:pt x="150" y="107"/>
                  <a:pt x="149" y="108"/>
                  <a:pt x="148" y="109"/>
                </a:cubicBezTo>
                <a:cubicBezTo>
                  <a:pt x="147" y="109"/>
                  <a:pt x="147" y="109"/>
                  <a:pt x="146" y="109"/>
                </a:cubicBezTo>
                <a:cubicBezTo>
                  <a:pt x="146" y="109"/>
                  <a:pt x="145" y="109"/>
                  <a:pt x="145" y="109"/>
                </a:cubicBezTo>
                <a:cubicBezTo>
                  <a:pt x="144" y="109"/>
                  <a:pt x="144" y="109"/>
                  <a:pt x="143" y="109"/>
                </a:cubicBezTo>
                <a:cubicBezTo>
                  <a:pt x="142" y="109"/>
                  <a:pt x="141" y="108"/>
                  <a:pt x="140" y="108"/>
                </a:cubicBezTo>
                <a:cubicBezTo>
                  <a:pt x="139" y="108"/>
                  <a:pt x="138" y="107"/>
                  <a:pt x="137" y="107"/>
                </a:cubicBezTo>
                <a:cubicBezTo>
                  <a:pt x="136" y="106"/>
                  <a:pt x="135" y="106"/>
                  <a:pt x="135" y="106"/>
                </a:cubicBezTo>
                <a:cubicBezTo>
                  <a:pt x="134" y="105"/>
                  <a:pt x="134" y="105"/>
                  <a:pt x="134" y="104"/>
                </a:cubicBezTo>
                <a:cubicBezTo>
                  <a:pt x="134" y="104"/>
                  <a:pt x="134" y="103"/>
                  <a:pt x="134" y="103"/>
                </a:cubicBezTo>
                <a:cubicBezTo>
                  <a:pt x="134" y="102"/>
                  <a:pt x="135" y="101"/>
                  <a:pt x="136" y="100"/>
                </a:cubicBezTo>
                <a:cubicBezTo>
                  <a:pt x="137" y="99"/>
                  <a:pt x="139" y="98"/>
                  <a:pt x="141" y="96"/>
                </a:cubicBezTo>
                <a:cubicBezTo>
                  <a:pt x="142" y="94"/>
                  <a:pt x="144" y="91"/>
                  <a:pt x="146" y="88"/>
                </a:cubicBezTo>
                <a:cubicBezTo>
                  <a:pt x="148" y="85"/>
                  <a:pt x="150" y="81"/>
                  <a:pt x="152" y="77"/>
                </a:cubicBezTo>
                <a:cubicBezTo>
                  <a:pt x="153" y="72"/>
                  <a:pt x="154" y="68"/>
                  <a:pt x="154" y="64"/>
                </a:cubicBezTo>
                <a:cubicBezTo>
                  <a:pt x="154" y="60"/>
                  <a:pt x="154" y="57"/>
                  <a:pt x="152" y="54"/>
                </a:cubicBezTo>
                <a:cubicBezTo>
                  <a:pt x="151" y="50"/>
                  <a:pt x="149" y="47"/>
                  <a:pt x="146" y="45"/>
                </a:cubicBezTo>
                <a:cubicBezTo>
                  <a:pt x="144" y="42"/>
                  <a:pt x="140" y="40"/>
                  <a:pt x="135" y="38"/>
                </a:cubicBezTo>
                <a:cubicBezTo>
                  <a:pt x="131" y="37"/>
                  <a:pt x="127" y="36"/>
                  <a:pt x="124" y="36"/>
                </a:cubicBezTo>
                <a:cubicBezTo>
                  <a:pt x="120" y="37"/>
                  <a:pt x="117" y="38"/>
                  <a:pt x="114" y="40"/>
                </a:cubicBezTo>
                <a:cubicBezTo>
                  <a:pt x="111" y="42"/>
                  <a:pt x="109" y="44"/>
                  <a:pt x="106" y="48"/>
                </a:cubicBezTo>
                <a:cubicBezTo>
                  <a:pt x="104" y="52"/>
                  <a:pt x="102" y="56"/>
                  <a:pt x="100" y="62"/>
                </a:cubicBezTo>
                <a:cubicBezTo>
                  <a:pt x="99" y="66"/>
                  <a:pt x="98" y="69"/>
                  <a:pt x="97" y="72"/>
                </a:cubicBezTo>
                <a:cubicBezTo>
                  <a:pt x="97" y="75"/>
                  <a:pt x="96" y="78"/>
                  <a:pt x="95" y="80"/>
                </a:cubicBezTo>
                <a:cubicBezTo>
                  <a:pt x="94" y="82"/>
                  <a:pt x="94" y="83"/>
                  <a:pt x="92" y="83"/>
                </a:cubicBezTo>
                <a:cubicBezTo>
                  <a:pt x="91" y="84"/>
                  <a:pt x="90" y="84"/>
                  <a:pt x="87" y="83"/>
                </a:cubicBezTo>
                <a:lnTo>
                  <a:pt x="37" y="65"/>
                </a:lnTo>
                <a:cubicBezTo>
                  <a:pt x="35" y="65"/>
                  <a:pt x="33" y="64"/>
                  <a:pt x="32" y="62"/>
                </a:cubicBezTo>
                <a:cubicBezTo>
                  <a:pt x="32" y="61"/>
                  <a:pt x="32" y="59"/>
                  <a:pt x="32" y="58"/>
                </a:cubicBezTo>
                <a:lnTo>
                  <a:pt x="51" y="3"/>
                </a:lnTo>
                <a:cubicBezTo>
                  <a:pt x="52" y="2"/>
                  <a:pt x="52" y="2"/>
                  <a:pt x="52" y="1"/>
                </a:cubicBezTo>
                <a:cubicBezTo>
                  <a:pt x="53" y="1"/>
                  <a:pt x="53" y="1"/>
                  <a:pt x="54" y="0"/>
                </a:cubicBezTo>
                <a:cubicBezTo>
                  <a:pt x="55" y="0"/>
                  <a:pt x="56" y="0"/>
                  <a:pt x="56" y="0"/>
                </a:cubicBezTo>
                <a:cubicBezTo>
                  <a:pt x="57" y="1"/>
                  <a:pt x="59" y="1"/>
                  <a:pt x="60" y="1"/>
                </a:cubicBezTo>
                <a:cubicBezTo>
                  <a:pt x="62" y="2"/>
                  <a:pt x="64" y="3"/>
                  <a:pt x="65" y="4"/>
                </a:cubicBezTo>
                <a:cubicBezTo>
                  <a:pt x="66" y="5"/>
                  <a:pt x="66" y="6"/>
                  <a:pt x="66" y="7"/>
                </a:cubicBezTo>
                <a:lnTo>
                  <a:pt x="51" y="52"/>
                </a:lnTo>
                <a:lnTo>
                  <a:pt x="85" y="64"/>
                </a:lnTo>
                <a:cubicBezTo>
                  <a:pt x="86" y="61"/>
                  <a:pt x="86" y="59"/>
                  <a:pt x="87" y="57"/>
                </a:cubicBezTo>
                <a:cubicBezTo>
                  <a:pt x="88" y="55"/>
                  <a:pt x="89" y="52"/>
                  <a:pt x="90" y="49"/>
                </a:cubicBezTo>
                <a:cubicBezTo>
                  <a:pt x="92" y="42"/>
                  <a:pt x="95" y="37"/>
                  <a:pt x="98" y="32"/>
                </a:cubicBezTo>
                <a:cubicBezTo>
                  <a:pt x="102" y="27"/>
                  <a:pt x="106" y="24"/>
                  <a:pt x="110" y="22"/>
                </a:cubicBezTo>
                <a:cubicBezTo>
                  <a:pt x="114" y="19"/>
                  <a:pt x="119" y="18"/>
                  <a:pt x="124" y="18"/>
                </a:cubicBezTo>
                <a:cubicBezTo>
                  <a:pt x="129" y="18"/>
                  <a:pt x="134" y="18"/>
                  <a:pt x="140" y="20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8" name="Freeform 340"/>
          <p:cNvSpPr>
            <a:spLocks/>
          </p:cNvSpPr>
          <p:nvPr/>
        </p:nvSpPr>
        <p:spPr bwMode="auto">
          <a:xfrm>
            <a:off x="4579938" y="3209925"/>
            <a:ext cx="30162" cy="34925"/>
          </a:xfrm>
          <a:custGeom>
            <a:avLst/>
            <a:gdLst>
              <a:gd name="T0" fmla="*/ 22 w 27"/>
              <a:gd name="T1" fmla="*/ 1 h 49"/>
              <a:gd name="T2" fmla="*/ 26 w 27"/>
              <a:gd name="T3" fmla="*/ 4 h 49"/>
              <a:gd name="T4" fmla="*/ 27 w 27"/>
              <a:gd name="T5" fmla="*/ 7 h 49"/>
              <a:gd name="T6" fmla="*/ 13 w 27"/>
              <a:gd name="T7" fmla="*/ 47 h 49"/>
              <a:gd name="T8" fmla="*/ 11 w 27"/>
              <a:gd name="T9" fmla="*/ 49 h 49"/>
              <a:gd name="T10" fmla="*/ 5 w 27"/>
              <a:gd name="T11" fmla="*/ 48 h 49"/>
              <a:gd name="T12" fmla="*/ 1 w 27"/>
              <a:gd name="T13" fmla="*/ 45 h 49"/>
              <a:gd name="T14" fmla="*/ 0 w 27"/>
              <a:gd name="T15" fmla="*/ 42 h 49"/>
              <a:gd name="T16" fmla="*/ 14 w 27"/>
              <a:gd name="T17" fmla="*/ 2 h 49"/>
              <a:gd name="T18" fmla="*/ 15 w 27"/>
              <a:gd name="T19" fmla="*/ 1 h 49"/>
              <a:gd name="T20" fmla="*/ 16 w 27"/>
              <a:gd name="T21" fmla="*/ 0 h 49"/>
              <a:gd name="T22" fmla="*/ 18 w 27"/>
              <a:gd name="T23" fmla="*/ 0 h 49"/>
              <a:gd name="T24" fmla="*/ 22 w 27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"/>
              <a:gd name="T40" fmla="*/ 0 h 49"/>
              <a:gd name="T41" fmla="*/ 27 w 27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" h="49">
                <a:moveTo>
                  <a:pt x="22" y="1"/>
                </a:moveTo>
                <a:cubicBezTo>
                  <a:pt x="24" y="2"/>
                  <a:pt x="26" y="3"/>
                  <a:pt x="26" y="4"/>
                </a:cubicBezTo>
                <a:cubicBezTo>
                  <a:pt x="27" y="5"/>
                  <a:pt x="27" y="6"/>
                  <a:pt x="27" y="7"/>
                </a:cubicBezTo>
                <a:lnTo>
                  <a:pt x="13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5" y="48"/>
                </a:cubicBezTo>
                <a:cubicBezTo>
                  <a:pt x="3" y="47"/>
                  <a:pt x="1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4" y="1"/>
                  <a:pt x="15" y="1"/>
                </a:cubicBezTo>
                <a:cubicBezTo>
                  <a:pt x="15" y="0"/>
                  <a:pt x="15" y="0"/>
                  <a:pt x="16" y="0"/>
                </a:cubicBezTo>
                <a:cubicBezTo>
                  <a:pt x="17" y="0"/>
                  <a:pt x="18" y="0"/>
                  <a:pt x="18" y="0"/>
                </a:cubicBezTo>
                <a:cubicBezTo>
                  <a:pt x="19" y="0"/>
                  <a:pt x="20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79" name="Freeform 341"/>
          <p:cNvSpPr>
            <a:spLocks noEditPoints="1"/>
          </p:cNvSpPr>
          <p:nvPr/>
        </p:nvSpPr>
        <p:spPr bwMode="auto">
          <a:xfrm>
            <a:off x="4535488" y="3046413"/>
            <a:ext cx="182562" cy="161925"/>
          </a:xfrm>
          <a:custGeom>
            <a:avLst/>
            <a:gdLst>
              <a:gd name="T0" fmla="*/ 92 w 163"/>
              <a:gd name="T1" fmla="*/ 132 h 224"/>
              <a:gd name="T2" fmla="*/ 119 w 163"/>
              <a:gd name="T3" fmla="*/ 151 h 224"/>
              <a:gd name="T4" fmla="*/ 131 w 163"/>
              <a:gd name="T5" fmla="*/ 182 h 224"/>
              <a:gd name="T6" fmla="*/ 124 w 163"/>
              <a:gd name="T7" fmla="*/ 210 h 224"/>
              <a:gd name="T8" fmla="*/ 116 w 163"/>
              <a:gd name="T9" fmla="*/ 221 h 224"/>
              <a:gd name="T10" fmla="*/ 111 w 163"/>
              <a:gd name="T11" fmla="*/ 224 h 224"/>
              <a:gd name="T12" fmla="*/ 103 w 163"/>
              <a:gd name="T13" fmla="*/ 222 h 224"/>
              <a:gd name="T14" fmla="*/ 101 w 163"/>
              <a:gd name="T15" fmla="*/ 219 h 224"/>
              <a:gd name="T16" fmla="*/ 103 w 163"/>
              <a:gd name="T17" fmla="*/ 215 h 224"/>
              <a:gd name="T18" fmla="*/ 110 w 163"/>
              <a:gd name="T19" fmla="*/ 205 h 224"/>
              <a:gd name="T20" fmla="*/ 116 w 163"/>
              <a:gd name="T21" fmla="*/ 179 h 224"/>
              <a:gd name="T22" fmla="*/ 98 w 163"/>
              <a:gd name="T23" fmla="*/ 153 h 224"/>
              <a:gd name="T24" fmla="*/ 83 w 163"/>
              <a:gd name="T25" fmla="*/ 159 h 224"/>
              <a:gd name="T26" fmla="*/ 71 w 163"/>
              <a:gd name="T27" fmla="*/ 193 h 224"/>
              <a:gd name="T28" fmla="*/ 46 w 163"/>
              <a:gd name="T29" fmla="*/ 204 h 224"/>
              <a:gd name="T30" fmla="*/ 15 w 163"/>
              <a:gd name="T31" fmla="*/ 193 h 224"/>
              <a:gd name="T32" fmla="*/ 0 w 163"/>
              <a:gd name="T33" fmla="*/ 165 h 224"/>
              <a:gd name="T34" fmla="*/ 10 w 163"/>
              <a:gd name="T35" fmla="*/ 132 h 224"/>
              <a:gd name="T36" fmla="*/ 31 w 163"/>
              <a:gd name="T37" fmla="*/ 119 h 224"/>
              <a:gd name="T38" fmla="*/ 60 w 163"/>
              <a:gd name="T39" fmla="*/ 120 h 224"/>
              <a:gd name="T40" fmla="*/ 69 w 163"/>
              <a:gd name="T41" fmla="*/ 141 h 224"/>
              <a:gd name="T42" fmla="*/ 32 w 163"/>
              <a:gd name="T43" fmla="*/ 136 h 224"/>
              <a:gd name="T44" fmla="*/ 16 w 163"/>
              <a:gd name="T45" fmla="*/ 151 h 224"/>
              <a:gd name="T46" fmla="*/ 18 w 163"/>
              <a:gd name="T47" fmla="*/ 172 h 224"/>
              <a:gd name="T48" fmla="*/ 35 w 163"/>
              <a:gd name="T49" fmla="*/ 183 h 224"/>
              <a:gd name="T50" fmla="*/ 55 w 163"/>
              <a:gd name="T51" fmla="*/ 185 h 224"/>
              <a:gd name="T52" fmla="*/ 68 w 163"/>
              <a:gd name="T53" fmla="*/ 169 h 224"/>
              <a:gd name="T54" fmla="*/ 69 w 163"/>
              <a:gd name="T55" fmla="*/ 141 h 224"/>
              <a:gd name="T56" fmla="*/ 66 w 163"/>
              <a:gd name="T57" fmla="*/ 2 h 224"/>
              <a:gd name="T58" fmla="*/ 71 w 163"/>
              <a:gd name="T59" fmla="*/ 5 h 224"/>
              <a:gd name="T60" fmla="*/ 161 w 163"/>
              <a:gd name="T61" fmla="*/ 87 h 224"/>
              <a:gd name="T62" fmla="*/ 163 w 163"/>
              <a:gd name="T63" fmla="*/ 91 h 224"/>
              <a:gd name="T64" fmla="*/ 161 w 163"/>
              <a:gd name="T65" fmla="*/ 99 h 224"/>
              <a:gd name="T66" fmla="*/ 157 w 163"/>
              <a:gd name="T67" fmla="*/ 106 h 224"/>
              <a:gd name="T68" fmla="*/ 153 w 163"/>
              <a:gd name="T69" fmla="*/ 105 h 224"/>
              <a:gd name="T70" fmla="*/ 44 w 163"/>
              <a:gd name="T71" fmla="*/ 81 h 224"/>
              <a:gd name="T72" fmla="*/ 35 w 163"/>
              <a:gd name="T73" fmla="*/ 82 h 224"/>
              <a:gd name="T74" fmla="*/ 30 w 163"/>
              <a:gd name="T75" fmla="*/ 79 h 224"/>
              <a:gd name="T76" fmla="*/ 29 w 163"/>
              <a:gd name="T77" fmla="*/ 76 h 224"/>
              <a:gd name="T78" fmla="*/ 55 w 163"/>
              <a:gd name="T79" fmla="*/ 1 h 224"/>
              <a:gd name="T80" fmla="*/ 59 w 163"/>
              <a:gd name="T81" fmla="*/ 0 h 22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63"/>
              <a:gd name="T124" fmla="*/ 0 h 224"/>
              <a:gd name="T125" fmla="*/ 163 w 163"/>
              <a:gd name="T126" fmla="*/ 224 h 224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63" h="224">
                <a:moveTo>
                  <a:pt x="76" y="125"/>
                </a:moveTo>
                <a:cubicBezTo>
                  <a:pt x="82" y="127"/>
                  <a:pt x="87" y="129"/>
                  <a:pt x="92" y="132"/>
                </a:cubicBezTo>
                <a:cubicBezTo>
                  <a:pt x="98" y="134"/>
                  <a:pt x="103" y="137"/>
                  <a:pt x="107" y="140"/>
                </a:cubicBezTo>
                <a:cubicBezTo>
                  <a:pt x="112" y="144"/>
                  <a:pt x="116" y="147"/>
                  <a:pt x="119" y="151"/>
                </a:cubicBezTo>
                <a:cubicBezTo>
                  <a:pt x="123" y="156"/>
                  <a:pt x="126" y="160"/>
                  <a:pt x="128" y="165"/>
                </a:cubicBezTo>
                <a:cubicBezTo>
                  <a:pt x="130" y="170"/>
                  <a:pt x="131" y="176"/>
                  <a:pt x="131" y="182"/>
                </a:cubicBezTo>
                <a:cubicBezTo>
                  <a:pt x="131" y="188"/>
                  <a:pt x="129" y="195"/>
                  <a:pt x="127" y="202"/>
                </a:cubicBezTo>
                <a:cubicBezTo>
                  <a:pt x="126" y="205"/>
                  <a:pt x="125" y="207"/>
                  <a:pt x="124" y="210"/>
                </a:cubicBezTo>
                <a:cubicBezTo>
                  <a:pt x="122" y="212"/>
                  <a:pt x="121" y="214"/>
                  <a:pt x="120" y="216"/>
                </a:cubicBezTo>
                <a:cubicBezTo>
                  <a:pt x="119" y="218"/>
                  <a:pt x="118" y="220"/>
                  <a:pt x="116" y="221"/>
                </a:cubicBezTo>
                <a:cubicBezTo>
                  <a:pt x="115" y="222"/>
                  <a:pt x="114" y="223"/>
                  <a:pt x="114" y="223"/>
                </a:cubicBezTo>
                <a:cubicBezTo>
                  <a:pt x="113" y="224"/>
                  <a:pt x="112" y="224"/>
                  <a:pt x="111" y="224"/>
                </a:cubicBezTo>
                <a:cubicBezTo>
                  <a:pt x="110" y="224"/>
                  <a:pt x="108" y="224"/>
                  <a:pt x="107" y="223"/>
                </a:cubicBezTo>
                <a:cubicBezTo>
                  <a:pt x="105" y="222"/>
                  <a:pt x="104" y="222"/>
                  <a:pt x="103" y="222"/>
                </a:cubicBezTo>
                <a:cubicBezTo>
                  <a:pt x="103" y="221"/>
                  <a:pt x="102" y="221"/>
                  <a:pt x="102" y="221"/>
                </a:cubicBezTo>
                <a:cubicBezTo>
                  <a:pt x="101" y="220"/>
                  <a:pt x="101" y="220"/>
                  <a:pt x="101" y="219"/>
                </a:cubicBezTo>
                <a:cubicBezTo>
                  <a:pt x="101" y="219"/>
                  <a:pt x="101" y="219"/>
                  <a:pt x="101" y="218"/>
                </a:cubicBezTo>
                <a:cubicBezTo>
                  <a:pt x="101" y="217"/>
                  <a:pt x="102" y="216"/>
                  <a:pt x="103" y="215"/>
                </a:cubicBezTo>
                <a:cubicBezTo>
                  <a:pt x="104" y="214"/>
                  <a:pt x="105" y="213"/>
                  <a:pt x="106" y="211"/>
                </a:cubicBezTo>
                <a:cubicBezTo>
                  <a:pt x="107" y="209"/>
                  <a:pt x="109" y="207"/>
                  <a:pt x="110" y="205"/>
                </a:cubicBezTo>
                <a:cubicBezTo>
                  <a:pt x="112" y="202"/>
                  <a:pt x="113" y="199"/>
                  <a:pt x="114" y="196"/>
                </a:cubicBezTo>
                <a:cubicBezTo>
                  <a:pt x="116" y="190"/>
                  <a:pt x="117" y="184"/>
                  <a:pt x="116" y="179"/>
                </a:cubicBezTo>
                <a:cubicBezTo>
                  <a:pt x="115" y="174"/>
                  <a:pt x="113" y="169"/>
                  <a:pt x="110" y="165"/>
                </a:cubicBezTo>
                <a:cubicBezTo>
                  <a:pt x="107" y="160"/>
                  <a:pt x="103" y="157"/>
                  <a:pt x="98" y="153"/>
                </a:cubicBezTo>
                <a:cubicBezTo>
                  <a:pt x="93" y="150"/>
                  <a:pt x="88" y="148"/>
                  <a:pt x="82" y="145"/>
                </a:cubicBezTo>
                <a:cubicBezTo>
                  <a:pt x="83" y="149"/>
                  <a:pt x="83" y="154"/>
                  <a:pt x="83" y="159"/>
                </a:cubicBezTo>
                <a:cubicBezTo>
                  <a:pt x="83" y="165"/>
                  <a:pt x="82" y="170"/>
                  <a:pt x="80" y="177"/>
                </a:cubicBezTo>
                <a:cubicBezTo>
                  <a:pt x="77" y="183"/>
                  <a:pt x="75" y="189"/>
                  <a:pt x="71" y="193"/>
                </a:cubicBezTo>
                <a:cubicBezTo>
                  <a:pt x="67" y="197"/>
                  <a:pt x="64" y="200"/>
                  <a:pt x="59" y="202"/>
                </a:cubicBezTo>
                <a:cubicBezTo>
                  <a:pt x="55" y="203"/>
                  <a:pt x="51" y="204"/>
                  <a:pt x="46" y="204"/>
                </a:cubicBezTo>
                <a:cubicBezTo>
                  <a:pt x="41" y="204"/>
                  <a:pt x="36" y="202"/>
                  <a:pt x="30" y="201"/>
                </a:cubicBezTo>
                <a:cubicBezTo>
                  <a:pt x="25" y="199"/>
                  <a:pt x="20" y="196"/>
                  <a:pt x="15" y="193"/>
                </a:cubicBezTo>
                <a:cubicBezTo>
                  <a:pt x="11" y="190"/>
                  <a:pt x="7" y="186"/>
                  <a:pt x="5" y="181"/>
                </a:cubicBezTo>
                <a:cubicBezTo>
                  <a:pt x="2" y="176"/>
                  <a:pt x="1" y="171"/>
                  <a:pt x="0" y="165"/>
                </a:cubicBezTo>
                <a:cubicBezTo>
                  <a:pt x="0" y="159"/>
                  <a:pt x="1" y="152"/>
                  <a:pt x="3" y="145"/>
                </a:cubicBezTo>
                <a:cubicBezTo>
                  <a:pt x="5" y="140"/>
                  <a:pt x="7" y="135"/>
                  <a:pt x="10" y="132"/>
                </a:cubicBezTo>
                <a:cubicBezTo>
                  <a:pt x="13" y="128"/>
                  <a:pt x="16" y="125"/>
                  <a:pt x="19" y="123"/>
                </a:cubicBezTo>
                <a:cubicBezTo>
                  <a:pt x="23" y="121"/>
                  <a:pt x="27" y="120"/>
                  <a:pt x="31" y="119"/>
                </a:cubicBezTo>
                <a:cubicBezTo>
                  <a:pt x="35" y="118"/>
                  <a:pt x="40" y="118"/>
                  <a:pt x="44" y="118"/>
                </a:cubicBezTo>
                <a:cubicBezTo>
                  <a:pt x="49" y="118"/>
                  <a:pt x="54" y="119"/>
                  <a:pt x="60" y="120"/>
                </a:cubicBezTo>
                <a:cubicBezTo>
                  <a:pt x="65" y="121"/>
                  <a:pt x="71" y="123"/>
                  <a:pt x="76" y="125"/>
                </a:cubicBezTo>
                <a:close/>
                <a:moveTo>
                  <a:pt x="69" y="141"/>
                </a:moveTo>
                <a:cubicBezTo>
                  <a:pt x="61" y="138"/>
                  <a:pt x="53" y="136"/>
                  <a:pt x="47" y="136"/>
                </a:cubicBezTo>
                <a:cubicBezTo>
                  <a:pt x="41" y="135"/>
                  <a:pt x="36" y="135"/>
                  <a:pt x="32" y="136"/>
                </a:cubicBezTo>
                <a:cubicBezTo>
                  <a:pt x="28" y="137"/>
                  <a:pt x="25" y="138"/>
                  <a:pt x="22" y="141"/>
                </a:cubicBezTo>
                <a:cubicBezTo>
                  <a:pt x="19" y="144"/>
                  <a:pt x="17" y="147"/>
                  <a:pt x="16" y="151"/>
                </a:cubicBezTo>
                <a:cubicBezTo>
                  <a:pt x="15" y="155"/>
                  <a:pt x="14" y="159"/>
                  <a:pt x="15" y="162"/>
                </a:cubicBezTo>
                <a:cubicBezTo>
                  <a:pt x="15" y="166"/>
                  <a:pt x="16" y="169"/>
                  <a:pt x="18" y="172"/>
                </a:cubicBezTo>
                <a:cubicBezTo>
                  <a:pt x="20" y="174"/>
                  <a:pt x="22" y="177"/>
                  <a:pt x="25" y="179"/>
                </a:cubicBezTo>
                <a:cubicBezTo>
                  <a:pt x="28" y="181"/>
                  <a:pt x="31" y="182"/>
                  <a:pt x="35" y="183"/>
                </a:cubicBezTo>
                <a:cubicBezTo>
                  <a:pt x="39" y="185"/>
                  <a:pt x="42" y="186"/>
                  <a:pt x="46" y="186"/>
                </a:cubicBezTo>
                <a:cubicBezTo>
                  <a:pt x="49" y="186"/>
                  <a:pt x="52" y="186"/>
                  <a:pt x="55" y="185"/>
                </a:cubicBezTo>
                <a:cubicBezTo>
                  <a:pt x="58" y="184"/>
                  <a:pt x="60" y="182"/>
                  <a:pt x="62" y="179"/>
                </a:cubicBezTo>
                <a:cubicBezTo>
                  <a:pt x="65" y="177"/>
                  <a:pt x="66" y="174"/>
                  <a:pt x="68" y="169"/>
                </a:cubicBezTo>
                <a:cubicBezTo>
                  <a:pt x="69" y="165"/>
                  <a:pt x="70" y="160"/>
                  <a:pt x="70" y="155"/>
                </a:cubicBezTo>
                <a:cubicBezTo>
                  <a:pt x="71" y="150"/>
                  <a:pt x="70" y="145"/>
                  <a:pt x="69" y="141"/>
                </a:cubicBezTo>
                <a:close/>
                <a:moveTo>
                  <a:pt x="63" y="1"/>
                </a:moveTo>
                <a:cubicBezTo>
                  <a:pt x="64" y="1"/>
                  <a:pt x="65" y="2"/>
                  <a:pt x="66" y="2"/>
                </a:cubicBezTo>
                <a:cubicBezTo>
                  <a:pt x="67" y="3"/>
                  <a:pt x="68" y="3"/>
                  <a:pt x="69" y="3"/>
                </a:cubicBezTo>
                <a:cubicBezTo>
                  <a:pt x="69" y="4"/>
                  <a:pt x="70" y="4"/>
                  <a:pt x="71" y="5"/>
                </a:cubicBezTo>
                <a:cubicBezTo>
                  <a:pt x="72" y="6"/>
                  <a:pt x="72" y="6"/>
                  <a:pt x="73" y="7"/>
                </a:cubicBezTo>
                <a:lnTo>
                  <a:pt x="161" y="87"/>
                </a:lnTo>
                <a:cubicBezTo>
                  <a:pt x="161" y="88"/>
                  <a:pt x="162" y="88"/>
                  <a:pt x="162" y="89"/>
                </a:cubicBezTo>
                <a:cubicBezTo>
                  <a:pt x="163" y="90"/>
                  <a:pt x="163" y="90"/>
                  <a:pt x="163" y="91"/>
                </a:cubicBezTo>
                <a:cubicBezTo>
                  <a:pt x="163" y="92"/>
                  <a:pt x="163" y="93"/>
                  <a:pt x="162" y="94"/>
                </a:cubicBezTo>
                <a:cubicBezTo>
                  <a:pt x="162" y="95"/>
                  <a:pt x="162" y="97"/>
                  <a:pt x="161" y="99"/>
                </a:cubicBezTo>
                <a:cubicBezTo>
                  <a:pt x="160" y="101"/>
                  <a:pt x="160" y="102"/>
                  <a:pt x="159" y="104"/>
                </a:cubicBezTo>
                <a:cubicBezTo>
                  <a:pt x="158" y="105"/>
                  <a:pt x="158" y="105"/>
                  <a:pt x="157" y="106"/>
                </a:cubicBezTo>
                <a:cubicBezTo>
                  <a:pt x="157" y="106"/>
                  <a:pt x="156" y="106"/>
                  <a:pt x="155" y="106"/>
                </a:cubicBezTo>
                <a:cubicBezTo>
                  <a:pt x="155" y="106"/>
                  <a:pt x="154" y="105"/>
                  <a:pt x="153" y="105"/>
                </a:cubicBezTo>
                <a:lnTo>
                  <a:pt x="64" y="21"/>
                </a:lnTo>
                <a:lnTo>
                  <a:pt x="44" y="81"/>
                </a:lnTo>
                <a:cubicBezTo>
                  <a:pt x="43" y="82"/>
                  <a:pt x="42" y="83"/>
                  <a:pt x="41" y="83"/>
                </a:cubicBezTo>
                <a:cubicBezTo>
                  <a:pt x="39" y="83"/>
                  <a:pt x="37" y="83"/>
                  <a:pt x="35" y="82"/>
                </a:cubicBezTo>
                <a:cubicBezTo>
                  <a:pt x="34" y="82"/>
                  <a:pt x="33" y="81"/>
                  <a:pt x="32" y="81"/>
                </a:cubicBezTo>
                <a:cubicBezTo>
                  <a:pt x="31" y="80"/>
                  <a:pt x="31" y="80"/>
                  <a:pt x="30" y="79"/>
                </a:cubicBezTo>
                <a:cubicBezTo>
                  <a:pt x="30" y="79"/>
                  <a:pt x="29" y="78"/>
                  <a:pt x="29" y="78"/>
                </a:cubicBezTo>
                <a:cubicBezTo>
                  <a:pt x="29" y="77"/>
                  <a:pt x="29" y="76"/>
                  <a:pt x="29" y="76"/>
                </a:cubicBezTo>
                <a:lnTo>
                  <a:pt x="54" y="3"/>
                </a:lnTo>
                <a:cubicBezTo>
                  <a:pt x="54" y="3"/>
                  <a:pt x="55" y="2"/>
                  <a:pt x="55" y="1"/>
                </a:cubicBezTo>
                <a:cubicBezTo>
                  <a:pt x="56" y="1"/>
                  <a:pt x="56" y="0"/>
                  <a:pt x="57" y="0"/>
                </a:cubicBezTo>
                <a:cubicBezTo>
                  <a:pt x="58" y="0"/>
                  <a:pt x="58" y="0"/>
                  <a:pt x="59" y="0"/>
                </a:cubicBezTo>
                <a:cubicBezTo>
                  <a:pt x="60" y="0"/>
                  <a:pt x="62" y="0"/>
                  <a:pt x="63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0" name="Freeform 345"/>
          <p:cNvSpPr>
            <a:spLocks noEditPoints="1"/>
          </p:cNvSpPr>
          <p:nvPr/>
        </p:nvSpPr>
        <p:spPr bwMode="auto">
          <a:xfrm>
            <a:off x="5062538" y="3241675"/>
            <a:ext cx="179387" cy="161925"/>
          </a:xfrm>
          <a:custGeom>
            <a:avLst/>
            <a:gdLst>
              <a:gd name="T0" fmla="*/ 92 w 162"/>
              <a:gd name="T1" fmla="*/ 132 h 224"/>
              <a:gd name="T2" fmla="*/ 119 w 162"/>
              <a:gd name="T3" fmla="*/ 152 h 224"/>
              <a:gd name="T4" fmla="*/ 130 w 162"/>
              <a:gd name="T5" fmla="*/ 182 h 224"/>
              <a:gd name="T6" fmla="*/ 123 w 162"/>
              <a:gd name="T7" fmla="*/ 210 h 224"/>
              <a:gd name="T8" fmla="*/ 116 w 162"/>
              <a:gd name="T9" fmla="*/ 221 h 224"/>
              <a:gd name="T10" fmla="*/ 110 w 162"/>
              <a:gd name="T11" fmla="*/ 224 h 224"/>
              <a:gd name="T12" fmla="*/ 103 w 162"/>
              <a:gd name="T13" fmla="*/ 222 h 224"/>
              <a:gd name="T14" fmla="*/ 101 w 162"/>
              <a:gd name="T15" fmla="*/ 220 h 224"/>
              <a:gd name="T16" fmla="*/ 103 w 162"/>
              <a:gd name="T17" fmla="*/ 216 h 224"/>
              <a:gd name="T18" fmla="*/ 110 w 162"/>
              <a:gd name="T19" fmla="*/ 205 h 224"/>
              <a:gd name="T20" fmla="*/ 115 w 162"/>
              <a:gd name="T21" fmla="*/ 179 h 224"/>
              <a:gd name="T22" fmla="*/ 98 w 162"/>
              <a:gd name="T23" fmla="*/ 154 h 224"/>
              <a:gd name="T24" fmla="*/ 83 w 162"/>
              <a:gd name="T25" fmla="*/ 160 h 224"/>
              <a:gd name="T26" fmla="*/ 71 w 162"/>
              <a:gd name="T27" fmla="*/ 193 h 224"/>
              <a:gd name="T28" fmla="*/ 45 w 162"/>
              <a:gd name="T29" fmla="*/ 204 h 224"/>
              <a:gd name="T30" fmla="*/ 15 w 162"/>
              <a:gd name="T31" fmla="*/ 193 h 224"/>
              <a:gd name="T32" fmla="*/ 0 w 162"/>
              <a:gd name="T33" fmla="*/ 165 h 224"/>
              <a:gd name="T34" fmla="*/ 10 w 162"/>
              <a:gd name="T35" fmla="*/ 132 h 224"/>
              <a:gd name="T36" fmla="*/ 31 w 162"/>
              <a:gd name="T37" fmla="*/ 119 h 224"/>
              <a:gd name="T38" fmla="*/ 59 w 162"/>
              <a:gd name="T39" fmla="*/ 120 h 224"/>
              <a:gd name="T40" fmla="*/ 68 w 162"/>
              <a:gd name="T41" fmla="*/ 141 h 224"/>
              <a:gd name="T42" fmla="*/ 32 w 162"/>
              <a:gd name="T43" fmla="*/ 136 h 224"/>
              <a:gd name="T44" fmla="*/ 16 w 162"/>
              <a:gd name="T45" fmla="*/ 151 h 224"/>
              <a:gd name="T46" fmla="*/ 18 w 162"/>
              <a:gd name="T47" fmla="*/ 172 h 224"/>
              <a:gd name="T48" fmla="*/ 34 w 162"/>
              <a:gd name="T49" fmla="*/ 184 h 224"/>
              <a:gd name="T50" fmla="*/ 55 w 162"/>
              <a:gd name="T51" fmla="*/ 185 h 224"/>
              <a:gd name="T52" fmla="*/ 67 w 162"/>
              <a:gd name="T53" fmla="*/ 170 h 224"/>
              <a:gd name="T54" fmla="*/ 68 w 162"/>
              <a:gd name="T55" fmla="*/ 141 h 224"/>
              <a:gd name="T56" fmla="*/ 66 w 162"/>
              <a:gd name="T57" fmla="*/ 2 h 224"/>
              <a:gd name="T58" fmla="*/ 70 w 162"/>
              <a:gd name="T59" fmla="*/ 5 h 224"/>
              <a:gd name="T60" fmla="*/ 160 w 162"/>
              <a:gd name="T61" fmla="*/ 87 h 224"/>
              <a:gd name="T62" fmla="*/ 162 w 162"/>
              <a:gd name="T63" fmla="*/ 92 h 224"/>
              <a:gd name="T64" fmla="*/ 161 w 162"/>
              <a:gd name="T65" fmla="*/ 99 h 224"/>
              <a:gd name="T66" fmla="*/ 157 w 162"/>
              <a:gd name="T67" fmla="*/ 106 h 224"/>
              <a:gd name="T68" fmla="*/ 153 w 162"/>
              <a:gd name="T69" fmla="*/ 105 h 224"/>
              <a:gd name="T70" fmla="*/ 43 w 162"/>
              <a:gd name="T71" fmla="*/ 81 h 224"/>
              <a:gd name="T72" fmla="*/ 35 w 162"/>
              <a:gd name="T73" fmla="*/ 82 h 224"/>
              <a:gd name="T74" fmla="*/ 30 w 162"/>
              <a:gd name="T75" fmla="*/ 79 h 224"/>
              <a:gd name="T76" fmla="*/ 29 w 162"/>
              <a:gd name="T77" fmla="*/ 76 h 224"/>
              <a:gd name="T78" fmla="*/ 55 w 162"/>
              <a:gd name="T79" fmla="*/ 2 h 224"/>
              <a:gd name="T80" fmla="*/ 59 w 162"/>
              <a:gd name="T81" fmla="*/ 0 h 224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62"/>
              <a:gd name="T124" fmla="*/ 0 h 224"/>
              <a:gd name="T125" fmla="*/ 162 w 162"/>
              <a:gd name="T126" fmla="*/ 224 h 224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62" h="224">
                <a:moveTo>
                  <a:pt x="76" y="125"/>
                </a:moveTo>
                <a:cubicBezTo>
                  <a:pt x="81" y="127"/>
                  <a:pt x="87" y="129"/>
                  <a:pt x="92" y="132"/>
                </a:cubicBezTo>
                <a:cubicBezTo>
                  <a:pt x="97" y="134"/>
                  <a:pt x="102" y="137"/>
                  <a:pt x="107" y="141"/>
                </a:cubicBezTo>
                <a:cubicBezTo>
                  <a:pt x="111" y="144"/>
                  <a:pt x="115" y="148"/>
                  <a:pt x="119" y="152"/>
                </a:cubicBezTo>
                <a:cubicBezTo>
                  <a:pt x="122" y="156"/>
                  <a:pt x="125" y="160"/>
                  <a:pt x="127" y="166"/>
                </a:cubicBezTo>
                <a:cubicBezTo>
                  <a:pt x="129" y="171"/>
                  <a:pt x="130" y="176"/>
                  <a:pt x="130" y="182"/>
                </a:cubicBezTo>
                <a:cubicBezTo>
                  <a:pt x="130" y="188"/>
                  <a:pt x="129" y="195"/>
                  <a:pt x="127" y="202"/>
                </a:cubicBezTo>
                <a:cubicBezTo>
                  <a:pt x="126" y="205"/>
                  <a:pt x="124" y="207"/>
                  <a:pt x="123" y="210"/>
                </a:cubicBezTo>
                <a:cubicBezTo>
                  <a:pt x="122" y="212"/>
                  <a:pt x="121" y="215"/>
                  <a:pt x="120" y="216"/>
                </a:cubicBezTo>
                <a:cubicBezTo>
                  <a:pt x="118" y="218"/>
                  <a:pt x="117" y="220"/>
                  <a:pt x="116" y="221"/>
                </a:cubicBezTo>
                <a:cubicBezTo>
                  <a:pt x="115" y="222"/>
                  <a:pt x="114" y="223"/>
                  <a:pt x="113" y="224"/>
                </a:cubicBezTo>
                <a:cubicBezTo>
                  <a:pt x="113" y="224"/>
                  <a:pt x="112" y="224"/>
                  <a:pt x="110" y="224"/>
                </a:cubicBezTo>
                <a:cubicBezTo>
                  <a:pt x="109" y="224"/>
                  <a:pt x="108" y="224"/>
                  <a:pt x="106" y="223"/>
                </a:cubicBezTo>
                <a:cubicBezTo>
                  <a:pt x="105" y="223"/>
                  <a:pt x="104" y="222"/>
                  <a:pt x="103" y="222"/>
                </a:cubicBezTo>
                <a:cubicBezTo>
                  <a:pt x="102" y="222"/>
                  <a:pt x="102" y="221"/>
                  <a:pt x="101" y="221"/>
                </a:cubicBezTo>
                <a:cubicBezTo>
                  <a:pt x="101" y="221"/>
                  <a:pt x="101" y="220"/>
                  <a:pt x="101" y="220"/>
                </a:cubicBezTo>
                <a:cubicBezTo>
                  <a:pt x="101" y="219"/>
                  <a:pt x="101" y="219"/>
                  <a:pt x="101" y="218"/>
                </a:cubicBezTo>
                <a:cubicBezTo>
                  <a:pt x="101" y="218"/>
                  <a:pt x="102" y="217"/>
                  <a:pt x="103" y="216"/>
                </a:cubicBezTo>
                <a:cubicBezTo>
                  <a:pt x="103" y="215"/>
                  <a:pt x="105" y="213"/>
                  <a:pt x="106" y="211"/>
                </a:cubicBezTo>
                <a:cubicBezTo>
                  <a:pt x="107" y="210"/>
                  <a:pt x="108" y="207"/>
                  <a:pt x="110" y="205"/>
                </a:cubicBezTo>
                <a:cubicBezTo>
                  <a:pt x="111" y="203"/>
                  <a:pt x="112" y="200"/>
                  <a:pt x="114" y="196"/>
                </a:cubicBezTo>
                <a:cubicBezTo>
                  <a:pt x="116" y="190"/>
                  <a:pt x="116" y="184"/>
                  <a:pt x="115" y="179"/>
                </a:cubicBezTo>
                <a:cubicBezTo>
                  <a:pt x="115" y="174"/>
                  <a:pt x="113" y="169"/>
                  <a:pt x="110" y="165"/>
                </a:cubicBezTo>
                <a:cubicBezTo>
                  <a:pt x="106" y="161"/>
                  <a:pt x="103" y="157"/>
                  <a:pt x="98" y="154"/>
                </a:cubicBezTo>
                <a:cubicBezTo>
                  <a:pt x="93" y="151"/>
                  <a:pt x="88" y="148"/>
                  <a:pt x="82" y="146"/>
                </a:cubicBezTo>
                <a:cubicBezTo>
                  <a:pt x="83" y="150"/>
                  <a:pt x="83" y="154"/>
                  <a:pt x="83" y="160"/>
                </a:cubicBezTo>
                <a:cubicBezTo>
                  <a:pt x="83" y="165"/>
                  <a:pt x="82" y="171"/>
                  <a:pt x="79" y="177"/>
                </a:cubicBezTo>
                <a:cubicBezTo>
                  <a:pt x="77" y="184"/>
                  <a:pt x="74" y="189"/>
                  <a:pt x="71" y="193"/>
                </a:cubicBezTo>
                <a:cubicBezTo>
                  <a:pt x="67" y="197"/>
                  <a:pt x="63" y="200"/>
                  <a:pt x="59" y="202"/>
                </a:cubicBezTo>
                <a:cubicBezTo>
                  <a:pt x="55" y="204"/>
                  <a:pt x="50" y="204"/>
                  <a:pt x="45" y="204"/>
                </a:cubicBezTo>
                <a:cubicBezTo>
                  <a:pt x="40" y="204"/>
                  <a:pt x="35" y="203"/>
                  <a:pt x="30" y="201"/>
                </a:cubicBezTo>
                <a:cubicBezTo>
                  <a:pt x="24" y="199"/>
                  <a:pt x="19" y="196"/>
                  <a:pt x="15" y="193"/>
                </a:cubicBezTo>
                <a:cubicBezTo>
                  <a:pt x="11" y="190"/>
                  <a:pt x="7" y="186"/>
                  <a:pt x="5" y="181"/>
                </a:cubicBezTo>
                <a:cubicBezTo>
                  <a:pt x="2" y="176"/>
                  <a:pt x="0" y="171"/>
                  <a:pt x="0" y="165"/>
                </a:cubicBezTo>
                <a:cubicBezTo>
                  <a:pt x="0" y="159"/>
                  <a:pt x="1" y="152"/>
                  <a:pt x="3" y="145"/>
                </a:cubicBezTo>
                <a:cubicBezTo>
                  <a:pt x="5" y="140"/>
                  <a:pt x="7" y="136"/>
                  <a:pt x="10" y="132"/>
                </a:cubicBezTo>
                <a:cubicBezTo>
                  <a:pt x="12" y="128"/>
                  <a:pt x="16" y="126"/>
                  <a:pt x="19" y="123"/>
                </a:cubicBezTo>
                <a:cubicBezTo>
                  <a:pt x="23" y="121"/>
                  <a:pt x="26" y="120"/>
                  <a:pt x="31" y="119"/>
                </a:cubicBezTo>
                <a:cubicBezTo>
                  <a:pt x="35" y="118"/>
                  <a:pt x="39" y="118"/>
                  <a:pt x="44" y="118"/>
                </a:cubicBezTo>
                <a:cubicBezTo>
                  <a:pt x="49" y="118"/>
                  <a:pt x="54" y="119"/>
                  <a:pt x="59" y="120"/>
                </a:cubicBezTo>
                <a:cubicBezTo>
                  <a:pt x="65" y="122"/>
                  <a:pt x="70" y="123"/>
                  <a:pt x="76" y="125"/>
                </a:cubicBezTo>
                <a:close/>
                <a:moveTo>
                  <a:pt x="68" y="141"/>
                </a:moveTo>
                <a:cubicBezTo>
                  <a:pt x="60" y="139"/>
                  <a:pt x="53" y="137"/>
                  <a:pt x="47" y="136"/>
                </a:cubicBezTo>
                <a:cubicBezTo>
                  <a:pt x="41" y="135"/>
                  <a:pt x="36" y="135"/>
                  <a:pt x="32" y="136"/>
                </a:cubicBezTo>
                <a:cubicBezTo>
                  <a:pt x="28" y="137"/>
                  <a:pt x="24" y="139"/>
                  <a:pt x="22" y="141"/>
                </a:cubicBezTo>
                <a:cubicBezTo>
                  <a:pt x="19" y="144"/>
                  <a:pt x="17" y="147"/>
                  <a:pt x="16" y="151"/>
                </a:cubicBezTo>
                <a:cubicBezTo>
                  <a:pt x="14" y="155"/>
                  <a:pt x="14" y="159"/>
                  <a:pt x="14" y="163"/>
                </a:cubicBezTo>
                <a:cubicBezTo>
                  <a:pt x="15" y="166"/>
                  <a:pt x="16" y="169"/>
                  <a:pt x="18" y="172"/>
                </a:cubicBezTo>
                <a:cubicBezTo>
                  <a:pt x="20" y="175"/>
                  <a:pt x="22" y="177"/>
                  <a:pt x="25" y="179"/>
                </a:cubicBezTo>
                <a:cubicBezTo>
                  <a:pt x="28" y="181"/>
                  <a:pt x="31" y="183"/>
                  <a:pt x="34" y="184"/>
                </a:cubicBezTo>
                <a:cubicBezTo>
                  <a:pt x="38" y="185"/>
                  <a:pt x="42" y="186"/>
                  <a:pt x="45" y="186"/>
                </a:cubicBezTo>
                <a:cubicBezTo>
                  <a:pt x="49" y="186"/>
                  <a:pt x="52" y="186"/>
                  <a:pt x="55" y="185"/>
                </a:cubicBezTo>
                <a:cubicBezTo>
                  <a:pt x="57" y="184"/>
                  <a:pt x="60" y="182"/>
                  <a:pt x="62" y="180"/>
                </a:cubicBezTo>
                <a:cubicBezTo>
                  <a:pt x="64" y="177"/>
                  <a:pt x="66" y="174"/>
                  <a:pt x="67" y="170"/>
                </a:cubicBezTo>
                <a:cubicBezTo>
                  <a:pt x="69" y="165"/>
                  <a:pt x="70" y="160"/>
                  <a:pt x="70" y="155"/>
                </a:cubicBezTo>
                <a:cubicBezTo>
                  <a:pt x="70" y="150"/>
                  <a:pt x="70" y="146"/>
                  <a:pt x="68" y="141"/>
                </a:cubicBezTo>
                <a:close/>
                <a:moveTo>
                  <a:pt x="63" y="1"/>
                </a:moveTo>
                <a:cubicBezTo>
                  <a:pt x="64" y="2"/>
                  <a:pt x="65" y="2"/>
                  <a:pt x="66" y="2"/>
                </a:cubicBezTo>
                <a:cubicBezTo>
                  <a:pt x="67" y="3"/>
                  <a:pt x="67" y="3"/>
                  <a:pt x="68" y="4"/>
                </a:cubicBezTo>
                <a:cubicBezTo>
                  <a:pt x="69" y="4"/>
                  <a:pt x="70" y="5"/>
                  <a:pt x="70" y="5"/>
                </a:cubicBezTo>
                <a:cubicBezTo>
                  <a:pt x="71" y="6"/>
                  <a:pt x="72" y="6"/>
                  <a:pt x="73" y="7"/>
                </a:cubicBezTo>
                <a:lnTo>
                  <a:pt x="160" y="87"/>
                </a:lnTo>
                <a:cubicBezTo>
                  <a:pt x="161" y="88"/>
                  <a:pt x="162" y="89"/>
                  <a:pt x="162" y="89"/>
                </a:cubicBezTo>
                <a:cubicBezTo>
                  <a:pt x="162" y="90"/>
                  <a:pt x="162" y="91"/>
                  <a:pt x="162" y="92"/>
                </a:cubicBezTo>
                <a:cubicBezTo>
                  <a:pt x="162" y="92"/>
                  <a:pt x="162" y="93"/>
                  <a:pt x="162" y="95"/>
                </a:cubicBezTo>
                <a:cubicBezTo>
                  <a:pt x="162" y="96"/>
                  <a:pt x="161" y="97"/>
                  <a:pt x="161" y="99"/>
                </a:cubicBezTo>
                <a:cubicBezTo>
                  <a:pt x="160" y="101"/>
                  <a:pt x="159" y="103"/>
                  <a:pt x="159" y="104"/>
                </a:cubicBezTo>
                <a:cubicBezTo>
                  <a:pt x="158" y="105"/>
                  <a:pt x="157" y="106"/>
                  <a:pt x="157" y="106"/>
                </a:cubicBezTo>
                <a:cubicBezTo>
                  <a:pt x="156" y="107"/>
                  <a:pt x="156" y="107"/>
                  <a:pt x="155" y="106"/>
                </a:cubicBezTo>
                <a:cubicBezTo>
                  <a:pt x="154" y="106"/>
                  <a:pt x="154" y="106"/>
                  <a:pt x="153" y="105"/>
                </a:cubicBezTo>
                <a:lnTo>
                  <a:pt x="64" y="22"/>
                </a:lnTo>
                <a:lnTo>
                  <a:pt x="43" y="81"/>
                </a:lnTo>
                <a:cubicBezTo>
                  <a:pt x="43" y="82"/>
                  <a:pt x="42" y="83"/>
                  <a:pt x="40" y="83"/>
                </a:cubicBezTo>
                <a:cubicBezTo>
                  <a:pt x="39" y="83"/>
                  <a:pt x="37" y="83"/>
                  <a:pt x="35" y="82"/>
                </a:cubicBezTo>
                <a:cubicBezTo>
                  <a:pt x="34" y="82"/>
                  <a:pt x="33" y="81"/>
                  <a:pt x="32" y="81"/>
                </a:cubicBezTo>
                <a:cubicBezTo>
                  <a:pt x="31" y="81"/>
                  <a:pt x="30" y="80"/>
                  <a:pt x="30" y="79"/>
                </a:cubicBezTo>
                <a:cubicBezTo>
                  <a:pt x="29" y="79"/>
                  <a:pt x="29" y="78"/>
                  <a:pt x="29" y="78"/>
                </a:cubicBezTo>
                <a:cubicBezTo>
                  <a:pt x="29" y="77"/>
                  <a:pt x="29" y="77"/>
                  <a:pt x="29" y="76"/>
                </a:cubicBezTo>
                <a:lnTo>
                  <a:pt x="54" y="4"/>
                </a:lnTo>
                <a:cubicBezTo>
                  <a:pt x="54" y="3"/>
                  <a:pt x="54" y="2"/>
                  <a:pt x="55" y="2"/>
                </a:cubicBezTo>
                <a:cubicBezTo>
                  <a:pt x="55" y="1"/>
                  <a:pt x="56" y="1"/>
                  <a:pt x="57" y="0"/>
                </a:cubicBezTo>
                <a:cubicBezTo>
                  <a:pt x="57" y="0"/>
                  <a:pt x="58" y="0"/>
                  <a:pt x="59" y="0"/>
                </a:cubicBezTo>
                <a:cubicBezTo>
                  <a:pt x="60" y="0"/>
                  <a:pt x="61" y="1"/>
                  <a:pt x="63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1" name="Freeform 346"/>
          <p:cNvSpPr>
            <a:spLocks/>
          </p:cNvSpPr>
          <p:nvPr/>
        </p:nvSpPr>
        <p:spPr bwMode="auto">
          <a:xfrm>
            <a:off x="5208588" y="3209925"/>
            <a:ext cx="33337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7 w 28"/>
              <a:gd name="T5" fmla="*/ 7 h 49"/>
              <a:gd name="T6" fmla="*/ 14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0 w 28"/>
              <a:gd name="T15" fmla="*/ 42 h 49"/>
              <a:gd name="T16" fmla="*/ 14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4" y="2"/>
                  <a:pt x="26" y="3"/>
                  <a:pt x="27" y="4"/>
                </a:cubicBezTo>
                <a:cubicBezTo>
                  <a:pt x="28" y="5"/>
                  <a:pt x="28" y="6"/>
                  <a:pt x="27" y="7"/>
                </a:cubicBezTo>
                <a:lnTo>
                  <a:pt x="14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3" y="47"/>
                  <a:pt x="2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5" y="1"/>
                  <a:pt x="15" y="1"/>
                </a:cubicBezTo>
                <a:cubicBezTo>
                  <a:pt x="15" y="0"/>
                  <a:pt x="16" y="0"/>
                  <a:pt x="17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2" name="Freeform 347"/>
          <p:cNvSpPr>
            <a:spLocks noEditPoints="1"/>
          </p:cNvSpPr>
          <p:nvPr/>
        </p:nvSpPr>
        <p:spPr bwMode="auto">
          <a:xfrm>
            <a:off x="5164138" y="3052763"/>
            <a:ext cx="188912" cy="155575"/>
          </a:xfrm>
          <a:custGeom>
            <a:avLst/>
            <a:gdLst>
              <a:gd name="T0" fmla="*/ 93 w 167"/>
              <a:gd name="T1" fmla="*/ 120 h 212"/>
              <a:gd name="T2" fmla="*/ 120 w 167"/>
              <a:gd name="T3" fmla="*/ 139 h 212"/>
              <a:gd name="T4" fmla="*/ 131 w 167"/>
              <a:gd name="T5" fmla="*/ 170 h 212"/>
              <a:gd name="T6" fmla="*/ 124 w 167"/>
              <a:gd name="T7" fmla="*/ 198 h 212"/>
              <a:gd name="T8" fmla="*/ 117 w 167"/>
              <a:gd name="T9" fmla="*/ 209 h 212"/>
              <a:gd name="T10" fmla="*/ 111 w 167"/>
              <a:gd name="T11" fmla="*/ 212 h 212"/>
              <a:gd name="T12" fmla="*/ 104 w 167"/>
              <a:gd name="T13" fmla="*/ 210 h 212"/>
              <a:gd name="T14" fmla="*/ 101 w 167"/>
              <a:gd name="T15" fmla="*/ 207 h 212"/>
              <a:gd name="T16" fmla="*/ 103 w 167"/>
              <a:gd name="T17" fmla="*/ 203 h 212"/>
              <a:gd name="T18" fmla="*/ 111 w 167"/>
              <a:gd name="T19" fmla="*/ 193 h 212"/>
              <a:gd name="T20" fmla="*/ 116 w 167"/>
              <a:gd name="T21" fmla="*/ 167 h 212"/>
              <a:gd name="T22" fmla="*/ 98 w 167"/>
              <a:gd name="T23" fmla="*/ 141 h 212"/>
              <a:gd name="T24" fmla="*/ 84 w 167"/>
              <a:gd name="T25" fmla="*/ 147 h 212"/>
              <a:gd name="T26" fmla="*/ 71 w 167"/>
              <a:gd name="T27" fmla="*/ 181 h 212"/>
              <a:gd name="T28" fmla="*/ 46 w 167"/>
              <a:gd name="T29" fmla="*/ 192 h 212"/>
              <a:gd name="T30" fmla="*/ 16 w 167"/>
              <a:gd name="T31" fmla="*/ 181 h 212"/>
              <a:gd name="T32" fmla="*/ 1 w 167"/>
              <a:gd name="T33" fmla="*/ 153 h 212"/>
              <a:gd name="T34" fmla="*/ 11 w 167"/>
              <a:gd name="T35" fmla="*/ 120 h 212"/>
              <a:gd name="T36" fmla="*/ 31 w 167"/>
              <a:gd name="T37" fmla="*/ 107 h 212"/>
              <a:gd name="T38" fmla="*/ 60 w 167"/>
              <a:gd name="T39" fmla="*/ 108 h 212"/>
              <a:gd name="T40" fmla="*/ 69 w 167"/>
              <a:gd name="T41" fmla="*/ 129 h 212"/>
              <a:gd name="T42" fmla="*/ 33 w 167"/>
              <a:gd name="T43" fmla="*/ 124 h 212"/>
              <a:gd name="T44" fmla="*/ 16 w 167"/>
              <a:gd name="T45" fmla="*/ 139 h 212"/>
              <a:gd name="T46" fmla="*/ 19 w 167"/>
              <a:gd name="T47" fmla="*/ 160 h 212"/>
              <a:gd name="T48" fmla="*/ 35 w 167"/>
              <a:gd name="T49" fmla="*/ 171 h 212"/>
              <a:gd name="T50" fmla="*/ 55 w 167"/>
              <a:gd name="T51" fmla="*/ 173 h 212"/>
              <a:gd name="T52" fmla="*/ 68 w 167"/>
              <a:gd name="T53" fmla="*/ 157 h 212"/>
              <a:gd name="T54" fmla="*/ 69 w 167"/>
              <a:gd name="T55" fmla="*/ 129 h 212"/>
              <a:gd name="T56" fmla="*/ 129 w 167"/>
              <a:gd name="T57" fmla="*/ 14 h 212"/>
              <a:gd name="T58" fmla="*/ 156 w 167"/>
              <a:gd name="T59" fmla="*/ 33 h 212"/>
              <a:gd name="T60" fmla="*/ 167 w 167"/>
              <a:gd name="T61" fmla="*/ 64 h 212"/>
              <a:gd name="T62" fmla="*/ 160 w 167"/>
              <a:gd name="T63" fmla="*/ 92 h 212"/>
              <a:gd name="T64" fmla="*/ 153 w 167"/>
              <a:gd name="T65" fmla="*/ 103 h 212"/>
              <a:gd name="T66" fmla="*/ 148 w 167"/>
              <a:gd name="T67" fmla="*/ 106 h 212"/>
              <a:gd name="T68" fmla="*/ 140 w 167"/>
              <a:gd name="T69" fmla="*/ 104 h 212"/>
              <a:gd name="T70" fmla="*/ 138 w 167"/>
              <a:gd name="T71" fmla="*/ 102 h 212"/>
              <a:gd name="T72" fmla="*/ 140 w 167"/>
              <a:gd name="T73" fmla="*/ 97 h 212"/>
              <a:gd name="T74" fmla="*/ 147 w 167"/>
              <a:gd name="T75" fmla="*/ 87 h 212"/>
              <a:gd name="T76" fmla="*/ 153 w 167"/>
              <a:gd name="T77" fmla="*/ 61 h 212"/>
              <a:gd name="T78" fmla="*/ 135 w 167"/>
              <a:gd name="T79" fmla="*/ 36 h 212"/>
              <a:gd name="T80" fmla="*/ 120 w 167"/>
              <a:gd name="T81" fmla="*/ 42 h 212"/>
              <a:gd name="T82" fmla="*/ 108 w 167"/>
              <a:gd name="T83" fmla="*/ 75 h 212"/>
              <a:gd name="T84" fmla="*/ 82 w 167"/>
              <a:gd name="T85" fmla="*/ 86 h 212"/>
              <a:gd name="T86" fmla="*/ 52 w 167"/>
              <a:gd name="T87" fmla="*/ 75 h 212"/>
              <a:gd name="T88" fmla="*/ 37 w 167"/>
              <a:gd name="T89" fmla="*/ 47 h 212"/>
              <a:gd name="T90" fmla="*/ 47 w 167"/>
              <a:gd name="T91" fmla="*/ 14 h 212"/>
              <a:gd name="T92" fmla="*/ 68 w 167"/>
              <a:gd name="T93" fmla="*/ 1 h 212"/>
              <a:gd name="T94" fmla="*/ 97 w 167"/>
              <a:gd name="T95" fmla="*/ 2 h 212"/>
              <a:gd name="T96" fmla="*/ 106 w 167"/>
              <a:gd name="T97" fmla="*/ 23 h 212"/>
              <a:gd name="T98" fmla="*/ 69 w 167"/>
              <a:gd name="T99" fmla="*/ 18 h 212"/>
              <a:gd name="T100" fmla="*/ 53 w 167"/>
              <a:gd name="T101" fmla="*/ 33 h 212"/>
              <a:gd name="T102" fmla="*/ 55 w 167"/>
              <a:gd name="T103" fmla="*/ 54 h 212"/>
              <a:gd name="T104" fmla="*/ 72 w 167"/>
              <a:gd name="T105" fmla="*/ 66 h 212"/>
              <a:gd name="T106" fmla="*/ 92 w 167"/>
              <a:gd name="T107" fmla="*/ 67 h 212"/>
              <a:gd name="T108" fmla="*/ 105 w 167"/>
              <a:gd name="T109" fmla="*/ 51 h 212"/>
              <a:gd name="T110" fmla="*/ 106 w 167"/>
              <a:gd name="T111" fmla="*/ 23 h 21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67"/>
              <a:gd name="T169" fmla="*/ 0 h 212"/>
              <a:gd name="T170" fmla="*/ 167 w 167"/>
              <a:gd name="T171" fmla="*/ 212 h 21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67" h="212">
                <a:moveTo>
                  <a:pt x="77" y="113"/>
                </a:moveTo>
                <a:cubicBezTo>
                  <a:pt x="82" y="115"/>
                  <a:pt x="87" y="117"/>
                  <a:pt x="93" y="120"/>
                </a:cubicBezTo>
                <a:cubicBezTo>
                  <a:pt x="98" y="122"/>
                  <a:pt x="103" y="125"/>
                  <a:pt x="107" y="128"/>
                </a:cubicBezTo>
                <a:cubicBezTo>
                  <a:pt x="112" y="132"/>
                  <a:pt x="116" y="135"/>
                  <a:pt x="120" y="139"/>
                </a:cubicBezTo>
                <a:cubicBezTo>
                  <a:pt x="123" y="144"/>
                  <a:pt x="126" y="148"/>
                  <a:pt x="128" y="153"/>
                </a:cubicBezTo>
                <a:cubicBezTo>
                  <a:pt x="130" y="158"/>
                  <a:pt x="131" y="164"/>
                  <a:pt x="131" y="170"/>
                </a:cubicBezTo>
                <a:cubicBezTo>
                  <a:pt x="131" y="176"/>
                  <a:pt x="130" y="183"/>
                  <a:pt x="127" y="190"/>
                </a:cubicBezTo>
                <a:cubicBezTo>
                  <a:pt x="126" y="193"/>
                  <a:pt x="125" y="195"/>
                  <a:pt x="124" y="198"/>
                </a:cubicBezTo>
                <a:cubicBezTo>
                  <a:pt x="123" y="200"/>
                  <a:pt x="122" y="202"/>
                  <a:pt x="120" y="204"/>
                </a:cubicBezTo>
                <a:cubicBezTo>
                  <a:pt x="119" y="206"/>
                  <a:pt x="118" y="208"/>
                  <a:pt x="117" y="209"/>
                </a:cubicBezTo>
                <a:cubicBezTo>
                  <a:pt x="116" y="210"/>
                  <a:pt x="115" y="211"/>
                  <a:pt x="114" y="211"/>
                </a:cubicBezTo>
                <a:cubicBezTo>
                  <a:pt x="113" y="212"/>
                  <a:pt x="112" y="212"/>
                  <a:pt x="111" y="212"/>
                </a:cubicBezTo>
                <a:cubicBezTo>
                  <a:pt x="110" y="212"/>
                  <a:pt x="109" y="212"/>
                  <a:pt x="107" y="211"/>
                </a:cubicBezTo>
                <a:cubicBezTo>
                  <a:pt x="106" y="210"/>
                  <a:pt x="105" y="210"/>
                  <a:pt x="104" y="210"/>
                </a:cubicBezTo>
                <a:cubicBezTo>
                  <a:pt x="103" y="209"/>
                  <a:pt x="102" y="209"/>
                  <a:pt x="102" y="209"/>
                </a:cubicBezTo>
                <a:cubicBezTo>
                  <a:pt x="102" y="208"/>
                  <a:pt x="101" y="208"/>
                  <a:pt x="101" y="207"/>
                </a:cubicBezTo>
                <a:cubicBezTo>
                  <a:pt x="101" y="207"/>
                  <a:pt x="101" y="207"/>
                  <a:pt x="102" y="206"/>
                </a:cubicBezTo>
                <a:cubicBezTo>
                  <a:pt x="102" y="205"/>
                  <a:pt x="102" y="204"/>
                  <a:pt x="103" y="203"/>
                </a:cubicBezTo>
                <a:cubicBezTo>
                  <a:pt x="104" y="202"/>
                  <a:pt x="105" y="201"/>
                  <a:pt x="107" y="199"/>
                </a:cubicBezTo>
                <a:cubicBezTo>
                  <a:pt x="108" y="197"/>
                  <a:pt x="109" y="195"/>
                  <a:pt x="111" y="193"/>
                </a:cubicBezTo>
                <a:cubicBezTo>
                  <a:pt x="112" y="190"/>
                  <a:pt x="113" y="187"/>
                  <a:pt x="114" y="184"/>
                </a:cubicBezTo>
                <a:cubicBezTo>
                  <a:pt x="116" y="178"/>
                  <a:pt x="117" y="172"/>
                  <a:pt x="116" y="167"/>
                </a:cubicBezTo>
                <a:cubicBezTo>
                  <a:pt x="115" y="162"/>
                  <a:pt x="113" y="157"/>
                  <a:pt x="110" y="153"/>
                </a:cubicBezTo>
                <a:cubicBezTo>
                  <a:pt x="107" y="148"/>
                  <a:pt x="103" y="145"/>
                  <a:pt x="98" y="141"/>
                </a:cubicBezTo>
                <a:cubicBezTo>
                  <a:pt x="94" y="138"/>
                  <a:pt x="88" y="136"/>
                  <a:pt x="82" y="133"/>
                </a:cubicBezTo>
                <a:cubicBezTo>
                  <a:pt x="83" y="137"/>
                  <a:pt x="84" y="142"/>
                  <a:pt x="84" y="147"/>
                </a:cubicBezTo>
                <a:cubicBezTo>
                  <a:pt x="83" y="153"/>
                  <a:pt x="82" y="158"/>
                  <a:pt x="80" y="165"/>
                </a:cubicBezTo>
                <a:cubicBezTo>
                  <a:pt x="78" y="171"/>
                  <a:pt x="75" y="177"/>
                  <a:pt x="71" y="181"/>
                </a:cubicBezTo>
                <a:cubicBezTo>
                  <a:pt x="68" y="185"/>
                  <a:pt x="64" y="188"/>
                  <a:pt x="60" y="190"/>
                </a:cubicBezTo>
                <a:cubicBezTo>
                  <a:pt x="56" y="191"/>
                  <a:pt x="51" y="192"/>
                  <a:pt x="46" y="192"/>
                </a:cubicBezTo>
                <a:cubicBezTo>
                  <a:pt x="41" y="192"/>
                  <a:pt x="36" y="190"/>
                  <a:pt x="31" y="189"/>
                </a:cubicBezTo>
                <a:cubicBezTo>
                  <a:pt x="25" y="187"/>
                  <a:pt x="20" y="184"/>
                  <a:pt x="16" y="181"/>
                </a:cubicBezTo>
                <a:cubicBezTo>
                  <a:pt x="11" y="178"/>
                  <a:pt x="8" y="174"/>
                  <a:pt x="5" y="169"/>
                </a:cubicBezTo>
                <a:cubicBezTo>
                  <a:pt x="3" y="164"/>
                  <a:pt x="1" y="159"/>
                  <a:pt x="1" y="153"/>
                </a:cubicBezTo>
                <a:cubicBezTo>
                  <a:pt x="0" y="147"/>
                  <a:pt x="1" y="140"/>
                  <a:pt x="4" y="133"/>
                </a:cubicBezTo>
                <a:cubicBezTo>
                  <a:pt x="6" y="128"/>
                  <a:pt x="8" y="123"/>
                  <a:pt x="11" y="120"/>
                </a:cubicBezTo>
                <a:cubicBezTo>
                  <a:pt x="13" y="116"/>
                  <a:pt x="16" y="113"/>
                  <a:pt x="20" y="111"/>
                </a:cubicBezTo>
                <a:cubicBezTo>
                  <a:pt x="23" y="109"/>
                  <a:pt x="27" y="108"/>
                  <a:pt x="31" y="107"/>
                </a:cubicBezTo>
                <a:cubicBezTo>
                  <a:pt x="36" y="106"/>
                  <a:pt x="40" y="106"/>
                  <a:pt x="45" y="106"/>
                </a:cubicBezTo>
                <a:cubicBezTo>
                  <a:pt x="50" y="106"/>
                  <a:pt x="55" y="107"/>
                  <a:pt x="60" y="108"/>
                </a:cubicBezTo>
                <a:cubicBezTo>
                  <a:pt x="66" y="109"/>
                  <a:pt x="71" y="111"/>
                  <a:pt x="77" y="113"/>
                </a:cubicBezTo>
                <a:close/>
                <a:moveTo>
                  <a:pt x="69" y="129"/>
                </a:moveTo>
                <a:cubicBezTo>
                  <a:pt x="61" y="126"/>
                  <a:pt x="54" y="124"/>
                  <a:pt x="48" y="124"/>
                </a:cubicBezTo>
                <a:cubicBezTo>
                  <a:pt x="42" y="123"/>
                  <a:pt x="37" y="123"/>
                  <a:pt x="33" y="124"/>
                </a:cubicBezTo>
                <a:cubicBezTo>
                  <a:pt x="28" y="125"/>
                  <a:pt x="25" y="126"/>
                  <a:pt x="22" y="129"/>
                </a:cubicBezTo>
                <a:cubicBezTo>
                  <a:pt x="20" y="132"/>
                  <a:pt x="18" y="135"/>
                  <a:pt x="16" y="139"/>
                </a:cubicBezTo>
                <a:cubicBezTo>
                  <a:pt x="15" y="143"/>
                  <a:pt x="15" y="147"/>
                  <a:pt x="15" y="150"/>
                </a:cubicBezTo>
                <a:cubicBezTo>
                  <a:pt x="16" y="154"/>
                  <a:pt x="17" y="157"/>
                  <a:pt x="19" y="160"/>
                </a:cubicBezTo>
                <a:cubicBezTo>
                  <a:pt x="20" y="162"/>
                  <a:pt x="23" y="165"/>
                  <a:pt x="26" y="167"/>
                </a:cubicBezTo>
                <a:cubicBezTo>
                  <a:pt x="29" y="169"/>
                  <a:pt x="32" y="170"/>
                  <a:pt x="35" y="171"/>
                </a:cubicBezTo>
                <a:cubicBezTo>
                  <a:pt x="39" y="173"/>
                  <a:pt x="43" y="174"/>
                  <a:pt x="46" y="174"/>
                </a:cubicBezTo>
                <a:cubicBezTo>
                  <a:pt x="49" y="174"/>
                  <a:pt x="52" y="174"/>
                  <a:pt x="55" y="173"/>
                </a:cubicBezTo>
                <a:cubicBezTo>
                  <a:pt x="58" y="172"/>
                  <a:pt x="61" y="170"/>
                  <a:pt x="63" y="167"/>
                </a:cubicBezTo>
                <a:cubicBezTo>
                  <a:pt x="65" y="165"/>
                  <a:pt x="67" y="162"/>
                  <a:pt x="68" y="157"/>
                </a:cubicBezTo>
                <a:cubicBezTo>
                  <a:pt x="70" y="153"/>
                  <a:pt x="71" y="148"/>
                  <a:pt x="71" y="143"/>
                </a:cubicBezTo>
                <a:cubicBezTo>
                  <a:pt x="71" y="138"/>
                  <a:pt x="70" y="133"/>
                  <a:pt x="69" y="129"/>
                </a:cubicBezTo>
                <a:close/>
                <a:moveTo>
                  <a:pt x="113" y="7"/>
                </a:moveTo>
                <a:cubicBezTo>
                  <a:pt x="119" y="9"/>
                  <a:pt x="124" y="11"/>
                  <a:pt x="129" y="14"/>
                </a:cubicBezTo>
                <a:cubicBezTo>
                  <a:pt x="134" y="16"/>
                  <a:pt x="139" y="19"/>
                  <a:pt x="144" y="22"/>
                </a:cubicBezTo>
                <a:cubicBezTo>
                  <a:pt x="149" y="26"/>
                  <a:pt x="153" y="29"/>
                  <a:pt x="156" y="33"/>
                </a:cubicBezTo>
                <a:cubicBezTo>
                  <a:pt x="160" y="38"/>
                  <a:pt x="162" y="42"/>
                  <a:pt x="164" y="47"/>
                </a:cubicBezTo>
                <a:cubicBezTo>
                  <a:pt x="166" y="52"/>
                  <a:pt x="167" y="58"/>
                  <a:pt x="167" y="64"/>
                </a:cubicBezTo>
                <a:cubicBezTo>
                  <a:pt x="167" y="70"/>
                  <a:pt x="166" y="77"/>
                  <a:pt x="164" y="84"/>
                </a:cubicBezTo>
                <a:cubicBezTo>
                  <a:pt x="163" y="87"/>
                  <a:pt x="162" y="89"/>
                  <a:pt x="160" y="92"/>
                </a:cubicBezTo>
                <a:cubicBezTo>
                  <a:pt x="159" y="94"/>
                  <a:pt x="158" y="96"/>
                  <a:pt x="157" y="98"/>
                </a:cubicBezTo>
                <a:cubicBezTo>
                  <a:pt x="156" y="100"/>
                  <a:pt x="154" y="102"/>
                  <a:pt x="153" y="103"/>
                </a:cubicBezTo>
                <a:cubicBezTo>
                  <a:pt x="152" y="104"/>
                  <a:pt x="151" y="105"/>
                  <a:pt x="151" y="105"/>
                </a:cubicBezTo>
                <a:cubicBezTo>
                  <a:pt x="150" y="106"/>
                  <a:pt x="149" y="106"/>
                  <a:pt x="148" y="106"/>
                </a:cubicBezTo>
                <a:cubicBezTo>
                  <a:pt x="147" y="106"/>
                  <a:pt x="145" y="106"/>
                  <a:pt x="144" y="105"/>
                </a:cubicBezTo>
                <a:cubicBezTo>
                  <a:pt x="142" y="105"/>
                  <a:pt x="141" y="104"/>
                  <a:pt x="140" y="104"/>
                </a:cubicBezTo>
                <a:cubicBezTo>
                  <a:pt x="139" y="103"/>
                  <a:pt x="139" y="103"/>
                  <a:pt x="138" y="103"/>
                </a:cubicBezTo>
                <a:cubicBezTo>
                  <a:pt x="138" y="102"/>
                  <a:pt x="138" y="102"/>
                  <a:pt x="138" y="102"/>
                </a:cubicBezTo>
                <a:cubicBezTo>
                  <a:pt x="138" y="101"/>
                  <a:pt x="138" y="101"/>
                  <a:pt x="138" y="100"/>
                </a:cubicBezTo>
                <a:cubicBezTo>
                  <a:pt x="138" y="99"/>
                  <a:pt x="139" y="99"/>
                  <a:pt x="140" y="97"/>
                </a:cubicBezTo>
                <a:cubicBezTo>
                  <a:pt x="141" y="96"/>
                  <a:pt x="142" y="95"/>
                  <a:pt x="143" y="93"/>
                </a:cubicBezTo>
                <a:cubicBezTo>
                  <a:pt x="144" y="91"/>
                  <a:pt x="146" y="89"/>
                  <a:pt x="147" y="87"/>
                </a:cubicBezTo>
                <a:cubicBezTo>
                  <a:pt x="148" y="84"/>
                  <a:pt x="150" y="81"/>
                  <a:pt x="151" y="78"/>
                </a:cubicBezTo>
                <a:cubicBezTo>
                  <a:pt x="153" y="72"/>
                  <a:pt x="154" y="66"/>
                  <a:pt x="153" y="61"/>
                </a:cubicBezTo>
                <a:cubicBezTo>
                  <a:pt x="152" y="56"/>
                  <a:pt x="150" y="51"/>
                  <a:pt x="147" y="47"/>
                </a:cubicBezTo>
                <a:cubicBezTo>
                  <a:pt x="144" y="43"/>
                  <a:pt x="140" y="39"/>
                  <a:pt x="135" y="36"/>
                </a:cubicBezTo>
                <a:cubicBezTo>
                  <a:pt x="130" y="32"/>
                  <a:pt x="125" y="30"/>
                  <a:pt x="119" y="28"/>
                </a:cubicBezTo>
                <a:cubicBezTo>
                  <a:pt x="120" y="32"/>
                  <a:pt x="120" y="36"/>
                  <a:pt x="120" y="42"/>
                </a:cubicBezTo>
                <a:cubicBezTo>
                  <a:pt x="120" y="47"/>
                  <a:pt x="119" y="52"/>
                  <a:pt x="117" y="59"/>
                </a:cubicBezTo>
                <a:cubicBezTo>
                  <a:pt x="114" y="66"/>
                  <a:pt x="111" y="71"/>
                  <a:pt x="108" y="75"/>
                </a:cubicBezTo>
                <a:cubicBezTo>
                  <a:pt x="104" y="79"/>
                  <a:pt x="100" y="82"/>
                  <a:pt x="96" y="84"/>
                </a:cubicBezTo>
                <a:cubicBezTo>
                  <a:pt x="92" y="85"/>
                  <a:pt x="87" y="86"/>
                  <a:pt x="82" y="86"/>
                </a:cubicBezTo>
                <a:cubicBezTo>
                  <a:pt x="78" y="86"/>
                  <a:pt x="72" y="85"/>
                  <a:pt x="67" y="83"/>
                </a:cubicBezTo>
                <a:cubicBezTo>
                  <a:pt x="62" y="81"/>
                  <a:pt x="57" y="78"/>
                  <a:pt x="52" y="75"/>
                </a:cubicBezTo>
                <a:cubicBezTo>
                  <a:pt x="48" y="72"/>
                  <a:pt x="44" y="68"/>
                  <a:pt x="42" y="63"/>
                </a:cubicBezTo>
                <a:cubicBezTo>
                  <a:pt x="39" y="58"/>
                  <a:pt x="38" y="53"/>
                  <a:pt x="37" y="47"/>
                </a:cubicBezTo>
                <a:cubicBezTo>
                  <a:pt x="37" y="41"/>
                  <a:pt x="38" y="34"/>
                  <a:pt x="40" y="27"/>
                </a:cubicBezTo>
                <a:cubicBezTo>
                  <a:pt x="42" y="22"/>
                  <a:pt x="44" y="17"/>
                  <a:pt x="47" y="14"/>
                </a:cubicBezTo>
                <a:cubicBezTo>
                  <a:pt x="50" y="10"/>
                  <a:pt x="53" y="7"/>
                  <a:pt x="56" y="5"/>
                </a:cubicBezTo>
                <a:cubicBezTo>
                  <a:pt x="60" y="3"/>
                  <a:pt x="64" y="2"/>
                  <a:pt x="68" y="1"/>
                </a:cubicBezTo>
                <a:cubicBezTo>
                  <a:pt x="72" y="0"/>
                  <a:pt x="76" y="0"/>
                  <a:pt x="81" y="0"/>
                </a:cubicBezTo>
                <a:cubicBezTo>
                  <a:pt x="86" y="0"/>
                  <a:pt x="91" y="1"/>
                  <a:pt x="97" y="2"/>
                </a:cubicBezTo>
                <a:cubicBezTo>
                  <a:pt x="102" y="3"/>
                  <a:pt x="107" y="5"/>
                  <a:pt x="113" y="7"/>
                </a:cubicBezTo>
                <a:close/>
                <a:moveTo>
                  <a:pt x="106" y="23"/>
                </a:moveTo>
                <a:cubicBezTo>
                  <a:pt x="97" y="20"/>
                  <a:pt x="90" y="19"/>
                  <a:pt x="84" y="18"/>
                </a:cubicBezTo>
                <a:cubicBezTo>
                  <a:pt x="78" y="17"/>
                  <a:pt x="73" y="17"/>
                  <a:pt x="69" y="18"/>
                </a:cubicBezTo>
                <a:cubicBezTo>
                  <a:pt x="65" y="19"/>
                  <a:pt x="62" y="21"/>
                  <a:pt x="59" y="23"/>
                </a:cubicBezTo>
                <a:cubicBezTo>
                  <a:pt x="56" y="26"/>
                  <a:pt x="54" y="29"/>
                  <a:pt x="53" y="33"/>
                </a:cubicBezTo>
                <a:cubicBezTo>
                  <a:pt x="52" y="37"/>
                  <a:pt x="51" y="41"/>
                  <a:pt x="52" y="44"/>
                </a:cubicBezTo>
                <a:cubicBezTo>
                  <a:pt x="52" y="48"/>
                  <a:pt x="53" y="51"/>
                  <a:pt x="55" y="54"/>
                </a:cubicBezTo>
                <a:cubicBezTo>
                  <a:pt x="57" y="56"/>
                  <a:pt x="59" y="59"/>
                  <a:pt x="62" y="61"/>
                </a:cubicBezTo>
                <a:cubicBezTo>
                  <a:pt x="65" y="63"/>
                  <a:pt x="68" y="64"/>
                  <a:pt x="72" y="66"/>
                </a:cubicBezTo>
                <a:cubicBezTo>
                  <a:pt x="75" y="67"/>
                  <a:pt x="79" y="68"/>
                  <a:pt x="82" y="68"/>
                </a:cubicBezTo>
                <a:cubicBezTo>
                  <a:pt x="86" y="68"/>
                  <a:pt x="89" y="68"/>
                  <a:pt x="92" y="67"/>
                </a:cubicBezTo>
                <a:cubicBezTo>
                  <a:pt x="95" y="66"/>
                  <a:pt x="97" y="64"/>
                  <a:pt x="99" y="62"/>
                </a:cubicBezTo>
                <a:cubicBezTo>
                  <a:pt x="101" y="59"/>
                  <a:pt x="103" y="56"/>
                  <a:pt x="105" y="51"/>
                </a:cubicBezTo>
                <a:cubicBezTo>
                  <a:pt x="106" y="47"/>
                  <a:pt x="107" y="42"/>
                  <a:pt x="107" y="37"/>
                </a:cubicBezTo>
                <a:cubicBezTo>
                  <a:pt x="107" y="32"/>
                  <a:pt x="107" y="27"/>
                  <a:pt x="106" y="23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3" name="Freeform 351"/>
          <p:cNvSpPr>
            <a:spLocks noEditPoints="1"/>
          </p:cNvSpPr>
          <p:nvPr/>
        </p:nvSpPr>
        <p:spPr bwMode="auto">
          <a:xfrm>
            <a:off x="5691188" y="3249613"/>
            <a:ext cx="188912" cy="153987"/>
          </a:xfrm>
          <a:custGeom>
            <a:avLst/>
            <a:gdLst>
              <a:gd name="T0" fmla="*/ 92 w 167"/>
              <a:gd name="T1" fmla="*/ 120 h 212"/>
              <a:gd name="T2" fmla="*/ 119 w 167"/>
              <a:gd name="T3" fmla="*/ 140 h 212"/>
              <a:gd name="T4" fmla="*/ 131 w 167"/>
              <a:gd name="T5" fmla="*/ 170 h 212"/>
              <a:gd name="T6" fmla="*/ 124 w 167"/>
              <a:gd name="T7" fmla="*/ 198 h 212"/>
              <a:gd name="T8" fmla="*/ 116 w 167"/>
              <a:gd name="T9" fmla="*/ 209 h 212"/>
              <a:gd name="T10" fmla="*/ 111 w 167"/>
              <a:gd name="T11" fmla="*/ 212 h 212"/>
              <a:gd name="T12" fmla="*/ 103 w 167"/>
              <a:gd name="T13" fmla="*/ 210 h 212"/>
              <a:gd name="T14" fmla="*/ 101 w 167"/>
              <a:gd name="T15" fmla="*/ 208 h 212"/>
              <a:gd name="T16" fmla="*/ 103 w 167"/>
              <a:gd name="T17" fmla="*/ 204 h 212"/>
              <a:gd name="T18" fmla="*/ 110 w 167"/>
              <a:gd name="T19" fmla="*/ 193 h 212"/>
              <a:gd name="T20" fmla="*/ 116 w 167"/>
              <a:gd name="T21" fmla="*/ 167 h 212"/>
              <a:gd name="T22" fmla="*/ 98 w 167"/>
              <a:gd name="T23" fmla="*/ 142 h 212"/>
              <a:gd name="T24" fmla="*/ 83 w 167"/>
              <a:gd name="T25" fmla="*/ 148 h 212"/>
              <a:gd name="T26" fmla="*/ 71 w 167"/>
              <a:gd name="T27" fmla="*/ 181 h 212"/>
              <a:gd name="T28" fmla="*/ 46 w 167"/>
              <a:gd name="T29" fmla="*/ 192 h 212"/>
              <a:gd name="T30" fmla="*/ 15 w 167"/>
              <a:gd name="T31" fmla="*/ 181 h 212"/>
              <a:gd name="T32" fmla="*/ 0 w 167"/>
              <a:gd name="T33" fmla="*/ 153 h 212"/>
              <a:gd name="T34" fmla="*/ 10 w 167"/>
              <a:gd name="T35" fmla="*/ 120 h 212"/>
              <a:gd name="T36" fmla="*/ 31 w 167"/>
              <a:gd name="T37" fmla="*/ 107 h 212"/>
              <a:gd name="T38" fmla="*/ 60 w 167"/>
              <a:gd name="T39" fmla="*/ 108 h 212"/>
              <a:gd name="T40" fmla="*/ 69 w 167"/>
              <a:gd name="T41" fmla="*/ 129 h 212"/>
              <a:gd name="T42" fmla="*/ 32 w 167"/>
              <a:gd name="T43" fmla="*/ 124 h 212"/>
              <a:gd name="T44" fmla="*/ 16 w 167"/>
              <a:gd name="T45" fmla="*/ 139 h 212"/>
              <a:gd name="T46" fmla="*/ 18 w 167"/>
              <a:gd name="T47" fmla="*/ 160 h 212"/>
              <a:gd name="T48" fmla="*/ 35 w 167"/>
              <a:gd name="T49" fmla="*/ 172 h 212"/>
              <a:gd name="T50" fmla="*/ 55 w 167"/>
              <a:gd name="T51" fmla="*/ 173 h 212"/>
              <a:gd name="T52" fmla="*/ 68 w 167"/>
              <a:gd name="T53" fmla="*/ 158 h 212"/>
              <a:gd name="T54" fmla="*/ 69 w 167"/>
              <a:gd name="T55" fmla="*/ 129 h 212"/>
              <a:gd name="T56" fmla="*/ 129 w 167"/>
              <a:gd name="T57" fmla="*/ 14 h 212"/>
              <a:gd name="T58" fmla="*/ 156 w 167"/>
              <a:gd name="T59" fmla="*/ 34 h 212"/>
              <a:gd name="T60" fmla="*/ 167 w 167"/>
              <a:gd name="T61" fmla="*/ 64 h 212"/>
              <a:gd name="T62" fmla="*/ 160 w 167"/>
              <a:gd name="T63" fmla="*/ 92 h 212"/>
              <a:gd name="T64" fmla="*/ 153 w 167"/>
              <a:gd name="T65" fmla="*/ 103 h 212"/>
              <a:gd name="T66" fmla="*/ 147 w 167"/>
              <a:gd name="T67" fmla="*/ 106 h 212"/>
              <a:gd name="T68" fmla="*/ 140 w 167"/>
              <a:gd name="T69" fmla="*/ 104 h 212"/>
              <a:gd name="T70" fmla="*/ 137 w 167"/>
              <a:gd name="T71" fmla="*/ 102 h 212"/>
              <a:gd name="T72" fmla="*/ 139 w 167"/>
              <a:gd name="T73" fmla="*/ 98 h 212"/>
              <a:gd name="T74" fmla="*/ 147 w 167"/>
              <a:gd name="T75" fmla="*/ 87 h 212"/>
              <a:gd name="T76" fmla="*/ 152 w 167"/>
              <a:gd name="T77" fmla="*/ 61 h 212"/>
              <a:gd name="T78" fmla="*/ 135 w 167"/>
              <a:gd name="T79" fmla="*/ 36 h 212"/>
              <a:gd name="T80" fmla="*/ 120 w 167"/>
              <a:gd name="T81" fmla="*/ 42 h 212"/>
              <a:gd name="T82" fmla="*/ 107 w 167"/>
              <a:gd name="T83" fmla="*/ 75 h 212"/>
              <a:gd name="T84" fmla="*/ 82 w 167"/>
              <a:gd name="T85" fmla="*/ 86 h 212"/>
              <a:gd name="T86" fmla="*/ 52 w 167"/>
              <a:gd name="T87" fmla="*/ 75 h 212"/>
              <a:gd name="T88" fmla="*/ 37 w 167"/>
              <a:gd name="T89" fmla="*/ 47 h 212"/>
              <a:gd name="T90" fmla="*/ 47 w 167"/>
              <a:gd name="T91" fmla="*/ 14 h 212"/>
              <a:gd name="T92" fmla="*/ 67 w 167"/>
              <a:gd name="T93" fmla="*/ 1 h 212"/>
              <a:gd name="T94" fmla="*/ 96 w 167"/>
              <a:gd name="T95" fmla="*/ 3 h 212"/>
              <a:gd name="T96" fmla="*/ 105 w 167"/>
              <a:gd name="T97" fmla="*/ 24 h 212"/>
              <a:gd name="T98" fmla="*/ 69 w 167"/>
              <a:gd name="T99" fmla="*/ 18 h 212"/>
              <a:gd name="T100" fmla="*/ 53 w 167"/>
              <a:gd name="T101" fmla="*/ 33 h 212"/>
              <a:gd name="T102" fmla="*/ 55 w 167"/>
              <a:gd name="T103" fmla="*/ 54 h 212"/>
              <a:gd name="T104" fmla="*/ 71 w 167"/>
              <a:gd name="T105" fmla="*/ 66 h 212"/>
              <a:gd name="T106" fmla="*/ 91 w 167"/>
              <a:gd name="T107" fmla="*/ 67 h 212"/>
              <a:gd name="T108" fmla="*/ 104 w 167"/>
              <a:gd name="T109" fmla="*/ 52 h 212"/>
              <a:gd name="T110" fmla="*/ 105 w 167"/>
              <a:gd name="T111" fmla="*/ 24 h 21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67"/>
              <a:gd name="T169" fmla="*/ 0 h 212"/>
              <a:gd name="T170" fmla="*/ 167 w 167"/>
              <a:gd name="T171" fmla="*/ 212 h 21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67" h="212">
                <a:moveTo>
                  <a:pt x="76" y="113"/>
                </a:moveTo>
                <a:cubicBezTo>
                  <a:pt x="82" y="115"/>
                  <a:pt x="87" y="117"/>
                  <a:pt x="92" y="120"/>
                </a:cubicBezTo>
                <a:cubicBezTo>
                  <a:pt x="98" y="122"/>
                  <a:pt x="103" y="125"/>
                  <a:pt x="107" y="129"/>
                </a:cubicBezTo>
                <a:cubicBezTo>
                  <a:pt x="112" y="132"/>
                  <a:pt x="116" y="136"/>
                  <a:pt x="119" y="140"/>
                </a:cubicBezTo>
                <a:cubicBezTo>
                  <a:pt x="123" y="144"/>
                  <a:pt x="126" y="148"/>
                  <a:pt x="128" y="154"/>
                </a:cubicBezTo>
                <a:cubicBezTo>
                  <a:pt x="130" y="159"/>
                  <a:pt x="131" y="164"/>
                  <a:pt x="131" y="170"/>
                </a:cubicBezTo>
                <a:cubicBezTo>
                  <a:pt x="131" y="176"/>
                  <a:pt x="129" y="183"/>
                  <a:pt x="127" y="190"/>
                </a:cubicBezTo>
                <a:cubicBezTo>
                  <a:pt x="126" y="193"/>
                  <a:pt x="125" y="195"/>
                  <a:pt x="124" y="198"/>
                </a:cubicBezTo>
                <a:cubicBezTo>
                  <a:pt x="122" y="200"/>
                  <a:pt x="121" y="203"/>
                  <a:pt x="120" y="204"/>
                </a:cubicBezTo>
                <a:cubicBezTo>
                  <a:pt x="119" y="206"/>
                  <a:pt x="118" y="208"/>
                  <a:pt x="116" y="209"/>
                </a:cubicBezTo>
                <a:cubicBezTo>
                  <a:pt x="115" y="210"/>
                  <a:pt x="115" y="211"/>
                  <a:pt x="114" y="212"/>
                </a:cubicBezTo>
                <a:cubicBezTo>
                  <a:pt x="113" y="212"/>
                  <a:pt x="112" y="212"/>
                  <a:pt x="111" y="212"/>
                </a:cubicBezTo>
                <a:cubicBezTo>
                  <a:pt x="110" y="212"/>
                  <a:pt x="108" y="212"/>
                  <a:pt x="107" y="211"/>
                </a:cubicBezTo>
                <a:cubicBezTo>
                  <a:pt x="105" y="211"/>
                  <a:pt x="104" y="210"/>
                  <a:pt x="103" y="210"/>
                </a:cubicBezTo>
                <a:cubicBezTo>
                  <a:pt x="103" y="210"/>
                  <a:pt x="102" y="209"/>
                  <a:pt x="102" y="209"/>
                </a:cubicBezTo>
                <a:cubicBezTo>
                  <a:pt x="101" y="209"/>
                  <a:pt x="101" y="208"/>
                  <a:pt x="101" y="208"/>
                </a:cubicBezTo>
                <a:cubicBezTo>
                  <a:pt x="101" y="207"/>
                  <a:pt x="101" y="207"/>
                  <a:pt x="101" y="206"/>
                </a:cubicBezTo>
                <a:cubicBezTo>
                  <a:pt x="101" y="206"/>
                  <a:pt x="102" y="205"/>
                  <a:pt x="103" y="204"/>
                </a:cubicBezTo>
                <a:cubicBezTo>
                  <a:pt x="104" y="203"/>
                  <a:pt x="105" y="201"/>
                  <a:pt x="106" y="199"/>
                </a:cubicBezTo>
                <a:cubicBezTo>
                  <a:pt x="107" y="198"/>
                  <a:pt x="109" y="195"/>
                  <a:pt x="110" y="193"/>
                </a:cubicBezTo>
                <a:cubicBezTo>
                  <a:pt x="112" y="191"/>
                  <a:pt x="113" y="188"/>
                  <a:pt x="114" y="184"/>
                </a:cubicBezTo>
                <a:cubicBezTo>
                  <a:pt x="116" y="178"/>
                  <a:pt x="117" y="172"/>
                  <a:pt x="116" y="167"/>
                </a:cubicBezTo>
                <a:cubicBezTo>
                  <a:pt x="115" y="162"/>
                  <a:pt x="113" y="157"/>
                  <a:pt x="110" y="153"/>
                </a:cubicBezTo>
                <a:cubicBezTo>
                  <a:pt x="107" y="149"/>
                  <a:pt x="103" y="145"/>
                  <a:pt x="98" y="142"/>
                </a:cubicBezTo>
                <a:cubicBezTo>
                  <a:pt x="93" y="139"/>
                  <a:pt x="88" y="136"/>
                  <a:pt x="82" y="134"/>
                </a:cubicBezTo>
                <a:cubicBezTo>
                  <a:pt x="83" y="138"/>
                  <a:pt x="83" y="142"/>
                  <a:pt x="83" y="148"/>
                </a:cubicBezTo>
                <a:cubicBezTo>
                  <a:pt x="83" y="153"/>
                  <a:pt x="82" y="159"/>
                  <a:pt x="80" y="165"/>
                </a:cubicBezTo>
                <a:cubicBezTo>
                  <a:pt x="77" y="172"/>
                  <a:pt x="75" y="177"/>
                  <a:pt x="71" y="181"/>
                </a:cubicBezTo>
                <a:cubicBezTo>
                  <a:pt x="68" y="185"/>
                  <a:pt x="64" y="188"/>
                  <a:pt x="59" y="190"/>
                </a:cubicBezTo>
                <a:cubicBezTo>
                  <a:pt x="55" y="192"/>
                  <a:pt x="51" y="192"/>
                  <a:pt x="46" y="192"/>
                </a:cubicBezTo>
                <a:cubicBezTo>
                  <a:pt x="41" y="192"/>
                  <a:pt x="36" y="191"/>
                  <a:pt x="30" y="189"/>
                </a:cubicBezTo>
                <a:cubicBezTo>
                  <a:pt x="25" y="187"/>
                  <a:pt x="20" y="184"/>
                  <a:pt x="15" y="181"/>
                </a:cubicBezTo>
                <a:cubicBezTo>
                  <a:pt x="11" y="178"/>
                  <a:pt x="8" y="174"/>
                  <a:pt x="5" y="169"/>
                </a:cubicBezTo>
                <a:cubicBezTo>
                  <a:pt x="2" y="164"/>
                  <a:pt x="1" y="159"/>
                  <a:pt x="0" y="153"/>
                </a:cubicBezTo>
                <a:cubicBezTo>
                  <a:pt x="0" y="147"/>
                  <a:pt x="1" y="140"/>
                  <a:pt x="3" y="133"/>
                </a:cubicBezTo>
                <a:cubicBezTo>
                  <a:pt x="5" y="128"/>
                  <a:pt x="8" y="124"/>
                  <a:pt x="10" y="120"/>
                </a:cubicBezTo>
                <a:cubicBezTo>
                  <a:pt x="13" y="116"/>
                  <a:pt x="16" y="114"/>
                  <a:pt x="19" y="111"/>
                </a:cubicBezTo>
                <a:cubicBezTo>
                  <a:pt x="23" y="109"/>
                  <a:pt x="27" y="108"/>
                  <a:pt x="31" y="107"/>
                </a:cubicBezTo>
                <a:cubicBezTo>
                  <a:pt x="35" y="106"/>
                  <a:pt x="40" y="106"/>
                  <a:pt x="45" y="106"/>
                </a:cubicBezTo>
                <a:cubicBezTo>
                  <a:pt x="49" y="106"/>
                  <a:pt x="54" y="107"/>
                  <a:pt x="60" y="108"/>
                </a:cubicBezTo>
                <a:cubicBezTo>
                  <a:pt x="65" y="110"/>
                  <a:pt x="71" y="111"/>
                  <a:pt x="76" y="113"/>
                </a:cubicBezTo>
                <a:close/>
                <a:moveTo>
                  <a:pt x="69" y="129"/>
                </a:moveTo>
                <a:cubicBezTo>
                  <a:pt x="61" y="127"/>
                  <a:pt x="53" y="125"/>
                  <a:pt x="47" y="124"/>
                </a:cubicBezTo>
                <a:cubicBezTo>
                  <a:pt x="42" y="123"/>
                  <a:pt x="36" y="123"/>
                  <a:pt x="32" y="124"/>
                </a:cubicBezTo>
                <a:cubicBezTo>
                  <a:pt x="28" y="125"/>
                  <a:pt x="25" y="127"/>
                  <a:pt x="22" y="129"/>
                </a:cubicBezTo>
                <a:cubicBezTo>
                  <a:pt x="19" y="132"/>
                  <a:pt x="17" y="135"/>
                  <a:pt x="16" y="139"/>
                </a:cubicBezTo>
                <a:cubicBezTo>
                  <a:pt x="15" y="143"/>
                  <a:pt x="14" y="147"/>
                  <a:pt x="15" y="151"/>
                </a:cubicBezTo>
                <a:cubicBezTo>
                  <a:pt x="15" y="154"/>
                  <a:pt x="16" y="157"/>
                  <a:pt x="18" y="160"/>
                </a:cubicBezTo>
                <a:cubicBezTo>
                  <a:pt x="20" y="163"/>
                  <a:pt x="23" y="165"/>
                  <a:pt x="25" y="167"/>
                </a:cubicBezTo>
                <a:cubicBezTo>
                  <a:pt x="28" y="169"/>
                  <a:pt x="31" y="171"/>
                  <a:pt x="35" y="172"/>
                </a:cubicBezTo>
                <a:cubicBezTo>
                  <a:pt x="39" y="173"/>
                  <a:pt x="42" y="174"/>
                  <a:pt x="46" y="174"/>
                </a:cubicBezTo>
                <a:cubicBezTo>
                  <a:pt x="49" y="174"/>
                  <a:pt x="52" y="174"/>
                  <a:pt x="55" y="173"/>
                </a:cubicBezTo>
                <a:cubicBezTo>
                  <a:pt x="58" y="172"/>
                  <a:pt x="60" y="170"/>
                  <a:pt x="62" y="168"/>
                </a:cubicBezTo>
                <a:cubicBezTo>
                  <a:pt x="65" y="165"/>
                  <a:pt x="66" y="162"/>
                  <a:pt x="68" y="158"/>
                </a:cubicBezTo>
                <a:cubicBezTo>
                  <a:pt x="69" y="153"/>
                  <a:pt x="70" y="148"/>
                  <a:pt x="70" y="143"/>
                </a:cubicBezTo>
                <a:cubicBezTo>
                  <a:pt x="71" y="138"/>
                  <a:pt x="70" y="134"/>
                  <a:pt x="69" y="129"/>
                </a:cubicBezTo>
                <a:close/>
                <a:moveTo>
                  <a:pt x="113" y="7"/>
                </a:moveTo>
                <a:cubicBezTo>
                  <a:pt x="118" y="9"/>
                  <a:pt x="124" y="11"/>
                  <a:pt x="129" y="14"/>
                </a:cubicBezTo>
                <a:cubicBezTo>
                  <a:pt x="134" y="16"/>
                  <a:pt x="139" y="19"/>
                  <a:pt x="144" y="23"/>
                </a:cubicBezTo>
                <a:cubicBezTo>
                  <a:pt x="148" y="26"/>
                  <a:pt x="152" y="30"/>
                  <a:pt x="156" y="34"/>
                </a:cubicBezTo>
                <a:cubicBezTo>
                  <a:pt x="159" y="38"/>
                  <a:pt x="162" y="43"/>
                  <a:pt x="164" y="48"/>
                </a:cubicBezTo>
                <a:cubicBezTo>
                  <a:pt x="166" y="53"/>
                  <a:pt x="167" y="58"/>
                  <a:pt x="167" y="64"/>
                </a:cubicBezTo>
                <a:cubicBezTo>
                  <a:pt x="167" y="70"/>
                  <a:pt x="166" y="77"/>
                  <a:pt x="163" y="84"/>
                </a:cubicBezTo>
                <a:cubicBezTo>
                  <a:pt x="162" y="87"/>
                  <a:pt x="161" y="90"/>
                  <a:pt x="160" y="92"/>
                </a:cubicBezTo>
                <a:cubicBezTo>
                  <a:pt x="159" y="94"/>
                  <a:pt x="158" y="97"/>
                  <a:pt x="156" y="99"/>
                </a:cubicBezTo>
                <a:cubicBezTo>
                  <a:pt x="155" y="100"/>
                  <a:pt x="154" y="102"/>
                  <a:pt x="153" y="103"/>
                </a:cubicBezTo>
                <a:cubicBezTo>
                  <a:pt x="152" y="104"/>
                  <a:pt x="151" y="105"/>
                  <a:pt x="150" y="106"/>
                </a:cubicBezTo>
                <a:cubicBezTo>
                  <a:pt x="149" y="106"/>
                  <a:pt x="148" y="106"/>
                  <a:pt x="147" y="106"/>
                </a:cubicBezTo>
                <a:cubicBezTo>
                  <a:pt x="146" y="106"/>
                  <a:pt x="145" y="106"/>
                  <a:pt x="143" y="105"/>
                </a:cubicBezTo>
                <a:cubicBezTo>
                  <a:pt x="142" y="105"/>
                  <a:pt x="141" y="104"/>
                  <a:pt x="140" y="104"/>
                </a:cubicBezTo>
                <a:cubicBezTo>
                  <a:pt x="139" y="104"/>
                  <a:pt x="139" y="103"/>
                  <a:pt x="138" y="103"/>
                </a:cubicBezTo>
                <a:cubicBezTo>
                  <a:pt x="138" y="103"/>
                  <a:pt x="138" y="102"/>
                  <a:pt x="137" y="102"/>
                </a:cubicBezTo>
                <a:cubicBezTo>
                  <a:pt x="137" y="101"/>
                  <a:pt x="138" y="101"/>
                  <a:pt x="138" y="100"/>
                </a:cubicBezTo>
                <a:cubicBezTo>
                  <a:pt x="138" y="100"/>
                  <a:pt x="139" y="99"/>
                  <a:pt x="139" y="98"/>
                </a:cubicBezTo>
                <a:cubicBezTo>
                  <a:pt x="140" y="97"/>
                  <a:pt x="141" y="95"/>
                  <a:pt x="143" y="93"/>
                </a:cubicBezTo>
                <a:cubicBezTo>
                  <a:pt x="144" y="92"/>
                  <a:pt x="145" y="90"/>
                  <a:pt x="147" y="87"/>
                </a:cubicBezTo>
                <a:cubicBezTo>
                  <a:pt x="148" y="85"/>
                  <a:pt x="149" y="82"/>
                  <a:pt x="150" y="79"/>
                </a:cubicBezTo>
                <a:cubicBezTo>
                  <a:pt x="153" y="72"/>
                  <a:pt x="153" y="67"/>
                  <a:pt x="152" y="61"/>
                </a:cubicBezTo>
                <a:cubicBezTo>
                  <a:pt x="151" y="56"/>
                  <a:pt x="149" y="51"/>
                  <a:pt x="146" y="47"/>
                </a:cubicBezTo>
                <a:cubicBezTo>
                  <a:pt x="143" y="43"/>
                  <a:pt x="139" y="39"/>
                  <a:pt x="135" y="36"/>
                </a:cubicBezTo>
                <a:cubicBezTo>
                  <a:pt x="130" y="33"/>
                  <a:pt x="124" y="30"/>
                  <a:pt x="119" y="28"/>
                </a:cubicBezTo>
                <a:cubicBezTo>
                  <a:pt x="119" y="32"/>
                  <a:pt x="120" y="37"/>
                  <a:pt x="120" y="42"/>
                </a:cubicBezTo>
                <a:cubicBezTo>
                  <a:pt x="120" y="47"/>
                  <a:pt x="118" y="53"/>
                  <a:pt x="116" y="59"/>
                </a:cubicBezTo>
                <a:cubicBezTo>
                  <a:pt x="114" y="66"/>
                  <a:pt x="111" y="71"/>
                  <a:pt x="107" y="75"/>
                </a:cubicBezTo>
                <a:cubicBezTo>
                  <a:pt x="104" y="79"/>
                  <a:pt x="100" y="82"/>
                  <a:pt x="96" y="84"/>
                </a:cubicBezTo>
                <a:cubicBezTo>
                  <a:pt x="92" y="86"/>
                  <a:pt x="87" y="87"/>
                  <a:pt x="82" y="86"/>
                </a:cubicBezTo>
                <a:cubicBezTo>
                  <a:pt x="77" y="86"/>
                  <a:pt x="72" y="85"/>
                  <a:pt x="67" y="83"/>
                </a:cubicBezTo>
                <a:cubicBezTo>
                  <a:pt x="61" y="81"/>
                  <a:pt x="56" y="79"/>
                  <a:pt x="52" y="75"/>
                </a:cubicBezTo>
                <a:cubicBezTo>
                  <a:pt x="48" y="72"/>
                  <a:pt x="44" y="68"/>
                  <a:pt x="41" y="63"/>
                </a:cubicBezTo>
                <a:cubicBezTo>
                  <a:pt x="39" y="59"/>
                  <a:pt x="37" y="53"/>
                  <a:pt x="37" y="47"/>
                </a:cubicBezTo>
                <a:cubicBezTo>
                  <a:pt x="36" y="41"/>
                  <a:pt x="37" y="34"/>
                  <a:pt x="40" y="27"/>
                </a:cubicBezTo>
                <a:cubicBezTo>
                  <a:pt x="42" y="22"/>
                  <a:pt x="44" y="18"/>
                  <a:pt x="47" y="14"/>
                </a:cubicBezTo>
                <a:cubicBezTo>
                  <a:pt x="49" y="11"/>
                  <a:pt x="52" y="8"/>
                  <a:pt x="56" y="6"/>
                </a:cubicBezTo>
                <a:cubicBezTo>
                  <a:pt x="59" y="4"/>
                  <a:pt x="63" y="2"/>
                  <a:pt x="67" y="1"/>
                </a:cubicBezTo>
                <a:cubicBezTo>
                  <a:pt x="72" y="0"/>
                  <a:pt x="76" y="0"/>
                  <a:pt x="81" y="0"/>
                </a:cubicBezTo>
                <a:cubicBezTo>
                  <a:pt x="86" y="1"/>
                  <a:pt x="91" y="1"/>
                  <a:pt x="96" y="3"/>
                </a:cubicBezTo>
                <a:cubicBezTo>
                  <a:pt x="102" y="4"/>
                  <a:pt x="107" y="5"/>
                  <a:pt x="113" y="7"/>
                </a:cubicBezTo>
                <a:close/>
                <a:moveTo>
                  <a:pt x="105" y="24"/>
                </a:moveTo>
                <a:cubicBezTo>
                  <a:pt x="97" y="21"/>
                  <a:pt x="90" y="19"/>
                  <a:pt x="84" y="18"/>
                </a:cubicBezTo>
                <a:cubicBezTo>
                  <a:pt x="78" y="17"/>
                  <a:pt x="73" y="17"/>
                  <a:pt x="69" y="18"/>
                </a:cubicBezTo>
                <a:cubicBezTo>
                  <a:pt x="65" y="19"/>
                  <a:pt x="61" y="21"/>
                  <a:pt x="59" y="23"/>
                </a:cubicBezTo>
                <a:cubicBezTo>
                  <a:pt x="56" y="26"/>
                  <a:pt x="54" y="29"/>
                  <a:pt x="53" y="33"/>
                </a:cubicBezTo>
                <a:cubicBezTo>
                  <a:pt x="51" y="37"/>
                  <a:pt x="51" y="41"/>
                  <a:pt x="51" y="45"/>
                </a:cubicBezTo>
                <a:cubicBezTo>
                  <a:pt x="52" y="48"/>
                  <a:pt x="53" y="51"/>
                  <a:pt x="55" y="54"/>
                </a:cubicBezTo>
                <a:cubicBezTo>
                  <a:pt x="57" y="57"/>
                  <a:pt x="59" y="59"/>
                  <a:pt x="62" y="61"/>
                </a:cubicBezTo>
                <a:cubicBezTo>
                  <a:pt x="65" y="63"/>
                  <a:pt x="68" y="65"/>
                  <a:pt x="71" y="66"/>
                </a:cubicBezTo>
                <a:cubicBezTo>
                  <a:pt x="75" y="67"/>
                  <a:pt x="79" y="68"/>
                  <a:pt x="82" y="68"/>
                </a:cubicBezTo>
                <a:cubicBezTo>
                  <a:pt x="85" y="69"/>
                  <a:pt x="89" y="68"/>
                  <a:pt x="91" y="67"/>
                </a:cubicBezTo>
                <a:cubicBezTo>
                  <a:pt x="94" y="66"/>
                  <a:pt x="97" y="64"/>
                  <a:pt x="99" y="62"/>
                </a:cubicBezTo>
                <a:cubicBezTo>
                  <a:pt x="101" y="59"/>
                  <a:pt x="103" y="56"/>
                  <a:pt x="104" y="52"/>
                </a:cubicBezTo>
                <a:cubicBezTo>
                  <a:pt x="106" y="47"/>
                  <a:pt x="107" y="42"/>
                  <a:pt x="107" y="37"/>
                </a:cubicBezTo>
                <a:cubicBezTo>
                  <a:pt x="107" y="32"/>
                  <a:pt x="106" y="28"/>
                  <a:pt x="105" y="24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4" name="Freeform 352"/>
          <p:cNvSpPr>
            <a:spLocks/>
          </p:cNvSpPr>
          <p:nvPr/>
        </p:nvSpPr>
        <p:spPr bwMode="auto">
          <a:xfrm>
            <a:off x="5840413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8 w 28"/>
              <a:gd name="T5" fmla="*/ 7 h 49"/>
              <a:gd name="T6" fmla="*/ 14 w 28"/>
              <a:gd name="T7" fmla="*/ 47 h 49"/>
              <a:gd name="T8" fmla="*/ 12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1 w 28"/>
              <a:gd name="T15" fmla="*/ 42 h 49"/>
              <a:gd name="T16" fmla="*/ 15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5" y="2"/>
                  <a:pt x="27" y="3"/>
                  <a:pt x="27" y="4"/>
                </a:cubicBezTo>
                <a:cubicBezTo>
                  <a:pt x="28" y="5"/>
                  <a:pt x="28" y="6"/>
                  <a:pt x="28" y="7"/>
                </a:cubicBezTo>
                <a:lnTo>
                  <a:pt x="14" y="47"/>
                </a:lnTo>
                <a:cubicBezTo>
                  <a:pt x="14" y="48"/>
                  <a:pt x="13" y="49"/>
                  <a:pt x="12" y="49"/>
                </a:cubicBezTo>
                <a:cubicBezTo>
                  <a:pt x="10" y="49"/>
                  <a:pt x="9" y="49"/>
                  <a:pt x="6" y="48"/>
                </a:cubicBezTo>
                <a:cubicBezTo>
                  <a:pt x="4" y="47"/>
                  <a:pt x="2" y="46"/>
                  <a:pt x="1" y="45"/>
                </a:cubicBezTo>
                <a:cubicBezTo>
                  <a:pt x="1" y="44"/>
                  <a:pt x="0" y="43"/>
                  <a:pt x="1" y="42"/>
                </a:cubicBezTo>
                <a:lnTo>
                  <a:pt x="15" y="2"/>
                </a:lnTo>
                <a:cubicBezTo>
                  <a:pt x="15" y="2"/>
                  <a:pt x="15" y="1"/>
                  <a:pt x="15" y="1"/>
                </a:cubicBezTo>
                <a:cubicBezTo>
                  <a:pt x="16" y="0"/>
                  <a:pt x="16" y="0"/>
                  <a:pt x="17" y="0"/>
                </a:cubicBezTo>
                <a:cubicBezTo>
                  <a:pt x="18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5" name="Freeform 353"/>
          <p:cNvSpPr>
            <a:spLocks noEditPoints="1"/>
          </p:cNvSpPr>
          <p:nvPr/>
        </p:nvSpPr>
        <p:spPr bwMode="auto">
          <a:xfrm>
            <a:off x="5795963" y="3062288"/>
            <a:ext cx="200025" cy="139700"/>
          </a:xfrm>
          <a:custGeom>
            <a:avLst/>
            <a:gdLst>
              <a:gd name="T0" fmla="*/ 107 w 178"/>
              <a:gd name="T1" fmla="*/ 109 h 192"/>
              <a:gd name="T2" fmla="*/ 133 w 178"/>
              <a:gd name="T3" fmla="*/ 141 h 192"/>
              <a:gd name="T4" fmla="*/ 120 w 178"/>
              <a:gd name="T5" fmla="*/ 182 h 192"/>
              <a:gd name="T6" fmla="*/ 81 w 178"/>
              <a:gd name="T7" fmla="*/ 191 h 192"/>
              <a:gd name="T8" fmla="*/ 28 w 178"/>
              <a:gd name="T9" fmla="*/ 172 h 192"/>
              <a:gd name="T10" fmla="*/ 1 w 178"/>
              <a:gd name="T11" fmla="*/ 140 h 192"/>
              <a:gd name="T12" fmla="*/ 15 w 178"/>
              <a:gd name="T13" fmla="*/ 99 h 192"/>
              <a:gd name="T14" fmla="*/ 54 w 178"/>
              <a:gd name="T15" fmla="*/ 90 h 192"/>
              <a:gd name="T16" fmla="*/ 77 w 178"/>
              <a:gd name="T17" fmla="*/ 115 h 192"/>
              <a:gd name="T18" fmla="*/ 46 w 178"/>
              <a:gd name="T19" fmla="*/ 107 h 192"/>
              <a:gd name="T20" fmla="*/ 27 w 178"/>
              <a:gd name="T21" fmla="*/ 110 h 192"/>
              <a:gd name="T22" fmla="*/ 17 w 178"/>
              <a:gd name="T23" fmla="*/ 123 h 192"/>
              <a:gd name="T24" fmla="*/ 24 w 178"/>
              <a:gd name="T25" fmla="*/ 149 h 192"/>
              <a:gd name="T26" fmla="*/ 57 w 178"/>
              <a:gd name="T27" fmla="*/ 166 h 192"/>
              <a:gd name="T28" fmla="*/ 99 w 178"/>
              <a:gd name="T29" fmla="*/ 174 h 192"/>
              <a:gd name="T30" fmla="*/ 118 w 178"/>
              <a:gd name="T31" fmla="*/ 158 h 192"/>
              <a:gd name="T32" fmla="*/ 117 w 178"/>
              <a:gd name="T33" fmla="*/ 139 h 192"/>
              <a:gd name="T34" fmla="*/ 102 w 178"/>
              <a:gd name="T35" fmla="*/ 125 h 192"/>
              <a:gd name="T36" fmla="*/ 77 w 178"/>
              <a:gd name="T37" fmla="*/ 115 h 192"/>
              <a:gd name="T38" fmla="*/ 176 w 178"/>
              <a:gd name="T39" fmla="*/ 16 h 192"/>
              <a:gd name="T40" fmla="*/ 178 w 178"/>
              <a:gd name="T41" fmla="*/ 19 h 192"/>
              <a:gd name="T42" fmla="*/ 156 w 178"/>
              <a:gd name="T43" fmla="*/ 85 h 192"/>
              <a:gd name="T44" fmla="*/ 154 w 178"/>
              <a:gd name="T45" fmla="*/ 87 h 192"/>
              <a:gd name="T46" fmla="*/ 148 w 178"/>
              <a:gd name="T47" fmla="*/ 86 h 192"/>
              <a:gd name="T48" fmla="*/ 143 w 178"/>
              <a:gd name="T49" fmla="*/ 84 h 192"/>
              <a:gd name="T50" fmla="*/ 143 w 178"/>
              <a:gd name="T51" fmla="*/ 81 h 192"/>
              <a:gd name="T52" fmla="*/ 57 w 178"/>
              <a:gd name="T53" fmla="*/ 22 h 192"/>
              <a:gd name="T54" fmla="*/ 63 w 178"/>
              <a:gd name="T55" fmla="*/ 54 h 192"/>
              <a:gd name="T56" fmla="*/ 60 w 178"/>
              <a:gd name="T57" fmla="*/ 56 h 192"/>
              <a:gd name="T58" fmla="*/ 53 w 178"/>
              <a:gd name="T59" fmla="*/ 54 h 192"/>
              <a:gd name="T60" fmla="*/ 50 w 178"/>
              <a:gd name="T61" fmla="*/ 52 h 192"/>
              <a:gd name="T62" fmla="*/ 41 w 178"/>
              <a:gd name="T63" fmla="*/ 15 h 192"/>
              <a:gd name="T64" fmla="*/ 41 w 178"/>
              <a:gd name="T65" fmla="*/ 12 h 192"/>
              <a:gd name="T66" fmla="*/ 43 w 178"/>
              <a:gd name="T67" fmla="*/ 7 h 192"/>
              <a:gd name="T68" fmla="*/ 46 w 178"/>
              <a:gd name="T69" fmla="*/ 1 h 192"/>
              <a:gd name="T70" fmla="*/ 48 w 178"/>
              <a:gd name="T71" fmla="*/ 1 h 192"/>
              <a:gd name="T72" fmla="*/ 165 w 178"/>
              <a:gd name="T73" fmla="*/ 16 h 192"/>
              <a:gd name="T74" fmla="*/ 167 w 178"/>
              <a:gd name="T75" fmla="*/ 14 h 192"/>
              <a:gd name="T76" fmla="*/ 173 w 178"/>
              <a:gd name="T77" fmla="*/ 15 h 19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78"/>
              <a:gd name="T118" fmla="*/ 0 h 192"/>
              <a:gd name="T119" fmla="*/ 178 w 178"/>
              <a:gd name="T120" fmla="*/ 192 h 192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78" h="192">
                <a:moveTo>
                  <a:pt x="82" y="97"/>
                </a:moveTo>
                <a:cubicBezTo>
                  <a:pt x="91" y="101"/>
                  <a:pt x="100" y="104"/>
                  <a:pt x="107" y="109"/>
                </a:cubicBezTo>
                <a:cubicBezTo>
                  <a:pt x="115" y="113"/>
                  <a:pt x="120" y="118"/>
                  <a:pt x="125" y="123"/>
                </a:cubicBezTo>
                <a:cubicBezTo>
                  <a:pt x="129" y="129"/>
                  <a:pt x="132" y="135"/>
                  <a:pt x="133" y="141"/>
                </a:cubicBezTo>
                <a:cubicBezTo>
                  <a:pt x="135" y="148"/>
                  <a:pt x="134" y="156"/>
                  <a:pt x="131" y="164"/>
                </a:cubicBezTo>
                <a:cubicBezTo>
                  <a:pt x="128" y="172"/>
                  <a:pt x="124" y="178"/>
                  <a:pt x="120" y="182"/>
                </a:cubicBezTo>
                <a:cubicBezTo>
                  <a:pt x="115" y="186"/>
                  <a:pt x="110" y="189"/>
                  <a:pt x="103" y="191"/>
                </a:cubicBezTo>
                <a:cubicBezTo>
                  <a:pt x="97" y="192"/>
                  <a:pt x="89" y="192"/>
                  <a:pt x="81" y="191"/>
                </a:cubicBezTo>
                <a:cubicBezTo>
                  <a:pt x="72" y="189"/>
                  <a:pt x="63" y="187"/>
                  <a:pt x="53" y="184"/>
                </a:cubicBezTo>
                <a:cubicBezTo>
                  <a:pt x="43" y="180"/>
                  <a:pt x="35" y="176"/>
                  <a:pt x="28" y="172"/>
                </a:cubicBezTo>
                <a:cubicBezTo>
                  <a:pt x="20" y="168"/>
                  <a:pt x="14" y="163"/>
                  <a:pt x="10" y="158"/>
                </a:cubicBezTo>
                <a:cubicBezTo>
                  <a:pt x="5" y="152"/>
                  <a:pt x="2" y="146"/>
                  <a:pt x="1" y="140"/>
                </a:cubicBezTo>
                <a:cubicBezTo>
                  <a:pt x="0" y="133"/>
                  <a:pt x="1" y="125"/>
                  <a:pt x="4" y="117"/>
                </a:cubicBezTo>
                <a:cubicBezTo>
                  <a:pt x="6" y="109"/>
                  <a:pt x="10" y="103"/>
                  <a:pt x="15" y="99"/>
                </a:cubicBezTo>
                <a:cubicBezTo>
                  <a:pt x="19" y="94"/>
                  <a:pt x="25" y="92"/>
                  <a:pt x="32" y="90"/>
                </a:cubicBezTo>
                <a:cubicBezTo>
                  <a:pt x="38" y="89"/>
                  <a:pt x="46" y="89"/>
                  <a:pt x="54" y="90"/>
                </a:cubicBezTo>
                <a:cubicBezTo>
                  <a:pt x="62" y="91"/>
                  <a:pt x="72" y="94"/>
                  <a:pt x="82" y="97"/>
                </a:cubicBezTo>
                <a:close/>
                <a:moveTo>
                  <a:pt x="77" y="115"/>
                </a:moveTo>
                <a:cubicBezTo>
                  <a:pt x="71" y="113"/>
                  <a:pt x="65" y="111"/>
                  <a:pt x="60" y="110"/>
                </a:cubicBezTo>
                <a:cubicBezTo>
                  <a:pt x="55" y="108"/>
                  <a:pt x="51" y="107"/>
                  <a:pt x="46" y="107"/>
                </a:cubicBezTo>
                <a:cubicBezTo>
                  <a:pt x="42" y="107"/>
                  <a:pt x="39" y="107"/>
                  <a:pt x="36" y="107"/>
                </a:cubicBezTo>
                <a:cubicBezTo>
                  <a:pt x="32" y="108"/>
                  <a:pt x="30" y="108"/>
                  <a:pt x="27" y="110"/>
                </a:cubicBezTo>
                <a:cubicBezTo>
                  <a:pt x="25" y="111"/>
                  <a:pt x="23" y="113"/>
                  <a:pt x="21" y="115"/>
                </a:cubicBezTo>
                <a:cubicBezTo>
                  <a:pt x="19" y="117"/>
                  <a:pt x="18" y="120"/>
                  <a:pt x="17" y="123"/>
                </a:cubicBezTo>
                <a:cubicBezTo>
                  <a:pt x="15" y="128"/>
                  <a:pt x="15" y="133"/>
                  <a:pt x="16" y="137"/>
                </a:cubicBezTo>
                <a:cubicBezTo>
                  <a:pt x="18" y="142"/>
                  <a:pt x="20" y="146"/>
                  <a:pt x="24" y="149"/>
                </a:cubicBezTo>
                <a:cubicBezTo>
                  <a:pt x="28" y="153"/>
                  <a:pt x="33" y="156"/>
                  <a:pt x="38" y="158"/>
                </a:cubicBezTo>
                <a:cubicBezTo>
                  <a:pt x="44" y="161"/>
                  <a:pt x="51" y="164"/>
                  <a:pt x="57" y="166"/>
                </a:cubicBezTo>
                <a:cubicBezTo>
                  <a:pt x="67" y="169"/>
                  <a:pt x="75" y="172"/>
                  <a:pt x="82" y="173"/>
                </a:cubicBezTo>
                <a:cubicBezTo>
                  <a:pt x="88" y="174"/>
                  <a:pt x="94" y="175"/>
                  <a:pt x="99" y="174"/>
                </a:cubicBezTo>
                <a:cubicBezTo>
                  <a:pt x="104" y="173"/>
                  <a:pt x="108" y="172"/>
                  <a:pt x="111" y="169"/>
                </a:cubicBezTo>
                <a:cubicBezTo>
                  <a:pt x="114" y="166"/>
                  <a:pt x="116" y="163"/>
                  <a:pt x="118" y="158"/>
                </a:cubicBezTo>
                <a:cubicBezTo>
                  <a:pt x="119" y="155"/>
                  <a:pt x="119" y="151"/>
                  <a:pt x="119" y="148"/>
                </a:cubicBezTo>
                <a:cubicBezTo>
                  <a:pt x="119" y="145"/>
                  <a:pt x="118" y="142"/>
                  <a:pt x="117" y="139"/>
                </a:cubicBezTo>
                <a:cubicBezTo>
                  <a:pt x="115" y="137"/>
                  <a:pt x="113" y="134"/>
                  <a:pt x="111" y="132"/>
                </a:cubicBezTo>
                <a:cubicBezTo>
                  <a:pt x="108" y="130"/>
                  <a:pt x="105" y="127"/>
                  <a:pt x="102" y="125"/>
                </a:cubicBezTo>
                <a:cubicBezTo>
                  <a:pt x="98" y="123"/>
                  <a:pt x="94" y="121"/>
                  <a:pt x="90" y="120"/>
                </a:cubicBezTo>
                <a:cubicBezTo>
                  <a:pt x="86" y="118"/>
                  <a:pt x="82" y="116"/>
                  <a:pt x="77" y="115"/>
                </a:cubicBezTo>
                <a:close/>
                <a:moveTo>
                  <a:pt x="173" y="15"/>
                </a:moveTo>
                <a:cubicBezTo>
                  <a:pt x="174" y="15"/>
                  <a:pt x="175" y="15"/>
                  <a:pt x="176" y="16"/>
                </a:cubicBezTo>
                <a:cubicBezTo>
                  <a:pt x="177" y="16"/>
                  <a:pt x="177" y="17"/>
                  <a:pt x="178" y="17"/>
                </a:cubicBezTo>
                <a:cubicBezTo>
                  <a:pt x="178" y="18"/>
                  <a:pt x="178" y="18"/>
                  <a:pt x="178" y="19"/>
                </a:cubicBezTo>
                <a:cubicBezTo>
                  <a:pt x="178" y="19"/>
                  <a:pt x="178" y="20"/>
                  <a:pt x="178" y="20"/>
                </a:cubicBezTo>
                <a:lnTo>
                  <a:pt x="156" y="85"/>
                </a:lnTo>
                <a:cubicBezTo>
                  <a:pt x="156" y="86"/>
                  <a:pt x="155" y="86"/>
                  <a:pt x="155" y="86"/>
                </a:cubicBezTo>
                <a:cubicBezTo>
                  <a:pt x="155" y="87"/>
                  <a:pt x="154" y="87"/>
                  <a:pt x="154" y="87"/>
                </a:cubicBezTo>
                <a:cubicBezTo>
                  <a:pt x="153" y="87"/>
                  <a:pt x="152" y="87"/>
                  <a:pt x="151" y="87"/>
                </a:cubicBezTo>
                <a:cubicBezTo>
                  <a:pt x="150" y="87"/>
                  <a:pt x="149" y="87"/>
                  <a:pt x="148" y="86"/>
                </a:cubicBezTo>
                <a:cubicBezTo>
                  <a:pt x="147" y="86"/>
                  <a:pt x="146" y="86"/>
                  <a:pt x="145" y="85"/>
                </a:cubicBezTo>
                <a:cubicBezTo>
                  <a:pt x="144" y="85"/>
                  <a:pt x="144" y="84"/>
                  <a:pt x="143" y="84"/>
                </a:cubicBezTo>
                <a:cubicBezTo>
                  <a:pt x="143" y="83"/>
                  <a:pt x="143" y="83"/>
                  <a:pt x="143" y="82"/>
                </a:cubicBezTo>
                <a:cubicBezTo>
                  <a:pt x="142" y="82"/>
                  <a:pt x="142" y="81"/>
                  <a:pt x="143" y="81"/>
                </a:cubicBezTo>
                <a:lnTo>
                  <a:pt x="152" y="55"/>
                </a:lnTo>
                <a:lnTo>
                  <a:pt x="57" y="22"/>
                </a:lnTo>
                <a:lnTo>
                  <a:pt x="63" y="51"/>
                </a:lnTo>
                <a:cubicBezTo>
                  <a:pt x="63" y="53"/>
                  <a:pt x="63" y="54"/>
                  <a:pt x="63" y="54"/>
                </a:cubicBezTo>
                <a:cubicBezTo>
                  <a:pt x="63" y="55"/>
                  <a:pt x="63" y="56"/>
                  <a:pt x="62" y="56"/>
                </a:cubicBezTo>
                <a:cubicBezTo>
                  <a:pt x="62" y="56"/>
                  <a:pt x="61" y="56"/>
                  <a:pt x="60" y="56"/>
                </a:cubicBezTo>
                <a:cubicBezTo>
                  <a:pt x="59" y="56"/>
                  <a:pt x="58" y="56"/>
                  <a:pt x="56" y="55"/>
                </a:cubicBezTo>
                <a:cubicBezTo>
                  <a:pt x="55" y="55"/>
                  <a:pt x="54" y="54"/>
                  <a:pt x="53" y="54"/>
                </a:cubicBezTo>
                <a:cubicBezTo>
                  <a:pt x="53" y="54"/>
                  <a:pt x="52" y="53"/>
                  <a:pt x="52" y="53"/>
                </a:cubicBezTo>
                <a:cubicBezTo>
                  <a:pt x="51" y="53"/>
                  <a:pt x="51" y="52"/>
                  <a:pt x="50" y="52"/>
                </a:cubicBezTo>
                <a:cubicBezTo>
                  <a:pt x="50" y="51"/>
                  <a:pt x="50" y="51"/>
                  <a:pt x="50" y="50"/>
                </a:cubicBezTo>
                <a:lnTo>
                  <a:pt x="41" y="15"/>
                </a:lnTo>
                <a:cubicBezTo>
                  <a:pt x="41" y="15"/>
                  <a:pt x="41" y="14"/>
                  <a:pt x="41" y="14"/>
                </a:cubicBezTo>
                <a:cubicBezTo>
                  <a:pt x="41" y="13"/>
                  <a:pt x="41" y="13"/>
                  <a:pt x="41" y="12"/>
                </a:cubicBezTo>
                <a:cubicBezTo>
                  <a:pt x="41" y="12"/>
                  <a:pt x="42" y="11"/>
                  <a:pt x="42" y="10"/>
                </a:cubicBezTo>
                <a:cubicBezTo>
                  <a:pt x="42" y="9"/>
                  <a:pt x="42" y="8"/>
                  <a:pt x="43" y="7"/>
                </a:cubicBezTo>
                <a:cubicBezTo>
                  <a:pt x="43" y="6"/>
                  <a:pt x="44" y="5"/>
                  <a:pt x="44" y="4"/>
                </a:cubicBezTo>
                <a:cubicBezTo>
                  <a:pt x="45" y="3"/>
                  <a:pt x="45" y="2"/>
                  <a:pt x="46" y="1"/>
                </a:cubicBezTo>
                <a:cubicBezTo>
                  <a:pt x="46" y="1"/>
                  <a:pt x="46" y="1"/>
                  <a:pt x="47" y="0"/>
                </a:cubicBezTo>
                <a:cubicBezTo>
                  <a:pt x="47" y="0"/>
                  <a:pt x="48" y="0"/>
                  <a:pt x="48" y="1"/>
                </a:cubicBezTo>
                <a:lnTo>
                  <a:pt x="157" y="38"/>
                </a:lnTo>
                <a:lnTo>
                  <a:pt x="165" y="16"/>
                </a:lnTo>
                <a:cubicBezTo>
                  <a:pt x="165" y="15"/>
                  <a:pt x="165" y="15"/>
                  <a:pt x="166" y="14"/>
                </a:cubicBezTo>
                <a:cubicBezTo>
                  <a:pt x="166" y="14"/>
                  <a:pt x="167" y="14"/>
                  <a:pt x="167" y="14"/>
                </a:cubicBezTo>
                <a:cubicBezTo>
                  <a:pt x="168" y="14"/>
                  <a:pt x="169" y="14"/>
                  <a:pt x="170" y="14"/>
                </a:cubicBezTo>
                <a:cubicBezTo>
                  <a:pt x="171" y="14"/>
                  <a:pt x="172" y="14"/>
                  <a:pt x="173" y="15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6" name="Freeform 357"/>
          <p:cNvSpPr>
            <a:spLocks noEditPoints="1"/>
          </p:cNvSpPr>
          <p:nvPr/>
        </p:nvSpPr>
        <p:spPr bwMode="auto">
          <a:xfrm>
            <a:off x="6323013" y="3262313"/>
            <a:ext cx="196850" cy="136525"/>
          </a:xfrm>
          <a:custGeom>
            <a:avLst/>
            <a:gdLst>
              <a:gd name="T0" fmla="*/ 107 w 178"/>
              <a:gd name="T1" fmla="*/ 108 h 191"/>
              <a:gd name="T2" fmla="*/ 133 w 178"/>
              <a:gd name="T3" fmla="*/ 141 h 191"/>
              <a:gd name="T4" fmla="*/ 119 w 178"/>
              <a:gd name="T5" fmla="*/ 181 h 191"/>
              <a:gd name="T6" fmla="*/ 80 w 178"/>
              <a:gd name="T7" fmla="*/ 190 h 191"/>
              <a:gd name="T8" fmla="*/ 27 w 178"/>
              <a:gd name="T9" fmla="*/ 172 h 191"/>
              <a:gd name="T10" fmla="*/ 1 w 178"/>
              <a:gd name="T11" fmla="*/ 139 h 191"/>
              <a:gd name="T12" fmla="*/ 14 w 178"/>
              <a:gd name="T13" fmla="*/ 98 h 191"/>
              <a:gd name="T14" fmla="*/ 54 w 178"/>
              <a:gd name="T15" fmla="*/ 89 h 191"/>
              <a:gd name="T16" fmla="*/ 77 w 178"/>
              <a:gd name="T17" fmla="*/ 114 h 191"/>
              <a:gd name="T18" fmla="*/ 46 w 178"/>
              <a:gd name="T19" fmla="*/ 106 h 191"/>
              <a:gd name="T20" fmla="*/ 27 w 178"/>
              <a:gd name="T21" fmla="*/ 109 h 191"/>
              <a:gd name="T22" fmla="*/ 17 w 178"/>
              <a:gd name="T23" fmla="*/ 122 h 191"/>
              <a:gd name="T24" fmla="*/ 24 w 178"/>
              <a:gd name="T25" fmla="*/ 148 h 191"/>
              <a:gd name="T26" fmla="*/ 57 w 178"/>
              <a:gd name="T27" fmla="*/ 166 h 191"/>
              <a:gd name="T28" fmla="*/ 99 w 178"/>
              <a:gd name="T29" fmla="*/ 173 h 191"/>
              <a:gd name="T30" fmla="*/ 117 w 178"/>
              <a:gd name="T31" fmla="*/ 157 h 191"/>
              <a:gd name="T32" fmla="*/ 116 w 178"/>
              <a:gd name="T33" fmla="*/ 139 h 191"/>
              <a:gd name="T34" fmla="*/ 101 w 178"/>
              <a:gd name="T35" fmla="*/ 125 h 191"/>
              <a:gd name="T36" fmla="*/ 77 w 178"/>
              <a:gd name="T37" fmla="*/ 114 h 191"/>
              <a:gd name="T38" fmla="*/ 175 w 178"/>
              <a:gd name="T39" fmla="*/ 15 h 191"/>
              <a:gd name="T40" fmla="*/ 178 w 178"/>
              <a:gd name="T41" fmla="*/ 18 h 191"/>
              <a:gd name="T42" fmla="*/ 155 w 178"/>
              <a:gd name="T43" fmla="*/ 84 h 191"/>
              <a:gd name="T44" fmla="*/ 153 w 178"/>
              <a:gd name="T45" fmla="*/ 86 h 191"/>
              <a:gd name="T46" fmla="*/ 148 w 178"/>
              <a:gd name="T47" fmla="*/ 86 h 191"/>
              <a:gd name="T48" fmla="*/ 143 w 178"/>
              <a:gd name="T49" fmla="*/ 83 h 191"/>
              <a:gd name="T50" fmla="*/ 142 w 178"/>
              <a:gd name="T51" fmla="*/ 80 h 191"/>
              <a:gd name="T52" fmla="*/ 57 w 178"/>
              <a:gd name="T53" fmla="*/ 21 h 191"/>
              <a:gd name="T54" fmla="*/ 63 w 178"/>
              <a:gd name="T55" fmla="*/ 54 h 191"/>
              <a:gd name="T56" fmla="*/ 59 w 178"/>
              <a:gd name="T57" fmla="*/ 56 h 191"/>
              <a:gd name="T58" fmla="*/ 53 w 178"/>
              <a:gd name="T59" fmla="*/ 53 h 191"/>
              <a:gd name="T60" fmla="*/ 50 w 178"/>
              <a:gd name="T61" fmla="*/ 51 h 191"/>
              <a:gd name="T62" fmla="*/ 41 w 178"/>
              <a:gd name="T63" fmla="*/ 14 h 191"/>
              <a:gd name="T64" fmla="*/ 41 w 178"/>
              <a:gd name="T65" fmla="*/ 12 h 191"/>
              <a:gd name="T66" fmla="*/ 42 w 178"/>
              <a:gd name="T67" fmla="*/ 7 h 191"/>
              <a:gd name="T68" fmla="*/ 45 w 178"/>
              <a:gd name="T69" fmla="*/ 1 h 191"/>
              <a:gd name="T70" fmla="*/ 48 w 178"/>
              <a:gd name="T71" fmla="*/ 0 h 191"/>
              <a:gd name="T72" fmla="*/ 165 w 178"/>
              <a:gd name="T73" fmla="*/ 15 h 191"/>
              <a:gd name="T74" fmla="*/ 167 w 178"/>
              <a:gd name="T75" fmla="*/ 13 h 191"/>
              <a:gd name="T76" fmla="*/ 172 w 178"/>
              <a:gd name="T77" fmla="*/ 14 h 19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78"/>
              <a:gd name="T118" fmla="*/ 0 h 191"/>
              <a:gd name="T119" fmla="*/ 178 w 178"/>
              <a:gd name="T120" fmla="*/ 191 h 191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78" h="191">
                <a:moveTo>
                  <a:pt x="81" y="97"/>
                </a:moveTo>
                <a:cubicBezTo>
                  <a:pt x="91" y="100"/>
                  <a:pt x="99" y="104"/>
                  <a:pt x="107" y="108"/>
                </a:cubicBezTo>
                <a:cubicBezTo>
                  <a:pt x="114" y="112"/>
                  <a:pt x="120" y="117"/>
                  <a:pt x="125" y="122"/>
                </a:cubicBezTo>
                <a:cubicBezTo>
                  <a:pt x="129" y="128"/>
                  <a:pt x="132" y="134"/>
                  <a:pt x="133" y="141"/>
                </a:cubicBezTo>
                <a:cubicBezTo>
                  <a:pt x="134" y="147"/>
                  <a:pt x="133" y="155"/>
                  <a:pt x="130" y="163"/>
                </a:cubicBezTo>
                <a:cubicBezTo>
                  <a:pt x="128" y="171"/>
                  <a:pt x="124" y="177"/>
                  <a:pt x="119" y="181"/>
                </a:cubicBezTo>
                <a:cubicBezTo>
                  <a:pt x="115" y="186"/>
                  <a:pt x="109" y="189"/>
                  <a:pt x="103" y="190"/>
                </a:cubicBezTo>
                <a:cubicBezTo>
                  <a:pt x="96" y="191"/>
                  <a:pt x="89" y="191"/>
                  <a:pt x="80" y="190"/>
                </a:cubicBezTo>
                <a:cubicBezTo>
                  <a:pt x="72" y="189"/>
                  <a:pt x="63" y="186"/>
                  <a:pt x="52" y="183"/>
                </a:cubicBezTo>
                <a:cubicBezTo>
                  <a:pt x="43" y="180"/>
                  <a:pt x="35" y="176"/>
                  <a:pt x="27" y="172"/>
                </a:cubicBezTo>
                <a:cubicBezTo>
                  <a:pt x="20" y="167"/>
                  <a:pt x="14" y="162"/>
                  <a:pt x="9" y="157"/>
                </a:cubicBezTo>
                <a:cubicBezTo>
                  <a:pt x="5" y="152"/>
                  <a:pt x="2" y="146"/>
                  <a:pt x="1" y="139"/>
                </a:cubicBezTo>
                <a:cubicBezTo>
                  <a:pt x="0" y="132"/>
                  <a:pt x="1" y="125"/>
                  <a:pt x="3" y="117"/>
                </a:cubicBezTo>
                <a:cubicBezTo>
                  <a:pt x="6" y="109"/>
                  <a:pt x="10" y="103"/>
                  <a:pt x="14" y="98"/>
                </a:cubicBezTo>
                <a:cubicBezTo>
                  <a:pt x="19" y="94"/>
                  <a:pt x="25" y="91"/>
                  <a:pt x="31" y="89"/>
                </a:cubicBezTo>
                <a:cubicBezTo>
                  <a:pt x="38" y="88"/>
                  <a:pt x="45" y="88"/>
                  <a:pt x="54" y="89"/>
                </a:cubicBezTo>
                <a:cubicBezTo>
                  <a:pt x="62" y="91"/>
                  <a:pt x="71" y="93"/>
                  <a:pt x="81" y="97"/>
                </a:cubicBezTo>
                <a:close/>
                <a:moveTo>
                  <a:pt x="77" y="114"/>
                </a:moveTo>
                <a:cubicBezTo>
                  <a:pt x="71" y="112"/>
                  <a:pt x="65" y="110"/>
                  <a:pt x="60" y="109"/>
                </a:cubicBezTo>
                <a:cubicBezTo>
                  <a:pt x="55" y="108"/>
                  <a:pt x="50" y="107"/>
                  <a:pt x="46" y="106"/>
                </a:cubicBezTo>
                <a:cubicBezTo>
                  <a:pt x="42" y="106"/>
                  <a:pt x="38" y="106"/>
                  <a:pt x="35" y="106"/>
                </a:cubicBezTo>
                <a:cubicBezTo>
                  <a:pt x="32" y="107"/>
                  <a:pt x="29" y="108"/>
                  <a:pt x="27" y="109"/>
                </a:cubicBezTo>
                <a:cubicBezTo>
                  <a:pt x="24" y="110"/>
                  <a:pt x="22" y="112"/>
                  <a:pt x="21" y="114"/>
                </a:cubicBezTo>
                <a:cubicBezTo>
                  <a:pt x="19" y="116"/>
                  <a:pt x="18" y="119"/>
                  <a:pt x="17" y="122"/>
                </a:cubicBezTo>
                <a:cubicBezTo>
                  <a:pt x="15" y="128"/>
                  <a:pt x="15" y="132"/>
                  <a:pt x="16" y="137"/>
                </a:cubicBezTo>
                <a:cubicBezTo>
                  <a:pt x="17" y="141"/>
                  <a:pt x="20" y="145"/>
                  <a:pt x="24" y="148"/>
                </a:cubicBezTo>
                <a:cubicBezTo>
                  <a:pt x="28" y="152"/>
                  <a:pt x="32" y="155"/>
                  <a:pt x="38" y="158"/>
                </a:cubicBezTo>
                <a:cubicBezTo>
                  <a:pt x="44" y="161"/>
                  <a:pt x="50" y="163"/>
                  <a:pt x="57" y="166"/>
                </a:cubicBezTo>
                <a:cubicBezTo>
                  <a:pt x="66" y="169"/>
                  <a:pt x="74" y="171"/>
                  <a:pt x="81" y="172"/>
                </a:cubicBezTo>
                <a:cubicBezTo>
                  <a:pt x="88" y="174"/>
                  <a:pt x="94" y="174"/>
                  <a:pt x="99" y="173"/>
                </a:cubicBezTo>
                <a:cubicBezTo>
                  <a:pt x="104" y="172"/>
                  <a:pt x="107" y="171"/>
                  <a:pt x="110" y="168"/>
                </a:cubicBezTo>
                <a:cubicBezTo>
                  <a:pt x="113" y="166"/>
                  <a:pt x="116" y="162"/>
                  <a:pt x="117" y="157"/>
                </a:cubicBezTo>
                <a:cubicBezTo>
                  <a:pt x="118" y="154"/>
                  <a:pt x="119" y="151"/>
                  <a:pt x="119" y="147"/>
                </a:cubicBezTo>
                <a:cubicBezTo>
                  <a:pt x="119" y="144"/>
                  <a:pt x="118" y="141"/>
                  <a:pt x="116" y="139"/>
                </a:cubicBezTo>
                <a:cubicBezTo>
                  <a:pt x="115" y="136"/>
                  <a:pt x="113" y="133"/>
                  <a:pt x="110" y="131"/>
                </a:cubicBezTo>
                <a:cubicBezTo>
                  <a:pt x="108" y="129"/>
                  <a:pt x="105" y="127"/>
                  <a:pt x="101" y="125"/>
                </a:cubicBezTo>
                <a:cubicBezTo>
                  <a:pt x="98" y="123"/>
                  <a:pt x="94" y="121"/>
                  <a:pt x="90" y="119"/>
                </a:cubicBezTo>
                <a:cubicBezTo>
                  <a:pt x="86" y="117"/>
                  <a:pt x="81" y="116"/>
                  <a:pt x="77" y="114"/>
                </a:cubicBezTo>
                <a:close/>
                <a:moveTo>
                  <a:pt x="172" y="14"/>
                </a:moveTo>
                <a:cubicBezTo>
                  <a:pt x="174" y="14"/>
                  <a:pt x="175" y="15"/>
                  <a:pt x="175" y="15"/>
                </a:cubicBezTo>
                <a:cubicBezTo>
                  <a:pt x="176" y="16"/>
                  <a:pt x="177" y="16"/>
                  <a:pt x="177" y="17"/>
                </a:cubicBezTo>
                <a:cubicBezTo>
                  <a:pt x="178" y="17"/>
                  <a:pt x="178" y="18"/>
                  <a:pt x="178" y="18"/>
                </a:cubicBezTo>
                <a:cubicBezTo>
                  <a:pt x="178" y="19"/>
                  <a:pt x="178" y="19"/>
                  <a:pt x="178" y="20"/>
                </a:cubicBezTo>
                <a:lnTo>
                  <a:pt x="155" y="84"/>
                </a:lnTo>
                <a:cubicBezTo>
                  <a:pt x="155" y="85"/>
                  <a:pt x="155" y="85"/>
                  <a:pt x="155" y="86"/>
                </a:cubicBezTo>
                <a:cubicBezTo>
                  <a:pt x="154" y="86"/>
                  <a:pt x="154" y="86"/>
                  <a:pt x="153" y="86"/>
                </a:cubicBezTo>
                <a:cubicBezTo>
                  <a:pt x="153" y="87"/>
                  <a:pt x="152" y="87"/>
                  <a:pt x="151" y="86"/>
                </a:cubicBezTo>
                <a:cubicBezTo>
                  <a:pt x="150" y="86"/>
                  <a:pt x="149" y="86"/>
                  <a:pt x="148" y="86"/>
                </a:cubicBezTo>
                <a:cubicBezTo>
                  <a:pt x="147" y="85"/>
                  <a:pt x="146" y="85"/>
                  <a:pt x="145" y="84"/>
                </a:cubicBezTo>
                <a:cubicBezTo>
                  <a:pt x="144" y="84"/>
                  <a:pt x="144" y="83"/>
                  <a:pt x="143" y="83"/>
                </a:cubicBezTo>
                <a:cubicBezTo>
                  <a:pt x="143" y="82"/>
                  <a:pt x="142" y="82"/>
                  <a:pt x="142" y="81"/>
                </a:cubicBezTo>
                <a:cubicBezTo>
                  <a:pt x="142" y="81"/>
                  <a:pt x="142" y="80"/>
                  <a:pt x="142" y="80"/>
                </a:cubicBezTo>
                <a:lnTo>
                  <a:pt x="151" y="54"/>
                </a:lnTo>
                <a:lnTo>
                  <a:pt x="57" y="21"/>
                </a:lnTo>
                <a:lnTo>
                  <a:pt x="63" y="50"/>
                </a:lnTo>
                <a:cubicBezTo>
                  <a:pt x="63" y="52"/>
                  <a:pt x="63" y="53"/>
                  <a:pt x="63" y="54"/>
                </a:cubicBezTo>
                <a:cubicBezTo>
                  <a:pt x="63" y="55"/>
                  <a:pt x="62" y="55"/>
                  <a:pt x="62" y="55"/>
                </a:cubicBezTo>
                <a:cubicBezTo>
                  <a:pt x="61" y="56"/>
                  <a:pt x="60" y="56"/>
                  <a:pt x="59" y="56"/>
                </a:cubicBezTo>
                <a:cubicBezTo>
                  <a:pt x="58" y="55"/>
                  <a:pt x="57" y="55"/>
                  <a:pt x="56" y="55"/>
                </a:cubicBezTo>
                <a:cubicBezTo>
                  <a:pt x="55" y="54"/>
                  <a:pt x="54" y="54"/>
                  <a:pt x="53" y="53"/>
                </a:cubicBezTo>
                <a:cubicBezTo>
                  <a:pt x="52" y="53"/>
                  <a:pt x="52" y="53"/>
                  <a:pt x="51" y="52"/>
                </a:cubicBezTo>
                <a:cubicBezTo>
                  <a:pt x="51" y="52"/>
                  <a:pt x="50" y="52"/>
                  <a:pt x="50" y="51"/>
                </a:cubicBezTo>
                <a:cubicBezTo>
                  <a:pt x="50" y="51"/>
                  <a:pt x="50" y="50"/>
                  <a:pt x="49" y="49"/>
                </a:cubicBezTo>
                <a:lnTo>
                  <a:pt x="41" y="14"/>
                </a:lnTo>
                <a:cubicBezTo>
                  <a:pt x="41" y="14"/>
                  <a:pt x="41" y="14"/>
                  <a:pt x="41" y="13"/>
                </a:cubicBezTo>
                <a:cubicBezTo>
                  <a:pt x="41" y="13"/>
                  <a:pt x="41" y="12"/>
                  <a:pt x="41" y="12"/>
                </a:cubicBezTo>
                <a:cubicBezTo>
                  <a:pt x="41" y="11"/>
                  <a:pt x="41" y="10"/>
                  <a:pt x="41" y="10"/>
                </a:cubicBezTo>
                <a:cubicBezTo>
                  <a:pt x="42" y="9"/>
                  <a:pt x="42" y="8"/>
                  <a:pt x="42" y="7"/>
                </a:cubicBezTo>
                <a:cubicBezTo>
                  <a:pt x="43" y="5"/>
                  <a:pt x="43" y="4"/>
                  <a:pt x="44" y="3"/>
                </a:cubicBezTo>
                <a:cubicBezTo>
                  <a:pt x="44" y="2"/>
                  <a:pt x="45" y="1"/>
                  <a:pt x="45" y="1"/>
                </a:cubicBezTo>
                <a:cubicBezTo>
                  <a:pt x="46" y="0"/>
                  <a:pt x="46" y="0"/>
                  <a:pt x="46" y="0"/>
                </a:cubicBezTo>
                <a:cubicBezTo>
                  <a:pt x="47" y="0"/>
                  <a:pt x="47" y="0"/>
                  <a:pt x="48" y="0"/>
                </a:cubicBezTo>
                <a:lnTo>
                  <a:pt x="157" y="37"/>
                </a:lnTo>
                <a:lnTo>
                  <a:pt x="165" y="15"/>
                </a:lnTo>
                <a:cubicBezTo>
                  <a:pt x="165" y="14"/>
                  <a:pt x="165" y="14"/>
                  <a:pt x="166" y="14"/>
                </a:cubicBezTo>
                <a:cubicBezTo>
                  <a:pt x="166" y="13"/>
                  <a:pt x="166" y="13"/>
                  <a:pt x="167" y="13"/>
                </a:cubicBezTo>
                <a:cubicBezTo>
                  <a:pt x="168" y="13"/>
                  <a:pt x="169" y="13"/>
                  <a:pt x="169" y="13"/>
                </a:cubicBezTo>
                <a:cubicBezTo>
                  <a:pt x="170" y="13"/>
                  <a:pt x="171" y="13"/>
                  <a:pt x="172" y="14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7" name="Freeform 358"/>
          <p:cNvSpPr>
            <a:spLocks/>
          </p:cNvSpPr>
          <p:nvPr/>
        </p:nvSpPr>
        <p:spPr bwMode="auto">
          <a:xfrm>
            <a:off x="6472238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7 w 28"/>
              <a:gd name="T5" fmla="*/ 7 h 49"/>
              <a:gd name="T6" fmla="*/ 13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0 w 28"/>
              <a:gd name="T15" fmla="*/ 42 h 49"/>
              <a:gd name="T16" fmla="*/ 14 w 28"/>
              <a:gd name="T17" fmla="*/ 2 h 49"/>
              <a:gd name="T18" fmla="*/ 15 w 28"/>
              <a:gd name="T19" fmla="*/ 1 h 49"/>
              <a:gd name="T20" fmla="*/ 16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4" y="2"/>
                  <a:pt x="26" y="3"/>
                  <a:pt x="27" y="4"/>
                </a:cubicBezTo>
                <a:cubicBezTo>
                  <a:pt x="27" y="5"/>
                  <a:pt x="28" y="6"/>
                  <a:pt x="27" y="7"/>
                </a:cubicBezTo>
                <a:lnTo>
                  <a:pt x="13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3" y="47"/>
                  <a:pt x="2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5" y="1"/>
                  <a:pt x="15" y="1"/>
                </a:cubicBezTo>
                <a:cubicBezTo>
                  <a:pt x="15" y="0"/>
                  <a:pt x="16" y="0"/>
                  <a:pt x="16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8" name="Freeform 359"/>
          <p:cNvSpPr>
            <a:spLocks noEditPoints="1"/>
          </p:cNvSpPr>
          <p:nvPr/>
        </p:nvSpPr>
        <p:spPr bwMode="auto">
          <a:xfrm>
            <a:off x="6427788" y="3055938"/>
            <a:ext cx="188912" cy="146050"/>
          </a:xfrm>
          <a:custGeom>
            <a:avLst/>
            <a:gdLst>
              <a:gd name="T0" fmla="*/ 107 w 169"/>
              <a:gd name="T1" fmla="*/ 120 h 203"/>
              <a:gd name="T2" fmla="*/ 133 w 169"/>
              <a:gd name="T3" fmla="*/ 152 h 203"/>
              <a:gd name="T4" fmla="*/ 119 w 169"/>
              <a:gd name="T5" fmla="*/ 193 h 203"/>
              <a:gd name="T6" fmla="*/ 80 w 169"/>
              <a:gd name="T7" fmla="*/ 202 h 203"/>
              <a:gd name="T8" fmla="*/ 27 w 169"/>
              <a:gd name="T9" fmla="*/ 183 h 203"/>
              <a:gd name="T10" fmla="*/ 1 w 169"/>
              <a:gd name="T11" fmla="*/ 151 h 203"/>
              <a:gd name="T12" fmla="*/ 14 w 169"/>
              <a:gd name="T13" fmla="*/ 110 h 203"/>
              <a:gd name="T14" fmla="*/ 53 w 169"/>
              <a:gd name="T15" fmla="*/ 101 h 203"/>
              <a:gd name="T16" fmla="*/ 77 w 169"/>
              <a:gd name="T17" fmla="*/ 126 h 203"/>
              <a:gd name="T18" fmla="*/ 46 w 169"/>
              <a:gd name="T19" fmla="*/ 118 h 203"/>
              <a:gd name="T20" fmla="*/ 27 w 169"/>
              <a:gd name="T21" fmla="*/ 121 h 203"/>
              <a:gd name="T22" fmla="*/ 16 w 169"/>
              <a:gd name="T23" fmla="*/ 134 h 203"/>
              <a:gd name="T24" fmla="*/ 23 w 169"/>
              <a:gd name="T25" fmla="*/ 160 h 203"/>
              <a:gd name="T26" fmla="*/ 57 w 169"/>
              <a:gd name="T27" fmla="*/ 177 h 203"/>
              <a:gd name="T28" fmla="*/ 99 w 169"/>
              <a:gd name="T29" fmla="*/ 185 h 203"/>
              <a:gd name="T30" fmla="*/ 117 w 169"/>
              <a:gd name="T31" fmla="*/ 169 h 203"/>
              <a:gd name="T32" fmla="*/ 116 w 169"/>
              <a:gd name="T33" fmla="*/ 150 h 203"/>
              <a:gd name="T34" fmla="*/ 101 w 169"/>
              <a:gd name="T35" fmla="*/ 136 h 203"/>
              <a:gd name="T36" fmla="*/ 77 w 169"/>
              <a:gd name="T37" fmla="*/ 126 h 203"/>
              <a:gd name="T38" fmla="*/ 157 w 169"/>
              <a:gd name="T39" fmla="*/ 25 h 203"/>
              <a:gd name="T40" fmla="*/ 169 w 169"/>
              <a:gd name="T41" fmla="*/ 54 h 203"/>
              <a:gd name="T42" fmla="*/ 160 w 169"/>
              <a:gd name="T43" fmla="*/ 85 h 203"/>
              <a:gd name="T44" fmla="*/ 149 w 169"/>
              <a:gd name="T45" fmla="*/ 100 h 203"/>
              <a:gd name="T46" fmla="*/ 144 w 169"/>
              <a:gd name="T47" fmla="*/ 103 h 203"/>
              <a:gd name="T48" fmla="*/ 140 w 169"/>
              <a:gd name="T49" fmla="*/ 103 h 203"/>
              <a:gd name="T50" fmla="*/ 132 w 169"/>
              <a:gd name="T51" fmla="*/ 99 h 203"/>
              <a:gd name="T52" fmla="*/ 134 w 169"/>
              <a:gd name="T53" fmla="*/ 94 h 203"/>
              <a:gd name="T54" fmla="*/ 146 w 169"/>
              <a:gd name="T55" fmla="*/ 80 h 203"/>
              <a:gd name="T56" fmla="*/ 154 w 169"/>
              <a:gd name="T57" fmla="*/ 56 h 203"/>
              <a:gd name="T58" fmla="*/ 147 w 169"/>
              <a:gd name="T59" fmla="*/ 39 h 203"/>
              <a:gd name="T60" fmla="*/ 128 w 169"/>
              <a:gd name="T61" fmla="*/ 33 h 203"/>
              <a:gd name="T62" fmla="*/ 111 w 169"/>
              <a:gd name="T63" fmla="*/ 45 h 203"/>
              <a:gd name="T64" fmla="*/ 100 w 169"/>
              <a:gd name="T65" fmla="*/ 71 h 203"/>
              <a:gd name="T66" fmla="*/ 98 w 169"/>
              <a:gd name="T67" fmla="*/ 73 h 203"/>
              <a:gd name="T68" fmla="*/ 92 w 169"/>
              <a:gd name="T69" fmla="*/ 72 h 203"/>
              <a:gd name="T70" fmla="*/ 87 w 169"/>
              <a:gd name="T71" fmla="*/ 70 h 203"/>
              <a:gd name="T72" fmla="*/ 87 w 169"/>
              <a:gd name="T73" fmla="*/ 66 h 203"/>
              <a:gd name="T74" fmla="*/ 93 w 169"/>
              <a:gd name="T75" fmla="*/ 44 h 203"/>
              <a:gd name="T76" fmla="*/ 86 w 169"/>
              <a:gd name="T77" fmla="*/ 25 h 203"/>
              <a:gd name="T78" fmla="*/ 69 w 169"/>
              <a:gd name="T79" fmla="*/ 19 h 203"/>
              <a:gd name="T80" fmla="*/ 55 w 169"/>
              <a:gd name="T81" fmla="*/ 26 h 203"/>
              <a:gd name="T82" fmla="*/ 49 w 169"/>
              <a:gd name="T83" fmla="*/ 45 h 203"/>
              <a:gd name="T84" fmla="*/ 51 w 169"/>
              <a:gd name="T85" fmla="*/ 62 h 203"/>
              <a:gd name="T86" fmla="*/ 51 w 169"/>
              <a:gd name="T87" fmla="*/ 67 h 203"/>
              <a:gd name="T88" fmla="*/ 48 w 169"/>
              <a:gd name="T89" fmla="*/ 67 h 203"/>
              <a:gd name="T90" fmla="*/ 42 w 169"/>
              <a:gd name="T91" fmla="*/ 65 h 203"/>
              <a:gd name="T92" fmla="*/ 39 w 169"/>
              <a:gd name="T93" fmla="*/ 63 h 203"/>
              <a:gd name="T94" fmla="*/ 36 w 169"/>
              <a:gd name="T95" fmla="*/ 56 h 203"/>
              <a:gd name="T96" fmla="*/ 36 w 169"/>
              <a:gd name="T97" fmla="*/ 38 h 203"/>
              <a:gd name="T98" fmla="*/ 46 w 169"/>
              <a:gd name="T99" fmla="*/ 12 h 203"/>
              <a:gd name="T100" fmla="*/ 68 w 169"/>
              <a:gd name="T101" fmla="*/ 0 h 203"/>
              <a:gd name="T102" fmla="*/ 91 w 169"/>
              <a:gd name="T103" fmla="*/ 7 h 203"/>
              <a:gd name="T104" fmla="*/ 103 w 169"/>
              <a:gd name="T105" fmla="*/ 24 h 203"/>
              <a:gd name="T106" fmla="*/ 103 w 169"/>
              <a:gd name="T107" fmla="*/ 36 h 203"/>
              <a:gd name="T108" fmla="*/ 120 w 169"/>
              <a:gd name="T109" fmla="*/ 18 h 203"/>
              <a:gd name="T110" fmla="*/ 143 w 169"/>
              <a:gd name="T111" fmla="*/ 17 h 20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69"/>
              <a:gd name="T169" fmla="*/ 0 h 203"/>
              <a:gd name="T170" fmla="*/ 169 w 169"/>
              <a:gd name="T171" fmla="*/ 203 h 20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69" h="203">
                <a:moveTo>
                  <a:pt x="81" y="108"/>
                </a:moveTo>
                <a:cubicBezTo>
                  <a:pt x="91" y="112"/>
                  <a:pt x="99" y="115"/>
                  <a:pt x="107" y="120"/>
                </a:cubicBezTo>
                <a:cubicBezTo>
                  <a:pt x="114" y="124"/>
                  <a:pt x="120" y="129"/>
                  <a:pt x="124" y="134"/>
                </a:cubicBezTo>
                <a:cubicBezTo>
                  <a:pt x="129" y="140"/>
                  <a:pt x="132" y="146"/>
                  <a:pt x="133" y="152"/>
                </a:cubicBezTo>
                <a:cubicBezTo>
                  <a:pt x="134" y="159"/>
                  <a:pt x="133" y="167"/>
                  <a:pt x="130" y="175"/>
                </a:cubicBezTo>
                <a:cubicBezTo>
                  <a:pt x="128" y="183"/>
                  <a:pt x="124" y="189"/>
                  <a:pt x="119" y="193"/>
                </a:cubicBezTo>
                <a:cubicBezTo>
                  <a:pt x="115" y="197"/>
                  <a:pt x="109" y="200"/>
                  <a:pt x="103" y="202"/>
                </a:cubicBezTo>
                <a:cubicBezTo>
                  <a:pt x="96" y="203"/>
                  <a:pt x="89" y="203"/>
                  <a:pt x="80" y="202"/>
                </a:cubicBezTo>
                <a:cubicBezTo>
                  <a:pt x="72" y="200"/>
                  <a:pt x="62" y="198"/>
                  <a:pt x="52" y="195"/>
                </a:cubicBezTo>
                <a:cubicBezTo>
                  <a:pt x="43" y="191"/>
                  <a:pt x="34" y="187"/>
                  <a:pt x="27" y="183"/>
                </a:cubicBezTo>
                <a:cubicBezTo>
                  <a:pt x="20" y="179"/>
                  <a:pt x="14" y="174"/>
                  <a:pt x="9" y="169"/>
                </a:cubicBezTo>
                <a:cubicBezTo>
                  <a:pt x="5" y="163"/>
                  <a:pt x="2" y="157"/>
                  <a:pt x="1" y="151"/>
                </a:cubicBezTo>
                <a:cubicBezTo>
                  <a:pt x="0" y="144"/>
                  <a:pt x="0" y="136"/>
                  <a:pt x="3" y="128"/>
                </a:cubicBezTo>
                <a:cubicBezTo>
                  <a:pt x="6" y="120"/>
                  <a:pt x="10" y="114"/>
                  <a:pt x="14" y="110"/>
                </a:cubicBezTo>
                <a:cubicBezTo>
                  <a:pt x="19" y="105"/>
                  <a:pt x="24" y="103"/>
                  <a:pt x="31" y="101"/>
                </a:cubicBezTo>
                <a:cubicBezTo>
                  <a:pt x="37" y="100"/>
                  <a:pt x="45" y="100"/>
                  <a:pt x="53" y="101"/>
                </a:cubicBezTo>
                <a:cubicBezTo>
                  <a:pt x="62" y="102"/>
                  <a:pt x="71" y="105"/>
                  <a:pt x="81" y="108"/>
                </a:cubicBezTo>
                <a:close/>
                <a:moveTo>
                  <a:pt x="77" y="126"/>
                </a:moveTo>
                <a:cubicBezTo>
                  <a:pt x="70" y="124"/>
                  <a:pt x="65" y="122"/>
                  <a:pt x="60" y="121"/>
                </a:cubicBezTo>
                <a:cubicBezTo>
                  <a:pt x="55" y="119"/>
                  <a:pt x="50" y="118"/>
                  <a:pt x="46" y="118"/>
                </a:cubicBezTo>
                <a:cubicBezTo>
                  <a:pt x="42" y="118"/>
                  <a:pt x="38" y="118"/>
                  <a:pt x="35" y="118"/>
                </a:cubicBezTo>
                <a:cubicBezTo>
                  <a:pt x="32" y="119"/>
                  <a:pt x="29" y="119"/>
                  <a:pt x="27" y="121"/>
                </a:cubicBezTo>
                <a:cubicBezTo>
                  <a:pt x="24" y="122"/>
                  <a:pt x="22" y="124"/>
                  <a:pt x="20" y="126"/>
                </a:cubicBezTo>
                <a:cubicBezTo>
                  <a:pt x="19" y="128"/>
                  <a:pt x="17" y="131"/>
                  <a:pt x="16" y="134"/>
                </a:cubicBezTo>
                <a:cubicBezTo>
                  <a:pt x="15" y="139"/>
                  <a:pt x="14" y="144"/>
                  <a:pt x="16" y="148"/>
                </a:cubicBezTo>
                <a:cubicBezTo>
                  <a:pt x="17" y="153"/>
                  <a:pt x="20" y="157"/>
                  <a:pt x="23" y="160"/>
                </a:cubicBezTo>
                <a:cubicBezTo>
                  <a:pt x="27" y="164"/>
                  <a:pt x="32" y="167"/>
                  <a:pt x="38" y="169"/>
                </a:cubicBezTo>
                <a:cubicBezTo>
                  <a:pt x="44" y="172"/>
                  <a:pt x="50" y="175"/>
                  <a:pt x="57" y="177"/>
                </a:cubicBezTo>
                <a:cubicBezTo>
                  <a:pt x="66" y="180"/>
                  <a:pt x="74" y="183"/>
                  <a:pt x="81" y="184"/>
                </a:cubicBezTo>
                <a:cubicBezTo>
                  <a:pt x="88" y="185"/>
                  <a:pt x="94" y="186"/>
                  <a:pt x="99" y="185"/>
                </a:cubicBezTo>
                <a:cubicBezTo>
                  <a:pt x="103" y="184"/>
                  <a:pt x="107" y="183"/>
                  <a:pt x="110" y="180"/>
                </a:cubicBezTo>
                <a:cubicBezTo>
                  <a:pt x="113" y="177"/>
                  <a:pt x="115" y="174"/>
                  <a:pt x="117" y="169"/>
                </a:cubicBezTo>
                <a:cubicBezTo>
                  <a:pt x="118" y="166"/>
                  <a:pt x="119" y="162"/>
                  <a:pt x="119" y="159"/>
                </a:cubicBezTo>
                <a:cubicBezTo>
                  <a:pt x="118" y="156"/>
                  <a:pt x="117" y="153"/>
                  <a:pt x="116" y="150"/>
                </a:cubicBezTo>
                <a:cubicBezTo>
                  <a:pt x="115" y="148"/>
                  <a:pt x="113" y="145"/>
                  <a:pt x="110" y="143"/>
                </a:cubicBezTo>
                <a:cubicBezTo>
                  <a:pt x="107" y="141"/>
                  <a:pt x="104" y="138"/>
                  <a:pt x="101" y="136"/>
                </a:cubicBezTo>
                <a:cubicBezTo>
                  <a:pt x="98" y="134"/>
                  <a:pt x="94" y="132"/>
                  <a:pt x="90" y="131"/>
                </a:cubicBezTo>
                <a:cubicBezTo>
                  <a:pt x="86" y="129"/>
                  <a:pt x="81" y="127"/>
                  <a:pt x="77" y="126"/>
                </a:cubicBezTo>
                <a:close/>
                <a:moveTo>
                  <a:pt x="143" y="17"/>
                </a:moveTo>
                <a:cubicBezTo>
                  <a:pt x="149" y="19"/>
                  <a:pt x="153" y="22"/>
                  <a:pt x="157" y="25"/>
                </a:cubicBezTo>
                <a:cubicBezTo>
                  <a:pt x="161" y="29"/>
                  <a:pt x="164" y="33"/>
                  <a:pt x="166" y="38"/>
                </a:cubicBezTo>
                <a:cubicBezTo>
                  <a:pt x="168" y="43"/>
                  <a:pt x="169" y="48"/>
                  <a:pt x="169" y="54"/>
                </a:cubicBezTo>
                <a:cubicBezTo>
                  <a:pt x="169" y="60"/>
                  <a:pt x="167" y="67"/>
                  <a:pt x="165" y="73"/>
                </a:cubicBezTo>
                <a:cubicBezTo>
                  <a:pt x="164" y="78"/>
                  <a:pt x="162" y="81"/>
                  <a:pt x="160" y="85"/>
                </a:cubicBezTo>
                <a:cubicBezTo>
                  <a:pt x="158" y="88"/>
                  <a:pt x="156" y="91"/>
                  <a:pt x="154" y="94"/>
                </a:cubicBezTo>
                <a:cubicBezTo>
                  <a:pt x="152" y="96"/>
                  <a:pt x="151" y="98"/>
                  <a:pt x="149" y="100"/>
                </a:cubicBezTo>
                <a:cubicBezTo>
                  <a:pt x="147" y="101"/>
                  <a:pt x="146" y="102"/>
                  <a:pt x="146" y="102"/>
                </a:cubicBezTo>
                <a:cubicBezTo>
                  <a:pt x="145" y="103"/>
                  <a:pt x="145" y="103"/>
                  <a:pt x="144" y="103"/>
                </a:cubicBezTo>
                <a:cubicBezTo>
                  <a:pt x="143" y="103"/>
                  <a:pt x="143" y="103"/>
                  <a:pt x="142" y="103"/>
                </a:cubicBezTo>
                <a:cubicBezTo>
                  <a:pt x="141" y="103"/>
                  <a:pt x="141" y="103"/>
                  <a:pt x="140" y="103"/>
                </a:cubicBezTo>
                <a:cubicBezTo>
                  <a:pt x="139" y="102"/>
                  <a:pt x="138" y="102"/>
                  <a:pt x="136" y="102"/>
                </a:cubicBezTo>
                <a:cubicBezTo>
                  <a:pt x="134" y="101"/>
                  <a:pt x="132" y="100"/>
                  <a:pt x="132" y="99"/>
                </a:cubicBezTo>
                <a:cubicBezTo>
                  <a:pt x="131" y="99"/>
                  <a:pt x="131" y="98"/>
                  <a:pt x="131" y="97"/>
                </a:cubicBezTo>
                <a:cubicBezTo>
                  <a:pt x="131" y="96"/>
                  <a:pt x="132" y="95"/>
                  <a:pt x="134" y="94"/>
                </a:cubicBezTo>
                <a:cubicBezTo>
                  <a:pt x="135" y="93"/>
                  <a:pt x="137" y="91"/>
                  <a:pt x="139" y="88"/>
                </a:cubicBezTo>
                <a:cubicBezTo>
                  <a:pt x="141" y="86"/>
                  <a:pt x="144" y="83"/>
                  <a:pt x="146" y="80"/>
                </a:cubicBezTo>
                <a:cubicBezTo>
                  <a:pt x="148" y="77"/>
                  <a:pt x="150" y="73"/>
                  <a:pt x="152" y="68"/>
                </a:cubicBezTo>
                <a:cubicBezTo>
                  <a:pt x="153" y="64"/>
                  <a:pt x="154" y="60"/>
                  <a:pt x="154" y="56"/>
                </a:cubicBezTo>
                <a:cubicBezTo>
                  <a:pt x="154" y="53"/>
                  <a:pt x="153" y="49"/>
                  <a:pt x="152" y="46"/>
                </a:cubicBezTo>
                <a:cubicBezTo>
                  <a:pt x="151" y="44"/>
                  <a:pt x="149" y="41"/>
                  <a:pt x="147" y="39"/>
                </a:cubicBezTo>
                <a:cubicBezTo>
                  <a:pt x="145" y="37"/>
                  <a:pt x="142" y="35"/>
                  <a:pt x="139" y="34"/>
                </a:cubicBezTo>
                <a:cubicBezTo>
                  <a:pt x="135" y="33"/>
                  <a:pt x="132" y="33"/>
                  <a:pt x="128" y="33"/>
                </a:cubicBezTo>
                <a:cubicBezTo>
                  <a:pt x="125" y="34"/>
                  <a:pt x="122" y="35"/>
                  <a:pt x="119" y="37"/>
                </a:cubicBezTo>
                <a:cubicBezTo>
                  <a:pt x="116" y="39"/>
                  <a:pt x="113" y="42"/>
                  <a:pt x="111" y="45"/>
                </a:cubicBezTo>
                <a:cubicBezTo>
                  <a:pt x="108" y="49"/>
                  <a:pt x="106" y="53"/>
                  <a:pt x="104" y="58"/>
                </a:cubicBezTo>
                <a:lnTo>
                  <a:pt x="100" y="71"/>
                </a:lnTo>
                <a:cubicBezTo>
                  <a:pt x="100" y="71"/>
                  <a:pt x="100" y="72"/>
                  <a:pt x="99" y="72"/>
                </a:cubicBezTo>
                <a:cubicBezTo>
                  <a:pt x="99" y="72"/>
                  <a:pt x="98" y="73"/>
                  <a:pt x="98" y="73"/>
                </a:cubicBezTo>
                <a:cubicBezTo>
                  <a:pt x="97" y="73"/>
                  <a:pt x="96" y="73"/>
                  <a:pt x="95" y="73"/>
                </a:cubicBezTo>
                <a:cubicBezTo>
                  <a:pt x="94" y="73"/>
                  <a:pt x="93" y="73"/>
                  <a:pt x="92" y="72"/>
                </a:cubicBezTo>
                <a:cubicBezTo>
                  <a:pt x="91" y="72"/>
                  <a:pt x="90" y="72"/>
                  <a:pt x="89" y="71"/>
                </a:cubicBezTo>
                <a:cubicBezTo>
                  <a:pt x="88" y="71"/>
                  <a:pt x="88" y="70"/>
                  <a:pt x="87" y="70"/>
                </a:cubicBezTo>
                <a:cubicBezTo>
                  <a:pt x="87" y="69"/>
                  <a:pt x="87" y="69"/>
                  <a:pt x="87" y="68"/>
                </a:cubicBezTo>
                <a:cubicBezTo>
                  <a:pt x="87" y="67"/>
                  <a:pt x="87" y="67"/>
                  <a:pt x="87" y="66"/>
                </a:cubicBezTo>
                <a:lnTo>
                  <a:pt x="91" y="55"/>
                </a:lnTo>
                <a:cubicBezTo>
                  <a:pt x="92" y="51"/>
                  <a:pt x="93" y="47"/>
                  <a:pt x="93" y="44"/>
                </a:cubicBezTo>
                <a:cubicBezTo>
                  <a:pt x="93" y="40"/>
                  <a:pt x="92" y="36"/>
                  <a:pt x="91" y="33"/>
                </a:cubicBezTo>
                <a:cubicBezTo>
                  <a:pt x="90" y="30"/>
                  <a:pt x="88" y="28"/>
                  <a:pt x="86" y="25"/>
                </a:cubicBezTo>
                <a:cubicBezTo>
                  <a:pt x="83" y="23"/>
                  <a:pt x="80" y="22"/>
                  <a:pt x="77" y="20"/>
                </a:cubicBezTo>
                <a:cubicBezTo>
                  <a:pt x="74" y="19"/>
                  <a:pt x="72" y="19"/>
                  <a:pt x="69" y="19"/>
                </a:cubicBezTo>
                <a:cubicBezTo>
                  <a:pt x="66" y="19"/>
                  <a:pt x="64" y="20"/>
                  <a:pt x="62" y="21"/>
                </a:cubicBezTo>
                <a:cubicBezTo>
                  <a:pt x="59" y="22"/>
                  <a:pt x="57" y="23"/>
                  <a:pt x="55" y="26"/>
                </a:cubicBezTo>
                <a:cubicBezTo>
                  <a:pt x="54" y="28"/>
                  <a:pt x="52" y="31"/>
                  <a:pt x="51" y="34"/>
                </a:cubicBezTo>
                <a:cubicBezTo>
                  <a:pt x="50" y="38"/>
                  <a:pt x="49" y="41"/>
                  <a:pt x="49" y="45"/>
                </a:cubicBezTo>
                <a:cubicBezTo>
                  <a:pt x="49" y="48"/>
                  <a:pt x="49" y="52"/>
                  <a:pt x="50" y="54"/>
                </a:cubicBezTo>
                <a:cubicBezTo>
                  <a:pt x="50" y="57"/>
                  <a:pt x="51" y="60"/>
                  <a:pt x="51" y="62"/>
                </a:cubicBezTo>
                <a:cubicBezTo>
                  <a:pt x="52" y="64"/>
                  <a:pt x="52" y="65"/>
                  <a:pt x="52" y="66"/>
                </a:cubicBezTo>
                <a:cubicBezTo>
                  <a:pt x="52" y="66"/>
                  <a:pt x="51" y="67"/>
                  <a:pt x="51" y="67"/>
                </a:cubicBezTo>
                <a:cubicBezTo>
                  <a:pt x="51" y="67"/>
                  <a:pt x="50" y="67"/>
                  <a:pt x="50" y="67"/>
                </a:cubicBezTo>
                <a:cubicBezTo>
                  <a:pt x="49" y="67"/>
                  <a:pt x="49" y="67"/>
                  <a:pt x="48" y="67"/>
                </a:cubicBezTo>
                <a:cubicBezTo>
                  <a:pt x="47" y="67"/>
                  <a:pt x="46" y="67"/>
                  <a:pt x="44" y="66"/>
                </a:cubicBezTo>
                <a:cubicBezTo>
                  <a:pt x="43" y="66"/>
                  <a:pt x="42" y="65"/>
                  <a:pt x="42" y="65"/>
                </a:cubicBezTo>
                <a:cubicBezTo>
                  <a:pt x="41" y="65"/>
                  <a:pt x="40" y="64"/>
                  <a:pt x="40" y="64"/>
                </a:cubicBezTo>
                <a:cubicBezTo>
                  <a:pt x="39" y="64"/>
                  <a:pt x="39" y="63"/>
                  <a:pt x="39" y="63"/>
                </a:cubicBezTo>
                <a:cubicBezTo>
                  <a:pt x="38" y="63"/>
                  <a:pt x="38" y="62"/>
                  <a:pt x="38" y="61"/>
                </a:cubicBezTo>
                <a:cubicBezTo>
                  <a:pt x="37" y="60"/>
                  <a:pt x="37" y="59"/>
                  <a:pt x="36" y="56"/>
                </a:cubicBezTo>
                <a:cubicBezTo>
                  <a:pt x="36" y="54"/>
                  <a:pt x="35" y="52"/>
                  <a:pt x="35" y="48"/>
                </a:cubicBezTo>
                <a:cubicBezTo>
                  <a:pt x="35" y="45"/>
                  <a:pt x="35" y="42"/>
                  <a:pt x="36" y="38"/>
                </a:cubicBezTo>
                <a:cubicBezTo>
                  <a:pt x="36" y="34"/>
                  <a:pt x="37" y="30"/>
                  <a:pt x="38" y="26"/>
                </a:cubicBezTo>
                <a:cubicBezTo>
                  <a:pt x="40" y="20"/>
                  <a:pt x="43" y="16"/>
                  <a:pt x="46" y="12"/>
                </a:cubicBezTo>
                <a:cubicBezTo>
                  <a:pt x="49" y="8"/>
                  <a:pt x="52" y="5"/>
                  <a:pt x="56" y="3"/>
                </a:cubicBezTo>
                <a:cubicBezTo>
                  <a:pt x="59" y="1"/>
                  <a:pt x="63" y="0"/>
                  <a:pt x="68" y="0"/>
                </a:cubicBezTo>
                <a:cubicBezTo>
                  <a:pt x="72" y="0"/>
                  <a:pt x="76" y="0"/>
                  <a:pt x="81" y="2"/>
                </a:cubicBezTo>
                <a:cubicBezTo>
                  <a:pt x="85" y="3"/>
                  <a:pt x="88" y="5"/>
                  <a:pt x="91" y="7"/>
                </a:cubicBezTo>
                <a:cubicBezTo>
                  <a:pt x="94" y="9"/>
                  <a:pt x="97" y="12"/>
                  <a:pt x="99" y="15"/>
                </a:cubicBezTo>
                <a:cubicBezTo>
                  <a:pt x="100" y="18"/>
                  <a:pt x="102" y="21"/>
                  <a:pt x="103" y="24"/>
                </a:cubicBezTo>
                <a:cubicBezTo>
                  <a:pt x="104" y="28"/>
                  <a:pt x="104" y="32"/>
                  <a:pt x="103" y="36"/>
                </a:cubicBezTo>
                <a:cubicBezTo>
                  <a:pt x="105" y="32"/>
                  <a:pt x="108" y="28"/>
                  <a:pt x="110" y="25"/>
                </a:cubicBezTo>
                <a:cubicBezTo>
                  <a:pt x="113" y="22"/>
                  <a:pt x="117" y="20"/>
                  <a:pt x="120" y="18"/>
                </a:cubicBezTo>
                <a:cubicBezTo>
                  <a:pt x="123" y="16"/>
                  <a:pt x="127" y="15"/>
                  <a:pt x="131" y="15"/>
                </a:cubicBezTo>
                <a:cubicBezTo>
                  <a:pt x="135" y="15"/>
                  <a:pt x="139" y="15"/>
                  <a:pt x="143" y="17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89" name="Freeform 363"/>
          <p:cNvSpPr>
            <a:spLocks noEditPoints="1"/>
          </p:cNvSpPr>
          <p:nvPr/>
        </p:nvSpPr>
        <p:spPr bwMode="auto">
          <a:xfrm>
            <a:off x="6951663" y="3252788"/>
            <a:ext cx="192087" cy="146050"/>
          </a:xfrm>
          <a:custGeom>
            <a:avLst/>
            <a:gdLst>
              <a:gd name="T0" fmla="*/ 107 w 170"/>
              <a:gd name="T1" fmla="*/ 120 h 203"/>
              <a:gd name="T2" fmla="*/ 133 w 170"/>
              <a:gd name="T3" fmla="*/ 153 h 203"/>
              <a:gd name="T4" fmla="*/ 120 w 170"/>
              <a:gd name="T5" fmla="*/ 193 h 203"/>
              <a:gd name="T6" fmla="*/ 81 w 170"/>
              <a:gd name="T7" fmla="*/ 202 h 203"/>
              <a:gd name="T8" fmla="*/ 28 w 170"/>
              <a:gd name="T9" fmla="*/ 184 h 203"/>
              <a:gd name="T10" fmla="*/ 1 w 170"/>
              <a:gd name="T11" fmla="*/ 151 h 203"/>
              <a:gd name="T12" fmla="*/ 15 w 170"/>
              <a:gd name="T13" fmla="*/ 110 h 203"/>
              <a:gd name="T14" fmla="*/ 54 w 170"/>
              <a:gd name="T15" fmla="*/ 101 h 203"/>
              <a:gd name="T16" fmla="*/ 77 w 170"/>
              <a:gd name="T17" fmla="*/ 126 h 203"/>
              <a:gd name="T18" fmla="*/ 47 w 170"/>
              <a:gd name="T19" fmla="*/ 118 h 203"/>
              <a:gd name="T20" fmla="*/ 27 w 170"/>
              <a:gd name="T21" fmla="*/ 121 h 203"/>
              <a:gd name="T22" fmla="*/ 17 w 170"/>
              <a:gd name="T23" fmla="*/ 134 h 203"/>
              <a:gd name="T24" fmla="*/ 24 w 170"/>
              <a:gd name="T25" fmla="*/ 160 h 203"/>
              <a:gd name="T26" fmla="*/ 58 w 170"/>
              <a:gd name="T27" fmla="*/ 178 h 203"/>
              <a:gd name="T28" fmla="*/ 99 w 170"/>
              <a:gd name="T29" fmla="*/ 185 h 203"/>
              <a:gd name="T30" fmla="*/ 118 w 170"/>
              <a:gd name="T31" fmla="*/ 169 h 203"/>
              <a:gd name="T32" fmla="*/ 117 w 170"/>
              <a:gd name="T33" fmla="*/ 151 h 203"/>
              <a:gd name="T34" fmla="*/ 102 w 170"/>
              <a:gd name="T35" fmla="*/ 137 h 203"/>
              <a:gd name="T36" fmla="*/ 77 w 170"/>
              <a:gd name="T37" fmla="*/ 126 h 203"/>
              <a:gd name="T38" fmla="*/ 158 w 170"/>
              <a:gd name="T39" fmla="*/ 25 h 203"/>
              <a:gd name="T40" fmla="*/ 169 w 170"/>
              <a:gd name="T41" fmla="*/ 54 h 203"/>
              <a:gd name="T42" fmla="*/ 161 w 170"/>
              <a:gd name="T43" fmla="*/ 85 h 203"/>
              <a:gd name="T44" fmla="*/ 150 w 170"/>
              <a:gd name="T45" fmla="*/ 100 h 203"/>
              <a:gd name="T46" fmla="*/ 145 w 170"/>
              <a:gd name="T47" fmla="*/ 103 h 203"/>
              <a:gd name="T48" fmla="*/ 140 w 170"/>
              <a:gd name="T49" fmla="*/ 103 h 203"/>
              <a:gd name="T50" fmla="*/ 132 w 170"/>
              <a:gd name="T51" fmla="*/ 100 h 203"/>
              <a:gd name="T52" fmla="*/ 134 w 170"/>
              <a:gd name="T53" fmla="*/ 94 h 203"/>
              <a:gd name="T54" fmla="*/ 147 w 170"/>
              <a:gd name="T55" fmla="*/ 80 h 203"/>
              <a:gd name="T56" fmla="*/ 155 w 170"/>
              <a:gd name="T57" fmla="*/ 57 h 203"/>
              <a:gd name="T58" fmla="*/ 147 w 170"/>
              <a:gd name="T59" fmla="*/ 39 h 203"/>
              <a:gd name="T60" fmla="*/ 129 w 170"/>
              <a:gd name="T61" fmla="*/ 33 h 203"/>
              <a:gd name="T62" fmla="*/ 111 w 170"/>
              <a:gd name="T63" fmla="*/ 46 h 203"/>
              <a:gd name="T64" fmla="*/ 101 w 170"/>
              <a:gd name="T65" fmla="*/ 71 h 203"/>
              <a:gd name="T66" fmla="*/ 98 w 170"/>
              <a:gd name="T67" fmla="*/ 73 h 203"/>
              <a:gd name="T68" fmla="*/ 93 w 170"/>
              <a:gd name="T69" fmla="*/ 73 h 203"/>
              <a:gd name="T70" fmla="*/ 88 w 170"/>
              <a:gd name="T71" fmla="*/ 70 h 203"/>
              <a:gd name="T72" fmla="*/ 88 w 170"/>
              <a:gd name="T73" fmla="*/ 67 h 203"/>
              <a:gd name="T74" fmla="*/ 94 w 170"/>
              <a:gd name="T75" fmla="*/ 44 h 203"/>
              <a:gd name="T76" fmla="*/ 86 w 170"/>
              <a:gd name="T77" fmla="*/ 26 h 203"/>
              <a:gd name="T78" fmla="*/ 70 w 170"/>
              <a:gd name="T79" fmla="*/ 19 h 203"/>
              <a:gd name="T80" fmla="*/ 56 w 170"/>
              <a:gd name="T81" fmla="*/ 26 h 203"/>
              <a:gd name="T82" fmla="*/ 50 w 170"/>
              <a:gd name="T83" fmla="*/ 45 h 203"/>
              <a:gd name="T84" fmla="*/ 52 w 170"/>
              <a:gd name="T85" fmla="*/ 62 h 203"/>
              <a:gd name="T86" fmla="*/ 52 w 170"/>
              <a:gd name="T87" fmla="*/ 67 h 203"/>
              <a:gd name="T88" fmla="*/ 48 w 170"/>
              <a:gd name="T89" fmla="*/ 67 h 203"/>
              <a:gd name="T90" fmla="*/ 42 w 170"/>
              <a:gd name="T91" fmla="*/ 65 h 203"/>
              <a:gd name="T92" fmla="*/ 39 w 170"/>
              <a:gd name="T93" fmla="*/ 63 h 203"/>
              <a:gd name="T94" fmla="*/ 37 w 170"/>
              <a:gd name="T95" fmla="*/ 57 h 203"/>
              <a:gd name="T96" fmla="*/ 36 w 170"/>
              <a:gd name="T97" fmla="*/ 38 h 203"/>
              <a:gd name="T98" fmla="*/ 46 w 170"/>
              <a:gd name="T99" fmla="*/ 12 h 203"/>
              <a:gd name="T100" fmla="*/ 68 w 170"/>
              <a:gd name="T101" fmla="*/ 0 h 203"/>
              <a:gd name="T102" fmla="*/ 92 w 170"/>
              <a:gd name="T103" fmla="*/ 8 h 203"/>
              <a:gd name="T104" fmla="*/ 103 w 170"/>
              <a:gd name="T105" fmla="*/ 25 h 203"/>
              <a:gd name="T106" fmla="*/ 104 w 170"/>
              <a:gd name="T107" fmla="*/ 36 h 203"/>
              <a:gd name="T108" fmla="*/ 121 w 170"/>
              <a:gd name="T109" fmla="*/ 18 h 203"/>
              <a:gd name="T110" fmla="*/ 143 w 170"/>
              <a:gd name="T111" fmla="*/ 17 h 203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0"/>
              <a:gd name="T169" fmla="*/ 0 h 203"/>
              <a:gd name="T170" fmla="*/ 170 w 170"/>
              <a:gd name="T171" fmla="*/ 203 h 203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0" h="203">
                <a:moveTo>
                  <a:pt x="82" y="109"/>
                </a:moveTo>
                <a:cubicBezTo>
                  <a:pt x="91" y="112"/>
                  <a:pt x="100" y="116"/>
                  <a:pt x="107" y="120"/>
                </a:cubicBezTo>
                <a:cubicBezTo>
                  <a:pt x="115" y="124"/>
                  <a:pt x="120" y="129"/>
                  <a:pt x="125" y="134"/>
                </a:cubicBezTo>
                <a:cubicBezTo>
                  <a:pt x="129" y="140"/>
                  <a:pt x="132" y="146"/>
                  <a:pt x="133" y="153"/>
                </a:cubicBezTo>
                <a:cubicBezTo>
                  <a:pt x="135" y="159"/>
                  <a:pt x="134" y="167"/>
                  <a:pt x="131" y="175"/>
                </a:cubicBezTo>
                <a:cubicBezTo>
                  <a:pt x="128" y="183"/>
                  <a:pt x="125" y="189"/>
                  <a:pt x="120" y="193"/>
                </a:cubicBezTo>
                <a:cubicBezTo>
                  <a:pt x="115" y="198"/>
                  <a:pt x="110" y="201"/>
                  <a:pt x="103" y="202"/>
                </a:cubicBezTo>
                <a:cubicBezTo>
                  <a:pt x="97" y="203"/>
                  <a:pt x="89" y="203"/>
                  <a:pt x="81" y="202"/>
                </a:cubicBezTo>
                <a:cubicBezTo>
                  <a:pt x="72" y="201"/>
                  <a:pt x="63" y="198"/>
                  <a:pt x="53" y="195"/>
                </a:cubicBezTo>
                <a:cubicBezTo>
                  <a:pt x="43" y="192"/>
                  <a:pt x="35" y="188"/>
                  <a:pt x="28" y="184"/>
                </a:cubicBezTo>
                <a:cubicBezTo>
                  <a:pt x="20" y="179"/>
                  <a:pt x="14" y="174"/>
                  <a:pt x="10" y="169"/>
                </a:cubicBezTo>
                <a:cubicBezTo>
                  <a:pt x="5" y="164"/>
                  <a:pt x="2" y="158"/>
                  <a:pt x="1" y="151"/>
                </a:cubicBezTo>
                <a:cubicBezTo>
                  <a:pt x="0" y="144"/>
                  <a:pt x="1" y="137"/>
                  <a:pt x="4" y="129"/>
                </a:cubicBezTo>
                <a:cubicBezTo>
                  <a:pt x="7" y="121"/>
                  <a:pt x="10" y="115"/>
                  <a:pt x="15" y="110"/>
                </a:cubicBezTo>
                <a:cubicBezTo>
                  <a:pt x="19" y="106"/>
                  <a:pt x="25" y="103"/>
                  <a:pt x="32" y="101"/>
                </a:cubicBezTo>
                <a:cubicBezTo>
                  <a:pt x="38" y="100"/>
                  <a:pt x="46" y="100"/>
                  <a:pt x="54" y="101"/>
                </a:cubicBezTo>
                <a:cubicBezTo>
                  <a:pt x="62" y="103"/>
                  <a:pt x="72" y="105"/>
                  <a:pt x="82" y="109"/>
                </a:cubicBezTo>
                <a:close/>
                <a:moveTo>
                  <a:pt x="77" y="126"/>
                </a:moveTo>
                <a:cubicBezTo>
                  <a:pt x="71" y="124"/>
                  <a:pt x="65" y="122"/>
                  <a:pt x="60" y="121"/>
                </a:cubicBezTo>
                <a:cubicBezTo>
                  <a:pt x="55" y="120"/>
                  <a:pt x="51" y="119"/>
                  <a:pt x="47" y="118"/>
                </a:cubicBezTo>
                <a:cubicBezTo>
                  <a:pt x="42" y="118"/>
                  <a:pt x="39" y="118"/>
                  <a:pt x="36" y="118"/>
                </a:cubicBezTo>
                <a:cubicBezTo>
                  <a:pt x="32" y="119"/>
                  <a:pt x="30" y="120"/>
                  <a:pt x="27" y="121"/>
                </a:cubicBezTo>
                <a:cubicBezTo>
                  <a:pt x="25" y="122"/>
                  <a:pt x="23" y="124"/>
                  <a:pt x="21" y="126"/>
                </a:cubicBezTo>
                <a:cubicBezTo>
                  <a:pt x="19" y="128"/>
                  <a:pt x="18" y="131"/>
                  <a:pt x="17" y="134"/>
                </a:cubicBezTo>
                <a:cubicBezTo>
                  <a:pt x="15" y="140"/>
                  <a:pt x="15" y="144"/>
                  <a:pt x="16" y="149"/>
                </a:cubicBezTo>
                <a:cubicBezTo>
                  <a:pt x="18" y="153"/>
                  <a:pt x="20" y="157"/>
                  <a:pt x="24" y="160"/>
                </a:cubicBezTo>
                <a:cubicBezTo>
                  <a:pt x="28" y="164"/>
                  <a:pt x="33" y="167"/>
                  <a:pt x="38" y="170"/>
                </a:cubicBezTo>
                <a:cubicBezTo>
                  <a:pt x="44" y="173"/>
                  <a:pt x="51" y="175"/>
                  <a:pt x="58" y="178"/>
                </a:cubicBezTo>
                <a:cubicBezTo>
                  <a:pt x="67" y="181"/>
                  <a:pt x="75" y="183"/>
                  <a:pt x="82" y="184"/>
                </a:cubicBezTo>
                <a:cubicBezTo>
                  <a:pt x="89" y="186"/>
                  <a:pt x="94" y="186"/>
                  <a:pt x="99" y="185"/>
                </a:cubicBezTo>
                <a:cubicBezTo>
                  <a:pt x="104" y="184"/>
                  <a:pt x="108" y="183"/>
                  <a:pt x="111" y="180"/>
                </a:cubicBezTo>
                <a:cubicBezTo>
                  <a:pt x="114" y="178"/>
                  <a:pt x="116" y="174"/>
                  <a:pt x="118" y="169"/>
                </a:cubicBezTo>
                <a:cubicBezTo>
                  <a:pt x="119" y="166"/>
                  <a:pt x="119" y="163"/>
                  <a:pt x="119" y="159"/>
                </a:cubicBezTo>
                <a:cubicBezTo>
                  <a:pt x="119" y="156"/>
                  <a:pt x="118" y="153"/>
                  <a:pt x="117" y="151"/>
                </a:cubicBezTo>
                <a:cubicBezTo>
                  <a:pt x="115" y="148"/>
                  <a:pt x="113" y="145"/>
                  <a:pt x="111" y="143"/>
                </a:cubicBezTo>
                <a:cubicBezTo>
                  <a:pt x="108" y="141"/>
                  <a:pt x="105" y="139"/>
                  <a:pt x="102" y="137"/>
                </a:cubicBezTo>
                <a:cubicBezTo>
                  <a:pt x="98" y="135"/>
                  <a:pt x="95" y="133"/>
                  <a:pt x="90" y="131"/>
                </a:cubicBezTo>
                <a:cubicBezTo>
                  <a:pt x="86" y="129"/>
                  <a:pt x="82" y="128"/>
                  <a:pt x="77" y="126"/>
                </a:cubicBezTo>
                <a:close/>
                <a:moveTo>
                  <a:pt x="143" y="17"/>
                </a:moveTo>
                <a:cubicBezTo>
                  <a:pt x="149" y="19"/>
                  <a:pt x="154" y="22"/>
                  <a:pt x="158" y="25"/>
                </a:cubicBezTo>
                <a:cubicBezTo>
                  <a:pt x="162" y="29"/>
                  <a:pt x="165" y="33"/>
                  <a:pt x="167" y="38"/>
                </a:cubicBezTo>
                <a:cubicBezTo>
                  <a:pt x="169" y="43"/>
                  <a:pt x="170" y="48"/>
                  <a:pt x="169" y="54"/>
                </a:cubicBezTo>
                <a:cubicBezTo>
                  <a:pt x="169" y="60"/>
                  <a:pt x="168" y="67"/>
                  <a:pt x="166" y="74"/>
                </a:cubicBezTo>
                <a:cubicBezTo>
                  <a:pt x="164" y="78"/>
                  <a:pt x="163" y="82"/>
                  <a:pt x="161" y="85"/>
                </a:cubicBezTo>
                <a:cubicBezTo>
                  <a:pt x="159" y="88"/>
                  <a:pt x="157" y="91"/>
                  <a:pt x="155" y="94"/>
                </a:cubicBezTo>
                <a:cubicBezTo>
                  <a:pt x="153" y="96"/>
                  <a:pt x="151" y="98"/>
                  <a:pt x="150" y="100"/>
                </a:cubicBezTo>
                <a:cubicBezTo>
                  <a:pt x="148" y="101"/>
                  <a:pt x="147" y="102"/>
                  <a:pt x="146" y="103"/>
                </a:cubicBezTo>
                <a:cubicBezTo>
                  <a:pt x="146" y="103"/>
                  <a:pt x="145" y="103"/>
                  <a:pt x="145" y="103"/>
                </a:cubicBezTo>
                <a:cubicBezTo>
                  <a:pt x="144" y="103"/>
                  <a:pt x="143" y="103"/>
                  <a:pt x="143" y="103"/>
                </a:cubicBezTo>
                <a:cubicBezTo>
                  <a:pt x="142" y="103"/>
                  <a:pt x="141" y="103"/>
                  <a:pt x="140" y="103"/>
                </a:cubicBezTo>
                <a:cubicBezTo>
                  <a:pt x="139" y="103"/>
                  <a:pt x="138" y="102"/>
                  <a:pt x="137" y="102"/>
                </a:cubicBezTo>
                <a:cubicBezTo>
                  <a:pt x="135" y="101"/>
                  <a:pt x="133" y="100"/>
                  <a:pt x="132" y="100"/>
                </a:cubicBezTo>
                <a:cubicBezTo>
                  <a:pt x="132" y="99"/>
                  <a:pt x="131" y="98"/>
                  <a:pt x="132" y="97"/>
                </a:cubicBezTo>
                <a:cubicBezTo>
                  <a:pt x="132" y="97"/>
                  <a:pt x="133" y="96"/>
                  <a:pt x="134" y="94"/>
                </a:cubicBezTo>
                <a:cubicBezTo>
                  <a:pt x="136" y="93"/>
                  <a:pt x="138" y="91"/>
                  <a:pt x="140" y="89"/>
                </a:cubicBezTo>
                <a:cubicBezTo>
                  <a:pt x="142" y="86"/>
                  <a:pt x="144" y="84"/>
                  <a:pt x="147" y="80"/>
                </a:cubicBezTo>
                <a:cubicBezTo>
                  <a:pt x="149" y="77"/>
                  <a:pt x="151" y="73"/>
                  <a:pt x="152" y="69"/>
                </a:cubicBezTo>
                <a:cubicBezTo>
                  <a:pt x="154" y="64"/>
                  <a:pt x="155" y="60"/>
                  <a:pt x="155" y="57"/>
                </a:cubicBezTo>
                <a:cubicBezTo>
                  <a:pt x="155" y="53"/>
                  <a:pt x="154" y="50"/>
                  <a:pt x="153" y="47"/>
                </a:cubicBezTo>
                <a:cubicBezTo>
                  <a:pt x="152" y="44"/>
                  <a:pt x="150" y="41"/>
                  <a:pt x="147" y="39"/>
                </a:cubicBezTo>
                <a:cubicBezTo>
                  <a:pt x="145" y="37"/>
                  <a:pt x="142" y="36"/>
                  <a:pt x="139" y="35"/>
                </a:cubicBezTo>
                <a:cubicBezTo>
                  <a:pt x="136" y="33"/>
                  <a:pt x="132" y="33"/>
                  <a:pt x="129" y="33"/>
                </a:cubicBezTo>
                <a:cubicBezTo>
                  <a:pt x="126" y="34"/>
                  <a:pt x="122" y="35"/>
                  <a:pt x="119" y="37"/>
                </a:cubicBezTo>
                <a:cubicBezTo>
                  <a:pt x="116" y="39"/>
                  <a:pt x="114" y="42"/>
                  <a:pt x="111" y="46"/>
                </a:cubicBezTo>
                <a:cubicBezTo>
                  <a:pt x="109" y="49"/>
                  <a:pt x="107" y="54"/>
                  <a:pt x="105" y="59"/>
                </a:cubicBezTo>
                <a:lnTo>
                  <a:pt x="101" y="71"/>
                </a:lnTo>
                <a:cubicBezTo>
                  <a:pt x="101" y="71"/>
                  <a:pt x="100" y="72"/>
                  <a:pt x="100" y="72"/>
                </a:cubicBezTo>
                <a:cubicBezTo>
                  <a:pt x="100" y="73"/>
                  <a:pt x="99" y="73"/>
                  <a:pt x="98" y="73"/>
                </a:cubicBezTo>
                <a:cubicBezTo>
                  <a:pt x="98" y="73"/>
                  <a:pt x="97" y="74"/>
                  <a:pt x="96" y="73"/>
                </a:cubicBezTo>
                <a:cubicBezTo>
                  <a:pt x="95" y="73"/>
                  <a:pt x="94" y="73"/>
                  <a:pt x="93" y="73"/>
                </a:cubicBezTo>
                <a:cubicBezTo>
                  <a:pt x="91" y="72"/>
                  <a:pt x="90" y="72"/>
                  <a:pt x="90" y="71"/>
                </a:cubicBezTo>
                <a:cubicBezTo>
                  <a:pt x="89" y="71"/>
                  <a:pt x="88" y="70"/>
                  <a:pt x="88" y="70"/>
                </a:cubicBezTo>
                <a:cubicBezTo>
                  <a:pt x="88" y="69"/>
                  <a:pt x="88" y="69"/>
                  <a:pt x="87" y="68"/>
                </a:cubicBezTo>
                <a:cubicBezTo>
                  <a:pt x="87" y="68"/>
                  <a:pt x="87" y="67"/>
                  <a:pt x="88" y="67"/>
                </a:cubicBezTo>
                <a:lnTo>
                  <a:pt x="91" y="56"/>
                </a:lnTo>
                <a:cubicBezTo>
                  <a:pt x="93" y="52"/>
                  <a:pt x="94" y="48"/>
                  <a:pt x="94" y="44"/>
                </a:cubicBezTo>
                <a:cubicBezTo>
                  <a:pt x="94" y="40"/>
                  <a:pt x="93" y="37"/>
                  <a:pt x="92" y="34"/>
                </a:cubicBezTo>
                <a:cubicBezTo>
                  <a:pt x="91" y="31"/>
                  <a:pt x="89" y="28"/>
                  <a:pt x="86" y="26"/>
                </a:cubicBezTo>
                <a:cubicBezTo>
                  <a:pt x="84" y="24"/>
                  <a:pt x="81" y="22"/>
                  <a:pt x="77" y="21"/>
                </a:cubicBezTo>
                <a:cubicBezTo>
                  <a:pt x="75" y="20"/>
                  <a:pt x="72" y="19"/>
                  <a:pt x="70" y="19"/>
                </a:cubicBezTo>
                <a:cubicBezTo>
                  <a:pt x="67" y="19"/>
                  <a:pt x="65" y="20"/>
                  <a:pt x="62" y="21"/>
                </a:cubicBezTo>
                <a:cubicBezTo>
                  <a:pt x="60" y="22"/>
                  <a:pt x="58" y="24"/>
                  <a:pt x="56" y="26"/>
                </a:cubicBezTo>
                <a:cubicBezTo>
                  <a:pt x="54" y="28"/>
                  <a:pt x="53" y="31"/>
                  <a:pt x="51" y="34"/>
                </a:cubicBezTo>
                <a:cubicBezTo>
                  <a:pt x="50" y="38"/>
                  <a:pt x="50" y="42"/>
                  <a:pt x="50" y="45"/>
                </a:cubicBezTo>
                <a:cubicBezTo>
                  <a:pt x="50" y="49"/>
                  <a:pt x="50" y="52"/>
                  <a:pt x="50" y="55"/>
                </a:cubicBezTo>
                <a:cubicBezTo>
                  <a:pt x="51" y="58"/>
                  <a:pt x="51" y="60"/>
                  <a:pt x="52" y="62"/>
                </a:cubicBezTo>
                <a:cubicBezTo>
                  <a:pt x="52" y="64"/>
                  <a:pt x="53" y="65"/>
                  <a:pt x="52" y="66"/>
                </a:cubicBezTo>
                <a:cubicBezTo>
                  <a:pt x="52" y="66"/>
                  <a:pt x="52" y="67"/>
                  <a:pt x="52" y="67"/>
                </a:cubicBezTo>
                <a:cubicBezTo>
                  <a:pt x="51" y="67"/>
                  <a:pt x="51" y="68"/>
                  <a:pt x="50" y="68"/>
                </a:cubicBezTo>
                <a:cubicBezTo>
                  <a:pt x="50" y="68"/>
                  <a:pt x="49" y="68"/>
                  <a:pt x="48" y="67"/>
                </a:cubicBezTo>
                <a:cubicBezTo>
                  <a:pt x="47" y="67"/>
                  <a:pt x="46" y="67"/>
                  <a:pt x="45" y="66"/>
                </a:cubicBezTo>
                <a:cubicBezTo>
                  <a:pt x="44" y="66"/>
                  <a:pt x="43" y="66"/>
                  <a:pt x="42" y="65"/>
                </a:cubicBezTo>
                <a:cubicBezTo>
                  <a:pt x="42" y="65"/>
                  <a:pt x="41" y="65"/>
                  <a:pt x="41" y="64"/>
                </a:cubicBezTo>
                <a:cubicBezTo>
                  <a:pt x="40" y="64"/>
                  <a:pt x="40" y="64"/>
                  <a:pt x="39" y="63"/>
                </a:cubicBezTo>
                <a:cubicBezTo>
                  <a:pt x="39" y="63"/>
                  <a:pt x="39" y="62"/>
                  <a:pt x="38" y="61"/>
                </a:cubicBezTo>
                <a:cubicBezTo>
                  <a:pt x="38" y="61"/>
                  <a:pt x="37" y="59"/>
                  <a:pt x="37" y="57"/>
                </a:cubicBezTo>
                <a:cubicBezTo>
                  <a:pt x="36" y="55"/>
                  <a:pt x="36" y="52"/>
                  <a:pt x="36" y="49"/>
                </a:cubicBezTo>
                <a:cubicBezTo>
                  <a:pt x="36" y="46"/>
                  <a:pt x="36" y="42"/>
                  <a:pt x="36" y="38"/>
                </a:cubicBezTo>
                <a:cubicBezTo>
                  <a:pt x="37" y="35"/>
                  <a:pt x="38" y="31"/>
                  <a:pt x="39" y="26"/>
                </a:cubicBezTo>
                <a:cubicBezTo>
                  <a:pt x="41" y="21"/>
                  <a:pt x="43" y="16"/>
                  <a:pt x="46" y="12"/>
                </a:cubicBezTo>
                <a:cubicBezTo>
                  <a:pt x="49" y="8"/>
                  <a:pt x="53" y="5"/>
                  <a:pt x="56" y="3"/>
                </a:cubicBezTo>
                <a:cubicBezTo>
                  <a:pt x="60" y="1"/>
                  <a:pt x="64" y="0"/>
                  <a:pt x="68" y="0"/>
                </a:cubicBezTo>
                <a:cubicBezTo>
                  <a:pt x="73" y="0"/>
                  <a:pt x="77" y="1"/>
                  <a:pt x="81" y="2"/>
                </a:cubicBezTo>
                <a:cubicBezTo>
                  <a:pt x="85" y="4"/>
                  <a:pt x="89" y="5"/>
                  <a:pt x="92" y="8"/>
                </a:cubicBezTo>
                <a:cubicBezTo>
                  <a:pt x="95" y="10"/>
                  <a:pt x="97" y="12"/>
                  <a:pt x="99" y="15"/>
                </a:cubicBezTo>
                <a:cubicBezTo>
                  <a:pt x="101" y="18"/>
                  <a:pt x="102" y="21"/>
                  <a:pt x="103" y="25"/>
                </a:cubicBezTo>
                <a:cubicBezTo>
                  <a:pt x="104" y="28"/>
                  <a:pt x="104" y="32"/>
                  <a:pt x="104" y="36"/>
                </a:cubicBezTo>
                <a:cubicBezTo>
                  <a:pt x="106" y="32"/>
                  <a:pt x="108" y="28"/>
                  <a:pt x="111" y="25"/>
                </a:cubicBezTo>
                <a:cubicBezTo>
                  <a:pt x="114" y="22"/>
                  <a:pt x="117" y="20"/>
                  <a:pt x="121" y="18"/>
                </a:cubicBezTo>
                <a:cubicBezTo>
                  <a:pt x="124" y="17"/>
                  <a:pt x="128" y="16"/>
                  <a:pt x="132" y="16"/>
                </a:cubicBezTo>
                <a:cubicBezTo>
                  <a:pt x="136" y="15"/>
                  <a:pt x="140" y="16"/>
                  <a:pt x="143" y="17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0" name="Freeform 364"/>
          <p:cNvSpPr>
            <a:spLocks/>
          </p:cNvSpPr>
          <p:nvPr/>
        </p:nvSpPr>
        <p:spPr bwMode="auto">
          <a:xfrm>
            <a:off x="7100888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8 w 28"/>
              <a:gd name="T5" fmla="*/ 7 h 49"/>
              <a:gd name="T6" fmla="*/ 14 w 28"/>
              <a:gd name="T7" fmla="*/ 47 h 49"/>
              <a:gd name="T8" fmla="*/ 11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1 w 28"/>
              <a:gd name="T15" fmla="*/ 42 h 49"/>
              <a:gd name="T16" fmla="*/ 14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5" y="2"/>
                  <a:pt x="26" y="3"/>
                  <a:pt x="27" y="4"/>
                </a:cubicBezTo>
                <a:cubicBezTo>
                  <a:pt x="28" y="5"/>
                  <a:pt x="28" y="6"/>
                  <a:pt x="28" y="7"/>
                </a:cubicBezTo>
                <a:lnTo>
                  <a:pt x="14" y="47"/>
                </a:lnTo>
                <a:cubicBezTo>
                  <a:pt x="13" y="48"/>
                  <a:pt x="13" y="49"/>
                  <a:pt x="11" y="49"/>
                </a:cubicBezTo>
                <a:cubicBezTo>
                  <a:pt x="10" y="49"/>
                  <a:pt x="8" y="49"/>
                  <a:pt x="6" y="48"/>
                </a:cubicBezTo>
                <a:cubicBezTo>
                  <a:pt x="4" y="47"/>
                  <a:pt x="2" y="46"/>
                  <a:pt x="1" y="45"/>
                </a:cubicBezTo>
                <a:cubicBezTo>
                  <a:pt x="0" y="44"/>
                  <a:pt x="0" y="43"/>
                  <a:pt x="1" y="42"/>
                </a:cubicBezTo>
                <a:lnTo>
                  <a:pt x="14" y="2"/>
                </a:lnTo>
                <a:cubicBezTo>
                  <a:pt x="15" y="2"/>
                  <a:pt x="15" y="1"/>
                  <a:pt x="15" y="1"/>
                </a:cubicBezTo>
                <a:cubicBezTo>
                  <a:pt x="16" y="0"/>
                  <a:pt x="16" y="0"/>
                  <a:pt x="17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1" name="Freeform 365"/>
          <p:cNvSpPr>
            <a:spLocks noEditPoints="1"/>
          </p:cNvSpPr>
          <p:nvPr/>
        </p:nvSpPr>
        <p:spPr bwMode="auto">
          <a:xfrm>
            <a:off x="7056438" y="3051175"/>
            <a:ext cx="192087" cy="150813"/>
          </a:xfrm>
          <a:custGeom>
            <a:avLst/>
            <a:gdLst>
              <a:gd name="T0" fmla="*/ 107 w 169"/>
              <a:gd name="T1" fmla="*/ 125 h 208"/>
              <a:gd name="T2" fmla="*/ 133 w 169"/>
              <a:gd name="T3" fmla="*/ 157 h 208"/>
              <a:gd name="T4" fmla="*/ 120 w 169"/>
              <a:gd name="T5" fmla="*/ 198 h 208"/>
              <a:gd name="T6" fmla="*/ 81 w 169"/>
              <a:gd name="T7" fmla="*/ 207 h 208"/>
              <a:gd name="T8" fmla="*/ 27 w 169"/>
              <a:gd name="T9" fmla="*/ 188 h 208"/>
              <a:gd name="T10" fmla="*/ 1 w 169"/>
              <a:gd name="T11" fmla="*/ 156 h 208"/>
              <a:gd name="T12" fmla="*/ 15 w 169"/>
              <a:gd name="T13" fmla="*/ 115 h 208"/>
              <a:gd name="T14" fmla="*/ 54 w 169"/>
              <a:gd name="T15" fmla="*/ 106 h 208"/>
              <a:gd name="T16" fmla="*/ 77 w 169"/>
              <a:gd name="T17" fmla="*/ 131 h 208"/>
              <a:gd name="T18" fmla="*/ 46 w 169"/>
              <a:gd name="T19" fmla="*/ 123 h 208"/>
              <a:gd name="T20" fmla="*/ 27 w 169"/>
              <a:gd name="T21" fmla="*/ 126 h 208"/>
              <a:gd name="T22" fmla="*/ 17 w 169"/>
              <a:gd name="T23" fmla="*/ 139 h 208"/>
              <a:gd name="T24" fmla="*/ 24 w 169"/>
              <a:gd name="T25" fmla="*/ 165 h 208"/>
              <a:gd name="T26" fmla="*/ 57 w 169"/>
              <a:gd name="T27" fmla="*/ 182 h 208"/>
              <a:gd name="T28" fmla="*/ 99 w 169"/>
              <a:gd name="T29" fmla="*/ 190 h 208"/>
              <a:gd name="T30" fmla="*/ 117 w 169"/>
              <a:gd name="T31" fmla="*/ 174 h 208"/>
              <a:gd name="T32" fmla="*/ 116 w 169"/>
              <a:gd name="T33" fmla="*/ 155 h 208"/>
              <a:gd name="T34" fmla="*/ 101 w 169"/>
              <a:gd name="T35" fmla="*/ 141 h 208"/>
              <a:gd name="T36" fmla="*/ 77 w 169"/>
              <a:gd name="T37" fmla="*/ 131 h 208"/>
              <a:gd name="T38" fmla="*/ 156 w 169"/>
              <a:gd name="T39" fmla="*/ 29 h 208"/>
              <a:gd name="T40" fmla="*/ 168 w 169"/>
              <a:gd name="T41" fmla="*/ 61 h 208"/>
              <a:gd name="T42" fmla="*/ 160 w 169"/>
              <a:gd name="T43" fmla="*/ 91 h 208"/>
              <a:gd name="T44" fmla="*/ 150 w 169"/>
              <a:gd name="T45" fmla="*/ 106 h 208"/>
              <a:gd name="T46" fmla="*/ 146 w 169"/>
              <a:gd name="T47" fmla="*/ 109 h 208"/>
              <a:gd name="T48" fmla="*/ 142 w 169"/>
              <a:gd name="T49" fmla="*/ 109 h 208"/>
              <a:gd name="T50" fmla="*/ 136 w 169"/>
              <a:gd name="T51" fmla="*/ 107 h 208"/>
              <a:gd name="T52" fmla="*/ 133 w 169"/>
              <a:gd name="T53" fmla="*/ 104 h 208"/>
              <a:gd name="T54" fmla="*/ 136 w 169"/>
              <a:gd name="T55" fmla="*/ 100 h 208"/>
              <a:gd name="T56" fmla="*/ 146 w 169"/>
              <a:gd name="T57" fmla="*/ 88 h 208"/>
              <a:gd name="T58" fmla="*/ 153 w 169"/>
              <a:gd name="T59" fmla="*/ 64 h 208"/>
              <a:gd name="T60" fmla="*/ 146 w 169"/>
              <a:gd name="T61" fmla="*/ 44 h 208"/>
              <a:gd name="T62" fmla="*/ 123 w 169"/>
              <a:gd name="T63" fmla="*/ 36 h 208"/>
              <a:gd name="T64" fmla="*/ 106 w 169"/>
              <a:gd name="T65" fmla="*/ 48 h 208"/>
              <a:gd name="T66" fmla="*/ 97 w 169"/>
              <a:gd name="T67" fmla="*/ 72 h 208"/>
              <a:gd name="T68" fmla="*/ 92 w 169"/>
              <a:gd name="T69" fmla="*/ 83 h 208"/>
              <a:gd name="T70" fmla="*/ 36 w 169"/>
              <a:gd name="T71" fmla="*/ 65 h 208"/>
              <a:gd name="T72" fmla="*/ 32 w 169"/>
              <a:gd name="T73" fmla="*/ 57 h 208"/>
              <a:gd name="T74" fmla="*/ 52 w 169"/>
              <a:gd name="T75" fmla="*/ 1 h 208"/>
              <a:gd name="T76" fmla="*/ 56 w 169"/>
              <a:gd name="T77" fmla="*/ 0 h 208"/>
              <a:gd name="T78" fmla="*/ 64 w 169"/>
              <a:gd name="T79" fmla="*/ 4 h 208"/>
              <a:gd name="T80" fmla="*/ 50 w 169"/>
              <a:gd name="T81" fmla="*/ 51 h 208"/>
              <a:gd name="T82" fmla="*/ 86 w 169"/>
              <a:gd name="T83" fmla="*/ 57 h 208"/>
              <a:gd name="T84" fmla="*/ 98 w 169"/>
              <a:gd name="T85" fmla="*/ 32 h 208"/>
              <a:gd name="T86" fmla="*/ 123 w 169"/>
              <a:gd name="T87" fmla="*/ 17 h 20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69"/>
              <a:gd name="T133" fmla="*/ 0 h 208"/>
              <a:gd name="T134" fmla="*/ 169 w 169"/>
              <a:gd name="T135" fmla="*/ 208 h 20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69" h="208">
                <a:moveTo>
                  <a:pt x="82" y="113"/>
                </a:moveTo>
                <a:cubicBezTo>
                  <a:pt x="91" y="117"/>
                  <a:pt x="100" y="120"/>
                  <a:pt x="107" y="125"/>
                </a:cubicBezTo>
                <a:cubicBezTo>
                  <a:pt x="114" y="129"/>
                  <a:pt x="120" y="134"/>
                  <a:pt x="125" y="139"/>
                </a:cubicBezTo>
                <a:cubicBezTo>
                  <a:pt x="129" y="145"/>
                  <a:pt x="132" y="151"/>
                  <a:pt x="133" y="157"/>
                </a:cubicBezTo>
                <a:cubicBezTo>
                  <a:pt x="134" y="164"/>
                  <a:pt x="133" y="172"/>
                  <a:pt x="131" y="180"/>
                </a:cubicBezTo>
                <a:cubicBezTo>
                  <a:pt x="128" y="188"/>
                  <a:pt x="124" y="194"/>
                  <a:pt x="120" y="198"/>
                </a:cubicBezTo>
                <a:cubicBezTo>
                  <a:pt x="115" y="202"/>
                  <a:pt x="109" y="205"/>
                  <a:pt x="103" y="207"/>
                </a:cubicBezTo>
                <a:cubicBezTo>
                  <a:pt x="96" y="208"/>
                  <a:pt x="89" y="208"/>
                  <a:pt x="81" y="207"/>
                </a:cubicBezTo>
                <a:cubicBezTo>
                  <a:pt x="72" y="205"/>
                  <a:pt x="63" y="203"/>
                  <a:pt x="53" y="200"/>
                </a:cubicBezTo>
                <a:cubicBezTo>
                  <a:pt x="43" y="196"/>
                  <a:pt x="35" y="192"/>
                  <a:pt x="27" y="188"/>
                </a:cubicBezTo>
                <a:cubicBezTo>
                  <a:pt x="20" y="184"/>
                  <a:pt x="14" y="179"/>
                  <a:pt x="10" y="174"/>
                </a:cubicBezTo>
                <a:cubicBezTo>
                  <a:pt x="5" y="168"/>
                  <a:pt x="2" y="162"/>
                  <a:pt x="1" y="156"/>
                </a:cubicBezTo>
                <a:cubicBezTo>
                  <a:pt x="0" y="149"/>
                  <a:pt x="1" y="141"/>
                  <a:pt x="4" y="133"/>
                </a:cubicBezTo>
                <a:cubicBezTo>
                  <a:pt x="6" y="125"/>
                  <a:pt x="10" y="119"/>
                  <a:pt x="15" y="115"/>
                </a:cubicBezTo>
                <a:cubicBezTo>
                  <a:pt x="19" y="110"/>
                  <a:pt x="25" y="108"/>
                  <a:pt x="31" y="106"/>
                </a:cubicBezTo>
                <a:cubicBezTo>
                  <a:pt x="38" y="105"/>
                  <a:pt x="45" y="105"/>
                  <a:pt x="54" y="106"/>
                </a:cubicBezTo>
                <a:cubicBezTo>
                  <a:pt x="62" y="107"/>
                  <a:pt x="71" y="110"/>
                  <a:pt x="82" y="113"/>
                </a:cubicBezTo>
                <a:close/>
                <a:moveTo>
                  <a:pt x="77" y="131"/>
                </a:moveTo>
                <a:cubicBezTo>
                  <a:pt x="71" y="129"/>
                  <a:pt x="65" y="127"/>
                  <a:pt x="60" y="126"/>
                </a:cubicBezTo>
                <a:cubicBezTo>
                  <a:pt x="55" y="124"/>
                  <a:pt x="50" y="123"/>
                  <a:pt x="46" y="123"/>
                </a:cubicBezTo>
                <a:cubicBezTo>
                  <a:pt x="42" y="123"/>
                  <a:pt x="39" y="123"/>
                  <a:pt x="35" y="123"/>
                </a:cubicBezTo>
                <a:cubicBezTo>
                  <a:pt x="32" y="124"/>
                  <a:pt x="29" y="124"/>
                  <a:pt x="27" y="126"/>
                </a:cubicBezTo>
                <a:cubicBezTo>
                  <a:pt x="25" y="127"/>
                  <a:pt x="22" y="129"/>
                  <a:pt x="21" y="131"/>
                </a:cubicBezTo>
                <a:cubicBezTo>
                  <a:pt x="19" y="133"/>
                  <a:pt x="18" y="136"/>
                  <a:pt x="17" y="139"/>
                </a:cubicBezTo>
                <a:cubicBezTo>
                  <a:pt x="15" y="144"/>
                  <a:pt x="15" y="149"/>
                  <a:pt x="16" y="153"/>
                </a:cubicBezTo>
                <a:cubicBezTo>
                  <a:pt x="17" y="158"/>
                  <a:pt x="20" y="162"/>
                  <a:pt x="24" y="165"/>
                </a:cubicBezTo>
                <a:cubicBezTo>
                  <a:pt x="28" y="169"/>
                  <a:pt x="32" y="172"/>
                  <a:pt x="38" y="174"/>
                </a:cubicBezTo>
                <a:cubicBezTo>
                  <a:pt x="44" y="177"/>
                  <a:pt x="50" y="180"/>
                  <a:pt x="57" y="182"/>
                </a:cubicBezTo>
                <a:cubicBezTo>
                  <a:pt x="67" y="185"/>
                  <a:pt x="75" y="188"/>
                  <a:pt x="81" y="189"/>
                </a:cubicBezTo>
                <a:cubicBezTo>
                  <a:pt x="88" y="190"/>
                  <a:pt x="94" y="191"/>
                  <a:pt x="99" y="190"/>
                </a:cubicBezTo>
                <a:cubicBezTo>
                  <a:pt x="104" y="189"/>
                  <a:pt x="108" y="188"/>
                  <a:pt x="111" y="185"/>
                </a:cubicBezTo>
                <a:cubicBezTo>
                  <a:pt x="114" y="182"/>
                  <a:pt x="116" y="179"/>
                  <a:pt x="117" y="174"/>
                </a:cubicBezTo>
                <a:cubicBezTo>
                  <a:pt x="119" y="171"/>
                  <a:pt x="119" y="167"/>
                  <a:pt x="119" y="164"/>
                </a:cubicBezTo>
                <a:cubicBezTo>
                  <a:pt x="119" y="161"/>
                  <a:pt x="118" y="158"/>
                  <a:pt x="116" y="155"/>
                </a:cubicBezTo>
                <a:cubicBezTo>
                  <a:pt x="115" y="153"/>
                  <a:pt x="113" y="150"/>
                  <a:pt x="110" y="148"/>
                </a:cubicBezTo>
                <a:cubicBezTo>
                  <a:pt x="108" y="146"/>
                  <a:pt x="105" y="143"/>
                  <a:pt x="101" y="141"/>
                </a:cubicBezTo>
                <a:cubicBezTo>
                  <a:pt x="98" y="139"/>
                  <a:pt x="94" y="137"/>
                  <a:pt x="90" y="136"/>
                </a:cubicBezTo>
                <a:cubicBezTo>
                  <a:pt x="86" y="134"/>
                  <a:pt x="82" y="132"/>
                  <a:pt x="77" y="131"/>
                </a:cubicBezTo>
                <a:close/>
                <a:moveTo>
                  <a:pt x="139" y="20"/>
                </a:moveTo>
                <a:cubicBezTo>
                  <a:pt x="146" y="22"/>
                  <a:pt x="151" y="25"/>
                  <a:pt x="156" y="29"/>
                </a:cubicBezTo>
                <a:cubicBezTo>
                  <a:pt x="160" y="33"/>
                  <a:pt x="163" y="38"/>
                  <a:pt x="165" y="43"/>
                </a:cubicBezTo>
                <a:cubicBezTo>
                  <a:pt x="168" y="49"/>
                  <a:pt x="169" y="55"/>
                  <a:pt x="168" y="61"/>
                </a:cubicBezTo>
                <a:cubicBezTo>
                  <a:pt x="168" y="67"/>
                  <a:pt x="167" y="74"/>
                  <a:pt x="165" y="81"/>
                </a:cubicBezTo>
                <a:cubicBezTo>
                  <a:pt x="163" y="85"/>
                  <a:pt x="162" y="88"/>
                  <a:pt x="160" y="91"/>
                </a:cubicBezTo>
                <a:cubicBezTo>
                  <a:pt x="158" y="95"/>
                  <a:pt x="157" y="97"/>
                  <a:pt x="155" y="100"/>
                </a:cubicBezTo>
                <a:cubicBezTo>
                  <a:pt x="153" y="102"/>
                  <a:pt x="152" y="104"/>
                  <a:pt x="150" y="106"/>
                </a:cubicBezTo>
                <a:cubicBezTo>
                  <a:pt x="149" y="107"/>
                  <a:pt x="148" y="108"/>
                  <a:pt x="147" y="108"/>
                </a:cubicBezTo>
                <a:cubicBezTo>
                  <a:pt x="147" y="109"/>
                  <a:pt x="146" y="109"/>
                  <a:pt x="146" y="109"/>
                </a:cubicBezTo>
                <a:cubicBezTo>
                  <a:pt x="145" y="109"/>
                  <a:pt x="145" y="109"/>
                  <a:pt x="144" y="109"/>
                </a:cubicBezTo>
                <a:cubicBezTo>
                  <a:pt x="144" y="109"/>
                  <a:pt x="143" y="109"/>
                  <a:pt x="142" y="109"/>
                </a:cubicBezTo>
                <a:cubicBezTo>
                  <a:pt x="141" y="108"/>
                  <a:pt x="140" y="108"/>
                  <a:pt x="139" y="108"/>
                </a:cubicBezTo>
                <a:cubicBezTo>
                  <a:pt x="138" y="107"/>
                  <a:pt x="137" y="107"/>
                  <a:pt x="136" y="107"/>
                </a:cubicBezTo>
                <a:cubicBezTo>
                  <a:pt x="135" y="106"/>
                  <a:pt x="135" y="106"/>
                  <a:pt x="134" y="105"/>
                </a:cubicBezTo>
                <a:cubicBezTo>
                  <a:pt x="134" y="105"/>
                  <a:pt x="133" y="104"/>
                  <a:pt x="133" y="104"/>
                </a:cubicBezTo>
                <a:cubicBezTo>
                  <a:pt x="133" y="104"/>
                  <a:pt x="133" y="103"/>
                  <a:pt x="133" y="103"/>
                </a:cubicBezTo>
                <a:cubicBezTo>
                  <a:pt x="134" y="102"/>
                  <a:pt x="134" y="101"/>
                  <a:pt x="136" y="100"/>
                </a:cubicBezTo>
                <a:cubicBezTo>
                  <a:pt x="137" y="99"/>
                  <a:pt x="138" y="97"/>
                  <a:pt x="140" y="96"/>
                </a:cubicBezTo>
                <a:cubicBezTo>
                  <a:pt x="142" y="94"/>
                  <a:pt x="144" y="91"/>
                  <a:pt x="146" y="88"/>
                </a:cubicBezTo>
                <a:cubicBezTo>
                  <a:pt x="148" y="85"/>
                  <a:pt x="149" y="81"/>
                  <a:pt x="151" y="76"/>
                </a:cubicBezTo>
                <a:cubicBezTo>
                  <a:pt x="152" y="72"/>
                  <a:pt x="153" y="68"/>
                  <a:pt x="153" y="64"/>
                </a:cubicBezTo>
                <a:cubicBezTo>
                  <a:pt x="154" y="60"/>
                  <a:pt x="153" y="57"/>
                  <a:pt x="152" y="53"/>
                </a:cubicBezTo>
                <a:cubicBezTo>
                  <a:pt x="151" y="50"/>
                  <a:pt x="149" y="47"/>
                  <a:pt x="146" y="44"/>
                </a:cubicBezTo>
                <a:cubicBezTo>
                  <a:pt x="143" y="42"/>
                  <a:pt x="139" y="40"/>
                  <a:pt x="134" y="38"/>
                </a:cubicBezTo>
                <a:cubicBezTo>
                  <a:pt x="130" y="37"/>
                  <a:pt x="127" y="36"/>
                  <a:pt x="123" y="36"/>
                </a:cubicBezTo>
                <a:cubicBezTo>
                  <a:pt x="120" y="36"/>
                  <a:pt x="117" y="37"/>
                  <a:pt x="114" y="39"/>
                </a:cubicBezTo>
                <a:cubicBezTo>
                  <a:pt x="111" y="41"/>
                  <a:pt x="108" y="44"/>
                  <a:pt x="106" y="48"/>
                </a:cubicBezTo>
                <a:cubicBezTo>
                  <a:pt x="103" y="51"/>
                  <a:pt x="101" y="56"/>
                  <a:pt x="99" y="61"/>
                </a:cubicBezTo>
                <a:cubicBezTo>
                  <a:pt x="98" y="65"/>
                  <a:pt x="97" y="69"/>
                  <a:pt x="97" y="72"/>
                </a:cubicBezTo>
                <a:cubicBezTo>
                  <a:pt x="96" y="75"/>
                  <a:pt x="95" y="77"/>
                  <a:pt x="94" y="80"/>
                </a:cubicBezTo>
                <a:cubicBezTo>
                  <a:pt x="94" y="81"/>
                  <a:pt x="93" y="83"/>
                  <a:pt x="92" y="83"/>
                </a:cubicBezTo>
                <a:cubicBezTo>
                  <a:pt x="91" y="84"/>
                  <a:pt x="89" y="83"/>
                  <a:pt x="87" y="83"/>
                </a:cubicBezTo>
                <a:lnTo>
                  <a:pt x="36" y="65"/>
                </a:lnTo>
                <a:cubicBezTo>
                  <a:pt x="34" y="64"/>
                  <a:pt x="33" y="63"/>
                  <a:pt x="32" y="62"/>
                </a:cubicBezTo>
                <a:cubicBezTo>
                  <a:pt x="31" y="61"/>
                  <a:pt x="31" y="59"/>
                  <a:pt x="32" y="57"/>
                </a:cubicBezTo>
                <a:lnTo>
                  <a:pt x="51" y="2"/>
                </a:lnTo>
                <a:cubicBezTo>
                  <a:pt x="51" y="2"/>
                  <a:pt x="51" y="1"/>
                  <a:pt x="52" y="1"/>
                </a:cubicBezTo>
                <a:cubicBezTo>
                  <a:pt x="52" y="0"/>
                  <a:pt x="53" y="0"/>
                  <a:pt x="53" y="0"/>
                </a:cubicBezTo>
                <a:cubicBezTo>
                  <a:pt x="54" y="0"/>
                  <a:pt x="55" y="0"/>
                  <a:pt x="56" y="0"/>
                </a:cubicBezTo>
                <a:cubicBezTo>
                  <a:pt x="57" y="0"/>
                  <a:pt x="58" y="1"/>
                  <a:pt x="59" y="1"/>
                </a:cubicBezTo>
                <a:cubicBezTo>
                  <a:pt x="61" y="2"/>
                  <a:pt x="63" y="3"/>
                  <a:pt x="64" y="4"/>
                </a:cubicBezTo>
                <a:cubicBezTo>
                  <a:pt x="65" y="5"/>
                  <a:pt x="66" y="6"/>
                  <a:pt x="65" y="7"/>
                </a:cubicBezTo>
                <a:lnTo>
                  <a:pt x="50" y="51"/>
                </a:lnTo>
                <a:lnTo>
                  <a:pt x="85" y="63"/>
                </a:lnTo>
                <a:cubicBezTo>
                  <a:pt x="85" y="61"/>
                  <a:pt x="86" y="59"/>
                  <a:pt x="86" y="57"/>
                </a:cubicBezTo>
                <a:cubicBezTo>
                  <a:pt x="87" y="54"/>
                  <a:pt x="88" y="52"/>
                  <a:pt x="89" y="49"/>
                </a:cubicBezTo>
                <a:cubicBezTo>
                  <a:pt x="91" y="42"/>
                  <a:pt x="94" y="36"/>
                  <a:pt x="98" y="32"/>
                </a:cubicBezTo>
                <a:cubicBezTo>
                  <a:pt x="101" y="27"/>
                  <a:pt x="105" y="24"/>
                  <a:pt x="109" y="21"/>
                </a:cubicBezTo>
                <a:cubicBezTo>
                  <a:pt x="114" y="19"/>
                  <a:pt x="118" y="18"/>
                  <a:pt x="123" y="17"/>
                </a:cubicBezTo>
                <a:cubicBezTo>
                  <a:pt x="128" y="17"/>
                  <a:pt x="134" y="18"/>
                  <a:pt x="139" y="20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2" name="Freeform 369"/>
          <p:cNvSpPr>
            <a:spLocks noEditPoints="1"/>
          </p:cNvSpPr>
          <p:nvPr/>
        </p:nvSpPr>
        <p:spPr bwMode="auto">
          <a:xfrm>
            <a:off x="7583488" y="3248025"/>
            <a:ext cx="188912" cy="150813"/>
          </a:xfrm>
          <a:custGeom>
            <a:avLst/>
            <a:gdLst>
              <a:gd name="T0" fmla="*/ 107 w 168"/>
              <a:gd name="T1" fmla="*/ 125 h 208"/>
              <a:gd name="T2" fmla="*/ 133 w 168"/>
              <a:gd name="T3" fmla="*/ 158 h 208"/>
              <a:gd name="T4" fmla="*/ 119 w 168"/>
              <a:gd name="T5" fmla="*/ 198 h 208"/>
              <a:gd name="T6" fmla="*/ 80 w 168"/>
              <a:gd name="T7" fmla="*/ 207 h 208"/>
              <a:gd name="T8" fmla="*/ 27 w 168"/>
              <a:gd name="T9" fmla="*/ 189 h 208"/>
              <a:gd name="T10" fmla="*/ 1 w 168"/>
              <a:gd name="T11" fmla="*/ 156 h 208"/>
              <a:gd name="T12" fmla="*/ 14 w 168"/>
              <a:gd name="T13" fmla="*/ 115 h 208"/>
              <a:gd name="T14" fmla="*/ 53 w 168"/>
              <a:gd name="T15" fmla="*/ 106 h 208"/>
              <a:gd name="T16" fmla="*/ 77 w 168"/>
              <a:gd name="T17" fmla="*/ 131 h 208"/>
              <a:gd name="T18" fmla="*/ 46 w 168"/>
              <a:gd name="T19" fmla="*/ 123 h 208"/>
              <a:gd name="T20" fmla="*/ 27 w 168"/>
              <a:gd name="T21" fmla="*/ 126 h 208"/>
              <a:gd name="T22" fmla="*/ 16 w 168"/>
              <a:gd name="T23" fmla="*/ 139 h 208"/>
              <a:gd name="T24" fmla="*/ 23 w 168"/>
              <a:gd name="T25" fmla="*/ 165 h 208"/>
              <a:gd name="T26" fmla="*/ 57 w 168"/>
              <a:gd name="T27" fmla="*/ 183 h 208"/>
              <a:gd name="T28" fmla="*/ 99 w 168"/>
              <a:gd name="T29" fmla="*/ 190 h 208"/>
              <a:gd name="T30" fmla="*/ 117 w 168"/>
              <a:gd name="T31" fmla="*/ 174 h 208"/>
              <a:gd name="T32" fmla="*/ 116 w 168"/>
              <a:gd name="T33" fmla="*/ 156 h 208"/>
              <a:gd name="T34" fmla="*/ 101 w 168"/>
              <a:gd name="T35" fmla="*/ 142 h 208"/>
              <a:gd name="T36" fmla="*/ 77 w 168"/>
              <a:gd name="T37" fmla="*/ 131 h 208"/>
              <a:gd name="T38" fmla="*/ 155 w 168"/>
              <a:gd name="T39" fmla="*/ 30 h 208"/>
              <a:gd name="T40" fmla="*/ 168 w 168"/>
              <a:gd name="T41" fmla="*/ 61 h 208"/>
              <a:gd name="T42" fmla="*/ 160 w 168"/>
              <a:gd name="T43" fmla="*/ 92 h 208"/>
              <a:gd name="T44" fmla="*/ 150 w 168"/>
              <a:gd name="T45" fmla="*/ 106 h 208"/>
              <a:gd name="T46" fmla="*/ 145 w 168"/>
              <a:gd name="T47" fmla="*/ 109 h 208"/>
              <a:gd name="T48" fmla="*/ 142 w 168"/>
              <a:gd name="T49" fmla="*/ 109 h 208"/>
              <a:gd name="T50" fmla="*/ 136 w 168"/>
              <a:gd name="T51" fmla="*/ 107 h 208"/>
              <a:gd name="T52" fmla="*/ 133 w 168"/>
              <a:gd name="T53" fmla="*/ 104 h 208"/>
              <a:gd name="T54" fmla="*/ 135 w 168"/>
              <a:gd name="T55" fmla="*/ 100 h 208"/>
              <a:gd name="T56" fmla="*/ 145 w 168"/>
              <a:gd name="T57" fmla="*/ 88 h 208"/>
              <a:gd name="T58" fmla="*/ 153 w 168"/>
              <a:gd name="T59" fmla="*/ 64 h 208"/>
              <a:gd name="T60" fmla="*/ 145 w 168"/>
              <a:gd name="T61" fmla="*/ 45 h 208"/>
              <a:gd name="T62" fmla="*/ 123 w 168"/>
              <a:gd name="T63" fmla="*/ 36 h 208"/>
              <a:gd name="T64" fmla="*/ 105 w 168"/>
              <a:gd name="T65" fmla="*/ 48 h 208"/>
              <a:gd name="T66" fmla="*/ 96 w 168"/>
              <a:gd name="T67" fmla="*/ 72 h 208"/>
              <a:gd name="T68" fmla="*/ 91 w 168"/>
              <a:gd name="T69" fmla="*/ 83 h 208"/>
              <a:gd name="T70" fmla="*/ 36 w 168"/>
              <a:gd name="T71" fmla="*/ 65 h 208"/>
              <a:gd name="T72" fmla="*/ 31 w 168"/>
              <a:gd name="T73" fmla="*/ 58 h 208"/>
              <a:gd name="T74" fmla="*/ 51 w 168"/>
              <a:gd name="T75" fmla="*/ 1 h 208"/>
              <a:gd name="T76" fmla="*/ 55 w 168"/>
              <a:gd name="T77" fmla="*/ 0 h 208"/>
              <a:gd name="T78" fmla="*/ 64 w 168"/>
              <a:gd name="T79" fmla="*/ 4 h 208"/>
              <a:gd name="T80" fmla="*/ 50 w 168"/>
              <a:gd name="T81" fmla="*/ 52 h 208"/>
              <a:gd name="T82" fmla="*/ 86 w 168"/>
              <a:gd name="T83" fmla="*/ 57 h 208"/>
              <a:gd name="T84" fmla="*/ 97 w 168"/>
              <a:gd name="T85" fmla="*/ 32 h 208"/>
              <a:gd name="T86" fmla="*/ 123 w 168"/>
              <a:gd name="T87" fmla="*/ 18 h 208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68"/>
              <a:gd name="T133" fmla="*/ 0 h 208"/>
              <a:gd name="T134" fmla="*/ 168 w 168"/>
              <a:gd name="T135" fmla="*/ 208 h 208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68" h="208">
                <a:moveTo>
                  <a:pt x="81" y="114"/>
                </a:moveTo>
                <a:cubicBezTo>
                  <a:pt x="91" y="117"/>
                  <a:pt x="99" y="121"/>
                  <a:pt x="107" y="125"/>
                </a:cubicBezTo>
                <a:cubicBezTo>
                  <a:pt x="114" y="129"/>
                  <a:pt x="120" y="134"/>
                  <a:pt x="124" y="139"/>
                </a:cubicBezTo>
                <a:cubicBezTo>
                  <a:pt x="129" y="145"/>
                  <a:pt x="132" y="151"/>
                  <a:pt x="133" y="158"/>
                </a:cubicBezTo>
                <a:cubicBezTo>
                  <a:pt x="134" y="164"/>
                  <a:pt x="133" y="172"/>
                  <a:pt x="130" y="180"/>
                </a:cubicBezTo>
                <a:cubicBezTo>
                  <a:pt x="128" y="188"/>
                  <a:pt x="124" y="194"/>
                  <a:pt x="119" y="198"/>
                </a:cubicBezTo>
                <a:cubicBezTo>
                  <a:pt x="115" y="203"/>
                  <a:pt x="109" y="206"/>
                  <a:pt x="103" y="207"/>
                </a:cubicBezTo>
                <a:cubicBezTo>
                  <a:pt x="96" y="208"/>
                  <a:pt x="89" y="208"/>
                  <a:pt x="80" y="207"/>
                </a:cubicBezTo>
                <a:cubicBezTo>
                  <a:pt x="72" y="206"/>
                  <a:pt x="62" y="203"/>
                  <a:pt x="52" y="200"/>
                </a:cubicBezTo>
                <a:cubicBezTo>
                  <a:pt x="43" y="197"/>
                  <a:pt x="34" y="193"/>
                  <a:pt x="27" y="189"/>
                </a:cubicBezTo>
                <a:cubicBezTo>
                  <a:pt x="20" y="184"/>
                  <a:pt x="14" y="179"/>
                  <a:pt x="9" y="174"/>
                </a:cubicBezTo>
                <a:cubicBezTo>
                  <a:pt x="5" y="169"/>
                  <a:pt x="2" y="163"/>
                  <a:pt x="1" y="156"/>
                </a:cubicBezTo>
                <a:cubicBezTo>
                  <a:pt x="0" y="149"/>
                  <a:pt x="0" y="142"/>
                  <a:pt x="3" y="134"/>
                </a:cubicBezTo>
                <a:cubicBezTo>
                  <a:pt x="6" y="126"/>
                  <a:pt x="10" y="120"/>
                  <a:pt x="14" y="115"/>
                </a:cubicBezTo>
                <a:cubicBezTo>
                  <a:pt x="19" y="111"/>
                  <a:pt x="24" y="108"/>
                  <a:pt x="31" y="106"/>
                </a:cubicBezTo>
                <a:cubicBezTo>
                  <a:pt x="37" y="105"/>
                  <a:pt x="45" y="105"/>
                  <a:pt x="53" y="106"/>
                </a:cubicBezTo>
                <a:cubicBezTo>
                  <a:pt x="62" y="108"/>
                  <a:pt x="71" y="110"/>
                  <a:pt x="81" y="114"/>
                </a:cubicBezTo>
                <a:close/>
                <a:moveTo>
                  <a:pt x="77" y="131"/>
                </a:moveTo>
                <a:cubicBezTo>
                  <a:pt x="70" y="129"/>
                  <a:pt x="65" y="127"/>
                  <a:pt x="60" y="126"/>
                </a:cubicBezTo>
                <a:cubicBezTo>
                  <a:pt x="55" y="125"/>
                  <a:pt x="50" y="124"/>
                  <a:pt x="46" y="123"/>
                </a:cubicBezTo>
                <a:cubicBezTo>
                  <a:pt x="42" y="123"/>
                  <a:pt x="38" y="123"/>
                  <a:pt x="35" y="123"/>
                </a:cubicBezTo>
                <a:cubicBezTo>
                  <a:pt x="32" y="124"/>
                  <a:pt x="29" y="125"/>
                  <a:pt x="27" y="126"/>
                </a:cubicBezTo>
                <a:cubicBezTo>
                  <a:pt x="24" y="127"/>
                  <a:pt x="22" y="129"/>
                  <a:pt x="20" y="131"/>
                </a:cubicBezTo>
                <a:cubicBezTo>
                  <a:pt x="19" y="133"/>
                  <a:pt x="17" y="136"/>
                  <a:pt x="16" y="139"/>
                </a:cubicBezTo>
                <a:cubicBezTo>
                  <a:pt x="15" y="145"/>
                  <a:pt x="14" y="149"/>
                  <a:pt x="16" y="154"/>
                </a:cubicBezTo>
                <a:cubicBezTo>
                  <a:pt x="17" y="158"/>
                  <a:pt x="20" y="162"/>
                  <a:pt x="23" y="165"/>
                </a:cubicBezTo>
                <a:cubicBezTo>
                  <a:pt x="27" y="169"/>
                  <a:pt x="32" y="172"/>
                  <a:pt x="38" y="175"/>
                </a:cubicBezTo>
                <a:cubicBezTo>
                  <a:pt x="44" y="178"/>
                  <a:pt x="50" y="180"/>
                  <a:pt x="57" y="183"/>
                </a:cubicBezTo>
                <a:cubicBezTo>
                  <a:pt x="66" y="186"/>
                  <a:pt x="74" y="188"/>
                  <a:pt x="81" y="189"/>
                </a:cubicBezTo>
                <a:cubicBezTo>
                  <a:pt x="88" y="191"/>
                  <a:pt x="94" y="191"/>
                  <a:pt x="99" y="190"/>
                </a:cubicBezTo>
                <a:cubicBezTo>
                  <a:pt x="103" y="189"/>
                  <a:pt x="107" y="188"/>
                  <a:pt x="110" y="185"/>
                </a:cubicBezTo>
                <a:cubicBezTo>
                  <a:pt x="113" y="183"/>
                  <a:pt x="115" y="179"/>
                  <a:pt x="117" y="174"/>
                </a:cubicBezTo>
                <a:cubicBezTo>
                  <a:pt x="118" y="171"/>
                  <a:pt x="119" y="168"/>
                  <a:pt x="119" y="164"/>
                </a:cubicBezTo>
                <a:cubicBezTo>
                  <a:pt x="118" y="161"/>
                  <a:pt x="118" y="158"/>
                  <a:pt x="116" y="156"/>
                </a:cubicBezTo>
                <a:cubicBezTo>
                  <a:pt x="115" y="153"/>
                  <a:pt x="113" y="150"/>
                  <a:pt x="110" y="148"/>
                </a:cubicBezTo>
                <a:cubicBezTo>
                  <a:pt x="107" y="146"/>
                  <a:pt x="104" y="144"/>
                  <a:pt x="101" y="142"/>
                </a:cubicBezTo>
                <a:cubicBezTo>
                  <a:pt x="98" y="140"/>
                  <a:pt x="94" y="138"/>
                  <a:pt x="90" y="136"/>
                </a:cubicBezTo>
                <a:cubicBezTo>
                  <a:pt x="86" y="134"/>
                  <a:pt x="81" y="133"/>
                  <a:pt x="77" y="131"/>
                </a:cubicBezTo>
                <a:close/>
                <a:moveTo>
                  <a:pt x="139" y="20"/>
                </a:moveTo>
                <a:cubicBezTo>
                  <a:pt x="145" y="23"/>
                  <a:pt x="151" y="26"/>
                  <a:pt x="155" y="30"/>
                </a:cubicBezTo>
                <a:cubicBezTo>
                  <a:pt x="160" y="34"/>
                  <a:pt x="163" y="38"/>
                  <a:pt x="165" y="44"/>
                </a:cubicBezTo>
                <a:cubicBezTo>
                  <a:pt x="167" y="49"/>
                  <a:pt x="168" y="55"/>
                  <a:pt x="168" y="61"/>
                </a:cubicBezTo>
                <a:cubicBezTo>
                  <a:pt x="168" y="67"/>
                  <a:pt x="167" y="74"/>
                  <a:pt x="164" y="81"/>
                </a:cubicBezTo>
                <a:cubicBezTo>
                  <a:pt x="163" y="85"/>
                  <a:pt x="162" y="88"/>
                  <a:pt x="160" y="92"/>
                </a:cubicBezTo>
                <a:cubicBezTo>
                  <a:pt x="158" y="95"/>
                  <a:pt x="156" y="98"/>
                  <a:pt x="155" y="100"/>
                </a:cubicBezTo>
                <a:cubicBezTo>
                  <a:pt x="153" y="103"/>
                  <a:pt x="151" y="105"/>
                  <a:pt x="150" y="106"/>
                </a:cubicBezTo>
                <a:cubicBezTo>
                  <a:pt x="149" y="107"/>
                  <a:pt x="148" y="108"/>
                  <a:pt x="147" y="109"/>
                </a:cubicBezTo>
                <a:cubicBezTo>
                  <a:pt x="146" y="109"/>
                  <a:pt x="146" y="109"/>
                  <a:pt x="145" y="109"/>
                </a:cubicBezTo>
                <a:cubicBezTo>
                  <a:pt x="145" y="109"/>
                  <a:pt x="144" y="109"/>
                  <a:pt x="144" y="109"/>
                </a:cubicBezTo>
                <a:cubicBezTo>
                  <a:pt x="143" y="109"/>
                  <a:pt x="143" y="109"/>
                  <a:pt x="142" y="109"/>
                </a:cubicBezTo>
                <a:cubicBezTo>
                  <a:pt x="141" y="109"/>
                  <a:pt x="140" y="108"/>
                  <a:pt x="139" y="108"/>
                </a:cubicBezTo>
                <a:cubicBezTo>
                  <a:pt x="138" y="108"/>
                  <a:pt x="137" y="107"/>
                  <a:pt x="136" y="107"/>
                </a:cubicBezTo>
                <a:cubicBezTo>
                  <a:pt x="135" y="106"/>
                  <a:pt x="134" y="106"/>
                  <a:pt x="134" y="106"/>
                </a:cubicBezTo>
                <a:cubicBezTo>
                  <a:pt x="133" y="105"/>
                  <a:pt x="133" y="105"/>
                  <a:pt x="133" y="104"/>
                </a:cubicBezTo>
                <a:cubicBezTo>
                  <a:pt x="133" y="104"/>
                  <a:pt x="133" y="103"/>
                  <a:pt x="133" y="103"/>
                </a:cubicBezTo>
                <a:cubicBezTo>
                  <a:pt x="133" y="102"/>
                  <a:pt x="134" y="101"/>
                  <a:pt x="135" y="100"/>
                </a:cubicBezTo>
                <a:cubicBezTo>
                  <a:pt x="136" y="99"/>
                  <a:pt x="138" y="98"/>
                  <a:pt x="140" y="96"/>
                </a:cubicBezTo>
                <a:cubicBezTo>
                  <a:pt x="141" y="94"/>
                  <a:pt x="143" y="91"/>
                  <a:pt x="145" y="88"/>
                </a:cubicBezTo>
                <a:cubicBezTo>
                  <a:pt x="147" y="85"/>
                  <a:pt x="149" y="81"/>
                  <a:pt x="151" y="77"/>
                </a:cubicBezTo>
                <a:cubicBezTo>
                  <a:pt x="152" y="72"/>
                  <a:pt x="153" y="68"/>
                  <a:pt x="153" y="64"/>
                </a:cubicBezTo>
                <a:cubicBezTo>
                  <a:pt x="153" y="60"/>
                  <a:pt x="153" y="57"/>
                  <a:pt x="151" y="54"/>
                </a:cubicBezTo>
                <a:cubicBezTo>
                  <a:pt x="150" y="50"/>
                  <a:pt x="148" y="47"/>
                  <a:pt x="145" y="45"/>
                </a:cubicBezTo>
                <a:cubicBezTo>
                  <a:pt x="143" y="42"/>
                  <a:pt x="139" y="40"/>
                  <a:pt x="134" y="38"/>
                </a:cubicBezTo>
                <a:cubicBezTo>
                  <a:pt x="130" y="37"/>
                  <a:pt x="126" y="36"/>
                  <a:pt x="123" y="36"/>
                </a:cubicBezTo>
                <a:cubicBezTo>
                  <a:pt x="119" y="37"/>
                  <a:pt x="116" y="38"/>
                  <a:pt x="113" y="40"/>
                </a:cubicBezTo>
                <a:cubicBezTo>
                  <a:pt x="110" y="42"/>
                  <a:pt x="108" y="44"/>
                  <a:pt x="105" y="48"/>
                </a:cubicBezTo>
                <a:cubicBezTo>
                  <a:pt x="103" y="52"/>
                  <a:pt x="101" y="56"/>
                  <a:pt x="99" y="62"/>
                </a:cubicBezTo>
                <a:cubicBezTo>
                  <a:pt x="98" y="66"/>
                  <a:pt x="97" y="69"/>
                  <a:pt x="96" y="72"/>
                </a:cubicBezTo>
                <a:cubicBezTo>
                  <a:pt x="96" y="75"/>
                  <a:pt x="95" y="78"/>
                  <a:pt x="94" y="80"/>
                </a:cubicBezTo>
                <a:cubicBezTo>
                  <a:pt x="93" y="82"/>
                  <a:pt x="93" y="83"/>
                  <a:pt x="91" y="83"/>
                </a:cubicBezTo>
                <a:cubicBezTo>
                  <a:pt x="90" y="84"/>
                  <a:pt x="89" y="84"/>
                  <a:pt x="86" y="83"/>
                </a:cubicBezTo>
                <a:lnTo>
                  <a:pt x="36" y="65"/>
                </a:lnTo>
                <a:cubicBezTo>
                  <a:pt x="34" y="65"/>
                  <a:pt x="32" y="64"/>
                  <a:pt x="31" y="62"/>
                </a:cubicBezTo>
                <a:cubicBezTo>
                  <a:pt x="31" y="61"/>
                  <a:pt x="31" y="59"/>
                  <a:pt x="31" y="58"/>
                </a:cubicBezTo>
                <a:lnTo>
                  <a:pt x="50" y="3"/>
                </a:lnTo>
                <a:cubicBezTo>
                  <a:pt x="51" y="2"/>
                  <a:pt x="51" y="2"/>
                  <a:pt x="51" y="1"/>
                </a:cubicBezTo>
                <a:cubicBezTo>
                  <a:pt x="52" y="1"/>
                  <a:pt x="52" y="1"/>
                  <a:pt x="53" y="0"/>
                </a:cubicBezTo>
                <a:cubicBezTo>
                  <a:pt x="54" y="0"/>
                  <a:pt x="55" y="0"/>
                  <a:pt x="55" y="0"/>
                </a:cubicBezTo>
                <a:cubicBezTo>
                  <a:pt x="56" y="1"/>
                  <a:pt x="58" y="1"/>
                  <a:pt x="59" y="1"/>
                </a:cubicBezTo>
                <a:cubicBezTo>
                  <a:pt x="61" y="2"/>
                  <a:pt x="63" y="3"/>
                  <a:pt x="64" y="4"/>
                </a:cubicBezTo>
                <a:cubicBezTo>
                  <a:pt x="65" y="5"/>
                  <a:pt x="65" y="6"/>
                  <a:pt x="65" y="7"/>
                </a:cubicBezTo>
                <a:lnTo>
                  <a:pt x="50" y="52"/>
                </a:lnTo>
                <a:lnTo>
                  <a:pt x="84" y="64"/>
                </a:lnTo>
                <a:cubicBezTo>
                  <a:pt x="85" y="61"/>
                  <a:pt x="85" y="59"/>
                  <a:pt x="86" y="57"/>
                </a:cubicBezTo>
                <a:cubicBezTo>
                  <a:pt x="87" y="55"/>
                  <a:pt x="88" y="52"/>
                  <a:pt x="89" y="49"/>
                </a:cubicBezTo>
                <a:cubicBezTo>
                  <a:pt x="91" y="42"/>
                  <a:pt x="94" y="37"/>
                  <a:pt x="97" y="32"/>
                </a:cubicBezTo>
                <a:cubicBezTo>
                  <a:pt x="101" y="27"/>
                  <a:pt x="105" y="24"/>
                  <a:pt x="109" y="22"/>
                </a:cubicBezTo>
                <a:cubicBezTo>
                  <a:pt x="113" y="19"/>
                  <a:pt x="118" y="18"/>
                  <a:pt x="123" y="18"/>
                </a:cubicBezTo>
                <a:cubicBezTo>
                  <a:pt x="128" y="18"/>
                  <a:pt x="133" y="18"/>
                  <a:pt x="139" y="20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3" name="Freeform 370"/>
          <p:cNvSpPr>
            <a:spLocks/>
          </p:cNvSpPr>
          <p:nvPr/>
        </p:nvSpPr>
        <p:spPr bwMode="auto">
          <a:xfrm>
            <a:off x="7732713" y="3209925"/>
            <a:ext cx="30162" cy="34925"/>
          </a:xfrm>
          <a:custGeom>
            <a:avLst/>
            <a:gdLst>
              <a:gd name="T0" fmla="*/ 22 w 27"/>
              <a:gd name="T1" fmla="*/ 1 h 49"/>
              <a:gd name="T2" fmla="*/ 26 w 27"/>
              <a:gd name="T3" fmla="*/ 4 h 49"/>
              <a:gd name="T4" fmla="*/ 27 w 27"/>
              <a:gd name="T5" fmla="*/ 7 h 49"/>
              <a:gd name="T6" fmla="*/ 13 w 27"/>
              <a:gd name="T7" fmla="*/ 47 h 49"/>
              <a:gd name="T8" fmla="*/ 11 w 27"/>
              <a:gd name="T9" fmla="*/ 49 h 49"/>
              <a:gd name="T10" fmla="*/ 5 w 27"/>
              <a:gd name="T11" fmla="*/ 48 h 49"/>
              <a:gd name="T12" fmla="*/ 1 w 27"/>
              <a:gd name="T13" fmla="*/ 45 h 49"/>
              <a:gd name="T14" fmla="*/ 0 w 27"/>
              <a:gd name="T15" fmla="*/ 42 h 49"/>
              <a:gd name="T16" fmla="*/ 14 w 27"/>
              <a:gd name="T17" fmla="*/ 2 h 49"/>
              <a:gd name="T18" fmla="*/ 15 w 27"/>
              <a:gd name="T19" fmla="*/ 1 h 49"/>
              <a:gd name="T20" fmla="*/ 16 w 27"/>
              <a:gd name="T21" fmla="*/ 0 h 49"/>
              <a:gd name="T22" fmla="*/ 18 w 27"/>
              <a:gd name="T23" fmla="*/ 0 h 49"/>
              <a:gd name="T24" fmla="*/ 22 w 27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"/>
              <a:gd name="T40" fmla="*/ 0 h 49"/>
              <a:gd name="T41" fmla="*/ 27 w 27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" h="49">
                <a:moveTo>
                  <a:pt x="22" y="1"/>
                </a:moveTo>
                <a:cubicBezTo>
                  <a:pt x="24" y="2"/>
                  <a:pt x="26" y="3"/>
                  <a:pt x="26" y="4"/>
                </a:cubicBezTo>
                <a:cubicBezTo>
                  <a:pt x="27" y="5"/>
                  <a:pt x="27" y="6"/>
                  <a:pt x="27" y="7"/>
                </a:cubicBezTo>
                <a:lnTo>
                  <a:pt x="13" y="47"/>
                </a:lnTo>
                <a:cubicBezTo>
                  <a:pt x="13" y="48"/>
                  <a:pt x="12" y="49"/>
                  <a:pt x="11" y="49"/>
                </a:cubicBezTo>
                <a:cubicBezTo>
                  <a:pt x="10" y="49"/>
                  <a:pt x="8" y="49"/>
                  <a:pt x="5" y="48"/>
                </a:cubicBezTo>
                <a:cubicBezTo>
                  <a:pt x="3" y="47"/>
                  <a:pt x="1" y="46"/>
                  <a:pt x="1" y="45"/>
                </a:cubicBezTo>
                <a:cubicBezTo>
                  <a:pt x="0" y="44"/>
                  <a:pt x="0" y="43"/>
                  <a:pt x="0" y="42"/>
                </a:cubicBezTo>
                <a:lnTo>
                  <a:pt x="14" y="2"/>
                </a:lnTo>
                <a:cubicBezTo>
                  <a:pt x="14" y="2"/>
                  <a:pt x="14" y="1"/>
                  <a:pt x="15" y="1"/>
                </a:cubicBezTo>
                <a:cubicBezTo>
                  <a:pt x="15" y="0"/>
                  <a:pt x="15" y="0"/>
                  <a:pt x="16" y="0"/>
                </a:cubicBezTo>
                <a:cubicBezTo>
                  <a:pt x="17" y="0"/>
                  <a:pt x="18" y="0"/>
                  <a:pt x="18" y="0"/>
                </a:cubicBezTo>
                <a:cubicBezTo>
                  <a:pt x="19" y="0"/>
                  <a:pt x="20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4" name="Freeform 371"/>
          <p:cNvSpPr>
            <a:spLocks noEditPoints="1"/>
          </p:cNvSpPr>
          <p:nvPr/>
        </p:nvSpPr>
        <p:spPr bwMode="auto">
          <a:xfrm>
            <a:off x="7688263" y="3046413"/>
            <a:ext cx="182562" cy="155575"/>
          </a:xfrm>
          <a:custGeom>
            <a:avLst/>
            <a:gdLst>
              <a:gd name="T0" fmla="*/ 107 w 163"/>
              <a:gd name="T1" fmla="*/ 135 h 218"/>
              <a:gd name="T2" fmla="*/ 134 w 163"/>
              <a:gd name="T3" fmla="*/ 167 h 218"/>
              <a:gd name="T4" fmla="*/ 120 w 163"/>
              <a:gd name="T5" fmla="*/ 208 h 218"/>
              <a:gd name="T6" fmla="*/ 81 w 163"/>
              <a:gd name="T7" fmla="*/ 217 h 218"/>
              <a:gd name="T8" fmla="*/ 28 w 163"/>
              <a:gd name="T9" fmla="*/ 198 h 218"/>
              <a:gd name="T10" fmla="*/ 1 w 163"/>
              <a:gd name="T11" fmla="*/ 166 h 218"/>
              <a:gd name="T12" fmla="*/ 15 w 163"/>
              <a:gd name="T13" fmla="*/ 125 h 218"/>
              <a:gd name="T14" fmla="*/ 54 w 163"/>
              <a:gd name="T15" fmla="*/ 116 h 218"/>
              <a:gd name="T16" fmla="*/ 77 w 163"/>
              <a:gd name="T17" fmla="*/ 141 h 218"/>
              <a:gd name="T18" fmla="*/ 47 w 163"/>
              <a:gd name="T19" fmla="*/ 133 h 218"/>
              <a:gd name="T20" fmla="*/ 27 w 163"/>
              <a:gd name="T21" fmla="*/ 136 h 218"/>
              <a:gd name="T22" fmla="*/ 17 w 163"/>
              <a:gd name="T23" fmla="*/ 149 h 218"/>
              <a:gd name="T24" fmla="*/ 24 w 163"/>
              <a:gd name="T25" fmla="*/ 175 h 218"/>
              <a:gd name="T26" fmla="*/ 58 w 163"/>
              <a:gd name="T27" fmla="*/ 192 h 218"/>
              <a:gd name="T28" fmla="*/ 99 w 163"/>
              <a:gd name="T29" fmla="*/ 200 h 218"/>
              <a:gd name="T30" fmla="*/ 118 w 163"/>
              <a:gd name="T31" fmla="*/ 184 h 218"/>
              <a:gd name="T32" fmla="*/ 117 w 163"/>
              <a:gd name="T33" fmla="*/ 165 h 218"/>
              <a:gd name="T34" fmla="*/ 102 w 163"/>
              <a:gd name="T35" fmla="*/ 151 h 218"/>
              <a:gd name="T36" fmla="*/ 77 w 163"/>
              <a:gd name="T37" fmla="*/ 141 h 218"/>
              <a:gd name="T38" fmla="*/ 66 w 163"/>
              <a:gd name="T39" fmla="*/ 2 h 218"/>
              <a:gd name="T40" fmla="*/ 71 w 163"/>
              <a:gd name="T41" fmla="*/ 5 h 218"/>
              <a:gd name="T42" fmla="*/ 161 w 163"/>
              <a:gd name="T43" fmla="*/ 87 h 218"/>
              <a:gd name="T44" fmla="*/ 163 w 163"/>
              <a:gd name="T45" fmla="*/ 91 h 218"/>
              <a:gd name="T46" fmla="*/ 161 w 163"/>
              <a:gd name="T47" fmla="*/ 99 h 218"/>
              <a:gd name="T48" fmla="*/ 157 w 163"/>
              <a:gd name="T49" fmla="*/ 106 h 218"/>
              <a:gd name="T50" fmla="*/ 153 w 163"/>
              <a:gd name="T51" fmla="*/ 105 h 218"/>
              <a:gd name="T52" fmla="*/ 44 w 163"/>
              <a:gd name="T53" fmla="*/ 81 h 218"/>
              <a:gd name="T54" fmla="*/ 35 w 163"/>
              <a:gd name="T55" fmla="*/ 82 h 218"/>
              <a:gd name="T56" fmla="*/ 30 w 163"/>
              <a:gd name="T57" fmla="*/ 79 h 218"/>
              <a:gd name="T58" fmla="*/ 29 w 163"/>
              <a:gd name="T59" fmla="*/ 76 h 218"/>
              <a:gd name="T60" fmla="*/ 55 w 163"/>
              <a:gd name="T61" fmla="*/ 1 h 218"/>
              <a:gd name="T62" fmla="*/ 59 w 163"/>
              <a:gd name="T63" fmla="*/ 0 h 21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w 163"/>
              <a:gd name="T97" fmla="*/ 0 h 218"/>
              <a:gd name="T98" fmla="*/ 163 w 163"/>
              <a:gd name="T99" fmla="*/ 218 h 218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T96" t="T97" r="T98" b="T99"/>
            <a:pathLst>
              <a:path w="163" h="218">
                <a:moveTo>
                  <a:pt x="82" y="123"/>
                </a:moveTo>
                <a:cubicBezTo>
                  <a:pt x="92" y="127"/>
                  <a:pt x="100" y="130"/>
                  <a:pt x="107" y="135"/>
                </a:cubicBezTo>
                <a:cubicBezTo>
                  <a:pt x="115" y="139"/>
                  <a:pt x="121" y="144"/>
                  <a:pt x="125" y="149"/>
                </a:cubicBezTo>
                <a:cubicBezTo>
                  <a:pt x="130" y="155"/>
                  <a:pt x="132" y="161"/>
                  <a:pt x="134" y="167"/>
                </a:cubicBezTo>
                <a:cubicBezTo>
                  <a:pt x="135" y="174"/>
                  <a:pt x="134" y="182"/>
                  <a:pt x="131" y="190"/>
                </a:cubicBezTo>
                <a:cubicBezTo>
                  <a:pt x="128" y="198"/>
                  <a:pt x="125" y="204"/>
                  <a:pt x="120" y="208"/>
                </a:cubicBezTo>
                <a:cubicBezTo>
                  <a:pt x="115" y="212"/>
                  <a:pt x="110" y="215"/>
                  <a:pt x="103" y="217"/>
                </a:cubicBezTo>
                <a:cubicBezTo>
                  <a:pt x="97" y="218"/>
                  <a:pt x="89" y="218"/>
                  <a:pt x="81" y="217"/>
                </a:cubicBezTo>
                <a:cubicBezTo>
                  <a:pt x="73" y="215"/>
                  <a:pt x="63" y="213"/>
                  <a:pt x="53" y="210"/>
                </a:cubicBezTo>
                <a:cubicBezTo>
                  <a:pt x="44" y="206"/>
                  <a:pt x="35" y="202"/>
                  <a:pt x="28" y="198"/>
                </a:cubicBezTo>
                <a:cubicBezTo>
                  <a:pt x="20" y="194"/>
                  <a:pt x="14" y="189"/>
                  <a:pt x="10" y="184"/>
                </a:cubicBezTo>
                <a:cubicBezTo>
                  <a:pt x="5" y="178"/>
                  <a:pt x="3" y="172"/>
                  <a:pt x="1" y="166"/>
                </a:cubicBezTo>
                <a:cubicBezTo>
                  <a:pt x="0" y="159"/>
                  <a:pt x="1" y="151"/>
                  <a:pt x="4" y="143"/>
                </a:cubicBezTo>
                <a:cubicBezTo>
                  <a:pt x="7" y="135"/>
                  <a:pt x="10" y="129"/>
                  <a:pt x="15" y="125"/>
                </a:cubicBezTo>
                <a:cubicBezTo>
                  <a:pt x="20" y="120"/>
                  <a:pt x="25" y="118"/>
                  <a:pt x="32" y="116"/>
                </a:cubicBezTo>
                <a:cubicBezTo>
                  <a:pt x="38" y="115"/>
                  <a:pt x="46" y="115"/>
                  <a:pt x="54" y="116"/>
                </a:cubicBezTo>
                <a:cubicBezTo>
                  <a:pt x="62" y="117"/>
                  <a:pt x="72" y="120"/>
                  <a:pt x="82" y="123"/>
                </a:cubicBezTo>
                <a:close/>
                <a:moveTo>
                  <a:pt x="77" y="141"/>
                </a:moveTo>
                <a:cubicBezTo>
                  <a:pt x="71" y="139"/>
                  <a:pt x="65" y="137"/>
                  <a:pt x="60" y="136"/>
                </a:cubicBezTo>
                <a:cubicBezTo>
                  <a:pt x="55" y="134"/>
                  <a:pt x="51" y="133"/>
                  <a:pt x="47" y="133"/>
                </a:cubicBezTo>
                <a:cubicBezTo>
                  <a:pt x="43" y="133"/>
                  <a:pt x="39" y="133"/>
                  <a:pt x="36" y="133"/>
                </a:cubicBezTo>
                <a:cubicBezTo>
                  <a:pt x="33" y="134"/>
                  <a:pt x="30" y="134"/>
                  <a:pt x="27" y="136"/>
                </a:cubicBezTo>
                <a:cubicBezTo>
                  <a:pt x="25" y="137"/>
                  <a:pt x="23" y="139"/>
                  <a:pt x="21" y="141"/>
                </a:cubicBezTo>
                <a:cubicBezTo>
                  <a:pt x="20" y="143"/>
                  <a:pt x="18" y="146"/>
                  <a:pt x="17" y="149"/>
                </a:cubicBezTo>
                <a:cubicBezTo>
                  <a:pt x="15" y="154"/>
                  <a:pt x="15" y="159"/>
                  <a:pt x="16" y="163"/>
                </a:cubicBezTo>
                <a:cubicBezTo>
                  <a:pt x="18" y="168"/>
                  <a:pt x="20" y="172"/>
                  <a:pt x="24" y="175"/>
                </a:cubicBezTo>
                <a:cubicBezTo>
                  <a:pt x="28" y="179"/>
                  <a:pt x="33" y="182"/>
                  <a:pt x="39" y="184"/>
                </a:cubicBezTo>
                <a:cubicBezTo>
                  <a:pt x="44" y="187"/>
                  <a:pt x="51" y="190"/>
                  <a:pt x="58" y="192"/>
                </a:cubicBezTo>
                <a:cubicBezTo>
                  <a:pt x="67" y="195"/>
                  <a:pt x="75" y="198"/>
                  <a:pt x="82" y="199"/>
                </a:cubicBezTo>
                <a:cubicBezTo>
                  <a:pt x="89" y="200"/>
                  <a:pt x="94" y="201"/>
                  <a:pt x="99" y="200"/>
                </a:cubicBezTo>
                <a:cubicBezTo>
                  <a:pt x="104" y="199"/>
                  <a:pt x="108" y="198"/>
                  <a:pt x="111" y="195"/>
                </a:cubicBezTo>
                <a:cubicBezTo>
                  <a:pt x="114" y="192"/>
                  <a:pt x="116" y="189"/>
                  <a:pt x="118" y="184"/>
                </a:cubicBezTo>
                <a:cubicBezTo>
                  <a:pt x="119" y="181"/>
                  <a:pt x="120" y="177"/>
                  <a:pt x="119" y="174"/>
                </a:cubicBezTo>
                <a:cubicBezTo>
                  <a:pt x="119" y="171"/>
                  <a:pt x="118" y="168"/>
                  <a:pt x="117" y="165"/>
                </a:cubicBezTo>
                <a:cubicBezTo>
                  <a:pt x="115" y="163"/>
                  <a:pt x="113" y="160"/>
                  <a:pt x="111" y="158"/>
                </a:cubicBezTo>
                <a:cubicBezTo>
                  <a:pt x="108" y="156"/>
                  <a:pt x="105" y="153"/>
                  <a:pt x="102" y="151"/>
                </a:cubicBezTo>
                <a:cubicBezTo>
                  <a:pt x="98" y="149"/>
                  <a:pt x="95" y="147"/>
                  <a:pt x="91" y="146"/>
                </a:cubicBezTo>
                <a:cubicBezTo>
                  <a:pt x="86" y="144"/>
                  <a:pt x="82" y="142"/>
                  <a:pt x="77" y="141"/>
                </a:cubicBezTo>
                <a:close/>
                <a:moveTo>
                  <a:pt x="63" y="1"/>
                </a:moveTo>
                <a:cubicBezTo>
                  <a:pt x="64" y="1"/>
                  <a:pt x="65" y="2"/>
                  <a:pt x="66" y="2"/>
                </a:cubicBezTo>
                <a:cubicBezTo>
                  <a:pt x="67" y="3"/>
                  <a:pt x="68" y="3"/>
                  <a:pt x="69" y="3"/>
                </a:cubicBezTo>
                <a:cubicBezTo>
                  <a:pt x="69" y="4"/>
                  <a:pt x="70" y="4"/>
                  <a:pt x="71" y="5"/>
                </a:cubicBezTo>
                <a:cubicBezTo>
                  <a:pt x="72" y="6"/>
                  <a:pt x="72" y="6"/>
                  <a:pt x="73" y="7"/>
                </a:cubicBezTo>
                <a:lnTo>
                  <a:pt x="161" y="87"/>
                </a:lnTo>
                <a:cubicBezTo>
                  <a:pt x="161" y="88"/>
                  <a:pt x="162" y="88"/>
                  <a:pt x="162" y="89"/>
                </a:cubicBezTo>
                <a:cubicBezTo>
                  <a:pt x="163" y="90"/>
                  <a:pt x="163" y="90"/>
                  <a:pt x="163" y="91"/>
                </a:cubicBezTo>
                <a:cubicBezTo>
                  <a:pt x="163" y="92"/>
                  <a:pt x="163" y="93"/>
                  <a:pt x="162" y="94"/>
                </a:cubicBezTo>
                <a:cubicBezTo>
                  <a:pt x="162" y="95"/>
                  <a:pt x="162" y="97"/>
                  <a:pt x="161" y="99"/>
                </a:cubicBezTo>
                <a:cubicBezTo>
                  <a:pt x="160" y="101"/>
                  <a:pt x="160" y="102"/>
                  <a:pt x="159" y="104"/>
                </a:cubicBezTo>
                <a:cubicBezTo>
                  <a:pt x="158" y="105"/>
                  <a:pt x="158" y="105"/>
                  <a:pt x="157" y="106"/>
                </a:cubicBezTo>
                <a:cubicBezTo>
                  <a:pt x="157" y="106"/>
                  <a:pt x="156" y="106"/>
                  <a:pt x="155" y="106"/>
                </a:cubicBezTo>
                <a:cubicBezTo>
                  <a:pt x="155" y="106"/>
                  <a:pt x="154" y="105"/>
                  <a:pt x="153" y="105"/>
                </a:cubicBezTo>
                <a:lnTo>
                  <a:pt x="64" y="21"/>
                </a:lnTo>
                <a:lnTo>
                  <a:pt x="44" y="81"/>
                </a:lnTo>
                <a:cubicBezTo>
                  <a:pt x="43" y="82"/>
                  <a:pt x="42" y="83"/>
                  <a:pt x="41" y="83"/>
                </a:cubicBezTo>
                <a:cubicBezTo>
                  <a:pt x="39" y="83"/>
                  <a:pt x="37" y="83"/>
                  <a:pt x="35" y="82"/>
                </a:cubicBezTo>
                <a:cubicBezTo>
                  <a:pt x="34" y="82"/>
                  <a:pt x="33" y="81"/>
                  <a:pt x="32" y="81"/>
                </a:cubicBezTo>
                <a:cubicBezTo>
                  <a:pt x="31" y="80"/>
                  <a:pt x="31" y="80"/>
                  <a:pt x="30" y="79"/>
                </a:cubicBezTo>
                <a:cubicBezTo>
                  <a:pt x="30" y="79"/>
                  <a:pt x="29" y="78"/>
                  <a:pt x="29" y="78"/>
                </a:cubicBezTo>
                <a:cubicBezTo>
                  <a:pt x="29" y="77"/>
                  <a:pt x="29" y="76"/>
                  <a:pt x="29" y="76"/>
                </a:cubicBezTo>
                <a:lnTo>
                  <a:pt x="54" y="3"/>
                </a:lnTo>
                <a:cubicBezTo>
                  <a:pt x="54" y="3"/>
                  <a:pt x="55" y="2"/>
                  <a:pt x="55" y="1"/>
                </a:cubicBezTo>
                <a:cubicBezTo>
                  <a:pt x="56" y="1"/>
                  <a:pt x="56" y="0"/>
                  <a:pt x="57" y="0"/>
                </a:cubicBezTo>
                <a:cubicBezTo>
                  <a:pt x="58" y="0"/>
                  <a:pt x="58" y="0"/>
                  <a:pt x="59" y="0"/>
                </a:cubicBezTo>
                <a:cubicBezTo>
                  <a:pt x="60" y="0"/>
                  <a:pt x="62" y="0"/>
                  <a:pt x="63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5" name="Freeform 372"/>
          <p:cNvSpPr>
            <a:spLocks noEditPoints="1"/>
          </p:cNvSpPr>
          <p:nvPr/>
        </p:nvSpPr>
        <p:spPr bwMode="auto">
          <a:xfrm>
            <a:off x="7897813" y="3246438"/>
            <a:ext cx="192087" cy="152400"/>
          </a:xfrm>
          <a:custGeom>
            <a:avLst/>
            <a:gdLst>
              <a:gd name="T0" fmla="*/ 107 w 171"/>
              <a:gd name="T1" fmla="*/ 129 h 212"/>
              <a:gd name="T2" fmla="*/ 133 w 171"/>
              <a:gd name="T3" fmla="*/ 162 h 212"/>
              <a:gd name="T4" fmla="*/ 120 w 171"/>
              <a:gd name="T5" fmla="*/ 202 h 212"/>
              <a:gd name="T6" fmla="*/ 81 w 171"/>
              <a:gd name="T7" fmla="*/ 211 h 212"/>
              <a:gd name="T8" fmla="*/ 28 w 171"/>
              <a:gd name="T9" fmla="*/ 193 h 212"/>
              <a:gd name="T10" fmla="*/ 1 w 171"/>
              <a:gd name="T11" fmla="*/ 160 h 212"/>
              <a:gd name="T12" fmla="*/ 15 w 171"/>
              <a:gd name="T13" fmla="*/ 119 h 212"/>
              <a:gd name="T14" fmla="*/ 54 w 171"/>
              <a:gd name="T15" fmla="*/ 110 h 212"/>
              <a:gd name="T16" fmla="*/ 77 w 171"/>
              <a:gd name="T17" fmla="*/ 135 h 212"/>
              <a:gd name="T18" fmla="*/ 47 w 171"/>
              <a:gd name="T19" fmla="*/ 127 h 212"/>
              <a:gd name="T20" fmla="*/ 27 w 171"/>
              <a:gd name="T21" fmla="*/ 130 h 212"/>
              <a:gd name="T22" fmla="*/ 17 w 171"/>
              <a:gd name="T23" fmla="*/ 143 h 212"/>
              <a:gd name="T24" fmla="*/ 24 w 171"/>
              <a:gd name="T25" fmla="*/ 169 h 212"/>
              <a:gd name="T26" fmla="*/ 58 w 171"/>
              <a:gd name="T27" fmla="*/ 187 h 212"/>
              <a:gd name="T28" fmla="*/ 99 w 171"/>
              <a:gd name="T29" fmla="*/ 194 h 212"/>
              <a:gd name="T30" fmla="*/ 118 w 171"/>
              <a:gd name="T31" fmla="*/ 178 h 212"/>
              <a:gd name="T32" fmla="*/ 117 w 171"/>
              <a:gd name="T33" fmla="*/ 160 h 212"/>
              <a:gd name="T34" fmla="*/ 102 w 171"/>
              <a:gd name="T35" fmla="*/ 146 h 212"/>
              <a:gd name="T36" fmla="*/ 77 w 171"/>
              <a:gd name="T37" fmla="*/ 135 h 212"/>
              <a:gd name="T38" fmla="*/ 155 w 171"/>
              <a:gd name="T39" fmla="*/ 28 h 212"/>
              <a:gd name="T40" fmla="*/ 171 w 171"/>
              <a:gd name="T41" fmla="*/ 57 h 212"/>
              <a:gd name="T42" fmla="*/ 161 w 171"/>
              <a:gd name="T43" fmla="*/ 90 h 212"/>
              <a:gd name="T44" fmla="*/ 141 w 171"/>
              <a:gd name="T45" fmla="*/ 103 h 212"/>
              <a:gd name="T46" fmla="*/ 112 w 171"/>
              <a:gd name="T47" fmla="*/ 101 h 212"/>
              <a:gd name="T48" fmla="*/ 79 w 171"/>
              <a:gd name="T49" fmla="*/ 90 h 212"/>
              <a:gd name="T50" fmla="*/ 52 w 171"/>
              <a:gd name="T51" fmla="*/ 70 h 212"/>
              <a:gd name="T52" fmla="*/ 41 w 171"/>
              <a:gd name="T53" fmla="*/ 40 h 212"/>
              <a:gd name="T54" fmla="*/ 47 w 171"/>
              <a:gd name="T55" fmla="*/ 14 h 212"/>
              <a:gd name="T56" fmla="*/ 54 w 171"/>
              <a:gd name="T57" fmla="*/ 3 h 212"/>
              <a:gd name="T58" fmla="*/ 58 w 171"/>
              <a:gd name="T59" fmla="*/ 0 h 212"/>
              <a:gd name="T60" fmla="*/ 61 w 171"/>
              <a:gd name="T61" fmla="*/ 0 h 212"/>
              <a:gd name="T62" fmla="*/ 66 w 171"/>
              <a:gd name="T63" fmla="*/ 2 h 212"/>
              <a:gd name="T64" fmla="*/ 69 w 171"/>
              <a:gd name="T65" fmla="*/ 4 h 212"/>
              <a:gd name="T66" fmla="*/ 67 w 171"/>
              <a:gd name="T67" fmla="*/ 8 h 212"/>
              <a:gd name="T68" fmla="*/ 61 w 171"/>
              <a:gd name="T69" fmla="*/ 18 h 212"/>
              <a:gd name="T70" fmla="*/ 55 w 171"/>
              <a:gd name="T71" fmla="*/ 43 h 212"/>
              <a:gd name="T72" fmla="*/ 74 w 171"/>
              <a:gd name="T73" fmla="*/ 68 h 212"/>
              <a:gd name="T74" fmla="*/ 89 w 171"/>
              <a:gd name="T75" fmla="*/ 69 h 212"/>
              <a:gd name="T76" fmla="*/ 90 w 171"/>
              <a:gd name="T77" fmla="*/ 53 h 212"/>
              <a:gd name="T78" fmla="*/ 100 w 171"/>
              <a:gd name="T79" fmla="*/ 28 h 212"/>
              <a:gd name="T80" fmla="*/ 125 w 171"/>
              <a:gd name="T81" fmla="*/ 17 h 212"/>
              <a:gd name="T82" fmla="*/ 136 w 171"/>
              <a:gd name="T83" fmla="*/ 38 h 212"/>
              <a:gd name="T84" fmla="*/ 117 w 171"/>
              <a:gd name="T85" fmla="*/ 36 h 212"/>
              <a:gd name="T86" fmla="*/ 104 w 171"/>
              <a:gd name="T87" fmla="*/ 52 h 212"/>
              <a:gd name="T88" fmla="*/ 101 w 171"/>
              <a:gd name="T89" fmla="*/ 66 h 212"/>
              <a:gd name="T90" fmla="*/ 103 w 171"/>
              <a:gd name="T91" fmla="*/ 80 h 212"/>
              <a:gd name="T92" fmla="*/ 139 w 171"/>
              <a:gd name="T93" fmla="*/ 86 h 212"/>
              <a:gd name="T94" fmla="*/ 155 w 171"/>
              <a:gd name="T95" fmla="*/ 71 h 212"/>
              <a:gd name="T96" fmla="*/ 153 w 171"/>
              <a:gd name="T97" fmla="*/ 50 h 212"/>
              <a:gd name="T98" fmla="*/ 136 w 171"/>
              <a:gd name="T99" fmla="*/ 38 h 21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71"/>
              <a:gd name="T151" fmla="*/ 0 h 212"/>
              <a:gd name="T152" fmla="*/ 171 w 171"/>
              <a:gd name="T153" fmla="*/ 212 h 21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71" h="212">
                <a:moveTo>
                  <a:pt x="82" y="118"/>
                </a:moveTo>
                <a:cubicBezTo>
                  <a:pt x="91" y="121"/>
                  <a:pt x="100" y="125"/>
                  <a:pt x="107" y="129"/>
                </a:cubicBezTo>
                <a:cubicBezTo>
                  <a:pt x="115" y="133"/>
                  <a:pt x="121" y="138"/>
                  <a:pt x="125" y="143"/>
                </a:cubicBezTo>
                <a:cubicBezTo>
                  <a:pt x="129" y="149"/>
                  <a:pt x="132" y="155"/>
                  <a:pt x="133" y="162"/>
                </a:cubicBezTo>
                <a:cubicBezTo>
                  <a:pt x="135" y="168"/>
                  <a:pt x="134" y="176"/>
                  <a:pt x="131" y="184"/>
                </a:cubicBezTo>
                <a:cubicBezTo>
                  <a:pt x="128" y="192"/>
                  <a:pt x="125" y="198"/>
                  <a:pt x="120" y="202"/>
                </a:cubicBezTo>
                <a:cubicBezTo>
                  <a:pt x="115" y="207"/>
                  <a:pt x="110" y="210"/>
                  <a:pt x="103" y="211"/>
                </a:cubicBezTo>
                <a:cubicBezTo>
                  <a:pt x="97" y="212"/>
                  <a:pt x="89" y="212"/>
                  <a:pt x="81" y="211"/>
                </a:cubicBezTo>
                <a:cubicBezTo>
                  <a:pt x="72" y="210"/>
                  <a:pt x="63" y="207"/>
                  <a:pt x="53" y="204"/>
                </a:cubicBezTo>
                <a:cubicBezTo>
                  <a:pt x="43" y="201"/>
                  <a:pt x="35" y="197"/>
                  <a:pt x="28" y="193"/>
                </a:cubicBezTo>
                <a:cubicBezTo>
                  <a:pt x="20" y="188"/>
                  <a:pt x="14" y="183"/>
                  <a:pt x="10" y="178"/>
                </a:cubicBezTo>
                <a:cubicBezTo>
                  <a:pt x="5" y="173"/>
                  <a:pt x="3" y="167"/>
                  <a:pt x="1" y="160"/>
                </a:cubicBezTo>
                <a:cubicBezTo>
                  <a:pt x="0" y="153"/>
                  <a:pt x="1" y="146"/>
                  <a:pt x="4" y="138"/>
                </a:cubicBezTo>
                <a:cubicBezTo>
                  <a:pt x="7" y="130"/>
                  <a:pt x="10" y="124"/>
                  <a:pt x="15" y="119"/>
                </a:cubicBezTo>
                <a:cubicBezTo>
                  <a:pt x="20" y="115"/>
                  <a:pt x="25" y="112"/>
                  <a:pt x="32" y="110"/>
                </a:cubicBezTo>
                <a:cubicBezTo>
                  <a:pt x="38" y="109"/>
                  <a:pt x="46" y="109"/>
                  <a:pt x="54" y="110"/>
                </a:cubicBezTo>
                <a:cubicBezTo>
                  <a:pt x="62" y="112"/>
                  <a:pt x="72" y="114"/>
                  <a:pt x="82" y="118"/>
                </a:cubicBezTo>
                <a:close/>
                <a:moveTo>
                  <a:pt x="77" y="135"/>
                </a:moveTo>
                <a:cubicBezTo>
                  <a:pt x="71" y="133"/>
                  <a:pt x="65" y="131"/>
                  <a:pt x="60" y="130"/>
                </a:cubicBezTo>
                <a:cubicBezTo>
                  <a:pt x="55" y="129"/>
                  <a:pt x="51" y="128"/>
                  <a:pt x="47" y="127"/>
                </a:cubicBezTo>
                <a:cubicBezTo>
                  <a:pt x="43" y="127"/>
                  <a:pt x="39" y="127"/>
                  <a:pt x="36" y="127"/>
                </a:cubicBezTo>
                <a:cubicBezTo>
                  <a:pt x="33" y="128"/>
                  <a:pt x="30" y="129"/>
                  <a:pt x="27" y="130"/>
                </a:cubicBezTo>
                <a:cubicBezTo>
                  <a:pt x="25" y="131"/>
                  <a:pt x="23" y="133"/>
                  <a:pt x="21" y="135"/>
                </a:cubicBezTo>
                <a:cubicBezTo>
                  <a:pt x="20" y="137"/>
                  <a:pt x="18" y="140"/>
                  <a:pt x="17" y="143"/>
                </a:cubicBezTo>
                <a:cubicBezTo>
                  <a:pt x="15" y="149"/>
                  <a:pt x="15" y="153"/>
                  <a:pt x="16" y="158"/>
                </a:cubicBezTo>
                <a:cubicBezTo>
                  <a:pt x="18" y="162"/>
                  <a:pt x="20" y="166"/>
                  <a:pt x="24" y="169"/>
                </a:cubicBezTo>
                <a:cubicBezTo>
                  <a:pt x="28" y="173"/>
                  <a:pt x="33" y="176"/>
                  <a:pt x="39" y="179"/>
                </a:cubicBezTo>
                <a:cubicBezTo>
                  <a:pt x="44" y="182"/>
                  <a:pt x="51" y="184"/>
                  <a:pt x="58" y="187"/>
                </a:cubicBezTo>
                <a:cubicBezTo>
                  <a:pt x="67" y="190"/>
                  <a:pt x="75" y="192"/>
                  <a:pt x="82" y="193"/>
                </a:cubicBezTo>
                <a:cubicBezTo>
                  <a:pt x="89" y="195"/>
                  <a:pt x="94" y="195"/>
                  <a:pt x="99" y="194"/>
                </a:cubicBezTo>
                <a:cubicBezTo>
                  <a:pt x="104" y="193"/>
                  <a:pt x="108" y="192"/>
                  <a:pt x="111" y="189"/>
                </a:cubicBezTo>
                <a:cubicBezTo>
                  <a:pt x="114" y="187"/>
                  <a:pt x="116" y="183"/>
                  <a:pt x="118" y="178"/>
                </a:cubicBezTo>
                <a:cubicBezTo>
                  <a:pt x="119" y="175"/>
                  <a:pt x="119" y="172"/>
                  <a:pt x="119" y="168"/>
                </a:cubicBezTo>
                <a:cubicBezTo>
                  <a:pt x="119" y="165"/>
                  <a:pt x="118" y="162"/>
                  <a:pt x="117" y="160"/>
                </a:cubicBezTo>
                <a:cubicBezTo>
                  <a:pt x="115" y="157"/>
                  <a:pt x="113" y="154"/>
                  <a:pt x="111" y="152"/>
                </a:cubicBezTo>
                <a:cubicBezTo>
                  <a:pt x="108" y="150"/>
                  <a:pt x="105" y="148"/>
                  <a:pt x="102" y="146"/>
                </a:cubicBezTo>
                <a:cubicBezTo>
                  <a:pt x="98" y="144"/>
                  <a:pt x="95" y="142"/>
                  <a:pt x="90" y="140"/>
                </a:cubicBezTo>
                <a:cubicBezTo>
                  <a:pt x="86" y="138"/>
                  <a:pt x="82" y="137"/>
                  <a:pt x="77" y="135"/>
                </a:cubicBezTo>
                <a:close/>
                <a:moveTo>
                  <a:pt x="140" y="20"/>
                </a:moveTo>
                <a:cubicBezTo>
                  <a:pt x="146" y="22"/>
                  <a:pt x="151" y="25"/>
                  <a:pt x="155" y="28"/>
                </a:cubicBezTo>
                <a:cubicBezTo>
                  <a:pt x="160" y="32"/>
                  <a:pt x="163" y="36"/>
                  <a:pt x="166" y="41"/>
                </a:cubicBezTo>
                <a:cubicBezTo>
                  <a:pt x="169" y="45"/>
                  <a:pt x="170" y="51"/>
                  <a:pt x="171" y="57"/>
                </a:cubicBezTo>
                <a:cubicBezTo>
                  <a:pt x="171" y="63"/>
                  <a:pt x="170" y="70"/>
                  <a:pt x="168" y="77"/>
                </a:cubicBezTo>
                <a:cubicBezTo>
                  <a:pt x="166" y="82"/>
                  <a:pt x="164" y="87"/>
                  <a:pt x="161" y="90"/>
                </a:cubicBezTo>
                <a:cubicBezTo>
                  <a:pt x="159" y="94"/>
                  <a:pt x="156" y="96"/>
                  <a:pt x="152" y="99"/>
                </a:cubicBezTo>
                <a:cubicBezTo>
                  <a:pt x="149" y="101"/>
                  <a:pt x="145" y="102"/>
                  <a:pt x="141" y="103"/>
                </a:cubicBezTo>
                <a:cubicBezTo>
                  <a:pt x="137" y="104"/>
                  <a:pt x="132" y="104"/>
                  <a:pt x="127" y="104"/>
                </a:cubicBezTo>
                <a:cubicBezTo>
                  <a:pt x="123" y="103"/>
                  <a:pt x="117" y="102"/>
                  <a:pt x="112" y="101"/>
                </a:cubicBezTo>
                <a:cubicBezTo>
                  <a:pt x="107" y="100"/>
                  <a:pt x="101" y="98"/>
                  <a:pt x="95" y="96"/>
                </a:cubicBezTo>
                <a:cubicBezTo>
                  <a:pt x="90" y="94"/>
                  <a:pt x="84" y="92"/>
                  <a:pt x="79" y="90"/>
                </a:cubicBezTo>
                <a:cubicBezTo>
                  <a:pt x="74" y="87"/>
                  <a:pt x="69" y="84"/>
                  <a:pt x="64" y="81"/>
                </a:cubicBezTo>
                <a:cubicBezTo>
                  <a:pt x="60" y="78"/>
                  <a:pt x="56" y="74"/>
                  <a:pt x="52" y="70"/>
                </a:cubicBezTo>
                <a:cubicBezTo>
                  <a:pt x="49" y="66"/>
                  <a:pt x="46" y="62"/>
                  <a:pt x="44" y="57"/>
                </a:cubicBezTo>
                <a:cubicBezTo>
                  <a:pt x="42" y="52"/>
                  <a:pt x="41" y="46"/>
                  <a:pt x="41" y="40"/>
                </a:cubicBezTo>
                <a:cubicBezTo>
                  <a:pt x="41" y="34"/>
                  <a:pt x="42" y="28"/>
                  <a:pt x="44" y="21"/>
                </a:cubicBezTo>
                <a:cubicBezTo>
                  <a:pt x="45" y="18"/>
                  <a:pt x="46" y="16"/>
                  <a:pt x="47" y="14"/>
                </a:cubicBezTo>
                <a:cubicBezTo>
                  <a:pt x="48" y="11"/>
                  <a:pt x="49" y="9"/>
                  <a:pt x="51" y="7"/>
                </a:cubicBezTo>
                <a:cubicBezTo>
                  <a:pt x="52" y="6"/>
                  <a:pt x="53" y="4"/>
                  <a:pt x="54" y="3"/>
                </a:cubicBezTo>
                <a:cubicBezTo>
                  <a:pt x="55" y="2"/>
                  <a:pt x="56" y="1"/>
                  <a:pt x="56" y="0"/>
                </a:cubicBezTo>
                <a:cubicBezTo>
                  <a:pt x="57" y="0"/>
                  <a:pt x="57" y="0"/>
                  <a:pt x="58" y="0"/>
                </a:cubicBezTo>
                <a:cubicBezTo>
                  <a:pt x="58" y="0"/>
                  <a:pt x="59" y="0"/>
                  <a:pt x="59" y="0"/>
                </a:cubicBezTo>
                <a:cubicBezTo>
                  <a:pt x="60" y="0"/>
                  <a:pt x="60" y="0"/>
                  <a:pt x="61" y="0"/>
                </a:cubicBezTo>
                <a:cubicBezTo>
                  <a:pt x="62" y="0"/>
                  <a:pt x="62" y="0"/>
                  <a:pt x="63" y="1"/>
                </a:cubicBezTo>
                <a:cubicBezTo>
                  <a:pt x="65" y="1"/>
                  <a:pt x="65" y="2"/>
                  <a:pt x="66" y="2"/>
                </a:cubicBezTo>
                <a:cubicBezTo>
                  <a:pt x="67" y="2"/>
                  <a:pt x="68" y="3"/>
                  <a:pt x="68" y="3"/>
                </a:cubicBezTo>
                <a:cubicBezTo>
                  <a:pt x="69" y="3"/>
                  <a:pt x="69" y="4"/>
                  <a:pt x="69" y="4"/>
                </a:cubicBezTo>
                <a:cubicBezTo>
                  <a:pt x="69" y="5"/>
                  <a:pt x="69" y="5"/>
                  <a:pt x="69" y="6"/>
                </a:cubicBezTo>
                <a:cubicBezTo>
                  <a:pt x="69" y="6"/>
                  <a:pt x="68" y="7"/>
                  <a:pt x="67" y="8"/>
                </a:cubicBezTo>
                <a:cubicBezTo>
                  <a:pt x="66" y="9"/>
                  <a:pt x="65" y="11"/>
                  <a:pt x="64" y="12"/>
                </a:cubicBezTo>
                <a:cubicBezTo>
                  <a:pt x="63" y="14"/>
                  <a:pt x="62" y="16"/>
                  <a:pt x="61" y="18"/>
                </a:cubicBezTo>
                <a:cubicBezTo>
                  <a:pt x="59" y="20"/>
                  <a:pt x="58" y="23"/>
                  <a:pt x="57" y="26"/>
                </a:cubicBezTo>
                <a:cubicBezTo>
                  <a:pt x="55" y="32"/>
                  <a:pt x="54" y="38"/>
                  <a:pt x="55" y="43"/>
                </a:cubicBezTo>
                <a:cubicBezTo>
                  <a:pt x="56" y="48"/>
                  <a:pt x="58" y="53"/>
                  <a:pt x="62" y="57"/>
                </a:cubicBezTo>
                <a:cubicBezTo>
                  <a:pt x="65" y="61"/>
                  <a:pt x="69" y="65"/>
                  <a:pt x="74" y="68"/>
                </a:cubicBezTo>
                <a:cubicBezTo>
                  <a:pt x="79" y="71"/>
                  <a:pt x="84" y="74"/>
                  <a:pt x="90" y="76"/>
                </a:cubicBezTo>
                <a:cubicBezTo>
                  <a:pt x="89" y="74"/>
                  <a:pt x="89" y="72"/>
                  <a:pt x="89" y="69"/>
                </a:cubicBezTo>
                <a:cubicBezTo>
                  <a:pt x="89" y="67"/>
                  <a:pt x="89" y="64"/>
                  <a:pt x="89" y="62"/>
                </a:cubicBezTo>
                <a:cubicBezTo>
                  <a:pt x="89" y="59"/>
                  <a:pt x="89" y="56"/>
                  <a:pt x="90" y="53"/>
                </a:cubicBezTo>
                <a:cubicBezTo>
                  <a:pt x="90" y="50"/>
                  <a:pt x="91" y="47"/>
                  <a:pt x="92" y="44"/>
                </a:cubicBezTo>
                <a:cubicBezTo>
                  <a:pt x="94" y="37"/>
                  <a:pt x="97" y="32"/>
                  <a:pt x="100" y="28"/>
                </a:cubicBezTo>
                <a:cubicBezTo>
                  <a:pt x="104" y="24"/>
                  <a:pt x="108" y="21"/>
                  <a:pt x="112" y="19"/>
                </a:cubicBezTo>
                <a:cubicBezTo>
                  <a:pt x="116" y="18"/>
                  <a:pt x="121" y="17"/>
                  <a:pt x="125" y="17"/>
                </a:cubicBezTo>
                <a:cubicBezTo>
                  <a:pt x="130" y="18"/>
                  <a:pt x="135" y="19"/>
                  <a:pt x="140" y="20"/>
                </a:cubicBezTo>
                <a:close/>
                <a:moveTo>
                  <a:pt x="136" y="38"/>
                </a:moveTo>
                <a:cubicBezTo>
                  <a:pt x="132" y="36"/>
                  <a:pt x="129" y="36"/>
                  <a:pt x="126" y="35"/>
                </a:cubicBezTo>
                <a:cubicBezTo>
                  <a:pt x="122" y="35"/>
                  <a:pt x="119" y="35"/>
                  <a:pt x="117" y="36"/>
                </a:cubicBezTo>
                <a:cubicBezTo>
                  <a:pt x="114" y="37"/>
                  <a:pt x="111" y="39"/>
                  <a:pt x="109" y="41"/>
                </a:cubicBezTo>
                <a:cubicBezTo>
                  <a:pt x="107" y="44"/>
                  <a:pt x="105" y="47"/>
                  <a:pt x="104" y="52"/>
                </a:cubicBezTo>
                <a:cubicBezTo>
                  <a:pt x="103" y="54"/>
                  <a:pt x="102" y="56"/>
                  <a:pt x="102" y="59"/>
                </a:cubicBezTo>
                <a:cubicBezTo>
                  <a:pt x="102" y="61"/>
                  <a:pt x="101" y="64"/>
                  <a:pt x="101" y="66"/>
                </a:cubicBezTo>
                <a:cubicBezTo>
                  <a:pt x="101" y="69"/>
                  <a:pt x="102" y="71"/>
                  <a:pt x="102" y="74"/>
                </a:cubicBezTo>
                <a:cubicBezTo>
                  <a:pt x="102" y="76"/>
                  <a:pt x="103" y="78"/>
                  <a:pt x="103" y="80"/>
                </a:cubicBezTo>
                <a:cubicBezTo>
                  <a:pt x="111" y="83"/>
                  <a:pt x="118" y="85"/>
                  <a:pt x="124" y="86"/>
                </a:cubicBezTo>
                <a:cubicBezTo>
                  <a:pt x="130" y="87"/>
                  <a:pt x="135" y="87"/>
                  <a:pt x="139" y="86"/>
                </a:cubicBezTo>
                <a:cubicBezTo>
                  <a:pt x="143" y="85"/>
                  <a:pt x="147" y="83"/>
                  <a:pt x="149" y="81"/>
                </a:cubicBezTo>
                <a:cubicBezTo>
                  <a:pt x="152" y="78"/>
                  <a:pt x="154" y="75"/>
                  <a:pt x="155" y="71"/>
                </a:cubicBezTo>
                <a:cubicBezTo>
                  <a:pt x="156" y="67"/>
                  <a:pt x="157" y="63"/>
                  <a:pt x="156" y="59"/>
                </a:cubicBezTo>
                <a:cubicBezTo>
                  <a:pt x="156" y="56"/>
                  <a:pt x="155" y="53"/>
                  <a:pt x="153" y="50"/>
                </a:cubicBezTo>
                <a:cubicBezTo>
                  <a:pt x="151" y="47"/>
                  <a:pt x="148" y="44"/>
                  <a:pt x="146" y="42"/>
                </a:cubicBezTo>
                <a:cubicBezTo>
                  <a:pt x="143" y="40"/>
                  <a:pt x="139" y="39"/>
                  <a:pt x="136" y="38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6" name="Freeform 373"/>
          <p:cNvSpPr>
            <a:spLocks/>
          </p:cNvSpPr>
          <p:nvPr/>
        </p:nvSpPr>
        <p:spPr bwMode="auto">
          <a:xfrm>
            <a:off x="8047038" y="3209925"/>
            <a:ext cx="30162" cy="34925"/>
          </a:xfrm>
          <a:custGeom>
            <a:avLst/>
            <a:gdLst>
              <a:gd name="T0" fmla="*/ 22 w 28"/>
              <a:gd name="T1" fmla="*/ 1 h 49"/>
              <a:gd name="T2" fmla="*/ 27 w 28"/>
              <a:gd name="T3" fmla="*/ 4 h 49"/>
              <a:gd name="T4" fmla="*/ 28 w 28"/>
              <a:gd name="T5" fmla="*/ 7 h 49"/>
              <a:gd name="T6" fmla="*/ 14 w 28"/>
              <a:gd name="T7" fmla="*/ 47 h 49"/>
              <a:gd name="T8" fmla="*/ 12 w 28"/>
              <a:gd name="T9" fmla="*/ 49 h 49"/>
              <a:gd name="T10" fmla="*/ 6 w 28"/>
              <a:gd name="T11" fmla="*/ 48 h 49"/>
              <a:gd name="T12" fmla="*/ 1 w 28"/>
              <a:gd name="T13" fmla="*/ 45 h 49"/>
              <a:gd name="T14" fmla="*/ 1 w 28"/>
              <a:gd name="T15" fmla="*/ 42 h 49"/>
              <a:gd name="T16" fmla="*/ 15 w 28"/>
              <a:gd name="T17" fmla="*/ 2 h 49"/>
              <a:gd name="T18" fmla="*/ 15 w 28"/>
              <a:gd name="T19" fmla="*/ 1 h 49"/>
              <a:gd name="T20" fmla="*/ 17 w 28"/>
              <a:gd name="T21" fmla="*/ 0 h 49"/>
              <a:gd name="T22" fmla="*/ 19 w 28"/>
              <a:gd name="T23" fmla="*/ 0 h 49"/>
              <a:gd name="T24" fmla="*/ 22 w 28"/>
              <a:gd name="T25" fmla="*/ 1 h 4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8"/>
              <a:gd name="T40" fmla="*/ 0 h 49"/>
              <a:gd name="T41" fmla="*/ 28 w 28"/>
              <a:gd name="T42" fmla="*/ 49 h 4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8" h="49">
                <a:moveTo>
                  <a:pt x="22" y="1"/>
                </a:moveTo>
                <a:cubicBezTo>
                  <a:pt x="25" y="2"/>
                  <a:pt x="26" y="3"/>
                  <a:pt x="27" y="4"/>
                </a:cubicBezTo>
                <a:cubicBezTo>
                  <a:pt x="28" y="5"/>
                  <a:pt x="28" y="6"/>
                  <a:pt x="28" y="7"/>
                </a:cubicBezTo>
                <a:lnTo>
                  <a:pt x="14" y="47"/>
                </a:lnTo>
                <a:cubicBezTo>
                  <a:pt x="14" y="48"/>
                  <a:pt x="13" y="49"/>
                  <a:pt x="12" y="49"/>
                </a:cubicBezTo>
                <a:cubicBezTo>
                  <a:pt x="10" y="49"/>
                  <a:pt x="9" y="49"/>
                  <a:pt x="6" y="48"/>
                </a:cubicBezTo>
                <a:cubicBezTo>
                  <a:pt x="4" y="47"/>
                  <a:pt x="2" y="46"/>
                  <a:pt x="1" y="45"/>
                </a:cubicBezTo>
                <a:cubicBezTo>
                  <a:pt x="1" y="44"/>
                  <a:pt x="0" y="43"/>
                  <a:pt x="1" y="42"/>
                </a:cubicBezTo>
                <a:lnTo>
                  <a:pt x="15" y="2"/>
                </a:lnTo>
                <a:cubicBezTo>
                  <a:pt x="15" y="2"/>
                  <a:pt x="15" y="1"/>
                  <a:pt x="15" y="1"/>
                </a:cubicBezTo>
                <a:cubicBezTo>
                  <a:pt x="16" y="0"/>
                  <a:pt x="16" y="0"/>
                  <a:pt x="17" y="0"/>
                </a:cubicBezTo>
                <a:cubicBezTo>
                  <a:pt x="17" y="0"/>
                  <a:pt x="18" y="0"/>
                  <a:pt x="19" y="0"/>
                </a:cubicBezTo>
                <a:cubicBezTo>
                  <a:pt x="20" y="0"/>
                  <a:pt x="21" y="1"/>
                  <a:pt x="22" y="1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297" name="Freeform 374"/>
          <p:cNvSpPr>
            <a:spLocks noEditPoints="1"/>
          </p:cNvSpPr>
          <p:nvPr/>
        </p:nvSpPr>
        <p:spPr bwMode="auto">
          <a:xfrm>
            <a:off x="8002588" y="3051175"/>
            <a:ext cx="195262" cy="150813"/>
          </a:xfrm>
          <a:custGeom>
            <a:avLst/>
            <a:gdLst>
              <a:gd name="T0" fmla="*/ 107 w 172"/>
              <a:gd name="T1" fmla="*/ 126 h 209"/>
              <a:gd name="T2" fmla="*/ 133 w 172"/>
              <a:gd name="T3" fmla="*/ 158 h 209"/>
              <a:gd name="T4" fmla="*/ 120 w 172"/>
              <a:gd name="T5" fmla="*/ 199 h 209"/>
              <a:gd name="T6" fmla="*/ 81 w 172"/>
              <a:gd name="T7" fmla="*/ 208 h 209"/>
              <a:gd name="T8" fmla="*/ 27 w 172"/>
              <a:gd name="T9" fmla="*/ 189 h 209"/>
              <a:gd name="T10" fmla="*/ 1 w 172"/>
              <a:gd name="T11" fmla="*/ 157 h 209"/>
              <a:gd name="T12" fmla="*/ 15 w 172"/>
              <a:gd name="T13" fmla="*/ 116 h 209"/>
              <a:gd name="T14" fmla="*/ 54 w 172"/>
              <a:gd name="T15" fmla="*/ 107 h 209"/>
              <a:gd name="T16" fmla="*/ 77 w 172"/>
              <a:gd name="T17" fmla="*/ 132 h 209"/>
              <a:gd name="T18" fmla="*/ 46 w 172"/>
              <a:gd name="T19" fmla="*/ 124 h 209"/>
              <a:gd name="T20" fmla="*/ 27 w 172"/>
              <a:gd name="T21" fmla="*/ 127 h 209"/>
              <a:gd name="T22" fmla="*/ 17 w 172"/>
              <a:gd name="T23" fmla="*/ 140 h 209"/>
              <a:gd name="T24" fmla="*/ 24 w 172"/>
              <a:gd name="T25" fmla="*/ 166 h 209"/>
              <a:gd name="T26" fmla="*/ 57 w 172"/>
              <a:gd name="T27" fmla="*/ 183 h 209"/>
              <a:gd name="T28" fmla="*/ 99 w 172"/>
              <a:gd name="T29" fmla="*/ 191 h 209"/>
              <a:gd name="T30" fmla="*/ 118 w 172"/>
              <a:gd name="T31" fmla="*/ 175 h 209"/>
              <a:gd name="T32" fmla="*/ 117 w 172"/>
              <a:gd name="T33" fmla="*/ 156 h 209"/>
              <a:gd name="T34" fmla="*/ 102 w 172"/>
              <a:gd name="T35" fmla="*/ 142 h 209"/>
              <a:gd name="T36" fmla="*/ 77 w 172"/>
              <a:gd name="T37" fmla="*/ 132 h 209"/>
              <a:gd name="T38" fmla="*/ 162 w 172"/>
              <a:gd name="T39" fmla="*/ 28 h 209"/>
              <a:gd name="T40" fmla="*/ 171 w 172"/>
              <a:gd name="T41" fmla="*/ 56 h 209"/>
              <a:gd name="T42" fmla="*/ 159 w 172"/>
              <a:gd name="T43" fmla="*/ 91 h 209"/>
              <a:gd name="T44" fmla="*/ 136 w 172"/>
              <a:gd name="T45" fmla="*/ 107 h 209"/>
              <a:gd name="T46" fmla="*/ 112 w 172"/>
              <a:gd name="T47" fmla="*/ 99 h 209"/>
              <a:gd name="T48" fmla="*/ 100 w 172"/>
              <a:gd name="T49" fmla="*/ 79 h 209"/>
              <a:gd name="T50" fmla="*/ 88 w 172"/>
              <a:gd name="T51" fmla="*/ 73 h 209"/>
              <a:gd name="T52" fmla="*/ 68 w 172"/>
              <a:gd name="T53" fmla="*/ 80 h 209"/>
              <a:gd name="T54" fmla="*/ 47 w 172"/>
              <a:gd name="T55" fmla="*/ 71 h 209"/>
              <a:gd name="T56" fmla="*/ 37 w 172"/>
              <a:gd name="T57" fmla="*/ 47 h 209"/>
              <a:gd name="T58" fmla="*/ 48 w 172"/>
              <a:gd name="T59" fmla="*/ 13 h 209"/>
              <a:gd name="T60" fmla="*/ 69 w 172"/>
              <a:gd name="T61" fmla="*/ 0 h 209"/>
              <a:gd name="T62" fmla="*/ 90 w 172"/>
              <a:gd name="T63" fmla="*/ 7 h 209"/>
              <a:gd name="T64" fmla="*/ 102 w 172"/>
              <a:gd name="T65" fmla="*/ 25 h 209"/>
              <a:gd name="T66" fmla="*/ 116 w 172"/>
              <a:gd name="T67" fmla="*/ 27 h 209"/>
              <a:gd name="T68" fmla="*/ 138 w 172"/>
              <a:gd name="T69" fmla="*/ 19 h 209"/>
              <a:gd name="T70" fmla="*/ 77 w 172"/>
              <a:gd name="T71" fmla="*/ 19 h 209"/>
              <a:gd name="T72" fmla="*/ 63 w 172"/>
              <a:gd name="T73" fmla="*/ 20 h 209"/>
              <a:gd name="T74" fmla="*/ 53 w 172"/>
              <a:gd name="T75" fmla="*/ 34 h 209"/>
              <a:gd name="T76" fmla="*/ 63 w 172"/>
              <a:gd name="T77" fmla="*/ 61 h 209"/>
              <a:gd name="T78" fmla="*/ 78 w 172"/>
              <a:gd name="T79" fmla="*/ 60 h 209"/>
              <a:gd name="T80" fmla="*/ 95 w 172"/>
              <a:gd name="T81" fmla="*/ 47 h 209"/>
              <a:gd name="T82" fmla="*/ 77 w 172"/>
              <a:gd name="T83" fmla="*/ 19 h 209"/>
              <a:gd name="T84" fmla="*/ 136 w 172"/>
              <a:gd name="T85" fmla="*/ 36 h 209"/>
              <a:gd name="T86" fmla="*/ 118 w 172"/>
              <a:gd name="T87" fmla="*/ 45 h 209"/>
              <a:gd name="T88" fmla="*/ 111 w 172"/>
              <a:gd name="T89" fmla="*/ 67 h 209"/>
              <a:gd name="T90" fmla="*/ 119 w 172"/>
              <a:gd name="T91" fmla="*/ 84 h 209"/>
              <a:gd name="T92" fmla="*/ 143 w 172"/>
              <a:gd name="T93" fmla="*/ 86 h 209"/>
              <a:gd name="T94" fmla="*/ 156 w 172"/>
              <a:gd name="T95" fmla="*/ 49 h 20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72"/>
              <a:gd name="T145" fmla="*/ 0 h 209"/>
              <a:gd name="T146" fmla="*/ 172 w 172"/>
              <a:gd name="T147" fmla="*/ 209 h 209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72" h="209">
                <a:moveTo>
                  <a:pt x="82" y="114"/>
                </a:moveTo>
                <a:cubicBezTo>
                  <a:pt x="91" y="118"/>
                  <a:pt x="100" y="121"/>
                  <a:pt x="107" y="126"/>
                </a:cubicBezTo>
                <a:cubicBezTo>
                  <a:pt x="114" y="130"/>
                  <a:pt x="120" y="135"/>
                  <a:pt x="125" y="140"/>
                </a:cubicBezTo>
                <a:cubicBezTo>
                  <a:pt x="129" y="146"/>
                  <a:pt x="132" y="152"/>
                  <a:pt x="133" y="158"/>
                </a:cubicBezTo>
                <a:cubicBezTo>
                  <a:pt x="134" y="165"/>
                  <a:pt x="134" y="173"/>
                  <a:pt x="131" y="181"/>
                </a:cubicBezTo>
                <a:cubicBezTo>
                  <a:pt x="128" y="189"/>
                  <a:pt x="124" y="195"/>
                  <a:pt x="120" y="199"/>
                </a:cubicBezTo>
                <a:cubicBezTo>
                  <a:pt x="115" y="203"/>
                  <a:pt x="110" y="206"/>
                  <a:pt x="103" y="208"/>
                </a:cubicBezTo>
                <a:cubicBezTo>
                  <a:pt x="96" y="209"/>
                  <a:pt x="89" y="209"/>
                  <a:pt x="81" y="208"/>
                </a:cubicBezTo>
                <a:cubicBezTo>
                  <a:pt x="72" y="206"/>
                  <a:pt x="63" y="204"/>
                  <a:pt x="53" y="201"/>
                </a:cubicBezTo>
                <a:cubicBezTo>
                  <a:pt x="43" y="197"/>
                  <a:pt x="35" y="193"/>
                  <a:pt x="27" y="189"/>
                </a:cubicBezTo>
                <a:cubicBezTo>
                  <a:pt x="20" y="185"/>
                  <a:pt x="14" y="180"/>
                  <a:pt x="10" y="175"/>
                </a:cubicBezTo>
                <a:cubicBezTo>
                  <a:pt x="5" y="169"/>
                  <a:pt x="2" y="163"/>
                  <a:pt x="1" y="157"/>
                </a:cubicBezTo>
                <a:cubicBezTo>
                  <a:pt x="0" y="150"/>
                  <a:pt x="1" y="142"/>
                  <a:pt x="4" y="134"/>
                </a:cubicBezTo>
                <a:cubicBezTo>
                  <a:pt x="6" y="126"/>
                  <a:pt x="10" y="120"/>
                  <a:pt x="15" y="116"/>
                </a:cubicBezTo>
                <a:cubicBezTo>
                  <a:pt x="19" y="111"/>
                  <a:pt x="25" y="109"/>
                  <a:pt x="31" y="107"/>
                </a:cubicBezTo>
                <a:cubicBezTo>
                  <a:pt x="38" y="106"/>
                  <a:pt x="45" y="106"/>
                  <a:pt x="54" y="107"/>
                </a:cubicBezTo>
                <a:cubicBezTo>
                  <a:pt x="62" y="108"/>
                  <a:pt x="71" y="111"/>
                  <a:pt x="82" y="114"/>
                </a:cubicBezTo>
                <a:close/>
                <a:moveTo>
                  <a:pt x="77" y="132"/>
                </a:moveTo>
                <a:cubicBezTo>
                  <a:pt x="71" y="130"/>
                  <a:pt x="65" y="128"/>
                  <a:pt x="60" y="127"/>
                </a:cubicBezTo>
                <a:cubicBezTo>
                  <a:pt x="55" y="125"/>
                  <a:pt x="50" y="124"/>
                  <a:pt x="46" y="124"/>
                </a:cubicBezTo>
                <a:cubicBezTo>
                  <a:pt x="42" y="124"/>
                  <a:pt x="39" y="124"/>
                  <a:pt x="35" y="124"/>
                </a:cubicBezTo>
                <a:cubicBezTo>
                  <a:pt x="32" y="125"/>
                  <a:pt x="29" y="125"/>
                  <a:pt x="27" y="127"/>
                </a:cubicBezTo>
                <a:cubicBezTo>
                  <a:pt x="25" y="128"/>
                  <a:pt x="23" y="130"/>
                  <a:pt x="21" y="132"/>
                </a:cubicBezTo>
                <a:cubicBezTo>
                  <a:pt x="19" y="134"/>
                  <a:pt x="18" y="137"/>
                  <a:pt x="17" y="140"/>
                </a:cubicBezTo>
                <a:cubicBezTo>
                  <a:pt x="15" y="145"/>
                  <a:pt x="15" y="150"/>
                  <a:pt x="16" y="154"/>
                </a:cubicBezTo>
                <a:cubicBezTo>
                  <a:pt x="18" y="159"/>
                  <a:pt x="20" y="163"/>
                  <a:pt x="24" y="166"/>
                </a:cubicBezTo>
                <a:cubicBezTo>
                  <a:pt x="28" y="170"/>
                  <a:pt x="33" y="173"/>
                  <a:pt x="38" y="175"/>
                </a:cubicBezTo>
                <a:cubicBezTo>
                  <a:pt x="44" y="178"/>
                  <a:pt x="50" y="181"/>
                  <a:pt x="57" y="183"/>
                </a:cubicBezTo>
                <a:cubicBezTo>
                  <a:pt x="67" y="186"/>
                  <a:pt x="75" y="189"/>
                  <a:pt x="82" y="190"/>
                </a:cubicBezTo>
                <a:cubicBezTo>
                  <a:pt x="88" y="191"/>
                  <a:pt x="94" y="192"/>
                  <a:pt x="99" y="191"/>
                </a:cubicBezTo>
                <a:cubicBezTo>
                  <a:pt x="104" y="190"/>
                  <a:pt x="108" y="189"/>
                  <a:pt x="111" y="186"/>
                </a:cubicBezTo>
                <a:cubicBezTo>
                  <a:pt x="114" y="183"/>
                  <a:pt x="116" y="180"/>
                  <a:pt x="118" y="175"/>
                </a:cubicBezTo>
                <a:cubicBezTo>
                  <a:pt x="119" y="172"/>
                  <a:pt x="119" y="168"/>
                  <a:pt x="119" y="165"/>
                </a:cubicBezTo>
                <a:cubicBezTo>
                  <a:pt x="119" y="162"/>
                  <a:pt x="118" y="159"/>
                  <a:pt x="117" y="156"/>
                </a:cubicBezTo>
                <a:cubicBezTo>
                  <a:pt x="115" y="154"/>
                  <a:pt x="113" y="151"/>
                  <a:pt x="110" y="149"/>
                </a:cubicBezTo>
                <a:cubicBezTo>
                  <a:pt x="108" y="147"/>
                  <a:pt x="105" y="144"/>
                  <a:pt x="102" y="142"/>
                </a:cubicBezTo>
                <a:cubicBezTo>
                  <a:pt x="98" y="140"/>
                  <a:pt x="94" y="138"/>
                  <a:pt x="90" y="137"/>
                </a:cubicBezTo>
                <a:cubicBezTo>
                  <a:pt x="86" y="135"/>
                  <a:pt x="82" y="133"/>
                  <a:pt x="77" y="132"/>
                </a:cubicBezTo>
                <a:close/>
                <a:moveTo>
                  <a:pt x="148" y="20"/>
                </a:moveTo>
                <a:cubicBezTo>
                  <a:pt x="154" y="22"/>
                  <a:pt x="158" y="25"/>
                  <a:pt x="162" y="28"/>
                </a:cubicBezTo>
                <a:cubicBezTo>
                  <a:pt x="165" y="31"/>
                  <a:pt x="168" y="35"/>
                  <a:pt x="169" y="40"/>
                </a:cubicBezTo>
                <a:cubicBezTo>
                  <a:pt x="171" y="45"/>
                  <a:pt x="172" y="50"/>
                  <a:pt x="171" y="56"/>
                </a:cubicBezTo>
                <a:cubicBezTo>
                  <a:pt x="171" y="61"/>
                  <a:pt x="170" y="68"/>
                  <a:pt x="167" y="75"/>
                </a:cubicBezTo>
                <a:cubicBezTo>
                  <a:pt x="165" y="81"/>
                  <a:pt x="162" y="87"/>
                  <a:pt x="159" y="91"/>
                </a:cubicBezTo>
                <a:cubicBezTo>
                  <a:pt x="156" y="96"/>
                  <a:pt x="153" y="99"/>
                  <a:pt x="149" y="102"/>
                </a:cubicBezTo>
                <a:cubicBezTo>
                  <a:pt x="145" y="105"/>
                  <a:pt x="141" y="106"/>
                  <a:pt x="136" y="107"/>
                </a:cubicBezTo>
                <a:cubicBezTo>
                  <a:pt x="132" y="107"/>
                  <a:pt x="127" y="107"/>
                  <a:pt x="122" y="105"/>
                </a:cubicBezTo>
                <a:cubicBezTo>
                  <a:pt x="118" y="104"/>
                  <a:pt x="115" y="102"/>
                  <a:pt x="112" y="99"/>
                </a:cubicBezTo>
                <a:cubicBezTo>
                  <a:pt x="109" y="97"/>
                  <a:pt x="107" y="94"/>
                  <a:pt x="105" y="91"/>
                </a:cubicBezTo>
                <a:cubicBezTo>
                  <a:pt x="103" y="87"/>
                  <a:pt x="102" y="84"/>
                  <a:pt x="100" y="79"/>
                </a:cubicBezTo>
                <a:cubicBezTo>
                  <a:pt x="99" y="75"/>
                  <a:pt x="98" y="70"/>
                  <a:pt x="98" y="65"/>
                </a:cubicBezTo>
                <a:cubicBezTo>
                  <a:pt x="94" y="68"/>
                  <a:pt x="91" y="71"/>
                  <a:pt x="88" y="73"/>
                </a:cubicBezTo>
                <a:cubicBezTo>
                  <a:pt x="85" y="75"/>
                  <a:pt x="81" y="77"/>
                  <a:pt x="78" y="78"/>
                </a:cubicBezTo>
                <a:cubicBezTo>
                  <a:pt x="75" y="79"/>
                  <a:pt x="72" y="80"/>
                  <a:pt x="68" y="80"/>
                </a:cubicBezTo>
                <a:cubicBezTo>
                  <a:pt x="65" y="80"/>
                  <a:pt x="62" y="79"/>
                  <a:pt x="58" y="78"/>
                </a:cubicBezTo>
                <a:cubicBezTo>
                  <a:pt x="54" y="76"/>
                  <a:pt x="50" y="74"/>
                  <a:pt x="47" y="71"/>
                </a:cubicBezTo>
                <a:cubicBezTo>
                  <a:pt x="43" y="69"/>
                  <a:pt x="41" y="65"/>
                  <a:pt x="39" y="61"/>
                </a:cubicBezTo>
                <a:cubicBezTo>
                  <a:pt x="37" y="57"/>
                  <a:pt x="37" y="52"/>
                  <a:pt x="37" y="47"/>
                </a:cubicBezTo>
                <a:cubicBezTo>
                  <a:pt x="37" y="41"/>
                  <a:pt x="38" y="35"/>
                  <a:pt x="40" y="29"/>
                </a:cubicBezTo>
                <a:cubicBezTo>
                  <a:pt x="42" y="22"/>
                  <a:pt x="45" y="17"/>
                  <a:pt x="48" y="13"/>
                </a:cubicBezTo>
                <a:cubicBezTo>
                  <a:pt x="51" y="9"/>
                  <a:pt x="54" y="6"/>
                  <a:pt x="58" y="4"/>
                </a:cubicBezTo>
                <a:cubicBezTo>
                  <a:pt x="62" y="2"/>
                  <a:pt x="65" y="1"/>
                  <a:pt x="69" y="0"/>
                </a:cubicBezTo>
                <a:cubicBezTo>
                  <a:pt x="73" y="0"/>
                  <a:pt x="77" y="1"/>
                  <a:pt x="81" y="2"/>
                </a:cubicBezTo>
                <a:cubicBezTo>
                  <a:pt x="85" y="3"/>
                  <a:pt x="88" y="5"/>
                  <a:pt x="90" y="7"/>
                </a:cubicBezTo>
                <a:cubicBezTo>
                  <a:pt x="93" y="9"/>
                  <a:pt x="95" y="12"/>
                  <a:pt x="97" y="15"/>
                </a:cubicBezTo>
                <a:cubicBezTo>
                  <a:pt x="99" y="18"/>
                  <a:pt x="101" y="21"/>
                  <a:pt x="102" y="25"/>
                </a:cubicBezTo>
                <a:cubicBezTo>
                  <a:pt x="104" y="29"/>
                  <a:pt x="105" y="33"/>
                  <a:pt x="105" y="37"/>
                </a:cubicBezTo>
                <a:cubicBezTo>
                  <a:pt x="109" y="33"/>
                  <a:pt x="113" y="30"/>
                  <a:pt x="116" y="27"/>
                </a:cubicBezTo>
                <a:cubicBezTo>
                  <a:pt x="120" y="25"/>
                  <a:pt x="124" y="23"/>
                  <a:pt x="127" y="21"/>
                </a:cubicBezTo>
                <a:cubicBezTo>
                  <a:pt x="131" y="20"/>
                  <a:pt x="134" y="19"/>
                  <a:pt x="138" y="19"/>
                </a:cubicBezTo>
                <a:cubicBezTo>
                  <a:pt x="141" y="18"/>
                  <a:pt x="145" y="19"/>
                  <a:pt x="148" y="20"/>
                </a:cubicBezTo>
                <a:close/>
                <a:moveTo>
                  <a:pt x="77" y="19"/>
                </a:moveTo>
                <a:cubicBezTo>
                  <a:pt x="75" y="18"/>
                  <a:pt x="72" y="18"/>
                  <a:pt x="70" y="18"/>
                </a:cubicBezTo>
                <a:cubicBezTo>
                  <a:pt x="67" y="18"/>
                  <a:pt x="65" y="19"/>
                  <a:pt x="63" y="20"/>
                </a:cubicBezTo>
                <a:cubicBezTo>
                  <a:pt x="60" y="21"/>
                  <a:pt x="59" y="23"/>
                  <a:pt x="57" y="26"/>
                </a:cubicBezTo>
                <a:cubicBezTo>
                  <a:pt x="55" y="28"/>
                  <a:pt x="54" y="31"/>
                  <a:pt x="53" y="34"/>
                </a:cubicBezTo>
                <a:cubicBezTo>
                  <a:pt x="50" y="41"/>
                  <a:pt x="50" y="47"/>
                  <a:pt x="52" y="52"/>
                </a:cubicBezTo>
                <a:cubicBezTo>
                  <a:pt x="54" y="56"/>
                  <a:pt x="57" y="59"/>
                  <a:pt x="63" y="61"/>
                </a:cubicBezTo>
                <a:cubicBezTo>
                  <a:pt x="65" y="62"/>
                  <a:pt x="68" y="63"/>
                  <a:pt x="70" y="62"/>
                </a:cubicBezTo>
                <a:cubicBezTo>
                  <a:pt x="73" y="62"/>
                  <a:pt x="75" y="62"/>
                  <a:pt x="78" y="60"/>
                </a:cubicBezTo>
                <a:cubicBezTo>
                  <a:pt x="80" y="59"/>
                  <a:pt x="83" y="58"/>
                  <a:pt x="86" y="55"/>
                </a:cubicBezTo>
                <a:cubicBezTo>
                  <a:pt x="89" y="53"/>
                  <a:pt x="92" y="51"/>
                  <a:pt x="95" y="47"/>
                </a:cubicBezTo>
                <a:cubicBezTo>
                  <a:pt x="94" y="40"/>
                  <a:pt x="92" y="34"/>
                  <a:pt x="89" y="29"/>
                </a:cubicBezTo>
                <a:cubicBezTo>
                  <a:pt x="86" y="24"/>
                  <a:pt x="82" y="21"/>
                  <a:pt x="77" y="19"/>
                </a:cubicBezTo>
                <a:close/>
                <a:moveTo>
                  <a:pt x="144" y="38"/>
                </a:moveTo>
                <a:cubicBezTo>
                  <a:pt x="141" y="37"/>
                  <a:pt x="138" y="36"/>
                  <a:pt x="136" y="36"/>
                </a:cubicBezTo>
                <a:cubicBezTo>
                  <a:pt x="133" y="37"/>
                  <a:pt x="130" y="38"/>
                  <a:pt x="127" y="39"/>
                </a:cubicBezTo>
                <a:cubicBezTo>
                  <a:pt x="124" y="41"/>
                  <a:pt x="121" y="43"/>
                  <a:pt x="118" y="45"/>
                </a:cubicBezTo>
                <a:cubicBezTo>
                  <a:pt x="115" y="48"/>
                  <a:pt x="112" y="51"/>
                  <a:pt x="108" y="55"/>
                </a:cubicBezTo>
                <a:cubicBezTo>
                  <a:pt x="109" y="59"/>
                  <a:pt x="110" y="64"/>
                  <a:pt x="111" y="67"/>
                </a:cubicBezTo>
                <a:cubicBezTo>
                  <a:pt x="112" y="71"/>
                  <a:pt x="113" y="74"/>
                  <a:pt x="114" y="77"/>
                </a:cubicBezTo>
                <a:cubicBezTo>
                  <a:pt x="116" y="80"/>
                  <a:pt x="117" y="82"/>
                  <a:pt x="119" y="84"/>
                </a:cubicBezTo>
                <a:cubicBezTo>
                  <a:pt x="121" y="85"/>
                  <a:pt x="124" y="87"/>
                  <a:pt x="127" y="88"/>
                </a:cubicBezTo>
                <a:cubicBezTo>
                  <a:pt x="133" y="90"/>
                  <a:pt x="138" y="89"/>
                  <a:pt x="143" y="86"/>
                </a:cubicBezTo>
                <a:cubicBezTo>
                  <a:pt x="148" y="83"/>
                  <a:pt x="152" y="77"/>
                  <a:pt x="155" y="69"/>
                </a:cubicBezTo>
                <a:cubicBezTo>
                  <a:pt x="158" y="61"/>
                  <a:pt x="158" y="54"/>
                  <a:pt x="156" y="49"/>
                </a:cubicBezTo>
                <a:cubicBezTo>
                  <a:pt x="154" y="43"/>
                  <a:pt x="150" y="40"/>
                  <a:pt x="144" y="38"/>
                </a:cubicBez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600" b="1"/>
          </a:p>
        </p:txBody>
      </p:sp>
      <p:sp>
        <p:nvSpPr>
          <p:cNvPr id="399" name="Freeform 398"/>
          <p:cNvSpPr/>
          <p:nvPr/>
        </p:nvSpPr>
        <p:spPr>
          <a:xfrm>
            <a:off x="6629400" y="4897438"/>
            <a:ext cx="1524000" cy="241300"/>
          </a:xfrm>
          <a:custGeom>
            <a:avLst/>
            <a:gdLst>
              <a:gd name="connsiteX0" fmla="*/ 0 w 1524000"/>
              <a:gd name="connsiteY0" fmla="*/ 394678 h 394678"/>
              <a:gd name="connsiteX1" fmla="*/ 398584 w 1524000"/>
              <a:gd name="connsiteY1" fmla="*/ 324339 h 394678"/>
              <a:gd name="connsiteX2" fmla="*/ 703384 w 1524000"/>
              <a:gd name="connsiteY2" fmla="*/ 42985 h 394678"/>
              <a:gd name="connsiteX3" fmla="*/ 984738 w 1524000"/>
              <a:gd name="connsiteY3" fmla="*/ 66431 h 394678"/>
              <a:gd name="connsiteX4" fmla="*/ 1172307 w 1524000"/>
              <a:gd name="connsiteY4" fmla="*/ 300893 h 394678"/>
              <a:gd name="connsiteX5" fmla="*/ 1524000 w 1524000"/>
              <a:gd name="connsiteY5" fmla="*/ 371231 h 394678"/>
              <a:gd name="connsiteX6" fmla="*/ 1524000 w 1524000"/>
              <a:gd name="connsiteY6" fmla="*/ 371231 h 39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000" h="394678">
                <a:moveTo>
                  <a:pt x="0" y="394678"/>
                </a:moveTo>
                <a:cubicBezTo>
                  <a:pt x="140676" y="388816"/>
                  <a:pt x="281353" y="382954"/>
                  <a:pt x="398584" y="324339"/>
                </a:cubicBezTo>
                <a:cubicBezTo>
                  <a:pt x="515815" y="265724"/>
                  <a:pt x="605692" y="85970"/>
                  <a:pt x="703384" y="42985"/>
                </a:cubicBezTo>
                <a:cubicBezTo>
                  <a:pt x="801076" y="0"/>
                  <a:pt x="906584" y="23446"/>
                  <a:pt x="984738" y="66431"/>
                </a:cubicBezTo>
                <a:cubicBezTo>
                  <a:pt x="1062892" y="109416"/>
                  <a:pt x="1082430" y="250093"/>
                  <a:pt x="1172307" y="300893"/>
                </a:cubicBezTo>
                <a:cubicBezTo>
                  <a:pt x="1262184" y="351693"/>
                  <a:pt x="1524000" y="371231"/>
                  <a:pt x="1524000" y="371231"/>
                </a:cubicBezTo>
                <a:lnTo>
                  <a:pt x="1524000" y="371231"/>
                </a:lnTo>
              </a:path>
            </a:pathLst>
          </a:custGeom>
          <a:ln w="57150">
            <a:solidFill>
              <a:srgbClr val="E02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99" name="Text Box 93"/>
          <p:cNvSpPr txBox="1">
            <a:spLocks noChangeArrowheads="1"/>
          </p:cNvSpPr>
          <p:nvPr/>
        </p:nvSpPr>
        <p:spPr bwMode="auto">
          <a:xfrm>
            <a:off x="3733800" y="609600"/>
            <a:ext cx="28956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 dirty="0">
                <a:latin typeface="Comic Sans MS" pitchFamily="66" charset="0"/>
              </a:rPr>
              <a:t>Chlorophyll</a:t>
            </a:r>
            <a:r>
              <a:rPr lang="en-US" sz="1600" b="1" i="1" dirty="0">
                <a:latin typeface="Comic Sans MS" pitchFamily="66" charset="0"/>
              </a:rPr>
              <a:t> a</a:t>
            </a:r>
            <a:r>
              <a:rPr lang="en-US" sz="1600" b="1" dirty="0">
                <a:latin typeface="Comic Sans MS" pitchFamily="66" charset="0"/>
              </a:rPr>
              <a:t> (</a:t>
            </a:r>
            <a:r>
              <a:rPr lang="en-US" sz="1600" b="1" dirty="0">
                <a:latin typeface="Comic Sans MS" pitchFamily="66" charset="0"/>
                <a:sym typeface="Symbol" pitchFamily="18" charset="2"/>
              </a:rPr>
              <a:t>g/L)</a:t>
            </a:r>
            <a:r>
              <a:rPr lang="en-US" sz="1600" b="1" dirty="0">
                <a:latin typeface="Comic Sans MS" pitchFamily="66" charset="0"/>
              </a:rPr>
              <a:t> </a:t>
            </a:r>
          </a:p>
          <a:p>
            <a:r>
              <a:rPr lang="en-US" sz="1600" b="1" dirty="0">
                <a:latin typeface="Comic Sans MS" pitchFamily="66" charset="0"/>
              </a:rPr>
              <a:t>Turbidity (NTU)</a:t>
            </a:r>
          </a:p>
        </p:txBody>
      </p:sp>
      <p:sp>
        <p:nvSpPr>
          <p:cNvPr id="3300" name="Line 94"/>
          <p:cNvSpPr>
            <a:spLocks noChangeShapeType="1"/>
          </p:cNvSpPr>
          <p:nvPr/>
        </p:nvSpPr>
        <p:spPr bwMode="auto">
          <a:xfrm>
            <a:off x="5867400" y="800100"/>
            <a:ext cx="382587" cy="1588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1" name="Line 95"/>
          <p:cNvSpPr>
            <a:spLocks noChangeShapeType="1"/>
          </p:cNvSpPr>
          <p:nvPr/>
        </p:nvSpPr>
        <p:spPr bwMode="auto">
          <a:xfrm>
            <a:off x="5867400" y="1028700"/>
            <a:ext cx="382587" cy="1588"/>
          </a:xfrm>
          <a:prstGeom prst="line">
            <a:avLst/>
          </a:prstGeom>
          <a:noFill/>
          <a:ln w="38100">
            <a:solidFill>
              <a:srgbClr val="E02B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302" name="Rectangle 96"/>
          <p:cNvSpPr>
            <a:spLocks noChangeArrowheads="1"/>
          </p:cNvSpPr>
          <p:nvPr/>
        </p:nvSpPr>
        <p:spPr bwMode="auto">
          <a:xfrm>
            <a:off x="838200" y="619125"/>
            <a:ext cx="3486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  <a:latin typeface="Comic Sans MS" pitchFamily="66" charset="0"/>
              </a:rPr>
              <a:t>3-yr moving annual averages </a:t>
            </a:r>
          </a:p>
        </p:txBody>
      </p:sp>
      <p:grpSp>
        <p:nvGrpSpPr>
          <p:cNvPr id="4" name="Group 246"/>
          <p:cNvGrpSpPr>
            <a:grpSpLocks/>
          </p:cNvGrpSpPr>
          <p:nvPr/>
        </p:nvGrpSpPr>
        <p:grpSpPr bwMode="auto">
          <a:xfrm>
            <a:off x="6881813" y="2728913"/>
            <a:ext cx="304800" cy="239712"/>
            <a:chOff x="432" y="4080"/>
            <a:chExt cx="192" cy="151"/>
          </a:xfrm>
        </p:grpSpPr>
        <p:sp>
          <p:nvSpPr>
            <p:cNvPr id="3307" name="Rectangle 247"/>
            <p:cNvSpPr>
              <a:spLocks noChangeArrowheads="1"/>
            </p:cNvSpPr>
            <p:nvPr/>
          </p:nvSpPr>
          <p:spPr bwMode="auto">
            <a:xfrm>
              <a:off x="432" y="4080"/>
              <a:ext cx="192" cy="151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08" name="Rectangle 248"/>
            <p:cNvSpPr>
              <a:spLocks noChangeArrowheads="1"/>
            </p:cNvSpPr>
            <p:nvPr/>
          </p:nvSpPr>
          <p:spPr bwMode="auto">
            <a:xfrm>
              <a:off x="480" y="4109"/>
              <a:ext cx="96" cy="9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04" name="Rectangle 252"/>
          <p:cNvSpPr>
            <a:spLocks noChangeArrowheads="1"/>
          </p:cNvSpPr>
          <p:nvPr/>
        </p:nvSpPr>
        <p:spPr bwMode="auto">
          <a:xfrm rot="16200000">
            <a:off x="6457156" y="2086770"/>
            <a:ext cx="10318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Arial" charset="0"/>
              </a:rPr>
              <a:t>’04 hurricanes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3305" name="Rectangle 252"/>
          <p:cNvSpPr>
            <a:spLocks noChangeArrowheads="1"/>
          </p:cNvSpPr>
          <p:nvPr/>
        </p:nvSpPr>
        <p:spPr bwMode="auto">
          <a:xfrm rot="16200000">
            <a:off x="6029801" y="5312570"/>
            <a:ext cx="1031875" cy="18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Arial" charset="0"/>
              </a:rPr>
              <a:t>’04 hurricanes</a:t>
            </a:r>
            <a:endParaRPr lang="en-US" sz="1200" b="1" dirty="0">
              <a:solidFill>
                <a:srgbClr val="FF0000"/>
              </a:solidFill>
            </a:endParaRPr>
          </a:p>
        </p:txBody>
      </p:sp>
      <p:sp>
        <p:nvSpPr>
          <p:cNvPr id="4346" name="Text Box 250"/>
          <p:cNvSpPr txBox="1">
            <a:spLocks noChangeArrowheads="1"/>
          </p:cNvSpPr>
          <p:nvPr/>
        </p:nvSpPr>
        <p:spPr bwMode="auto">
          <a:xfrm>
            <a:off x="1524000" y="2057400"/>
            <a:ext cx="2971800" cy="917174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0">
                <a:srgbClr val="C6E6A2"/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  <a:tileRect/>
          </a:gra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65000"/>
              </a:spcBef>
              <a:defRPr/>
            </a:pPr>
            <a:r>
              <a:rPr lang="en-US" sz="1600" dirty="0" err="1" smtClean="0">
                <a:latin typeface="Comic Sans MS" pitchFamily="66" charset="0"/>
              </a:rPr>
              <a:t>Chl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i="1" dirty="0">
                <a:latin typeface="Comic Sans MS" pitchFamily="66" charset="0"/>
              </a:rPr>
              <a:t>a</a:t>
            </a:r>
            <a:r>
              <a:rPr lang="en-US" sz="1600" dirty="0">
                <a:latin typeface="Comic Sans MS" pitchFamily="66" charset="0"/>
              </a:rPr>
              <a:t> levels steadily </a:t>
            </a:r>
            <a:r>
              <a:rPr lang="en-US" sz="1600" dirty="0" smtClean="0">
                <a:latin typeface="Comic Sans MS" pitchFamily="66" charset="0"/>
              </a:rPr>
              <a:t>declined </a:t>
            </a:r>
          </a:p>
          <a:p>
            <a:pPr>
              <a:lnSpc>
                <a:spcPct val="90000"/>
              </a:lnSpc>
              <a:spcBef>
                <a:spcPct val="65000"/>
              </a:spcBef>
              <a:defRPr/>
            </a:pPr>
            <a:r>
              <a:rPr lang="en-US" sz="1600" dirty="0" smtClean="0">
                <a:latin typeface="Comic Sans MS" pitchFamily="66" charset="0"/>
              </a:rPr>
              <a:t>Both Turbidity and </a:t>
            </a:r>
            <a:r>
              <a:rPr lang="en-US" sz="1600" dirty="0" err="1" smtClean="0">
                <a:latin typeface="Comic Sans MS" pitchFamily="66" charset="0"/>
              </a:rPr>
              <a:t>Chl</a:t>
            </a:r>
            <a:r>
              <a:rPr lang="en-US" sz="1600" dirty="0" smtClean="0">
                <a:latin typeface="Comic Sans MS" pitchFamily="66" charset="0"/>
              </a:rPr>
              <a:t> </a:t>
            </a:r>
            <a:r>
              <a:rPr lang="en-US" sz="1600" i="1" dirty="0" smtClean="0">
                <a:latin typeface="Comic Sans MS" pitchFamily="66" charset="0"/>
              </a:rPr>
              <a:t>a</a:t>
            </a:r>
            <a:r>
              <a:rPr lang="en-US" sz="1600" dirty="0" smtClean="0">
                <a:latin typeface="Comic Sans MS" pitchFamily="66" charset="0"/>
              </a:rPr>
              <a:t> abruptly </a:t>
            </a:r>
            <a:r>
              <a:rPr lang="en-US" sz="1600" dirty="0">
                <a:latin typeface="Comic Sans MS" pitchFamily="66" charset="0"/>
              </a:rPr>
              <a:t>declined after </a:t>
            </a:r>
            <a:r>
              <a:rPr lang="en-US" sz="1600" dirty="0" smtClean="0">
                <a:latin typeface="Comic Sans MS" pitchFamily="66" charset="0"/>
              </a:rPr>
              <a:t>‘04</a:t>
            </a:r>
            <a:endParaRPr lang="en-US" sz="16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7" descr="Figure showing the three-year moving average annual rainfall for the Vero and Sebastian segments."/>
          <p:cNvGrpSpPr>
            <a:grpSpLocks/>
          </p:cNvGrpSpPr>
          <p:nvPr/>
        </p:nvGrpSpPr>
        <p:grpSpPr bwMode="auto">
          <a:xfrm>
            <a:off x="1828800" y="533400"/>
            <a:ext cx="5808260" cy="4419600"/>
            <a:chOff x="2286000" y="838200"/>
            <a:chExt cx="5808260" cy="4419599"/>
          </a:xfrm>
        </p:grpSpPr>
        <p:sp>
          <p:nvSpPr>
            <p:cNvPr id="4100" name="AutoShape 4"/>
            <p:cNvSpPr>
              <a:spLocks noChangeAspect="1" noChangeArrowheads="1" noTextEdit="1"/>
            </p:cNvSpPr>
            <p:nvPr/>
          </p:nvSpPr>
          <p:spPr bwMode="auto">
            <a:xfrm>
              <a:off x="2286000" y="1524000"/>
              <a:ext cx="5334000" cy="3324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1" name="Freeform 8"/>
            <p:cNvSpPr>
              <a:spLocks noEditPoints="1"/>
            </p:cNvSpPr>
            <p:nvPr/>
          </p:nvSpPr>
          <p:spPr bwMode="auto">
            <a:xfrm>
              <a:off x="3235739" y="2165020"/>
              <a:ext cx="4196522" cy="1769895"/>
            </a:xfrm>
            <a:custGeom>
              <a:avLst/>
              <a:gdLst>
                <a:gd name="T0" fmla="*/ 0 w 2280"/>
                <a:gd name="T1" fmla="*/ 1758550 h 936"/>
                <a:gd name="T2" fmla="*/ 4196522 w 2280"/>
                <a:gd name="T3" fmla="*/ 1758550 h 936"/>
                <a:gd name="T4" fmla="*/ 4196522 w 2280"/>
                <a:gd name="T5" fmla="*/ 1769895 h 936"/>
                <a:gd name="T6" fmla="*/ 0 w 2280"/>
                <a:gd name="T7" fmla="*/ 1769895 h 936"/>
                <a:gd name="T8" fmla="*/ 0 w 2280"/>
                <a:gd name="T9" fmla="*/ 1758550 h 936"/>
                <a:gd name="T10" fmla="*/ 0 w 2280"/>
                <a:gd name="T11" fmla="*/ 1463567 h 936"/>
                <a:gd name="T12" fmla="*/ 4196522 w 2280"/>
                <a:gd name="T13" fmla="*/ 1463567 h 936"/>
                <a:gd name="T14" fmla="*/ 4196522 w 2280"/>
                <a:gd name="T15" fmla="*/ 1474913 h 936"/>
                <a:gd name="T16" fmla="*/ 0 w 2280"/>
                <a:gd name="T17" fmla="*/ 1474913 h 936"/>
                <a:gd name="T18" fmla="*/ 0 w 2280"/>
                <a:gd name="T19" fmla="*/ 1463567 h 936"/>
                <a:gd name="T20" fmla="*/ 0 w 2280"/>
                <a:gd name="T21" fmla="*/ 1168585 h 936"/>
                <a:gd name="T22" fmla="*/ 4196522 w 2280"/>
                <a:gd name="T23" fmla="*/ 1168585 h 936"/>
                <a:gd name="T24" fmla="*/ 4196522 w 2280"/>
                <a:gd name="T25" fmla="*/ 1179930 h 936"/>
                <a:gd name="T26" fmla="*/ 0 w 2280"/>
                <a:gd name="T27" fmla="*/ 1179930 h 936"/>
                <a:gd name="T28" fmla="*/ 0 w 2280"/>
                <a:gd name="T29" fmla="*/ 1168585 h 936"/>
                <a:gd name="T30" fmla="*/ 0 w 2280"/>
                <a:gd name="T31" fmla="*/ 884948 h 936"/>
                <a:gd name="T32" fmla="*/ 4196522 w 2280"/>
                <a:gd name="T33" fmla="*/ 884948 h 936"/>
                <a:gd name="T34" fmla="*/ 4196522 w 2280"/>
                <a:gd name="T35" fmla="*/ 896293 h 936"/>
                <a:gd name="T36" fmla="*/ 0 w 2280"/>
                <a:gd name="T37" fmla="*/ 896293 h 936"/>
                <a:gd name="T38" fmla="*/ 0 w 2280"/>
                <a:gd name="T39" fmla="*/ 884948 h 936"/>
                <a:gd name="T40" fmla="*/ 0 w 2280"/>
                <a:gd name="T41" fmla="*/ 589965 h 936"/>
                <a:gd name="T42" fmla="*/ 4196522 w 2280"/>
                <a:gd name="T43" fmla="*/ 589965 h 936"/>
                <a:gd name="T44" fmla="*/ 4196522 w 2280"/>
                <a:gd name="T45" fmla="*/ 601311 h 936"/>
                <a:gd name="T46" fmla="*/ 0 w 2280"/>
                <a:gd name="T47" fmla="*/ 601311 h 936"/>
                <a:gd name="T48" fmla="*/ 0 w 2280"/>
                <a:gd name="T49" fmla="*/ 589965 h 936"/>
                <a:gd name="T50" fmla="*/ 0 w 2280"/>
                <a:gd name="T51" fmla="*/ 294983 h 936"/>
                <a:gd name="T52" fmla="*/ 4196522 w 2280"/>
                <a:gd name="T53" fmla="*/ 294983 h 936"/>
                <a:gd name="T54" fmla="*/ 4196522 w 2280"/>
                <a:gd name="T55" fmla="*/ 306328 h 936"/>
                <a:gd name="T56" fmla="*/ 0 w 2280"/>
                <a:gd name="T57" fmla="*/ 306328 h 936"/>
                <a:gd name="T58" fmla="*/ 0 w 2280"/>
                <a:gd name="T59" fmla="*/ 294983 h 936"/>
                <a:gd name="T60" fmla="*/ 0 w 2280"/>
                <a:gd name="T61" fmla="*/ 0 h 936"/>
                <a:gd name="T62" fmla="*/ 4196522 w 2280"/>
                <a:gd name="T63" fmla="*/ 0 h 936"/>
                <a:gd name="T64" fmla="*/ 4196522 w 2280"/>
                <a:gd name="T65" fmla="*/ 11345 h 936"/>
                <a:gd name="T66" fmla="*/ 0 w 2280"/>
                <a:gd name="T67" fmla="*/ 11345 h 936"/>
                <a:gd name="T68" fmla="*/ 0 w 2280"/>
                <a:gd name="T69" fmla="*/ 0 h 9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80"/>
                <a:gd name="T106" fmla="*/ 0 h 936"/>
                <a:gd name="T107" fmla="*/ 2280 w 2280"/>
                <a:gd name="T108" fmla="*/ 936 h 9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80" h="936">
                  <a:moveTo>
                    <a:pt x="0" y="930"/>
                  </a:moveTo>
                  <a:lnTo>
                    <a:pt x="2280" y="930"/>
                  </a:lnTo>
                  <a:lnTo>
                    <a:pt x="2280" y="936"/>
                  </a:lnTo>
                  <a:lnTo>
                    <a:pt x="0" y="936"/>
                  </a:lnTo>
                  <a:lnTo>
                    <a:pt x="0" y="930"/>
                  </a:lnTo>
                  <a:close/>
                  <a:moveTo>
                    <a:pt x="0" y="774"/>
                  </a:moveTo>
                  <a:lnTo>
                    <a:pt x="2280" y="774"/>
                  </a:lnTo>
                  <a:lnTo>
                    <a:pt x="2280" y="780"/>
                  </a:lnTo>
                  <a:lnTo>
                    <a:pt x="0" y="780"/>
                  </a:lnTo>
                  <a:lnTo>
                    <a:pt x="0" y="774"/>
                  </a:lnTo>
                  <a:close/>
                  <a:moveTo>
                    <a:pt x="0" y="618"/>
                  </a:moveTo>
                  <a:lnTo>
                    <a:pt x="2280" y="618"/>
                  </a:lnTo>
                  <a:lnTo>
                    <a:pt x="2280" y="624"/>
                  </a:lnTo>
                  <a:lnTo>
                    <a:pt x="0" y="624"/>
                  </a:lnTo>
                  <a:lnTo>
                    <a:pt x="0" y="618"/>
                  </a:lnTo>
                  <a:close/>
                  <a:moveTo>
                    <a:pt x="0" y="468"/>
                  </a:moveTo>
                  <a:lnTo>
                    <a:pt x="2280" y="468"/>
                  </a:lnTo>
                  <a:lnTo>
                    <a:pt x="2280" y="474"/>
                  </a:lnTo>
                  <a:lnTo>
                    <a:pt x="0" y="474"/>
                  </a:lnTo>
                  <a:lnTo>
                    <a:pt x="0" y="468"/>
                  </a:lnTo>
                  <a:close/>
                  <a:moveTo>
                    <a:pt x="0" y="312"/>
                  </a:moveTo>
                  <a:lnTo>
                    <a:pt x="2280" y="312"/>
                  </a:lnTo>
                  <a:lnTo>
                    <a:pt x="2280" y="318"/>
                  </a:lnTo>
                  <a:lnTo>
                    <a:pt x="0" y="318"/>
                  </a:lnTo>
                  <a:lnTo>
                    <a:pt x="0" y="312"/>
                  </a:lnTo>
                  <a:close/>
                  <a:moveTo>
                    <a:pt x="0" y="156"/>
                  </a:moveTo>
                  <a:lnTo>
                    <a:pt x="2280" y="156"/>
                  </a:lnTo>
                  <a:lnTo>
                    <a:pt x="2280" y="162"/>
                  </a:lnTo>
                  <a:lnTo>
                    <a:pt x="0" y="162"/>
                  </a:lnTo>
                  <a:lnTo>
                    <a:pt x="0" y="156"/>
                  </a:lnTo>
                  <a:close/>
                  <a:moveTo>
                    <a:pt x="0" y="0"/>
                  </a:moveTo>
                  <a:lnTo>
                    <a:pt x="2280" y="0"/>
                  </a:lnTo>
                  <a:lnTo>
                    <a:pt x="2280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6">
              <a:solidFill>
                <a:srgbClr val="868686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Rectangle 9"/>
            <p:cNvSpPr>
              <a:spLocks noChangeArrowheads="1"/>
            </p:cNvSpPr>
            <p:nvPr/>
          </p:nvSpPr>
          <p:spPr bwMode="auto">
            <a:xfrm>
              <a:off x="3302000" y="2624511"/>
              <a:ext cx="99391" cy="1599712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Freeform 10"/>
            <p:cNvSpPr>
              <a:spLocks noEditPoints="1"/>
            </p:cNvSpPr>
            <p:nvPr/>
          </p:nvSpPr>
          <p:spPr bwMode="auto">
            <a:xfrm>
              <a:off x="3296479" y="2618839"/>
              <a:ext cx="110435" cy="1611058"/>
            </a:xfrm>
            <a:custGeom>
              <a:avLst/>
              <a:gdLst>
                <a:gd name="T0" fmla="*/ 0 w 160"/>
                <a:gd name="T1" fmla="*/ 5673 h 2272"/>
                <a:gd name="T2" fmla="*/ 5522 w 160"/>
                <a:gd name="T3" fmla="*/ 0 h 2272"/>
                <a:gd name="T4" fmla="*/ 104913 w 160"/>
                <a:gd name="T5" fmla="*/ 0 h 2272"/>
                <a:gd name="T6" fmla="*/ 110435 w 160"/>
                <a:gd name="T7" fmla="*/ 5673 h 2272"/>
                <a:gd name="T8" fmla="*/ 110435 w 160"/>
                <a:gd name="T9" fmla="*/ 1605385 h 2272"/>
                <a:gd name="T10" fmla="*/ 104913 w 160"/>
                <a:gd name="T11" fmla="*/ 1611058 h 2272"/>
                <a:gd name="T12" fmla="*/ 5522 w 160"/>
                <a:gd name="T13" fmla="*/ 1611058 h 2272"/>
                <a:gd name="T14" fmla="*/ 0 w 160"/>
                <a:gd name="T15" fmla="*/ 1605385 h 2272"/>
                <a:gd name="T16" fmla="*/ 0 w 160"/>
                <a:gd name="T17" fmla="*/ 5673 h 2272"/>
                <a:gd name="T18" fmla="*/ 11044 w 160"/>
                <a:gd name="T19" fmla="*/ 1605385 h 2272"/>
                <a:gd name="T20" fmla="*/ 5522 w 160"/>
                <a:gd name="T21" fmla="*/ 1599713 h 2272"/>
                <a:gd name="T22" fmla="*/ 104913 w 160"/>
                <a:gd name="T23" fmla="*/ 1599713 h 2272"/>
                <a:gd name="T24" fmla="*/ 99392 w 160"/>
                <a:gd name="T25" fmla="*/ 1605385 h 2272"/>
                <a:gd name="T26" fmla="*/ 99392 w 160"/>
                <a:gd name="T27" fmla="*/ 5673 h 2272"/>
                <a:gd name="T28" fmla="*/ 104913 w 160"/>
                <a:gd name="T29" fmla="*/ 11345 h 2272"/>
                <a:gd name="T30" fmla="*/ 5522 w 160"/>
                <a:gd name="T31" fmla="*/ 11345 h 2272"/>
                <a:gd name="T32" fmla="*/ 11044 w 160"/>
                <a:gd name="T33" fmla="*/ 5673 h 2272"/>
                <a:gd name="T34" fmla="*/ 11044 w 160"/>
                <a:gd name="T35" fmla="*/ 1605385 h 22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2272"/>
                <a:gd name="T56" fmla="*/ 160 w 160"/>
                <a:gd name="T57" fmla="*/ 2272 h 22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227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2264"/>
                  </a:lnTo>
                  <a:cubicBezTo>
                    <a:pt x="160" y="2269"/>
                    <a:pt x="157" y="2272"/>
                    <a:pt x="152" y="2272"/>
                  </a:cubicBezTo>
                  <a:lnTo>
                    <a:pt x="8" y="2272"/>
                  </a:lnTo>
                  <a:cubicBezTo>
                    <a:pt x="4" y="2272"/>
                    <a:pt x="0" y="2269"/>
                    <a:pt x="0" y="2264"/>
                  </a:cubicBezTo>
                  <a:lnTo>
                    <a:pt x="0" y="8"/>
                  </a:lnTo>
                  <a:close/>
                  <a:moveTo>
                    <a:pt x="16" y="2264"/>
                  </a:moveTo>
                  <a:lnTo>
                    <a:pt x="8" y="2256"/>
                  </a:lnTo>
                  <a:lnTo>
                    <a:pt x="152" y="2256"/>
                  </a:lnTo>
                  <a:lnTo>
                    <a:pt x="144" y="2264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26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Rectangle 11"/>
            <p:cNvSpPr>
              <a:spLocks noChangeArrowheads="1"/>
            </p:cNvSpPr>
            <p:nvPr/>
          </p:nvSpPr>
          <p:spPr bwMode="auto">
            <a:xfrm>
              <a:off x="3533913" y="2454329"/>
              <a:ext cx="99391" cy="1769895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12"/>
            <p:cNvSpPr>
              <a:spLocks noEditPoints="1"/>
            </p:cNvSpPr>
            <p:nvPr/>
          </p:nvSpPr>
          <p:spPr bwMode="auto">
            <a:xfrm>
              <a:off x="3528392" y="2448657"/>
              <a:ext cx="110435" cy="1781240"/>
            </a:xfrm>
            <a:custGeom>
              <a:avLst/>
              <a:gdLst>
                <a:gd name="T0" fmla="*/ 0 w 160"/>
                <a:gd name="T1" fmla="*/ 5673 h 2512"/>
                <a:gd name="T2" fmla="*/ 5522 w 160"/>
                <a:gd name="T3" fmla="*/ 0 h 2512"/>
                <a:gd name="T4" fmla="*/ 104913 w 160"/>
                <a:gd name="T5" fmla="*/ 0 h 2512"/>
                <a:gd name="T6" fmla="*/ 110435 w 160"/>
                <a:gd name="T7" fmla="*/ 5673 h 2512"/>
                <a:gd name="T8" fmla="*/ 110435 w 160"/>
                <a:gd name="T9" fmla="*/ 1775567 h 2512"/>
                <a:gd name="T10" fmla="*/ 104913 w 160"/>
                <a:gd name="T11" fmla="*/ 1781240 h 2512"/>
                <a:gd name="T12" fmla="*/ 5522 w 160"/>
                <a:gd name="T13" fmla="*/ 1781240 h 2512"/>
                <a:gd name="T14" fmla="*/ 0 w 160"/>
                <a:gd name="T15" fmla="*/ 1775567 h 2512"/>
                <a:gd name="T16" fmla="*/ 0 w 160"/>
                <a:gd name="T17" fmla="*/ 5673 h 2512"/>
                <a:gd name="T18" fmla="*/ 11044 w 160"/>
                <a:gd name="T19" fmla="*/ 1775567 h 2512"/>
                <a:gd name="T20" fmla="*/ 5522 w 160"/>
                <a:gd name="T21" fmla="*/ 1769895 h 2512"/>
                <a:gd name="T22" fmla="*/ 104913 w 160"/>
                <a:gd name="T23" fmla="*/ 1769895 h 2512"/>
                <a:gd name="T24" fmla="*/ 99392 w 160"/>
                <a:gd name="T25" fmla="*/ 1775567 h 2512"/>
                <a:gd name="T26" fmla="*/ 99392 w 160"/>
                <a:gd name="T27" fmla="*/ 5673 h 2512"/>
                <a:gd name="T28" fmla="*/ 104913 w 160"/>
                <a:gd name="T29" fmla="*/ 11345 h 2512"/>
                <a:gd name="T30" fmla="*/ 5522 w 160"/>
                <a:gd name="T31" fmla="*/ 11345 h 2512"/>
                <a:gd name="T32" fmla="*/ 11044 w 160"/>
                <a:gd name="T33" fmla="*/ 5673 h 2512"/>
                <a:gd name="T34" fmla="*/ 11044 w 160"/>
                <a:gd name="T35" fmla="*/ 1775567 h 25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2512"/>
                <a:gd name="T56" fmla="*/ 160 w 160"/>
                <a:gd name="T57" fmla="*/ 2512 h 25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251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2504"/>
                  </a:lnTo>
                  <a:cubicBezTo>
                    <a:pt x="160" y="2509"/>
                    <a:pt x="157" y="2512"/>
                    <a:pt x="152" y="2512"/>
                  </a:cubicBezTo>
                  <a:lnTo>
                    <a:pt x="8" y="2512"/>
                  </a:lnTo>
                  <a:cubicBezTo>
                    <a:pt x="4" y="2512"/>
                    <a:pt x="0" y="2509"/>
                    <a:pt x="0" y="2504"/>
                  </a:cubicBezTo>
                  <a:lnTo>
                    <a:pt x="0" y="8"/>
                  </a:lnTo>
                  <a:close/>
                  <a:moveTo>
                    <a:pt x="16" y="2504"/>
                  </a:moveTo>
                  <a:lnTo>
                    <a:pt x="8" y="2496"/>
                  </a:lnTo>
                  <a:lnTo>
                    <a:pt x="152" y="2496"/>
                  </a:lnTo>
                  <a:lnTo>
                    <a:pt x="144" y="2504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50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Rectangle 13"/>
            <p:cNvSpPr>
              <a:spLocks noChangeArrowheads="1"/>
            </p:cNvSpPr>
            <p:nvPr/>
          </p:nvSpPr>
          <p:spPr bwMode="auto">
            <a:xfrm>
              <a:off x="3776870" y="2352220"/>
              <a:ext cx="88348" cy="1872004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7" name="Freeform 14"/>
            <p:cNvSpPr>
              <a:spLocks noEditPoints="1"/>
            </p:cNvSpPr>
            <p:nvPr/>
          </p:nvSpPr>
          <p:spPr bwMode="auto">
            <a:xfrm>
              <a:off x="3771348" y="2346548"/>
              <a:ext cx="99391" cy="1883349"/>
            </a:xfrm>
            <a:custGeom>
              <a:avLst/>
              <a:gdLst>
                <a:gd name="T0" fmla="*/ 0 w 144"/>
                <a:gd name="T1" fmla="*/ 5673 h 2656"/>
                <a:gd name="T2" fmla="*/ 5522 w 144"/>
                <a:gd name="T3" fmla="*/ 0 h 2656"/>
                <a:gd name="T4" fmla="*/ 93869 w 144"/>
                <a:gd name="T5" fmla="*/ 0 h 2656"/>
                <a:gd name="T6" fmla="*/ 99391 w 144"/>
                <a:gd name="T7" fmla="*/ 5673 h 2656"/>
                <a:gd name="T8" fmla="*/ 99391 w 144"/>
                <a:gd name="T9" fmla="*/ 1877676 h 2656"/>
                <a:gd name="T10" fmla="*/ 93869 w 144"/>
                <a:gd name="T11" fmla="*/ 1883349 h 2656"/>
                <a:gd name="T12" fmla="*/ 5522 w 144"/>
                <a:gd name="T13" fmla="*/ 1883349 h 2656"/>
                <a:gd name="T14" fmla="*/ 0 w 144"/>
                <a:gd name="T15" fmla="*/ 1877676 h 2656"/>
                <a:gd name="T16" fmla="*/ 0 w 144"/>
                <a:gd name="T17" fmla="*/ 5673 h 2656"/>
                <a:gd name="T18" fmla="*/ 11043 w 144"/>
                <a:gd name="T19" fmla="*/ 1877676 h 2656"/>
                <a:gd name="T20" fmla="*/ 5522 w 144"/>
                <a:gd name="T21" fmla="*/ 1872004 h 2656"/>
                <a:gd name="T22" fmla="*/ 93869 w 144"/>
                <a:gd name="T23" fmla="*/ 1872004 h 2656"/>
                <a:gd name="T24" fmla="*/ 88348 w 144"/>
                <a:gd name="T25" fmla="*/ 1877676 h 2656"/>
                <a:gd name="T26" fmla="*/ 88348 w 144"/>
                <a:gd name="T27" fmla="*/ 5673 h 2656"/>
                <a:gd name="T28" fmla="*/ 93869 w 144"/>
                <a:gd name="T29" fmla="*/ 11345 h 2656"/>
                <a:gd name="T30" fmla="*/ 5522 w 144"/>
                <a:gd name="T31" fmla="*/ 11345 h 2656"/>
                <a:gd name="T32" fmla="*/ 11043 w 144"/>
                <a:gd name="T33" fmla="*/ 5673 h 2656"/>
                <a:gd name="T34" fmla="*/ 11043 w 144"/>
                <a:gd name="T35" fmla="*/ 1877676 h 26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656"/>
                <a:gd name="T56" fmla="*/ 144 w 144"/>
                <a:gd name="T57" fmla="*/ 2656 h 265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656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648"/>
                  </a:lnTo>
                  <a:cubicBezTo>
                    <a:pt x="144" y="2653"/>
                    <a:pt x="141" y="2656"/>
                    <a:pt x="136" y="2656"/>
                  </a:cubicBezTo>
                  <a:lnTo>
                    <a:pt x="8" y="2656"/>
                  </a:lnTo>
                  <a:cubicBezTo>
                    <a:pt x="4" y="2656"/>
                    <a:pt x="0" y="2653"/>
                    <a:pt x="0" y="2648"/>
                  </a:cubicBezTo>
                  <a:lnTo>
                    <a:pt x="0" y="8"/>
                  </a:lnTo>
                  <a:close/>
                  <a:moveTo>
                    <a:pt x="16" y="2648"/>
                  </a:moveTo>
                  <a:lnTo>
                    <a:pt x="8" y="2640"/>
                  </a:lnTo>
                  <a:lnTo>
                    <a:pt x="136" y="2640"/>
                  </a:lnTo>
                  <a:lnTo>
                    <a:pt x="128" y="2648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648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8" name="Rectangle 15"/>
            <p:cNvSpPr>
              <a:spLocks noChangeArrowheads="1"/>
            </p:cNvSpPr>
            <p:nvPr/>
          </p:nvSpPr>
          <p:spPr bwMode="auto">
            <a:xfrm>
              <a:off x="4008783" y="2318183"/>
              <a:ext cx="88348" cy="190604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09" name="Freeform 16"/>
            <p:cNvSpPr>
              <a:spLocks noEditPoints="1"/>
            </p:cNvSpPr>
            <p:nvPr/>
          </p:nvSpPr>
          <p:spPr bwMode="auto">
            <a:xfrm>
              <a:off x="4003261" y="2312511"/>
              <a:ext cx="99391" cy="1917386"/>
            </a:xfrm>
            <a:custGeom>
              <a:avLst/>
              <a:gdLst>
                <a:gd name="T0" fmla="*/ 0 w 144"/>
                <a:gd name="T1" fmla="*/ 5673 h 2704"/>
                <a:gd name="T2" fmla="*/ 5522 w 144"/>
                <a:gd name="T3" fmla="*/ 0 h 2704"/>
                <a:gd name="T4" fmla="*/ 93869 w 144"/>
                <a:gd name="T5" fmla="*/ 0 h 2704"/>
                <a:gd name="T6" fmla="*/ 99391 w 144"/>
                <a:gd name="T7" fmla="*/ 5673 h 2704"/>
                <a:gd name="T8" fmla="*/ 99391 w 144"/>
                <a:gd name="T9" fmla="*/ 1911713 h 2704"/>
                <a:gd name="T10" fmla="*/ 93869 w 144"/>
                <a:gd name="T11" fmla="*/ 1917386 h 2704"/>
                <a:gd name="T12" fmla="*/ 5522 w 144"/>
                <a:gd name="T13" fmla="*/ 1917386 h 2704"/>
                <a:gd name="T14" fmla="*/ 0 w 144"/>
                <a:gd name="T15" fmla="*/ 1911713 h 2704"/>
                <a:gd name="T16" fmla="*/ 0 w 144"/>
                <a:gd name="T17" fmla="*/ 5673 h 2704"/>
                <a:gd name="T18" fmla="*/ 11043 w 144"/>
                <a:gd name="T19" fmla="*/ 1911713 h 2704"/>
                <a:gd name="T20" fmla="*/ 5522 w 144"/>
                <a:gd name="T21" fmla="*/ 1906041 h 2704"/>
                <a:gd name="T22" fmla="*/ 93869 w 144"/>
                <a:gd name="T23" fmla="*/ 1906041 h 2704"/>
                <a:gd name="T24" fmla="*/ 88348 w 144"/>
                <a:gd name="T25" fmla="*/ 1911713 h 2704"/>
                <a:gd name="T26" fmla="*/ 88348 w 144"/>
                <a:gd name="T27" fmla="*/ 5673 h 2704"/>
                <a:gd name="T28" fmla="*/ 93869 w 144"/>
                <a:gd name="T29" fmla="*/ 11345 h 2704"/>
                <a:gd name="T30" fmla="*/ 5522 w 144"/>
                <a:gd name="T31" fmla="*/ 11345 h 2704"/>
                <a:gd name="T32" fmla="*/ 11043 w 144"/>
                <a:gd name="T33" fmla="*/ 5673 h 2704"/>
                <a:gd name="T34" fmla="*/ 11043 w 144"/>
                <a:gd name="T35" fmla="*/ 1911713 h 270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704"/>
                <a:gd name="T56" fmla="*/ 144 w 144"/>
                <a:gd name="T57" fmla="*/ 2704 h 270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70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696"/>
                  </a:lnTo>
                  <a:cubicBezTo>
                    <a:pt x="144" y="2701"/>
                    <a:pt x="141" y="2704"/>
                    <a:pt x="136" y="2704"/>
                  </a:cubicBezTo>
                  <a:lnTo>
                    <a:pt x="8" y="2704"/>
                  </a:lnTo>
                  <a:cubicBezTo>
                    <a:pt x="4" y="2704"/>
                    <a:pt x="0" y="2701"/>
                    <a:pt x="0" y="2696"/>
                  </a:cubicBezTo>
                  <a:lnTo>
                    <a:pt x="0" y="8"/>
                  </a:lnTo>
                  <a:close/>
                  <a:moveTo>
                    <a:pt x="16" y="2696"/>
                  </a:moveTo>
                  <a:lnTo>
                    <a:pt x="8" y="2688"/>
                  </a:lnTo>
                  <a:lnTo>
                    <a:pt x="136" y="2688"/>
                  </a:lnTo>
                  <a:lnTo>
                    <a:pt x="128" y="2696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696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0" name="Rectangle 17"/>
            <p:cNvSpPr>
              <a:spLocks noChangeArrowheads="1"/>
            </p:cNvSpPr>
            <p:nvPr/>
          </p:nvSpPr>
          <p:spPr bwMode="auto">
            <a:xfrm>
              <a:off x="4240696" y="2397602"/>
              <a:ext cx="88348" cy="1826622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Freeform 18"/>
            <p:cNvSpPr>
              <a:spLocks noEditPoints="1"/>
            </p:cNvSpPr>
            <p:nvPr/>
          </p:nvSpPr>
          <p:spPr bwMode="auto">
            <a:xfrm>
              <a:off x="4235174" y="2391930"/>
              <a:ext cx="99391" cy="1837967"/>
            </a:xfrm>
            <a:custGeom>
              <a:avLst/>
              <a:gdLst>
                <a:gd name="T0" fmla="*/ 0 w 144"/>
                <a:gd name="T1" fmla="*/ 5673 h 2592"/>
                <a:gd name="T2" fmla="*/ 5522 w 144"/>
                <a:gd name="T3" fmla="*/ 0 h 2592"/>
                <a:gd name="T4" fmla="*/ 93869 w 144"/>
                <a:gd name="T5" fmla="*/ 0 h 2592"/>
                <a:gd name="T6" fmla="*/ 99391 w 144"/>
                <a:gd name="T7" fmla="*/ 5673 h 2592"/>
                <a:gd name="T8" fmla="*/ 99391 w 144"/>
                <a:gd name="T9" fmla="*/ 1832294 h 2592"/>
                <a:gd name="T10" fmla="*/ 93869 w 144"/>
                <a:gd name="T11" fmla="*/ 1837967 h 2592"/>
                <a:gd name="T12" fmla="*/ 5522 w 144"/>
                <a:gd name="T13" fmla="*/ 1837967 h 2592"/>
                <a:gd name="T14" fmla="*/ 0 w 144"/>
                <a:gd name="T15" fmla="*/ 1832294 h 2592"/>
                <a:gd name="T16" fmla="*/ 0 w 144"/>
                <a:gd name="T17" fmla="*/ 5673 h 2592"/>
                <a:gd name="T18" fmla="*/ 11043 w 144"/>
                <a:gd name="T19" fmla="*/ 1832294 h 2592"/>
                <a:gd name="T20" fmla="*/ 5522 w 144"/>
                <a:gd name="T21" fmla="*/ 1826622 h 2592"/>
                <a:gd name="T22" fmla="*/ 93869 w 144"/>
                <a:gd name="T23" fmla="*/ 1826622 h 2592"/>
                <a:gd name="T24" fmla="*/ 88348 w 144"/>
                <a:gd name="T25" fmla="*/ 1832294 h 2592"/>
                <a:gd name="T26" fmla="*/ 88348 w 144"/>
                <a:gd name="T27" fmla="*/ 5673 h 2592"/>
                <a:gd name="T28" fmla="*/ 93869 w 144"/>
                <a:gd name="T29" fmla="*/ 11345 h 2592"/>
                <a:gd name="T30" fmla="*/ 5522 w 144"/>
                <a:gd name="T31" fmla="*/ 11345 h 2592"/>
                <a:gd name="T32" fmla="*/ 11043 w 144"/>
                <a:gd name="T33" fmla="*/ 5673 h 2592"/>
                <a:gd name="T34" fmla="*/ 11043 w 144"/>
                <a:gd name="T35" fmla="*/ 1832294 h 259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592"/>
                <a:gd name="T56" fmla="*/ 144 w 144"/>
                <a:gd name="T57" fmla="*/ 2592 h 259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59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584"/>
                  </a:lnTo>
                  <a:cubicBezTo>
                    <a:pt x="144" y="2589"/>
                    <a:pt x="141" y="2592"/>
                    <a:pt x="136" y="2592"/>
                  </a:cubicBezTo>
                  <a:lnTo>
                    <a:pt x="8" y="2592"/>
                  </a:lnTo>
                  <a:cubicBezTo>
                    <a:pt x="4" y="2592"/>
                    <a:pt x="0" y="2589"/>
                    <a:pt x="0" y="2584"/>
                  </a:cubicBezTo>
                  <a:lnTo>
                    <a:pt x="0" y="8"/>
                  </a:lnTo>
                  <a:close/>
                  <a:moveTo>
                    <a:pt x="16" y="2584"/>
                  </a:moveTo>
                  <a:lnTo>
                    <a:pt x="8" y="2576"/>
                  </a:lnTo>
                  <a:lnTo>
                    <a:pt x="136" y="2576"/>
                  </a:lnTo>
                  <a:lnTo>
                    <a:pt x="128" y="2584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58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Rectangle 19"/>
            <p:cNvSpPr>
              <a:spLocks noChangeArrowheads="1"/>
            </p:cNvSpPr>
            <p:nvPr/>
          </p:nvSpPr>
          <p:spPr bwMode="auto">
            <a:xfrm>
              <a:off x="4472609" y="2363565"/>
              <a:ext cx="88348" cy="1860658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3" name="Freeform 20"/>
            <p:cNvSpPr>
              <a:spLocks noEditPoints="1"/>
            </p:cNvSpPr>
            <p:nvPr/>
          </p:nvSpPr>
          <p:spPr bwMode="auto">
            <a:xfrm>
              <a:off x="4467088" y="2357893"/>
              <a:ext cx="99391" cy="1872004"/>
            </a:xfrm>
            <a:custGeom>
              <a:avLst/>
              <a:gdLst>
                <a:gd name="T0" fmla="*/ 0 w 144"/>
                <a:gd name="T1" fmla="*/ 5673 h 2640"/>
                <a:gd name="T2" fmla="*/ 5522 w 144"/>
                <a:gd name="T3" fmla="*/ 0 h 2640"/>
                <a:gd name="T4" fmla="*/ 93869 w 144"/>
                <a:gd name="T5" fmla="*/ 0 h 2640"/>
                <a:gd name="T6" fmla="*/ 99391 w 144"/>
                <a:gd name="T7" fmla="*/ 5673 h 2640"/>
                <a:gd name="T8" fmla="*/ 99391 w 144"/>
                <a:gd name="T9" fmla="*/ 1866331 h 2640"/>
                <a:gd name="T10" fmla="*/ 93869 w 144"/>
                <a:gd name="T11" fmla="*/ 1872004 h 2640"/>
                <a:gd name="T12" fmla="*/ 5522 w 144"/>
                <a:gd name="T13" fmla="*/ 1872004 h 2640"/>
                <a:gd name="T14" fmla="*/ 0 w 144"/>
                <a:gd name="T15" fmla="*/ 1866331 h 2640"/>
                <a:gd name="T16" fmla="*/ 0 w 144"/>
                <a:gd name="T17" fmla="*/ 5673 h 2640"/>
                <a:gd name="T18" fmla="*/ 11043 w 144"/>
                <a:gd name="T19" fmla="*/ 1866331 h 2640"/>
                <a:gd name="T20" fmla="*/ 5522 w 144"/>
                <a:gd name="T21" fmla="*/ 1860659 h 2640"/>
                <a:gd name="T22" fmla="*/ 93869 w 144"/>
                <a:gd name="T23" fmla="*/ 1860659 h 2640"/>
                <a:gd name="T24" fmla="*/ 88348 w 144"/>
                <a:gd name="T25" fmla="*/ 1866331 h 2640"/>
                <a:gd name="T26" fmla="*/ 88348 w 144"/>
                <a:gd name="T27" fmla="*/ 5673 h 2640"/>
                <a:gd name="T28" fmla="*/ 93869 w 144"/>
                <a:gd name="T29" fmla="*/ 11345 h 2640"/>
                <a:gd name="T30" fmla="*/ 5522 w 144"/>
                <a:gd name="T31" fmla="*/ 11345 h 2640"/>
                <a:gd name="T32" fmla="*/ 11043 w 144"/>
                <a:gd name="T33" fmla="*/ 5673 h 2640"/>
                <a:gd name="T34" fmla="*/ 11043 w 144"/>
                <a:gd name="T35" fmla="*/ 1866331 h 264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640"/>
                <a:gd name="T56" fmla="*/ 144 w 144"/>
                <a:gd name="T57" fmla="*/ 2640 h 264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64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632"/>
                  </a:lnTo>
                  <a:cubicBezTo>
                    <a:pt x="144" y="2637"/>
                    <a:pt x="141" y="2640"/>
                    <a:pt x="136" y="2640"/>
                  </a:cubicBezTo>
                  <a:lnTo>
                    <a:pt x="8" y="2640"/>
                  </a:lnTo>
                  <a:cubicBezTo>
                    <a:pt x="4" y="2640"/>
                    <a:pt x="0" y="2637"/>
                    <a:pt x="0" y="2632"/>
                  </a:cubicBezTo>
                  <a:lnTo>
                    <a:pt x="0" y="8"/>
                  </a:lnTo>
                  <a:close/>
                  <a:moveTo>
                    <a:pt x="16" y="2632"/>
                  </a:moveTo>
                  <a:lnTo>
                    <a:pt x="8" y="2624"/>
                  </a:lnTo>
                  <a:lnTo>
                    <a:pt x="136" y="2624"/>
                  </a:lnTo>
                  <a:lnTo>
                    <a:pt x="128" y="2632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632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4" name="Rectangle 21"/>
            <p:cNvSpPr>
              <a:spLocks noChangeArrowheads="1"/>
            </p:cNvSpPr>
            <p:nvPr/>
          </p:nvSpPr>
          <p:spPr bwMode="auto">
            <a:xfrm>
              <a:off x="4704522" y="2511057"/>
              <a:ext cx="88348" cy="1713167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5" name="Freeform 22"/>
            <p:cNvSpPr>
              <a:spLocks noEditPoints="1"/>
            </p:cNvSpPr>
            <p:nvPr/>
          </p:nvSpPr>
          <p:spPr bwMode="auto">
            <a:xfrm>
              <a:off x="4699001" y="2505384"/>
              <a:ext cx="99391" cy="1724513"/>
            </a:xfrm>
            <a:custGeom>
              <a:avLst/>
              <a:gdLst>
                <a:gd name="T0" fmla="*/ 0 w 144"/>
                <a:gd name="T1" fmla="*/ 5673 h 2432"/>
                <a:gd name="T2" fmla="*/ 5522 w 144"/>
                <a:gd name="T3" fmla="*/ 0 h 2432"/>
                <a:gd name="T4" fmla="*/ 93869 w 144"/>
                <a:gd name="T5" fmla="*/ 0 h 2432"/>
                <a:gd name="T6" fmla="*/ 99391 w 144"/>
                <a:gd name="T7" fmla="*/ 5673 h 2432"/>
                <a:gd name="T8" fmla="*/ 99391 w 144"/>
                <a:gd name="T9" fmla="*/ 1718840 h 2432"/>
                <a:gd name="T10" fmla="*/ 93869 w 144"/>
                <a:gd name="T11" fmla="*/ 1724513 h 2432"/>
                <a:gd name="T12" fmla="*/ 5522 w 144"/>
                <a:gd name="T13" fmla="*/ 1724513 h 2432"/>
                <a:gd name="T14" fmla="*/ 0 w 144"/>
                <a:gd name="T15" fmla="*/ 1718840 h 2432"/>
                <a:gd name="T16" fmla="*/ 0 w 144"/>
                <a:gd name="T17" fmla="*/ 5673 h 2432"/>
                <a:gd name="T18" fmla="*/ 11043 w 144"/>
                <a:gd name="T19" fmla="*/ 1718840 h 2432"/>
                <a:gd name="T20" fmla="*/ 5522 w 144"/>
                <a:gd name="T21" fmla="*/ 1713168 h 2432"/>
                <a:gd name="T22" fmla="*/ 93869 w 144"/>
                <a:gd name="T23" fmla="*/ 1713168 h 2432"/>
                <a:gd name="T24" fmla="*/ 88348 w 144"/>
                <a:gd name="T25" fmla="*/ 1718840 h 2432"/>
                <a:gd name="T26" fmla="*/ 88348 w 144"/>
                <a:gd name="T27" fmla="*/ 5673 h 2432"/>
                <a:gd name="T28" fmla="*/ 93869 w 144"/>
                <a:gd name="T29" fmla="*/ 11345 h 2432"/>
                <a:gd name="T30" fmla="*/ 5522 w 144"/>
                <a:gd name="T31" fmla="*/ 11345 h 2432"/>
                <a:gd name="T32" fmla="*/ 11043 w 144"/>
                <a:gd name="T33" fmla="*/ 5673 h 2432"/>
                <a:gd name="T34" fmla="*/ 11043 w 144"/>
                <a:gd name="T35" fmla="*/ 1718840 h 243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432"/>
                <a:gd name="T56" fmla="*/ 144 w 144"/>
                <a:gd name="T57" fmla="*/ 2432 h 243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43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424"/>
                  </a:lnTo>
                  <a:cubicBezTo>
                    <a:pt x="144" y="2429"/>
                    <a:pt x="141" y="2432"/>
                    <a:pt x="136" y="2432"/>
                  </a:cubicBezTo>
                  <a:lnTo>
                    <a:pt x="8" y="2432"/>
                  </a:lnTo>
                  <a:cubicBezTo>
                    <a:pt x="4" y="2432"/>
                    <a:pt x="0" y="2429"/>
                    <a:pt x="0" y="2424"/>
                  </a:cubicBezTo>
                  <a:lnTo>
                    <a:pt x="0" y="8"/>
                  </a:lnTo>
                  <a:close/>
                  <a:moveTo>
                    <a:pt x="16" y="2424"/>
                  </a:moveTo>
                  <a:lnTo>
                    <a:pt x="8" y="2416"/>
                  </a:lnTo>
                  <a:lnTo>
                    <a:pt x="136" y="2416"/>
                  </a:lnTo>
                  <a:lnTo>
                    <a:pt x="128" y="2424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42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6" name="Rectangle 23"/>
            <p:cNvSpPr>
              <a:spLocks noChangeArrowheads="1"/>
            </p:cNvSpPr>
            <p:nvPr/>
          </p:nvSpPr>
          <p:spPr bwMode="auto">
            <a:xfrm>
              <a:off x="4936435" y="2374911"/>
              <a:ext cx="99391" cy="1849313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7" name="Freeform 24"/>
            <p:cNvSpPr>
              <a:spLocks noEditPoints="1"/>
            </p:cNvSpPr>
            <p:nvPr/>
          </p:nvSpPr>
          <p:spPr bwMode="auto">
            <a:xfrm>
              <a:off x="4930914" y="2369239"/>
              <a:ext cx="110435" cy="1860658"/>
            </a:xfrm>
            <a:custGeom>
              <a:avLst/>
              <a:gdLst>
                <a:gd name="T0" fmla="*/ 0 w 160"/>
                <a:gd name="T1" fmla="*/ 5673 h 2624"/>
                <a:gd name="T2" fmla="*/ 5522 w 160"/>
                <a:gd name="T3" fmla="*/ 0 h 2624"/>
                <a:gd name="T4" fmla="*/ 104913 w 160"/>
                <a:gd name="T5" fmla="*/ 0 h 2624"/>
                <a:gd name="T6" fmla="*/ 110435 w 160"/>
                <a:gd name="T7" fmla="*/ 5673 h 2624"/>
                <a:gd name="T8" fmla="*/ 110435 w 160"/>
                <a:gd name="T9" fmla="*/ 1854985 h 2624"/>
                <a:gd name="T10" fmla="*/ 104913 w 160"/>
                <a:gd name="T11" fmla="*/ 1860658 h 2624"/>
                <a:gd name="T12" fmla="*/ 5522 w 160"/>
                <a:gd name="T13" fmla="*/ 1860658 h 2624"/>
                <a:gd name="T14" fmla="*/ 0 w 160"/>
                <a:gd name="T15" fmla="*/ 1854985 h 2624"/>
                <a:gd name="T16" fmla="*/ 0 w 160"/>
                <a:gd name="T17" fmla="*/ 5673 h 2624"/>
                <a:gd name="T18" fmla="*/ 11044 w 160"/>
                <a:gd name="T19" fmla="*/ 1854985 h 2624"/>
                <a:gd name="T20" fmla="*/ 5522 w 160"/>
                <a:gd name="T21" fmla="*/ 1849313 h 2624"/>
                <a:gd name="T22" fmla="*/ 104913 w 160"/>
                <a:gd name="T23" fmla="*/ 1849313 h 2624"/>
                <a:gd name="T24" fmla="*/ 99392 w 160"/>
                <a:gd name="T25" fmla="*/ 1854985 h 2624"/>
                <a:gd name="T26" fmla="*/ 99392 w 160"/>
                <a:gd name="T27" fmla="*/ 5673 h 2624"/>
                <a:gd name="T28" fmla="*/ 104913 w 160"/>
                <a:gd name="T29" fmla="*/ 11345 h 2624"/>
                <a:gd name="T30" fmla="*/ 5522 w 160"/>
                <a:gd name="T31" fmla="*/ 11345 h 2624"/>
                <a:gd name="T32" fmla="*/ 11044 w 160"/>
                <a:gd name="T33" fmla="*/ 5673 h 2624"/>
                <a:gd name="T34" fmla="*/ 11044 w 160"/>
                <a:gd name="T35" fmla="*/ 1854985 h 26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2624"/>
                <a:gd name="T56" fmla="*/ 160 w 160"/>
                <a:gd name="T57" fmla="*/ 2624 h 26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262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2616"/>
                  </a:lnTo>
                  <a:cubicBezTo>
                    <a:pt x="160" y="2621"/>
                    <a:pt x="157" y="2624"/>
                    <a:pt x="152" y="2624"/>
                  </a:cubicBezTo>
                  <a:lnTo>
                    <a:pt x="8" y="2624"/>
                  </a:lnTo>
                  <a:cubicBezTo>
                    <a:pt x="4" y="2624"/>
                    <a:pt x="0" y="2621"/>
                    <a:pt x="0" y="2616"/>
                  </a:cubicBezTo>
                  <a:lnTo>
                    <a:pt x="0" y="8"/>
                  </a:lnTo>
                  <a:close/>
                  <a:moveTo>
                    <a:pt x="16" y="2616"/>
                  </a:moveTo>
                  <a:lnTo>
                    <a:pt x="8" y="2608"/>
                  </a:lnTo>
                  <a:lnTo>
                    <a:pt x="152" y="2608"/>
                  </a:lnTo>
                  <a:lnTo>
                    <a:pt x="144" y="2616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616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8" name="Rectangle 25"/>
            <p:cNvSpPr>
              <a:spLocks noChangeArrowheads="1"/>
            </p:cNvSpPr>
            <p:nvPr/>
          </p:nvSpPr>
          <p:spPr bwMode="auto">
            <a:xfrm>
              <a:off x="5168348" y="2431638"/>
              <a:ext cx="99391" cy="1792585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19" name="Freeform 26"/>
            <p:cNvSpPr>
              <a:spLocks noEditPoints="1"/>
            </p:cNvSpPr>
            <p:nvPr/>
          </p:nvSpPr>
          <p:spPr bwMode="auto">
            <a:xfrm>
              <a:off x="5162827" y="2425966"/>
              <a:ext cx="110435" cy="1803931"/>
            </a:xfrm>
            <a:custGeom>
              <a:avLst/>
              <a:gdLst>
                <a:gd name="T0" fmla="*/ 0 w 160"/>
                <a:gd name="T1" fmla="*/ 5673 h 2544"/>
                <a:gd name="T2" fmla="*/ 5522 w 160"/>
                <a:gd name="T3" fmla="*/ 0 h 2544"/>
                <a:gd name="T4" fmla="*/ 104913 w 160"/>
                <a:gd name="T5" fmla="*/ 0 h 2544"/>
                <a:gd name="T6" fmla="*/ 110435 w 160"/>
                <a:gd name="T7" fmla="*/ 5673 h 2544"/>
                <a:gd name="T8" fmla="*/ 110435 w 160"/>
                <a:gd name="T9" fmla="*/ 1798258 h 2544"/>
                <a:gd name="T10" fmla="*/ 104913 w 160"/>
                <a:gd name="T11" fmla="*/ 1803931 h 2544"/>
                <a:gd name="T12" fmla="*/ 5522 w 160"/>
                <a:gd name="T13" fmla="*/ 1803931 h 2544"/>
                <a:gd name="T14" fmla="*/ 0 w 160"/>
                <a:gd name="T15" fmla="*/ 1798258 h 2544"/>
                <a:gd name="T16" fmla="*/ 0 w 160"/>
                <a:gd name="T17" fmla="*/ 5673 h 2544"/>
                <a:gd name="T18" fmla="*/ 11044 w 160"/>
                <a:gd name="T19" fmla="*/ 1798258 h 2544"/>
                <a:gd name="T20" fmla="*/ 5522 w 160"/>
                <a:gd name="T21" fmla="*/ 1792586 h 2544"/>
                <a:gd name="T22" fmla="*/ 104913 w 160"/>
                <a:gd name="T23" fmla="*/ 1792586 h 2544"/>
                <a:gd name="T24" fmla="*/ 99392 w 160"/>
                <a:gd name="T25" fmla="*/ 1798258 h 2544"/>
                <a:gd name="T26" fmla="*/ 99392 w 160"/>
                <a:gd name="T27" fmla="*/ 5673 h 2544"/>
                <a:gd name="T28" fmla="*/ 104913 w 160"/>
                <a:gd name="T29" fmla="*/ 11345 h 2544"/>
                <a:gd name="T30" fmla="*/ 5522 w 160"/>
                <a:gd name="T31" fmla="*/ 11345 h 2544"/>
                <a:gd name="T32" fmla="*/ 11044 w 160"/>
                <a:gd name="T33" fmla="*/ 5673 h 2544"/>
                <a:gd name="T34" fmla="*/ 11044 w 160"/>
                <a:gd name="T35" fmla="*/ 1798258 h 25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2544"/>
                <a:gd name="T56" fmla="*/ 160 w 160"/>
                <a:gd name="T57" fmla="*/ 2544 h 25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2544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2536"/>
                  </a:lnTo>
                  <a:cubicBezTo>
                    <a:pt x="160" y="2541"/>
                    <a:pt x="157" y="2544"/>
                    <a:pt x="152" y="2544"/>
                  </a:cubicBezTo>
                  <a:lnTo>
                    <a:pt x="8" y="2544"/>
                  </a:lnTo>
                  <a:cubicBezTo>
                    <a:pt x="4" y="2544"/>
                    <a:pt x="0" y="2541"/>
                    <a:pt x="0" y="2536"/>
                  </a:cubicBezTo>
                  <a:lnTo>
                    <a:pt x="0" y="8"/>
                  </a:lnTo>
                  <a:close/>
                  <a:moveTo>
                    <a:pt x="16" y="2536"/>
                  </a:moveTo>
                  <a:lnTo>
                    <a:pt x="8" y="2528"/>
                  </a:lnTo>
                  <a:lnTo>
                    <a:pt x="152" y="2528"/>
                  </a:lnTo>
                  <a:lnTo>
                    <a:pt x="144" y="2536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536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0" name="Rectangle 27"/>
            <p:cNvSpPr>
              <a:spLocks noChangeArrowheads="1"/>
            </p:cNvSpPr>
            <p:nvPr/>
          </p:nvSpPr>
          <p:spPr bwMode="auto">
            <a:xfrm>
              <a:off x="5400261" y="2579129"/>
              <a:ext cx="99391" cy="1645094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1" name="Freeform 28"/>
            <p:cNvSpPr>
              <a:spLocks noEditPoints="1"/>
            </p:cNvSpPr>
            <p:nvPr/>
          </p:nvSpPr>
          <p:spPr bwMode="auto">
            <a:xfrm>
              <a:off x="5394740" y="2573457"/>
              <a:ext cx="110435" cy="1656440"/>
            </a:xfrm>
            <a:custGeom>
              <a:avLst/>
              <a:gdLst>
                <a:gd name="T0" fmla="*/ 0 w 160"/>
                <a:gd name="T1" fmla="*/ 5673 h 2336"/>
                <a:gd name="T2" fmla="*/ 5522 w 160"/>
                <a:gd name="T3" fmla="*/ 0 h 2336"/>
                <a:gd name="T4" fmla="*/ 104913 w 160"/>
                <a:gd name="T5" fmla="*/ 0 h 2336"/>
                <a:gd name="T6" fmla="*/ 110435 w 160"/>
                <a:gd name="T7" fmla="*/ 5673 h 2336"/>
                <a:gd name="T8" fmla="*/ 110435 w 160"/>
                <a:gd name="T9" fmla="*/ 1650767 h 2336"/>
                <a:gd name="T10" fmla="*/ 104913 w 160"/>
                <a:gd name="T11" fmla="*/ 1656440 h 2336"/>
                <a:gd name="T12" fmla="*/ 5522 w 160"/>
                <a:gd name="T13" fmla="*/ 1656440 h 2336"/>
                <a:gd name="T14" fmla="*/ 0 w 160"/>
                <a:gd name="T15" fmla="*/ 1650767 h 2336"/>
                <a:gd name="T16" fmla="*/ 0 w 160"/>
                <a:gd name="T17" fmla="*/ 5673 h 2336"/>
                <a:gd name="T18" fmla="*/ 11044 w 160"/>
                <a:gd name="T19" fmla="*/ 1650767 h 2336"/>
                <a:gd name="T20" fmla="*/ 5522 w 160"/>
                <a:gd name="T21" fmla="*/ 1645095 h 2336"/>
                <a:gd name="T22" fmla="*/ 104913 w 160"/>
                <a:gd name="T23" fmla="*/ 1645095 h 2336"/>
                <a:gd name="T24" fmla="*/ 99392 w 160"/>
                <a:gd name="T25" fmla="*/ 1650767 h 2336"/>
                <a:gd name="T26" fmla="*/ 99392 w 160"/>
                <a:gd name="T27" fmla="*/ 5673 h 2336"/>
                <a:gd name="T28" fmla="*/ 104913 w 160"/>
                <a:gd name="T29" fmla="*/ 11345 h 2336"/>
                <a:gd name="T30" fmla="*/ 5522 w 160"/>
                <a:gd name="T31" fmla="*/ 11345 h 2336"/>
                <a:gd name="T32" fmla="*/ 11044 w 160"/>
                <a:gd name="T33" fmla="*/ 5673 h 2336"/>
                <a:gd name="T34" fmla="*/ 11044 w 160"/>
                <a:gd name="T35" fmla="*/ 1650767 h 23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2336"/>
                <a:gd name="T56" fmla="*/ 160 w 160"/>
                <a:gd name="T57" fmla="*/ 2336 h 23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2336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2328"/>
                  </a:lnTo>
                  <a:cubicBezTo>
                    <a:pt x="160" y="2333"/>
                    <a:pt x="157" y="2336"/>
                    <a:pt x="152" y="2336"/>
                  </a:cubicBezTo>
                  <a:lnTo>
                    <a:pt x="8" y="2336"/>
                  </a:lnTo>
                  <a:cubicBezTo>
                    <a:pt x="4" y="2336"/>
                    <a:pt x="0" y="2333"/>
                    <a:pt x="0" y="2328"/>
                  </a:cubicBezTo>
                  <a:lnTo>
                    <a:pt x="0" y="8"/>
                  </a:lnTo>
                  <a:close/>
                  <a:moveTo>
                    <a:pt x="16" y="2328"/>
                  </a:moveTo>
                  <a:lnTo>
                    <a:pt x="8" y="2320"/>
                  </a:lnTo>
                  <a:lnTo>
                    <a:pt x="152" y="2320"/>
                  </a:lnTo>
                  <a:lnTo>
                    <a:pt x="144" y="2328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328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2" name="Rectangle 29"/>
            <p:cNvSpPr>
              <a:spLocks noChangeArrowheads="1"/>
            </p:cNvSpPr>
            <p:nvPr/>
          </p:nvSpPr>
          <p:spPr bwMode="auto">
            <a:xfrm>
              <a:off x="5632174" y="2737966"/>
              <a:ext cx="99391" cy="1486258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3" name="Freeform 30"/>
            <p:cNvSpPr>
              <a:spLocks noEditPoints="1"/>
            </p:cNvSpPr>
            <p:nvPr/>
          </p:nvSpPr>
          <p:spPr bwMode="auto">
            <a:xfrm>
              <a:off x="5626653" y="2732294"/>
              <a:ext cx="110435" cy="1497603"/>
            </a:xfrm>
            <a:custGeom>
              <a:avLst/>
              <a:gdLst>
                <a:gd name="T0" fmla="*/ 0 w 160"/>
                <a:gd name="T1" fmla="*/ 5673 h 2112"/>
                <a:gd name="T2" fmla="*/ 5522 w 160"/>
                <a:gd name="T3" fmla="*/ 0 h 2112"/>
                <a:gd name="T4" fmla="*/ 104913 w 160"/>
                <a:gd name="T5" fmla="*/ 0 h 2112"/>
                <a:gd name="T6" fmla="*/ 110435 w 160"/>
                <a:gd name="T7" fmla="*/ 5673 h 2112"/>
                <a:gd name="T8" fmla="*/ 110435 w 160"/>
                <a:gd name="T9" fmla="*/ 1491930 h 2112"/>
                <a:gd name="T10" fmla="*/ 104913 w 160"/>
                <a:gd name="T11" fmla="*/ 1497603 h 2112"/>
                <a:gd name="T12" fmla="*/ 5522 w 160"/>
                <a:gd name="T13" fmla="*/ 1497603 h 2112"/>
                <a:gd name="T14" fmla="*/ 0 w 160"/>
                <a:gd name="T15" fmla="*/ 1491930 h 2112"/>
                <a:gd name="T16" fmla="*/ 0 w 160"/>
                <a:gd name="T17" fmla="*/ 5673 h 2112"/>
                <a:gd name="T18" fmla="*/ 11044 w 160"/>
                <a:gd name="T19" fmla="*/ 1491930 h 2112"/>
                <a:gd name="T20" fmla="*/ 5522 w 160"/>
                <a:gd name="T21" fmla="*/ 1486258 h 2112"/>
                <a:gd name="T22" fmla="*/ 104913 w 160"/>
                <a:gd name="T23" fmla="*/ 1486258 h 2112"/>
                <a:gd name="T24" fmla="*/ 99392 w 160"/>
                <a:gd name="T25" fmla="*/ 1491930 h 2112"/>
                <a:gd name="T26" fmla="*/ 99392 w 160"/>
                <a:gd name="T27" fmla="*/ 5673 h 2112"/>
                <a:gd name="T28" fmla="*/ 104913 w 160"/>
                <a:gd name="T29" fmla="*/ 11345 h 2112"/>
                <a:gd name="T30" fmla="*/ 5522 w 160"/>
                <a:gd name="T31" fmla="*/ 11345 h 2112"/>
                <a:gd name="T32" fmla="*/ 11044 w 160"/>
                <a:gd name="T33" fmla="*/ 5673 h 2112"/>
                <a:gd name="T34" fmla="*/ 11044 w 160"/>
                <a:gd name="T35" fmla="*/ 1491930 h 2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2112"/>
                <a:gd name="T56" fmla="*/ 160 w 160"/>
                <a:gd name="T57" fmla="*/ 2112 h 2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211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2104"/>
                  </a:lnTo>
                  <a:cubicBezTo>
                    <a:pt x="160" y="2109"/>
                    <a:pt x="157" y="2112"/>
                    <a:pt x="152" y="2112"/>
                  </a:cubicBezTo>
                  <a:lnTo>
                    <a:pt x="8" y="2112"/>
                  </a:lnTo>
                  <a:cubicBezTo>
                    <a:pt x="4" y="2112"/>
                    <a:pt x="0" y="2109"/>
                    <a:pt x="0" y="2104"/>
                  </a:cubicBezTo>
                  <a:lnTo>
                    <a:pt x="0" y="8"/>
                  </a:lnTo>
                  <a:close/>
                  <a:moveTo>
                    <a:pt x="16" y="2104"/>
                  </a:moveTo>
                  <a:lnTo>
                    <a:pt x="8" y="2096"/>
                  </a:lnTo>
                  <a:lnTo>
                    <a:pt x="152" y="2096"/>
                  </a:lnTo>
                  <a:lnTo>
                    <a:pt x="144" y="2104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10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4" name="Rectangle 31"/>
            <p:cNvSpPr>
              <a:spLocks noChangeArrowheads="1"/>
            </p:cNvSpPr>
            <p:nvPr/>
          </p:nvSpPr>
          <p:spPr bwMode="auto">
            <a:xfrm>
              <a:off x="5875130" y="2737966"/>
              <a:ext cx="88348" cy="1486258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5" name="Freeform 32"/>
            <p:cNvSpPr>
              <a:spLocks noEditPoints="1"/>
            </p:cNvSpPr>
            <p:nvPr/>
          </p:nvSpPr>
          <p:spPr bwMode="auto">
            <a:xfrm>
              <a:off x="5869609" y="2732294"/>
              <a:ext cx="99391" cy="1497603"/>
            </a:xfrm>
            <a:custGeom>
              <a:avLst/>
              <a:gdLst>
                <a:gd name="T0" fmla="*/ 0 w 144"/>
                <a:gd name="T1" fmla="*/ 5673 h 2112"/>
                <a:gd name="T2" fmla="*/ 5522 w 144"/>
                <a:gd name="T3" fmla="*/ 0 h 2112"/>
                <a:gd name="T4" fmla="*/ 93869 w 144"/>
                <a:gd name="T5" fmla="*/ 0 h 2112"/>
                <a:gd name="T6" fmla="*/ 99391 w 144"/>
                <a:gd name="T7" fmla="*/ 5673 h 2112"/>
                <a:gd name="T8" fmla="*/ 99391 w 144"/>
                <a:gd name="T9" fmla="*/ 1491930 h 2112"/>
                <a:gd name="T10" fmla="*/ 93869 w 144"/>
                <a:gd name="T11" fmla="*/ 1497603 h 2112"/>
                <a:gd name="T12" fmla="*/ 5522 w 144"/>
                <a:gd name="T13" fmla="*/ 1497603 h 2112"/>
                <a:gd name="T14" fmla="*/ 0 w 144"/>
                <a:gd name="T15" fmla="*/ 1491930 h 2112"/>
                <a:gd name="T16" fmla="*/ 0 w 144"/>
                <a:gd name="T17" fmla="*/ 5673 h 2112"/>
                <a:gd name="T18" fmla="*/ 11043 w 144"/>
                <a:gd name="T19" fmla="*/ 1491930 h 2112"/>
                <a:gd name="T20" fmla="*/ 5522 w 144"/>
                <a:gd name="T21" fmla="*/ 1486258 h 2112"/>
                <a:gd name="T22" fmla="*/ 93869 w 144"/>
                <a:gd name="T23" fmla="*/ 1486258 h 2112"/>
                <a:gd name="T24" fmla="*/ 88348 w 144"/>
                <a:gd name="T25" fmla="*/ 1491930 h 2112"/>
                <a:gd name="T26" fmla="*/ 88348 w 144"/>
                <a:gd name="T27" fmla="*/ 5673 h 2112"/>
                <a:gd name="T28" fmla="*/ 93869 w 144"/>
                <a:gd name="T29" fmla="*/ 11345 h 2112"/>
                <a:gd name="T30" fmla="*/ 5522 w 144"/>
                <a:gd name="T31" fmla="*/ 11345 h 2112"/>
                <a:gd name="T32" fmla="*/ 11043 w 144"/>
                <a:gd name="T33" fmla="*/ 5673 h 2112"/>
                <a:gd name="T34" fmla="*/ 11043 w 144"/>
                <a:gd name="T35" fmla="*/ 1491930 h 21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112"/>
                <a:gd name="T56" fmla="*/ 144 w 144"/>
                <a:gd name="T57" fmla="*/ 2112 h 21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11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104"/>
                  </a:lnTo>
                  <a:cubicBezTo>
                    <a:pt x="144" y="2109"/>
                    <a:pt x="141" y="2112"/>
                    <a:pt x="136" y="2112"/>
                  </a:cubicBezTo>
                  <a:lnTo>
                    <a:pt x="8" y="2112"/>
                  </a:lnTo>
                  <a:cubicBezTo>
                    <a:pt x="4" y="2112"/>
                    <a:pt x="0" y="2109"/>
                    <a:pt x="0" y="2104"/>
                  </a:cubicBezTo>
                  <a:lnTo>
                    <a:pt x="0" y="8"/>
                  </a:lnTo>
                  <a:close/>
                  <a:moveTo>
                    <a:pt x="16" y="2104"/>
                  </a:moveTo>
                  <a:lnTo>
                    <a:pt x="8" y="2096"/>
                  </a:lnTo>
                  <a:lnTo>
                    <a:pt x="136" y="2096"/>
                  </a:lnTo>
                  <a:lnTo>
                    <a:pt x="128" y="2104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10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6" name="Rectangle 33"/>
            <p:cNvSpPr>
              <a:spLocks noChangeArrowheads="1"/>
            </p:cNvSpPr>
            <p:nvPr/>
          </p:nvSpPr>
          <p:spPr bwMode="auto">
            <a:xfrm>
              <a:off x="6107043" y="2749312"/>
              <a:ext cx="88348" cy="1474912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7" name="Freeform 34"/>
            <p:cNvSpPr>
              <a:spLocks noEditPoints="1"/>
            </p:cNvSpPr>
            <p:nvPr/>
          </p:nvSpPr>
          <p:spPr bwMode="auto">
            <a:xfrm>
              <a:off x="6101522" y="2743639"/>
              <a:ext cx="99391" cy="1486258"/>
            </a:xfrm>
            <a:custGeom>
              <a:avLst/>
              <a:gdLst>
                <a:gd name="T0" fmla="*/ 0 w 144"/>
                <a:gd name="T1" fmla="*/ 5673 h 2096"/>
                <a:gd name="T2" fmla="*/ 5522 w 144"/>
                <a:gd name="T3" fmla="*/ 0 h 2096"/>
                <a:gd name="T4" fmla="*/ 93869 w 144"/>
                <a:gd name="T5" fmla="*/ 0 h 2096"/>
                <a:gd name="T6" fmla="*/ 99391 w 144"/>
                <a:gd name="T7" fmla="*/ 5673 h 2096"/>
                <a:gd name="T8" fmla="*/ 99391 w 144"/>
                <a:gd name="T9" fmla="*/ 1480585 h 2096"/>
                <a:gd name="T10" fmla="*/ 93869 w 144"/>
                <a:gd name="T11" fmla="*/ 1486258 h 2096"/>
                <a:gd name="T12" fmla="*/ 5522 w 144"/>
                <a:gd name="T13" fmla="*/ 1486258 h 2096"/>
                <a:gd name="T14" fmla="*/ 0 w 144"/>
                <a:gd name="T15" fmla="*/ 1480585 h 2096"/>
                <a:gd name="T16" fmla="*/ 0 w 144"/>
                <a:gd name="T17" fmla="*/ 5673 h 2096"/>
                <a:gd name="T18" fmla="*/ 11043 w 144"/>
                <a:gd name="T19" fmla="*/ 1480585 h 2096"/>
                <a:gd name="T20" fmla="*/ 5522 w 144"/>
                <a:gd name="T21" fmla="*/ 1474913 h 2096"/>
                <a:gd name="T22" fmla="*/ 93869 w 144"/>
                <a:gd name="T23" fmla="*/ 1474913 h 2096"/>
                <a:gd name="T24" fmla="*/ 88348 w 144"/>
                <a:gd name="T25" fmla="*/ 1480585 h 2096"/>
                <a:gd name="T26" fmla="*/ 88348 w 144"/>
                <a:gd name="T27" fmla="*/ 5673 h 2096"/>
                <a:gd name="T28" fmla="*/ 93869 w 144"/>
                <a:gd name="T29" fmla="*/ 11345 h 2096"/>
                <a:gd name="T30" fmla="*/ 5522 w 144"/>
                <a:gd name="T31" fmla="*/ 11345 h 2096"/>
                <a:gd name="T32" fmla="*/ 11043 w 144"/>
                <a:gd name="T33" fmla="*/ 5673 h 2096"/>
                <a:gd name="T34" fmla="*/ 11043 w 144"/>
                <a:gd name="T35" fmla="*/ 1480585 h 209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096"/>
                <a:gd name="T56" fmla="*/ 144 w 144"/>
                <a:gd name="T57" fmla="*/ 2096 h 209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096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088"/>
                  </a:lnTo>
                  <a:cubicBezTo>
                    <a:pt x="144" y="2093"/>
                    <a:pt x="141" y="2096"/>
                    <a:pt x="136" y="2096"/>
                  </a:cubicBezTo>
                  <a:lnTo>
                    <a:pt x="8" y="2096"/>
                  </a:lnTo>
                  <a:cubicBezTo>
                    <a:pt x="4" y="2096"/>
                    <a:pt x="0" y="2093"/>
                    <a:pt x="0" y="2088"/>
                  </a:cubicBezTo>
                  <a:lnTo>
                    <a:pt x="0" y="8"/>
                  </a:lnTo>
                  <a:close/>
                  <a:moveTo>
                    <a:pt x="16" y="2088"/>
                  </a:moveTo>
                  <a:lnTo>
                    <a:pt x="8" y="2080"/>
                  </a:lnTo>
                  <a:lnTo>
                    <a:pt x="136" y="2080"/>
                  </a:lnTo>
                  <a:lnTo>
                    <a:pt x="128" y="2088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088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8" name="Rectangle 35"/>
            <p:cNvSpPr>
              <a:spLocks noChangeArrowheads="1"/>
            </p:cNvSpPr>
            <p:nvPr/>
          </p:nvSpPr>
          <p:spPr bwMode="auto">
            <a:xfrm>
              <a:off x="6338957" y="2692584"/>
              <a:ext cx="88348" cy="153164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29" name="Freeform 36"/>
            <p:cNvSpPr>
              <a:spLocks noEditPoints="1"/>
            </p:cNvSpPr>
            <p:nvPr/>
          </p:nvSpPr>
          <p:spPr bwMode="auto">
            <a:xfrm>
              <a:off x="6333435" y="2686912"/>
              <a:ext cx="99391" cy="1542985"/>
            </a:xfrm>
            <a:custGeom>
              <a:avLst/>
              <a:gdLst>
                <a:gd name="T0" fmla="*/ 0 w 144"/>
                <a:gd name="T1" fmla="*/ 5673 h 2176"/>
                <a:gd name="T2" fmla="*/ 5522 w 144"/>
                <a:gd name="T3" fmla="*/ 0 h 2176"/>
                <a:gd name="T4" fmla="*/ 93869 w 144"/>
                <a:gd name="T5" fmla="*/ 0 h 2176"/>
                <a:gd name="T6" fmla="*/ 99391 w 144"/>
                <a:gd name="T7" fmla="*/ 5673 h 2176"/>
                <a:gd name="T8" fmla="*/ 99391 w 144"/>
                <a:gd name="T9" fmla="*/ 1537312 h 2176"/>
                <a:gd name="T10" fmla="*/ 93869 w 144"/>
                <a:gd name="T11" fmla="*/ 1542985 h 2176"/>
                <a:gd name="T12" fmla="*/ 5522 w 144"/>
                <a:gd name="T13" fmla="*/ 1542985 h 2176"/>
                <a:gd name="T14" fmla="*/ 0 w 144"/>
                <a:gd name="T15" fmla="*/ 1537312 h 2176"/>
                <a:gd name="T16" fmla="*/ 0 w 144"/>
                <a:gd name="T17" fmla="*/ 5673 h 2176"/>
                <a:gd name="T18" fmla="*/ 11043 w 144"/>
                <a:gd name="T19" fmla="*/ 1537312 h 2176"/>
                <a:gd name="T20" fmla="*/ 5522 w 144"/>
                <a:gd name="T21" fmla="*/ 1531640 h 2176"/>
                <a:gd name="T22" fmla="*/ 93869 w 144"/>
                <a:gd name="T23" fmla="*/ 1531640 h 2176"/>
                <a:gd name="T24" fmla="*/ 88348 w 144"/>
                <a:gd name="T25" fmla="*/ 1537312 h 2176"/>
                <a:gd name="T26" fmla="*/ 88348 w 144"/>
                <a:gd name="T27" fmla="*/ 5673 h 2176"/>
                <a:gd name="T28" fmla="*/ 93869 w 144"/>
                <a:gd name="T29" fmla="*/ 11345 h 2176"/>
                <a:gd name="T30" fmla="*/ 5522 w 144"/>
                <a:gd name="T31" fmla="*/ 11345 h 2176"/>
                <a:gd name="T32" fmla="*/ 11043 w 144"/>
                <a:gd name="T33" fmla="*/ 5673 h 2176"/>
                <a:gd name="T34" fmla="*/ 11043 w 144"/>
                <a:gd name="T35" fmla="*/ 1537312 h 217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176"/>
                <a:gd name="T56" fmla="*/ 144 w 144"/>
                <a:gd name="T57" fmla="*/ 2176 h 217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176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168"/>
                  </a:lnTo>
                  <a:cubicBezTo>
                    <a:pt x="144" y="2173"/>
                    <a:pt x="141" y="2176"/>
                    <a:pt x="136" y="2176"/>
                  </a:cubicBezTo>
                  <a:lnTo>
                    <a:pt x="8" y="2176"/>
                  </a:lnTo>
                  <a:cubicBezTo>
                    <a:pt x="4" y="2176"/>
                    <a:pt x="0" y="2173"/>
                    <a:pt x="0" y="2168"/>
                  </a:cubicBezTo>
                  <a:lnTo>
                    <a:pt x="0" y="8"/>
                  </a:lnTo>
                  <a:close/>
                  <a:moveTo>
                    <a:pt x="16" y="2168"/>
                  </a:moveTo>
                  <a:lnTo>
                    <a:pt x="8" y="2160"/>
                  </a:lnTo>
                  <a:lnTo>
                    <a:pt x="136" y="2160"/>
                  </a:lnTo>
                  <a:lnTo>
                    <a:pt x="128" y="2168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168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0" name="Rectangle 37"/>
            <p:cNvSpPr>
              <a:spLocks noChangeArrowheads="1"/>
            </p:cNvSpPr>
            <p:nvPr/>
          </p:nvSpPr>
          <p:spPr bwMode="auto">
            <a:xfrm>
              <a:off x="6570870" y="2669893"/>
              <a:ext cx="88348" cy="1554330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1" name="Freeform 38"/>
            <p:cNvSpPr>
              <a:spLocks noEditPoints="1"/>
            </p:cNvSpPr>
            <p:nvPr/>
          </p:nvSpPr>
          <p:spPr bwMode="auto">
            <a:xfrm>
              <a:off x="6565348" y="2664221"/>
              <a:ext cx="99391" cy="1565676"/>
            </a:xfrm>
            <a:custGeom>
              <a:avLst/>
              <a:gdLst>
                <a:gd name="T0" fmla="*/ 0 w 144"/>
                <a:gd name="T1" fmla="*/ 5673 h 2208"/>
                <a:gd name="T2" fmla="*/ 5522 w 144"/>
                <a:gd name="T3" fmla="*/ 0 h 2208"/>
                <a:gd name="T4" fmla="*/ 93869 w 144"/>
                <a:gd name="T5" fmla="*/ 0 h 2208"/>
                <a:gd name="T6" fmla="*/ 99391 w 144"/>
                <a:gd name="T7" fmla="*/ 5673 h 2208"/>
                <a:gd name="T8" fmla="*/ 99391 w 144"/>
                <a:gd name="T9" fmla="*/ 1560003 h 2208"/>
                <a:gd name="T10" fmla="*/ 93869 w 144"/>
                <a:gd name="T11" fmla="*/ 1565676 h 2208"/>
                <a:gd name="T12" fmla="*/ 5522 w 144"/>
                <a:gd name="T13" fmla="*/ 1565676 h 2208"/>
                <a:gd name="T14" fmla="*/ 0 w 144"/>
                <a:gd name="T15" fmla="*/ 1560003 h 2208"/>
                <a:gd name="T16" fmla="*/ 0 w 144"/>
                <a:gd name="T17" fmla="*/ 5673 h 2208"/>
                <a:gd name="T18" fmla="*/ 11043 w 144"/>
                <a:gd name="T19" fmla="*/ 1560003 h 2208"/>
                <a:gd name="T20" fmla="*/ 5522 w 144"/>
                <a:gd name="T21" fmla="*/ 1554331 h 2208"/>
                <a:gd name="T22" fmla="*/ 93869 w 144"/>
                <a:gd name="T23" fmla="*/ 1554331 h 2208"/>
                <a:gd name="T24" fmla="*/ 88348 w 144"/>
                <a:gd name="T25" fmla="*/ 1560003 h 2208"/>
                <a:gd name="T26" fmla="*/ 88348 w 144"/>
                <a:gd name="T27" fmla="*/ 5673 h 2208"/>
                <a:gd name="T28" fmla="*/ 93869 w 144"/>
                <a:gd name="T29" fmla="*/ 11345 h 2208"/>
                <a:gd name="T30" fmla="*/ 5522 w 144"/>
                <a:gd name="T31" fmla="*/ 11345 h 2208"/>
                <a:gd name="T32" fmla="*/ 11043 w 144"/>
                <a:gd name="T33" fmla="*/ 5673 h 2208"/>
                <a:gd name="T34" fmla="*/ 11043 w 144"/>
                <a:gd name="T35" fmla="*/ 1560003 h 220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208"/>
                <a:gd name="T56" fmla="*/ 144 w 144"/>
                <a:gd name="T57" fmla="*/ 2208 h 220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20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200"/>
                  </a:lnTo>
                  <a:cubicBezTo>
                    <a:pt x="144" y="2205"/>
                    <a:pt x="141" y="2208"/>
                    <a:pt x="136" y="2208"/>
                  </a:cubicBezTo>
                  <a:lnTo>
                    <a:pt x="8" y="2208"/>
                  </a:lnTo>
                  <a:cubicBezTo>
                    <a:pt x="4" y="2208"/>
                    <a:pt x="0" y="2205"/>
                    <a:pt x="0" y="2200"/>
                  </a:cubicBezTo>
                  <a:lnTo>
                    <a:pt x="0" y="8"/>
                  </a:lnTo>
                  <a:close/>
                  <a:moveTo>
                    <a:pt x="16" y="2200"/>
                  </a:moveTo>
                  <a:lnTo>
                    <a:pt x="8" y="2192"/>
                  </a:lnTo>
                  <a:lnTo>
                    <a:pt x="136" y="2192"/>
                  </a:lnTo>
                  <a:lnTo>
                    <a:pt x="128" y="2200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200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2" name="Rectangle 39"/>
            <p:cNvSpPr>
              <a:spLocks noChangeArrowheads="1"/>
            </p:cNvSpPr>
            <p:nvPr/>
          </p:nvSpPr>
          <p:spPr bwMode="auto">
            <a:xfrm>
              <a:off x="6802783" y="2783348"/>
              <a:ext cx="88348" cy="1440876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3" name="Freeform 40"/>
            <p:cNvSpPr>
              <a:spLocks noEditPoints="1"/>
            </p:cNvSpPr>
            <p:nvPr/>
          </p:nvSpPr>
          <p:spPr bwMode="auto">
            <a:xfrm>
              <a:off x="6797261" y="2777676"/>
              <a:ext cx="99391" cy="1452221"/>
            </a:xfrm>
            <a:custGeom>
              <a:avLst/>
              <a:gdLst>
                <a:gd name="T0" fmla="*/ 0 w 144"/>
                <a:gd name="T1" fmla="*/ 5673 h 2048"/>
                <a:gd name="T2" fmla="*/ 5522 w 144"/>
                <a:gd name="T3" fmla="*/ 0 h 2048"/>
                <a:gd name="T4" fmla="*/ 93869 w 144"/>
                <a:gd name="T5" fmla="*/ 0 h 2048"/>
                <a:gd name="T6" fmla="*/ 99391 w 144"/>
                <a:gd name="T7" fmla="*/ 5673 h 2048"/>
                <a:gd name="T8" fmla="*/ 99391 w 144"/>
                <a:gd name="T9" fmla="*/ 1446548 h 2048"/>
                <a:gd name="T10" fmla="*/ 93869 w 144"/>
                <a:gd name="T11" fmla="*/ 1452221 h 2048"/>
                <a:gd name="T12" fmla="*/ 5522 w 144"/>
                <a:gd name="T13" fmla="*/ 1452221 h 2048"/>
                <a:gd name="T14" fmla="*/ 0 w 144"/>
                <a:gd name="T15" fmla="*/ 1446548 h 2048"/>
                <a:gd name="T16" fmla="*/ 0 w 144"/>
                <a:gd name="T17" fmla="*/ 5673 h 2048"/>
                <a:gd name="T18" fmla="*/ 11043 w 144"/>
                <a:gd name="T19" fmla="*/ 1446548 h 2048"/>
                <a:gd name="T20" fmla="*/ 5522 w 144"/>
                <a:gd name="T21" fmla="*/ 1440875 h 2048"/>
                <a:gd name="T22" fmla="*/ 93869 w 144"/>
                <a:gd name="T23" fmla="*/ 1440875 h 2048"/>
                <a:gd name="T24" fmla="*/ 88348 w 144"/>
                <a:gd name="T25" fmla="*/ 1446548 h 2048"/>
                <a:gd name="T26" fmla="*/ 88348 w 144"/>
                <a:gd name="T27" fmla="*/ 5673 h 2048"/>
                <a:gd name="T28" fmla="*/ 93869 w 144"/>
                <a:gd name="T29" fmla="*/ 11345 h 2048"/>
                <a:gd name="T30" fmla="*/ 5522 w 144"/>
                <a:gd name="T31" fmla="*/ 11345 h 2048"/>
                <a:gd name="T32" fmla="*/ 11043 w 144"/>
                <a:gd name="T33" fmla="*/ 5673 h 2048"/>
                <a:gd name="T34" fmla="*/ 11043 w 144"/>
                <a:gd name="T35" fmla="*/ 1446548 h 204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4"/>
                <a:gd name="T55" fmla="*/ 0 h 2048"/>
                <a:gd name="T56" fmla="*/ 144 w 144"/>
                <a:gd name="T57" fmla="*/ 2048 h 204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4" h="2048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36" y="0"/>
                  </a:lnTo>
                  <a:cubicBezTo>
                    <a:pt x="141" y="0"/>
                    <a:pt x="144" y="4"/>
                    <a:pt x="144" y="8"/>
                  </a:cubicBezTo>
                  <a:lnTo>
                    <a:pt x="144" y="2040"/>
                  </a:lnTo>
                  <a:cubicBezTo>
                    <a:pt x="144" y="2045"/>
                    <a:pt x="141" y="2048"/>
                    <a:pt x="136" y="2048"/>
                  </a:cubicBezTo>
                  <a:lnTo>
                    <a:pt x="8" y="2048"/>
                  </a:lnTo>
                  <a:cubicBezTo>
                    <a:pt x="4" y="2048"/>
                    <a:pt x="0" y="2045"/>
                    <a:pt x="0" y="2040"/>
                  </a:cubicBezTo>
                  <a:lnTo>
                    <a:pt x="0" y="8"/>
                  </a:lnTo>
                  <a:close/>
                  <a:moveTo>
                    <a:pt x="16" y="2040"/>
                  </a:moveTo>
                  <a:lnTo>
                    <a:pt x="8" y="2032"/>
                  </a:lnTo>
                  <a:lnTo>
                    <a:pt x="136" y="2032"/>
                  </a:lnTo>
                  <a:lnTo>
                    <a:pt x="128" y="2040"/>
                  </a:lnTo>
                  <a:lnTo>
                    <a:pt x="128" y="8"/>
                  </a:lnTo>
                  <a:lnTo>
                    <a:pt x="136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2040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4" name="Rectangle 41"/>
            <p:cNvSpPr>
              <a:spLocks noChangeArrowheads="1"/>
            </p:cNvSpPr>
            <p:nvPr/>
          </p:nvSpPr>
          <p:spPr bwMode="auto">
            <a:xfrm>
              <a:off x="7034696" y="2851421"/>
              <a:ext cx="99391" cy="1372803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5" name="Freeform 42"/>
            <p:cNvSpPr>
              <a:spLocks noEditPoints="1"/>
            </p:cNvSpPr>
            <p:nvPr/>
          </p:nvSpPr>
          <p:spPr bwMode="auto">
            <a:xfrm>
              <a:off x="7029174" y="2845749"/>
              <a:ext cx="110435" cy="1384148"/>
            </a:xfrm>
            <a:custGeom>
              <a:avLst/>
              <a:gdLst>
                <a:gd name="T0" fmla="*/ 0 w 160"/>
                <a:gd name="T1" fmla="*/ 5673 h 1952"/>
                <a:gd name="T2" fmla="*/ 5522 w 160"/>
                <a:gd name="T3" fmla="*/ 0 h 1952"/>
                <a:gd name="T4" fmla="*/ 104913 w 160"/>
                <a:gd name="T5" fmla="*/ 0 h 1952"/>
                <a:gd name="T6" fmla="*/ 110435 w 160"/>
                <a:gd name="T7" fmla="*/ 5673 h 1952"/>
                <a:gd name="T8" fmla="*/ 110435 w 160"/>
                <a:gd name="T9" fmla="*/ 1378475 h 1952"/>
                <a:gd name="T10" fmla="*/ 104913 w 160"/>
                <a:gd name="T11" fmla="*/ 1384148 h 1952"/>
                <a:gd name="T12" fmla="*/ 5522 w 160"/>
                <a:gd name="T13" fmla="*/ 1384148 h 1952"/>
                <a:gd name="T14" fmla="*/ 0 w 160"/>
                <a:gd name="T15" fmla="*/ 1378475 h 1952"/>
                <a:gd name="T16" fmla="*/ 0 w 160"/>
                <a:gd name="T17" fmla="*/ 5673 h 1952"/>
                <a:gd name="T18" fmla="*/ 11044 w 160"/>
                <a:gd name="T19" fmla="*/ 1378475 h 1952"/>
                <a:gd name="T20" fmla="*/ 5522 w 160"/>
                <a:gd name="T21" fmla="*/ 1372803 h 1952"/>
                <a:gd name="T22" fmla="*/ 104913 w 160"/>
                <a:gd name="T23" fmla="*/ 1372803 h 1952"/>
                <a:gd name="T24" fmla="*/ 99392 w 160"/>
                <a:gd name="T25" fmla="*/ 1378475 h 1952"/>
                <a:gd name="T26" fmla="*/ 99392 w 160"/>
                <a:gd name="T27" fmla="*/ 5673 h 1952"/>
                <a:gd name="T28" fmla="*/ 104913 w 160"/>
                <a:gd name="T29" fmla="*/ 11345 h 1952"/>
                <a:gd name="T30" fmla="*/ 5522 w 160"/>
                <a:gd name="T31" fmla="*/ 11345 h 1952"/>
                <a:gd name="T32" fmla="*/ 11044 w 160"/>
                <a:gd name="T33" fmla="*/ 5673 h 1952"/>
                <a:gd name="T34" fmla="*/ 11044 w 160"/>
                <a:gd name="T35" fmla="*/ 1378475 h 19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1952"/>
                <a:gd name="T56" fmla="*/ 160 w 160"/>
                <a:gd name="T57" fmla="*/ 1952 h 19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195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944"/>
                  </a:lnTo>
                  <a:cubicBezTo>
                    <a:pt x="160" y="1949"/>
                    <a:pt x="157" y="1952"/>
                    <a:pt x="152" y="1952"/>
                  </a:cubicBezTo>
                  <a:lnTo>
                    <a:pt x="8" y="1952"/>
                  </a:lnTo>
                  <a:cubicBezTo>
                    <a:pt x="4" y="1952"/>
                    <a:pt x="0" y="1949"/>
                    <a:pt x="0" y="1944"/>
                  </a:cubicBezTo>
                  <a:lnTo>
                    <a:pt x="0" y="8"/>
                  </a:lnTo>
                  <a:close/>
                  <a:moveTo>
                    <a:pt x="16" y="1944"/>
                  </a:moveTo>
                  <a:lnTo>
                    <a:pt x="8" y="1936"/>
                  </a:lnTo>
                  <a:lnTo>
                    <a:pt x="152" y="1936"/>
                  </a:lnTo>
                  <a:lnTo>
                    <a:pt x="144" y="1944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944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6" name="Rectangle 43"/>
            <p:cNvSpPr>
              <a:spLocks noChangeArrowheads="1"/>
            </p:cNvSpPr>
            <p:nvPr/>
          </p:nvSpPr>
          <p:spPr bwMode="auto">
            <a:xfrm>
              <a:off x="7266609" y="2874112"/>
              <a:ext cx="99391" cy="1350112"/>
            </a:xfrm>
            <a:prstGeom prst="rect">
              <a:avLst/>
            </a:prstGeom>
            <a:solidFill>
              <a:srgbClr val="00B0F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7" name="Freeform 44"/>
            <p:cNvSpPr>
              <a:spLocks noEditPoints="1"/>
            </p:cNvSpPr>
            <p:nvPr/>
          </p:nvSpPr>
          <p:spPr bwMode="auto">
            <a:xfrm>
              <a:off x="7261088" y="2868440"/>
              <a:ext cx="110435" cy="1361457"/>
            </a:xfrm>
            <a:custGeom>
              <a:avLst/>
              <a:gdLst>
                <a:gd name="T0" fmla="*/ 0 w 160"/>
                <a:gd name="T1" fmla="*/ 5673 h 1920"/>
                <a:gd name="T2" fmla="*/ 5522 w 160"/>
                <a:gd name="T3" fmla="*/ 0 h 1920"/>
                <a:gd name="T4" fmla="*/ 104913 w 160"/>
                <a:gd name="T5" fmla="*/ 0 h 1920"/>
                <a:gd name="T6" fmla="*/ 110435 w 160"/>
                <a:gd name="T7" fmla="*/ 5673 h 1920"/>
                <a:gd name="T8" fmla="*/ 110435 w 160"/>
                <a:gd name="T9" fmla="*/ 1355784 h 1920"/>
                <a:gd name="T10" fmla="*/ 104913 w 160"/>
                <a:gd name="T11" fmla="*/ 1361457 h 1920"/>
                <a:gd name="T12" fmla="*/ 5522 w 160"/>
                <a:gd name="T13" fmla="*/ 1361457 h 1920"/>
                <a:gd name="T14" fmla="*/ 0 w 160"/>
                <a:gd name="T15" fmla="*/ 1355784 h 1920"/>
                <a:gd name="T16" fmla="*/ 0 w 160"/>
                <a:gd name="T17" fmla="*/ 5673 h 1920"/>
                <a:gd name="T18" fmla="*/ 11044 w 160"/>
                <a:gd name="T19" fmla="*/ 1355784 h 1920"/>
                <a:gd name="T20" fmla="*/ 5522 w 160"/>
                <a:gd name="T21" fmla="*/ 1350112 h 1920"/>
                <a:gd name="T22" fmla="*/ 104913 w 160"/>
                <a:gd name="T23" fmla="*/ 1350112 h 1920"/>
                <a:gd name="T24" fmla="*/ 99392 w 160"/>
                <a:gd name="T25" fmla="*/ 1355784 h 1920"/>
                <a:gd name="T26" fmla="*/ 99392 w 160"/>
                <a:gd name="T27" fmla="*/ 5673 h 1920"/>
                <a:gd name="T28" fmla="*/ 104913 w 160"/>
                <a:gd name="T29" fmla="*/ 11345 h 1920"/>
                <a:gd name="T30" fmla="*/ 5522 w 160"/>
                <a:gd name="T31" fmla="*/ 11345 h 1920"/>
                <a:gd name="T32" fmla="*/ 11044 w 160"/>
                <a:gd name="T33" fmla="*/ 5673 h 1920"/>
                <a:gd name="T34" fmla="*/ 11044 w 160"/>
                <a:gd name="T35" fmla="*/ 1355784 h 192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60"/>
                <a:gd name="T55" fmla="*/ 0 h 1920"/>
                <a:gd name="T56" fmla="*/ 160 w 160"/>
                <a:gd name="T57" fmla="*/ 1920 h 192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60" h="1920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152" y="0"/>
                  </a:lnTo>
                  <a:cubicBezTo>
                    <a:pt x="157" y="0"/>
                    <a:pt x="160" y="4"/>
                    <a:pt x="160" y="8"/>
                  </a:cubicBezTo>
                  <a:lnTo>
                    <a:pt x="160" y="1912"/>
                  </a:lnTo>
                  <a:cubicBezTo>
                    <a:pt x="160" y="1917"/>
                    <a:pt x="157" y="1920"/>
                    <a:pt x="152" y="1920"/>
                  </a:cubicBezTo>
                  <a:lnTo>
                    <a:pt x="8" y="1920"/>
                  </a:lnTo>
                  <a:cubicBezTo>
                    <a:pt x="4" y="1920"/>
                    <a:pt x="0" y="1917"/>
                    <a:pt x="0" y="1912"/>
                  </a:cubicBezTo>
                  <a:lnTo>
                    <a:pt x="0" y="8"/>
                  </a:lnTo>
                  <a:close/>
                  <a:moveTo>
                    <a:pt x="16" y="1912"/>
                  </a:moveTo>
                  <a:lnTo>
                    <a:pt x="8" y="1904"/>
                  </a:lnTo>
                  <a:lnTo>
                    <a:pt x="152" y="1904"/>
                  </a:lnTo>
                  <a:lnTo>
                    <a:pt x="144" y="1912"/>
                  </a:lnTo>
                  <a:lnTo>
                    <a:pt x="144" y="8"/>
                  </a:lnTo>
                  <a:lnTo>
                    <a:pt x="152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1912"/>
                  </a:lnTo>
                  <a:close/>
                </a:path>
              </a:pathLst>
            </a:custGeom>
            <a:solidFill>
              <a:srgbClr val="000000"/>
            </a:solidFill>
            <a:ln w="6">
              <a:solidFill>
                <a:srgbClr val="000000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8" name="Rectangle 45"/>
            <p:cNvSpPr>
              <a:spLocks noChangeArrowheads="1"/>
            </p:cNvSpPr>
            <p:nvPr/>
          </p:nvSpPr>
          <p:spPr bwMode="auto">
            <a:xfrm>
              <a:off x="3230218" y="2170692"/>
              <a:ext cx="11043" cy="2053531"/>
            </a:xfrm>
            <a:prstGeom prst="rect">
              <a:avLst/>
            </a:prstGeom>
            <a:solidFill>
              <a:srgbClr val="868686"/>
            </a:solidFill>
            <a:ln w="6">
              <a:solidFill>
                <a:srgbClr val="868686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39" name="Freeform 46"/>
            <p:cNvSpPr>
              <a:spLocks noEditPoints="1"/>
            </p:cNvSpPr>
            <p:nvPr/>
          </p:nvSpPr>
          <p:spPr bwMode="auto">
            <a:xfrm>
              <a:off x="3191565" y="2165020"/>
              <a:ext cx="44174" cy="2064877"/>
            </a:xfrm>
            <a:custGeom>
              <a:avLst/>
              <a:gdLst>
                <a:gd name="T0" fmla="*/ 0 w 24"/>
                <a:gd name="T1" fmla="*/ 2053532 h 1092"/>
                <a:gd name="T2" fmla="*/ 44174 w 24"/>
                <a:gd name="T3" fmla="*/ 2053532 h 1092"/>
                <a:gd name="T4" fmla="*/ 44174 w 24"/>
                <a:gd name="T5" fmla="*/ 2064877 h 1092"/>
                <a:gd name="T6" fmla="*/ 0 w 24"/>
                <a:gd name="T7" fmla="*/ 2064877 h 1092"/>
                <a:gd name="T8" fmla="*/ 0 w 24"/>
                <a:gd name="T9" fmla="*/ 2053532 h 1092"/>
                <a:gd name="T10" fmla="*/ 0 w 24"/>
                <a:gd name="T11" fmla="*/ 1758549 h 1092"/>
                <a:gd name="T12" fmla="*/ 44174 w 24"/>
                <a:gd name="T13" fmla="*/ 1758549 h 1092"/>
                <a:gd name="T14" fmla="*/ 44174 w 24"/>
                <a:gd name="T15" fmla="*/ 1769894 h 1092"/>
                <a:gd name="T16" fmla="*/ 0 w 24"/>
                <a:gd name="T17" fmla="*/ 1769894 h 1092"/>
                <a:gd name="T18" fmla="*/ 0 w 24"/>
                <a:gd name="T19" fmla="*/ 1758549 h 1092"/>
                <a:gd name="T20" fmla="*/ 0 w 24"/>
                <a:gd name="T21" fmla="*/ 1463566 h 1092"/>
                <a:gd name="T22" fmla="*/ 44174 w 24"/>
                <a:gd name="T23" fmla="*/ 1463566 h 1092"/>
                <a:gd name="T24" fmla="*/ 44174 w 24"/>
                <a:gd name="T25" fmla="*/ 1474912 h 1092"/>
                <a:gd name="T26" fmla="*/ 0 w 24"/>
                <a:gd name="T27" fmla="*/ 1474912 h 1092"/>
                <a:gd name="T28" fmla="*/ 0 w 24"/>
                <a:gd name="T29" fmla="*/ 1463566 h 1092"/>
                <a:gd name="T30" fmla="*/ 0 w 24"/>
                <a:gd name="T31" fmla="*/ 1168584 h 1092"/>
                <a:gd name="T32" fmla="*/ 44174 w 24"/>
                <a:gd name="T33" fmla="*/ 1168584 h 1092"/>
                <a:gd name="T34" fmla="*/ 44174 w 24"/>
                <a:gd name="T35" fmla="*/ 1179930 h 1092"/>
                <a:gd name="T36" fmla="*/ 0 w 24"/>
                <a:gd name="T37" fmla="*/ 1179930 h 1092"/>
                <a:gd name="T38" fmla="*/ 0 w 24"/>
                <a:gd name="T39" fmla="*/ 1168584 h 1092"/>
                <a:gd name="T40" fmla="*/ 0 w 24"/>
                <a:gd name="T41" fmla="*/ 884947 h 1092"/>
                <a:gd name="T42" fmla="*/ 44174 w 24"/>
                <a:gd name="T43" fmla="*/ 884947 h 1092"/>
                <a:gd name="T44" fmla="*/ 44174 w 24"/>
                <a:gd name="T45" fmla="*/ 896293 h 1092"/>
                <a:gd name="T46" fmla="*/ 0 w 24"/>
                <a:gd name="T47" fmla="*/ 896293 h 1092"/>
                <a:gd name="T48" fmla="*/ 0 w 24"/>
                <a:gd name="T49" fmla="*/ 884947 h 1092"/>
                <a:gd name="T50" fmla="*/ 0 w 24"/>
                <a:gd name="T51" fmla="*/ 589965 h 1092"/>
                <a:gd name="T52" fmla="*/ 44174 w 24"/>
                <a:gd name="T53" fmla="*/ 589965 h 1092"/>
                <a:gd name="T54" fmla="*/ 44174 w 24"/>
                <a:gd name="T55" fmla="*/ 601310 h 1092"/>
                <a:gd name="T56" fmla="*/ 0 w 24"/>
                <a:gd name="T57" fmla="*/ 601310 h 1092"/>
                <a:gd name="T58" fmla="*/ 0 w 24"/>
                <a:gd name="T59" fmla="*/ 589965 h 1092"/>
                <a:gd name="T60" fmla="*/ 0 w 24"/>
                <a:gd name="T61" fmla="*/ 294982 h 1092"/>
                <a:gd name="T62" fmla="*/ 44174 w 24"/>
                <a:gd name="T63" fmla="*/ 294982 h 1092"/>
                <a:gd name="T64" fmla="*/ 44174 w 24"/>
                <a:gd name="T65" fmla="*/ 306328 h 1092"/>
                <a:gd name="T66" fmla="*/ 0 w 24"/>
                <a:gd name="T67" fmla="*/ 306328 h 1092"/>
                <a:gd name="T68" fmla="*/ 0 w 24"/>
                <a:gd name="T69" fmla="*/ 294982 h 1092"/>
                <a:gd name="T70" fmla="*/ 0 w 24"/>
                <a:gd name="T71" fmla="*/ 0 h 1092"/>
                <a:gd name="T72" fmla="*/ 44174 w 24"/>
                <a:gd name="T73" fmla="*/ 0 h 1092"/>
                <a:gd name="T74" fmla="*/ 44174 w 24"/>
                <a:gd name="T75" fmla="*/ 11345 h 1092"/>
                <a:gd name="T76" fmla="*/ 0 w 24"/>
                <a:gd name="T77" fmla="*/ 11345 h 1092"/>
                <a:gd name="T78" fmla="*/ 0 w 24"/>
                <a:gd name="T79" fmla="*/ 0 h 109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4"/>
                <a:gd name="T121" fmla="*/ 0 h 1092"/>
                <a:gd name="T122" fmla="*/ 24 w 24"/>
                <a:gd name="T123" fmla="*/ 1092 h 109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4" h="1092">
                  <a:moveTo>
                    <a:pt x="0" y="1086"/>
                  </a:moveTo>
                  <a:lnTo>
                    <a:pt x="24" y="1086"/>
                  </a:lnTo>
                  <a:lnTo>
                    <a:pt x="24" y="1092"/>
                  </a:lnTo>
                  <a:lnTo>
                    <a:pt x="0" y="1092"/>
                  </a:lnTo>
                  <a:lnTo>
                    <a:pt x="0" y="1086"/>
                  </a:lnTo>
                  <a:close/>
                  <a:moveTo>
                    <a:pt x="0" y="930"/>
                  </a:moveTo>
                  <a:lnTo>
                    <a:pt x="24" y="930"/>
                  </a:lnTo>
                  <a:lnTo>
                    <a:pt x="24" y="936"/>
                  </a:lnTo>
                  <a:lnTo>
                    <a:pt x="0" y="936"/>
                  </a:lnTo>
                  <a:lnTo>
                    <a:pt x="0" y="930"/>
                  </a:lnTo>
                  <a:close/>
                  <a:moveTo>
                    <a:pt x="0" y="774"/>
                  </a:moveTo>
                  <a:lnTo>
                    <a:pt x="24" y="774"/>
                  </a:lnTo>
                  <a:lnTo>
                    <a:pt x="24" y="780"/>
                  </a:lnTo>
                  <a:lnTo>
                    <a:pt x="0" y="780"/>
                  </a:lnTo>
                  <a:lnTo>
                    <a:pt x="0" y="774"/>
                  </a:lnTo>
                  <a:close/>
                  <a:moveTo>
                    <a:pt x="0" y="618"/>
                  </a:moveTo>
                  <a:lnTo>
                    <a:pt x="24" y="618"/>
                  </a:lnTo>
                  <a:lnTo>
                    <a:pt x="24" y="624"/>
                  </a:lnTo>
                  <a:lnTo>
                    <a:pt x="0" y="624"/>
                  </a:lnTo>
                  <a:lnTo>
                    <a:pt x="0" y="618"/>
                  </a:lnTo>
                  <a:close/>
                  <a:moveTo>
                    <a:pt x="0" y="468"/>
                  </a:moveTo>
                  <a:lnTo>
                    <a:pt x="24" y="468"/>
                  </a:lnTo>
                  <a:lnTo>
                    <a:pt x="24" y="474"/>
                  </a:lnTo>
                  <a:lnTo>
                    <a:pt x="0" y="474"/>
                  </a:lnTo>
                  <a:lnTo>
                    <a:pt x="0" y="468"/>
                  </a:lnTo>
                  <a:close/>
                  <a:moveTo>
                    <a:pt x="0" y="312"/>
                  </a:moveTo>
                  <a:lnTo>
                    <a:pt x="24" y="312"/>
                  </a:lnTo>
                  <a:lnTo>
                    <a:pt x="24" y="318"/>
                  </a:lnTo>
                  <a:lnTo>
                    <a:pt x="0" y="318"/>
                  </a:lnTo>
                  <a:lnTo>
                    <a:pt x="0" y="312"/>
                  </a:lnTo>
                  <a:close/>
                  <a:moveTo>
                    <a:pt x="0" y="156"/>
                  </a:moveTo>
                  <a:lnTo>
                    <a:pt x="24" y="156"/>
                  </a:lnTo>
                  <a:lnTo>
                    <a:pt x="24" y="162"/>
                  </a:lnTo>
                  <a:lnTo>
                    <a:pt x="0" y="162"/>
                  </a:lnTo>
                  <a:lnTo>
                    <a:pt x="0" y="156"/>
                  </a:lnTo>
                  <a:close/>
                  <a:moveTo>
                    <a:pt x="0" y="0"/>
                  </a:moveTo>
                  <a:lnTo>
                    <a:pt x="24" y="0"/>
                  </a:lnTo>
                  <a:lnTo>
                    <a:pt x="24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68686"/>
            </a:solidFill>
            <a:ln w="6">
              <a:solidFill>
                <a:srgbClr val="868686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0" name="Rectangle 47"/>
            <p:cNvSpPr>
              <a:spLocks noChangeArrowheads="1"/>
            </p:cNvSpPr>
            <p:nvPr/>
          </p:nvSpPr>
          <p:spPr bwMode="auto">
            <a:xfrm>
              <a:off x="3235739" y="4218552"/>
              <a:ext cx="4196522" cy="11345"/>
            </a:xfrm>
            <a:prstGeom prst="rect">
              <a:avLst/>
            </a:prstGeom>
            <a:solidFill>
              <a:srgbClr val="868686"/>
            </a:solidFill>
            <a:ln w="6">
              <a:solidFill>
                <a:srgbClr val="868686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1" name="Freeform 48"/>
            <p:cNvSpPr>
              <a:spLocks noEditPoints="1"/>
            </p:cNvSpPr>
            <p:nvPr/>
          </p:nvSpPr>
          <p:spPr bwMode="auto">
            <a:xfrm>
              <a:off x="3230218" y="4224224"/>
              <a:ext cx="4207565" cy="45382"/>
            </a:xfrm>
            <a:custGeom>
              <a:avLst/>
              <a:gdLst>
                <a:gd name="T0" fmla="*/ 11043 w 2286"/>
                <a:gd name="T1" fmla="*/ 45382 h 24"/>
                <a:gd name="T2" fmla="*/ 0 w 2286"/>
                <a:gd name="T3" fmla="*/ 0 h 24"/>
                <a:gd name="T4" fmla="*/ 242957 w 2286"/>
                <a:gd name="T5" fmla="*/ 0 h 24"/>
                <a:gd name="T6" fmla="*/ 231913 w 2286"/>
                <a:gd name="T7" fmla="*/ 45382 h 24"/>
                <a:gd name="T8" fmla="*/ 242957 w 2286"/>
                <a:gd name="T9" fmla="*/ 0 h 24"/>
                <a:gd name="T10" fmla="*/ 474870 w 2286"/>
                <a:gd name="T11" fmla="*/ 45382 h 24"/>
                <a:gd name="T12" fmla="*/ 463826 w 2286"/>
                <a:gd name="T13" fmla="*/ 0 h 24"/>
                <a:gd name="T14" fmla="*/ 706782 w 2286"/>
                <a:gd name="T15" fmla="*/ 0 h 24"/>
                <a:gd name="T16" fmla="*/ 695739 w 2286"/>
                <a:gd name="T17" fmla="*/ 45382 h 24"/>
                <a:gd name="T18" fmla="*/ 706782 w 2286"/>
                <a:gd name="T19" fmla="*/ 0 h 24"/>
                <a:gd name="T20" fmla="*/ 938695 w 2286"/>
                <a:gd name="T21" fmla="*/ 45382 h 24"/>
                <a:gd name="T22" fmla="*/ 927652 w 2286"/>
                <a:gd name="T23" fmla="*/ 0 h 24"/>
                <a:gd name="T24" fmla="*/ 1181652 w 2286"/>
                <a:gd name="T25" fmla="*/ 0 h 24"/>
                <a:gd name="T26" fmla="*/ 1170609 w 2286"/>
                <a:gd name="T27" fmla="*/ 45382 h 24"/>
                <a:gd name="T28" fmla="*/ 1181652 w 2286"/>
                <a:gd name="T29" fmla="*/ 0 h 24"/>
                <a:gd name="T30" fmla="*/ 1413565 w 2286"/>
                <a:gd name="T31" fmla="*/ 45382 h 24"/>
                <a:gd name="T32" fmla="*/ 1402522 w 2286"/>
                <a:gd name="T33" fmla="*/ 0 h 24"/>
                <a:gd name="T34" fmla="*/ 1645478 w 2286"/>
                <a:gd name="T35" fmla="*/ 0 h 24"/>
                <a:gd name="T36" fmla="*/ 1634434 w 2286"/>
                <a:gd name="T37" fmla="*/ 45382 h 24"/>
                <a:gd name="T38" fmla="*/ 1645478 w 2286"/>
                <a:gd name="T39" fmla="*/ 0 h 24"/>
                <a:gd name="T40" fmla="*/ 1877391 w 2286"/>
                <a:gd name="T41" fmla="*/ 45382 h 24"/>
                <a:gd name="T42" fmla="*/ 1866347 w 2286"/>
                <a:gd name="T43" fmla="*/ 0 h 24"/>
                <a:gd name="T44" fmla="*/ 2109304 w 2286"/>
                <a:gd name="T45" fmla="*/ 0 h 24"/>
                <a:gd name="T46" fmla="*/ 2098261 w 2286"/>
                <a:gd name="T47" fmla="*/ 45382 h 24"/>
                <a:gd name="T48" fmla="*/ 2109304 w 2286"/>
                <a:gd name="T49" fmla="*/ 0 h 24"/>
                <a:gd name="T50" fmla="*/ 2341217 w 2286"/>
                <a:gd name="T51" fmla="*/ 45382 h 24"/>
                <a:gd name="T52" fmla="*/ 2330174 w 2286"/>
                <a:gd name="T53" fmla="*/ 0 h 24"/>
                <a:gd name="T54" fmla="*/ 2573130 w 2286"/>
                <a:gd name="T55" fmla="*/ 0 h 24"/>
                <a:gd name="T56" fmla="*/ 2562087 w 2286"/>
                <a:gd name="T57" fmla="*/ 45382 h 24"/>
                <a:gd name="T58" fmla="*/ 2573130 w 2286"/>
                <a:gd name="T59" fmla="*/ 0 h 24"/>
                <a:gd name="T60" fmla="*/ 2805043 w 2286"/>
                <a:gd name="T61" fmla="*/ 45382 h 24"/>
                <a:gd name="T62" fmla="*/ 2794000 w 2286"/>
                <a:gd name="T63" fmla="*/ 0 h 24"/>
                <a:gd name="T64" fmla="*/ 3036956 w 2286"/>
                <a:gd name="T65" fmla="*/ 0 h 24"/>
                <a:gd name="T66" fmla="*/ 3025912 w 2286"/>
                <a:gd name="T67" fmla="*/ 45382 h 24"/>
                <a:gd name="T68" fmla="*/ 3036956 w 2286"/>
                <a:gd name="T69" fmla="*/ 0 h 24"/>
                <a:gd name="T70" fmla="*/ 3279912 w 2286"/>
                <a:gd name="T71" fmla="*/ 45382 h 24"/>
                <a:gd name="T72" fmla="*/ 3268869 w 2286"/>
                <a:gd name="T73" fmla="*/ 0 h 24"/>
                <a:gd name="T74" fmla="*/ 3511825 w 2286"/>
                <a:gd name="T75" fmla="*/ 0 h 24"/>
                <a:gd name="T76" fmla="*/ 3500782 w 2286"/>
                <a:gd name="T77" fmla="*/ 45382 h 24"/>
                <a:gd name="T78" fmla="*/ 3511825 w 2286"/>
                <a:gd name="T79" fmla="*/ 0 h 24"/>
                <a:gd name="T80" fmla="*/ 3743738 w 2286"/>
                <a:gd name="T81" fmla="*/ 45382 h 24"/>
                <a:gd name="T82" fmla="*/ 3732695 w 2286"/>
                <a:gd name="T83" fmla="*/ 0 h 24"/>
                <a:gd name="T84" fmla="*/ 3975652 w 2286"/>
                <a:gd name="T85" fmla="*/ 0 h 24"/>
                <a:gd name="T86" fmla="*/ 3964609 w 2286"/>
                <a:gd name="T87" fmla="*/ 45382 h 24"/>
                <a:gd name="T88" fmla="*/ 3975652 w 2286"/>
                <a:gd name="T89" fmla="*/ 0 h 24"/>
                <a:gd name="T90" fmla="*/ 4207565 w 2286"/>
                <a:gd name="T91" fmla="*/ 45382 h 24"/>
                <a:gd name="T92" fmla="*/ 4196522 w 2286"/>
                <a:gd name="T93" fmla="*/ 0 h 2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286"/>
                <a:gd name="T142" fmla="*/ 0 h 24"/>
                <a:gd name="T143" fmla="*/ 2286 w 2286"/>
                <a:gd name="T144" fmla="*/ 24 h 2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286" h="24">
                  <a:moveTo>
                    <a:pt x="6" y="0"/>
                  </a:moveTo>
                  <a:lnTo>
                    <a:pt x="6" y="24"/>
                  </a:lnTo>
                  <a:lnTo>
                    <a:pt x="0" y="24"/>
                  </a:lnTo>
                  <a:lnTo>
                    <a:pt x="0" y="0"/>
                  </a:lnTo>
                  <a:lnTo>
                    <a:pt x="6" y="0"/>
                  </a:lnTo>
                  <a:close/>
                  <a:moveTo>
                    <a:pt x="132" y="0"/>
                  </a:moveTo>
                  <a:lnTo>
                    <a:pt x="132" y="24"/>
                  </a:lnTo>
                  <a:lnTo>
                    <a:pt x="126" y="24"/>
                  </a:lnTo>
                  <a:lnTo>
                    <a:pt x="126" y="0"/>
                  </a:lnTo>
                  <a:lnTo>
                    <a:pt x="132" y="0"/>
                  </a:lnTo>
                  <a:close/>
                  <a:moveTo>
                    <a:pt x="258" y="0"/>
                  </a:moveTo>
                  <a:lnTo>
                    <a:pt x="258" y="24"/>
                  </a:lnTo>
                  <a:lnTo>
                    <a:pt x="252" y="24"/>
                  </a:lnTo>
                  <a:lnTo>
                    <a:pt x="252" y="0"/>
                  </a:lnTo>
                  <a:lnTo>
                    <a:pt x="258" y="0"/>
                  </a:lnTo>
                  <a:close/>
                  <a:moveTo>
                    <a:pt x="384" y="0"/>
                  </a:moveTo>
                  <a:lnTo>
                    <a:pt x="384" y="24"/>
                  </a:lnTo>
                  <a:lnTo>
                    <a:pt x="378" y="24"/>
                  </a:lnTo>
                  <a:lnTo>
                    <a:pt x="378" y="0"/>
                  </a:lnTo>
                  <a:lnTo>
                    <a:pt x="384" y="0"/>
                  </a:lnTo>
                  <a:close/>
                  <a:moveTo>
                    <a:pt x="510" y="0"/>
                  </a:moveTo>
                  <a:lnTo>
                    <a:pt x="510" y="24"/>
                  </a:lnTo>
                  <a:lnTo>
                    <a:pt x="504" y="24"/>
                  </a:lnTo>
                  <a:lnTo>
                    <a:pt x="504" y="0"/>
                  </a:lnTo>
                  <a:lnTo>
                    <a:pt x="510" y="0"/>
                  </a:lnTo>
                  <a:close/>
                  <a:moveTo>
                    <a:pt x="642" y="0"/>
                  </a:moveTo>
                  <a:lnTo>
                    <a:pt x="642" y="24"/>
                  </a:lnTo>
                  <a:lnTo>
                    <a:pt x="636" y="24"/>
                  </a:lnTo>
                  <a:lnTo>
                    <a:pt x="636" y="0"/>
                  </a:lnTo>
                  <a:lnTo>
                    <a:pt x="642" y="0"/>
                  </a:lnTo>
                  <a:close/>
                  <a:moveTo>
                    <a:pt x="768" y="0"/>
                  </a:moveTo>
                  <a:lnTo>
                    <a:pt x="768" y="24"/>
                  </a:lnTo>
                  <a:lnTo>
                    <a:pt x="762" y="24"/>
                  </a:lnTo>
                  <a:lnTo>
                    <a:pt x="762" y="0"/>
                  </a:lnTo>
                  <a:lnTo>
                    <a:pt x="768" y="0"/>
                  </a:lnTo>
                  <a:close/>
                  <a:moveTo>
                    <a:pt x="894" y="0"/>
                  </a:moveTo>
                  <a:lnTo>
                    <a:pt x="894" y="24"/>
                  </a:lnTo>
                  <a:lnTo>
                    <a:pt x="888" y="24"/>
                  </a:lnTo>
                  <a:lnTo>
                    <a:pt x="888" y="0"/>
                  </a:lnTo>
                  <a:lnTo>
                    <a:pt x="894" y="0"/>
                  </a:lnTo>
                  <a:close/>
                  <a:moveTo>
                    <a:pt x="1020" y="0"/>
                  </a:moveTo>
                  <a:lnTo>
                    <a:pt x="1020" y="24"/>
                  </a:lnTo>
                  <a:lnTo>
                    <a:pt x="1014" y="24"/>
                  </a:lnTo>
                  <a:lnTo>
                    <a:pt x="1014" y="0"/>
                  </a:lnTo>
                  <a:lnTo>
                    <a:pt x="1020" y="0"/>
                  </a:lnTo>
                  <a:close/>
                  <a:moveTo>
                    <a:pt x="1146" y="0"/>
                  </a:moveTo>
                  <a:lnTo>
                    <a:pt x="1146" y="24"/>
                  </a:lnTo>
                  <a:lnTo>
                    <a:pt x="1140" y="24"/>
                  </a:lnTo>
                  <a:lnTo>
                    <a:pt x="1140" y="0"/>
                  </a:lnTo>
                  <a:lnTo>
                    <a:pt x="1146" y="0"/>
                  </a:lnTo>
                  <a:close/>
                  <a:moveTo>
                    <a:pt x="1272" y="0"/>
                  </a:moveTo>
                  <a:lnTo>
                    <a:pt x="1272" y="24"/>
                  </a:lnTo>
                  <a:lnTo>
                    <a:pt x="1266" y="24"/>
                  </a:lnTo>
                  <a:lnTo>
                    <a:pt x="1266" y="0"/>
                  </a:lnTo>
                  <a:lnTo>
                    <a:pt x="1272" y="0"/>
                  </a:lnTo>
                  <a:close/>
                  <a:moveTo>
                    <a:pt x="1398" y="0"/>
                  </a:moveTo>
                  <a:lnTo>
                    <a:pt x="1398" y="24"/>
                  </a:lnTo>
                  <a:lnTo>
                    <a:pt x="1392" y="24"/>
                  </a:lnTo>
                  <a:lnTo>
                    <a:pt x="1392" y="0"/>
                  </a:lnTo>
                  <a:lnTo>
                    <a:pt x="1398" y="0"/>
                  </a:lnTo>
                  <a:close/>
                  <a:moveTo>
                    <a:pt x="1524" y="0"/>
                  </a:moveTo>
                  <a:lnTo>
                    <a:pt x="1524" y="24"/>
                  </a:lnTo>
                  <a:lnTo>
                    <a:pt x="1518" y="24"/>
                  </a:lnTo>
                  <a:lnTo>
                    <a:pt x="1518" y="0"/>
                  </a:lnTo>
                  <a:lnTo>
                    <a:pt x="1524" y="0"/>
                  </a:lnTo>
                  <a:close/>
                  <a:moveTo>
                    <a:pt x="1650" y="0"/>
                  </a:moveTo>
                  <a:lnTo>
                    <a:pt x="1650" y="24"/>
                  </a:lnTo>
                  <a:lnTo>
                    <a:pt x="1644" y="24"/>
                  </a:lnTo>
                  <a:lnTo>
                    <a:pt x="1644" y="0"/>
                  </a:lnTo>
                  <a:lnTo>
                    <a:pt x="1650" y="0"/>
                  </a:lnTo>
                  <a:close/>
                  <a:moveTo>
                    <a:pt x="1782" y="0"/>
                  </a:moveTo>
                  <a:lnTo>
                    <a:pt x="1782" y="24"/>
                  </a:lnTo>
                  <a:lnTo>
                    <a:pt x="1776" y="24"/>
                  </a:lnTo>
                  <a:lnTo>
                    <a:pt x="1776" y="0"/>
                  </a:lnTo>
                  <a:lnTo>
                    <a:pt x="1782" y="0"/>
                  </a:lnTo>
                  <a:close/>
                  <a:moveTo>
                    <a:pt x="1908" y="0"/>
                  </a:moveTo>
                  <a:lnTo>
                    <a:pt x="1908" y="24"/>
                  </a:lnTo>
                  <a:lnTo>
                    <a:pt x="1902" y="24"/>
                  </a:lnTo>
                  <a:lnTo>
                    <a:pt x="1902" y="0"/>
                  </a:lnTo>
                  <a:lnTo>
                    <a:pt x="1908" y="0"/>
                  </a:lnTo>
                  <a:close/>
                  <a:moveTo>
                    <a:pt x="2034" y="0"/>
                  </a:moveTo>
                  <a:lnTo>
                    <a:pt x="2034" y="24"/>
                  </a:lnTo>
                  <a:lnTo>
                    <a:pt x="2028" y="24"/>
                  </a:lnTo>
                  <a:lnTo>
                    <a:pt x="2028" y="0"/>
                  </a:lnTo>
                  <a:lnTo>
                    <a:pt x="2034" y="0"/>
                  </a:lnTo>
                  <a:close/>
                  <a:moveTo>
                    <a:pt x="2160" y="0"/>
                  </a:moveTo>
                  <a:lnTo>
                    <a:pt x="2160" y="24"/>
                  </a:lnTo>
                  <a:lnTo>
                    <a:pt x="2154" y="24"/>
                  </a:lnTo>
                  <a:lnTo>
                    <a:pt x="2154" y="0"/>
                  </a:lnTo>
                  <a:lnTo>
                    <a:pt x="2160" y="0"/>
                  </a:lnTo>
                  <a:close/>
                  <a:moveTo>
                    <a:pt x="2286" y="0"/>
                  </a:moveTo>
                  <a:lnTo>
                    <a:pt x="2286" y="24"/>
                  </a:lnTo>
                  <a:lnTo>
                    <a:pt x="2280" y="24"/>
                  </a:lnTo>
                  <a:lnTo>
                    <a:pt x="2280" y="0"/>
                  </a:lnTo>
                  <a:lnTo>
                    <a:pt x="2286" y="0"/>
                  </a:lnTo>
                  <a:close/>
                </a:path>
              </a:pathLst>
            </a:custGeom>
            <a:solidFill>
              <a:srgbClr val="868686"/>
            </a:solidFill>
            <a:ln w="6">
              <a:solidFill>
                <a:srgbClr val="868686"/>
              </a:solidFill>
              <a:bevel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42" name="Rectangle 49"/>
            <p:cNvSpPr>
              <a:spLocks noChangeArrowheads="1"/>
            </p:cNvSpPr>
            <p:nvPr/>
          </p:nvSpPr>
          <p:spPr bwMode="auto">
            <a:xfrm>
              <a:off x="3045652" y="4135351"/>
              <a:ext cx="78548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0</a:t>
              </a:r>
              <a:endParaRPr lang="en-US" sz="1200"/>
            </a:p>
          </p:txBody>
        </p:sp>
        <p:sp>
          <p:nvSpPr>
            <p:cNvPr id="4143" name="Rectangle 50"/>
            <p:cNvSpPr>
              <a:spLocks noChangeArrowheads="1"/>
            </p:cNvSpPr>
            <p:nvPr/>
          </p:nvSpPr>
          <p:spPr bwMode="auto">
            <a:xfrm>
              <a:off x="2962826" y="3842259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10</a:t>
              </a:r>
              <a:endParaRPr lang="en-US" sz="1200"/>
            </a:p>
          </p:txBody>
        </p:sp>
        <p:sp>
          <p:nvSpPr>
            <p:cNvPr id="4144" name="Rectangle 51"/>
            <p:cNvSpPr>
              <a:spLocks noChangeArrowheads="1"/>
            </p:cNvSpPr>
            <p:nvPr/>
          </p:nvSpPr>
          <p:spPr bwMode="auto">
            <a:xfrm>
              <a:off x="2962826" y="3549168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20</a:t>
              </a:r>
              <a:endParaRPr lang="en-US" sz="1200"/>
            </a:p>
          </p:txBody>
        </p:sp>
        <p:sp>
          <p:nvSpPr>
            <p:cNvPr id="4145" name="Rectangle 52"/>
            <p:cNvSpPr>
              <a:spLocks noChangeArrowheads="1"/>
            </p:cNvSpPr>
            <p:nvPr/>
          </p:nvSpPr>
          <p:spPr bwMode="auto">
            <a:xfrm>
              <a:off x="2962826" y="3257968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30</a:t>
              </a:r>
              <a:endParaRPr lang="en-US" sz="1200"/>
            </a:p>
          </p:txBody>
        </p:sp>
        <p:sp>
          <p:nvSpPr>
            <p:cNvPr id="4146" name="Rectangle 53"/>
            <p:cNvSpPr>
              <a:spLocks noChangeArrowheads="1"/>
            </p:cNvSpPr>
            <p:nvPr/>
          </p:nvSpPr>
          <p:spPr bwMode="auto">
            <a:xfrm>
              <a:off x="2962826" y="2964876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40</a:t>
              </a:r>
              <a:endParaRPr lang="en-US" sz="1200"/>
            </a:p>
          </p:txBody>
        </p:sp>
        <p:sp>
          <p:nvSpPr>
            <p:cNvPr id="4147" name="Rectangle 54"/>
            <p:cNvSpPr>
              <a:spLocks noChangeArrowheads="1"/>
            </p:cNvSpPr>
            <p:nvPr/>
          </p:nvSpPr>
          <p:spPr bwMode="auto">
            <a:xfrm>
              <a:off x="2962826" y="2671785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50</a:t>
              </a:r>
              <a:endParaRPr lang="en-US" sz="1200"/>
            </a:p>
          </p:txBody>
        </p:sp>
        <p:sp>
          <p:nvSpPr>
            <p:cNvPr id="4148" name="Rectangle 55"/>
            <p:cNvSpPr>
              <a:spLocks noChangeArrowheads="1"/>
            </p:cNvSpPr>
            <p:nvPr/>
          </p:nvSpPr>
          <p:spPr bwMode="auto">
            <a:xfrm>
              <a:off x="2962826" y="2378693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60</a:t>
              </a:r>
              <a:endParaRPr lang="en-US" sz="1200"/>
            </a:p>
          </p:txBody>
        </p:sp>
        <p:sp>
          <p:nvSpPr>
            <p:cNvPr id="4149" name="Rectangle 56"/>
            <p:cNvSpPr>
              <a:spLocks noChangeArrowheads="1"/>
            </p:cNvSpPr>
            <p:nvPr/>
          </p:nvSpPr>
          <p:spPr bwMode="auto">
            <a:xfrm>
              <a:off x="2962826" y="2085602"/>
              <a:ext cx="15709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>
                  <a:solidFill>
                    <a:srgbClr val="000000"/>
                  </a:solidFill>
                  <a:latin typeface="Calibri" pitchFamily="34" charset="0"/>
                </a:rPr>
                <a:t>70</a:t>
              </a:r>
              <a:endParaRPr lang="en-US" sz="1200"/>
            </a:p>
          </p:txBody>
        </p:sp>
        <p:sp>
          <p:nvSpPr>
            <p:cNvPr id="4150" name="Rectangle 76"/>
            <p:cNvSpPr>
              <a:spLocks noChangeArrowheads="1"/>
            </p:cNvSpPr>
            <p:nvPr/>
          </p:nvSpPr>
          <p:spPr bwMode="auto">
            <a:xfrm>
              <a:off x="2749848" y="838200"/>
              <a:ext cx="5344412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800" b="1" dirty="0">
                  <a:solidFill>
                    <a:srgbClr val="000000"/>
                  </a:solidFill>
                  <a:latin typeface="Comic Sans MS" pitchFamily="66" charset="0"/>
                </a:rPr>
                <a:t>Vero Beach 3-yr moving average </a:t>
              </a:r>
              <a:r>
                <a:rPr lang="en-US" sz="1800" b="1" dirty="0" smtClean="0">
                  <a:solidFill>
                    <a:srgbClr val="000000"/>
                  </a:solidFill>
                  <a:latin typeface="Comic Sans MS" pitchFamily="66" charset="0"/>
                </a:rPr>
                <a:t>annual rainfall</a:t>
              </a:r>
            </a:p>
            <a:p>
              <a:r>
                <a:rPr lang="en-US" b="1" dirty="0" smtClean="0">
                  <a:solidFill>
                    <a:srgbClr val="000000"/>
                  </a:solidFill>
                  <a:latin typeface="Comic Sans MS" pitchFamily="66" charset="0"/>
                </a:rPr>
                <a:t> </a:t>
              </a:r>
              <a:r>
                <a:rPr lang="en-US" sz="1600" b="1" dirty="0" smtClean="0">
                  <a:solidFill>
                    <a:srgbClr val="000000"/>
                  </a:solidFill>
                  <a:latin typeface="Comic Sans MS" pitchFamily="66" charset="0"/>
                </a:rPr>
                <a:t>-- affects Vero and Sebastian segments --</a:t>
              </a:r>
              <a:endParaRPr lang="en-US" sz="1600" dirty="0">
                <a:latin typeface="Comic Sans MS" pitchFamily="66" charset="0"/>
              </a:endParaRPr>
            </a:p>
          </p:txBody>
        </p:sp>
        <p:sp>
          <p:nvSpPr>
            <p:cNvPr id="4151" name="Freeform 79"/>
            <p:cNvSpPr>
              <a:spLocks noEditPoints="1"/>
            </p:cNvSpPr>
            <p:nvPr/>
          </p:nvSpPr>
          <p:spPr bwMode="auto">
            <a:xfrm>
              <a:off x="2291522" y="1529672"/>
              <a:ext cx="5322957" cy="3728127"/>
            </a:xfrm>
            <a:custGeom>
              <a:avLst/>
              <a:gdLst>
                <a:gd name="T0" fmla="*/ 0 w 7712"/>
                <a:gd name="T1" fmla="*/ 6384 h 4672"/>
                <a:gd name="T2" fmla="*/ 5522 w 7712"/>
                <a:gd name="T3" fmla="*/ 0 h 4672"/>
                <a:gd name="T4" fmla="*/ 5317435 w 7712"/>
                <a:gd name="T5" fmla="*/ 0 h 4672"/>
                <a:gd name="T6" fmla="*/ 5322957 w 7712"/>
                <a:gd name="T7" fmla="*/ 6384 h 4672"/>
                <a:gd name="T8" fmla="*/ 5322957 w 7712"/>
                <a:gd name="T9" fmla="*/ 3721743 h 4672"/>
                <a:gd name="T10" fmla="*/ 5317435 w 7712"/>
                <a:gd name="T11" fmla="*/ 3728127 h 4672"/>
                <a:gd name="T12" fmla="*/ 5522 w 7712"/>
                <a:gd name="T13" fmla="*/ 3728127 h 4672"/>
                <a:gd name="T14" fmla="*/ 0 w 7712"/>
                <a:gd name="T15" fmla="*/ 3721743 h 4672"/>
                <a:gd name="T16" fmla="*/ 0 w 7712"/>
                <a:gd name="T17" fmla="*/ 6384 h 4672"/>
                <a:gd name="T18" fmla="*/ 11043 w 7712"/>
                <a:gd name="T19" fmla="*/ 3721743 h 4672"/>
                <a:gd name="T20" fmla="*/ 5522 w 7712"/>
                <a:gd name="T21" fmla="*/ 3715359 h 4672"/>
                <a:gd name="T22" fmla="*/ 5317435 w 7712"/>
                <a:gd name="T23" fmla="*/ 3715359 h 4672"/>
                <a:gd name="T24" fmla="*/ 5311914 w 7712"/>
                <a:gd name="T25" fmla="*/ 3721743 h 4672"/>
                <a:gd name="T26" fmla="*/ 5311914 w 7712"/>
                <a:gd name="T27" fmla="*/ 6384 h 4672"/>
                <a:gd name="T28" fmla="*/ 5317435 w 7712"/>
                <a:gd name="T29" fmla="*/ 12768 h 4672"/>
                <a:gd name="T30" fmla="*/ 5522 w 7712"/>
                <a:gd name="T31" fmla="*/ 12768 h 4672"/>
                <a:gd name="T32" fmla="*/ 11043 w 7712"/>
                <a:gd name="T33" fmla="*/ 6384 h 4672"/>
                <a:gd name="T34" fmla="*/ 11043 w 7712"/>
                <a:gd name="T35" fmla="*/ 3721743 h 46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712"/>
                <a:gd name="T55" fmla="*/ 0 h 4672"/>
                <a:gd name="T56" fmla="*/ 7712 w 7712"/>
                <a:gd name="T57" fmla="*/ 4672 h 467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712" h="4672">
                  <a:moveTo>
                    <a:pt x="0" y="8"/>
                  </a:moveTo>
                  <a:cubicBezTo>
                    <a:pt x="0" y="4"/>
                    <a:pt x="4" y="0"/>
                    <a:pt x="8" y="0"/>
                  </a:cubicBezTo>
                  <a:lnTo>
                    <a:pt x="7704" y="0"/>
                  </a:lnTo>
                  <a:cubicBezTo>
                    <a:pt x="7709" y="0"/>
                    <a:pt x="7712" y="4"/>
                    <a:pt x="7712" y="8"/>
                  </a:cubicBezTo>
                  <a:lnTo>
                    <a:pt x="7712" y="4664"/>
                  </a:lnTo>
                  <a:cubicBezTo>
                    <a:pt x="7712" y="4669"/>
                    <a:pt x="7709" y="4672"/>
                    <a:pt x="7704" y="4672"/>
                  </a:cubicBezTo>
                  <a:lnTo>
                    <a:pt x="8" y="4672"/>
                  </a:lnTo>
                  <a:cubicBezTo>
                    <a:pt x="4" y="4672"/>
                    <a:pt x="0" y="4669"/>
                    <a:pt x="0" y="4664"/>
                  </a:cubicBezTo>
                  <a:lnTo>
                    <a:pt x="0" y="8"/>
                  </a:lnTo>
                  <a:close/>
                  <a:moveTo>
                    <a:pt x="16" y="4664"/>
                  </a:moveTo>
                  <a:lnTo>
                    <a:pt x="8" y="4656"/>
                  </a:lnTo>
                  <a:lnTo>
                    <a:pt x="7704" y="4656"/>
                  </a:lnTo>
                  <a:lnTo>
                    <a:pt x="7696" y="4664"/>
                  </a:lnTo>
                  <a:lnTo>
                    <a:pt x="7696" y="8"/>
                  </a:lnTo>
                  <a:lnTo>
                    <a:pt x="7704" y="16"/>
                  </a:lnTo>
                  <a:lnTo>
                    <a:pt x="8" y="16"/>
                  </a:lnTo>
                  <a:lnTo>
                    <a:pt x="16" y="8"/>
                  </a:lnTo>
                  <a:lnTo>
                    <a:pt x="16" y="4664"/>
                  </a:lnTo>
                  <a:close/>
                </a:path>
              </a:pathLst>
            </a:custGeom>
            <a:solidFill>
              <a:srgbClr val="868686"/>
            </a:solidFill>
            <a:ln w="0">
              <a:solidFill>
                <a:srgbClr val="86868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52" name="Rectangle 57"/>
            <p:cNvSpPr>
              <a:spLocks noChangeArrowheads="1"/>
            </p:cNvSpPr>
            <p:nvPr/>
          </p:nvSpPr>
          <p:spPr bwMode="auto">
            <a:xfrm rot="-3042305">
              <a:off x="3473291" y="4490714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‘91 - 93</a:t>
              </a:r>
              <a:endParaRPr lang="en-US" sz="1200" b="1"/>
            </a:p>
          </p:txBody>
        </p:sp>
        <p:sp>
          <p:nvSpPr>
            <p:cNvPr id="4153" name="Rectangle 57"/>
            <p:cNvSpPr>
              <a:spLocks noChangeArrowheads="1"/>
            </p:cNvSpPr>
            <p:nvPr/>
          </p:nvSpPr>
          <p:spPr bwMode="auto">
            <a:xfrm rot="-5400000">
              <a:off x="1516479" y="3067157"/>
              <a:ext cx="2359620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  <a:latin typeface="Comic Sans MS" pitchFamily="66" charset="0"/>
                </a:rPr>
                <a:t>3- yr moving average (in)</a:t>
              </a:r>
              <a:endParaRPr lang="en-US" sz="1600">
                <a:latin typeface="Comic Sans MS" pitchFamily="66" charset="0"/>
              </a:endParaRPr>
            </a:p>
          </p:txBody>
        </p:sp>
        <p:sp>
          <p:nvSpPr>
            <p:cNvPr id="4154" name="Rectangle 57"/>
            <p:cNvSpPr>
              <a:spLocks noChangeArrowheads="1"/>
            </p:cNvSpPr>
            <p:nvPr/>
          </p:nvSpPr>
          <p:spPr bwMode="auto">
            <a:xfrm>
              <a:off x="4939775" y="4859179"/>
              <a:ext cx="546625" cy="24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600">
                  <a:solidFill>
                    <a:srgbClr val="000000"/>
                  </a:solidFill>
                  <a:latin typeface="Comic Sans MS" pitchFamily="66" charset="0"/>
                </a:rPr>
                <a:t>Years</a:t>
              </a:r>
              <a:endParaRPr lang="en-US" sz="1600">
                <a:latin typeface="Comic Sans MS" pitchFamily="66" charset="0"/>
              </a:endParaRPr>
            </a:p>
          </p:txBody>
        </p:sp>
        <p:sp>
          <p:nvSpPr>
            <p:cNvPr id="4155" name="Rectangle 57"/>
            <p:cNvSpPr>
              <a:spLocks noChangeArrowheads="1"/>
            </p:cNvSpPr>
            <p:nvPr/>
          </p:nvSpPr>
          <p:spPr bwMode="auto">
            <a:xfrm rot="-3042305">
              <a:off x="3016089" y="4451815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‘89 - 91</a:t>
              </a:r>
              <a:endParaRPr lang="en-US" sz="1200" b="1"/>
            </a:p>
          </p:txBody>
        </p:sp>
        <p:sp>
          <p:nvSpPr>
            <p:cNvPr id="4156" name="Rectangle 57"/>
            <p:cNvSpPr>
              <a:spLocks noChangeArrowheads="1"/>
            </p:cNvSpPr>
            <p:nvPr/>
          </p:nvSpPr>
          <p:spPr bwMode="auto">
            <a:xfrm rot="-3042305">
              <a:off x="3930491" y="4451815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‘93 - 95</a:t>
              </a:r>
              <a:endParaRPr lang="en-US" sz="1200" b="1"/>
            </a:p>
          </p:txBody>
        </p:sp>
        <p:sp>
          <p:nvSpPr>
            <p:cNvPr id="4157" name="Rectangle 57"/>
            <p:cNvSpPr>
              <a:spLocks noChangeArrowheads="1"/>
            </p:cNvSpPr>
            <p:nvPr/>
          </p:nvSpPr>
          <p:spPr bwMode="auto">
            <a:xfrm rot="-3042305">
              <a:off x="4387690" y="4451815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‘95 - 97</a:t>
              </a:r>
              <a:endParaRPr lang="en-US" sz="1200" b="1"/>
            </a:p>
          </p:txBody>
        </p:sp>
        <p:sp>
          <p:nvSpPr>
            <p:cNvPr id="4158" name="Rectangle 57"/>
            <p:cNvSpPr>
              <a:spLocks noChangeArrowheads="1"/>
            </p:cNvSpPr>
            <p:nvPr/>
          </p:nvSpPr>
          <p:spPr bwMode="auto">
            <a:xfrm rot="-3042305">
              <a:off x="4862523" y="4451814"/>
              <a:ext cx="434414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‘97- 99</a:t>
              </a:r>
              <a:endParaRPr lang="en-US" sz="1200" b="1"/>
            </a:p>
          </p:txBody>
        </p:sp>
        <p:sp>
          <p:nvSpPr>
            <p:cNvPr id="4159" name="Rectangle 57"/>
            <p:cNvSpPr>
              <a:spLocks noChangeArrowheads="1"/>
            </p:cNvSpPr>
            <p:nvPr/>
          </p:nvSpPr>
          <p:spPr bwMode="auto">
            <a:xfrm rot="-3042305">
              <a:off x="5378289" y="4451814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>
                  <a:solidFill>
                    <a:srgbClr val="000000"/>
                  </a:solidFill>
                  <a:latin typeface="Calibri" pitchFamily="34" charset="0"/>
                </a:rPr>
                <a:t>‘99 - 01</a:t>
              </a:r>
              <a:endParaRPr lang="en-US" sz="1200" b="1" dirty="0"/>
            </a:p>
          </p:txBody>
        </p:sp>
        <p:sp>
          <p:nvSpPr>
            <p:cNvPr id="4160" name="Rectangle 57"/>
            <p:cNvSpPr>
              <a:spLocks noChangeArrowheads="1"/>
            </p:cNvSpPr>
            <p:nvPr/>
          </p:nvSpPr>
          <p:spPr bwMode="auto">
            <a:xfrm rot="-3042305">
              <a:off x="5835491" y="4451814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‘01 - 03</a:t>
              </a:r>
              <a:endParaRPr lang="en-US" sz="1200" b="1"/>
            </a:p>
          </p:txBody>
        </p:sp>
        <p:sp>
          <p:nvSpPr>
            <p:cNvPr id="4161" name="Rectangle 57"/>
            <p:cNvSpPr>
              <a:spLocks noChangeArrowheads="1"/>
            </p:cNvSpPr>
            <p:nvPr/>
          </p:nvSpPr>
          <p:spPr bwMode="auto">
            <a:xfrm rot="-3042305">
              <a:off x="6292690" y="4451815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‘03 - 05</a:t>
              </a:r>
              <a:endParaRPr lang="en-US" sz="1200" b="1"/>
            </a:p>
          </p:txBody>
        </p:sp>
        <p:sp>
          <p:nvSpPr>
            <p:cNvPr id="4162" name="Rectangle 57"/>
            <p:cNvSpPr>
              <a:spLocks noChangeArrowheads="1"/>
            </p:cNvSpPr>
            <p:nvPr/>
          </p:nvSpPr>
          <p:spPr bwMode="auto">
            <a:xfrm rot="-3042305">
              <a:off x="6749891" y="4451815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‘05 - 07</a:t>
              </a:r>
              <a:endParaRPr lang="en-US" sz="1200" b="1"/>
            </a:p>
          </p:txBody>
        </p:sp>
        <p:sp>
          <p:nvSpPr>
            <p:cNvPr id="4163" name="Rectangle 57"/>
            <p:cNvSpPr>
              <a:spLocks noChangeArrowheads="1"/>
            </p:cNvSpPr>
            <p:nvPr/>
          </p:nvSpPr>
          <p:spPr bwMode="auto">
            <a:xfrm rot="-3042305">
              <a:off x="6978490" y="4451815"/>
              <a:ext cx="46968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‘06 - 08</a:t>
              </a:r>
              <a:endParaRPr lang="en-US" sz="1200" b="1"/>
            </a:p>
          </p:txBody>
        </p:sp>
        <p:cxnSp>
          <p:nvCxnSpPr>
            <p:cNvPr id="92" name="Straight Connector 91"/>
            <p:cNvCxnSpPr/>
            <p:nvPr/>
          </p:nvCxnSpPr>
          <p:spPr>
            <a:xfrm>
              <a:off x="3295650" y="2419350"/>
              <a:ext cx="2209800" cy="1588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5" name="TextBox 93"/>
            <p:cNvSpPr txBox="1">
              <a:spLocks noChangeArrowheads="1"/>
            </p:cNvSpPr>
            <p:nvPr/>
          </p:nvSpPr>
          <p:spPr bwMode="auto">
            <a:xfrm>
              <a:off x="4495800" y="2123686"/>
              <a:ext cx="685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61.3”</a:t>
              </a:r>
            </a:p>
          </p:txBody>
        </p:sp>
        <p:cxnSp>
          <p:nvCxnSpPr>
            <p:cNvPr id="96" name="Straight Connector 95"/>
            <p:cNvCxnSpPr/>
            <p:nvPr/>
          </p:nvCxnSpPr>
          <p:spPr>
            <a:xfrm>
              <a:off x="5364163" y="2843213"/>
              <a:ext cx="2103437" cy="1587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67" name="TextBox 96"/>
            <p:cNvSpPr txBox="1">
              <a:spLocks noChangeArrowheads="1"/>
            </p:cNvSpPr>
            <p:nvPr/>
          </p:nvSpPr>
          <p:spPr bwMode="auto">
            <a:xfrm>
              <a:off x="6641336" y="2438400"/>
              <a:ext cx="6858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>
                  <a:latin typeface="Comic Sans MS" pitchFamily="66" charset="0"/>
                </a:rPr>
                <a:t>48.9”</a:t>
              </a:r>
            </a:p>
          </p:txBody>
        </p:sp>
      </p:grpSp>
      <p:sp>
        <p:nvSpPr>
          <p:cNvPr id="4099" name="TextBox 73"/>
          <p:cNvSpPr txBox="1">
            <a:spLocks noChangeArrowheads="1"/>
          </p:cNvSpPr>
          <p:nvPr/>
        </p:nvSpPr>
        <p:spPr bwMode="auto">
          <a:xfrm>
            <a:off x="304800" y="5159375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latin typeface="Comic Sans MS" pitchFamily="66" charset="0"/>
              </a:rPr>
              <a:t>A general 12.4” drop in rainfall volume </a:t>
            </a:r>
            <a:r>
              <a:rPr lang="en-US" sz="2000" dirty="0" smtClean="0">
                <a:latin typeface="Comic Sans MS" pitchFamily="66" charset="0"/>
              </a:rPr>
              <a:t>between </a:t>
            </a:r>
            <a:r>
              <a:rPr lang="en-US" sz="2000" dirty="0">
                <a:latin typeface="Comic Sans MS" pitchFamily="66" charset="0"/>
              </a:rPr>
              <a:t>early </a:t>
            </a:r>
            <a:r>
              <a:rPr lang="en-US" sz="2000" dirty="0" smtClean="0">
                <a:latin typeface="Comic Sans MS" pitchFamily="66" charset="0"/>
              </a:rPr>
              <a:t>and recent </a:t>
            </a:r>
            <a:r>
              <a:rPr lang="en-US" sz="2000" dirty="0">
                <a:latin typeface="Comic Sans MS" pitchFamily="66" charset="0"/>
              </a:rPr>
              <a:t>decade – </a:t>
            </a:r>
            <a:r>
              <a:rPr lang="en-US" sz="2000" dirty="0" smtClean="0">
                <a:latin typeface="Comic Sans MS" pitchFamily="66" charset="0"/>
              </a:rPr>
              <a:t>translates </a:t>
            </a:r>
            <a:r>
              <a:rPr lang="en-US" sz="2000" dirty="0">
                <a:latin typeface="Comic Sans MS" pitchFamily="66" charset="0"/>
              </a:rPr>
              <a:t>to </a:t>
            </a:r>
            <a:r>
              <a:rPr lang="en-US" sz="2000" dirty="0" smtClean="0">
                <a:latin typeface="Comic Sans MS" pitchFamily="66" charset="0"/>
              </a:rPr>
              <a:t>&gt;20% </a:t>
            </a:r>
            <a:r>
              <a:rPr lang="en-US" sz="2000" dirty="0">
                <a:latin typeface="Comic Sans MS" pitchFamily="66" charset="0"/>
              </a:rPr>
              <a:t>reduction in </a:t>
            </a:r>
            <a:r>
              <a:rPr lang="en-US" sz="2000" dirty="0" smtClean="0">
                <a:latin typeface="Comic Sans MS" pitchFamily="66" charset="0"/>
              </a:rPr>
              <a:t>TSS, TN </a:t>
            </a:r>
            <a:r>
              <a:rPr lang="en-US" sz="2000" dirty="0">
                <a:latin typeface="Comic Sans MS" pitchFamily="66" charset="0"/>
              </a:rPr>
              <a:t>and TP </a:t>
            </a:r>
            <a:r>
              <a:rPr lang="en-US" sz="2000" dirty="0" smtClean="0">
                <a:latin typeface="Comic Sans MS" pitchFamily="66" charset="0"/>
              </a:rPr>
              <a:t>loadings/yr</a:t>
            </a:r>
            <a:endParaRPr lang="en-US" sz="2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81000" y="533400"/>
            <a:ext cx="83820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rgbClr val="1D08B8"/>
                </a:solidFill>
                <a:latin typeface="Comic Sans MS" pitchFamily="66" charset="0"/>
              </a:rPr>
              <a:t>Pollutant Load Abatement Actions</a:t>
            </a:r>
          </a:p>
          <a:p>
            <a:pPr algn="ctr"/>
            <a:r>
              <a:rPr lang="en-US" sz="2400" dirty="0" smtClean="0">
                <a:solidFill>
                  <a:srgbClr val="1D08B8"/>
                </a:solidFill>
                <a:latin typeface="Comic Sans MS" pitchFamily="66" charset="0"/>
              </a:rPr>
              <a:t>-- Central IRL – </a:t>
            </a:r>
          </a:p>
          <a:p>
            <a:pPr algn="ctr"/>
            <a:endParaRPr lang="en-US" dirty="0">
              <a:solidFill>
                <a:srgbClr val="1D08B8"/>
              </a:solidFill>
              <a:latin typeface="Comic Sans MS" pitchFamily="66" charset="0"/>
            </a:endParaRPr>
          </a:p>
          <a:p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	WWTP </a:t>
            </a:r>
            <a:r>
              <a:rPr lang="en-US" sz="2000" dirty="0">
                <a:solidFill>
                  <a:srgbClr val="1D08B8"/>
                </a:solidFill>
                <a:latin typeface="Comic Sans MS" pitchFamily="66" charset="0"/>
              </a:rPr>
              <a:t>discharge reductions (</a:t>
            </a: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1996-99)</a:t>
            </a:r>
          </a:p>
          <a:p>
            <a:pPr lvl="2" defTabSz="457200">
              <a:buFont typeface="Arial" pitchFamily="34" charset="0"/>
              <a:buChar char="•"/>
            </a:pPr>
            <a:endParaRPr lang="en-US" sz="2000" dirty="0" smtClean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	Local </a:t>
            </a:r>
            <a:r>
              <a:rPr lang="en-US" sz="2000" dirty="0" err="1" smtClean="0">
                <a:solidFill>
                  <a:srgbClr val="1D08B8"/>
                </a:solidFill>
                <a:latin typeface="Comic Sans MS" pitchFamily="66" charset="0"/>
              </a:rPr>
              <a:t>gov’t</a:t>
            </a: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projects (2 counties, many municipalities)</a:t>
            </a:r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	Tributary </a:t>
            </a:r>
            <a:r>
              <a:rPr lang="en-US" sz="2000" dirty="0">
                <a:solidFill>
                  <a:srgbClr val="1D08B8"/>
                </a:solidFill>
                <a:latin typeface="Comic Sans MS" pitchFamily="66" charset="0"/>
              </a:rPr>
              <a:t>Muck Removal </a:t>
            </a: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&amp; Trap Creation (Crane, Turkey, 		Sebastian)</a:t>
            </a:r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	C-1</a:t>
            </a:r>
            <a:r>
              <a:rPr lang="en-US" sz="2000" dirty="0">
                <a:solidFill>
                  <a:srgbClr val="1D08B8"/>
                </a:solidFill>
                <a:latin typeface="Comic Sans MS" pitchFamily="66" charset="0"/>
              </a:rPr>
              <a:t>, MS-1 </a:t>
            </a: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operational restraint </a:t>
            </a:r>
            <a:r>
              <a:rPr lang="en-US" sz="2000" dirty="0">
                <a:solidFill>
                  <a:srgbClr val="1D08B8"/>
                </a:solidFill>
                <a:latin typeface="Comic Sans MS" pitchFamily="66" charset="0"/>
              </a:rPr>
              <a:t>for small magnitude </a:t>
            </a: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			storms</a:t>
            </a:r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endParaRPr lang="en-US" sz="2000" dirty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	Vero Beach </a:t>
            </a:r>
            <a:r>
              <a:rPr lang="en-US" sz="2000" dirty="0">
                <a:solidFill>
                  <a:srgbClr val="1D08B8"/>
                </a:solidFill>
                <a:latin typeface="Comic Sans MS" pitchFamily="66" charset="0"/>
              </a:rPr>
              <a:t>Main Canal Vegetative Removal </a:t>
            </a: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System</a:t>
            </a:r>
          </a:p>
          <a:p>
            <a:pPr lvl="2" defTabSz="457200">
              <a:buFont typeface="Arial" pitchFamily="34" charset="0"/>
              <a:buChar char="•"/>
            </a:pPr>
            <a:endParaRPr lang="en-US" sz="2000" dirty="0" smtClean="0">
              <a:solidFill>
                <a:srgbClr val="1D08B8"/>
              </a:solidFill>
              <a:latin typeface="Comic Sans MS" pitchFamily="66" charset="0"/>
            </a:endParaRPr>
          </a:p>
          <a:p>
            <a:pPr lvl="2" defTabSz="457200">
              <a:buFont typeface="Arial" pitchFamily="34" charset="0"/>
              <a:buChar char="•"/>
            </a:pPr>
            <a:r>
              <a:rPr lang="en-US" sz="2000" dirty="0" smtClean="0">
                <a:solidFill>
                  <a:srgbClr val="1D08B8"/>
                </a:solidFill>
                <a:latin typeface="Comic Sans MS" pitchFamily="66" charset="0"/>
              </a:rPr>
              <a:t> 	Upper St. Johns R. Basin Project</a:t>
            </a:r>
          </a:p>
          <a:p>
            <a:endParaRPr lang="en-US" dirty="0">
              <a:solidFill>
                <a:srgbClr val="1D08B8"/>
              </a:solidFill>
              <a:latin typeface="Comic Sans MS" pitchFamily="66" charset="0"/>
            </a:endParaRPr>
          </a:p>
          <a:p>
            <a:endParaRPr lang="en-US" dirty="0">
              <a:solidFill>
                <a:srgbClr val="1D08B8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</TotalTime>
  <Words>816</Words>
  <Application>Microsoft Office PowerPoint</Application>
  <PresentationFormat>On-screen Show (4:3)</PresentationFormat>
  <Paragraphs>283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Median depth-limit thresholds per segment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SJRWMD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jsteward</dc:creator>
  <cp:lastModifiedBy>Marcy Policastro</cp:lastModifiedBy>
  <cp:revision>28</cp:revision>
  <dcterms:created xsi:type="dcterms:W3CDTF">2011-04-07T14:10:56Z</dcterms:created>
  <dcterms:modified xsi:type="dcterms:W3CDTF">2011-04-11T16:57:58Z</dcterms:modified>
</cp:coreProperties>
</file>