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18699163" cy="302704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0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7C6FC-7CBE-4DBF-85E2-3838DEC36F89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E8B19-991F-4DF2-8B74-ABD22EE14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007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7C6FC-7CBE-4DBF-85E2-3838DEC36F89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E8B19-991F-4DF2-8B74-ABD22EE14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445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7C6FC-7CBE-4DBF-85E2-3838DEC36F89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E8B19-991F-4DF2-8B74-ABD22EE14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305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7C6FC-7CBE-4DBF-85E2-3838DEC36F89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E8B19-991F-4DF2-8B74-ABD22EE14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377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7C6FC-7CBE-4DBF-85E2-3838DEC36F89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E8B19-991F-4DF2-8B74-ABD22EE14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847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7C6FC-7CBE-4DBF-85E2-3838DEC36F89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E8B19-991F-4DF2-8B74-ABD22EE14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56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7C6FC-7CBE-4DBF-85E2-3838DEC36F89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E8B19-991F-4DF2-8B74-ABD22EE14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587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7C6FC-7CBE-4DBF-85E2-3838DEC36F89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E8B19-991F-4DF2-8B74-ABD22EE14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797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7C6FC-7CBE-4DBF-85E2-3838DEC36F89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E8B19-991F-4DF2-8B74-ABD22EE14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272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7C6FC-7CBE-4DBF-85E2-3838DEC36F89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E8B19-991F-4DF2-8B74-ABD22EE14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504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7C6FC-7CBE-4DBF-85E2-3838DEC36F89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E8B19-991F-4DF2-8B74-ABD22EE14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132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7C6FC-7CBE-4DBF-85E2-3838DEC36F89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E8B19-991F-4DF2-8B74-ABD22EE14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506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27"/>
          <p:cNvSpPr/>
          <p:nvPr/>
        </p:nvSpPr>
        <p:spPr>
          <a:xfrm>
            <a:off x="5778126" y="1819073"/>
            <a:ext cx="1186877" cy="3297676"/>
          </a:xfrm>
          <a:custGeom>
            <a:avLst/>
            <a:gdLst>
              <a:gd name="connsiteX0" fmla="*/ 0 w 817123"/>
              <a:gd name="connsiteY0" fmla="*/ 0 h 3122578"/>
              <a:gd name="connsiteX1" fmla="*/ 671208 w 817123"/>
              <a:gd name="connsiteY1" fmla="*/ 282102 h 3122578"/>
              <a:gd name="connsiteX2" fmla="*/ 817123 w 817123"/>
              <a:gd name="connsiteY2" fmla="*/ 330740 h 3122578"/>
              <a:gd name="connsiteX3" fmla="*/ 807396 w 817123"/>
              <a:gd name="connsiteY3" fmla="*/ 2723744 h 3122578"/>
              <a:gd name="connsiteX4" fmla="*/ 9728 w 817123"/>
              <a:gd name="connsiteY4" fmla="*/ 3122578 h 3122578"/>
              <a:gd name="connsiteX5" fmla="*/ 0 w 817123"/>
              <a:gd name="connsiteY5" fmla="*/ 0 h 3122578"/>
              <a:gd name="connsiteX0" fmla="*/ 0 w 817123"/>
              <a:gd name="connsiteY0" fmla="*/ 0 h 3122578"/>
              <a:gd name="connsiteX1" fmla="*/ 544749 w 817123"/>
              <a:gd name="connsiteY1" fmla="*/ 38910 h 3122578"/>
              <a:gd name="connsiteX2" fmla="*/ 671208 w 817123"/>
              <a:gd name="connsiteY2" fmla="*/ 282102 h 3122578"/>
              <a:gd name="connsiteX3" fmla="*/ 817123 w 817123"/>
              <a:gd name="connsiteY3" fmla="*/ 330740 h 3122578"/>
              <a:gd name="connsiteX4" fmla="*/ 807396 w 817123"/>
              <a:gd name="connsiteY4" fmla="*/ 2723744 h 3122578"/>
              <a:gd name="connsiteX5" fmla="*/ 9728 w 817123"/>
              <a:gd name="connsiteY5" fmla="*/ 3122578 h 3122578"/>
              <a:gd name="connsiteX6" fmla="*/ 0 w 817123"/>
              <a:gd name="connsiteY6" fmla="*/ 0 h 3122578"/>
              <a:gd name="connsiteX0" fmla="*/ 0 w 817123"/>
              <a:gd name="connsiteY0" fmla="*/ 0 h 3122578"/>
              <a:gd name="connsiteX1" fmla="*/ 544749 w 817123"/>
              <a:gd name="connsiteY1" fmla="*/ 38910 h 3122578"/>
              <a:gd name="connsiteX2" fmla="*/ 787940 w 817123"/>
              <a:gd name="connsiteY2" fmla="*/ 77821 h 3122578"/>
              <a:gd name="connsiteX3" fmla="*/ 817123 w 817123"/>
              <a:gd name="connsiteY3" fmla="*/ 330740 h 3122578"/>
              <a:gd name="connsiteX4" fmla="*/ 807396 w 817123"/>
              <a:gd name="connsiteY4" fmla="*/ 2723744 h 3122578"/>
              <a:gd name="connsiteX5" fmla="*/ 9728 w 817123"/>
              <a:gd name="connsiteY5" fmla="*/ 3122578 h 3122578"/>
              <a:gd name="connsiteX6" fmla="*/ 0 w 817123"/>
              <a:gd name="connsiteY6" fmla="*/ 0 h 3122578"/>
              <a:gd name="connsiteX0" fmla="*/ 0 w 1011676"/>
              <a:gd name="connsiteY0" fmla="*/ 0 h 3132305"/>
              <a:gd name="connsiteX1" fmla="*/ 739302 w 1011676"/>
              <a:gd name="connsiteY1" fmla="*/ 48637 h 3132305"/>
              <a:gd name="connsiteX2" fmla="*/ 982493 w 1011676"/>
              <a:gd name="connsiteY2" fmla="*/ 87548 h 3132305"/>
              <a:gd name="connsiteX3" fmla="*/ 1011676 w 1011676"/>
              <a:gd name="connsiteY3" fmla="*/ 340467 h 3132305"/>
              <a:gd name="connsiteX4" fmla="*/ 1001949 w 1011676"/>
              <a:gd name="connsiteY4" fmla="*/ 2733471 h 3132305"/>
              <a:gd name="connsiteX5" fmla="*/ 204281 w 1011676"/>
              <a:gd name="connsiteY5" fmla="*/ 3132305 h 3132305"/>
              <a:gd name="connsiteX6" fmla="*/ 0 w 1011676"/>
              <a:gd name="connsiteY6" fmla="*/ 0 h 3132305"/>
              <a:gd name="connsiteX0" fmla="*/ 68196 w 1079872"/>
              <a:gd name="connsiteY0" fmla="*/ 0 h 3171216"/>
              <a:gd name="connsiteX1" fmla="*/ 807498 w 1079872"/>
              <a:gd name="connsiteY1" fmla="*/ 48637 h 3171216"/>
              <a:gd name="connsiteX2" fmla="*/ 1050689 w 1079872"/>
              <a:gd name="connsiteY2" fmla="*/ 87548 h 3171216"/>
              <a:gd name="connsiteX3" fmla="*/ 1079872 w 1079872"/>
              <a:gd name="connsiteY3" fmla="*/ 340467 h 3171216"/>
              <a:gd name="connsiteX4" fmla="*/ 1070145 w 1079872"/>
              <a:gd name="connsiteY4" fmla="*/ 2733471 h 3171216"/>
              <a:gd name="connsiteX5" fmla="*/ 102 w 1079872"/>
              <a:gd name="connsiteY5" fmla="*/ 3171216 h 3171216"/>
              <a:gd name="connsiteX6" fmla="*/ 68196 w 1079872"/>
              <a:gd name="connsiteY6" fmla="*/ 0 h 3171216"/>
              <a:gd name="connsiteX0" fmla="*/ 0 w 1118680"/>
              <a:gd name="connsiteY0" fmla="*/ 0 h 3297676"/>
              <a:gd name="connsiteX1" fmla="*/ 846306 w 1118680"/>
              <a:gd name="connsiteY1" fmla="*/ 175097 h 3297676"/>
              <a:gd name="connsiteX2" fmla="*/ 1089497 w 1118680"/>
              <a:gd name="connsiteY2" fmla="*/ 214008 h 3297676"/>
              <a:gd name="connsiteX3" fmla="*/ 1118680 w 1118680"/>
              <a:gd name="connsiteY3" fmla="*/ 466927 h 3297676"/>
              <a:gd name="connsiteX4" fmla="*/ 1108953 w 1118680"/>
              <a:gd name="connsiteY4" fmla="*/ 2859931 h 3297676"/>
              <a:gd name="connsiteX5" fmla="*/ 38910 w 1118680"/>
              <a:gd name="connsiteY5" fmla="*/ 3297676 h 3297676"/>
              <a:gd name="connsiteX6" fmla="*/ 0 w 1118680"/>
              <a:gd name="connsiteY6" fmla="*/ 0 h 3297676"/>
              <a:gd name="connsiteX0" fmla="*/ 68197 w 1186877"/>
              <a:gd name="connsiteY0" fmla="*/ 0 h 3297676"/>
              <a:gd name="connsiteX1" fmla="*/ 914503 w 1186877"/>
              <a:gd name="connsiteY1" fmla="*/ 175097 h 3297676"/>
              <a:gd name="connsiteX2" fmla="*/ 1157694 w 1186877"/>
              <a:gd name="connsiteY2" fmla="*/ 214008 h 3297676"/>
              <a:gd name="connsiteX3" fmla="*/ 1186877 w 1186877"/>
              <a:gd name="connsiteY3" fmla="*/ 466927 h 3297676"/>
              <a:gd name="connsiteX4" fmla="*/ 1177150 w 1186877"/>
              <a:gd name="connsiteY4" fmla="*/ 2859931 h 3297676"/>
              <a:gd name="connsiteX5" fmla="*/ 102 w 1186877"/>
              <a:gd name="connsiteY5" fmla="*/ 3297676 h 3297676"/>
              <a:gd name="connsiteX6" fmla="*/ 68197 w 1186877"/>
              <a:gd name="connsiteY6" fmla="*/ 0 h 329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6877" h="3297676">
                <a:moveTo>
                  <a:pt x="68197" y="0"/>
                </a:moveTo>
                <a:cubicBezTo>
                  <a:pt x="168716" y="45396"/>
                  <a:pt x="813984" y="129701"/>
                  <a:pt x="914503" y="175097"/>
                </a:cubicBezTo>
                <a:lnTo>
                  <a:pt x="1157694" y="214008"/>
                </a:lnTo>
                <a:lnTo>
                  <a:pt x="1186877" y="466927"/>
                </a:lnTo>
                <a:cubicBezTo>
                  <a:pt x="1183635" y="1264595"/>
                  <a:pt x="1180392" y="2062263"/>
                  <a:pt x="1177150" y="2859931"/>
                </a:cubicBezTo>
                <a:lnTo>
                  <a:pt x="102" y="3297676"/>
                </a:lnTo>
                <a:cubicBezTo>
                  <a:pt x="-3141" y="2256817"/>
                  <a:pt x="71440" y="1040859"/>
                  <a:pt x="68197" y="0"/>
                </a:cubicBezTo>
                <a:close/>
              </a:path>
            </a:pathLst>
          </a:custGeom>
          <a:pattFill prst="dashUpDiag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33400" y="1600200"/>
            <a:ext cx="6477000" cy="3505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lowchart: Delay 4"/>
          <p:cNvSpPr/>
          <p:nvPr/>
        </p:nvSpPr>
        <p:spPr>
          <a:xfrm rot="10800000">
            <a:off x="7239000" y="609600"/>
            <a:ext cx="1679448" cy="5105400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43800" y="2057400"/>
            <a:ext cx="14115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Lake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 Okeechobee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Left Arrow Callout 7"/>
          <p:cNvSpPr/>
          <p:nvPr/>
        </p:nvSpPr>
        <p:spPr>
          <a:xfrm>
            <a:off x="2286000" y="1600200"/>
            <a:ext cx="381000" cy="304800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447800" y="1905000"/>
            <a:ext cx="4572000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324600" y="1905000"/>
            <a:ext cx="381000" cy="3810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endCxn id="103" idx="2"/>
          </p:cNvCxnSpPr>
          <p:nvPr/>
        </p:nvCxnSpPr>
        <p:spPr>
          <a:xfrm flipH="1">
            <a:off x="6305550" y="2286000"/>
            <a:ext cx="400050" cy="119481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324600" y="3505200"/>
            <a:ext cx="685800" cy="2286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Left-Right Arrow 21"/>
          <p:cNvSpPr/>
          <p:nvPr/>
        </p:nvSpPr>
        <p:spPr>
          <a:xfrm>
            <a:off x="6553200" y="3124200"/>
            <a:ext cx="914400" cy="408432"/>
          </a:xfrm>
          <a:prstGeom prst="left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C-5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34000" y="1219200"/>
            <a:ext cx="1657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Inflow Pump #1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1000" y="1219200"/>
            <a:ext cx="1657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Inflow Pump #2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26" name="Straight Connector 25"/>
          <p:cNvCxnSpPr>
            <a:stCxn id="8" idx="3"/>
            <a:endCxn id="7" idx="1"/>
          </p:cNvCxnSpPr>
          <p:nvPr/>
        </p:nvCxnSpPr>
        <p:spPr>
          <a:xfrm>
            <a:off x="2667000" y="1752600"/>
            <a:ext cx="31242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Left Arrow Callout 6"/>
          <p:cNvSpPr/>
          <p:nvPr/>
        </p:nvSpPr>
        <p:spPr>
          <a:xfrm>
            <a:off x="5791200" y="1600200"/>
            <a:ext cx="533400" cy="304800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6324600" y="1752600"/>
            <a:ext cx="533400" cy="45720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endCxn id="22" idx="3"/>
          </p:cNvCxnSpPr>
          <p:nvPr/>
        </p:nvCxnSpPr>
        <p:spPr>
          <a:xfrm flipH="1">
            <a:off x="6553200" y="2209800"/>
            <a:ext cx="304800" cy="111861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685800" y="1905000"/>
            <a:ext cx="1981200" cy="304800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2828505" y="3515881"/>
            <a:ext cx="1104899" cy="1603235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3928353" y="3120846"/>
            <a:ext cx="1319034" cy="368571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ight Arrow 55"/>
          <p:cNvSpPr/>
          <p:nvPr/>
        </p:nvSpPr>
        <p:spPr>
          <a:xfrm rot="2496213">
            <a:off x="2406539" y="2107996"/>
            <a:ext cx="237399" cy="2237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7" name="Right Arrow 56"/>
          <p:cNvSpPr/>
          <p:nvPr/>
        </p:nvSpPr>
        <p:spPr>
          <a:xfrm rot="1878392">
            <a:off x="2022048" y="2712391"/>
            <a:ext cx="237399" cy="2237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8" name="Right Arrow 57"/>
          <p:cNvSpPr/>
          <p:nvPr/>
        </p:nvSpPr>
        <p:spPr>
          <a:xfrm rot="1412659">
            <a:off x="949204" y="4305302"/>
            <a:ext cx="237399" cy="2237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9" name="Right Arrow 58"/>
          <p:cNvSpPr/>
          <p:nvPr/>
        </p:nvSpPr>
        <p:spPr>
          <a:xfrm rot="1309098">
            <a:off x="3199260" y="4374241"/>
            <a:ext cx="237399" cy="2237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0" name="Right Arrow 59"/>
          <p:cNvSpPr/>
          <p:nvPr/>
        </p:nvSpPr>
        <p:spPr>
          <a:xfrm rot="1642158">
            <a:off x="1485943" y="3471047"/>
            <a:ext cx="237399" cy="2237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755894" y="3828482"/>
            <a:ext cx="2133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prstClr val="black"/>
                </a:solidFill>
              </a:rPr>
              <a:t>Southeastern Basin</a:t>
            </a:r>
          </a:p>
          <a:p>
            <a:pPr algn="ctr"/>
            <a:r>
              <a:rPr lang="en-US" sz="1400" dirty="0">
                <a:solidFill>
                  <a:prstClr val="black"/>
                </a:solidFill>
              </a:rPr>
              <a:t>i</a:t>
            </a:r>
            <a:r>
              <a:rPr lang="en-US" sz="1400" dirty="0" smtClean="0">
                <a:solidFill>
                  <a:prstClr val="black"/>
                </a:solidFill>
              </a:rPr>
              <a:t>ncludes Nicodemus Slough Flowage Easement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762000" y="2667000"/>
            <a:ext cx="8120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prstClr val="black"/>
                </a:solidFill>
              </a:rPr>
              <a:t>Western</a:t>
            </a:r>
          </a:p>
          <a:p>
            <a:pPr algn="ctr"/>
            <a:r>
              <a:rPr lang="en-US" sz="1400" b="1" dirty="0" smtClean="0">
                <a:solidFill>
                  <a:prstClr val="black"/>
                </a:solidFill>
              </a:rPr>
              <a:t> Basin</a:t>
            </a:r>
          </a:p>
        </p:txBody>
      </p:sp>
      <p:sp>
        <p:nvSpPr>
          <p:cNvPr id="84" name="Rectangle 83"/>
          <p:cNvSpPr/>
          <p:nvPr/>
        </p:nvSpPr>
        <p:spPr>
          <a:xfrm>
            <a:off x="2255246" y="3111368"/>
            <a:ext cx="11616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prstClr val="black"/>
                </a:solidFill>
              </a:rPr>
              <a:t>Central Basin</a:t>
            </a:r>
          </a:p>
        </p:txBody>
      </p:sp>
      <p:sp>
        <p:nvSpPr>
          <p:cNvPr id="85" name="Rectangle 84"/>
          <p:cNvSpPr/>
          <p:nvPr/>
        </p:nvSpPr>
        <p:spPr>
          <a:xfrm>
            <a:off x="4199518" y="2281137"/>
            <a:ext cx="11816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prstClr val="black"/>
                </a:solidFill>
              </a:rPr>
              <a:t>Eastern Basin</a:t>
            </a:r>
          </a:p>
        </p:txBody>
      </p:sp>
      <p:sp>
        <p:nvSpPr>
          <p:cNvPr id="87" name="Right Arrow 86"/>
          <p:cNvSpPr/>
          <p:nvPr/>
        </p:nvSpPr>
        <p:spPr>
          <a:xfrm rot="1412659">
            <a:off x="3517408" y="3790831"/>
            <a:ext cx="237399" cy="2237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1752600" y="0"/>
            <a:ext cx="47237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</a:rPr>
              <a:t>Project </a:t>
            </a:r>
            <a:r>
              <a:rPr lang="en-US" sz="3200" b="1" dirty="0">
                <a:solidFill>
                  <a:prstClr val="black"/>
                </a:solidFill>
              </a:rPr>
              <a:t>O</a:t>
            </a:r>
            <a:r>
              <a:rPr lang="en-US" sz="3200" b="1" dirty="0" smtClean="0">
                <a:solidFill>
                  <a:prstClr val="black"/>
                </a:solidFill>
              </a:rPr>
              <a:t>perations</a:t>
            </a:r>
          </a:p>
          <a:p>
            <a:pPr algn="ctr"/>
            <a:r>
              <a:rPr lang="en-US" sz="3200" b="1" dirty="0" smtClean="0">
                <a:solidFill>
                  <a:prstClr val="black"/>
                </a:solidFill>
              </a:rPr>
              <a:t>Nicodemus Slough  Project</a:t>
            </a: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89" name="Right Arrow 88"/>
          <p:cNvSpPr/>
          <p:nvPr/>
        </p:nvSpPr>
        <p:spPr>
          <a:xfrm rot="1412659">
            <a:off x="1405791" y="5439062"/>
            <a:ext cx="237399" cy="2237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1778865" y="5377739"/>
            <a:ext cx="25368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Riser structure with operable boards</a:t>
            </a:r>
            <a:endParaRPr lang="en-US" sz="1200" dirty="0">
              <a:solidFill>
                <a:prstClr val="black"/>
              </a:solidFill>
            </a:endParaRPr>
          </a:p>
        </p:txBody>
      </p:sp>
      <p:cxnSp>
        <p:nvCxnSpPr>
          <p:cNvPr id="92" name="Straight Connector 91"/>
          <p:cNvCxnSpPr>
            <a:stCxn id="93" idx="1"/>
          </p:cNvCxnSpPr>
          <p:nvPr/>
        </p:nvCxnSpPr>
        <p:spPr>
          <a:xfrm flipH="1" flipV="1">
            <a:off x="1323001" y="5793237"/>
            <a:ext cx="429599" cy="1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1752600" y="5654738"/>
            <a:ext cx="1594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prstClr val="black"/>
                </a:solidFill>
              </a:rPr>
              <a:t>Berms</a:t>
            </a:r>
            <a:r>
              <a:rPr lang="en-US" sz="1200" dirty="0" smtClean="0">
                <a:solidFill>
                  <a:prstClr val="black"/>
                </a:solidFill>
              </a:rPr>
              <a:t> between basins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96" name="Chevron 95"/>
          <p:cNvSpPr/>
          <p:nvPr/>
        </p:nvSpPr>
        <p:spPr>
          <a:xfrm rot="5400000">
            <a:off x="5594280" y="4876800"/>
            <a:ext cx="408432" cy="457200"/>
          </a:xfrm>
          <a:prstGeom prst="chevron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7" name="Chevron 96"/>
          <p:cNvSpPr/>
          <p:nvPr/>
        </p:nvSpPr>
        <p:spPr>
          <a:xfrm rot="5400000">
            <a:off x="862584" y="4928616"/>
            <a:ext cx="332232" cy="381000"/>
          </a:xfrm>
          <a:prstGeom prst="chevron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5873572" y="5216292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S-342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838200" y="4689479"/>
            <a:ext cx="566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S-W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1" name="Chevron 100"/>
          <p:cNvSpPr/>
          <p:nvPr/>
        </p:nvSpPr>
        <p:spPr>
          <a:xfrm rot="5400000">
            <a:off x="1370438" y="5913128"/>
            <a:ext cx="304800" cy="304800"/>
          </a:xfrm>
          <a:prstGeom prst="chevron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752600" y="5940929"/>
            <a:ext cx="19196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Offsite Discharge Structures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03" name="Chevron 102"/>
          <p:cNvSpPr/>
          <p:nvPr/>
        </p:nvSpPr>
        <p:spPr>
          <a:xfrm>
            <a:off x="6248400" y="3124200"/>
            <a:ext cx="228600" cy="356616"/>
          </a:xfrm>
          <a:prstGeom prst="chevron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8" name="Straight Connector 107"/>
          <p:cNvCxnSpPr>
            <a:stCxn id="103" idx="3"/>
            <a:endCxn id="22" idx="3"/>
          </p:cNvCxnSpPr>
          <p:nvPr/>
        </p:nvCxnSpPr>
        <p:spPr>
          <a:xfrm>
            <a:off x="6477000" y="3302508"/>
            <a:ext cx="76200" cy="25908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3915600" y="1915065"/>
            <a:ext cx="152579" cy="1565751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H="1">
            <a:off x="5162252" y="1945533"/>
            <a:ext cx="791745" cy="1183263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ight Arrow 68"/>
          <p:cNvSpPr/>
          <p:nvPr/>
        </p:nvSpPr>
        <p:spPr>
          <a:xfrm rot="1309098">
            <a:off x="2921649" y="4725582"/>
            <a:ext cx="237399" cy="2237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0" name="Right Arrow 69"/>
          <p:cNvSpPr/>
          <p:nvPr/>
        </p:nvSpPr>
        <p:spPr>
          <a:xfrm rot="1309098">
            <a:off x="3873189" y="3005413"/>
            <a:ext cx="237399" cy="2237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Right Arrow 65"/>
          <p:cNvSpPr/>
          <p:nvPr/>
        </p:nvSpPr>
        <p:spPr>
          <a:xfrm rot="1498950">
            <a:off x="3969545" y="2566470"/>
            <a:ext cx="237399" cy="2237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5" name="Right Arrow 64"/>
          <p:cNvSpPr/>
          <p:nvPr/>
        </p:nvSpPr>
        <p:spPr>
          <a:xfrm rot="1510910">
            <a:off x="3932284" y="2081587"/>
            <a:ext cx="237399" cy="2237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1" name="Right Arrow 60"/>
          <p:cNvSpPr/>
          <p:nvPr/>
        </p:nvSpPr>
        <p:spPr>
          <a:xfrm rot="4169453">
            <a:off x="4329086" y="3218576"/>
            <a:ext cx="237399" cy="2237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4" name="Right Arrow 63"/>
          <p:cNvSpPr/>
          <p:nvPr/>
        </p:nvSpPr>
        <p:spPr>
          <a:xfrm rot="4405083">
            <a:off x="4937376" y="3031670"/>
            <a:ext cx="237399" cy="2237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ight Arrow 19"/>
          <p:cNvSpPr/>
          <p:nvPr/>
        </p:nvSpPr>
        <p:spPr>
          <a:xfrm rot="1754694">
            <a:off x="5657344" y="2225108"/>
            <a:ext cx="247932" cy="2641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728" y="2665103"/>
            <a:ext cx="285750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4" name="Rectangle 103"/>
          <p:cNvSpPr/>
          <p:nvPr/>
        </p:nvSpPr>
        <p:spPr>
          <a:xfrm>
            <a:off x="5889494" y="3104564"/>
            <a:ext cx="4732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S-E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343931" y="6290552"/>
            <a:ext cx="332469" cy="276999"/>
          </a:xfrm>
          <a:prstGeom prst="roundRect">
            <a:avLst/>
          </a:prstGeom>
          <a:pattFill prst="dashUpDiag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1785553" y="6290552"/>
            <a:ext cx="25450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Nicodemus Slough Flowage Easement</a:t>
            </a:r>
            <a:endParaRPr lang="en-US" sz="1200" dirty="0"/>
          </a:p>
        </p:txBody>
      </p:sp>
      <p:cxnSp>
        <p:nvCxnSpPr>
          <p:cNvPr id="17" name="Straight Connector 16"/>
          <p:cNvCxnSpPr>
            <a:stCxn id="8" idx="1"/>
          </p:cNvCxnSpPr>
          <p:nvPr/>
        </p:nvCxnSpPr>
        <p:spPr>
          <a:xfrm flipH="1">
            <a:off x="1219200" y="1752600"/>
            <a:ext cx="10668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1143000" y="2514600"/>
            <a:ext cx="762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1143000" y="2209800"/>
            <a:ext cx="762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1447800" y="2286000"/>
            <a:ext cx="762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762000" y="3124200"/>
            <a:ext cx="762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1752600" y="2286000"/>
            <a:ext cx="1524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>
            <a:off x="762000" y="236220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Freeform 45"/>
          <p:cNvSpPr/>
          <p:nvPr/>
        </p:nvSpPr>
        <p:spPr>
          <a:xfrm>
            <a:off x="882378" y="1755728"/>
            <a:ext cx="348682" cy="236741"/>
          </a:xfrm>
          <a:custGeom>
            <a:avLst/>
            <a:gdLst>
              <a:gd name="connsiteX0" fmla="*/ 348682 w 348682"/>
              <a:gd name="connsiteY0" fmla="*/ 1912 h 236741"/>
              <a:gd name="connsiteX1" fmla="*/ 252617 w 348682"/>
              <a:gd name="connsiteY1" fmla="*/ 5470 h 236741"/>
              <a:gd name="connsiteX2" fmla="*/ 142319 w 348682"/>
              <a:gd name="connsiteY2" fmla="*/ 48166 h 236741"/>
              <a:gd name="connsiteX3" fmla="*/ 60486 w 348682"/>
              <a:gd name="connsiteY3" fmla="*/ 140674 h 236741"/>
              <a:gd name="connsiteX4" fmla="*/ 10674 w 348682"/>
              <a:gd name="connsiteY4" fmla="*/ 236739 h 236741"/>
              <a:gd name="connsiteX5" fmla="*/ 0 w 348682"/>
              <a:gd name="connsiteY5" fmla="*/ 144232 h 236741"/>
              <a:gd name="connsiteX6" fmla="*/ 0 w 348682"/>
              <a:gd name="connsiteY6" fmla="*/ 144232 h 236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8682" h="236741">
                <a:moveTo>
                  <a:pt x="348682" y="1912"/>
                </a:moveTo>
                <a:cubicBezTo>
                  <a:pt x="317846" y="-164"/>
                  <a:pt x="287011" y="-2239"/>
                  <a:pt x="252617" y="5470"/>
                </a:cubicBezTo>
                <a:cubicBezTo>
                  <a:pt x="218223" y="13179"/>
                  <a:pt x="174341" y="25632"/>
                  <a:pt x="142319" y="48166"/>
                </a:cubicBezTo>
                <a:cubicBezTo>
                  <a:pt x="110297" y="70700"/>
                  <a:pt x="82427" y="109245"/>
                  <a:pt x="60486" y="140674"/>
                </a:cubicBezTo>
                <a:cubicBezTo>
                  <a:pt x="38545" y="172103"/>
                  <a:pt x="20755" y="236146"/>
                  <a:pt x="10674" y="236739"/>
                </a:cubicBezTo>
                <a:cubicBezTo>
                  <a:pt x="593" y="237332"/>
                  <a:pt x="0" y="144232"/>
                  <a:pt x="0" y="144232"/>
                </a:cubicBezTo>
                <a:lnTo>
                  <a:pt x="0" y="144232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Connector 47"/>
          <p:cNvCxnSpPr>
            <a:stCxn id="46" idx="4"/>
          </p:cNvCxnSpPr>
          <p:nvPr/>
        </p:nvCxnSpPr>
        <p:spPr>
          <a:xfrm flipV="1">
            <a:off x="893052" y="1981200"/>
            <a:ext cx="97548" cy="11267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/>
          <p:nvPr/>
        </p:nvCxnSpPr>
        <p:spPr>
          <a:xfrm>
            <a:off x="914400" y="251460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/>
          <p:nvPr/>
        </p:nvCxnSpPr>
        <p:spPr>
          <a:xfrm>
            <a:off x="1524000" y="2971800"/>
            <a:ext cx="762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>
            <a:off x="1600200" y="2667000"/>
            <a:ext cx="762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>
            <a:off x="1066800" y="3505200"/>
            <a:ext cx="762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>
            <a:off x="762000" y="3810000"/>
            <a:ext cx="762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>
            <a:off x="838200" y="2209800"/>
            <a:ext cx="762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0144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23222" r="5125" b="3066"/>
          <a:stretch/>
        </p:blipFill>
        <p:spPr bwMode="auto">
          <a:xfrm>
            <a:off x="0" y="26894"/>
            <a:ext cx="940623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000" y="3505200"/>
            <a:ext cx="221175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NICODEMUS SLOUGH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67000" y="2209800"/>
            <a:ext cx="198676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FISH EATING CREEK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58000" y="3581400"/>
            <a:ext cx="196451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LAKE OKEECHOBEE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3022759">
            <a:off x="3877508" y="5216613"/>
            <a:ext cx="125386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RIM CANAL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00400" y="3810000"/>
            <a:ext cx="1371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C-5 CULVERT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704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9552</TotalTime>
  <Words>60</Words>
  <Application>Microsoft Office PowerPoint</Application>
  <PresentationFormat>On-screen Show (4:3)</PresentationFormat>
  <Paragraphs>25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South Fl Water Mgmnt District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South Fl. Water Mgmnt District</dc:creator>
  <cp:lastModifiedBy>Dinkins, Kimberleigh</cp:lastModifiedBy>
  <cp:revision>5</cp:revision>
  <cp:lastPrinted>2014-05-23T19:36:25Z</cp:lastPrinted>
  <dcterms:created xsi:type="dcterms:W3CDTF">2014-05-19T15:47:54Z</dcterms:created>
  <dcterms:modified xsi:type="dcterms:W3CDTF">2014-05-29T17:55:12Z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76541371</vt:i4>
  </property>
  <property fmtid="{D5CDD505-2E9C-101B-9397-08002B2CF9AE}" pid="3" name="_NewReviewCycle">
    <vt:lpwstr/>
  </property>
  <property fmtid="{D5CDD505-2E9C-101B-9397-08002B2CF9AE}" pid="4" name="_EmailSubject">
    <vt:lpwstr>Info for 2:00 meeting</vt:lpwstr>
  </property>
  <property fmtid="{D5CDD505-2E9C-101B-9397-08002B2CF9AE}" pid="5" name="_AuthorEmail">
    <vt:lpwstr>lbertolo@sfwmd.gov</vt:lpwstr>
  </property>
  <property fmtid="{D5CDD505-2E9C-101B-9397-08002B2CF9AE}" pid="6" name="_AuthorEmailDisplayName">
    <vt:lpwstr>Bertolotti, Lesley</vt:lpwstr>
  </property>
  <property fmtid="{D5CDD505-2E9C-101B-9397-08002B2CF9AE}" pid="7" name="_PreviousAdHocReviewCycleID">
    <vt:i4>-1887702480</vt:i4>
  </property>
</Properties>
</file>