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6" r:id="rId2"/>
    <p:sldId id="257" r:id="rId3"/>
    <p:sldId id="259" r:id="rId4"/>
    <p:sldId id="271" r:id="rId5"/>
    <p:sldId id="258" r:id="rId6"/>
    <p:sldId id="260" r:id="rId7"/>
    <p:sldId id="264" r:id="rId8"/>
    <p:sldId id="261" r:id="rId9"/>
    <p:sldId id="262" r:id="rId10"/>
    <p:sldId id="265" r:id="rId11"/>
    <p:sldId id="270" r:id="rId12"/>
    <p:sldId id="266" r:id="rId13"/>
    <p:sldId id="267" r:id="rId14"/>
    <p:sldId id="268" r:id="rId15"/>
    <p:sldId id="269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6FC095-D5D1-4400-B40D-9FCF349222ED}" type="datetimeFigureOut">
              <a:rPr lang="en-US" smtClean="0"/>
              <a:pPr/>
              <a:t>2/14/2011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4F4977-3C3E-41E6-B703-15009FC9E90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7"/>
          <p:cNvSpPr>
            <a:spLocks noChangeArrowheads="1"/>
          </p:cNvSpPr>
          <p:nvPr/>
        </p:nvSpPr>
        <p:spPr bwMode="auto">
          <a:xfrm>
            <a:off x="0" y="1371600"/>
            <a:ext cx="9144000" cy="152400"/>
          </a:xfrm>
          <a:prstGeom prst="rect">
            <a:avLst/>
          </a:prstGeom>
          <a:solidFill>
            <a:srgbClr val="A0CDCF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5" name="Rectangle 24" descr="Newsprint"/>
          <p:cNvSpPr>
            <a:spLocks noChangeArrowheads="1"/>
          </p:cNvSpPr>
          <p:nvPr/>
        </p:nvSpPr>
        <p:spPr bwMode="auto">
          <a:xfrm>
            <a:off x="914400" y="0"/>
            <a:ext cx="8229600" cy="1295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A0CDCF">
                  <a:alpha val="78000"/>
                </a:srgbClr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6" name="Picture 22" descr="bott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24600"/>
            <a:ext cx="9144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26"/>
          <p:cNvSpPr txBox="1">
            <a:spLocks noChangeArrowheads="1"/>
          </p:cNvSpPr>
          <p:nvPr/>
        </p:nvSpPr>
        <p:spPr bwMode="auto">
          <a:xfrm>
            <a:off x="1752600" y="320675"/>
            <a:ext cx="5791200" cy="822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i="1" dirty="0">
                <a:solidFill>
                  <a:schemeClr val="tx2"/>
                </a:solidFill>
                <a:latin typeface="Book Antiqua" pitchFamily="18" charset="0"/>
              </a:rPr>
              <a:t>Florida Department of                        Environmental Protection</a:t>
            </a:r>
          </a:p>
        </p:txBody>
      </p:sp>
      <p:pic>
        <p:nvPicPr>
          <p:cNvPr id="8" name="Picture 29" descr="DEP_2clr_s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04800"/>
            <a:ext cx="114300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2590800" y="2057400"/>
            <a:ext cx="5943600" cy="1447800"/>
          </a:xfrm>
        </p:spPr>
        <p:txBody>
          <a:bodyPr/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2590800" y="4038600"/>
            <a:ext cx="5867400" cy="1295400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0"/>
          </p:nvPr>
        </p:nvSpPr>
        <p:spPr>
          <a:xfrm>
            <a:off x="5105400" y="5791200"/>
            <a:ext cx="3352800" cy="4572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99263" y="914400"/>
            <a:ext cx="1884362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914400"/>
            <a:ext cx="5503863" cy="5105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914400"/>
            <a:ext cx="7313613" cy="6826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370013" y="1905000"/>
            <a:ext cx="3579812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5102225" y="1905000"/>
            <a:ext cx="3581400" cy="4114800"/>
          </a:xfrm>
        </p:spPr>
        <p:txBody>
          <a:bodyPr/>
          <a:lstStyle/>
          <a:p>
            <a:pPr lvl="0"/>
            <a:r>
              <a:rPr lang="en-US" noProof="0" dirty="0" smtClean="0"/>
              <a:t>Click icon to add chart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914400"/>
            <a:ext cx="7313613" cy="6826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370013" y="1905000"/>
            <a:ext cx="3579812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2225" y="1905000"/>
            <a:ext cx="35814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0013" y="1905000"/>
            <a:ext cx="3579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2225" y="1905000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914400"/>
            <a:ext cx="7313613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905000"/>
            <a:ext cx="731361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22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52600" y="6096000"/>
            <a:ext cx="6934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1">
                <a:solidFill>
                  <a:schemeClr val="hlink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pic>
        <p:nvPicPr>
          <p:cNvPr id="1029" name="Picture 18" descr="bottom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6581775"/>
            <a:ext cx="9144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46" name="Line 22"/>
          <p:cNvSpPr>
            <a:spLocks noChangeShapeType="1"/>
          </p:cNvSpPr>
          <p:nvPr/>
        </p:nvSpPr>
        <p:spPr bwMode="auto">
          <a:xfrm>
            <a:off x="1295400" y="1600200"/>
            <a:ext cx="79248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1031" name="Picture 24" descr="header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0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25" descr="DEP_2clr_sm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28600" y="5943600"/>
            <a:ext cx="114300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Book Antiqua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Book Antiqua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Book Antiqua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Book Antiqua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Book Antiqua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Book Antiqua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Book Antiqua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Book Antiqua" pitchFamily="18" charset="0"/>
        </a:defRPr>
      </a:lvl9pPr>
    </p:titleStyle>
    <p:bodyStyle>
      <a:lvl1pPr marL="342900" indent="-342900" algn="l" rtl="0" eaLnBrk="1" fontAlgn="base" hangingPunct="1">
        <a:spcBef>
          <a:spcPct val="40000"/>
        </a:spcBef>
        <a:spcAft>
          <a:spcPct val="0"/>
        </a:spcAft>
        <a:buClr>
          <a:schemeClr val="tx2"/>
        </a:buClr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90800" y="2286000"/>
            <a:ext cx="5943600" cy="1447800"/>
          </a:xfrm>
        </p:spPr>
        <p:txBody>
          <a:bodyPr/>
          <a:lstStyle/>
          <a:p>
            <a:r>
              <a:rPr lang="en-US" dirty="0" smtClean="0"/>
              <a:t>Middle Trout River BMAP Hydrology Overview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January 13, 2011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914400"/>
            <a:ext cx="8153400" cy="682625"/>
          </a:xfrm>
        </p:spPr>
        <p:txBody>
          <a:bodyPr/>
          <a:lstStyle/>
          <a:p>
            <a:r>
              <a:rPr lang="en-US" dirty="0" smtClean="0"/>
              <a:t>Middle </a:t>
            </a:r>
            <a:r>
              <a:rPr lang="en-US" dirty="0" smtClean="0"/>
              <a:t>Trout River Northwestern </a:t>
            </a:r>
            <a:r>
              <a:rPr lang="en-US" dirty="0" smtClean="0"/>
              <a:t>Branches</a:t>
            </a:r>
            <a:endParaRPr lang="en-US" dirty="0"/>
          </a:p>
        </p:txBody>
      </p:sp>
      <p:pic>
        <p:nvPicPr>
          <p:cNvPr id="4" name="Content Placeholder 3" descr="Map of the northwestern branches of the Middle Trout River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057401" y="1667849"/>
            <a:ext cx="6420830" cy="4961551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914400"/>
            <a:ext cx="9067800" cy="682625"/>
          </a:xfrm>
        </p:spPr>
        <p:txBody>
          <a:bodyPr/>
          <a:lstStyle/>
          <a:p>
            <a:r>
              <a:rPr lang="en-US" sz="2800" dirty="0" smtClean="0"/>
              <a:t>Middle Trout River </a:t>
            </a:r>
            <a:r>
              <a:rPr lang="en-US" sz="2800" dirty="0" smtClean="0"/>
              <a:t>Confluence </a:t>
            </a:r>
            <a:r>
              <a:rPr lang="en-US" sz="2800" dirty="0" smtClean="0"/>
              <a:t>with Little Trout River</a:t>
            </a:r>
            <a:endParaRPr lang="en-US" sz="2800" dirty="0"/>
          </a:p>
        </p:txBody>
      </p:sp>
      <p:pic>
        <p:nvPicPr>
          <p:cNvPr id="4" name="Content Placeholder 3" descr="Map of the confluence of the Trout River with Little Trout River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981201" y="1608967"/>
            <a:ext cx="6497030" cy="5020433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Gulley Branch Overview</a:t>
            </a:r>
            <a:endParaRPr lang="en-US" dirty="0"/>
          </a:p>
        </p:txBody>
      </p:sp>
      <p:pic>
        <p:nvPicPr>
          <p:cNvPr id="4" name="Content Placeholder 3" descr="Overview of the Gulley Branch WBID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905001" y="1676400"/>
            <a:ext cx="6474618" cy="5003114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Gulley Branch </a:t>
            </a:r>
            <a:r>
              <a:rPr lang="en-US" dirty="0" smtClean="0"/>
              <a:t>Headwaters</a:t>
            </a:r>
            <a:endParaRPr lang="en-US" dirty="0"/>
          </a:p>
        </p:txBody>
      </p:sp>
      <p:pic>
        <p:nvPicPr>
          <p:cNvPr id="4" name="Content Placeholder 3" descr="Map of the headwaters of Gulley Branch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057401" y="1667849"/>
            <a:ext cx="6420830" cy="4961551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Gulley Branch </a:t>
            </a:r>
            <a:r>
              <a:rPr lang="en-US" dirty="0" smtClean="0"/>
              <a:t>Fork</a:t>
            </a:r>
            <a:endParaRPr lang="en-US" dirty="0"/>
          </a:p>
        </p:txBody>
      </p:sp>
      <p:pic>
        <p:nvPicPr>
          <p:cNvPr id="4" name="Content Placeholder 3" descr="Map of the Gulley Branch fork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52600" y="1660922"/>
            <a:ext cx="6629399" cy="5122718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8763000" cy="682625"/>
          </a:xfrm>
        </p:spPr>
        <p:txBody>
          <a:bodyPr/>
          <a:lstStyle/>
          <a:p>
            <a:r>
              <a:rPr lang="en-US" dirty="0" smtClean="0"/>
              <a:t>Gulley Branch Confluence with </a:t>
            </a:r>
            <a:r>
              <a:rPr lang="en-US" dirty="0" smtClean="0"/>
              <a:t>Middle </a:t>
            </a:r>
            <a:r>
              <a:rPr lang="en-US" dirty="0" smtClean="0"/>
              <a:t>Trout</a:t>
            </a:r>
            <a:endParaRPr lang="en-US" dirty="0"/>
          </a:p>
        </p:txBody>
      </p:sp>
      <p:pic>
        <p:nvPicPr>
          <p:cNvPr id="4" name="Content Placeholder 3" descr="Map of the confluence of Gulley Branch and the Middle Trout River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364301" y="1676400"/>
            <a:ext cx="6409764" cy="495300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387" y="914400"/>
            <a:ext cx="8456613" cy="682625"/>
          </a:xfrm>
        </p:spPr>
        <p:txBody>
          <a:bodyPr/>
          <a:lstStyle/>
          <a:p>
            <a:r>
              <a:rPr lang="en-US" dirty="0" smtClean="0"/>
              <a:t>Septic Tanks and Repair Permits in </a:t>
            </a:r>
            <a:r>
              <a:rPr lang="en-US" dirty="0" smtClean="0"/>
              <a:t>BMAP</a:t>
            </a:r>
            <a:endParaRPr lang="en-US" dirty="0"/>
          </a:p>
        </p:txBody>
      </p:sp>
      <p:pic>
        <p:nvPicPr>
          <p:cNvPr id="4" name="Content Placeholder 3" descr="Map of the septic tank potential locations and repair permits within the BMAP watershed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364301" y="1752600"/>
            <a:ext cx="6398699" cy="494445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Upper Trout River </a:t>
            </a:r>
            <a:r>
              <a:rPr lang="en-US" dirty="0" smtClean="0"/>
              <a:t>Overview</a:t>
            </a:r>
            <a:endParaRPr lang="en-US" dirty="0"/>
          </a:p>
        </p:txBody>
      </p:sp>
      <p:pic>
        <p:nvPicPr>
          <p:cNvPr id="4" name="Content Placeholder 3" descr="Overview of the Upper Trout River WBID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57083" y="1676400"/>
            <a:ext cx="6409764" cy="49530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Upper </a:t>
            </a:r>
            <a:r>
              <a:rPr lang="en-US" dirty="0" smtClean="0"/>
              <a:t>Trout River Headwaters</a:t>
            </a:r>
            <a:endParaRPr lang="en-US" dirty="0"/>
          </a:p>
        </p:txBody>
      </p:sp>
      <p:pic>
        <p:nvPicPr>
          <p:cNvPr id="4" name="Content Placeholder 3" descr="Map of the headwaters of the Upper Trout River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969854" y="1716123"/>
            <a:ext cx="6259746" cy="4837077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914400"/>
            <a:ext cx="8534400" cy="682625"/>
          </a:xfrm>
        </p:spPr>
        <p:txBody>
          <a:bodyPr/>
          <a:lstStyle/>
          <a:p>
            <a:r>
              <a:rPr lang="en-US" dirty="0" smtClean="0"/>
              <a:t>Upper </a:t>
            </a:r>
            <a:r>
              <a:rPr lang="en-US" dirty="0" smtClean="0"/>
              <a:t>Trout River Residual </a:t>
            </a:r>
            <a:r>
              <a:rPr lang="en-US" dirty="0" smtClean="0"/>
              <a:t>Application </a:t>
            </a:r>
            <a:r>
              <a:rPr lang="en-US" dirty="0" smtClean="0"/>
              <a:t>Sites</a:t>
            </a:r>
            <a:endParaRPr lang="en-US" dirty="0"/>
          </a:p>
        </p:txBody>
      </p:sp>
      <p:pic>
        <p:nvPicPr>
          <p:cNvPr id="4" name="Content Placeholder 3" descr="Locations of residual application sites in the Upper Trout River WBID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133600" y="1676400"/>
            <a:ext cx="6409764" cy="4953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914400"/>
            <a:ext cx="7543800" cy="682625"/>
          </a:xfrm>
        </p:spPr>
        <p:txBody>
          <a:bodyPr/>
          <a:lstStyle/>
          <a:p>
            <a:r>
              <a:rPr lang="en-US" dirty="0" smtClean="0"/>
              <a:t>Upper Trout </a:t>
            </a:r>
            <a:r>
              <a:rPr lang="en-US" dirty="0" smtClean="0"/>
              <a:t>River </a:t>
            </a:r>
            <a:r>
              <a:rPr lang="en-US" dirty="0" smtClean="0"/>
              <a:t>Southeastern </a:t>
            </a:r>
            <a:r>
              <a:rPr lang="en-US" dirty="0" smtClean="0"/>
              <a:t>Branch</a:t>
            </a:r>
            <a:endParaRPr lang="en-US" dirty="0"/>
          </a:p>
        </p:txBody>
      </p:sp>
      <p:pic>
        <p:nvPicPr>
          <p:cNvPr id="4" name="Content Placeholder 3" descr="Map of the southeastern branch of the Upper Trout River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969853" y="1676400"/>
            <a:ext cx="6705599" cy="51816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914400"/>
            <a:ext cx="7696200" cy="682625"/>
          </a:xfrm>
        </p:spPr>
        <p:txBody>
          <a:bodyPr/>
          <a:lstStyle/>
          <a:p>
            <a:r>
              <a:rPr lang="en-US" dirty="0" smtClean="0"/>
              <a:t>Upper </a:t>
            </a:r>
            <a:r>
              <a:rPr lang="en-US" dirty="0" smtClean="0"/>
              <a:t>Trout River Northwestern </a:t>
            </a:r>
            <a:r>
              <a:rPr lang="en-US" dirty="0" smtClean="0"/>
              <a:t>Branch</a:t>
            </a:r>
            <a:endParaRPr lang="en-US" dirty="0"/>
          </a:p>
        </p:txBody>
      </p:sp>
      <p:pic>
        <p:nvPicPr>
          <p:cNvPr id="4" name="Content Placeholder 3" descr="Map of the northwestern branch of the Upper Trout River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068467" y="1676400"/>
            <a:ext cx="6508376" cy="50292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Upper </a:t>
            </a:r>
            <a:r>
              <a:rPr lang="en-US" dirty="0" smtClean="0"/>
              <a:t>Trout River </a:t>
            </a:r>
            <a:r>
              <a:rPr lang="en-US" dirty="0" smtClean="0"/>
              <a:t>Southern Branches</a:t>
            </a:r>
            <a:endParaRPr lang="en-US" dirty="0"/>
          </a:p>
        </p:txBody>
      </p:sp>
      <p:pic>
        <p:nvPicPr>
          <p:cNvPr id="4" name="Content Placeholder 3" descr="Map of the southern branches of the Upper Trout River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167077" y="1752600"/>
            <a:ext cx="6311153" cy="48768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Middle </a:t>
            </a:r>
            <a:r>
              <a:rPr lang="en-US" dirty="0" smtClean="0"/>
              <a:t>Trout </a:t>
            </a:r>
            <a:r>
              <a:rPr lang="en-US" dirty="0" smtClean="0"/>
              <a:t>River Headwaters </a:t>
            </a:r>
            <a:endParaRPr lang="en-US" dirty="0"/>
          </a:p>
        </p:txBody>
      </p:sp>
      <p:pic>
        <p:nvPicPr>
          <p:cNvPr id="4" name="Content Placeholder 3" descr="Headwaters of the Middle Trout River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969854" y="1676399"/>
            <a:ext cx="6716945" cy="5190367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Middle </a:t>
            </a:r>
            <a:r>
              <a:rPr lang="en-US" dirty="0" smtClean="0"/>
              <a:t>Trout River </a:t>
            </a:r>
            <a:r>
              <a:rPr lang="en-US" dirty="0" smtClean="0"/>
              <a:t>Southern Branches</a:t>
            </a:r>
            <a:endParaRPr lang="en-US" dirty="0"/>
          </a:p>
        </p:txBody>
      </p:sp>
      <p:pic>
        <p:nvPicPr>
          <p:cNvPr id="4" name="Content Placeholder 3" descr="Map of the southern branches of the Middle Trout River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057401" y="1667849"/>
            <a:ext cx="6420830" cy="4961551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Eclipse">
  <a:themeElements>
    <a:clrScheme name="E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Custom 1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E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cool powerpoint back</Template>
  <TotalTime>170</TotalTime>
  <Words>99</Words>
  <Application>Microsoft Office PowerPoint</Application>
  <PresentationFormat>On-screen Show (4:3)</PresentationFormat>
  <Paragraphs>33</Paragraphs>
  <Slides>16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Eclipse</vt:lpstr>
      <vt:lpstr>Middle Trout River BMAP Hydrology Overview</vt:lpstr>
      <vt:lpstr>Upper Trout River Overview</vt:lpstr>
      <vt:lpstr>Upper Trout River Headwaters</vt:lpstr>
      <vt:lpstr>Upper Trout River Residual Application Sites</vt:lpstr>
      <vt:lpstr>Upper Trout River Southeastern Branch</vt:lpstr>
      <vt:lpstr>Upper Trout River Northwestern Branch</vt:lpstr>
      <vt:lpstr>Upper Trout River Southern Branches</vt:lpstr>
      <vt:lpstr>Middle Trout River Headwaters </vt:lpstr>
      <vt:lpstr>Middle Trout River Southern Branches</vt:lpstr>
      <vt:lpstr>Middle Trout River Northwestern Branches</vt:lpstr>
      <vt:lpstr>Middle Trout River Confluence with Little Trout River</vt:lpstr>
      <vt:lpstr>Gulley Branch Overview</vt:lpstr>
      <vt:lpstr>Gulley Branch Headwaters</vt:lpstr>
      <vt:lpstr>Gulley Branch Fork</vt:lpstr>
      <vt:lpstr>Gulley Branch Confluence with Middle Trout</vt:lpstr>
      <vt:lpstr>Septic Tanks and Repair Permits in BMAP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Middle Trout River BMAP Hydrology</dc:title>
  <dc:creator>tracy, amy</dc:creator>
  <cp:lastModifiedBy>Marcy Policastro</cp:lastModifiedBy>
  <cp:revision>24</cp:revision>
  <dcterms:created xsi:type="dcterms:W3CDTF">2011-01-11T15:25:37Z</dcterms:created>
  <dcterms:modified xsi:type="dcterms:W3CDTF">2011-02-14T18:47:18Z</dcterms:modified>
</cp:coreProperties>
</file>