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9"/>
  </p:handoutMasterIdLst>
  <p:sldIdLst>
    <p:sldId id="256" r:id="rId2"/>
    <p:sldId id="257" r:id="rId3"/>
    <p:sldId id="270" r:id="rId4"/>
    <p:sldId id="258" r:id="rId5"/>
    <p:sldId id="259" r:id="rId6"/>
    <p:sldId id="269" r:id="rId7"/>
    <p:sldId id="268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818E22BF-7584-4B57-BA03-671A373FA871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5143B139-B297-49B8-9FBB-E617EC0DAD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66DF6B-820D-41A5-A119-103F9C0BEC10}" type="datetimeFigureOut">
              <a:rPr lang="en-US" smtClean="0"/>
              <a:pPr/>
              <a:t>7/21/2011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BC6B2CC-0653-4032-AB86-ED0CA2DB2FC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Lake Jesup BMAP Project Completion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endParaRPr lang="en-US" sz="2000" dirty="0" smtClean="0"/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Marissa Williams</a:t>
            </a:r>
          </a:p>
          <a:p>
            <a:pPr algn="ctr"/>
            <a:r>
              <a:rPr lang="en-US" sz="2000" dirty="0" smtClean="0"/>
              <a:t>City of Maitland</a:t>
            </a:r>
          </a:p>
          <a:p>
            <a:pPr algn="ctr"/>
            <a:r>
              <a:rPr lang="en-US" sz="2000" dirty="0" smtClean="0"/>
              <a:t>Stormwater  and Lakes Management Division</a:t>
            </a:r>
          </a:p>
          <a:p>
            <a:pPr algn="ctr"/>
            <a:r>
              <a:rPr lang="en-US" sz="2000" dirty="0" smtClean="0"/>
              <a:t>July 21, 2011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 smtClean="0"/>
              <a:t>Lake Maitland Basin Drainage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5638800" cy="4389120"/>
          </a:xfrm>
        </p:spPr>
        <p:txBody>
          <a:bodyPr/>
          <a:lstStyle/>
          <a:p>
            <a:r>
              <a:rPr lang="en-US" dirty="0" smtClean="0"/>
              <a:t>Historic “shovel ready” Quality Neighborhood Program (QNP) plans for the Ridgewood area;</a:t>
            </a:r>
          </a:p>
          <a:p>
            <a:r>
              <a:rPr lang="en-US" dirty="0" smtClean="0"/>
              <a:t>Multiple banks of exfiltration chambers placed beneath existing local roadways</a:t>
            </a:r>
          </a:p>
          <a:p>
            <a:r>
              <a:rPr lang="en-US" dirty="0" smtClean="0"/>
              <a:t>Filter untreated stormwater discharging into Lake Maitland on the Winter Park/Maitland Chain of Lakes</a:t>
            </a:r>
          </a:p>
        </p:txBody>
      </p:sp>
      <p:pic>
        <p:nvPicPr>
          <p:cNvPr id="1027" name="Picture 3" descr="Maitland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52400"/>
            <a:ext cx="1168924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2" descr="P4167016_0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4343400"/>
            <a:ext cx="261937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Location</a:t>
            </a:r>
            <a:endParaRPr lang="en-US" sz="4000" dirty="0"/>
          </a:p>
        </p:txBody>
      </p:sp>
      <p:pic>
        <p:nvPicPr>
          <p:cNvPr id="5" name="Picture 3" descr="Maitland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52400"/>
            <a:ext cx="1168924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2018987" y="571813"/>
            <a:ext cx="5106026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Location</a:t>
            </a:r>
            <a:endParaRPr lang="en-US" sz="4000" dirty="0"/>
          </a:p>
        </p:txBody>
      </p:sp>
      <p:pic>
        <p:nvPicPr>
          <p:cNvPr id="5" name="Picture 3" descr="Maitland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52400"/>
            <a:ext cx="1168924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9600" y="1981200"/>
            <a:ext cx="542925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Content Placeholder 3" descr="Ridgewood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3962400"/>
            <a:ext cx="3475234" cy="25146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09600" y="5334000"/>
            <a:ext cx="3962400" cy="1341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42.9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acre drainage basin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Funding</a:t>
            </a:r>
            <a:endParaRPr lang="en-US" dirty="0"/>
          </a:p>
        </p:txBody>
      </p:sp>
      <p:pic>
        <p:nvPicPr>
          <p:cNvPr id="15" name="Picture 3" descr="Maitland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52400"/>
            <a:ext cx="1168924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457200" y="21336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562600" cy="4389120"/>
          </a:xfrm>
        </p:spPr>
        <p:txBody>
          <a:bodyPr/>
          <a:lstStyle/>
          <a:p>
            <a:r>
              <a:rPr lang="en-US" dirty="0" smtClean="0"/>
              <a:t>Section 319 grant awarded in the amount of almost $550,000 at a 50% cost share</a:t>
            </a:r>
          </a:p>
          <a:p>
            <a:r>
              <a:rPr lang="en-US" dirty="0" smtClean="0"/>
              <a:t>Maitland adopted an Environmental Stormwater Utility in October 2009</a:t>
            </a:r>
          </a:p>
          <a:p>
            <a:r>
              <a:rPr lang="en-US" dirty="0" smtClean="0"/>
              <a:t>Lowest bid obtained was close to half the </a:t>
            </a:r>
            <a:r>
              <a:rPr lang="en-US" dirty="0" smtClean="0"/>
              <a:t>original construction </a:t>
            </a:r>
            <a:r>
              <a:rPr lang="en-US" dirty="0" smtClean="0"/>
              <a:t>estimate</a:t>
            </a:r>
          </a:p>
          <a:p>
            <a:endParaRPr lang="en-US" dirty="0" smtClean="0"/>
          </a:p>
        </p:txBody>
      </p:sp>
      <p:pic>
        <p:nvPicPr>
          <p:cNvPr id="2051" name="Picture 3" descr="U:\My Pictures\Projects 2009\Lake Maitland Basin Precon\DSC_0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622867" y="3521133"/>
            <a:ext cx="3733800" cy="2482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Construction</a:t>
            </a:r>
            <a:endParaRPr lang="en-US" dirty="0"/>
          </a:p>
        </p:txBody>
      </p:sp>
      <p:pic>
        <p:nvPicPr>
          <p:cNvPr id="5" name="Picture 3" descr="Maitland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52400"/>
            <a:ext cx="1168924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Picture 2" descr="U:\My Pictures\Projects 2009\Lake Maitland Basin Precon\DSC00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038600"/>
            <a:ext cx="3403600" cy="2552700"/>
          </a:xfrm>
          <a:prstGeom prst="rect">
            <a:avLst/>
          </a:prstGeom>
          <a:noFill/>
        </p:spPr>
      </p:pic>
      <p:pic>
        <p:nvPicPr>
          <p:cNvPr id="4098" name="Picture 2" descr="U:\My Pictures\Projects 2009\Lake Maitland Basin Precon\DSC0081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200400"/>
            <a:ext cx="4328583" cy="3246437"/>
          </a:xfrm>
          <a:prstGeom prst="rect">
            <a:avLst/>
          </a:prstGeom>
          <a:noFill/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76400"/>
            <a:ext cx="8305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Completed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through 2009-2010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baseline="0" dirty="0" smtClean="0"/>
              <a:t>Four banks of exfiltration chambers coupled</a:t>
            </a:r>
            <a:r>
              <a:rPr lang="en-US" sz="2600" dirty="0" smtClean="0"/>
              <a:t> with multiple roadway improvements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Questions</a:t>
            </a:r>
            <a:endParaRPr lang="en-US" sz="7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581400"/>
            <a:ext cx="3778249" cy="28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 descr="U:\My Pictures\Projects 2009\Lake Maitland Basin Precon\DSC00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581400"/>
            <a:ext cx="37592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870</TotalTime>
  <Words>125</Words>
  <Application>Microsoft Office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Lake Jesup BMAP Project Completion Update</vt:lpstr>
      <vt:lpstr>Lake Maitland Basin Drainage Improvements</vt:lpstr>
      <vt:lpstr>Location</vt:lpstr>
      <vt:lpstr>Location</vt:lpstr>
      <vt:lpstr>Funding</vt:lpstr>
      <vt:lpstr>Construction</vt:lpstr>
      <vt:lpstr>Questions</vt:lpstr>
    </vt:vector>
  </TitlesOfParts>
  <Company>City of Maitland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of the Lakes Report May 2009</dc:title>
  <dc:creator>mrodriguez</dc:creator>
  <cp:lastModifiedBy>mrodriguez</cp:lastModifiedBy>
  <cp:revision>88</cp:revision>
  <dcterms:created xsi:type="dcterms:W3CDTF">2009-06-05T13:12:00Z</dcterms:created>
  <dcterms:modified xsi:type="dcterms:W3CDTF">2011-07-21T12:50:57Z</dcterms:modified>
</cp:coreProperties>
</file>