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0" r:id="rId2"/>
    <p:sldId id="264" r:id="rId3"/>
    <p:sldId id="262" r:id="rId4"/>
    <p:sldId id="265" r:id="rId5"/>
    <p:sldId id="263" r:id="rId6"/>
    <p:sldId id="261" r:id="rId7"/>
    <p:sldId id="266" r:id="rId8"/>
    <p:sldId id="270" r:id="rId9"/>
    <p:sldId id="269" r:id="rId10"/>
    <p:sldId id="274" r:id="rId11"/>
    <p:sldId id="271" r:id="rId12"/>
    <p:sldId id="272" r:id="rId13"/>
    <p:sldId id="268" r:id="rId1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99"/>
    <a:srgbClr val="800000"/>
    <a:srgbClr val="003366"/>
    <a:srgbClr val="0202BE"/>
    <a:srgbClr val="2B2957"/>
  </p:clrMru>
</p:presentationPr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61" autoAdjust="0"/>
    <p:restoredTop sz="86823" autoAdjust="0"/>
  </p:normalViewPr>
  <p:slideViewPr>
    <p:cSldViewPr>
      <p:cViewPr varScale="1">
        <p:scale>
          <a:sx n="92" d="100"/>
          <a:sy n="92" d="100"/>
        </p:scale>
        <p:origin x="-1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G%20request%202.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G%20request%202.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Q%20request.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G%20request%202.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Q%20request.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G%20request%202.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Q%20request.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G%20request%202.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Q%20request.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Q%20request.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G%20request%202.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Q%20request.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G%20request%202.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TMDL\Lake%20Jesup\BMAP\WQ%20request.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 2008-2011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T_6!$C$162:$C$192</c:f>
              <c:numCache>
                <c:formatCode>m/d/yyyy</c:formatCode>
                <c:ptCount val="31"/>
                <c:pt idx="0">
                  <c:v>39784.645833333336</c:v>
                </c:pt>
                <c:pt idx="1">
                  <c:v>39825.576388888891</c:v>
                </c:pt>
                <c:pt idx="2">
                  <c:v>39853.638888888891</c:v>
                </c:pt>
                <c:pt idx="3">
                  <c:v>39881.569444444445</c:v>
                </c:pt>
                <c:pt idx="4">
                  <c:v>39916.597222222204</c:v>
                </c:pt>
                <c:pt idx="5">
                  <c:v>39944.5625</c:v>
                </c:pt>
                <c:pt idx="6">
                  <c:v>39973.635416666621</c:v>
                </c:pt>
                <c:pt idx="7">
                  <c:v>40008.628472222204</c:v>
                </c:pt>
                <c:pt idx="8">
                  <c:v>40036.645833333336</c:v>
                </c:pt>
                <c:pt idx="9">
                  <c:v>40065.659722222204</c:v>
                </c:pt>
                <c:pt idx="10">
                  <c:v>40100.624999999993</c:v>
                </c:pt>
                <c:pt idx="11">
                  <c:v>40129.624999999993</c:v>
                </c:pt>
                <c:pt idx="12">
                  <c:v>40156.611111111073</c:v>
                </c:pt>
                <c:pt idx="13">
                  <c:v>40183.614583333336</c:v>
                </c:pt>
                <c:pt idx="14">
                  <c:v>40211.663194444445</c:v>
                </c:pt>
                <c:pt idx="15">
                  <c:v>40239.600694444489</c:v>
                </c:pt>
                <c:pt idx="16">
                  <c:v>40275.628472222204</c:v>
                </c:pt>
                <c:pt idx="17">
                  <c:v>40304.624999999993</c:v>
                </c:pt>
                <c:pt idx="18">
                  <c:v>40332.618055555562</c:v>
                </c:pt>
                <c:pt idx="19">
                  <c:v>40387.470833333333</c:v>
                </c:pt>
                <c:pt idx="20">
                  <c:v>40401.652777777781</c:v>
                </c:pt>
                <c:pt idx="21">
                  <c:v>40430.60833333333</c:v>
                </c:pt>
                <c:pt idx="22">
                  <c:v>40457.628472222204</c:v>
                </c:pt>
                <c:pt idx="23">
                  <c:v>40485.607638888891</c:v>
                </c:pt>
                <c:pt idx="24">
                  <c:v>40514.631944444445</c:v>
                </c:pt>
                <c:pt idx="25">
                  <c:v>40549.638888888891</c:v>
                </c:pt>
                <c:pt idx="26">
                  <c:v>40597.541666666621</c:v>
                </c:pt>
                <c:pt idx="27">
                  <c:v>40604.624999999993</c:v>
                </c:pt>
                <c:pt idx="28">
                  <c:v>40640.670138888891</c:v>
                </c:pt>
                <c:pt idx="29">
                  <c:v>40674.618055555562</c:v>
                </c:pt>
                <c:pt idx="30">
                  <c:v>40702.472222222219</c:v>
                </c:pt>
              </c:numCache>
            </c:numRef>
          </c:cat>
          <c:val>
            <c:numRef>
              <c:f>T_6!$D$162:$D$192</c:f>
              <c:numCache>
                <c:formatCode>General</c:formatCode>
                <c:ptCount val="31"/>
                <c:pt idx="0">
                  <c:v>8.0400000000000041E-2</c:v>
                </c:pt>
                <c:pt idx="1">
                  <c:v>9.8800000000000193E-2</c:v>
                </c:pt>
                <c:pt idx="2">
                  <c:v>7.380000000000006E-2</c:v>
                </c:pt>
                <c:pt idx="3">
                  <c:v>9.0200000000000044E-2</c:v>
                </c:pt>
                <c:pt idx="4">
                  <c:v>9.5000000000000084E-2</c:v>
                </c:pt>
                <c:pt idx="5">
                  <c:v>9.3200000000000116E-2</c:v>
                </c:pt>
                <c:pt idx="6">
                  <c:v>0.12909999999999999</c:v>
                </c:pt>
                <c:pt idx="7">
                  <c:v>0.11840000000000009</c:v>
                </c:pt>
                <c:pt idx="8">
                  <c:v>7.2300000000000086E-2</c:v>
                </c:pt>
                <c:pt idx="9">
                  <c:v>8.0800000000000066E-2</c:v>
                </c:pt>
                <c:pt idx="10">
                  <c:v>8.7300000000000003E-2</c:v>
                </c:pt>
                <c:pt idx="11">
                  <c:v>7.7800000000000077E-2</c:v>
                </c:pt>
                <c:pt idx="12">
                  <c:v>9.4500000000000112E-2</c:v>
                </c:pt>
                <c:pt idx="13">
                  <c:v>5.62E-2</c:v>
                </c:pt>
                <c:pt idx="14">
                  <c:v>0.10940000000000007</c:v>
                </c:pt>
                <c:pt idx="15">
                  <c:v>8.9000000000000121E-2</c:v>
                </c:pt>
                <c:pt idx="16">
                  <c:v>8.0300000000000024E-2</c:v>
                </c:pt>
                <c:pt idx="17">
                  <c:v>9.930000000000011E-2</c:v>
                </c:pt>
                <c:pt idx="18">
                  <c:v>9.4400000000000026E-2</c:v>
                </c:pt>
                <c:pt idx="19">
                  <c:v>6.8400000000000058E-2</c:v>
                </c:pt>
                <c:pt idx="20">
                  <c:v>9.7500000000000114E-2</c:v>
                </c:pt>
                <c:pt idx="21">
                  <c:v>9.2700000000000046E-2</c:v>
                </c:pt>
                <c:pt idx="22">
                  <c:v>6.9200000000000067E-2</c:v>
                </c:pt>
                <c:pt idx="23">
                  <c:v>8.9800000000000116E-2</c:v>
                </c:pt>
                <c:pt idx="24">
                  <c:v>7.580000000000009E-2</c:v>
                </c:pt>
                <c:pt idx="25">
                  <c:v>9.2500000000000068E-2</c:v>
                </c:pt>
                <c:pt idx="26">
                  <c:v>8.6600000000000066E-2</c:v>
                </c:pt>
                <c:pt idx="27">
                  <c:v>9.2900000000000024E-2</c:v>
                </c:pt>
                <c:pt idx="28">
                  <c:v>9.8400000000000085E-2</c:v>
                </c:pt>
                <c:pt idx="29">
                  <c:v>7.8100000000000058E-2</c:v>
                </c:pt>
                <c:pt idx="30">
                  <c:v>7.7500000000000083E-2</c:v>
                </c:pt>
              </c:numCache>
            </c:numRef>
          </c:val>
        </c:ser>
        <c:marker val="1"/>
        <c:axId val="148406656"/>
        <c:axId val="148408576"/>
      </c:lineChart>
      <c:dateAx>
        <c:axId val="1484066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8408576"/>
        <c:crosses val="autoZero"/>
        <c:auto val="1"/>
        <c:lblOffset val="100"/>
      </c:dateAx>
      <c:valAx>
        <c:axId val="148408576"/>
        <c:scaling>
          <c:orientation val="minMax"/>
          <c:max val="0.5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8406656"/>
        <c:crosses val="autoZero"/>
        <c:crossBetween val="between"/>
        <c:majorUnit val="5.0000000000000017E-2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 2007-2011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OW_6!$C$529:$C$580</c:f>
              <c:numCache>
                <c:formatCode>m/d/yyyy</c:formatCode>
                <c:ptCount val="52"/>
                <c:pt idx="0">
                  <c:v>39085.375</c:v>
                </c:pt>
                <c:pt idx="1">
                  <c:v>39119.381944444489</c:v>
                </c:pt>
                <c:pt idx="2">
                  <c:v>39154.378472222219</c:v>
                </c:pt>
                <c:pt idx="3">
                  <c:v>39182.347222222219</c:v>
                </c:pt>
                <c:pt idx="4">
                  <c:v>39210.385416666664</c:v>
                </c:pt>
                <c:pt idx="5">
                  <c:v>39245.350694444525</c:v>
                </c:pt>
                <c:pt idx="6">
                  <c:v>39273.375</c:v>
                </c:pt>
                <c:pt idx="7">
                  <c:v>39301.388888888949</c:v>
                </c:pt>
                <c:pt idx="8">
                  <c:v>39336.368055555562</c:v>
                </c:pt>
                <c:pt idx="9">
                  <c:v>39364.378472222219</c:v>
                </c:pt>
                <c:pt idx="10">
                  <c:v>39392.406250000036</c:v>
                </c:pt>
                <c:pt idx="11">
                  <c:v>39420.371527777781</c:v>
                </c:pt>
                <c:pt idx="12">
                  <c:v>39455.375</c:v>
                </c:pt>
                <c:pt idx="13">
                  <c:v>39483.388888888949</c:v>
                </c:pt>
                <c:pt idx="14">
                  <c:v>39511.395833333336</c:v>
                </c:pt>
                <c:pt idx="15">
                  <c:v>39539.378472222219</c:v>
                </c:pt>
                <c:pt idx="16">
                  <c:v>39574.381944444489</c:v>
                </c:pt>
                <c:pt idx="17">
                  <c:v>39602.385416666664</c:v>
                </c:pt>
                <c:pt idx="18">
                  <c:v>39637.381944444489</c:v>
                </c:pt>
                <c:pt idx="19">
                  <c:v>39665.378472222219</c:v>
                </c:pt>
                <c:pt idx="20">
                  <c:v>39714.520833333336</c:v>
                </c:pt>
                <c:pt idx="21">
                  <c:v>39735.663194444445</c:v>
                </c:pt>
                <c:pt idx="22">
                  <c:v>39756.440972222219</c:v>
                </c:pt>
                <c:pt idx="23">
                  <c:v>39784.416666666664</c:v>
                </c:pt>
                <c:pt idx="24">
                  <c:v>39826.402777777781</c:v>
                </c:pt>
                <c:pt idx="25">
                  <c:v>39854.413194444489</c:v>
                </c:pt>
                <c:pt idx="26">
                  <c:v>39882.402777777781</c:v>
                </c:pt>
                <c:pt idx="27">
                  <c:v>39917.399305555555</c:v>
                </c:pt>
                <c:pt idx="28">
                  <c:v>39945.402777777781</c:v>
                </c:pt>
                <c:pt idx="29">
                  <c:v>39975.46875</c:v>
                </c:pt>
                <c:pt idx="30">
                  <c:v>40022.5</c:v>
                </c:pt>
                <c:pt idx="31">
                  <c:v>40037.465277777781</c:v>
                </c:pt>
                <c:pt idx="32">
                  <c:v>40066.454861111109</c:v>
                </c:pt>
                <c:pt idx="33">
                  <c:v>40101.46875</c:v>
                </c:pt>
                <c:pt idx="34">
                  <c:v>40128.454861111109</c:v>
                </c:pt>
                <c:pt idx="35">
                  <c:v>40155.451388888891</c:v>
                </c:pt>
                <c:pt idx="36">
                  <c:v>40184.482638888949</c:v>
                </c:pt>
                <c:pt idx="37">
                  <c:v>40212.489583333336</c:v>
                </c:pt>
                <c:pt idx="38">
                  <c:v>40240.454861111109</c:v>
                </c:pt>
                <c:pt idx="39">
                  <c:v>40274.451388888891</c:v>
                </c:pt>
                <c:pt idx="40">
                  <c:v>40303.482638888949</c:v>
                </c:pt>
                <c:pt idx="41">
                  <c:v>40331.461805555555</c:v>
                </c:pt>
                <c:pt idx="42">
                  <c:v>40360.479166666621</c:v>
                </c:pt>
                <c:pt idx="43">
                  <c:v>40400.447916666664</c:v>
                </c:pt>
                <c:pt idx="44">
                  <c:v>40429.444444444489</c:v>
                </c:pt>
                <c:pt idx="45">
                  <c:v>40456.465277777781</c:v>
                </c:pt>
                <c:pt idx="46">
                  <c:v>40484.46875</c:v>
                </c:pt>
                <c:pt idx="47">
                  <c:v>40513.479166666621</c:v>
                </c:pt>
                <c:pt idx="48">
                  <c:v>40548.479166666621</c:v>
                </c:pt>
                <c:pt idx="49">
                  <c:v>40575.461805555555</c:v>
                </c:pt>
                <c:pt idx="50">
                  <c:v>40603.510416666664</c:v>
                </c:pt>
                <c:pt idx="51">
                  <c:v>40637.513888888891</c:v>
                </c:pt>
              </c:numCache>
            </c:numRef>
          </c:cat>
          <c:val>
            <c:numRef>
              <c:f>OW_6!$D$529:$D$580</c:f>
              <c:numCache>
                <c:formatCode>General</c:formatCode>
                <c:ptCount val="52"/>
                <c:pt idx="0">
                  <c:v>0.16800000000000001</c:v>
                </c:pt>
                <c:pt idx="1">
                  <c:v>0.18300000000000013</c:v>
                </c:pt>
                <c:pt idx="2">
                  <c:v>0.13200000000000001</c:v>
                </c:pt>
                <c:pt idx="3">
                  <c:v>0.2</c:v>
                </c:pt>
                <c:pt idx="4">
                  <c:v>0.21300000000000013</c:v>
                </c:pt>
                <c:pt idx="5">
                  <c:v>0.23200000000000001</c:v>
                </c:pt>
                <c:pt idx="6">
                  <c:v>0.14700000000000013</c:v>
                </c:pt>
                <c:pt idx="7">
                  <c:v>0.14000000000000001</c:v>
                </c:pt>
                <c:pt idx="8">
                  <c:v>0.127</c:v>
                </c:pt>
                <c:pt idx="9">
                  <c:v>0.126</c:v>
                </c:pt>
                <c:pt idx="10">
                  <c:v>0.11799999999999998</c:v>
                </c:pt>
                <c:pt idx="11">
                  <c:v>0.14800000000000013</c:v>
                </c:pt>
                <c:pt idx="12">
                  <c:v>0.15200000000000014</c:v>
                </c:pt>
                <c:pt idx="13">
                  <c:v>0.127</c:v>
                </c:pt>
                <c:pt idx="14">
                  <c:v>0.17700000000000013</c:v>
                </c:pt>
                <c:pt idx="15">
                  <c:v>0.19900000000000001</c:v>
                </c:pt>
                <c:pt idx="16">
                  <c:v>0.17</c:v>
                </c:pt>
                <c:pt idx="17">
                  <c:v>0.13500000000000001</c:v>
                </c:pt>
                <c:pt idx="18">
                  <c:v>0.17</c:v>
                </c:pt>
                <c:pt idx="19">
                  <c:v>0.13300000000000001</c:v>
                </c:pt>
                <c:pt idx="20">
                  <c:v>0.15900000000000014</c:v>
                </c:pt>
                <c:pt idx="21">
                  <c:v>0.15110000000000001</c:v>
                </c:pt>
                <c:pt idx="22">
                  <c:v>0.16159999999999999</c:v>
                </c:pt>
                <c:pt idx="23">
                  <c:v>0.1273</c:v>
                </c:pt>
                <c:pt idx="24">
                  <c:v>0.18240000000000017</c:v>
                </c:pt>
                <c:pt idx="25">
                  <c:v>0.17620000000000013</c:v>
                </c:pt>
                <c:pt idx="26">
                  <c:v>0.17380000000000001</c:v>
                </c:pt>
                <c:pt idx="27">
                  <c:v>0.21760000000000004</c:v>
                </c:pt>
                <c:pt idx="28">
                  <c:v>0.2303</c:v>
                </c:pt>
                <c:pt idx="29">
                  <c:v>0.1105</c:v>
                </c:pt>
                <c:pt idx="30">
                  <c:v>0.11559999999999998</c:v>
                </c:pt>
                <c:pt idx="31">
                  <c:v>8.4500000000000089E-2</c:v>
                </c:pt>
                <c:pt idx="32">
                  <c:v>0.12160000000000007</c:v>
                </c:pt>
                <c:pt idx="33">
                  <c:v>9.7100000000000006E-2</c:v>
                </c:pt>
                <c:pt idx="34">
                  <c:v>0.16669999999999999</c:v>
                </c:pt>
                <c:pt idx="35">
                  <c:v>0.14570000000000013</c:v>
                </c:pt>
                <c:pt idx="36">
                  <c:v>0.1371</c:v>
                </c:pt>
                <c:pt idx="37">
                  <c:v>0.13389999999999999</c:v>
                </c:pt>
                <c:pt idx="38">
                  <c:v>0.20319999999999999</c:v>
                </c:pt>
                <c:pt idx="39">
                  <c:v>0.10690000000000002</c:v>
                </c:pt>
                <c:pt idx="40">
                  <c:v>0.1164</c:v>
                </c:pt>
                <c:pt idx="41">
                  <c:v>0.13469999999999999</c:v>
                </c:pt>
                <c:pt idx="42">
                  <c:v>0.10009999999999998</c:v>
                </c:pt>
                <c:pt idx="43">
                  <c:v>0.15390000000000018</c:v>
                </c:pt>
                <c:pt idx="44">
                  <c:v>0.1208</c:v>
                </c:pt>
                <c:pt idx="45">
                  <c:v>0.127</c:v>
                </c:pt>
                <c:pt idx="46">
                  <c:v>0.15990000000000018</c:v>
                </c:pt>
                <c:pt idx="47">
                  <c:v>0.22520000000000001</c:v>
                </c:pt>
                <c:pt idx="48">
                  <c:v>0.21650000000000014</c:v>
                </c:pt>
                <c:pt idx="49">
                  <c:v>0.1638</c:v>
                </c:pt>
                <c:pt idx="50">
                  <c:v>0.17460000000000001</c:v>
                </c:pt>
                <c:pt idx="51">
                  <c:v>0.17540000000000014</c:v>
                </c:pt>
              </c:numCache>
            </c:numRef>
          </c:val>
        </c:ser>
        <c:marker val="1"/>
        <c:axId val="149596032"/>
        <c:axId val="149602304"/>
      </c:lineChart>
      <c:dateAx>
        <c:axId val="1495960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9602304"/>
        <c:crosses val="autoZero"/>
        <c:auto val="1"/>
        <c:lblOffset val="100"/>
      </c:dateAx>
      <c:valAx>
        <c:axId val="149602304"/>
        <c:scaling>
          <c:orientation val="minMax"/>
          <c:max val="0.35000000000000031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9596032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1996-2000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OW_4!$C$649:$C$709</c:f>
              <c:numCache>
                <c:formatCode>m/d/yyyy</c:formatCode>
                <c:ptCount val="61"/>
                <c:pt idx="0">
                  <c:v>35082.413194444489</c:v>
                </c:pt>
                <c:pt idx="1">
                  <c:v>35110.402777777781</c:v>
                </c:pt>
                <c:pt idx="2">
                  <c:v>35138.423611111073</c:v>
                </c:pt>
                <c:pt idx="3">
                  <c:v>35173.451388888891</c:v>
                </c:pt>
                <c:pt idx="4">
                  <c:v>35201.406250000036</c:v>
                </c:pt>
                <c:pt idx="5">
                  <c:v>35229.427083333299</c:v>
                </c:pt>
                <c:pt idx="6">
                  <c:v>35264.430555555562</c:v>
                </c:pt>
                <c:pt idx="7">
                  <c:v>35292.406250000036</c:v>
                </c:pt>
                <c:pt idx="8">
                  <c:v>35326.451388888891</c:v>
                </c:pt>
                <c:pt idx="9">
                  <c:v>35354.430555555562</c:v>
                </c:pt>
                <c:pt idx="10">
                  <c:v>35382.413194444489</c:v>
                </c:pt>
                <c:pt idx="11">
                  <c:v>35410.444444444489</c:v>
                </c:pt>
                <c:pt idx="12">
                  <c:v>35452.489583333336</c:v>
                </c:pt>
                <c:pt idx="13">
                  <c:v>35473.5</c:v>
                </c:pt>
                <c:pt idx="14">
                  <c:v>35501.482638888949</c:v>
                </c:pt>
                <c:pt idx="15">
                  <c:v>35536.461805555555</c:v>
                </c:pt>
                <c:pt idx="16">
                  <c:v>35564.475694444489</c:v>
                </c:pt>
                <c:pt idx="17">
                  <c:v>35599.475694444489</c:v>
                </c:pt>
                <c:pt idx="18">
                  <c:v>35627.482638888949</c:v>
                </c:pt>
                <c:pt idx="19">
                  <c:v>35655.493055555555</c:v>
                </c:pt>
                <c:pt idx="20">
                  <c:v>35655.493749999994</c:v>
                </c:pt>
                <c:pt idx="21">
                  <c:v>35690.496527777781</c:v>
                </c:pt>
                <c:pt idx="22">
                  <c:v>35732.465277777781</c:v>
                </c:pt>
                <c:pt idx="23">
                  <c:v>35746.458333333343</c:v>
                </c:pt>
                <c:pt idx="24">
                  <c:v>35782.486111111109</c:v>
                </c:pt>
                <c:pt idx="25">
                  <c:v>35809.5</c:v>
                </c:pt>
                <c:pt idx="26">
                  <c:v>35838.479166666621</c:v>
                </c:pt>
                <c:pt idx="27">
                  <c:v>35872.506944444489</c:v>
                </c:pt>
                <c:pt idx="28">
                  <c:v>35907.527777777774</c:v>
                </c:pt>
                <c:pt idx="29">
                  <c:v>35936.465277777781</c:v>
                </c:pt>
                <c:pt idx="30">
                  <c:v>35963.489583333336</c:v>
                </c:pt>
                <c:pt idx="31">
                  <c:v>35993.472222222219</c:v>
                </c:pt>
                <c:pt idx="32">
                  <c:v>36020.46875</c:v>
                </c:pt>
                <c:pt idx="33">
                  <c:v>36053.5</c:v>
                </c:pt>
                <c:pt idx="34">
                  <c:v>36082.513888888891</c:v>
                </c:pt>
                <c:pt idx="35">
                  <c:v>36111.489583333336</c:v>
                </c:pt>
                <c:pt idx="36">
                  <c:v>36144.472222222219</c:v>
                </c:pt>
                <c:pt idx="37">
                  <c:v>36174.482638888949</c:v>
                </c:pt>
                <c:pt idx="38">
                  <c:v>36202.46875</c:v>
                </c:pt>
                <c:pt idx="39">
                  <c:v>36229.465277777781</c:v>
                </c:pt>
                <c:pt idx="40">
                  <c:v>36264.513888888891</c:v>
                </c:pt>
                <c:pt idx="41">
                  <c:v>36292.489583333336</c:v>
                </c:pt>
                <c:pt idx="42">
                  <c:v>36327.482638888949</c:v>
                </c:pt>
                <c:pt idx="43">
                  <c:v>36354.5</c:v>
                </c:pt>
                <c:pt idx="44">
                  <c:v>36383.513888888891</c:v>
                </c:pt>
                <c:pt idx="45">
                  <c:v>36383.51458333333</c:v>
                </c:pt>
                <c:pt idx="46">
                  <c:v>36446.541666666621</c:v>
                </c:pt>
                <c:pt idx="47">
                  <c:v>36474.434027777781</c:v>
                </c:pt>
                <c:pt idx="48">
                  <c:v>36509.475694444489</c:v>
                </c:pt>
                <c:pt idx="49">
                  <c:v>36537.465277777781</c:v>
                </c:pt>
                <c:pt idx="50">
                  <c:v>36572.465277777781</c:v>
                </c:pt>
                <c:pt idx="51">
                  <c:v>36600.451388888891</c:v>
                </c:pt>
                <c:pt idx="52">
                  <c:v>36628.479166666621</c:v>
                </c:pt>
                <c:pt idx="53">
                  <c:v>36655.534722222204</c:v>
                </c:pt>
                <c:pt idx="54">
                  <c:v>36690.541666666621</c:v>
                </c:pt>
                <c:pt idx="55">
                  <c:v>36718.513888888891</c:v>
                </c:pt>
                <c:pt idx="56">
                  <c:v>36753.493055555555</c:v>
                </c:pt>
                <c:pt idx="57">
                  <c:v>36788.472222222219</c:v>
                </c:pt>
                <c:pt idx="58">
                  <c:v>36810.513888888891</c:v>
                </c:pt>
                <c:pt idx="59">
                  <c:v>36845.5</c:v>
                </c:pt>
                <c:pt idx="60">
                  <c:v>36873.472222222219</c:v>
                </c:pt>
              </c:numCache>
            </c:numRef>
          </c:cat>
          <c:val>
            <c:numRef>
              <c:f>OW_4!$D$649:$D$709</c:f>
              <c:numCache>
                <c:formatCode>General</c:formatCode>
                <c:ptCount val="61"/>
                <c:pt idx="0">
                  <c:v>0.10900000000000007</c:v>
                </c:pt>
                <c:pt idx="1">
                  <c:v>0.13400000000000001</c:v>
                </c:pt>
                <c:pt idx="2">
                  <c:v>0.2</c:v>
                </c:pt>
                <c:pt idx="3">
                  <c:v>0.10700000000000007</c:v>
                </c:pt>
                <c:pt idx="4">
                  <c:v>0.19700000000000001</c:v>
                </c:pt>
                <c:pt idx="5">
                  <c:v>0.16500000000000001</c:v>
                </c:pt>
                <c:pt idx="6">
                  <c:v>0.21300000000000013</c:v>
                </c:pt>
                <c:pt idx="7">
                  <c:v>0.192</c:v>
                </c:pt>
                <c:pt idx="8">
                  <c:v>0.24800000000000014</c:v>
                </c:pt>
                <c:pt idx="9">
                  <c:v>8.2000000000000003E-2</c:v>
                </c:pt>
                <c:pt idx="10">
                  <c:v>0.17400000000000004</c:v>
                </c:pt>
                <c:pt idx="11">
                  <c:v>0.16800000000000001</c:v>
                </c:pt>
                <c:pt idx="12">
                  <c:v>0.113</c:v>
                </c:pt>
                <c:pt idx="13">
                  <c:v>0.14800000000000013</c:v>
                </c:pt>
                <c:pt idx="14">
                  <c:v>0.15700000000000014</c:v>
                </c:pt>
                <c:pt idx="15">
                  <c:v>0.18900000000000014</c:v>
                </c:pt>
                <c:pt idx="16">
                  <c:v>0.16300000000000001</c:v>
                </c:pt>
                <c:pt idx="17">
                  <c:v>0.20700000000000013</c:v>
                </c:pt>
                <c:pt idx="18">
                  <c:v>0.17100000000000001</c:v>
                </c:pt>
                <c:pt idx="19">
                  <c:v>8.8000000000000064E-2</c:v>
                </c:pt>
                <c:pt idx="20">
                  <c:v>9.0000000000000024E-2</c:v>
                </c:pt>
                <c:pt idx="21">
                  <c:v>8.9000000000000065E-2</c:v>
                </c:pt>
                <c:pt idx="22">
                  <c:v>0.11600000000000002</c:v>
                </c:pt>
                <c:pt idx="23">
                  <c:v>8.2000000000000003E-2</c:v>
                </c:pt>
                <c:pt idx="24">
                  <c:v>0.14100000000000001</c:v>
                </c:pt>
                <c:pt idx="25">
                  <c:v>9.300000000000011E-2</c:v>
                </c:pt>
                <c:pt idx="26">
                  <c:v>0.10900000000000007</c:v>
                </c:pt>
                <c:pt idx="27">
                  <c:v>0.13600000000000001</c:v>
                </c:pt>
                <c:pt idx="28">
                  <c:v>0.10100000000000002</c:v>
                </c:pt>
                <c:pt idx="29">
                  <c:v>0.125</c:v>
                </c:pt>
                <c:pt idx="30">
                  <c:v>0.20600000000000004</c:v>
                </c:pt>
                <c:pt idx="31">
                  <c:v>0.23700000000000004</c:v>
                </c:pt>
                <c:pt idx="32">
                  <c:v>0.161</c:v>
                </c:pt>
                <c:pt idx="33">
                  <c:v>0.22</c:v>
                </c:pt>
                <c:pt idx="34">
                  <c:v>0.11700000000000002</c:v>
                </c:pt>
                <c:pt idx="35">
                  <c:v>7.5999999999999998E-2</c:v>
                </c:pt>
                <c:pt idx="36">
                  <c:v>0.15800000000000014</c:v>
                </c:pt>
                <c:pt idx="37">
                  <c:v>0.16600000000000001</c:v>
                </c:pt>
                <c:pt idx="38">
                  <c:v>0.17600000000000013</c:v>
                </c:pt>
                <c:pt idx="39">
                  <c:v>0.23100000000000001</c:v>
                </c:pt>
                <c:pt idx="40">
                  <c:v>0.24300000000000013</c:v>
                </c:pt>
                <c:pt idx="41">
                  <c:v>0.15800000000000014</c:v>
                </c:pt>
                <c:pt idx="42">
                  <c:v>0.193</c:v>
                </c:pt>
                <c:pt idx="43">
                  <c:v>0.10900000000000007</c:v>
                </c:pt>
                <c:pt idx="44">
                  <c:v>0.18500000000000014</c:v>
                </c:pt>
                <c:pt idx="45">
                  <c:v>0.17800000000000013</c:v>
                </c:pt>
                <c:pt idx="46">
                  <c:v>0.10600000000000002</c:v>
                </c:pt>
                <c:pt idx="47">
                  <c:v>8.6000000000000021E-2</c:v>
                </c:pt>
                <c:pt idx="48">
                  <c:v>8.2000000000000003E-2</c:v>
                </c:pt>
                <c:pt idx="49">
                  <c:v>8.7000000000000022E-2</c:v>
                </c:pt>
                <c:pt idx="50">
                  <c:v>0.12000000000000002</c:v>
                </c:pt>
                <c:pt idx="51">
                  <c:v>0.161</c:v>
                </c:pt>
                <c:pt idx="52">
                  <c:v>0.18400000000000014</c:v>
                </c:pt>
                <c:pt idx="53">
                  <c:v>0.20900000000000013</c:v>
                </c:pt>
                <c:pt idx="54">
                  <c:v>0.17800000000000013</c:v>
                </c:pt>
                <c:pt idx="55">
                  <c:v>0.127</c:v>
                </c:pt>
                <c:pt idx="56">
                  <c:v>0.16</c:v>
                </c:pt>
                <c:pt idx="57">
                  <c:v>0.12200000000000007</c:v>
                </c:pt>
                <c:pt idx="58">
                  <c:v>0.15500000000000014</c:v>
                </c:pt>
                <c:pt idx="59">
                  <c:v>0.13100000000000001</c:v>
                </c:pt>
                <c:pt idx="60">
                  <c:v>0.13</c:v>
                </c:pt>
              </c:numCache>
            </c:numRef>
          </c:val>
        </c:ser>
        <c:marker val="1"/>
        <c:axId val="149609088"/>
        <c:axId val="148734720"/>
      </c:lineChart>
      <c:dateAx>
        <c:axId val="1496090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8734720"/>
        <c:crosses val="autoZero"/>
        <c:auto val="1"/>
        <c:lblOffset val="100"/>
      </c:dateAx>
      <c:valAx>
        <c:axId val="1487347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9609088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2007-2011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OW_4!$C$529:$C$580</c:f>
              <c:numCache>
                <c:formatCode>m/d/yyyy</c:formatCode>
                <c:ptCount val="52"/>
                <c:pt idx="0">
                  <c:v>39085.406250000036</c:v>
                </c:pt>
                <c:pt idx="1">
                  <c:v>39119.416666666664</c:v>
                </c:pt>
                <c:pt idx="2">
                  <c:v>39154.423611111073</c:v>
                </c:pt>
                <c:pt idx="3">
                  <c:v>39182.381944444489</c:v>
                </c:pt>
                <c:pt idx="4">
                  <c:v>39210.416666666664</c:v>
                </c:pt>
                <c:pt idx="5">
                  <c:v>39245.395833333336</c:v>
                </c:pt>
                <c:pt idx="6">
                  <c:v>39273.416666666664</c:v>
                </c:pt>
                <c:pt idx="7">
                  <c:v>39301.440972222219</c:v>
                </c:pt>
                <c:pt idx="8">
                  <c:v>39336.416666666664</c:v>
                </c:pt>
                <c:pt idx="9">
                  <c:v>39364.416666666664</c:v>
                </c:pt>
                <c:pt idx="10">
                  <c:v>39392.444444444489</c:v>
                </c:pt>
                <c:pt idx="11">
                  <c:v>39420.409722222204</c:v>
                </c:pt>
                <c:pt idx="12">
                  <c:v>39455.409722222204</c:v>
                </c:pt>
                <c:pt idx="13">
                  <c:v>39483.430555555562</c:v>
                </c:pt>
                <c:pt idx="14">
                  <c:v>39511.434027777781</c:v>
                </c:pt>
                <c:pt idx="15">
                  <c:v>39539.427083333299</c:v>
                </c:pt>
                <c:pt idx="16">
                  <c:v>39574.427083333299</c:v>
                </c:pt>
                <c:pt idx="17">
                  <c:v>39602.427083333299</c:v>
                </c:pt>
                <c:pt idx="18">
                  <c:v>39637.4375</c:v>
                </c:pt>
                <c:pt idx="19">
                  <c:v>39665.416666666664</c:v>
                </c:pt>
                <c:pt idx="20">
                  <c:v>39714.472222222219</c:v>
                </c:pt>
                <c:pt idx="21">
                  <c:v>39735.631944444445</c:v>
                </c:pt>
                <c:pt idx="22">
                  <c:v>39756.375</c:v>
                </c:pt>
                <c:pt idx="23">
                  <c:v>39784.385416666664</c:v>
                </c:pt>
                <c:pt idx="24">
                  <c:v>39826.375</c:v>
                </c:pt>
                <c:pt idx="25">
                  <c:v>39854.378472222219</c:v>
                </c:pt>
                <c:pt idx="26">
                  <c:v>39882.368055555562</c:v>
                </c:pt>
                <c:pt idx="27">
                  <c:v>39917.375</c:v>
                </c:pt>
                <c:pt idx="28">
                  <c:v>39945.364583333336</c:v>
                </c:pt>
                <c:pt idx="29">
                  <c:v>39975.434027777781</c:v>
                </c:pt>
                <c:pt idx="30">
                  <c:v>40022.451388888891</c:v>
                </c:pt>
                <c:pt idx="31">
                  <c:v>40037.4375</c:v>
                </c:pt>
                <c:pt idx="32">
                  <c:v>40066.427083333299</c:v>
                </c:pt>
                <c:pt idx="33">
                  <c:v>40101.434027777781</c:v>
                </c:pt>
                <c:pt idx="34">
                  <c:v>40128.430555555562</c:v>
                </c:pt>
                <c:pt idx="35">
                  <c:v>40155.423611111073</c:v>
                </c:pt>
                <c:pt idx="36">
                  <c:v>40184.458333333343</c:v>
                </c:pt>
                <c:pt idx="37">
                  <c:v>40212.451388888891</c:v>
                </c:pt>
                <c:pt idx="38">
                  <c:v>40240.434027777781</c:v>
                </c:pt>
                <c:pt idx="39">
                  <c:v>40274.4375</c:v>
                </c:pt>
                <c:pt idx="40">
                  <c:v>40303.458333333343</c:v>
                </c:pt>
                <c:pt idx="41">
                  <c:v>40331.434027777781</c:v>
                </c:pt>
                <c:pt idx="42">
                  <c:v>40360.461805555555</c:v>
                </c:pt>
                <c:pt idx="43">
                  <c:v>40400.427083333299</c:v>
                </c:pt>
                <c:pt idx="44">
                  <c:v>40429.420138888891</c:v>
                </c:pt>
                <c:pt idx="45">
                  <c:v>40456.444444444489</c:v>
                </c:pt>
                <c:pt idx="46">
                  <c:v>40484.440972222219</c:v>
                </c:pt>
                <c:pt idx="47">
                  <c:v>40513.451388888891</c:v>
                </c:pt>
                <c:pt idx="48">
                  <c:v>40548.458333333343</c:v>
                </c:pt>
                <c:pt idx="49">
                  <c:v>40575.444444444489</c:v>
                </c:pt>
                <c:pt idx="50">
                  <c:v>40603.472222222219</c:v>
                </c:pt>
                <c:pt idx="51">
                  <c:v>40637.482638888949</c:v>
                </c:pt>
              </c:numCache>
            </c:numRef>
          </c:cat>
          <c:val>
            <c:numRef>
              <c:f>OW_4!$D$529:$D$580</c:f>
              <c:numCache>
                <c:formatCode>General</c:formatCode>
                <c:ptCount val="52"/>
                <c:pt idx="0">
                  <c:v>0.16</c:v>
                </c:pt>
                <c:pt idx="1">
                  <c:v>0.17200000000000001</c:v>
                </c:pt>
                <c:pt idx="2">
                  <c:v>0.18300000000000013</c:v>
                </c:pt>
                <c:pt idx="3">
                  <c:v>0.22900000000000001</c:v>
                </c:pt>
                <c:pt idx="4">
                  <c:v>0.26600000000000001</c:v>
                </c:pt>
                <c:pt idx="5">
                  <c:v>0.23200000000000001</c:v>
                </c:pt>
                <c:pt idx="6">
                  <c:v>0.17300000000000001</c:v>
                </c:pt>
                <c:pt idx="7">
                  <c:v>0.15100000000000013</c:v>
                </c:pt>
                <c:pt idx="8">
                  <c:v>0.14900000000000013</c:v>
                </c:pt>
                <c:pt idx="9">
                  <c:v>0.14600000000000013</c:v>
                </c:pt>
                <c:pt idx="10">
                  <c:v>0.16500000000000001</c:v>
                </c:pt>
                <c:pt idx="11">
                  <c:v>0.32200000000000034</c:v>
                </c:pt>
                <c:pt idx="12">
                  <c:v>0.15500000000000014</c:v>
                </c:pt>
                <c:pt idx="13">
                  <c:v>0.14200000000000004</c:v>
                </c:pt>
                <c:pt idx="14">
                  <c:v>0.17500000000000004</c:v>
                </c:pt>
                <c:pt idx="15">
                  <c:v>0.222</c:v>
                </c:pt>
                <c:pt idx="16">
                  <c:v>0.24000000000000013</c:v>
                </c:pt>
                <c:pt idx="17">
                  <c:v>0.17900000000000013</c:v>
                </c:pt>
                <c:pt idx="18">
                  <c:v>0.14400000000000004</c:v>
                </c:pt>
                <c:pt idx="19">
                  <c:v>0.14000000000000001</c:v>
                </c:pt>
                <c:pt idx="20">
                  <c:v>0.14600000000000013</c:v>
                </c:pt>
                <c:pt idx="21">
                  <c:v>0.15260000000000001</c:v>
                </c:pt>
                <c:pt idx="22">
                  <c:v>0.1946</c:v>
                </c:pt>
                <c:pt idx="23">
                  <c:v>0.14840000000000017</c:v>
                </c:pt>
                <c:pt idx="24">
                  <c:v>0.19600000000000001</c:v>
                </c:pt>
                <c:pt idx="25">
                  <c:v>0.15700000000000014</c:v>
                </c:pt>
                <c:pt idx="26">
                  <c:v>0.21760000000000004</c:v>
                </c:pt>
                <c:pt idx="27">
                  <c:v>0.22309999999999999</c:v>
                </c:pt>
                <c:pt idx="28">
                  <c:v>0.24660000000000001</c:v>
                </c:pt>
                <c:pt idx="29">
                  <c:v>0.10960000000000007</c:v>
                </c:pt>
                <c:pt idx="30">
                  <c:v>0.11970000000000007</c:v>
                </c:pt>
                <c:pt idx="31">
                  <c:v>9.370000000000013E-2</c:v>
                </c:pt>
                <c:pt idx="32">
                  <c:v>0.13370000000000001</c:v>
                </c:pt>
                <c:pt idx="33">
                  <c:v>0.13020000000000001</c:v>
                </c:pt>
                <c:pt idx="34">
                  <c:v>0.15030000000000004</c:v>
                </c:pt>
                <c:pt idx="35">
                  <c:v>0.11840000000000002</c:v>
                </c:pt>
                <c:pt idx="36">
                  <c:v>0.13890000000000013</c:v>
                </c:pt>
                <c:pt idx="37">
                  <c:v>0.15790000000000023</c:v>
                </c:pt>
                <c:pt idx="38">
                  <c:v>0.20300000000000001</c:v>
                </c:pt>
                <c:pt idx="39">
                  <c:v>0.10929999999999999</c:v>
                </c:pt>
                <c:pt idx="40">
                  <c:v>5.1999999999999998E-3</c:v>
                </c:pt>
                <c:pt idx="41">
                  <c:v>0.1356</c:v>
                </c:pt>
                <c:pt idx="42">
                  <c:v>0.10570000000000007</c:v>
                </c:pt>
                <c:pt idx="43">
                  <c:v>0.15170000000000014</c:v>
                </c:pt>
                <c:pt idx="44">
                  <c:v>0.1615</c:v>
                </c:pt>
                <c:pt idx="45">
                  <c:v>0.1106</c:v>
                </c:pt>
                <c:pt idx="46">
                  <c:v>0.18110000000000001</c:v>
                </c:pt>
                <c:pt idx="47">
                  <c:v>0.23850000000000013</c:v>
                </c:pt>
                <c:pt idx="48">
                  <c:v>0.20610000000000001</c:v>
                </c:pt>
                <c:pt idx="49">
                  <c:v>0.13669999999999999</c:v>
                </c:pt>
                <c:pt idx="50">
                  <c:v>0.19239999999999999</c:v>
                </c:pt>
                <c:pt idx="51">
                  <c:v>0.1903</c:v>
                </c:pt>
              </c:numCache>
            </c:numRef>
          </c:val>
        </c:ser>
        <c:marker val="1"/>
        <c:axId val="148755968"/>
        <c:axId val="148757888"/>
      </c:lineChart>
      <c:dateAx>
        <c:axId val="1487559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8757888"/>
        <c:crosses val="autoZero"/>
        <c:auto val="1"/>
        <c:lblOffset val="100"/>
      </c:dateAx>
      <c:valAx>
        <c:axId val="14875788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8755968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 1996-2000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OW_2!$C$642:$C$701</c:f>
              <c:numCache>
                <c:formatCode>m/d/yyyy</c:formatCode>
                <c:ptCount val="60"/>
                <c:pt idx="0">
                  <c:v>35082.461805555555</c:v>
                </c:pt>
                <c:pt idx="1">
                  <c:v>35110.444444444489</c:v>
                </c:pt>
                <c:pt idx="2">
                  <c:v>35138.479166666621</c:v>
                </c:pt>
                <c:pt idx="3">
                  <c:v>35173.520833333336</c:v>
                </c:pt>
                <c:pt idx="4">
                  <c:v>35201.451388888891</c:v>
                </c:pt>
                <c:pt idx="5">
                  <c:v>35229.479166666621</c:v>
                </c:pt>
                <c:pt idx="6">
                  <c:v>35264.472222222219</c:v>
                </c:pt>
                <c:pt idx="7">
                  <c:v>35292.472222222219</c:v>
                </c:pt>
                <c:pt idx="8">
                  <c:v>35326.475694444489</c:v>
                </c:pt>
                <c:pt idx="9">
                  <c:v>35354.475694444489</c:v>
                </c:pt>
                <c:pt idx="10">
                  <c:v>35382.461805555555</c:v>
                </c:pt>
                <c:pt idx="11">
                  <c:v>35410.527777777774</c:v>
                </c:pt>
                <c:pt idx="12">
                  <c:v>35452.534722222204</c:v>
                </c:pt>
                <c:pt idx="13">
                  <c:v>35473.552083333336</c:v>
                </c:pt>
                <c:pt idx="14">
                  <c:v>35501.555555555562</c:v>
                </c:pt>
                <c:pt idx="15">
                  <c:v>35536.503472222204</c:v>
                </c:pt>
                <c:pt idx="16">
                  <c:v>35564.520833333336</c:v>
                </c:pt>
                <c:pt idx="17">
                  <c:v>35599.517361111073</c:v>
                </c:pt>
                <c:pt idx="18">
                  <c:v>35627.53125</c:v>
                </c:pt>
                <c:pt idx="19">
                  <c:v>35655.541666666621</c:v>
                </c:pt>
                <c:pt idx="20">
                  <c:v>35690.538194444489</c:v>
                </c:pt>
                <c:pt idx="21">
                  <c:v>35732.493055555555</c:v>
                </c:pt>
                <c:pt idx="22">
                  <c:v>35746.506944444489</c:v>
                </c:pt>
                <c:pt idx="23">
                  <c:v>35782.541666666621</c:v>
                </c:pt>
                <c:pt idx="24">
                  <c:v>35809.552083333336</c:v>
                </c:pt>
                <c:pt idx="25">
                  <c:v>35838.517361111073</c:v>
                </c:pt>
                <c:pt idx="26">
                  <c:v>35872.548611111109</c:v>
                </c:pt>
                <c:pt idx="27">
                  <c:v>35907.565972222204</c:v>
                </c:pt>
                <c:pt idx="28">
                  <c:v>35936.517361111073</c:v>
                </c:pt>
                <c:pt idx="29">
                  <c:v>35963.524305555555</c:v>
                </c:pt>
                <c:pt idx="30">
                  <c:v>35993.517361111073</c:v>
                </c:pt>
                <c:pt idx="31">
                  <c:v>36020.534722222204</c:v>
                </c:pt>
                <c:pt idx="32">
                  <c:v>36053.538194444489</c:v>
                </c:pt>
                <c:pt idx="33">
                  <c:v>36082.559027777781</c:v>
                </c:pt>
                <c:pt idx="34">
                  <c:v>36111.527777777774</c:v>
                </c:pt>
                <c:pt idx="35">
                  <c:v>36144.513888888891</c:v>
                </c:pt>
                <c:pt idx="36">
                  <c:v>36174.524305555555</c:v>
                </c:pt>
                <c:pt idx="37">
                  <c:v>36202.506944444489</c:v>
                </c:pt>
                <c:pt idx="38">
                  <c:v>36229.534722222204</c:v>
                </c:pt>
                <c:pt idx="39">
                  <c:v>36264.569444444445</c:v>
                </c:pt>
                <c:pt idx="40">
                  <c:v>36292.53125</c:v>
                </c:pt>
                <c:pt idx="41">
                  <c:v>36327.534722222204</c:v>
                </c:pt>
                <c:pt idx="42">
                  <c:v>36354.548611111109</c:v>
                </c:pt>
                <c:pt idx="43">
                  <c:v>36383.579861111073</c:v>
                </c:pt>
                <c:pt idx="44">
                  <c:v>36446.579861111073</c:v>
                </c:pt>
                <c:pt idx="45">
                  <c:v>36474.489583333336</c:v>
                </c:pt>
                <c:pt idx="46">
                  <c:v>36509.520833333336</c:v>
                </c:pt>
                <c:pt idx="47">
                  <c:v>36537.506944444489</c:v>
                </c:pt>
                <c:pt idx="48">
                  <c:v>36572.513888888891</c:v>
                </c:pt>
                <c:pt idx="49">
                  <c:v>36600.493055555555</c:v>
                </c:pt>
                <c:pt idx="50">
                  <c:v>36628.513888888891</c:v>
                </c:pt>
                <c:pt idx="51">
                  <c:v>36655.5625</c:v>
                </c:pt>
                <c:pt idx="52">
                  <c:v>36690.583333333336</c:v>
                </c:pt>
                <c:pt idx="53">
                  <c:v>36718.5625</c:v>
                </c:pt>
                <c:pt idx="54">
                  <c:v>36753.520833333336</c:v>
                </c:pt>
                <c:pt idx="55">
                  <c:v>36788.493055555555</c:v>
                </c:pt>
                <c:pt idx="56">
                  <c:v>36810.541666666621</c:v>
                </c:pt>
                <c:pt idx="57">
                  <c:v>36810.542361111104</c:v>
                </c:pt>
                <c:pt idx="58">
                  <c:v>36845.527777777774</c:v>
                </c:pt>
                <c:pt idx="59">
                  <c:v>36873.493055555555</c:v>
                </c:pt>
              </c:numCache>
            </c:numRef>
          </c:cat>
          <c:val>
            <c:numRef>
              <c:f>OW_2!$D$642:$D$701</c:f>
              <c:numCache>
                <c:formatCode>General</c:formatCode>
                <c:ptCount val="60"/>
                <c:pt idx="0">
                  <c:v>0.127</c:v>
                </c:pt>
                <c:pt idx="1">
                  <c:v>0.128</c:v>
                </c:pt>
                <c:pt idx="2">
                  <c:v>0.115</c:v>
                </c:pt>
                <c:pt idx="3">
                  <c:v>8.2000000000000003E-2</c:v>
                </c:pt>
                <c:pt idx="4">
                  <c:v>0.27100000000000002</c:v>
                </c:pt>
                <c:pt idx="5">
                  <c:v>0.13400000000000001</c:v>
                </c:pt>
                <c:pt idx="6">
                  <c:v>0.23300000000000001</c:v>
                </c:pt>
                <c:pt idx="7">
                  <c:v>0.22700000000000001</c:v>
                </c:pt>
                <c:pt idx="8">
                  <c:v>0.24800000000000014</c:v>
                </c:pt>
                <c:pt idx="9">
                  <c:v>0.12300000000000007</c:v>
                </c:pt>
                <c:pt idx="10">
                  <c:v>0.16700000000000001</c:v>
                </c:pt>
                <c:pt idx="11">
                  <c:v>0.16200000000000001</c:v>
                </c:pt>
                <c:pt idx="12">
                  <c:v>0.15700000000000014</c:v>
                </c:pt>
                <c:pt idx="13">
                  <c:v>0.114</c:v>
                </c:pt>
                <c:pt idx="14">
                  <c:v>0.12200000000000007</c:v>
                </c:pt>
                <c:pt idx="15">
                  <c:v>7.6999999999999999E-2</c:v>
                </c:pt>
                <c:pt idx="16">
                  <c:v>0.222</c:v>
                </c:pt>
                <c:pt idx="17">
                  <c:v>0.22</c:v>
                </c:pt>
                <c:pt idx="18">
                  <c:v>0.11899999999999998</c:v>
                </c:pt>
                <c:pt idx="19">
                  <c:v>9.300000000000011E-2</c:v>
                </c:pt>
                <c:pt idx="20">
                  <c:v>0.13100000000000001</c:v>
                </c:pt>
                <c:pt idx="21">
                  <c:v>9.2000000000000026E-2</c:v>
                </c:pt>
                <c:pt idx="22">
                  <c:v>9.300000000000011E-2</c:v>
                </c:pt>
                <c:pt idx="23">
                  <c:v>4.1000000000000002E-2</c:v>
                </c:pt>
                <c:pt idx="24">
                  <c:v>0.10299999999999998</c:v>
                </c:pt>
                <c:pt idx="25">
                  <c:v>0.10800000000000007</c:v>
                </c:pt>
                <c:pt idx="26">
                  <c:v>0.12400000000000007</c:v>
                </c:pt>
                <c:pt idx="27">
                  <c:v>0.12400000000000007</c:v>
                </c:pt>
                <c:pt idx="28">
                  <c:v>8.9000000000000065E-2</c:v>
                </c:pt>
                <c:pt idx="29">
                  <c:v>0.21700000000000014</c:v>
                </c:pt>
                <c:pt idx="30">
                  <c:v>8.8000000000000064E-2</c:v>
                </c:pt>
                <c:pt idx="31">
                  <c:v>0.19500000000000001</c:v>
                </c:pt>
                <c:pt idx="32">
                  <c:v>0.21300000000000013</c:v>
                </c:pt>
                <c:pt idx="33">
                  <c:v>0.441</c:v>
                </c:pt>
                <c:pt idx="34">
                  <c:v>8.9000000000000065E-2</c:v>
                </c:pt>
                <c:pt idx="35">
                  <c:v>6.7000000000000004E-2</c:v>
                </c:pt>
                <c:pt idx="36">
                  <c:v>0.13600000000000001</c:v>
                </c:pt>
                <c:pt idx="37">
                  <c:v>0.18400000000000014</c:v>
                </c:pt>
                <c:pt idx="38">
                  <c:v>0.29000000000000026</c:v>
                </c:pt>
                <c:pt idx="39">
                  <c:v>0.14400000000000004</c:v>
                </c:pt>
                <c:pt idx="40">
                  <c:v>0.18200000000000013</c:v>
                </c:pt>
                <c:pt idx="41">
                  <c:v>0.11600000000000002</c:v>
                </c:pt>
                <c:pt idx="42">
                  <c:v>0.129</c:v>
                </c:pt>
                <c:pt idx="43">
                  <c:v>0.161</c:v>
                </c:pt>
                <c:pt idx="44">
                  <c:v>0.19400000000000001</c:v>
                </c:pt>
                <c:pt idx="45">
                  <c:v>0.10600000000000002</c:v>
                </c:pt>
                <c:pt idx="46">
                  <c:v>0.10299999999999998</c:v>
                </c:pt>
                <c:pt idx="47">
                  <c:v>0.11600000000000002</c:v>
                </c:pt>
                <c:pt idx="48">
                  <c:v>0.14700000000000013</c:v>
                </c:pt>
                <c:pt idx="49">
                  <c:v>0.28500000000000025</c:v>
                </c:pt>
                <c:pt idx="50">
                  <c:v>0.18800000000000014</c:v>
                </c:pt>
                <c:pt idx="51">
                  <c:v>0.20100000000000001</c:v>
                </c:pt>
                <c:pt idx="52">
                  <c:v>0.224</c:v>
                </c:pt>
                <c:pt idx="53">
                  <c:v>7.1999999999999995E-2</c:v>
                </c:pt>
                <c:pt idx="54">
                  <c:v>0.14400000000000004</c:v>
                </c:pt>
                <c:pt idx="55">
                  <c:v>0.13</c:v>
                </c:pt>
                <c:pt idx="56">
                  <c:v>0.114</c:v>
                </c:pt>
                <c:pt idx="57">
                  <c:v>9.5000000000000043E-2</c:v>
                </c:pt>
                <c:pt idx="58">
                  <c:v>5.6000000000000001E-2</c:v>
                </c:pt>
                <c:pt idx="59">
                  <c:v>0.11700000000000002</c:v>
                </c:pt>
              </c:numCache>
            </c:numRef>
          </c:val>
        </c:ser>
        <c:marker val="1"/>
        <c:axId val="149739776"/>
        <c:axId val="149746048"/>
      </c:lineChart>
      <c:dateAx>
        <c:axId val="1497397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9746048"/>
        <c:crosses val="autoZero"/>
        <c:auto val="1"/>
        <c:lblOffset val="100"/>
      </c:dateAx>
      <c:valAx>
        <c:axId val="14974604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9739776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 2007-2011  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OW_2!$C$489:$C$532</c:f>
              <c:numCache>
                <c:formatCode>m/d/yyyy</c:formatCode>
                <c:ptCount val="44"/>
                <c:pt idx="0">
                  <c:v>39085.4375</c:v>
                </c:pt>
                <c:pt idx="1">
                  <c:v>39119.444444444489</c:v>
                </c:pt>
                <c:pt idx="2">
                  <c:v>39154.451388888891</c:v>
                </c:pt>
                <c:pt idx="3">
                  <c:v>39182.409722222204</c:v>
                </c:pt>
                <c:pt idx="4">
                  <c:v>39210.451388888891</c:v>
                </c:pt>
                <c:pt idx="5">
                  <c:v>39245.420138888891</c:v>
                </c:pt>
                <c:pt idx="6">
                  <c:v>39273.4375</c:v>
                </c:pt>
                <c:pt idx="7">
                  <c:v>39301.46875</c:v>
                </c:pt>
                <c:pt idx="8">
                  <c:v>39336.444444444489</c:v>
                </c:pt>
                <c:pt idx="9">
                  <c:v>39364.447916666664</c:v>
                </c:pt>
                <c:pt idx="10">
                  <c:v>39392.475694444489</c:v>
                </c:pt>
                <c:pt idx="11">
                  <c:v>39420.4375</c:v>
                </c:pt>
                <c:pt idx="12">
                  <c:v>39455.434027777781</c:v>
                </c:pt>
                <c:pt idx="13">
                  <c:v>39483.458333333343</c:v>
                </c:pt>
                <c:pt idx="14">
                  <c:v>39511.461805555555</c:v>
                </c:pt>
                <c:pt idx="15">
                  <c:v>39539.458333333343</c:v>
                </c:pt>
                <c:pt idx="16">
                  <c:v>39574.451388888891</c:v>
                </c:pt>
                <c:pt idx="17">
                  <c:v>39602.458333333343</c:v>
                </c:pt>
                <c:pt idx="18">
                  <c:v>39637.46875</c:v>
                </c:pt>
                <c:pt idx="19">
                  <c:v>39665.444444444489</c:v>
                </c:pt>
                <c:pt idx="20">
                  <c:v>39714.413194444489</c:v>
                </c:pt>
                <c:pt idx="21">
                  <c:v>39735.597222222204</c:v>
                </c:pt>
                <c:pt idx="22">
                  <c:v>39756.552083333336</c:v>
                </c:pt>
                <c:pt idx="23">
                  <c:v>39784.5</c:v>
                </c:pt>
                <c:pt idx="24">
                  <c:v>39826.475694444489</c:v>
                </c:pt>
                <c:pt idx="25">
                  <c:v>39854.513888888891</c:v>
                </c:pt>
                <c:pt idx="26">
                  <c:v>39882.517361111073</c:v>
                </c:pt>
                <c:pt idx="27">
                  <c:v>39926.583333333336</c:v>
                </c:pt>
                <c:pt idx="28">
                  <c:v>39975.552083333336</c:v>
                </c:pt>
                <c:pt idx="29">
                  <c:v>40022.583333333336</c:v>
                </c:pt>
                <c:pt idx="30">
                  <c:v>40037.559027777781</c:v>
                </c:pt>
                <c:pt idx="31">
                  <c:v>40066.53125</c:v>
                </c:pt>
                <c:pt idx="32">
                  <c:v>40101.541666666621</c:v>
                </c:pt>
                <c:pt idx="33">
                  <c:v>40128.534722222204</c:v>
                </c:pt>
                <c:pt idx="34">
                  <c:v>40155.513888888891</c:v>
                </c:pt>
                <c:pt idx="35">
                  <c:v>40184.569444444445</c:v>
                </c:pt>
                <c:pt idx="36">
                  <c:v>40212.583333333336</c:v>
                </c:pt>
                <c:pt idx="37">
                  <c:v>40240.520833333336</c:v>
                </c:pt>
                <c:pt idx="38">
                  <c:v>40274.534722222204</c:v>
                </c:pt>
                <c:pt idx="39">
                  <c:v>40303.572916666664</c:v>
                </c:pt>
                <c:pt idx="40">
                  <c:v>40331.524305555555</c:v>
                </c:pt>
                <c:pt idx="41">
                  <c:v>40429.53125</c:v>
                </c:pt>
                <c:pt idx="42">
                  <c:v>40456.534722222204</c:v>
                </c:pt>
                <c:pt idx="43">
                  <c:v>40637.584722222222</c:v>
                </c:pt>
              </c:numCache>
            </c:numRef>
          </c:cat>
          <c:val>
            <c:numRef>
              <c:f>OW_2!$D$489:$D$532</c:f>
              <c:numCache>
                <c:formatCode>General</c:formatCode>
                <c:ptCount val="44"/>
                <c:pt idx="0">
                  <c:v>0.17</c:v>
                </c:pt>
                <c:pt idx="1">
                  <c:v>0.1</c:v>
                </c:pt>
                <c:pt idx="2">
                  <c:v>0.17</c:v>
                </c:pt>
                <c:pt idx="3">
                  <c:v>0.14900000000000013</c:v>
                </c:pt>
                <c:pt idx="4">
                  <c:v>0.17900000000000013</c:v>
                </c:pt>
                <c:pt idx="5">
                  <c:v>0.23200000000000001</c:v>
                </c:pt>
                <c:pt idx="6">
                  <c:v>0.18900000000000014</c:v>
                </c:pt>
                <c:pt idx="7">
                  <c:v>0.18600000000000014</c:v>
                </c:pt>
                <c:pt idx="8">
                  <c:v>0.16600000000000001</c:v>
                </c:pt>
                <c:pt idx="9">
                  <c:v>0.28700000000000025</c:v>
                </c:pt>
                <c:pt idx="10">
                  <c:v>0.14000000000000001</c:v>
                </c:pt>
                <c:pt idx="11">
                  <c:v>0.32800000000000035</c:v>
                </c:pt>
                <c:pt idx="12">
                  <c:v>0.17100000000000001</c:v>
                </c:pt>
                <c:pt idx="13">
                  <c:v>0.15000000000000013</c:v>
                </c:pt>
                <c:pt idx="14">
                  <c:v>0.26900000000000002</c:v>
                </c:pt>
                <c:pt idx="15">
                  <c:v>0.192</c:v>
                </c:pt>
                <c:pt idx="16">
                  <c:v>0.20500000000000004</c:v>
                </c:pt>
                <c:pt idx="17">
                  <c:v>0.13200000000000001</c:v>
                </c:pt>
                <c:pt idx="18">
                  <c:v>0.193</c:v>
                </c:pt>
                <c:pt idx="19">
                  <c:v>0.20400000000000001</c:v>
                </c:pt>
                <c:pt idx="20">
                  <c:v>0.21700000000000014</c:v>
                </c:pt>
                <c:pt idx="21">
                  <c:v>0.17990000000000017</c:v>
                </c:pt>
                <c:pt idx="22">
                  <c:v>0.15640000000000023</c:v>
                </c:pt>
                <c:pt idx="23">
                  <c:v>0.18760000000000004</c:v>
                </c:pt>
                <c:pt idx="24">
                  <c:v>0.23150000000000001</c:v>
                </c:pt>
                <c:pt idx="25">
                  <c:v>0.20050000000000001</c:v>
                </c:pt>
                <c:pt idx="26">
                  <c:v>0.21940000000000023</c:v>
                </c:pt>
                <c:pt idx="27">
                  <c:v>0.22059999999999999</c:v>
                </c:pt>
                <c:pt idx="28">
                  <c:v>0.16520000000000001</c:v>
                </c:pt>
                <c:pt idx="29">
                  <c:v>0.10760000000000007</c:v>
                </c:pt>
                <c:pt idx="30">
                  <c:v>0.12139999999999998</c:v>
                </c:pt>
                <c:pt idx="31">
                  <c:v>0.1368</c:v>
                </c:pt>
                <c:pt idx="32">
                  <c:v>0.10470000000000007</c:v>
                </c:pt>
                <c:pt idx="33">
                  <c:v>0.18570000000000014</c:v>
                </c:pt>
                <c:pt idx="34">
                  <c:v>0.14820000000000014</c:v>
                </c:pt>
                <c:pt idx="35">
                  <c:v>0.12039999999999998</c:v>
                </c:pt>
                <c:pt idx="36">
                  <c:v>6.6199999999999995E-2</c:v>
                </c:pt>
                <c:pt idx="37">
                  <c:v>0.24270000000000014</c:v>
                </c:pt>
                <c:pt idx="38">
                  <c:v>0.15710000000000013</c:v>
                </c:pt>
                <c:pt idx="39">
                  <c:v>0.17490000000000014</c:v>
                </c:pt>
                <c:pt idx="40">
                  <c:v>0.15690000000000023</c:v>
                </c:pt>
                <c:pt idx="41">
                  <c:v>0.12870000000000001</c:v>
                </c:pt>
                <c:pt idx="42">
                  <c:v>7.270000000000007E-2</c:v>
                </c:pt>
                <c:pt idx="43">
                  <c:v>0.22520000000000001</c:v>
                </c:pt>
              </c:numCache>
            </c:numRef>
          </c:val>
        </c:ser>
        <c:marker val="1"/>
        <c:axId val="149776256"/>
        <c:axId val="149786624"/>
      </c:lineChart>
      <c:dateAx>
        <c:axId val="1497762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9786624"/>
        <c:crosses val="autoZero"/>
        <c:auto val="1"/>
        <c:lblOffset val="100"/>
      </c:dateAx>
      <c:valAx>
        <c:axId val="149786624"/>
        <c:scaling>
          <c:orientation val="minMax"/>
          <c:max val="0.5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spPr>
          <a:solidFill>
            <a:schemeClr val="bg1"/>
          </a:solidFill>
        </c:spPr>
        <c:crossAx val="149776256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 1996-2000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T_6!$C$365:$C$417</c:f>
              <c:numCache>
                <c:formatCode>m/d/yyyy</c:formatCode>
                <c:ptCount val="53"/>
                <c:pt idx="0">
                  <c:v>35080.378472222219</c:v>
                </c:pt>
                <c:pt idx="1">
                  <c:v>35108.361111111073</c:v>
                </c:pt>
                <c:pt idx="2">
                  <c:v>35136.395833333336</c:v>
                </c:pt>
                <c:pt idx="3">
                  <c:v>35171.357638888949</c:v>
                </c:pt>
                <c:pt idx="4">
                  <c:v>35199.354166666664</c:v>
                </c:pt>
                <c:pt idx="5">
                  <c:v>35227.357638888949</c:v>
                </c:pt>
                <c:pt idx="6">
                  <c:v>35262.368055555562</c:v>
                </c:pt>
                <c:pt idx="7">
                  <c:v>35290.368055555562</c:v>
                </c:pt>
                <c:pt idx="8">
                  <c:v>35327.375</c:v>
                </c:pt>
                <c:pt idx="9">
                  <c:v>35355.368055555562</c:v>
                </c:pt>
                <c:pt idx="10">
                  <c:v>35383.368055555562</c:v>
                </c:pt>
                <c:pt idx="11">
                  <c:v>35411.440972222219</c:v>
                </c:pt>
                <c:pt idx="12">
                  <c:v>35453.413194444489</c:v>
                </c:pt>
                <c:pt idx="13">
                  <c:v>35474.402777777781</c:v>
                </c:pt>
                <c:pt idx="14">
                  <c:v>35502.385416666664</c:v>
                </c:pt>
                <c:pt idx="15">
                  <c:v>35535.385416666664</c:v>
                </c:pt>
                <c:pt idx="16">
                  <c:v>35563.451388888891</c:v>
                </c:pt>
                <c:pt idx="17">
                  <c:v>35600.385416666664</c:v>
                </c:pt>
                <c:pt idx="18">
                  <c:v>35628.416666666664</c:v>
                </c:pt>
                <c:pt idx="19">
                  <c:v>35656.423611111073</c:v>
                </c:pt>
                <c:pt idx="20">
                  <c:v>35691.430555555562</c:v>
                </c:pt>
                <c:pt idx="21">
                  <c:v>35733.451388888891</c:v>
                </c:pt>
                <c:pt idx="22">
                  <c:v>35747.388888888949</c:v>
                </c:pt>
                <c:pt idx="23">
                  <c:v>35780.423611111073</c:v>
                </c:pt>
                <c:pt idx="24">
                  <c:v>35810.395833333336</c:v>
                </c:pt>
                <c:pt idx="25">
                  <c:v>35837.461805555555</c:v>
                </c:pt>
                <c:pt idx="26">
                  <c:v>35837.462500000001</c:v>
                </c:pt>
                <c:pt idx="27">
                  <c:v>35873.416666666664</c:v>
                </c:pt>
                <c:pt idx="28">
                  <c:v>35908.423611111073</c:v>
                </c:pt>
                <c:pt idx="29">
                  <c:v>35908.424305555556</c:v>
                </c:pt>
                <c:pt idx="30">
                  <c:v>35937.413194444489</c:v>
                </c:pt>
                <c:pt idx="31">
                  <c:v>35964.427083333299</c:v>
                </c:pt>
                <c:pt idx="32">
                  <c:v>35970.430555555562</c:v>
                </c:pt>
                <c:pt idx="33">
                  <c:v>35991.454861111109</c:v>
                </c:pt>
                <c:pt idx="34">
                  <c:v>36019.413194444489</c:v>
                </c:pt>
                <c:pt idx="35">
                  <c:v>36019.413888888892</c:v>
                </c:pt>
                <c:pt idx="36">
                  <c:v>36054.427083333299</c:v>
                </c:pt>
                <c:pt idx="37">
                  <c:v>36083.416666666664</c:v>
                </c:pt>
                <c:pt idx="38">
                  <c:v>36110.416666666664</c:v>
                </c:pt>
                <c:pt idx="39">
                  <c:v>36146.395833333336</c:v>
                </c:pt>
                <c:pt idx="40">
                  <c:v>36173.423611111073</c:v>
                </c:pt>
                <c:pt idx="41">
                  <c:v>36201.402777777781</c:v>
                </c:pt>
                <c:pt idx="42">
                  <c:v>36328.406250000036</c:v>
                </c:pt>
                <c:pt idx="43">
                  <c:v>36355.427083333299</c:v>
                </c:pt>
                <c:pt idx="44">
                  <c:v>36384.420138888891</c:v>
                </c:pt>
                <c:pt idx="45">
                  <c:v>36447.423611111073</c:v>
                </c:pt>
                <c:pt idx="46">
                  <c:v>36475.447916666664</c:v>
                </c:pt>
                <c:pt idx="47">
                  <c:v>36475.448611111111</c:v>
                </c:pt>
                <c:pt idx="48">
                  <c:v>36510.434027777781</c:v>
                </c:pt>
                <c:pt idx="49">
                  <c:v>36538.402777777781</c:v>
                </c:pt>
                <c:pt idx="50">
                  <c:v>36573.423611111073</c:v>
                </c:pt>
                <c:pt idx="51">
                  <c:v>36601.409722222204</c:v>
                </c:pt>
                <c:pt idx="52">
                  <c:v>36629.4375</c:v>
                </c:pt>
              </c:numCache>
            </c:numRef>
          </c:cat>
          <c:val>
            <c:numRef>
              <c:f>T_6!$D$365:$D$417</c:f>
              <c:numCache>
                <c:formatCode>General</c:formatCode>
                <c:ptCount val="53"/>
                <c:pt idx="0">
                  <c:v>9.8000000000000101E-2</c:v>
                </c:pt>
                <c:pt idx="1">
                  <c:v>6.5000000000000002E-2</c:v>
                </c:pt>
                <c:pt idx="2">
                  <c:v>0.26200000000000001</c:v>
                </c:pt>
                <c:pt idx="3">
                  <c:v>0.11899999999999998</c:v>
                </c:pt>
                <c:pt idx="4">
                  <c:v>9.9000010000000041E-2</c:v>
                </c:pt>
                <c:pt idx="5">
                  <c:v>0.126</c:v>
                </c:pt>
                <c:pt idx="6">
                  <c:v>0.14000000000000001</c:v>
                </c:pt>
                <c:pt idx="7">
                  <c:v>0.161</c:v>
                </c:pt>
                <c:pt idx="8">
                  <c:v>0.15900000000000014</c:v>
                </c:pt>
                <c:pt idx="9">
                  <c:v>0.10199999999999998</c:v>
                </c:pt>
                <c:pt idx="10">
                  <c:v>0.18400000000000014</c:v>
                </c:pt>
                <c:pt idx="11">
                  <c:v>9.5000000000000043E-2</c:v>
                </c:pt>
                <c:pt idx="12">
                  <c:v>9.5000000000000043E-2</c:v>
                </c:pt>
                <c:pt idx="13">
                  <c:v>0.12000000000000002</c:v>
                </c:pt>
                <c:pt idx="14">
                  <c:v>0.11600000000000002</c:v>
                </c:pt>
                <c:pt idx="15">
                  <c:v>0.17300000000000001</c:v>
                </c:pt>
                <c:pt idx="16">
                  <c:v>0.12200000000000007</c:v>
                </c:pt>
                <c:pt idx="17">
                  <c:v>0.129</c:v>
                </c:pt>
                <c:pt idx="18">
                  <c:v>0.28800000000000026</c:v>
                </c:pt>
                <c:pt idx="19">
                  <c:v>0.112</c:v>
                </c:pt>
                <c:pt idx="20">
                  <c:v>0.10600000000000002</c:v>
                </c:pt>
                <c:pt idx="21">
                  <c:v>0.43900000000000028</c:v>
                </c:pt>
                <c:pt idx="22">
                  <c:v>0.10700000000000007</c:v>
                </c:pt>
                <c:pt idx="23">
                  <c:v>0.13400000000000001</c:v>
                </c:pt>
                <c:pt idx="24">
                  <c:v>8.1000000000000003E-2</c:v>
                </c:pt>
                <c:pt idx="25">
                  <c:v>0.13300000000000001</c:v>
                </c:pt>
                <c:pt idx="26">
                  <c:v>0.12400000000000007</c:v>
                </c:pt>
                <c:pt idx="27">
                  <c:v>0.10700000000000007</c:v>
                </c:pt>
                <c:pt idx="28">
                  <c:v>8.5000000000000006E-2</c:v>
                </c:pt>
                <c:pt idx="29">
                  <c:v>8.0000000000000043E-2</c:v>
                </c:pt>
                <c:pt idx="30">
                  <c:v>8.1000000000000003E-2</c:v>
                </c:pt>
                <c:pt idx="31">
                  <c:v>0.115</c:v>
                </c:pt>
                <c:pt idx="32">
                  <c:v>9.9000000000000046E-2</c:v>
                </c:pt>
                <c:pt idx="33">
                  <c:v>0.14400000000000004</c:v>
                </c:pt>
                <c:pt idx="34">
                  <c:v>0.27</c:v>
                </c:pt>
                <c:pt idx="35">
                  <c:v>0.26400000000000001</c:v>
                </c:pt>
                <c:pt idx="36">
                  <c:v>0.14300000000000004</c:v>
                </c:pt>
                <c:pt idx="37">
                  <c:v>0.128</c:v>
                </c:pt>
                <c:pt idx="38">
                  <c:v>0.11600000000000002</c:v>
                </c:pt>
                <c:pt idx="39">
                  <c:v>7.900000000000007E-2</c:v>
                </c:pt>
                <c:pt idx="40">
                  <c:v>0.11</c:v>
                </c:pt>
                <c:pt idx="41">
                  <c:v>0.11799999999999998</c:v>
                </c:pt>
                <c:pt idx="42">
                  <c:v>0.221</c:v>
                </c:pt>
                <c:pt idx="43">
                  <c:v>8.6000000000000021E-2</c:v>
                </c:pt>
                <c:pt idx="44">
                  <c:v>0.13500000000000001</c:v>
                </c:pt>
                <c:pt idx="45">
                  <c:v>0.11700000000000002</c:v>
                </c:pt>
                <c:pt idx="46">
                  <c:v>9.8000000000000101E-2</c:v>
                </c:pt>
                <c:pt idx="47">
                  <c:v>9.9000000000000046E-2</c:v>
                </c:pt>
                <c:pt idx="48">
                  <c:v>8.4000000000000047E-2</c:v>
                </c:pt>
                <c:pt idx="49">
                  <c:v>0.23500000000000001</c:v>
                </c:pt>
                <c:pt idx="50">
                  <c:v>9.8000000000000101E-2</c:v>
                </c:pt>
                <c:pt idx="51">
                  <c:v>8.8000000000000064E-2</c:v>
                </c:pt>
                <c:pt idx="52">
                  <c:v>0.10700000000000007</c:v>
                </c:pt>
              </c:numCache>
            </c:numRef>
          </c:val>
        </c:ser>
        <c:marker val="1"/>
        <c:axId val="148465536"/>
        <c:axId val="148492288"/>
      </c:lineChart>
      <c:dateAx>
        <c:axId val="1484655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8492288"/>
        <c:crosses val="autoZero"/>
        <c:auto val="1"/>
        <c:lblOffset val="100"/>
      </c:dateAx>
      <c:valAx>
        <c:axId val="14849228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8465536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2008-2011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T_10!$C$162:$C$192</c:f>
              <c:numCache>
                <c:formatCode>m/d/yyyy</c:formatCode>
                <c:ptCount val="31"/>
                <c:pt idx="0">
                  <c:v>39784.684027777781</c:v>
                </c:pt>
                <c:pt idx="1">
                  <c:v>39825.524305555555</c:v>
                </c:pt>
                <c:pt idx="2">
                  <c:v>39853.583333333336</c:v>
                </c:pt>
                <c:pt idx="3">
                  <c:v>39881.524305555555</c:v>
                </c:pt>
                <c:pt idx="4">
                  <c:v>39916.552083333336</c:v>
                </c:pt>
                <c:pt idx="5">
                  <c:v>39944.506944444489</c:v>
                </c:pt>
                <c:pt idx="6">
                  <c:v>39973.593749999985</c:v>
                </c:pt>
                <c:pt idx="7">
                  <c:v>40008.593749999985</c:v>
                </c:pt>
                <c:pt idx="8">
                  <c:v>40036.604166666621</c:v>
                </c:pt>
                <c:pt idx="9">
                  <c:v>40065.624999999993</c:v>
                </c:pt>
                <c:pt idx="10">
                  <c:v>40100.593749999985</c:v>
                </c:pt>
                <c:pt idx="11">
                  <c:v>40129.604166666621</c:v>
                </c:pt>
                <c:pt idx="12">
                  <c:v>40156.579861111073</c:v>
                </c:pt>
                <c:pt idx="13">
                  <c:v>40183.576388888891</c:v>
                </c:pt>
                <c:pt idx="14">
                  <c:v>40211.631944444445</c:v>
                </c:pt>
                <c:pt idx="15">
                  <c:v>40239.572916666664</c:v>
                </c:pt>
                <c:pt idx="16">
                  <c:v>40275.597222222204</c:v>
                </c:pt>
                <c:pt idx="17">
                  <c:v>40304.597222222204</c:v>
                </c:pt>
                <c:pt idx="18">
                  <c:v>40332.590277777781</c:v>
                </c:pt>
                <c:pt idx="19">
                  <c:v>40387.427083333299</c:v>
                </c:pt>
                <c:pt idx="20">
                  <c:v>40401.624999999993</c:v>
                </c:pt>
                <c:pt idx="21">
                  <c:v>40430.583333333336</c:v>
                </c:pt>
                <c:pt idx="22">
                  <c:v>40457.604166666621</c:v>
                </c:pt>
                <c:pt idx="23">
                  <c:v>40485.579861111073</c:v>
                </c:pt>
                <c:pt idx="24">
                  <c:v>40514.590277777781</c:v>
                </c:pt>
                <c:pt idx="25">
                  <c:v>40549.604166666621</c:v>
                </c:pt>
                <c:pt idx="26">
                  <c:v>40597.520833333336</c:v>
                </c:pt>
                <c:pt idx="27">
                  <c:v>40604.597222222204</c:v>
                </c:pt>
                <c:pt idx="28">
                  <c:v>40640.631944444445</c:v>
                </c:pt>
                <c:pt idx="29">
                  <c:v>40674.586805555562</c:v>
                </c:pt>
                <c:pt idx="30">
                  <c:v>40702.506944444489</c:v>
                </c:pt>
              </c:numCache>
            </c:numRef>
          </c:cat>
          <c:val>
            <c:numRef>
              <c:f>T_10!$D$162:$D$192</c:f>
              <c:numCache>
                <c:formatCode>General</c:formatCode>
                <c:ptCount val="31"/>
                <c:pt idx="0">
                  <c:v>0.12220000000000007</c:v>
                </c:pt>
                <c:pt idx="1">
                  <c:v>0.11210000000000002</c:v>
                </c:pt>
                <c:pt idx="2">
                  <c:v>8.1500000000000045E-2</c:v>
                </c:pt>
                <c:pt idx="3">
                  <c:v>0.16159999999999999</c:v>
                </c:pt>
                <c:pt idx="4">
                  <c:v>0.21750000000000014</c:v>
                </c:pt>
                <c:pt idx="5">
                  <c:v>0.25260000000000005</c:v>
                </c:pt>
                <c:pt idx="6">
                  <c:v>0.21000000000000013</c:v>
                </c:pt>
                <c:pt idx="7">
                  <c:v>0.17900000000000013</c:v>
                </c:pt>
                <c:pt idx="8">
                  <c:v>0.14970000000000014</c:v>
                </c:pt>
                <c:pt idx="9">
                  <c:v>0.15110000000000001</c:v>
                </c:pt>
                <c:pt idx="10">
                  <c:v>0.20230000000000001</c:v>
                </c:pt>
                <c:pt idx="11">
                  <c:v>0.14100000000000001</c:v>
                </c:pt>
                <c:pt idx="12">
                  <c:v>0.10660000000000007</c:v>
                </c:pt>
                <c:pt idx="13">
                  <c:v>0.10299999999999998</c:v>
                </c:pt>
                <c:pt idx="14">
                  <c:v>0.1101</c:v>
                </c:pt>
                <c:pt idx="15">
                  <c:v>8.9500000000000107E-2</c:v>
                </c:pt>
                <c:pt idx="16">
                  <c:v>0.14330000000000001</c:v>
                </c:pt>
                <c:pt idx="17">
                  <c:v>0.21430000000000013</c:v>
                </c:pt>
                <c:pt idx="18">
                  <c:v>0.22040000000000001</c:v>
                </c:pt>
                <c:pt idx="19">
                  <c:v>0.14400000000000004</c:v>
                </c:pt>
                <c:pt idx="20">
                  <c:v>0.21320000000000014</c:v>
                </c:pt>
                <c:pt idx="21">
                  <c:v>0.21650000000000014</c:v>
                </c:pt>
                <c:pt idx="22">
                  <c:v>0.17400000000000004</c:v>
                </c:pt>
                <c:pt idx="23">
                  <c:v>0.12440000000000002</c:v>
                </c:pt>
                <c:pt idx="24">
                  <c:v>0.113</c:v>
                </c:pt>
                <c:pt idx="25">
                  <c:v>0.15170000000000014</c:v>
                </c:pt>
                <c:pt idx="26">
                  <c:v>0.13650000000000001</c:v>
                </c:pt>
                <c:pt idx="27">
                  <c:v>0.16990000000000013</c:v>
                </c:pt>
                <c:pt idx="28">
                  <c:v>0.1343</c:v>
                </c:pt>
                <c:pt idx="29">
                  <c:v>0.19</c:v>
                </c:pt>
                <c:pt idx="30">
                  <c:v>0.17480000000000001</c:v>
                </c:pt>
              </c:numCache>
            </c:numRef>
          </c:val>
        </c:ser>
        <c:marker val="1"/>
        <c:axId val="148499072"/>
        <c:axId val="148521728"/>
      </c:lineChart>
      <c:dateAx>
        <c:axId val="1484990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8521728"/>
        <c:crosses val="autoZero"/>
        <c:auto val="1"/>
        <c:lblOffset val="100"/>
      </c:dateAx>
      <c:valAx>
        <c:axId val="148521728"/>
        <c:scaling>
          <c:orientation val="minMax"/>
          <c:max val="0.35000000000000031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8499072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1996-2000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T_10!$C$352:$C$401</c:f>
              <c:numCache>
                <c:formatCode>m/d/yyyy</c:formatCode>
                <c:ptCount val="50"/>
                <c:pt idx="0">
                  <c:v>35080.416666666664</c:v>
                </c:pt>
                <c:pt idx="1">
                  <c:v>35108.392361111073</c:v>
                </c:pt>
                <c:pt idx="2">
                  <c:v>35136.486111111109</c:v>
                </c:pt>
                <c:pt idx="3">
                  <c:v>35171.399305555555</c:v>
                </c:pt>
                <c:pt idx="4">
                  <c:v>35199.392361111073</c:v>
                </c:pt>
                <c:pt idx="5">
                  <c:v>35227.399305555555</c:v>
                </c:pt>
                <c:pt idx="6">
                  <c:v>35262.406250000036</c:v>
                </c:pt>
                <c:pt idx="7">
                  <c:v>35290.402777777781</c:v>
                </c:pt>
                <c:pt idx="8">
                  <c:v>35327.406250000036</c:v>
                </c:pt>
                <c:pt idx="9">
                  <c:v>35355.402777777781</c:v>
                </c:pt>
                <c:pt idx="10">
                  <c:v>35383.406250000036</c:v>
                </c:pt>
                <c:pt idx="11">
                  <c:v>35411.489583333336</c:v>
                </c:pt>
                <c:pt idx="12">
                  <c:v>35453.465277777781</c:v>
                </c:pt>
                <c:pt idx="13">
                  <c:v>35474.458333333343</c:v>
                </c:pt>
                <c:pt idx="14">
                  <c:v>35502.434027777781</c:v>
                </c:pt>
                <c:pt idx="15">
                  <c:v>35535.423611111073</c:v>
                </c:pt>
                <c:pt idx="16">
                  <c:v>35563.493055555555</c:v>
                </c:pt>
                <c:pt idx="17">
                  <c:v>35600.427083333299</c:v>
                </c:pt>
                <c:pt idx="18">
                  <c:v>35628.482638888949</c:v>
                </c:pt>
                <c:pt idx="19">
                  <c:v>35656.465277777781</c:v>
                </c:pt>
                <c:pt idx="20">
                  <c:v>35691.472222222219</c:v>
                </c:pt>
                <c:pt idx="21">
                  <c:v>35747.423611111073</c:v>
                </c:pt>
                <c:pt idx="22">
                  <c:v>35780.472222222219</c:v>
                </c:pt>
                <c:pt idx="23">
                  <c:v>35810.430555555562</c:v>
                </c:pt>
                <c:pt idx="24">
                  <c:v>35837.510416666664</c:v>
                </c:pt>
                <c:pt idx="25">
                  <c:v>35873.458333333343</c:v>
                </c:pt>
                <c:pt idx="26">
                  <c:v>35908.465277777781</c:v>
                </c:pt>
                <c:pt idx="27">
                  <c:v>35937.458333333343</c:v>
                </c:pt>
                <c:pt idx="28">
                  <c:v>35964.46875</c:v>
                </c:pt>
                <c:pt idx="29">
                  <c:v>35991.496527777781</c:v>
                </c:pt>
                <c:pt idx="30">
                  <c:v>36019.465277777781</c:v>
                </c:pt>
                <c:pt idx="31">
                  <c:v>36054.472222222219</c:v>
                </c:pt>
                <c:pt idx="32">
                  <c:v>36083.458333333343</c:v>
                </c:pt>
                <c:pt idx="33">
                  <c:v>36110.454861111109</c:v>
                </c:pt>
                <c:pt idx="34">
                  <c:v>36146.434027777781</c:v>
                </c:pt>
                <c:pt idx="35">
                  <c:v>36173.472222222219</c:v>
                </c:pt>
                <c:pt idx="36">
                  <c:v>36201.444444444489</c:v>
                </c:pt>
                <c:pt idx="37">
                  <c:v>36230.454861111109</c:v>
                </c:pt>
                <c:pt idx="38">
                  <c:v>36265.444444444489</c:v>
                </c:pt>
                <c:pt idx="39">
                  <c:v>36293.465277777781</c:v>
                </c:pt>
                <c:pt idx="40">
                  <c:v>36328.451388888891</c:v>
                </c:pt>
                <c:pt idx="41">
                  <c:v>36355.475694444489</c:v>
                </c:pt>
                <c:pt idx="42">
                  <c:v>36384.447916666664</c:v>
                </c:pt>
                <c:pt idx="43">
                  <c:v>36447.461805555555</c:v>
                </c:pt>
                <c:pt idx="44">
                  <c:v>36475.496527777781</c:v>
                </c:pt>
                <c:pt idx="45">
                  <c:v>36510.479166666621</c:v>
                </c:pt>
                <c:pt idx="46">
                  <c:v>36538.444444444489</c:v>
                </c:pt>
                <c:pt idx="47">
                  <c:v>36573.465277777781</c:v>
                </c:pt>
                <c:pt idx="48">
                  <c:v>36601.447916666664</c:v>
                </c:pt>
                <c:pt idx="49">
                  <c:v>36629.472222222219</c:v>
                </c:pt>
              </c:numCache>
            </c:numRef>
          </c:cat>
          <c:val>
            <c:numRef>
              <c:f>T_10!$D$352:$D$401</c:f>
              <c:numCache>
                <c:formatCode>General</c:formatCode>
                <c:ptCount val="50"/>
                <c:pt idx="0">
                  <c:v>8.0000000000000043E-2</c:v>
                </c:pt>
                <c:pt idx="1">
                  <c:v>6.8000000000000019E-2</c:v>
                </c:pt>
                <c:pt idx="2">
                  <c:v>7.3000000000000009E-2</c:v>
                </c:pt>
                <c:pt idx="3">
                  <c:v>0.14100000000000001</c:v>
                </c:pt>
                <c:pt idx="4">
                  <c:v>0.19900000000000001</c:v>
                </c:pt>
                <c:pt idx="5">
                  <c:v>0.19600000000000001</c:v>
                </c:pt>
                <c:pt idx="6">
                  <c:v>0.16800000000000001</c:v>
                </c:pt>
                <c:pt idx="7">
                  <c:v>0.18200000000000013</c:v>
                </c:pt>
                <c:pt idx="8">
                  <c:v>0.19400000000000001</c:v>
                </c:pt>
                <c:pt idx="9">
                  <c:v>0.16200000000000001</c:v>
                </c:pt>
                <c:pt idx="10">
                  <c:v>0.13</c:v>
                </c:pt>
                <c:pt idx="11">
                  <c:v>0.10700000000000007</c:v>
                </c:pt>
                <c:pt idx="12">
                  <c:v>0.112</c:v>
                </c:pt>
                <c:pt idx="13">
                  <c:v>9.8000000000000101E-2</c:v>
                </c:pt>
                <c:pt idx="14">
                  <c:v>0.18400000000000014</c:v>
                </c:pt>
                <c:pt idx="15">
                  <c:v>0.161</c:v>
                </c:pt>
                <c:pt idx="16">
                  <c:v>0.14800000000000013</c:v>
                </c:pt>
                <c:pt idx="17">
                  <c:v>0.15400000000000014</c:v>
                </c:pt>
                <c:pt idx="18">
                  <c:v>0.114</c:v>
                </c:pt>
                <c:pt idx="19">
                  <c:v>0.15100000000000013</c:v>
                </c:pt>
                <c:pt idx="20">
                  <c:v>0.13100000000000001</c:v>
                </c:pt>
                <c:pt idx="21">
                  <c:v>0.10299999999999998</c:v>
                </c:pt>
                <c:pt idx="22">
                  <c:v>8.2000000000000003E-2</c:v>
                </c:pt>
                <c:pt idx="23">
                  <c:v>9.2000000000000026E-2</c:v>
                </c:pt>
                <c:pt idx="24">
                  <c:v>7.3000000000000009E-2</c:v>
                </c:pt>
                <c:pt idx="25">
                  <c:v>0.30900000000000027</c:v>
                </c:pt>
                <c:pt idx="26">
                  <c:v>0.16300000000000001</c:v>
                </c:pt>
                <c:pt idx="27">
                  <c:v>0.23</c:v>
                </c:pt>
                <c:pt idx="28">
                  <c:v>0.25</c:v>
                </c:pt>
                <c:pt idx="29">
                  <c:v>0.13800000000000001</c:v>
                </c:pt>
                <c:pt idx="30">
                  <c:v>0.128</c:v>
                </c:pt>
                <c:pt idx="31">
                  <c:v>0.14800000000000013</c:v>
                </c:pt>
                <c:pt idx="32">
                  <c:v>0.12000000000000002</c:v>
                </c:pt>
                <c:pt idx="33">
                  <c:v>8.0000000000000043E-2</c:v>
                </c:pt>
                <c:pt idx="34">
                  <c:v>9.0000000000000024E-2</c:v>
                </c:pt>
                <c:pt idx="35">
                  <c:v>6.3E-2</c:v>
                </c:pt>
                <c:pt idx="36">
                  <c:v>9.8000000000000101E-2</c:v>
                </c:pt>
                <c:pt idx="37">
                  <c:v>0.126</c:v>
                </c:pt>
                <c:pt idx="38">
                  <c:v>0.17100000000000001</c:v>
                </c:pt>
                <c:pt idx="39">
                  <c:v>0.14200000000000004</c:v>
                </c:pt>
                <c:pt idx="40">
                  <c:v>0.17500000000000004</c:v>
                </c:pt>
                <c:pt idx="41">
                  <c:v>0.125</c:v>
                </c:pt>
                <c:pt idx="42">
                  <c:v>0.18500000000000014</c:v>
                </c:pt>
                <c:pt idx="43">
                  <c:v>0.14700000000000013</c:v>
                </c:pt>
                <c:pt idx="44">
                  <c:v>0.11700000000000002</c:v>
                </c:pt>
                <c:pt idx="45">
                  <c:v>0.10199999999999998</c:v>
                </c:pt>
                <c:pt idx="46">
                  <c:v>9.6000000000000002E-2</c:v>
                </c:pt>
                <c:pt idx="47">
                  <c:v>9.8000000000000101E-2</c:v>
                </c:pt>
                <c:pt idx="48">
                  <c:v>0.13900000000000001</c:v>
                </c:pt>
                <c:pt idx="49">
                  <c:v>0.17</c:v>
                </c:pt>
              </c:numCache>
            </c:numRef>
          </c:val>
        </c:ser>
        <c:marker val="1"/>
        <c:axId val="148547072"/>
        <c:axId val="148548992"/>
      </c:lineChart>
      <c:dateAx>
        <c:axId val="1485470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8548992"/>
        <c:crosses val="autoZero"/>
        <c:auto val="1"/>
        <c:lblOffset val="100"/>
      </c:dateAx>
      <c:valAx>
        <c:axId val="1485489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8547072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1996-2000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T_9!$C$351:$C$400</c:f>
              <c:numCache>
                <c:formatCode>m/d/yyyy</c:formatCode>
                <c:ptCount val="50"/>
                <c:pt idx="0">
                  <c:v>35080.399305555555</c:v>
                </c:pt>
                <c:pt idx="1">
                  <c:v>35108.375</c:v>
                </c:pt>
                <c:pt idx="2">
                  <c:v>35136.440972222219</c:v>
                </c:pt>
                <c:pt idx="3">
                  <c:v>35171.378472222219</c:v>
                </c:pt>
                <c:pt idx="4">
                  <c:v>35199.371527777781</c:v>
                </c:pt>
                <c:pt idx="5">
                  <c:v>35227.378472222219</c:v>
                </c:pt>
                <c:pt idx="6">
                  <c:v>35262.388888888949</c:v>
                </c:pt>
                <c:pt idx="7">
                  <c:v>35290.385416666664</c:v>
                </c:pt>
                <c:pt idx="8">
                  <c:v>35327.392361111073</c:v>
                </c:pt>
                <c:pt idx="9">
                  <c:v>35355.385416666664</c:v>
                </c:pt>
                <c:pt idx="10">
                  <c:v>35383.392361111073</c:v>
                </c:pt>
                <c:pt idx="11">
                  <c:v>35411.465277777781</c:v>
                </c:pt>
                <c:pt idx="12">
                  <c:v>35453.440972222219</c:v>
                </c:pt>
                <c:pt idx="13">
                  <c:v>35474.434027777781</c:v>
                </c:pt>
                <c:pt idx="14">
                  <c:v>35502.406250000036</c:v>
                </c:pt>
                <c:pt idx="15">
                  <c:v>35535.409722222204</c:v>
                </c:pt>
                <c:pt idx="16">
                  <c:v>35563.472222222219</c:v>
                </c:pt>
                <c:pt idx="17">
                  <c:v>35600.409722222204</c:v>
                </c:pt>
                <c:pt idx="18">
                  <c:v>35628.461805555555</c:v>
                </c:pt>
                <c:pt idx="19">
                  <c:v>35656.444444444489</c:v>
                </c:pt>
                <c:pt idx="20">
                  <c:v>35691.454861111109</c:v>
                </c:pt>
                <c:pt idx="21">
                  <c:v>35733.472222222219</c:v>
                </c:pt>
                <c:pt idx="22">
                  <c:v>35747.406250000036</c:v>
                </c:pt>
                <c:pt idx="23">
                  <c:v>35780.454861111109</c:v>
                </c:pt>
                <c:pt idx="24">
                  <c:v>35810.416666666664</c:v>
                </c:pt>
                <c:pt idx="25">
                  <c:v>35837.489583333336</c:v>
                </c:pt>
                <c:pt idx="26">
                  <c:v>35873.434027777781</c:v>
                </c:pt>
                <c:pt idx="27">
                  <c:v>35908.451388888891</c:v>
                </c:pt>
                <c:pt idx="28">
                  <c:v>35937.434027777781</c:v>
                </c:pt>
                <c:pt idx="29">
                  <c:v>35964.447916666664</c:v>
                </c:pt>
                <c:pt idx="30">
                  <c:v>35991.475694444489</c:v>
                </c:pt>
                <c:pt idx="31">
                  <c:v>36019.444444444489</c:v>
                </c:pt>
                <c:pt idx="32">
                  <c:v>36054.454861111109</c:v>
                </c:pt>
                <c:pt idx="33">
                  <c:v>36083.4375</c:v>
                </c:pt>
                <c:pt idx="34">
                  <c:v>36110.434027777781</c:v>
                </c:pt>
                <c:pt idx="35">
                  <c:v>36146.416666666664</c:v>
                </c:pt>
                <c:pt idx="36">
                  <c:v>36173.451388888891</c:v>
                </c:pt>
                <c:pt idx="37">
                  <c:v>36201.420138888891</c:v>
                </c:pt>
                <c:pt idx="38">
                  <c:v>36230.434027777781</c:v>
                </c:pt>
                <c:pt idx="39">
                  <c:v>36293.447916666664</c:v>
                </c:pt>
                <c:pt idx="40">
                  <c:v>36328.430555555562</c:v>
                </c:pt>
                <c:pt idx="41">
                  <c:v>36355.444444444489</c:v>
                </c:pt>
                <c:pt idx="42">
                  <c:v>36384.434027777781</c:v>
                </c:pt>
                <c:pt idx="43">
                  <c:v>36447.444444444489</c:v>
                </c:pt>
                <c:pt idx="44">
                  <c:v>36475.479166666621</c:v>
                </c:pt>
                <c:pt idx="45">
                  <c:v>36510.458333333343</c:v>
                </c:pt>
                <c:pt idx="46">
                  <c:v>36538.427083333299</c:v>
                </c:pt>
                <c:pt idx="47">
                  <c:v>36573.4375</c:v>
                </c:pt>
                <c:pt idx="48">
                  <c:v>36601.430555555562</c:v>
                </c:pt>
                <c:pt idx="49">
                  <c:v>36629.458333333343</c:v>
                </c:pt>
              </c:numCache>
            </c:numRef>
          </c:cat>
          <c:val>
            <c:numRef>
              <c:f>T_9!$D$351:$D$400</c:f>
              <c:numCache>
                <c:formatCode>General</c:formatCode>
                <c:ptCount val="50"/>
                <c:pt idx="0">
                  <c:v>7.6000000000000012E-2</c:v>
                </c:pt>
                <c:pt idx="1">
                  <c:v>7.8000000000000014E-2</c:v>
                </c:pt>
                <c:pt idx="2">
                  <c:v>6.0000000000000032E-2</c:v>
                </c:pt>
                <c:pt idx="3">
                  <c:v>9.5000000000000043E-2</c:v>
                </c:pt>
                <c:pt idx="4">
                  <c:v>0.12000000000000002</c:v>
                </c:pt>
                <c:pt idx="5">
                  <c:v>0.13</c:v>
                </c:pt>
                <c:pt idx="6">
                  <c:v>0.13500000000000001</c:v>
                </c:pt>
                <c:pt idx="7">
                  <c:v>0.13</c:v>
                </c:pt>
                <c:pt idx="8">
                  <c:v>0.13300000000000001</c:v>
                </c:pt>
                <c:pt idx="9">
                  <c:v>9.2999990000000018E-2</c:v>
                </c:pt>
                <c:pt idx="10">
                  <c:v>8.1000000000000016E-2</c:v>
                </c:pt>
                <c:pt idx="11">
                  <c:v>8.4999990000000067E-2</c:v>
                </c:pt>
                <c:pt idx="12">
                  <c:v>7.6000000000000012E-2</c:v>
                </c:pt>
                <c:pt idx="13">
                  <c:v>0.10100000000000002</c:v>
                </c:pt>
                <c:pt idx="14">
                  <c:v>0.13900000000000001</c:v>
                </c:pt>
                <c:pt idx="15">
                  <c:v>0.14500000000000013</c:v>
                </c:pt>
                <c:pt idx="16">
                  <c:v>0.129</c:v>
                </c:pt>
                <c:pt idx="17">
                  <c:v>0.11400000000000002</c:v>
                </c:pt>
                <c:pt idx="18">
                  <c:v>8.5000000000000048E-2</c:v>
                </c:pt>
                <c:pt idx="19">
                  <c:v>0.11899999999999998</c:v>
                </c:pt>
                <c:pt idx="20">
                  <c:v>9.5000000000000043E-2</c:v>
                </c:pt>
                <c:pt idx="21">
                  <c:v>0.28500000000000025</c:v>
                </c:pt>
                <c:pt idx="22">
                  <c:v>9.6000000000000044E-2</c:v>
                </c:pt>
                <c:pt idx="23">
                  <c:v>0.10800000000000007</c:v>
                </c:pt>
                <c:pt idx="24">
                  <c:v>7.6000000000000012E-2</c:v>
                </c:pt>
                <c:pt idx="25">
                  <c:v>7.0000000000000021E-2</c:v>
                </c:pt>
                <c:pt idx="26">
                  <c:v>0.18300000000000013</c:v>
                </c:pt>
                <c:pt idx="27">
                  <c:v>9.8000000000000129E-2</c:v>
                </c:pt>
                <c:pt idx="28">
                  <c:v>7.1000000000000008E-2</c:v>
                </c:pt>
                <c:pt idx="29">
                  <c:v>0.14000000000000001</c:v>
                </c:pt>
                <c:pt idx="30">
                  <c:v>0.27100000000000002</c:v>
                </c:pt>
                <c:pt idx="31">
                  <c:v>0.13400000000000001</c:v>
                </c:pt>
                <c:pt idx="32">
                  <c:v>0.17500000000000004</c:v>
                </c:pt>
                <c:pt idx="33">
                  <c:v>0.10500000000000002</c:v>
                </c:pt>
                <c:pt idx="34">
                  <c:v>0.10199999999999998</c:v>
                </c:pt>
                <c:pt idx="35">
                  <c:v>9.0000000000000024E-2</c:v>
                </c:pt>
                <c:pt idx="36">
                  <c:v>8.4000000000000047E-2</c:v>
                </c:pt>
                <c:pt idx="37">
                  <c:v>0.11700000000000003</c:v>
                </c:pt>
                <c:pt idx="38">
                  <c:v>0.10299999999999998</c:v>
                </c:pt>
                <c:pt idx="39">
                  <c:v>0.17800000000000013</c:v>
                </c:pt>
                <c:pt idx="40">
                  <c:v>0.21300000000000013</c:v>
                </c:pt>
                <c:pt idx="41">
                  <c:v>0.125</c:v>
                </c:pt>
                <c:pt idx="42">
                  <c:v>0.17400000000000004</c:v>
                </c:pt>
                <c:pt idx="43">
                  <c:v>0.10199999999999998</c:v>
                </c:pt>
                <c:pt idx="44">
                  <c:v>8.7000000000000022E-2</c:v>
                </c:pt>
                <c:pt idx="45">
                  <c:v>7.7000000000000013E-2</c:v>
                </c:pt>
                <c:pt idx="46">
                  <c:v>7.900000000000007E-2</c:v>
                </c:pt>
                <c:pt idx="47">
                  <c:v>8.2000000000000003E-2</c:v>
                </c:pt>
                <c:pt idx="48">
                  <c:v>9.1000000000000025E-2</c:v>
                </c:pt>
                <c:pt idx="49">
                  <c:v>0.15200000000000014</c:v>
                </c:pt>
              </c:numCache>
            </c:numRef>
          </c:val>
        </c:ser>
        <c:marker val="1"/>
        <c:axId val="148569472"/>
        <c:axId val="148579840"/>
      </c:lineChart>
      <c:dateAx>
        <c:axId val="1485694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8579840"/>
        <c:crosses val="autoZero"/>
        <c:auto val="1"/>
        <c:lblOffset val="100"/>
      </c:dateAx>
      <c:valAx>
        <c:axId val="1485798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8569472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2008 - 2011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T_9!$C$162:$C$192</c:f>
              <c:numCache>
                <c:formatCode>m/d/yyyy</c:formatCode>
                <c:ptCount val="31"/>
                <c:pt idx="0">
                  <c:v>39784.663194444445</c:v>
                </c:pt>
                <c:pt idx="1">
                  <c:v>39825.552083333336</c:v>
                </c:pt>
                <c:pt idx="2">
                  <c:v>39853.607638888891</c:v>
                </c:pt>
                <c:pt idx="3">
                  <c:v>39881.545138888891</c:v>
                </c:pt>
                <c:pt idx="4">
                  <c:v>39916.572916666664</c:v>
                </c:pt>
                <c:pt idx="5">
                  <c:v>39944.527777777774</c:v>
                </c:pt>
                <c:pt idx="6">
                  <c:v>39973.611111111073</c:v>
                </c:pt>
                <c:pt idx="7">
                  <c:v>40008.611111111073</c:v>
                </c:pt>
                <c:pt idx="8">
                  <c:v>40036.624999999993</c:v>
                </c:pt>
                <c:pt idx="9">
                  <c:v>40065.642361111073</c:v>
                </c:pt>
                <c:pt idx="10">
                  <c:v>40100.604166666621</c:v>
                </c:pt>
                <c:pt idx="11">
                  <c:v>40129.645833333336</c:v>
                </c:pt>
                <c:pt idx="12">
                  <c:v>40156.590277777781</c:v>
                </c:pt>
                <c:pt idx="13">
                  <c:v>40183.593749999985</c:v>
                </c:pt>
                <c:pt idx="14">
                  <c:v>40211.645833333336</c:v>
                </c:pt>
                <c:pt idx="15">
                  <c:v>40239.586805555562</c:v>
                </c:pt>
                <c:pt idx="16">
                  <c:v>40275.618055555562</c:v>
                </c:pt>
                <c:pt idx="17">
                  <c:v>40304.611111111073</c:v>
                </c:pt>
                <c:pt idx="18">
                  <c:v>40332.604166666621</c:v>
                </c:pt>
                <c:pt idx="19">
                  <c:v>40387.451388888891</c:v>
                </c:pt>
                <c:pt idx="20">
                  <c:v>40401.638888888891</c:v>
                </c:pt>
                <c:pt idx="21">
                  <c:v>40430.595833333326</c:v>
                </c:pt>
                <c:pt idx="22">
                  <c:v>40457.614583333336</c:v>
                </c:pt>
                <c:pt idx="23">
                  <c:v>40485.593749999985</c:v>
                </c:pt>
                <c:pt idx="24">
                  <c:v>40514.600694444489</c:v>
                </c:pt>
                <c:pt idx="25">
                  <c:v>40549.618055555562</c:v>
                </c:pt>
                <c:pt idx="26">
                  <c:v>40597.53125</c:v>
                </c:pt>
                <c:pt idx="27">
                  <c:v>40604.611111111073</c:v>
                </c:pt>
                <c:pt idx="28">
                  <c:v>40640.652777777781</c:v>
                </c:pt>
                <c:pt idx="29">
                  <c:v>40674.600694444489</c:v>
                </c:pt>
                <c:pt idx="30">
                  <c:v>40702.489583333336</c:v>
                </c:pt>
              </c:numCache>
            </c:numRef>
          </c:cat>
          <c:val>
            <c:numRef>
              <c:f>T_9!$D$162:$D$192</c:f>
              <c:numCache>
                <c:formatCode>General</c:formatCode>
                <c:ptCount val="31"/>
                <c:pt idx="0">
                  <c:v>0.1966</c:v>
                </c:pt>
                <c:pt idx="1">
                  <c:v>0.12350000000000007</c:v>
                </c:pt>
                <c:pt idx="2">
                  <c:v>8.3600000000000105E-2</c:v>
                </c:pt>
                <c:pt idx="3">
                  <c:v>0.10810000000000007</c:v>
                </c:pt>
                <c:pt idx="4">
                  <c:v>0.16259999999999999</c:v>
                </c:pt>
                <c:pt idx="5">
                  <c:v>0.16850000000000001</c:v>
                </c:pt>
                <c:pt idx="6">
                  <c:v>0.12379999999999999</c:v>
                </c:pt>
                <c:pt idx="7">
                  <c:v>8.3800000000000138E-2</c:v>
                </c:pt>
                <c:pt idx="8">
                  <c:v>7.900000000000007E-2</c:v>
                </c:pt>
                <c:pt idx="9">
                  <c:v>0.10550000000000002</c:v>
                </c:pt>
                <c:pt idx="10">
                  <c:v>9.8600000000000118E-2</c:v>
                </c:pt>
                <c:pt idx="11">
                  <c:v>0.18590000000000023</c:v>
                </c:pt>
                <c:pt idx="12">
                  <c:v>0.12130000000000002</c:v>
                </c:pt>
                <c:pt idx="13">
                  <c:v>6.0400000000000023E-2</c:v>
                </c:pt>
                <c:pt idx="14">
                  <c:v>0.1133</c:v>
                </c:pt>
                <c:pt idx="15">
                  <c:v>9.1000000000000025E-2</c:v>
                </c:pt>
                <c:pt idx="16">
                  <c:v>0.10450000000000002</c:v>
                </c:pt>
                <c:pt idx="17">
                  <c:v>0.11749999999999998</c:v>
                </c:pt>
                <c:pt idx="18">
                  <c:v>0.1183</c:v>
                </c:pt>
                <c:pt idx="19">
                  <c:v>8.7900000000000006E-2</c:v>
                </c:pt>
                <c:pt idx="20">
                  <c:v>0.11660000000000002</c:v>
                </c:pt>
                <c:pt idx="21">
                  <c:v>0.13730000000000001</c:v>
                </c:pt>
                <c:pt idx="22">
                  <c:v>8.4900000000000045E-2</c:v>
                </c:pt>
                <c:pt idx="23">
                  <c:v>0.16259999999999999</c:v>
                </c:pt>
                <c:pt idx="24">
                  <c:v>9.5000000000000043E-2</c:v>
                </c:pt>
                <c:pt idx="25">
                  <c:v>0.1113</c:v>
                </c:pt>
                <c:pt idx="26">
                  <c:v>0.10760000000000007</c:v>
                </c:pt>
                <c:pt idx="27">
                  <c:v>0.12429999999999999</c:v>
                </c:pt>
                <c:pt idx="28">
                  <c:v>0.1628</c:v>
                </c:pt>
                <c:pt idx="29">
                  <c:v>0.17240000000000014</c:v>
                </c:pt>
                <c:pt idx="30">
                  <c:v>0.1265</c:v>
                </c:pt>
              </c:numCache>
            </c:numRef>
          </c:val>
        </c:ser>
        <c:marker val="1"/>
        <c:axId val="148767872"/>
        <c:axId val="148769792"/>
      </c:lineChart>
      <c:dateAx>
        <c:axId val="1487678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8769792"/>
        <c:crosses val="autoZero"/>
        <c:auto val="1"/>
        <c:lblOffset val="100"/>
      </c:dateAx>
      <c:valAx>
        <c:axId val="148769792"/>
        <c:scaling>
          <c:orientation val="minMax"/>
          <c:max val="0.30000000000000032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8767872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1996-2000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T_3!$C$601:$C$656</c:f>
              <c:numCache>
                <c:formatCode>m/d/yyyy</c:formatCode>
                <c:ptCount val="56"/>
                <c:pt idx="0">
                  <c:v>35080.440972222219</c:v>
                </c:pt>
                <c:pt idx="1">
                  <c:v>35108.413194444489</c:v>
                </c:pt>
                <c:pt idx="2">
                  <c:v>35136.520833333336</c:v>
                </c:pt>
                <c:pt idx="3">
                  <c:v>35171.423611111073</c:v>
                </c:pt>
                <c:pt idx="4">
                  <c:v>35199.413194444489</c:v>
                </c:pt>
                <c:pt idx="5">
                  <c:v>35227.434027777781</c:v>
                </c:pt>
                <c:pt idx="6">
                  <c:v>35262.427083333299</c:v>
                </c:pt>
                <c:pt idx="7">
                  <c:v>35290.430555555562</c:v>
                </c:pt>
                <c:pt idx="8">
                  <c:v>35327.427083333299</c:v>
                </c:pt>
                <c:pt idx="9">
                  <c:v>35355.423611111073</c:v>
                </c:pt>
                <c:pt idx="10">
                  <c:v>35383.444444444489</c:v>
                </c:pt>
                <c:pt idx="11">
                  <c:v>35411.510416666664</c:v>
                </c:pt>
                <c:pt idx="12">
                  <c:v>35453.486111111109</c:v>
                </c:pt>
                <c:pt idx="13">
                  <c:v>35474.482638888949</c:v>
                </c:pt>
                <c:pt idx="14">
                  <c:v>35502.461805555555</c:v>
                </c:pt>
                <c:pt idx="15">
                  <c:v>35535.444444444489</c:v>
                </c:pt>
                <c:pt idx="16">
                  <c:v>35563.513888888891</c:v>
                </c:pt>
                <c:pt idx="17">
                  <c:v>35600.451388888891</c:v>
                </c:pt>
                <c:pt idx="18">
                  <c:v>35628.510416666664</c:v>
                </c:pt>
                <c:pt idx="19">
                  <c:v>35656.493055555555</c:v>
                </c:pt>
                <c:pt idx="20">
                  <c:v>35691.493055555555</c:v>
                </c:pt>
                <c:pt idx="21">
                  <c:v>35733.506944444489</c:v>
                </c:pt>
                <c:pt idx="22">
                  <c:v>35780.496527777781</c:v>
                </c:pt>
                <c:pt idx="23">
                  <c:v>35810.454861111109</c:v>
                </c:pt>
                <c:pt idx="24">
                  <c:v>35837.534722222204</c:v>
                </c:pt>
                <c:pt idx="25">
                  <c:v>35873.482638888949</c:v>
                </c:pt>
                <c:pt idx="26">
                  <c:v>35908.489583333336</c:v>
                </c:pt>
                <c:pt idx="27">
                  <c:v>35937.486111111109</c:v>
                </c:pt>
                <c:pt idx="28">
                  <c:v>35964.489583333336</c:v>
                </c:pt>
                <c:pt idx="29">
                  <c:v>35991.569444444445</c:v>
                </c:pt>
                <c:pt idx="30">
                  <c:v>36019.493055555555</c:v>
                </c:pt>
                <c:pt idx="31">
                  <c:v>36054.541666666621</c:v>
                </c:pt>
                <c:pt idx="32">
                  <c:v>36083.482638888949</c:v>
                </c:pt>
                <c:pt idx="33">
                  <c:v>36110.479166666621</c:v>
                </c:pt>
                <c:pt idx="34">
                  <c:v>36146.496527777781</c:v>
                </c:pt>
                <c:pt idx="35">
                  <c:v>36173.496527777781</c:v>
                </c:pt>
                <c:pt idx="36">
                  <c:v>36201.465277777781</c:v>
                </c:pt>
                <c:pt idx="37">
                  <c:v>36230.486111111109</c:v>
                </c:pt>
                <c:pt idx="38">
                  <c:v>36265.46875</c:v>
                </c:pt>
                <c:pt idx="39">
                  <c:v>36293.496527777781</c:v>
                </c:pt>
                <c:pt idx="40">
                  <c:v>36328.475694444489</c:v>
                </c:pt>
                <c:pt idx="41">
                  <c:v>36355.5</c:v>
                </c:pt>
                <c:pt idx="42">
                  <c:v>36384.46875</c:v>
                </c:pt>
                <c:pt idx="43">
                  <c:v>36475.520833333336</c:v>
                </c:pt>
                <c:pt idx="44">
                  <c:v>36510.503472222204</c:v>
                </c:pt>
                <c:pt idx="45">
                  <c:v>36538.475694444489</c:v>
                </c:pt>
                <c:pt idx="46">
                  <c:v>36573.486111111109</c:v>
                </c:pt>
                <c:pt idx="47">
                  <c:v>36601.46875</c:v>
                </c:pt>
                <c:pt idx="48">
                  <c:v>36629.486111111109</c:v>
                </c:pt>
                <c:pt idx="49">
                  <c:v>36655.451388888891</c:v>
                </c:pt>
                <c:pt idx="50">
                  <c:v>36719.430555555562</c:v>
                </c:pt>
                <c:pt idx="51">
                  <c:v>36754.416666666664</c:v>
                </c:pt>
                <c:pt idx="52">
                  <c:v>36787.5</c:v>
                </c:pt>
                <c:pt idx="53">
                  <c:v>36810.458333333343</c:v>
                </c:pt>
                <c:pt idx="54">
                  <c:v>36844.402777777781</c:v>
                </c:pt>
                <c:pt idx="55">
                  <c:v>36872.430555555562</c:v>
                </c:pt>
              </c:numCache>
            </c:numRef>
          </c:cat>
          <c:val>
            <c:numRef>
              <c:f>T_3!$D$601:$D$656</c:f>
              <c:numCache>
                <c:formatCode>General</c:formatCode>
                <c:ptCount val="56"/>
                <c:pt idx="0">
                  <c:v>9.9999990000000066E-2</c:v>
                </c:pt>
                <c:pt idx="1">
                  <c:v>9.5000000000000043E-2</c:v>
                </c:pt>
                <c:pt idx="2">
                  <c:v>0.16400000000000001</c:v>
                </c:pt>
                <c:pt idx="3">
                  <c:v>0.15200000000000014</c:v>
                </c:pt>
                <c:pt idx="4">
                  <c:v>0.14800000000000013</c:v>
                </c:pt>
                <c:pt idx="5">
                  <c:v>0.125</c:v>
                </c:pt>
                <c:pt idx="6">
                  <c:v>0.18000000000000013</c:v>
                </c:pt>
                <c:pt idx="7">
                  <c:v>0.19700000000000001</c:v>
                </c:pt>
                <c:pt idx="8">
                  <c:v>0.30000000000000027</c:v>
                </c:pt>
                <c:pt idx="9">
                  <c:v>0.15600000000000014</c:v>
                </c:pt>
                <c:pt idx="10">
                  <c:v>0.129</c:v>
                </c:pt>
                <c:pt idx="11">
                  <c:v>0.15200000000000014</c:v>
                </c:pt>
                <c:pt idx="12">
                  <c:v>0.111</c:v>
                </c:pt>
                <c:pt idx="13">
                  <c:v>0.13900000000000001</c:v>
                </c:pt>
                <c:pt idx="14">
                  <c:v>0.28700000000000025</c:v>
                </c:pt>
                <c:pt idx="15">
                  <c:v>0.27400000000000002</c:v>
                </c:pt>
                <c:pt idx="16">
                  <c:v>0.13800000000000001</c:v>
                </c:pt>
                <c:pt idx="17">
                  <c:v>0.17300000000000001</c:v>
                </c:pt>
                <c:pt idx="18">
                  <c:v>0.22500000000000001</c:v>
                </c:pt>
                <c:pt idx="19">
                  <c:v>0.30600000000000033</c:v>
                </c:pt>
                <c:pt idx="20">
                  <c:v>0.14700000000000013</c:v>
                </c:pt>
                <c:pt idx="21">
                  <c:v>0.36700000000000033</c:v>
                </c:pt>
                <c:pt idx="22">
                  <c:v>0.18200000000000013</c:v>
                </c:pt>
                <c:pt idx="23">
                  <c:v>0.126</c:v>
                </c:pt>
                <c:pt idx="24">
                  <c:v>9.7000000000000003E-2</c:v>
                </c:pt>
                <c:pt idx="25">
                  <c:v>0.14900000000000013</c:v>
                </c:pt>
                <c:pt idx="26">
                  <c:v>0.126</c:v>
                </c:pt>
                <c:pt idx="27">
                  <c:v>0.17800000000000013</c:v>
                </c:pt>
                <c:pt idx="28">
                  <c:v>0.34700000000000025</c:v>
                </c:pt>
                <c:pt idx="29">
                  <c:v>0.22500000000000001</c:v>
                </c:pt>
                <c:pt idx="30">
                  <c:v>0.25</c:v>
                </c:pt>
                <c:pt idx="31">
                  <c:v>0.18800000000000014</c:v>
                </c:pt>
                <c:pt idx="32">
                  <c:v>0.13900000000000001</c:v>
                </c:pt>
                <c:pt idx="33">
                  <c:v>0.12000000000000002</c:v>
                </c:pt>
                <c:pt idx="34">
                  <c:v>9.300000000000011E-2</c:v>
                </c:pt>
                <c:pt idx="35">
                  <c:v>6.9000000000000034E-2</c:v>
                </c:pt>
                <c:pt idx="36">
                  <c:v>9.9000000000000046E-2</c:v>
                </c:pt>
                <c:pt idx="37">
                  <c:v>0.111</c:v>
                </c:pt>
                <c:pt idx="38">
                  <c:v>0.13800000000000001</c:v>
                </c:pt>
                <c:pt idx="39">
                  <c:v>0.12100000000000002</c:v>
                </c:pt>
                <c:pt idx="40">
                  <c:v>0.16500000000000001</c:v>
                </c:pt>
                <c:pt idx="41">
                  <c:v>0.11899999999999998</c:v>
                </c:pt>
                <c:pt idx="42">
                  <c:v>0.21400000000000013</c:v>
                </c:pt>
                <c:pt idx="43">
                  <c:v>9.8000000000000101E-2</c:v>
                </c:pt>
                <c:pt idx="44">
                  <c:v>0.12000000000000002</c:v>
                </c:pt>
                <c:pt idx="45">
                  <c:v>0.11700000000000002</c:v>
                </c:pt>
                <c:pt idx="46">
                  <c:v>0.129</c:v>
                </c:pt>
                <c:pt idx="47">
                  <c:v>0.14300000000000004</c:v>
                </c:pt>
                <c:pt idx="48">
                  <c:v>0.17500000000000004</c:v>
                </c:pt>
                <c:pt idx="49">
                  <c:v>0.19600000000000001</c:v>
                </c:pt>
                <c:pt idx="50">
                  <c:v>0.27400000000000002</c:v>
                </c:pt>
                <c:pt idx="51">
                  <c:v>0.11899999999999998</c:v>
                </c:pt>
                <c:pt idx="52">
                  <c:v>9.4000000000000028E-2</c:v>
                </c:pt>
                <c:pt idx="53">
                  <c:v>8.4000000000000047E-2</c:v>
                </c:pt>
                <c:pt idx="54">
                  <c:v>0.10299999999999998</c:v>
                </c:pt>
                <c:pt idx="55">
                  <c:v>0.17600000000000013</c:v>
                </c:pt>
              </c:numCache>
            </c:numRef>
          </c:val>
        </c:ser>
        <c:marker val="1"/>
        <c:axId val="148806656"/>
        <c:axId val="148812928"/>
      </c:lineChart>
      <c:dateAx>
        <c:axId val="1488066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8812928"/>
        <c:crosses val="autoZero"/>
        <c:auto val="1"/>
        <c:lblOffset val="100"/>
      </c:dateAx>
      <c:valAx>
        <c:axId val="14881292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8806656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2008-2011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T_3!$C$551:$C$592</c:f>
              <c:numCache>
                <c:formatCode>m/d/yyyy</c:formatCode>
                <c:ptCount val="42"/>
                <c:pt idx="0">
                  <c:v>39455.333333333336</c:v>
                </c:pt>
                <c:pt idx="1">
                  <c:v>39483.34375</c:v>
                </c:pt>
                <c:pt idx="2">
                  <c:v>39511.354166666664</c:v>
                </c:pt>
                <c:pt idx="3">
                  <c:v>39539.333333333336</c:v>
                </c:pt>
                <c:pt idx="4">
                  <c:v>39574.333333333336</c:v>
                </c:pt>
                <c:pt idx="5">
                  <c:v>39602.340277777817</c:v>
                </c:pt>
                <c:pt idx="6">
                  <c:v>39637.333333333336</c:v>
                </c:pt>
                <c:pt idx="7">
                  <c:v>39665.329861111073</c:v>
                </c:pt>
                <c:pt idx="8">
                  <c:v>39714.586805555562</c:v>
                </c:pt>
                <c:pt idx="9">
                  <c:v>39736.506944444489</c:v>
                </c:pt>
                <c:pt idx="10">
                  <c:v>39756.496527777781</c:v>
                </c:pt>
                <c:pt idx="11">
                  <c:v>39784.444444444489</c:v>
                </c:pt>
                <c:pt idx="12">
                  <c:v>39826.434027777781</c:v>
                </c:pt>
                <c:pt idx="13">
                  <c:v>39854.458333333343</c:v>
                </c:pt>
                <c:pt idx="14">
                  <c:v>39882.458333333343</c:v>
                </c:pt>
                <c:pt idx="15">
                  <c:v>39917.611111111073</c:v>
                </c:pt>
                <c:pt idx="16">
                  <c:v>39945.447916666664</c:v>
                </c:pt>
                <c:pt idx="17">
                  <c:v>39974.444444444489</c:v>
                </c:pt>
                <c:pt idx="18">
                  <c:v>40022.541666666621</c:v>
                </c:pt>
                <c:pt idx="19">
                  <c:v>40037.506944444489</c:v>
                </c:pt>
                <c:pt idx="20">
                  <c:v>40066.486111111109</c:v>
                </c:pt>
                <c:pt idx="21">
                  <c:v>40101.493055555555</c:v>
                </c:pt>
                <c:pt idx="22">
                  <c:v>40128.496527777781</c:v>
                </c:pt>
                <c:pt idx="23">
                  <c:v>40156.638888888891</c:v>
                </c:pt>
                <c:pt idx="24">
                  <c:v>40184.513888888891</c:v>
                </c:pt>
                <c:pt idx="25">
                  <c:v>40212.534722222204</c:v>
                </c:pt>
                <c:pt idx="26">
                  <c:v>40240.482638888949</c:v>
                </c:pt>
                <c:pt idx="27">
                  <c:v>40274.482638888949</c:v>
                </c:pt>
                <c:pt idx="28">
                  <c:v>40303.465277777781</c:v>
                </c:pt>
                <c:pt idx="29">
                  <c:v>40331.486111111109</c:v>
                </c:pt>
                <c:pt idx="30">
                  <c:v>40360.510416666664</c:v>
                </c:pt>
                <c:pt idx="31">
                  <c:v>40400.479166666621</c:v>
                </c:pt>
                <c:pt idx="32">
                  <c:v>40429.486111111109</c:v>
                </c:pt>
                <c:pt idx="33">
                  <c:v>40456.496527777781</c:v>
                </c:pt>
                <c:pt idx="34">
                  <c:v>40484.5</c:v>
                </c:pt>
                <c:pt idx="35">
                  <c:v>40513.510416666664</c:v>
                </c:pt>
                <c:pt idx="36">
                  <c:v>40548.510416666664</c:v>
                </c:pt>
                <c:pt idx="37">
                  <c:v>40575.493055555555</c:v>
                </c:pt>
                <c:pt idx="38">
                  <c:v>40603.548611111109</c:v>
                </c:pt>
                <c:pt idx="39">
                  <c:v>40637.552083333336</c:v>
                </c:pt>
                <c:pt idx="40">
                  <c:v>40673.447916666664</c:v>
                </c:pt>
                <c:pt idx="41">
                  <c:v>40702.434027777781</c:v>
                </c:pt>
              </c:numCache>
            </c:numRef>
          </c:cat>
          <c:val>
            <c:numRef>
              <c:f>T_3!$D$551:$D$592</c:f>
              <c:numCache>
                <c:formatCode>General</c:formatCode>
                <c:ptCount val="42"/>
                <c:pt idx="0">
                  <c:v>0.17300000000000001</c:v>
                </c:pt>
                <c:pt idx="1">
                  <c:v>0.127</c:v>
                </c:pt>
                <c:pt idx="2">
                  <c:v>9.4000000000000028E-2</c:v>
                </c:pt>
                <c:pt idx="3">
                  <c:v>0.112</c:v>
                </c:pt>
                <c:pt idx="4">
                  <c:v>0.129</c:v>
                </c:pt>
                <c:pt idx="5">
                  <c:v>0.28500000000000025</c:v>
                </c:pt>
                <c:pt idx="6">
                  <c:v>0.191</c:v>
                </c:pt>
                <c:pt idx="7">
                  <c:v>0.15100000000000013</c:v>
                </c:pt>
                <c:pt idx="8">
                  <c:v>0.26700000000000002</c:v>
                </c:pt>
                <c:pt idx="9">
                  <c:v>0.15080000000000013</c:v>
                </c:pt>
                <c:pt idx="10">
                  <c:v>0.11360000000000002</c:v>
                </c:pt>
                <c:pt idx="11">
                  <c:v>0.14530000000000001</c:v>
                </c:pt>
                <c:pt idx="12">
                  <c:v>0.15800000000000014</c:v>
                </c:pt>
                <c:pt idx="13">
                  <c:v>0.10680000000000002</c:v>
                </c:pt>
                <c:pt idx="14">
                  <c:v>0.21340000000000017</c:v>
                </c:pt>
                <c:pt idx="15">
                  <c:v>0.34530000000000027</c:v>
                </c:pt>
                <c:pt idx="16">
                  <c:v>0.33330000000000043</c:v>
                </c:pt>
                <c:pt idx="17">
                  <c:v>0.18060000000000001</c:v>
                </c:pt>
                <c:pt idx="18">
                  <c:v>0.15690000000000023</c:v>
                </c:pt>
                <c:pt idx="19">
                  <c:v>0.10810000000000007</c:v>
                </c:pt>
                <c:pt idx="20">
                  <c:v>0.1278</c:v>
                </c:pt>
                <c:pt idx="21">
                  <c:v>0.18670000000000017</c:v>
                </c:pt>
                <c:pt idx="22">
                  <c:v>0.24720000000000014</c:v>
                </c:pt>
                <c:pt idx="23">
                  <c:v>0.15380000000000013</c:v>
                </c:pt>
                <c:pt idx="24">
                  <c:v>9.1400000000000009E-2</c:v>
                </c:pt>
                <c:pt idx="25">
                  <c:v>0.15600000000000014</c:v>
                </c:pt>
                <c:pt idx="26">
                  <c:v>9.6500000000000044E-2</c:v>
                </c:pt>
                <c:pt idx="27">
                  <c:v>0.125</c:v>
                </c:pt>
                <c:pt idx="28">
                  <c:v>0.13109999999999999</c:v>
                </c:pt>
                <c:pt idx="29">
                  <c:v>0.13850000000000001</c:v>
                </c:pt>
                <c:pt idx="30">
                  <c:v>0.16320000000000001</c:v>
                </c:pt>
                <c:pt idx="31">
                  <c:v>0.13869999999999999</c:v>
                </c:pt>
                <c:pt idx="32">
                  <c:v>0.14730000000000001</c:v>
                </c:pt>
                <c:pt idx="33">
                  <c:v>0.1376</c:v>
                </c:pt>
                <c:pt idx="34">
                  <c:v>0.17540000000000014</c:v>
                </c:pt>
                <c:pt idx="35">
                  <c:v>0.20740000000000014</c:v>
                </c:pt>
                <c:pt idx="36">
                  <c:v>0.21680000000000013</c:v>
                </c:pt>
                <c:pt idx="37">
                  <c:v>9.8100000000000048E-2</c:v>
                </c:pt>
                <c:pt idx="38">
                  <c:v>0.17790000000000014</c:v>
                </c:pt>
                <c:pt idx="39">
                  <c:v>9.9800000000000028E-2</c:v>
                </c:pt>
                <c:pt idx="40">
                  <c:v>0.1247000000000001</c:v>
                </c:pt>
                <c:pt idx="41">
                  <c:v>0.16350000000000001</c:v>
                </c:pt>
              </c:numCache>
            </c:numRef>
          </c:val>
        </c:ser>
        <c:marker val="1"/>
        <c:axId val="149509632"/>
        <c:axId val="149511552"/>
      </c:lineChart>
      <c:dateAx>
        <c:axId val="1495096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9511552"/>
        <c:crosses val="autoZero"/>
        <c:auto val="1"/>
        <c:lblOffset val="100"/>
      </c:dateAx>
      <c:valAx>
        <c:axId val="14951155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9509632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TP-T 1996-2000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spPr>
            <a:ln w="28575">
              <a:noFill/>
            </a:ln>
          </c:spPr>
          <c:marker>
            <c:symbol val="diamond"/>
            <c:size val="4"/>
          </c:marker>
          <c:cat>
            <c:numRef>
              <c:f>OW_6!$C$812:$C$895</c:f>
              <c:numCache>
                <c:formatCode>m/d/yyyy</c:formatCode>
                <c:ptCount val="84"/>
                <c:pt idx="0">
                  <c:v>35082.375</c:v>
                </c:pt>
                <c:pt idx="1">
                  <c:v>35082.375694444498</c:v>
                </c:pt>
                <c:pt idx="2">
                  <c:v>35110.368055555562</c:v>
                </c:pt>
                <c:pt idx="3">
                  <c:v>35138.388888888949</c:v>
                </c:pt>
                <c:pt idx="4">
                  <c:v>35138.38958333333</c:v>
                </c:pt>
                <c:pt idx="5">
                  <c:v>35173.409722222204</c:v>
                </c:pt>
                <c:pt idx="6">
                  <c:v>35201.375</c:v>
                </c:pt>
                <c:pt idx="7">
                  <c:v>35201.375694444498</c:v>
                </c:pt>
                <c:pt idx="8">
                  <c:v>35229.371527777781</c:v>
                </c:pt>
                <c:pt idx="9">
                  <c:v>35264.399305555555</c:v>
                </c:pt>
                <c:pt idx="10">
                  <c:v>35264.400000000001</c:v>
                </c:pt>
                <c:pt idx="11">
                  <c:v>35292.368055555562</c:v>
                </c:pt>
                <c:pt idx="12">
                  <c:v>35326.427083333299</c:v>
                </c:pt>
                <c:pt idx="13">
                  <c:v>35326.427777777775</c:v>
                </c:pt>
                <c:pt idx="14">
                  <c:v>35354.395833333336</c:v>
                </c:pt>
                <c:pt idx="15">
                  <c:v>35382.385416666664</c:v>
                </c:pt>
                <c:pt idx="16">
                  <c:v>35382.386111111111</c:v>
                </c:pt>
                <c:pt idx="17">
                  <c:v>35410.392361111073</c:v>
                </c:pt>
                <c:pt idx="18">
                  <c:v>35452.434027777781</c:v>
                </c:pt>
                <c:pt idx="19">
                  <c:v>35452.43472222222</c:v>
                </c:pt>
                <c:pt idx="20">
                  <c:v>35473.444444444489</c:v>
                </c:pt>
                <c:pt idx="21">
                  <c:v>35501.434027777781</c:v>
                </c:pt>
                <c:pt idx="22">
                  <c:v>35501.43472222222</c:v>
                </c:pt>
                <c:pt idx="23">
                  <c:v>35536.423611111073</c:v>
                </c:pt>
                <c:pt idx="24">
                  <c:v>35564.427083333299</c:v>
                </c:pt>
                <c:pt idx="25">
                  <c:v>35599.409722222204</c:v>
                </c:pt>
                <c:pt idx="26">
                  <c:v>35599.410416666666</c:v>
                </c:pt>
                <c:pt idx="27">
                  <c:v>35627.420138888891</c:v>
                </c:pt>
                <c:pt idx="28">
                  <c:v>35655.430555555562</c:v>
                </c:pt>
                <c:pt idx="29">
                  <c:v>35690.451388888891</c:v>
                </c:pt>
                <c:pt idx="30">
                  <c:v>35690.45208333333</c:v>
                </c:pt>
                <c:pt idx="31">
                  <c:v>35732.451388888891</c:v>
                </c:pt>
                <c:pt idx="32">
                  <c:v>35732.45208333333</c:v>
                </c:pt>
                <c:pt idx="33">
                  <c:v>35746.406250000036</c:v>
                </c:pt>
                <c:pt idx="34">
                  <c:v>35782.434027777781</c:v>
                </c:pt>
                <c:pt idx="35">
                  <c:v>35782.43472222222</c:v>
                </c:pt>
                <c:pt idx="36">
                  <c:v>35809.409722222204</c:v>
                </c:pt>
                <c:pt idx="37">
                  <c:v>35838.4375</c:v>
                </c:pt>
                <c:pt idx="38">
                  <c:v>35872.454861111109</c:v>
                </c:pt>
                <c:pt idx="39">
                  <c:v>35872.455555555563</c:v>
                </c:pt>
                <c:pt idx="40">
                  <c:v>35907.440972222219</c:v>
                </c:pt>
                <c:pt idx="41">
                  <c:v>35936.416666666664</c:v>
                </c:pt>
                <c:pt idx="42">
                  <c:v>35936.417361111104</c:v>
                </c:pt>
                <c:pt idx="43">
                  <c:v>35963.451388888891</c:v>
                </c:pt>
                <c:pt idx="44">
                  <c:v>35993.388888888949</c:v>
                </c:pt>
                <c:pt idx="45">
                  <c:v>35993.38958333333</c:v>
                </c:pt>
                <c:pt idx="46">
                  <c:v>36020.409722222204</c:v>
                </c:pt>
                <c:pt idx="47">
                  <c:v>36053.444444444489</c:v>
                </c:pt>
                <c:pt idx="48">
                  <c:v>36053.445138888892</c:v>
                </c:pt>
                <c:pt idx="49">
                  <c:v>36082.46875</c:v>
                </c:pt>
                <c:pt idx="50">
                  <c:v>36111.447916666664</c:v>
                </c:pt>
                <c:pt idx="51">
                  <c:v>36144.430555555562</c:v>
                </c:pt>
                <c:pt idx="52">
                  <c:v>36144.431250000001</c:v>
                </c:pt>
                <c:pt idx="53">
                  <c:v>36174.4375</c:v>
                </c:pt>
                <c:pt idx="54">
                  <c:v>36202.423611111073</c:v>
                </c:pt>
                <c:pt idx="55">
                  <c:v>36202.424305555556</c:v>
                </c:pt>
                <c:pt idx="56">
                  <c:v>36229.416666666664</c:v>
                </c:pt>
                <c:pt idx="57">
                  <c:v>36264.465277777781</c:v>
                </c:pt>
                <c:pt idx="58">
                  <c:v>36264.46597222222</c:v>
                </c:pt>
                <c:pt idx="59">
                  <c:v>36292.447916666664</c:v>
                </c:pt>
                <c:pt idx="60">
                  <c:v>36327.430555555562</c:v>
                </c:pt>
                <c:pt idx="61">
                  <c:v>36327.431250000001</c:v>
                </c:pt>
                <c:pt idx="62">
                  <c:v>36354.461805555555</c:v>
                </c:pt>
                <c:pt idx="63">
                  <c:v>36383.475694444489</c:v>
                </c:pt>
                <c:pt idx="64">
                  <c:v>36446.489583333336</c:v>
                </c:pt>
                <c:pt idx="65">
                  <c:v>36474.388888888949</c:v>
                </c:pt>
                <c:pt idx="66">
                  <c:v>36474.38958333333</c:v>
                </c:pt>
                <c:pt idx="67">
                  <c:v>36509.434027777781</c:v>
                </c:pt>
                <c:pt idx="68">
                  <c:v>36537.423611111073</c:v>
                </c:pt>
                <c:pt idx="69">
                  <c:v>36537.424305555556</c:v>
                </c:pt>
                <c:pt idx="70">
                  <c:v>36572.427083333299</c:v>
                </c:pt>
                <c:pt idx="71">
                  <c:v>36572.427777777775</c:v>
                </c:pt>
                <c:pt idx="72">
                  <c:v>36600.416666666664</c:v>
                </c:pt>
                <c:pt idx="73">
                  <c:v>36600.417361111104</c:v>
                </c:pt>
                <c:pt idx="74">
                  <c:v>36628.451388888891</c:v>
                </c:pt>
                <c:pt idx="75">
                  <c:v>36628.45208333333</c:v>
                </c:pt>
                <c:pt idx="76">
                  <c:v>36655.465277777781</c:v>
                </c:pt>
                <c:pt idx="77">
                  <c:v>36690.486111111109</c:v>
                </c:pt>
                <c:pt idx="78">
                  <c:v>36718.451388888891</c:v>
                </c:pt>
                <c:pt idx="79">
                  <c:v>36753.4375</c:v>
                </c:pt>
                <c:pt idx="80">
                  <c:v>36788.444444444489</c:v>
                </c:pt>
                <c:pt idx="81">
                  <c:v>36810.489583333336</c:v>
                </c:pt>
                <c:pt idx="82">
                  <c:v>36845.458333333343</c:v>
                </c:pt>
                <c:pt idx="83">
                  <c:v>36873.451388888891</c:v>
                </c:pt>
              </c:numCache>
            </c:numRef>
          </c:cat>
          <c:val>
            <c:numRef>
              <c:f>OW_6!$D$812:$D$895</c:f>
              <c:numCache>
                <c:formatCode>General</c:formatCode>
                <c:ptCount val="84"/>
                <c:pt idx="0">
                  <c:v>0.10900000000000007</c:v>
                </c:pt>
                <c:pt idx="1">
                  <c:v>0.11899999999999998</c:v>
                </c:pt>
                <c:pt idx="2">
                  <c:v>0.13800000000000001</c:v>
                </c:pt>
                <c:pt idx="3">
                  <c:v>0.16900000000000001</c:v>
                </c:pt>
                <c:pt idx="4">
                  <c:v>0.15300000000000014</c:v>
                </c:pt>
                <c:pt idx="5">
                  <c:v>0.14600000000000013</c:v>
                </c:pt>
                <c:pt idx="6">
                  <c:v>0.21500000000000014</c:v>
                </c:pt>
                <c:pt idx="7">
                  <c:v>0.20400000000000001</c:v>
                </c:pt>
                <c:pt idx="8">
                  <c:v>0.114</c:v>
                </c:pt>
                <c:pt idx="9">
                  <c:v>0.20400000000000001</c:v>
                </c:pt>
                <c:pt idx="10">
                  <c:v>0.19700000000000001</c:v>
                </c:pt>
                <c:pt idx="11">
                  <c:v>0.21300000000000013</c:v>
                </c:pt>
                <c:pt idx="12">
                  <c:v>0.18500000000000014</c:v>
                </c:pt>
                <c:pt idx="13">
                  <c:v>0.15100000000000013</c:v>
                </c:pt>
                <c:pt idx="14">
                  <c:v>0.14000000000000001</c:v>
                </c:pt>
                <c:pt idx="15">
                  <c:v>0.12400000000000007</c:v>
                </c:pt>
                <c:pt idx="16">
                  <c:v>0.13500000000000001</c:v>
                </c:pt>
                <c:pt idx="17">
                  <c:v>0.15500000000000014</c:v>
                </c:pt>
                <c:pt idx="18">
                  <c:v>0.13300000000000001</c:v>
                </c:pt>
                <c:pt idx="19">
                  <c:v>0.13100000000000001</c:v>
                </c:pt>
                <c:pt idx="20">
                  <c:v>0.13700000000000001</c:v>
                </c:pt>
                <c:pt idx="21">
                  <c:v>0.17900000000000013</c:v>
                </c:pt>
                <c:pt idx="22">
                  <c:v>0.18800000000000014</c:v>
                </c:pt>
                <c:pt idx="23">
                  <c:v>0.15899999400000031</c:v>
                </c:pt>
                <c:pt idx="24">
                  <c:v>0.18700000000000014</c:v>
                </c:pt>
                <c:pt idx="25">
                  <c:v>0.20100000000000001</c:v>
                </c:pt>
                <c:pt idx="26">
                  <c:v>0.18300000000000013</c:v>
                </c:pt>
                <c:pt idx="27">
                  <c:v>0.125</c:v>
                </c:pt>
                <c:pt idx="28">
                  <c:v>7.0999999999999994E-2</c:v>
                </c:pt>
                <c:pt idx="29">
                  <c:v>9.5000000000000043E-2</c:v>
                </c:pt>
                <c:pt idx="30">
                  <c:v>8.9000000000000065E-2</c:v>
                </c:pt>
                <c:pt idx="31">
                  <c:v>0.10500000000000002</c:v>
                </c:pt>
                <c:pt idx="32">
                  <c:v>0.115</c:v>
                </c:pt>
                <c:pt idx="33">
                  <c:v>8.5000000000000006E-2</c:v>
                </c:pt>
                <c:pt idx="34">
                  <c:v>0.14800000000000013</c:v>
                </c:pt>
                <c:pt idx="35">
                  <c:v>0.14200000000000004</c:v>
                </c:pt>
                <c:pt idx="36">
                  <c:v>0.12100000000000002</c:v>
                </c:pt>
                <c:pt idx="37">
                  <c:v>0.111</c:v>
                </c:pt>
                <c:pt idx="38">
                  <c:v>0.13900000000000001</c:v>
                </c:pt>
                <c:pt idx="39">
                  <c:v>0.14800000000000013</c:v>
                </c:pt>
                <c:pt idx="40">
                  <c:v>0.13100000000000001</c:v>
                </c:pt>
                <c:pt idx="41">
                  <c:v>0.13800000000000001</c:v>
                </c:pt>
                <c:pt idx="42">
                  <c:v>0.12000000000000002</c:v>
                </c:pt>
                <c:pt idx="43">
                  <c:v>0.24000000000000013</c:v>
                </c:pt>
                <c:pt idx="44">
                  <c:v>0.25800000000000001</c:v>
                </c:pt>
                <c:pt idx="45">
                  <c:v>0.30000000000000027</c:v>
                </c:pt>
                <c:pt idx="46">
                  <c:v>0.19500000000000001</c:v>
                </c:pt>
                <c:pt idx="47">
                  <c:v>0.15300000000000014</c:v>
                </c:pt>
                <c:pt idx="48">
                  <c:v>0.17100000000000001</c:v>
                </c:pt>
                <c:pt idx="49">
                  <c:v>0.1</c:v>
                </c:pt>
                <c:pt idx="50">
                  <c:v>7.3999999999999996E-2</c:v>
                </c:pt>
                <c:pt idx="51">
                  <c:v>0.16300000000000001</c:v>
                </c:pt>
                <c:pt idx="52">
                  <c:v>0.15700000000000014</c:v>
                </c:pt>
                <c:pt idx="53">
                  <c:v>9.300000000000011E-2</c:v>
                </c:pt>
                <c:pt idx="54">
                  <c:v>0.14200000000000004</c:v>
                </c:pt>
                <c:pt idx="55">
                  <c:v>0.17700000000000013</c:v>
                </c:pt>
                <c:pt idx="56">
                  <c:v>0.221</c:v>
                </c:pt>
                <c:pt idx="57">
                  <c:v>0.21900000000000014</c:v>
                </c:pt>
                <c:pt idx="58">
                  <c:v>0.21100000000000013</c:v>
                </c:pt>
                <c:pt idx="59">
                  <c:v>0.15700000000000014</c:v>
                </c:pt>
                <c:pt idx="60">
                  <c:v>0.19800000000000001</c:v>
                </c:pt>
                <c:pt idx="61">
                  <c:v>0.14900000000000013</c:v>
                </c:pt>
                <c:pt idx="62">
                  <c:v>4.1000000000000002E-2</c:v>
                </c:pt>
                <c:pt idx="63">
                  <c:v>0.17500000000000004</c:v>
                </c:pt>
                <c:pt idx="64">
                  <c:v>0.10500000000000002</c:v>
                </c:pt>
                <c:pt idx="65">
                  <c:v>0.10199999999999998</c:v>
                </c:pt>
                <c:pt idx="66">
                  <c:v>9.6000000000000002E-2</c:v>
                </c:pt>
                <c:pt idx="67">
                  <c:v>8.1000000000000003E-2</c:v>
                </c:pt>
                <c:pt idx="68">
                  <c:v>9.0000000000000024E-2</c:v>
                </c:pt>
                <c:pt idx="69">
                  <c:v>9.0000000000000024E-2</c:v>
                </c:pt>
                <c:pt idx="70">
                  <c:v>0.10500000000000002</c:v>
                </c:pt>
                <c:pt idx="71">
                  <c:v>0.10199999999999998</c:v>
                </c:pt>
                <c:pt idx="72">
                  <c:v>0.16400000000000001</c:v>
                </c:pt>
                <c:pt idx="73">
                  <c:v>0.14800000000000013</c:v>
                </c:pt>
                <c:pt idx="74">
                  <c:v>0.14900000000000013</c:v>
                </c:pt>
                <c:pt idx="75">
                  <c:v>0.15200000000000014</c:v>
                </c:pt>
                <c:pt idx="76">
                  <c:v>0.17</c:v>
                </c:pt>
                <c:pt idx="77">
                  <c:v>0.17200000000000001</c:v>
                </c:pt>
                <c:pt idx="78">
                  <c:v>0.12400000000000007</c:v>
                </c:pt>
                <c:pt idx="79">
                  <c:v>0.11</c:v>
                </c:pt>
                <c:pt idx="80">
                  <c:v>0.11899999999999998</c:v>
                </c:pt>
                <c:pt idx="81">
                  <c:v>0.15000000000000013</c:v>
                </c:pt>
                <c:pt idx="82">
                  <c:v>0.10100000000000002</c:v>
                </c:pt>
                <c:pt idx="83">
                  <c:v>0.114</c:v>
                </c:pt>
              </c:numCache>
            </c:numRef>
          </c:val>
        </c:ser>
        <c:marker val="1"/>
        <c:axId val="149531648"/>
        <c:axId val="149558400"/>
      </c:lineChart>
      <c:dateAx>
        <c:axId val="1495316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SMPL_COLL_DT</a:t>
                </a:r>
                <a:endParaRPr/>
              </a:p>
            </c:rich>
          </c:tx>
          <c:layout/>
        </c:title>
        <c:numFmt formatCode="m/d/yy" sourceLinked="0"/>
        <c:tickLblPos val="nextTo"/>
        <c:crossAx val="149558400"/>
        <c:crosses val="autoZero"/>
        <c:auto val="1"/>
        <c:lblOffset val="100"/>
      </c:dateAx>
      <c:valAx>
        <c:axId val="14955840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TP-T (mg/L)</a:t>
                </a:r>
                <a:endParaRPr/>
              </a:p>
            </c:rich>
          </c:tx>
          <c:layout/>
        </c:title>
        <c:numFmt formatCode="General" sourceLinked="1"/>
        <c:tickLblPos val="nextTo"/>
        <c:crossAx val="149531648"/>
        <c:crosses val="autoZero"/>
        <c:crossBetween val="between"/>
      </c:valAx>
    </c:plotArea>
    <c:plotVisOnly val="1"/>
  </c:chart>
  <c:spPr>
    <a:solidFill>
      <a:schemeClr val="bg1"/>
    </a:solidFill>
  </c:spPr>
  <c:txPr>
    <a:bodyPr/>
    <a:lstStyle/>
    <a:p>
      <a:pPr>
        <a:defRPr sz="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7609B-1345-49B1-9499-3586EA7178FB}" type="datetimeFigureOut">
              <a:rPr lang="en-US" smtClean="0"/>
              <a:pPr/>
              <a:t>7/20/2011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35335-6EB5-4F73-804D-482A16FBD2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35335-6EB5-4F73-804D-482A16FBD23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35335-6EB5-4F73-804D-482A16FBD23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35335-6EB5-4F73-804D-482A16FBD23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35335-6EB5-4F73-804D-482A16FBD23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35335-6EB5-4F73-804D-482A16FBD23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35335-6EB5-4F73-804D-482A16FBD23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>
              <a:defRPr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I:\Janet Sloane\aquabg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7" name="Picture 7" descr="I:\Janet Sloane\aquabg.png"/>
          <p:cNvPicPr>
            <a:picLocks noChangeAspect="1" noChangeArrowheads="1"/>
          </p:cNvPicPr>
          <p:nvPr userDrawn="1"/>
        </p:nvPicPr>
        <p:blipFill>
          <a:blip r:embed="rId13" cstate="print"/>
          <a:srcRect b="3333"/>
          <a:stretch>
            <a:fillRect/>
          </a:stretch>
        </p:blipFill>
        <p:spPr bwMode="auto">
          <a:xfrm>
            <a:off x="0" y="228600"/>
            <a:ext cx="91440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FF66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FF6600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FF6600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FF6600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FF6600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rgbClr val="FF6600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rgbClr val="FF6600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rgbClr val="FF6600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rgbClr val="FF6600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itchFamily="2" charset="2"/>
        <a:buChar char="v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Wingdings" pitchFamily="2" charset="2"/>
        <a:buChar char="§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55000"/>
        <a:buFont typeface="Wingdings" pitchFamily="2" charset="2"/>
        <a:buChar char="§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TP Status</a:t>
            </a:r>
            <a:b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</a:br>
            <a: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Lake Jesup and Main Tributaries</a:t>
            </a:r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Y11_WQ_Stations_Basic.jpg"/>
          <p:cNvPicPr>
            <a:picLocks noChangeAspect="1"/>
          </p:cNvPicPr>
          <p:nvPr/>
        </p:nvPicPr>
        <p:blipFill>
          <a:blip r:embed="rId3" cstate="print"/>
          <a:srcRect l="38790" t="33740" r="31202" b="49593"/>
          <a:stretch>
            <a:fillRect/>
          </a:stretch>
        </p:blipFill>
        <p:spPr>
          <a:xfrm>
            <a:off x="2057400" y="1828800"/>
            <a:ext cx="5088740" cy="365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Quality Sampling Sites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3734197" y="5409803"/>
            <a:ext cx="761206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76600" y="5715000"/>
            <a:ext cx="2494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Howell Creek T-6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9200" y="5410200"/>
            <a:ext cx="21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Gee Creek T-9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2591594" y="5028406"/>
            <a:ext cx="9144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>
            <a:off x="1676400" y="4114800"/>
            <a:ext cx="9144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0" y="3581400"/>
            <a:ext cx="21121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Soldiers Creek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T-10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5400000" flipH="1" flipV="1">
            <a:off x="2705100" y="2781300"/>
            <a:ext cx="20574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828800" y="1295400"/>
            <a:ext cx="5225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Six-Mile Creek/Sanford Ave Canal T-3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572000" y="4495800"/>
            <a:ext cx="27432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657600" y="4191000"/>
            <a:ext cx="36576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096000" y="2895600"/>
            <a:ext cx="12192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391400" y="1905000"/>
            <a:ext cx="15719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 In-Lake </a:t>
            </a:r>
          </a:p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Sites</a:t>
            </a:r>
          </a:p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OW-2</a:t>
            </a:r>
          </a:p>
          <a:p>
            <a:endParaRPr lang="en-US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391400" y="3962400"/>
            <a:ext cx="121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OW-6</a:t>
            </a:r>
          </a:p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OW-4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3429000" y="3962401"/>
            <a:ext cx="1330113" cy="558800"/>
          </a:xfrm>
          <a:custGeom>
            <a:avLst/>
            <a:gdLst>
              <a:gd name="connsiteX0" fmla="*/ 0 w 1381760"/>
              <a:gd name="connsiteY0" fmla="*/ 57573 h 245533"/>
              <a:gd name="connsiteX1" fmla="*/ 457200 w 1381760"/>
              <a:gd name="connsiteY1" fmla="*/ 27093 h 245533"/>
              <a:gd name="connsiteX2" fmla="*/ 762000 w 1381760"/>
              <a:gd name="connsiteY2" fmla="*/ 220133 h 245533"/>
              <a:gd name="connsiteX3" fmla="*/ 1117600 w 1381760"/>
              <a:gd name="connsiteY3" fmla="*/ 179493 h 245533"/>
              <a:gd name="connsiteX4" fmla="*/ 1381760 w 1381760"/>
              <a:gd name="connsiteY4" fmla="*/ 67733 h 245533"/>
              <a:gd name="connsiteX5" fmla="*/ 1381760 w 1381760"/>
              <a:gd name="connsiteY5" fmla="*/ 67733 h 245533"/>
              <a:gd name="connsiteX6" fmla="*/ 1381760 w 1381760"/>
              <a:gd name="connsiteY6" fmla="*/ 67733 h 245533"/>
              <a:gd name="connsiteX7" fmla="*/ 1381760 w 1381760"/>
              <a:gd name="connsiteY7" fmla="*/ 67733 h 245533"/>
              <a:gd name="connsiteX0" fmla="*/ 0 w 1381760"/>
              <a:gd name="connsiteY0" fmla="*/ 243840 h 431800"/>
              <a:gd name="connsiteX1" fmla="*/ 370840 w 1381760"/>
              <a:gd name="connsiteY1" fmla="*/ 5080 h 431800"/>
              <a:gd name="connsiteX2" fmla="*/ 457200 w 1381760"/>
              <a:gd name="connsiteY2" fmla="*/ 213360 h 431800"/>
              <a:gd name="connsiteX3" fmla="*/ 762000 w 1381760"/>
              <a:gd name="connsiteY3" fmla="*/ 406400 h 431800"/>
              <a:gd name="connsiteX4" fmla="*/ 1117600 w 1381760"/>
              <a:gd name="connsiteY4" fmla="*/ 365760 h 431800"/>
              <a:gd name="connsiteX5" fmla="*/ 1381760 w 1381760"/>
              <a:gd name="connsiteY5" fmla="*/ 254000 h 431800"/>
              <a:gd name="connsiteX6" fmla="*/ 1381760 w 1381760"/>
              <a:gd name="connsiteY6" fmla="*/ 254000 h 431800"/>
              <a:gd name="connsiteX7" fmla="*/ 1381760 w 1381760"/>
              <a:gd name="connsiteY7" fmla="*/ 254000 h 431800"/>
              <a:gd name="connsiteX8" fmla="*/ 1381760 w 1381760"/>
              <a:gd name="connsiteY8" fmla="*/ 254000 h 431800"/>
              <a:gd name="connsiteX0" fmla="*/ 0 w 1381760"/>
              <a:gd name="connsiteY0" fmla="*/ 46567 h 234527"/>
              <a:gd name="connsiteX1" fmla="*/ 218440 w 1381760"/>
              <a:gd name="connsiteY1" fmla="*/ 112607 h 234527"/>
              <a:gd name="connsiteX2" fmla="*/ 457200 w 1381760"/>
              <a:gd name="connsiteY2" fmla="*/ 16087 h 234527"/>
              <a:gd name="connsiteX3" fmla="*/ 762000 w 1381760"/>
              <a:gd name="connsiteY3" fmla="*/ 209127 h 234527"/>
              <a:gd name="connsiteX4" fmla="*/ 1117600 w 1381760"/>
              <a:gd name="connsiteY4" fmla="*/ 168487 h 234527"/>
              <a:gd name="connsiteX5" fmla="*/ 1381760 w 1381760"/>
              <a:gd name="connsiteY5" fmla="*/ 56727 h 234527"/>
              <a:gd name="connsiteX6" fmla="*/ 1381760 w 1381760"/>
              <a:gd name="connsiteY6" fmla="*/ 56727 h 234527"/>
              <a:gd name="connsiteX7" fmla="*/ 1381760 w 1381760"/>
              <a:gd name="connsiteY7" fmla="*/ 56727 h 234527"/>
              <a:gd name="connsiteX8" fmla="*/ 1381760 w 1381760"/>
              <a:gd name="connsiteY8" fmla="*/ 56727 h 234527"/>
              <a:gd name="connsiteX0" fmla="*/ 166793 w 1177713"/>
              <a:gd name="connsiteY0" fmla="*/ 1693 h 428413"/>
              <a:gd name="connsiteX1" fmla="*/ 14393 w 1177713"/>
              <a:gd name="connsiteY1" fmla="*/ 306493 h 428413"/>
              <a:gd name="connsiteX2" fmla="*/ 253153 w 1177713"/>
              <a:gd name="connsiteY2" fmla="*/ 209973 h 428413"/>
              <a:gd name="connsiteX3" fmla="*/ 557953 w 1177713"/>
              <a:gd name="connsiteY3" fmla="*/ 403013 h 428413"/>
              <a:gd name="connsiteX4" fmla="*/ 913553 w 1177713"/>
              <a:gd name="connsiteY4" fmla="*/ 362373 h 428413"/>
              <a:gd name="connsiteX5" fmla="*/ 1177713 w 1177713"/>
              <a:gd name="connsiteY5" fmla="*/ 250613 h 428413"/>
              <a:gd name="connsiteX6" fmla="*/ 1177713 w 1177713"/>
              <a:gd name="connsiteY6" fmla="*/ 250613 h 428413"/>
              <a:gd name="connsiteX7" fmla="*/ 1177713 w 1177713"/>
              <a:gd name="connsiteY7" fmla="*/ 250613 h 428413"/>
              <a:gd name="connsiteX8" fmla="*/ 1177713 w 1177713"/>
              <a:gd name="connsiteY8" fmla="*/ 250613 h 428413"/>
              <a:gd name="connsiteX0" fmla="*/ 319193 w 1330113"/>
              <a:gd name="connsiteY0" fmla="*/ 1693 h 428413"/>
              <a:gd name="connsiteX1" fmla="*/ 14393 w 1330113"/>
              <a:gd name="connsiteY1" fmla="*/ 230293 h 428413"/>
              <a:gd name="connsiteX2" fmla="*/ 405553 w 1330113"/>
              <a:gd name="connsiteY2" fmla="*/ 209973 h 428413"/>
              <a:gd name="connsiteX3" fmla="*/ 710353 w 1330113"/>
              <a:gd name="connsiteY3" fmla="*/ 403013 h 428413"/>
              <a:gd name="connsiteX4" fmla="*/ 1065953 w 1330113"/>
              <a:gd name="connsiteY4" fmla="*/ 362373 h 428413"/>
              <a:gd name="connsiteX5" fmla="*/ 1330113 w 1330113"/>
              <a:gd name="connsiteY5" fmla="*/ 250613 h 428413"/>
              <a:gd name="connsiteX6" fmla="*/ 1330113 w 1330113"/>
              <a:gd name="connsiteY6" fmla="*/ 250613 h 428413"/>
              <a:gd name="connsiteX7" fmla="*/ 1330113 w 1330113"/>
              <a:gd name="connsiteY7" fmla="*/ 250613 h 428413"/>
              <a:gd name="connsiteX8" fmla="*/ 1330113 w 1330113"/>
              <a:gd name="connsiteY8" fmla="*/ 250613 h 428413"/>
              <a:gd name="connsiteX0" fmla="*/ 319193 w 1330113"/>
              <a:gd name="connsiteY0" fmla="*/ 1693 h 558800"/>
              <a:gd name="connsiteX1" fmla="*/ 14393 w 1330113"/>
              <a:gd name="connsiteY1" fmla="*/ 230293 h 558800"/>
              <a:gd name="connsiteX2" fmla="*/ 405553 w 1330113"/>
              <a:gd name="connsiteY2" fmla="*/ 209973 h 558800"/>
              <a:gd name="connsiteX3" fmla="*/ 710353 w 1330113"/>
              <a:gd name="connsiteY3" fmla="*/ 403013 h 558800"/>
              <a:gd name="connsiteX4" fmla="*/ 1066800 w 1330113"/>
              <a:gd name="connsiteY4" fmla="*/ 533400 h 558800"/>
              <a:gd name="connsiteX5" fmla="*/ 1330113 w 1330113"/>
              <a:gd name="connsiteY5" fmla="*/ 250613 h 558800"/>
              <a:gd name="connsiteX6" fmla="*/ 1330113 w 1330113"/>
              <a:gd name="connsiteY6" fmla="*/ 250613 h 558800"/>
              <a:gd name="connsiteX7" fmla="*/ 1330113 w 1330113"/>
              <a:gd name="connsiteY7" fmla="*/ 250613 h 558800"/>
              <a:gd name="connsiteX8" fmla="*/ 1330113 w 1330113"/>
              <a:gd name="connsiteY8" fmla="*/ 250613 h 5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0113" h="558800">
                <a:moveTo>
                  <a:pt x="319193" y="1693"/>
                </a:moveTo>
                <a:cubicBezTo>
                  <a:pt x="319193" y="0"/>
                  <a:pt x="0" y="195580"/>
                  <a:pt x="14393" y="230293"/>
                </a:cubicBezTo>
                <a:cubicBezTo>
                  <a:pt x="28786" y="265006"/>
                  <a:pt x="289560" y="181186"/>
                  <a:pt x="405553" y="209973"/>
                </a:cubicBezTo>
                <a:cubicBezTo>
                  <a:pt x="521546" y="238760"/>
                  <a:pt x="600145" y="349109"/>
                  <a:pt x="710353" y="403013"/>
                </a:cubicBezTo>
                <a:cubicBezTo>
                  <a:pt x="820561" y="456917"/>
                  <a:pt x="963507" y="558800"/>
                  <a:pt x="1066800" y="533400"/>
                </a:cubicBezTo>
                <a:cubicBezTo>
                  <a:pt x="1170093" y="508000"/>
                  <a:pt x="1286227" y="297744"/>
                  <a:pt x="1330113" y="250613"/>
                </a:cubicBezTo>
                <a:lnTo>
                  <a:pt x="1330113" y="250613"/>
                </a:lnTo>
                <a:lnTo>
                  <a:pt x="1330113" y="250613"/>
                </a:lnTo>
                <a:lnTo>
                  <a:pt x="1330113" y="250613"/>
                </a:lnTo>
              </a:path>
            </a:pathLst>
          </a:custGeom>
          <a:ln w="76200">
            <a:solidFill>
              <a:srgbClr val="FF6600">
                <a:alpha val="67843"/>
              </a:srgb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/>
        </p:nvGraphicFramePr>
        <p:xfrm>
          <a:off x="762000" y="762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/>
              <a:t>Lake Jesup near Site 10 OW-2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5334000"/>
            <a:ext cx="3925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Increase  (p = 0)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96-00: 0.150 mg/L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08-11: 0.176 mg/L</a:t>
            </a:r>
          </a:p>
        </p:txBody>
      </p:sp>
      <p:graphicFrame>
        <p:nvGraphicFramePr>
          <p:cNvPr id="12" name="Chart 11"/>
          <p:cNvGraphicFramePr/>
          <p:nvPr/>
        </p:nvGraphicFramePr>
        <p:xfrm>
          <a:off x="762000" y="3048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447800" y="1856232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447800" y="4114800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/>
              <a:t>Lake Jesup near Site 10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25878" y="1828800"/>
            <a:ext cx="40554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u="sng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Increase  (p = 0)</a:t>
            </a:r>
          </a:p>
          <a:p>
            <a:pPr algn="ctr"/>
            <a:r>
              <a:rPr lang="en-US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96-00: 0.150 mg/L</a:t>
            </a:r>
          </a:p>
          <a:p>
            <a:pPr algn="ctr"/>
            <a:r>
              <a:rPr lang="en-US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</a:t>
            </a:r>
            <a:r>
              <a:rPr lang="en-US" b="1" i="1" u="sng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08-11</a:t>
            </a:r>
            <a:r>
              <a:rPr lang="en-US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: 0.176 mg/L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60295" y="3352800"/>
            <a:ext cx="46244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Decrease  (p = 0)</a:t>
            </a:r>
          </a:p>
          <a:p>
            <a:pPr algn="ctr"/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96-00: 0.150 mg/L</a:t>
            </a:r>
          </a:p>
          <a:p>
            <a:pPr algn="ctr"/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</a:t>
            </a:r>
            <a:r>
              <a:rPr lang="en-US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11/09-11</a:t>
            </a:r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: 0.145 mg/L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0800" y="838200"/>
            <a:ext cx="38699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More Recent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772400" cy="4572000"/>
          </a:xfrm>
        </p:spPr>
        <p:txBody>
          <a:bodyPr/>
          <a:lstStyle/>
          <a:p>
            <a:r>
              <a:rPr lang="en-US" sz="2400" dirty="0" smtClean="0"/>
              <a:t>TP concentration increase at Soldiers and Gee Creeks and in the lake</a:t>
            </a:r>
          </a:p>
          <a:p>
            <a:r>
              <a:rPr lang="en-US" sz="2400" dirty="0" smtClean="0"/>
              <a:t>Decrease at Howell Creek and Six Mile Creek at Sanford Avenue Canal</a:t>
            </a:r>
          </a:p>
          <a:p>
            <a:r>
              <a:rPr lang="en-US" sz="2400" dirty="0" smtClean="0"/>
              <a:t>Decrease near Site 10 in last two years </a:t>
            </a:r>
          </a:p>
          <a:p>
            <a:r>
              <a:rPr lang="en-US" sz="2400" dirty="0" smtClean="0"/>
              <a:t>TN trends not reviewed at this time because no meaningful decrease in TP concentrations</a:t>
            </a:r>
          </a:p>
          <a:p>
            <a:r>
              <a:rPr lang="en-US" sz="2400" dirty="0" smtClean="0"/>
              <a:t>Not enough discharge data coincides with concentration data time periods to accurately assess load changes</a:t>
            </a:r>
          </a:p>
          <a:p>
            <a:r>
              <a:rPr lang="en-US" sz="2400" dirty="0" smtClean="0"/>
              <a:t>Lake stage data indicates significantly lower levels between 2007 and 2011 than between 1996 and 2000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Y11_WQ_Stations_Basic.jpg"/>
          <p:cNvPicPr>
            <a:picLocks noChangeAspect="1"/>
          </p:cNvPicPr>
          <p:nvPr/>
        </p:nvPicPr>
        <p:blipFill>
          <a:blip r:embed="rId2" cstate="print"/>
          <a:srcRect l="38790" t="33740" r="31202" b="49593"/>
          <a:stretch>
            <a:fillRect/>
          </a:stretch>
        </p:blipFill>
        <p:spPr>
          <a:xfrm>
            <a:off x="2057400" y="1828800"/>
            <a:ext cx="5088740" cy="365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Quality Sampling Sites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3734197" y="5409803"/>
            <a:ext cx="761206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76600" y="5715000"/>
            <a:ext cx="2494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Howell Creek T-6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9200" y="5410200"/>
            <a:ext cx="21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Gee Creek T-9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2591594" y="5028406"/>
            <a:ext cx="9144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>
            <a:off x="1676400" y="4114800"/>
            <a:ext cx="9144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0" y="3581400"/>
            <a:ext cx="21121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Soldiers Creek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T-10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5400000" flipH="1" flipV="1">
            <a:off x="2705100" y="2781300"/>
            <a:ext cx="20574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828800" y="1295400"/>
            <a:ext cx="5225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Six-Mile Creek/Sanford Ave Canal T-3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572000" y="4495800"/>
            <a:ext cx="27432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657600" y="4191000"/>
            <a:ext cx="36576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096000" y="2895600"/>
            <a:ext cx="1219200" cy="1588"/>
          </a:xfrm>
          <a:prstGeom prst="straightConnector1">
            <a:avLst/>
          </a:prstGeom>
          <a:ln w="57150"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391400" y="1905000"/>
            <a:ext cx="15719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3 In-Lake </a:t>
            </a:r>
          </a:p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Sites</a:t>
            </a:r>
          </a:p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OW-2</a:t>
            </a:r>
          </a:p>
          <a:p>
            <a:endParaRPr lang="en-US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391400" y="3962400"/>
            <a:ext cx="121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OW-6</a:t>
            </a:r>
          </a:p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OW-4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TP Data</a:t>
            </a:r>
            <a:br>
              <a:rPr lang="en-US" dirty="0" smtClean="0"/>
            </a:br>
            <a:r>
              <a:rPr lang="en-US" dirty="0" smtClean="0"/>
              <a:t>Comparing Two Time Periods</a:t>
            </a:r>
            <a:br>
              <a:rPr lang="en-US" dirty="0" smtClean="0"/>
            </a:br>
            <a:r>
              <a:rPr lang="en-US" dirty="0" smtClean="0"/>
              <a:t>1996-2000</a:t>
            </a:r>
            <a:br>
              <a:rPr lang="en-US" dirty="0" smtClean="0"/>
            </a:br>
            <a:r>
              <a:rPr lang="en-US" dirty="0" smtClean="0"/>
              <a:t>and</a:t>
            </a:r>
            <a:br>
              <a:rPr lang="en-US" dirty="0" smtClean="0"/>
            </a:br>
            <a:r>
              <a:rPr lang="en-US" dirty="0" smtClean="0"/>
              <a:t>2008-2011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Howell Creek T-6 at CR434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5334000"/>
            <a:ext cx="3925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Large Decrease  (p = 0)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96-00: 0.134 mg/L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08-11: 0.088 mg/L</a:t>
            </a:r>
          </a:p>
        </p:txBody>
      </p:sp>
      <p:graphicFrame>
        <p:nvGraphicFramePr>
          <p:cNvPr id="12" name="Chart 11"/>
          <p:cNvGraphicFramePr/>
          <p:nvPr/>
        </p:nvGraphicFramePr>
        <p:xfrm>
          <a:off x="762000" y="3048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762000" y="762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447800" y="1905000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447800" y="4315968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/>
          <p:nvPr/>
        </p:nvGraphicFramePr>
        <p:xfrm>
          <a:off x="762000" y="3048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Soldiers Creek T-10 at CR419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5334000"/>
            <a:ext cx="3925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Increase  (p = 0)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96-00: 0.138 mg/L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08-11: 0.158 mg/L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47800" y="4023360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hart 8"/>
          <p:cNvGraphicFramePr/>
          <p:nvPr/>
        </p:nvGraphicFramePr>
        <p:xfrm>
          <a:off x="762000" y="762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447800" y="1773936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Gee Creek T-9 at CR419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762000" y="762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762000" y="3048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66800" y="5334000"/>
            <a:ext cx="3925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Small Increase  (p = 0)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96-00: 0.118 mg/L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08-11: 0.120 mg/L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447800" y="1792224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447800" y="4069080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sz="3200" dirty="0" smtClean="0"/>
              <a:t>Six-Mile Creek at Sanford Ave Canal T-3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5334000"/>
            <a:ext cx="3925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Decrease  (p = 0)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96-00: 0.177 mg/L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08-11: 0.167 mg/L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762000" y="762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447800" y="1719072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Chart 9"/>
          <p:cNvGraphicFramePr/>
          <p:nvPr/>
        </p:nvGraphicFramePr>
        <p:xfrm>
          <a:off x="762000" y="3048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1447800" y="4038600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/>
        </p:nvGraphicFramePr>
        <p:xfrm>
          <a:off x="762000" y="762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sz="3000" dirty="0" smtClean="0"/>
              <a:t>Lake Jesup near Soldier/Gee Creek OW-6</a:t>
            </a:r>
            <a:endParaRPr lang="en-US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5334000"/>
            <a:ext cx="3925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Increase  (p = 0)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96-00: 0.146 mg/L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08-11: 0.156 mg/L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762000" y="3048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1447800" y="1752600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447800" y="4023360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/>
        </p:nvGraphicFramePr>
        <p:xfrm>
          <a:off x="762000" y="762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/>
              <a:t>Lake Jesup near Howell Creek OW-4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5334000"/>
            <a:ext cx="3925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Increase  (p = 0)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96-00: 0.150 mg/L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Average 08-11: 0.167 mg/L</a:t>
            </a:r>
          </a:p>
        </p:txBody>
      </p:sp>
      <p:graphicFrame>
        <p:nvGraphicFramePr>
          <p:cNvPr id="12" name="Chart 11"/>
          <p:cNvGraphicFramePr/>
          <p:nvPr/>
        </p:nvGraphicFramePr>
        <p:xfrm>
          <a:off x="762000" y="3048000"/>
          <a:ext cx="7629525" cy="2266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447800" y="1676400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447800" y="3962400"/>
            <a:ext cx="6705600" cy="0"/>
          </a:xfrm>
          <a:prstGeom prst="line">
            <a:avLst/>
          </a:prstGeom>
          <a:ln w="1905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1865</TotalTime>
  <Words>430</Words>
  <Application>Microsoft Office PowerPoint</Application>
  <PresentationFormat>On-screen Show (4:3)</PresentationFormat>
  <Paragraphs>115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TP Status Lake Jesup and Main Tributaries</vt:lpstr>
      <vt:lpstr>Water Quality Sampling Sites</vt:lpstr>
      <vt:lpstr>TP Data Comparing Two Time Periods 1996-2000 and 2008-2011</vt:lpstr>
      <vt:lpstr>Howell Creek T-6 at CR434</vt:lpstr>
      <vt:lpstr>Soldiers Creek T-10 at CR419</vt:lpstr>
      <vt:lpstr>Gee Creek T-9 at CR419</vt:lpstr>
      <vt:lpstr>Six-Mile Creek at Sanford Ave Canal T-3</vt:lpstr>
      <vt:lpstr>Lake Jesup near Soldier/Gee Creek OW-6</vt:lpstr>
      <vt:lpstr>Lake Jesup near Howell Creek OW-4</vt:lpstr>
      <vt:lpstr>Water Quality Sampling Sites</vt:lpstr>
      <vt:lpstr>Lake Jesup near Site 10 OW-2</vt:lpstr>
      <vt:lpstr>Lake Jesup near Site 10</vt:lpstr>
      <vt:lpstr>Summary</vt:lpstr>
    </vt:vector>
  </TitlesOfParts>
  <Company>sjrwmd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Jsloane</dc:creator>
  <cp:lastModifiedBy> </cp:lastModifiedBy>
  <cp:revision>210</cp:revision>
  <dcterms:created xsi:type="dcterms:W3CDTF">2007-04-27T14:42:46Z</dcterms:created>
  <dcterms:modified xsi:type="dcterms:W3CDTF">2011-07-20T18:37:23Z</dcterms:modified>
</cp:coreProperties>
</file>