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E2E73-38B4-4A23-A171-D82856B83ED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14B6D-8E63-43FD-9927-0E382113DF8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C14B6D-8E63-43FD-9927-0E382113DF85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66870-20CC-49FB-BE0B-79581C75285D}" type="datetimeFigureOut">
              <a:rPr lang="en-US" smtClean="0"/>
              <a:t>10/5/2009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2062-F621-479C-80EF-B3BD5733A6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Jesup Monitoring Maps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10/6/09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sselberry Altamonte Longwo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52984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0" y="3995678"/>
            <a:ext cx="3048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5">
                    <a:lumMod val="75000"/>
                  </a:schemeClr>
                </a:solidFill>
              </a:rPr>
              <a:t>Casselberry</a:t>
            </a:r>
          </a:p>
          <a:p>
            <a:r>
              <a:rPr lang="en-US" sz="2500" b="1" dirty="0" smtClean="0">
                <a:solidFill>
                  <a:schemeClr val="accent5">
                    <a:lumMod val="75000"/>
                  </a:schemeClr>
                </a:solidFill>
              </a:rPr>
              <a:t>Longwood</a:t>
            </a:r>
          </a:p>
          <a:p>
            <a:r>
              <a:rPr lang="en-US" sz="2500" b="1" dirty="0" smtClean="0">
                <a:solidFill>
                  <a:schemeClr val="accent5">
                    <a:lumMod val="75000"/>
                  </a:schemeClr>
                </a:solidFill>
              </a:rPr>
              <a:t>Altamonte </a:t>
            </a:r>
          </a:p>
          <a:p>
            <a:r>
              <a:rPr lang="en-US" sz="2500" b="1" dirty="0" smtClean="0">
                <a:solidFill>
                  <a:schemeClr val="accent5">
                    <a:lumMod val="75000"/>
                  </a:schemeClr>
                </a:solidFill>
              </a:rPr>
              <a:t>Winter Springs</a:t>
            </a:r>
            <a:endParaRPr lang="en-US" sz="25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eneral Overvi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7653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0" y="5657671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Basin Overview</a:t>
            </a:r>
            <a:endParaRPr 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gen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0"/>
            <a:ext cx="5299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rlando Winter Park Maitland Eatonvil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0"/>
            <a:ext cx="529936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3995678"/>
            <a:ext cx="213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Orlando Winter Park</a:t>
            </a:r>
          </a:p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Maitland</a:t>
            </a:r>
          </a:p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Eatonville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vie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0"/>
            <a:ext cx="52984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10400" y="3995678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Oviedo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nford Lake Ma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7462" y="0"/>
            <a:ext cx="88765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10400" y="47244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Sanford Lake Mary</a:t>
            </a:r>
            <a:endParaRPr lang="en-US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minole Oran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0"/>
            <a:ext cx="52984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2800" y="4648200"/>
            <a:ext cx="213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Seminole</a:t>
            </a:r>
          </a:p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Orange</a:t>
            </a:r>
          </a:p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County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ter Spring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0"/>
            <a:ext cx="529848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10400" y="3962400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Winter Springs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nter Springs and L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529936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10400" y="3995678"/>
            <a:ext cx="213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</a:rPr>
              <a:t>Winter Springs Lake Jesup</a:t>
            </a: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30</Words>
  <Application>Microsoft Office PowerPoint</Application>
  <PresentationFormat>On-screen Show (4:3)</PresentationFormat>
  <Paragraphs>18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Jesup Monitoring Maps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Jesup Monitoring Maps</dc:title>
  <dc:creator>AMN</dc:creator>
  <cp:lastModifiedBy>AMN</cp:lastModifiedBy>
  <cp:revision>2</cp:revision>
  <dcterms:created xsi:type="dcterms:W3CDTF">2009-10-05T20:47:09Z</dcterms:created>
  <dcterms:modified xsi:type="dcterms:W3CDTF">2009-10-05T21:05:18Z</dcterms:modified>
</cp:coreProperties>
</file>