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charts/chart19.xml" ContentType="application/vnd.openxmlformats-officedocument.drawingml.char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41"/>
  </p:notesMasterIdLst>
  <p:handoutMasterIdLst>
    <p:handoutMasterId r:id="rId42"/>
  </p:handoutMasterIdLst>
  <p:sldIdLst>
    <p:sldId id="410" r:id="rId2"/>
    <p:sldId id="442" r:id="rId3"/>
    <p:sldId id="417" r:id="rId4"/>
    <p:sldId id="467" r:id="rId5"/>
    <p:sldId id="464" r:id="rId6"/>
    <p:sldId id="465" r:id="rId7"/>
    <p:sldId id="447" r:id="rId8"/>
    <p:sldId id="466" r:id="rId9"/>
    <p:sldId id="460" r:id="rId10"/>
    <p:sldId id="485" r:id="rId11"/>
    <p:sldId id="477" r:id="rId12"/>
    <p:sldId id="457" r:id="rId13"/>
    <p:sldId id="462" r:id="rId14"/>
    <p:sldId id="473" r:id="rId15"/>
    <p:sldId id="463" r:id="rId16"/>
    <p:sldId id="474" r:id="rId17"/>
    <p:sldId id="453" r:id="rId18"/>
    <p:sldId id="468" r:id="rId19"/>
    <p:sldId id="469" r:id="rId20"/>
    <p:sldId id="470" r:id="rId21"/>
    <p:sldId id="471" r:id="rId22"/>
    <p:sldId id="475" r:id="rId23"/>
    <p:sldId id="472" r:id="rId24"/>
    <p:sldId id="476" r:id="rId25"/>
    <p:sldId id="478" r:id="rId26"/>
    <p:sldId id="452" r:id="rId27"/>
    <p:sldId id="456" r:id="rId28"/>
    <p:sldId id="414" r:id="rId29"/>
    <p:sldId id="486" r:id="rId30"/>
    <p:sldId id="431" r:id="rId31"/>
    <p:sldId id="488" r:id="rId32"/>
    <p:sldId id="487" r:id="rId33"/>
    <p:sldId id="461" r:id="rId34"/>
    <p:sldId id="482" r:id="rId35"/>
    <p:sldId id="434" r:id="rId36"/>
    <p:sldId id="438" r:id="rId37"/>
    <p:sldId id="479" r:id="rId38"/>
    <p:sldId id="480" r:id="rId39"/>
    <p:sldId id="481" r:id="rId40"/>
  </p:sldIdLst>
  <p:sldSz cx="9144000" cy="6858000" type="screen4x3"/>
  <p:notesSz cx="6858000" cy="91805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  <p:clrMru>
    <a:srgbClr val="0000FF"/>
    <a:srgbClr val="F2F2F2"/>
    <a:srgbClr val="000000"/>
    <a:srgbClr val="CBCBCB"/>
    <a:srgbClr val="00FF00"/>
    <a:srgbClr val="D9D9D9"/>
    <a:srgbClr val="FF66CC"/>
    <a:srgbClr val="FFFFCC"/>
    <a:srgbClr val="CC66FF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306" autoAdjust="0"/>
    <p:restoredTop sz="90887" autoAdjust="0"/>
  </p:normalViewPr>
  <p:slideViewPr>
    <p:cSldViewPr>
      <p:cViewPr>
        <p:scale>
          <a:sx n="90" d="100"/>
          <a:sy n="90" d="100"/>
        </p:scale>
        <p:origin x="-1110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29.xml"/><Relationship Id="rId2" Type="http://schemas.openxmlformats.org/officeDocument/2006/relationships/slide" Target="slides/slide28.xml"/><Relationship Id="rId1" Type="http://schemas.openxmlformats.org/officeDocument/2006/relationships/slide" Target="slides/slide1.xml"/><Relationship Id="rId5" Type="http://schemas.openxmlformats.org/officeDocument/2006/relationships/slide" Target="slides/slide36.xml"/><Relationship Id="rId4" Type="http://schemas.openxmlformats.org/officeDocument/2006/relationships/slide" Target="slides/slide3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prings%20WQ%20trend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prings%20WQ%20trend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Data\FL%20springs%20&amp;%20spring-run%20streams\Springs%20phosphorus%20trend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prings%20WQ%20trend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Biology\Periphyton\Springs%20Algae\2010%20Report\Graphs%20of%20mapping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prings%20WQ%20trends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sjrwmd.com\Private\WRData\ESDATA\MSJRB%20&amp;%20OCB%20Section\MSJRB%20PROGRAM\Biology\Periphyton\Springs%20Algae\2010%20Report\Data%20for%202010%20report.xlsx" TargetMode="External"/><Relationship Id="rId1" Type="http://schemas.openxmlformats.org/officeDocument/2006/relationships/themeOverride" Target="../theme/themeOverride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sjrwmd.com\Private\WRData\ESDATA\MSJRB%20&amp;%20OCB%20Section\MSJRB%20PROGRAM\Biology\Periphyton\Springs%20Algae\2010%20Report\Data%20for%202010%20report.xlsx" TargetMode="External"/><Relationship Id="rId1" Type="http://schemas.openxmlformats.org/officeDocument/2006/relationships/themeOverride" Target="../theme/themeOverride4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\\sjrwmd.com\Private\WRData\ESDATA\MSJRB%20&amp;%20OCB%20Section\MSJRB%20PROGRAM\Biology\Periphyton\Springs%20Algae\2010%20Report\Data%20for%202010%20report.xlsx" TargetMode="External"/><Relationship Id="rId1" Type="http://schemas.openxmlformats.org/officeDocument/2006/relationships/themeOverride" Target="../theme/themeOverride5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\\sjrwmd.com\Private\WRData\ESDATA\MSJRB%20&amp;%20OCB%20Section\MSJRB%20PROGRAM\Biology\Periphyton\Springs%20Algae\2010%20Report\Data%20for%202010%20report.xlsx" TargetMode="External"/><Relationship Id="rId1" Type="http://schemas.openxmlformats.org/officeDocument/2006/relationships/themeOverride" Target="../theme/themeOverride6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prings%20WQ%20trend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sjrwmd.com\Private\WRData\ESDATA\MSJRB%20&amp;%20OCB%20Section\MSJRB%20PROGRAM\Biology\Periphyton\Springs%20Algae\2010%20Report\Data%20for%202010%20report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sjrwmd.com\Private\WRData\ESDATA\MSJRB%20&amp;%20OCB%20Section\MSJRB%20PROGRAM\Biology\Periphyton\Springs%20Algae\2010%20Report\Data%20for%202010%20report.xlsx" TargetMode="External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sjrwmd.com\Private\WRData\ESDATA\MSJRB%20&amp;%20OCB%20Section\MSJRB%20PROGRAM\Water%20Quality\WQ%20Reports\Wekiva%20BMAP%20Feb2012\Surface%20Water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'Wekiwa&amp;Rock Cond5yr'!$B$1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'Wekiwa&amp;Rock Cond5yr'!$A$2:$A$56</c:f>
              <c:numCache>
                <c:formatCode>dd\-mmm\-yy</c:formatCode>
                <c:ptCount val="55"/>
                <c:pt idx="0">
                  <c:v>38736.51458333333</c:v>
                </c:pt>
                <c:pt idx="1">
                  <c:v>38747.61041666667</c:v>
                </c:pt>
                <c:pt idx="2">
                  <c:v>38762.585416666654</c:v>
                </c:pt>
                <c:pt idx="3">
                  <c:v>38805.714583333334</c:v>
                </c:pt>
                <c:pt idx="4">
                  <c:v>38825.495138888888</c:v>
                </c:pt>
                <c:pt idx="5">
                  <c:v>38836.510416666664</c:v>
                </c:pt>
                <c:pt idx="6">
                  <c:v>38855.627083332984</c:v>
                </c:pt>
                <c:pt idx="7">
                  <c:v>38890.704861110986</c:v>
                </c:pt>
                <c:pt idx="8">
                  <c:v>38923.665277777778</c:v>
                </c:pt>
                <c:pt idx="9">
                  <c:v>38929.704861110986</c:v>
                </c:pt>
                <c:pt idx="10">
                  <c:v>38951.574305555558</c:v>
                </c:pt>
                <c:pt idx="11">
                  <c:v>38988.395833333336</c:v>
                </c:pt>
                <c:pt idx="12">
                  <c:v>39009.53125</c:v>
                </c:pt>
                <c:pt idx="13">
                  <c:v>39035.614583333336</c:v>
                </c:pt>
                <c:pt idx="14">
                  <c:v>39080.395833333336</c:v>
                </c:pt>
                <c:pt idx="15">
                  <c:v>39105.488888889013</c:v>
                </c:pt>
                <c:pt idx="16">
                  <c:v>39106.48333333333</c:v>
                </c:pt>
                <c:pt idx="17">
                  <c:v>39127.604166666584</c:v>
                </c:pt>
                <c:pt idx="18">
                  <c:v>39196.48541666667</c:v>
                </c:pt>
                <c:pt idx="19">
                  <c:v>39196.714583333334</c:v>
                </c:pt>
                <c:pt idx="20">
                  <c:v>39218.543055555558</c:v>
                </c:pt>
                <c:pt idx="21">
                  <c:v>39251.550694444893</c:v>
                </c:pt>
                <c:pt idx="22">
                  <c:v>39289.439583333326</c:v>
                </c:pt>
                <c:pt idx="23">
                  <c:v>39301.582638889013</c:v>
                </c:pt>
                <c:pt idx="24">
                  <c:v>39309.554166666654</c:v>
                </c:pt>
                <c:pt idx="25">
                  <c:v>39354.538194444613</c:v>
                </c:pt>
                <c:pt idx="26">
                  <c:v>39379.488888889013</c:v>
                </c:pt>
                <c:pt idx="27">
                  <c:v>39386.391666666575</c:v>
                </c:pt>
                <c:pt idx="28">
                  <c:v>39476.561111110976</c:v>
                </c:pt>
                <c:pt idx="29">
                  <c:v>39497.517361110986</c:v>
                </c:pt>
                <c:pt idx="30">
                  <c:v>39554.627083332984</c:v>
                </c:pt>
                <c:pt idx="31">
                  <c:v>39589.622916666594</c:v>
                </c:pt>
                <c:pt idx="32">
                  <c:v>39652.445138888892</c:v>
                </c:pt>
                <c:pt idx="33">
                  <c:v>39685.592361110976</c:v>
                </c:pt>
                <c:pt idx="34">
                  <c:v>39743</c:v>
                </c:pt>
                <c:pt idx="35">
                  <c:v>39765.431944444441</c:v>
                </c:pt>
                <c:pt idx="36">
                  <c:v>39835</c:v>
                </c:pt>
                <c:pt idx="37">
                  <c:v>39856.357638889043</c:v>
                </c:pt>
                <c:pt idx="38">
                  <c:v>39925.54791666667</c:v>
                </c:pt>
                <c:pt idx="39">
                  <c:v>39947.368055555562</c:v>
                </c:pt>
                <c:pt idx="40">
                  <c:v>40023.520833333336</c:v>
                </c:pt>
                <c:pt idx="41">
                  <c:v>40038.357638889043</c:v>
                </c:pt>
                <c:pt idx="42">
                  <c:v>40107.526388888888</c:v>
                </c:pt>
                <c:pt idx="43">
                  <c:v>40129.354166666664</c:v>
                </c:pt>
                <c:pt idx="44">
                  <c:v>40212.52847222222</c:v>
                </c:pt>
                <c:pt idx="45">
                  <c:v>40227.399305555555</c:v>
                </c:pt>
                <c:pt idx="46">
                  <c:v>40294.642361110986</c:v>
                </c:pt>
                <c:pt idx="47">
                  <c:v>40325.384722222232</c:v>
                </c:pt>
                <c:pt idx="48">
                  <c:v>40379.634027777778</c:v>
                </c:pt>
                <c:pt idx="49">
                  <c:v>40416.381944444613</c:v>
                </c:pt>
                <c:pt idx="50">
                  <c:v>40491.619444444441</c:v>
                </c:pt>
                <c:pt idx="51">
                  <c:v>40500.394444444442</c:v>
                </c:pt>
                <c:pt idx="52">
                  <c:v>40584.399305555555</c:v>
                </c:pt>
                <c:pt idx="53">
                  <c:v>40675.359027777791</c:v>
                </c:pt>
                <c:pt idx="54">
                  <c:v>40773.358333333643</c:v>
                </c:pt>
              </c:numCache>
            </c:numRef>
          </c:xVal>
          <c:yVal>
            <c:numRef>
              <c:f>'Wekiwa&amp;Rock Cond5yr'!$B$2:$B$56</c:f>
              <c:numCache>
                <c:formatCode>General</c:formatCode>
                <c:ptCount val="55"/>
                <c:pt idx="0">
                  <c:v>339</c:v>
                </c:pt>
                <c:pt idx="1">
                  <c:v>299</c:v>
                </c:pt>
                <c:pt idx="2">
                  <c:v>329</c:v>
                </c:pt>
                <c:pt idx="3">
                  <c:v>327</c:v>
                </c:pt>
                <c:pt idx="4">
                  <c:v>341</c:v>
                </c:pt>
                <c:pt idx="5">
                  <c:v>376</c:v>
                </c:pt>
                <c:pt idx="6">
                  <c:v>346</c:v>
                </c:pt>
                <c:pt idx="7">
                  <c:v>334</c:v>
                </c:pt>
                <c:pt idx="8">
                  <c:v>347</c:v>
                </c:pt>
                <c:pt idx="9">
                  <c:v>340</c:v>
                </c:pt>
                <c:pt idx="10">
                  <c:v>293</c:v>
                </c:pt>
                <c:pt idx="11">
                  <c:v>315</c:v>
                </c:pt>
                <c:pt idx="12">
                  <c:v>329</c:v>
                </c:pt>
                <c:pt idx="13">
                  <c:v>342</c:v>
                </c:pt>
                <c:pt idx="14">
                  <c:v>335</c:v>
                </c:pt>
                <c:pt idx="15">
                  <c:v>246</c:v>
                </c:pt>
                <c:pt idx="16">
                  <c:v>355</c:v>
                </c:pt>
                <c:pt idx="17">
                  <c:v>351</c:v>
                </c:pt>
                <c:pt idx="18">
                  <c:v>341</c:v>
                </c:pt>
                <c:pt idx="19">
                  <c:v>350</c:v>
                </c:pt>
                <c:pt idx="20">
                  <c:v>352</c:v>
                </c:pt>
                <c:pt idx="21">
                  <c:v>390</c:v>
                </c:pt>
                <c:pt idx="22">
                  <c:v>338</c:v>
                </c:pt>
                <c:pt idx="23">
                  <c:v>347</c:v>
                </c:pt>
                <c:pt idx="24">
                  <c:v>306</c:v>
                </c:pt>
                <c:pt idx="25">
                  <c:v>319</c:v>
                </c:pt>
                <c:pt idx="26">
                  <c:v>350</c:v>
                </c:pt>
                <c:pt idx="27">
                  <c:v>338</c:v>
                </c:pt>
                <c:pt idx="28">
                  <c:v>360</c:v>
                </c:pt>
                <c:pt idx="29">
                  <c:v>324</c:v>
                </c:pt>
                <c:pt idx="30">
                  <c:v>347</c:v>
                </c:pt>
                <c:pt idx="31">
                  <c:v>348</c:v>
                </c:pt>
                <c:pt idx="32">
                  <c:v>354</c:v>
                </c:pt>
                <c:pt idx="33">
                  <c:v>296</c:v>
                </c:pt>
                <c:pt idx="34">
                  <c:v>354</c:v>
                </c:pt>
                <c:pt idx="35">
                  <c:v>362</c:v>
                </c:pt>
                <c:pt idx="36">
                  <c:v>333</c:v>
                </c:pt>
                <c:pt idx="37">
                  <c:v>302</c:v>
                </c:pt>
                <c:pt idx="38">
                  <c:v>353</c:v>
                </c:pt>
                <c:pt idx="39">
                  <c:v>300</c:v>
                </c:pt>
                <c:pt idx="40">
                  <c:v>367</c:v>
                </c:pt>
                <c:pt idx="41">
                  <c:v>293</c:v>
                </c:pt>
                <c:pt idx="42">
                  <c:v>368</c:v>
                </c:pt>
                <c:pt idx="43">
                  <c:v>299</c:v>
                </c:pt>
                <c:pt idx="44">
                  <c:v>354</c:v>
                </c:pt>
                <c:pt idx="45">
                  <c:v>283</c:v>
                </c:pt>
                <c:pt idx="46">
                  <c:v>356</c:v>
                </c:pt>
                <c:pt idx="47">
                  <c:v>191</c:v>
                </c:pt>
                <c:pt idx="48">
                  <c:v>363</c:v>
                </c:pt>
                <c:pt idx="49">
                  <c:v>201</c:v>
                </c:pt>
                <c:pt idx="50">
                  <c:v>347</c:v>
                </c:pt>
                <c:pt idx="51">
                  <c:v>201</c:v>
                </c:pt>
                <c:pt idx="52">
                  <c:v>300</c:v>
                </c:pt>
                <c:pt idx="53">
                  <c:v>195</c:v>
                </c:pt>
                <c:pt idx="54">
                  <c:v>350</c:v>
                </c:pt>
              </c:numCache>
            </c:numRef>
          </c:yVal>
        </c:ser>
        <c:ser>
          <c:idx val="1"/>
          <c:order val="1"/>
          <c:tx>
            <c:strRef>
              <c:f>'Wekiwa&amp;Rock Cond5yr'!$E$1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'Wekiwa&amp;Rock Cond5yr'!$D$2:$D$56</c:f>
              <c:numCache>
                <c:formatCode>[$-409]d\-mmm\-yy;@</c:formatCode>
                <c:ptCount val="55"/>
                <c:pt idx="0">
                  <c:v>38736.627777777576</c:v>
                </c:pt>
                <c:pt idx="1">
                  <c:v>38747.667361110718</c:v>
                </c:pt>
                <c:pt idx="2">
                  <c:v>38762.601388888885</c:v>
                </c:pt>
                <c:pt idx="3">
                  <c:v>38805.673611110986</c:v>
                </c:pt>
                <c:pt idx="4">
                  <c:v>38825.609722222194</c:v>
                </c:pt>
                <c:pt idx="5">
                  <c:v>38836.543055555558</c:v>
                </c:pt>
                <c:pt idx="6">
                  <c:v>38855.609027777777</c:v>
                </c:pt>
                <c:pt idx="7">
                  <c:v>38890.723611110974</c:v>
                </c:pt>
                <c:pt idx="8">
                  <c:v>38923.606250000012</c:v>
                </c:pt>
                <c:pt idx="9">
                  <c:v>38929.725694444445</c:v>
                </c:pt>
                <c:pt idx="10">
                  <c:v>38951.611111110986</c:v>
                </c:pt>
                <c:pt idx="11">
                  <c:v>38988.415277777793</c:v>
                </c:pt>
                <c:pt idx="12">
                  <c:v>39009.548611111109</c:v>
                </c:pt>
                <c:pt idx="13">
                  <c:v>39035.632638888892</c:v>
                </c:pt>
                <c:pt idx="14">
                  <c:v>39080.395833333336</c:v>
                </c:pt>
                <c:pt idx="15">
                  <c:v>39105.560416666594</c:v>
                </c:pt>
                <c:pt idx="16">
                  <c:v>39106.579166666575</c:v>
                </c:pt>
                <c:pt idx="17">
                  <c:v>39127.590277777781</c:v>
                </c:pt>
                <c:pt idx="18">
                  <c:v>39196.568055555559</c:v>
                </c:pt>
                <c:pt idx="19">
                  <c:v>39196.694444444445</c:v>
                </c:pt>
                <c:pt idx="20">
                  <c:v>39218.560416666594</c:v>
                </c:pt>
                <c:pt idx="21">
                  <c:v>39251.650694444841</c:v>
                </c:pt>
                <c:pt idx="22">
                  <c:v>39289.489583333336</c:v>
                </c:pt>
                <c:pt idx="23">
                  <c:v>39301.677777777775</c:v>
                </c:pt>
                <c:pt idx="24">
                  <c:v>39309.571527777778</c:v>
                </c:pt>
                <c:pt idx="25">
                  <c:v>39354.559027777781</c:v>
                </c:pt>
                <c:pt idx="26">
                  <c:v>39379.54583333333</c:v>
                </c:pt>
                <c:pt idx="27">
                  <c:v>39386.418055555601</c:v>
                </c:pt>
                <c:pt idx="28">
                  <c:v>39476.637499999997</c:v>
                </c:pt>
                <c:pt idx="29">
                  <c:v>39497.531944444447</c:v>
                </c:pt>
                <c:pt idx="30">
                  <c:v>39554.538194444613</c:v>
                </c:pt>
                <c:pt idx="31">
                  <c:v>39589.675694444442</c:v>
                </c:pt>
                <c:pt idx="32">
                  <c:v>39652.501388888886</c:v>
                </c:pt>
                <c:pt idx="33">
                  <c:v>39685.612500000003</c:v>
                </c:pt>
                <c:pt idx="34">
                  <c:v>39743</c:v>
                </c:pt>
                <c:pt idx="35">
                  <c:v>39765.461805555555</c:v>
                </c:pt>
                <c:pt idx="36">
                  <c:v>39835</c:v>
                </c:pt>
                <c:pt idx="37">
                  <c:v>39856.382638889212</c:v>
                </c:pt>
                <c:pt idx="38">
                  <c:v>39925.602083333324</c:v>
                </c:pt>
                <c:pt idx="39">
                  <c:v>39947.392361110986</c:v>
                </c:pt>
                <c:pt idx="40">
                  <c:v>40023.56527777778</c:v>
                </c:pt>
                <c:pt idx="41">
                  <c:v>40038.381944444613</c:v>
                </c:pt>
                <c:pt idx="42">
                  <c:v>40107.580555555563</c:v>
                </c:pt>
                <c:pt idx="43">
                  <c:v>40129.368055555562</c:v>
                </c:pt>
                <c:pt idx="44">
                  <c:v>40212.581250000003</c:v>
                </c:pt>
                <c:pt idx="45">
                  <c:v>40227.427083333176</c:v>
                </c:pt>
                <c:pt idx="46">
                  <c:v>40294.579166666575</c:v>
                </c:pt>
                <c:pt idx="47">
                  <c:v>40325.414583333331</c:v>
                </c:pt>
                <c:pt idx="48">
                  <c:v>40380.6875</c:v>
                </c:pt>
                <c:pt idx="49">
                  <c:v>40416.399305555555</c:v>
                </c:pt>
                <c:pt idx="50">
                  <c:v>40491.65902777778</c:v>
                </c:pt>
                <c:pt idx="51">
                  <c:v>40500.42083333333</c:v>
                </c:pt>
                <c:pt idx="52">
                  <c:v>40584.423611110986</c:v>
                </c:pt>
                <c:pt idx="53">
                  <c:v>40675.388888889043</c:v>
                </c:pt>
                <c:pt idx="54">
                  <c:v>40773.4</c:v>
                </c:pt>
              </c:numCache>
            </c:numRef>
          </c:xVal>
          <c:yVal>
            <c:numRef>
              <c:f>'Wekiwa&amp;Rock Cond5yr'!$E$2:$E$56</c:f>
              <c:numCache>
                <c:formatCode>General</c:formatCode>
                <c:ptCount val="55"/>
                <c:pt idx="0">
                  <c:v>253</c:v>
                </c:pt>
                <c:pt idx="1">
                  <c:v>222</c:v>
                </c:pt>
                <c:pt idx="2">
                  <c:v>251</c:v>
                </c:pt>
                <c:pt idx="3">
                  <c:v>256</c:v>
                </c:pt>
                <c:pt idx="4">
                  <c:v>258</c:v>
                </c:pt>
                <c:pt idx="5">
                  <c:v>244</c:v>
                </c:pt>
                <c:pt idx="6">
                  <c:v>284</c:v>
                </c:pt>
                <c:pt idx="7">
                  <c:v>255</c:v>
                </c:pt>
                <c:pt idx="8">
                  <c:v>265</c:v>
                </c:pt>
                <c:pt idx="9">
                  <c:v>244</c:v>
                </c:pt>
                <c:pt idx="10">
                  <c:v>230</c:v>
                </c:pt>
                <c:pt idx="11">
                  <c:v>252</c:v>
                </c:pt>
                <c:pt idx="12">
                  <c:v>251</c:v>
                </c:pt>
                <c:pt idx="13">
                  <c:v>262</c:v>
                </c:pt>
                <c:pt idx="14">
                  <c:v>257</c:v>
                </c:pt>
                <c:pt idx="15">
                  <c:v>229</c:v>
                </c:pt>
                <c:pt idx="16">
                  <c:v>273</c:v>
                </c:pt>
                <c:pt idx="17">
                  <c:v>281</c:v>
                </c:pt>
                <c:pt idx="18">
                  <c:v>262</c:v>
                </c:pt>
                <c:pt idx="19">
                  <c:v>275</c:v>
                </c:pt>
                <c:pt idx="20">
                  <c:v>271</c:v>
                </c:pt>
                <c:pt idx="21">
                  <c:v>272</c:v>
                </c:pt>
                <c:pt idx="22">
                  <c:v>262</c:v>
                </c:pt>
                <c:pt idx="23">
                  <c:v>270</c:v>
                </c:pt>
                <c:pt idx="24">
                  <c:v>239</c:v>
                </c:pt>
                <c:pt idx="25">
                  <c:v>255</c:v>
                </c:pt>
                <c:pt idx="26">
                  <c:v>270</c:v>
                </c:pt>
                <c:pt idx="27">
                  <c:v>267</c:v>
                </c:pt>
                <c:pt idx="28">
                  <c:v>275</c:v>
                </c:pt>
                <c:pt idx="29">
                  <c:v>236</c:v>
                </c:pt>
                <c:pt idx="30">
                  <c:v>267</c:v>
                </c:pt>
                <c:pt idx="31">
                  <c:v>226</c:v>
                </c:pt>
                <c:pt idx="32">
                  <c:v>274</c:v>
                </c:pt>
                <c:pt idx="33">
                  <c:v>254</c:v>
                </c:pt>
                <c:pt idx="34">
                  <c:v>265</c:v>
                </c:pt>
                <c:pt idx="35">
                  <c:v>271</c:v>
                </c:pt>
                <c:pt idx="36">
                  <c:v>251</c:v>
                </c:pt>
                <c:pt idx="37">
                  <c:v>228</c:v>
                </c:pt>
                <c:pt idx="38">
                  <c:v>264</c:v>
                </c:pt>
                <c:pt idx="39">
                  <c:v>226</c:v>
                </c:pt>
                <c:pt idx="40">
                  <c:v>278</c:v>
                </c:pt>
                <c:pt idx="41">
                  <c:v>221</c:v>
                </c:pt>
                <c:pt idx="42">
                  <c:v>272</c:v>
                </c:pt>
                <c:pt idx="43">
                  <c:v>222</c:v>
                </c:pt>
                <c:pt idx="44">
                  <c:v>268</c:v>
                </c:pt>
                <c:pt idx="45">
                  <c:v>223</c:v>
                </c:pt>
                <c:pt idx="46">
                  <c:v>268</c:v>
                </c:pt>
                <c:pt idx="47">
                  <c:v>143</c:v>
                </c:pt>
                <c:pt idx="48">
                  <c:v>274</c:v>
                </c:pt>
                <c:pt idx="49">
                  <c:v>152</c:v>
                </c:pt>
                <c:pt idx="50">
                  <c:v>263</c:v>
                </c:pt>
                <c:pt idx="51">
                  <c:v>152</c:v>
                </c:pt>
                <c:pt idx="52">
                  <c:v>227</c:v>
                </c:pt>
                <c:pt idx="53">
                  <c:v>148</c:v>
                </c:pt>
                <c:pt idx="54">
                  <c:v>269</c:v>
                </c:pt>
              </c:numCache>
            </c:numRef>
          </c:yVal>
        </c:ser>
        <c:axId val="125903616"/>
        <c:axId val="125905536"/>
      </c:scatterChart>
      <c:valAx>
        <c:axId val="125903616"/>
        <c:scaling>
          <c:orientation val="minMax"/>
        </c:scaling>
        <c:axPos val="b"/>
        <c:numFmt formatCode="dd\-mmm\-yy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5905536"/>
        <c:crosses val="autoZero"/>
        <c:crossBetween val="midCat"/>
      </c:valAx>
      <c:valAx>
        <c:axId val="1259055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Field Conductivity  as  µmhos/cm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5903616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'Wekiva R Turbidity5yr'!$B$1</c:f>
              <c:strCache>
                <c:ptCount val="1"/>
                <c:pt idx="0">
                  <c:v>WR-SR46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Turbidity5yr'!$A$2:$A$58</c:f>
              <c:numCache>
                <c:formatCode>[$-409]d\-mmm\-yy;@</c:formatCode>
                <c:ptCount val="57"/>
                <c:pt idx="0">
                  <c:v>38722.416666666664</c:v>
                </c:pt>
                <c:pt idx="1">
                  <c:v>38750.385416666664</c:v>
                </c:pt>
                <c:pt idx="2">
                  <c:v>38789.416666666664</c:v>
                </c:pt>
                <c:pt idx="3">
                  <c:v>38811.354166666664</c:v>
                </c:pt>
                <c:pt idx="4">
                  <c:v>38841.364583333336</c:v>
                </c:pt>
                <c:pt idx="5">
                  <c:v>38873.385416666664</c:v>
                </c:pt>
                <c:pt idx="6">
                  <c:v>38908.385416666664</c:v>
                </c:pt>
                <c:pt idx="7">
                  <c:v>38936.364583333336</c:v>
                </c:pt>
                <c:pt idx="8">
                  <c:v>38965.395833333336</c:v>
                </c:pt>
                <c:pt idx="9">
                  <c:v>38993.361111111029</c:v>
                </c:pt>
                <c:pt idx="10">
                  <c:v>39022.416666666664</c:v>
                </c:pt>
                <c:pt idx="11">
                  <c:v>39057.371527777781</c:v>
                </c:pt>
                <c:pt idx="12">
                  <c:v>39086.385416666664</c:v>
                </c:pt>
                <c:pt idx="13">
                  <c:v>39119.385416666664</c:v>
                </c:pt>
                <c:pt idx="14">
                  <c:v>39149.38194444454</c:v>
                </c:pt>
                <c:pt idx="15">
                  <c:v>39175.364583333336</c:v>
                </c:pt>
                <c:pt idx="16">
                  <c:v>39204.375</c:v>
                </c:pt>
                <c:pt idx="17">
                  <c:v>39238.38194444454</c:v>
                </c:pt>
                <c:pt idx="18">
                  <c:v>39268.375</c:v>
                </c:pt>
                <c:pt idx="19">
                  <c:v>39294.347222222219</c:v>
                </c:pt>
                <c:pt idx="20">
                  <c:v>39331.371527777781</c:v>
                </c:pt>
                <c:pt idx="21">
                  <c:v>39358.392361111029</c:v>
                </c:pt>
                <c:pt idx="22">
                  <c:v>39393.527777777774</c:v>
                </c:pt>
                <c:pt idx="23">
                  <c:v>39420.38194444454</c:v>
                </c:pt>
                <c:pt idx="24">
                  <c:v>39450.364583333336</c:v>
                </c:pt>
                <c:pt idx="25">
                  <c:v>39512.395833333336</c:v>
                </c:pt>
                <c:pt idx="26">
                  <c:v>39539.368055555562</c:v>
                </c:pt>
                <c:pt idx="27">
                  <c:v>39573.392361111029</c:v>
                </c:pt>
                <c:pt idx="28">
                  <c:v>39604.385416666664</c:v>
                </c:pt>
                <c:pt idx="29">
                  <c:v>39637.388888889014</c:v>
                </c:pt>
                <c:pt idx="30">
                  <c:v>39665.40625000008</c:v>
                </c:pt>
                <c:pt idx="31">
                  <c:v>39694.388888889014</c:v>
                </c:pt>
                <c:pt idx="32">
                  <c:v>39722.378472222219</c:v>
                </c:pt>
                <c:pt idx="33">
                  <c:v>39757.395833333336</c:v>
                </c:pt>
                <c:pt idx="34">
                  <c:v>39785.388888889014</c:v>
                </c:pt>
                <c:pt idx="35">
                  <c:v>39819.375</c:v>
                </c:pt>
                <c:pt idx="36">
                  <c:v>39849.38194444454</c:v>
                </c:pt>
                <c:pt idx="37">
                  <c:v>39877.392361111029</c:v>
                </c:pt>
                <c:pt idx="38">
                  <c:v>39909.375</c:v>
                </c:pt>
                <c:pt idx="39">
                  <c:v>39938.368055555562</c:v>
                </c:pt>
                <c:pt idx="40">
                  <c:v>39966.371527777781</c:v>
                </c:pt>
                <c:pt idx="41">
                  <c:v>40001.371527777781</c:v>
                </c:pt>
                <c:pt idx="42">
                  <c:v>40028.354166666664</c:v>
                </c:pt>
                <c:pt idx="43">
                  <c:v>40057.416666666664</c:v>
                </c:pt>
                <c:pt idx="44">
                  <c:v>40091.388888889014</c:v>
                </c:pt>
                <c:pt idx="45">
                  <c:v>40120.392361111029</c:v>
                </c:pt>
                <c:pt idx="46">
                  <c:v>40154.392361111029</c:v>
                </c:pt>
                <c:pt idx="47">
                  <c:v>40183.388888889014</c:v>
                </c:pt>
                <c:pt idx="48">
                  <c:v>40218.395833333336</c:v>
                </c:pt>
                <c:pt idx="49">
                  <c:v>40240.395833333336</c:v>
                </c:pt>
                <c:pt idx="50">
                  <c:v>40274.402777777781</c:v>
                </c:pt>
                <c:pt idx="51">
                  <c:v>40308.399305555555</c:v>
                </c:pt>
                <c:pt idx="52">
                  <c:v>40337.388888889014</c:v>
                </c:pt>
                <c:pt idx="53">
                  <c:v>40371.395833333336</c:v>
                </c:pt>
                <c:pt idx="54">
                  <c:v>40399.409722222204</c:v>
                </c:pt>
                <c:pt idx="55">
                  <c:v>40430.395833333336</c:v>
                </c:pt>
                <c:pt idx="56">
                  <c:v>40624.4375</c:v>
                </c:pt>
              </c:numCache>
            </c:numRef>
          </c:xVal>
          <c:yVal>
            <c:numRef>
              <c:f>'Wekiva R Turbidity5yr'!$B$2:$B$58</c:f>
              <c:numCache>
                <c:formatCode>General</c:formatCode>
                <c:ptCount val="57"/>
                <c:pt idx="0">
                  <c:v>0.70000000000000062</c:v>
                </c:pt>
                <c:pt idx="1">
                  <c:v>1.1000000000000001</c:v>
                </c:pt>
                <c:pt idx="2">
                  <c:v>1.3</c:v>
                </c:pt>
                <c:pt idx="3">
                  <c:v>1.9000000000000001</c:v>
                </c:pt>
                <c:pt idx="4">
                  <c:v>1.3</c:v>
                </c:pt>
                <c:pt idx="5">
                  <c:v>1.3</c:v>
                </c:pt>
                <c:pt idx="6">
                  <c:v>1.2</c:v>
                </c:pt>
                <c:pt idx="7">
                  <c:v>0.5</c:v>
                </c:pt>
                <c:pt idx="8">
                  <c:v>1.4</c:v>
                </c:pt>
                <c:pt idx="9">
                  <c:v>1</c:v>
                </c:pt>
                <c:pt idx="10">
                  <c:v>0.35000000000000031</c:v>
                </c:pt>
                <c:pt idx="11">
                  <c:v>0.4</c:v>
                </c:pt>
                <c:pt idx="12">
                  <c:v>0.65000000000000147</c:v>
                </c:pt>
                <c:pt idx="13">
                  <c:v>0.5</c:v>
                </c:pt>
                <c:pt idx="14">
                  <c:v>0.4</c:v>
                </c:pt>
                <c:pt idx="15">
                  <c:v>1.5</c:v>
                </c:pt>
                <c:pt idx="16">
                  <c:v>0.75000000000000133</c:v>
                </c:pt>
                <c:pt idx="17">
                  <c:v>0.45</c:v>
                </c:pt>
                <c:pt idx="18">
                  <c:v>0.65000000000000147</c:v>
                </c:pt>
                <c:pt idx="19">
                  <c:v>2.5</c:v>
                </c:pt>
                <c:pt idx="20">
                  <c:v>2.2999999999999998</c:v>
                </c:pt>
                <c:pt idx="21">
                  <c:v>1.2</c:v>
                </c:pt>
                <c:pt idx="22">
                  <c:v>0.5</c:v>
                </c:pt>
                <c:pt idx="23">
                  <c:v>0.60000000000000064</c:v>
                </c:pt>
                <c:pt idx="24">
                  <c:v>1.2</c:v>
                </c:pt>
                <c:pt idx="25">
                  <c:v>0.70000000000000062</c:v>
                </c:pt>
                <c:pt idx="26">
                  <c:v>1.1000000000000001</c:v>
                </c:pt>
                <c:pt idx="27">
                  <c:v>0.75000000000000133</c:v>
                </c:pt>
                <c:pt idx="28">
                  <c:v>0.85000000000000064</c:v>
                </c:pt>
                <c:pt idx="29">
                  <c:v>0.60000000000000064</c:v>
                </c:pt>
                <c:pt idx="30">
                  <c:v>1.9000000000000001</c:v>
                </c:pt>
                <c:pt idx="31">
                  <c:v>2.6</c:v>
                </c:pt>
                <c:pt idx="32">
                  <c:v>1.2</c:v>
                </c:pt>
                <c:pt idx="33">
                  <c:v>1.2</c:v>
                </c:pt>
                <c:pt idx="34">
                  <c:v>0.65000000000000147</c:v>
                </c:pt>
                <c:pt idx="35">
                  <c:v>2.1</c:v>
                </c:pt>
                <c:pt idx="36">
                  <c:v>0.5</c:v>
                </c:pt>
                <c:pt idx="37">
                  <c:v>0.35000000000000031</c:v>
                </c:pt>
                <c:pt idx="38">
                  <c:v>0.95000000000000062</c:v>
                </c:pt>
                <c:pt idx="39">
                  <c:v>0.95000000000000062</c:v>
                </c:pt>
                <c:pt idx="40">
                  <c:v>1.9000000000000001</c:v>
                </c:pt>
                <c:pt idx="41">
                  <c:v>1.6</c:v>
                </c:pt>
                <c:pt idx="42">
                  <c:v>1.4</c:v>
                </c:pt>
                <c:pt idx="43">
                  <c:v>2.4</c:v>
                </c:pt>
                <c:pt idx="44">
                  <c:v>1.1000000000000001</c:v>
                </c:pt>
                <c:pt idx="45">
                  <c:v>1</c:v>
                </c:pt>
                <c:pt idx="46">
                  <c:v>1.4</c:v>
                </c:pt>
                <c:pt idx="47">
                  <c:v>0.85000000000000064</c:v>
                </c:pt>
                <c:pt idx="48">
                  <c:v>0.70000000000000062</c:v>
                </c:pt>
                <c:pt idx="49">
                  <c:v>0.75000000000000133</c:v>
                </c:pt>
                <c:pt idx="50">
                  <c:v>1.1000000000000001</c:v>
                </c:pt>
                <c:pt idx="51">
                  <c:v>0.60000000000000064</c:v>
                </c:pt>
                <c:pt idx="52">
                  <c:v>0.70000000000000062</c:v>
                </c:pt>
                <c:pt idx="53">
                  <c:v>1.1000000000000001</c:v>
                </c:pt>
                <c:pt idx="54">
                  <c:v>1.2</c:v>
                </c:pt>
                <c:pt idx="55">
                  <c:v>1.2</c:v>
                </c:pt>
                <c:pt idx="56">
                  <c:v>0.70000000000000062</c:v>
                </c:pt>
              </c:numCache>
            </c:numRef>
          </c:yVal>
        </c:ser>
        <c:ser>
          <c:idx val="1"/>
          <c:order val="1"/>
          <c:tx>
            <c:strRef>
              <c:f>'Wekiva R Turbidity5yr'!$E$1</c:f>
              <c:strCache>
                <c:ptCount val="1"/>
                <c:pt idx="0">
                  <c:v>WR-ULW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Turbidity5yr'!$D$2:$D$69</c:f>
              <c:numCache>
                <c:formatCode>[$-409]d\-mmm\-yy;@</c:formatCode>
                <c:ptCount val="68"/>
                <c:pt idx="0">
                  <c:v>38721.489583333336</c:v>
                </c:pt>
                <c:pt idx="1">
                  <c:v>38757.545138888891</c:v>
                </c:pt>
                <c:pt idx="2">
                  <c:v>38784.576388888891</c:v>
                </c:pt>
                <c:pt idx="3">
                  <c:v>38812.541666666584</c:v>
                </c:pt>
                <c:pt idx="4">
                  <c:v>38839.53125</c:v>
                </c:pt>
                <c:pt idx="5">
                  <c:v>38875.572916666664</c:v>
                </c:pt>
                <c:pt idx="6">
                  <c:v>38904.510416666664</c:v>
                </c:pt>
                <c:pt idx="7">
                  <c:v>38931.517361111029</c:v>
                </c:pt>
                <c:pt idx="8">
                  <c:v>38967.510416666664</c:v>
                </c:pt>
                <c:pt idx="9">
                  <c:v>38994.631944444445</c:v>
                </c:pt>
                <c:pt idx="10">
                  <c:v>39029.354166666664</c:v>
                </c:pt>
                <c:pt idx="11">
                  <c:v>39056.347222222219</c:v>
                </c:pt>
                <c:pt idx="12">
                  <c:v>39086.333333333336</c:v>
                </c:pt>
                <c:pt idx="13">
                  <c:v>39120.357638889014</c:v>
                </c:pt>
                <c:pt idx="14">
                  <c:v>39155.347222222219</c:v>
                </c:pt>
                <c:pt idx="15">
                  <c:v>39183.409722222204</c:v>
                </c:pt>
                <c:pt idx="16">
                  <c:v>39211.340277777876</c:v>
                </c:pt>
                <c:pt idx="17">
                  <c:v>39246.340277777876</c:v>
                </c:pt>
                <c:pt idx="18">
                  <c:v>39274.354166666664</c:v>
                </c:pt>
                <c:pt idx="19">
                  <c:v>39302.4375</c:v>
                </c:pt>
                <c:pt idx="20">
                  <c:v>39337.434027777781</c:v>
                </c:pt>
                <c:pt idx="21">
                  <c:v>39365.430555555562</c:v>
                </c:pt>
                <c:pt idx="22">
                  <c:v>39393.430555555562</c:v>
                </c:pt>
                <c:pt idx="23">
                  <c:v>39421.434027777781</c:v>
                </c:pt>
                <c:pt idx="24">
                  <c:v>39456.430555555562</c:v>
                </c:pt>
                <c:pt idx="25">
                  <c:v>39484.440972222219</c:v>
                </c:pt>
                <c:pt idx="26">
                  <c:v>39512.434027777781</c:v>
                </c:pt>
                <c:pt idx="27">
                  <c:v>39540.427083333234</c:v>
                </c:pt>
                <c:pt idx="28">
                  <c:v>39575.4375</c:v>
                </c:pt>
                <c:pt idx="29">
                  <c:v>39603.430555555562</c:v>
                </c:pt>
                <c:pt idx="30">
                  <c:v>39638.420138888891</c:v>
                </c:pt>
                <c:pt idx="31">
                  <c:v>39666.4375</c:v>
                </c:pt>
                <c:pt idx="32">
                  <c:v>39708.451388888891</c:v>
                </c:pt>
                <c:pt idx="33">
                  <c:v>39737.576388888891</c:v>
                </c:pt>
                <c:pt idx="34">
                  <c:v>39757.649305555555</c:v>
                </c:pt>
                <c:pt idx="35">
                  <c:v>39785.60069444454</c:v>
                </c:pt>
                <c:pt idx="36">
                  <c:v>39827.555555555562</c:v>
                </c:pt>
                <c:pt idx="37">
                  <c:v>39855.590277777781</c:v>
                </c:pt>
                <c:pt idx="38">
                  <c:v>39883.579861111029</c:v>
                </c:pt>
                <c:pt idx="39">
                  <c:v>39919.583333333336</c:v>
                </c:pt>
                <c:pt idx="40">
                  <c:v>39946.579861111029</c:v>
                </c:pt>
                <c:pt idx="41">
                  <c:v>39973.5</c:v>
                </c:pt>
                <c:pt idx="42">
                  <c:v>40008.510416666664</c:v>
                </c:pt>
                <c:pt idx="43">
                  <c:v>40036.520833333336</c:v>
                </c:pt>
                <c:pt idx="44">
                  <c:v>40065.5</c:v>
                </c:pt>
                <c:pt idx="45">
                  <c:v>40100.510416666664</c:v>
                </c:pt>
                <c:pt idx="46">
                  <c:v>40129.524305555555</c:v>
                </c:pt>
                <c:pt idx="47">
                  <c:v>40156.50694444454</c:v>
                </c:pt>
                <c:pt idx="48">
                  <c:v>40183.5</c:v>
                </c:pt>
                <c:pt idx="49">
                  <c:v>40211.545138888891</c:v>
                </c:pt>
                <c:pt idx="50">
                  <c:v>40239.482638889014</c:v>
                </c:pt>
                <c:pt idx="51">
                  <c:v>40275.510416666664</c:v>
                </c:pt>
                <c:pt idx="52">
                  <c:v>40304.510416666664</c:v>
                </c:pt>
                <c:pt idx="53">
                  <c:v>40332.510416666664</c:v>
                </c:pt>
                <c:pt idx="54">
                  <c:v>40386.510416666664</c:v>
                </c:pt>
                <c:pt idx="55">
                  <c:v>40401.541666666584</c:v>
                </c:pt>
                <c:pt idx="56">
                  <c:v>40430.50694444454</c:v>
                </c:pt>
                <c:pt idx="57">
                  <c:v>40457.534722222204</c:v>
                </c:pt>
                <c:pt idx="58">
                  <c:v>40485.50694444454</c:v>
                </c:pt>
                <c:pt idx="59">
                  <c:v>40514.534722222204</c:v>
                </c:pt>
                <c:pt idx="60">
                  <c:v>40549.510416666664</c:v>
                </c:pt>
                <c:pt idx="61">
                  <c:v>40576.552083333336</c:v>
                </c:pt>
                <c:pt idx="62">
                  <c:v>40604.517361111029</c:v>
                </c:pt>
                <c:pt idx="63">
                  <c:v>40674.503472222204</c:v>
                </c:pt>
                <c:pt idx="64">
                  <c:v>40703.552083333336</c:v>
                </c:pt>
                <c:pt idx="65">
                  <c:v>40730.513888888891</c:v>
                </c:pt>
                <c:pt idx="66">
                  <c:v>40759.555555555562</c:v>
                </c:pt>
                <c:pt idx="67">
                  <c:v>40800.517361111029</c:v>
                </c:pt>
              </c:numCache>
            </c:numRef>
          </c:xVal>
          <c:yVal>
            <c:numRef>
              <c:f>'Wekiva R Turbidity5yr'!$E$2:$E$69</c:f>
              <c:numCache>
                <c:formatCode>General</c:formatCode>
                <c:ptCount val="68"/>
                <c:pt idx="0">
                  <c:v>0.8</c:v>
                </c:pt>
                <c:pt idx="1">
                  <c:v>1</c:v>
                </c:pt>
                <c:pt idx="2">
                  <c:v>0.42000000000000032</c:v>
                </c:pt>
                <c:pt idx="3">
                  <c:v>1.43</c:v>
                </c:pt>
                <c:pt idx="4">
                  <c:v>0.8</c:v>
                </c:pt>
                <c:pt idx="5">
                  <c:v>2.8299999999999987</c:v>
                </c:pt>
                <c:pt idx="6">
                  <c:v>2.4099999999999997</c:v>
                </c:pt>
                <c:pt idx="7">
                  <c:v>0.84000000000000064</c:v>
                </c:pt>
                <c:pt idx="8">
                  <c:v>2.2599999999999998</c:v>
                </c:pt>
                <c:pt idx="9">
                  <c:v>0.44</c:v>
                </c:pt>
                <c:pt idx="10">
                  <c:v>1.5</c:v>
                </c:pt>
                <c:pt idx="11">
                  <c:v>1.34</c:v>
                </c:pt>
                <c:pt idx="12">
                  <c:v>0.98</c:v>
                </c:pt>
                <c:pt idx="13">
                  <c:v>0.48000000000000032</c:v>
                </c:pt>
                <c:pt idx="14">
                  <c:v>1.9000000000000001</c:v>
                </c:pt>
                <c:pt idx="15">
                  <c:v>1.0000000000000005E-2</c:v>
                </c:pt>
                <c:pt idx="16">
                  <c:v>0.62000000000000122</c:v>
                </c:pt>
                <c:pt idx="17">
                  <c:v>0.49000000000000032</c:v>
                </c:pt>
                <c:pt idx="18">
                  <c:v>0.39000000000000068</c:v>
                </c:pt>
                <c:pt idx="19">
                  <c:v>0.51</c:v>
                </c:pt>
                <c:pt idx="20">
                  <c:v>0.55000000000000004</c:v>
                </c:pt>
                <c:pt idx="21">
                  <c:v>0.49000000000000032</c:v>
                </c:pt>
                <c:pt idx="22">
                  <c:v>0.38000000000000067</c:v>
                </c:pt>
                <c:pt idx="23">
                  <c:v>0.43000000000000038</c:v>
                </c:pt>
                <c:pt idx="24">
                  <c:v>0.47000000000000008</c:v>
                </c:pt>
                <c:pt idx="25">
                  <c:v>0.37000000000000038</c:v>
                </c:pt>
                <c:pt idx="26">
                  <c:v>1.6800000000000024</c:v>
                </c:pt>
                <c:pt idx="27">
                  <c:v>0.54</c:v>
                </c:pt>
                <c:pt idx="28">
                  <c:v>1</c:v>
                </c:pt>
                <c:pt idx="29">
                  <c:v>1.6800000000000024</c:v>
                </c:pt>
                <c:pt idx="30">
                  <c:v>1.61</c:v>
                </c:pt>
                <c:pt idx="31">
                  <c:v>0.62000000000000122</c:v>
                </c:pt>
                <c:pt idx="32">
                  <c:v>0.46</c:v>
                </c:pt>
                <c:pt idx="33">
                  <c:v>3.5</c:v>
                </c:pt>
                <c:pt idx="34">
                  <c:v>9.3000000000000007</c:v>
                </c:pt>
                <c:pt idx="35">
                  <c:v>0.70000000000000062</c:v>
                </c:pt>
                <c:pt idx="36">
                  <c:v>0.70000000000000062</c:v>
                </c:pt>
                <c:pt idx="37">
                  <c:v>1.4</c:v>
                </c:pt>
                <c:pt idx="38">
                  <c:v>1</c:v>
                </c:pt>
                <c:pt idx="39">
                  <c:v>1.4</c:v>
                </c:pt>
                <c:pt idx="40">
                  <c:v>2.6</c:v>
                </c:pt>
                <c:pt idx="41">
                  <c:v>5.5</c:v>
                </c:pt>
                <c:pt idx="42">
                  <c:v>2.2999999999999998</c:v>
                </c:pt>
                <c:pt idx="43">
                  <c:v>1.6</c:v>
                </c:pt>
                <c:pt idx="44">
                  <c:v>1.9000000000000001</c:v>
                </c:pt>
                <c:pt idx="45">
                  <c:v>1.1000000000000001</c:v>
                </c:pt>
                <c:pt idx="46">
                  <c:v>1.7</c:v>
                </c:pt>
                <c:pt idx="47">
                  <c:v>0.60000000000000064</c:v>
                </c:pt>
                <c:pt idx="48">
                  <c:v>1.1000000000000001</c:v>
                </c:pt>
                <c:pt idx="49">
                  <c:v>1.4</c:v>
                </c:pt>
                <c:pt idx="50">
                  <c:v>1.1000000000000001</c:v>
                </c:pt>
                <c:pt idx="51">
                  <c:v>1.7</c:v>
                </c:pt>
                <c:pt idx="52">
                  <c:v>2.2999999999999998</c:v>
                </c:pt>
                <c:pt idx="53">
                  <c:v>1.4</c:v>
                </c:pt>
                <c:pt idx="54">
                  <c:v>1.2</c:v>
                </c:pt>
                <c:pt idx="55">
                  <c:v>3.7</c:v>
                </c:pt>
                <c:pt idx="56">
                  <c:v>2.2599999999999998</c:v>
                </c:pt>
                <c:pt idx="57">
                  <c:v>1.1444716453552199</c:v>
                </c:pt>
                <c:pt idx="58">
                  <c:v>1.7114485502242998</c:v>
                </c:pt>
                <c:pt idx="59">
                  <c:v>0.82144367694854858</c:v>
                </c:pt>
                <c:pt idx="60">
                  <c:v>0.601118624210358</c:v>
                </c:pt>
                <c:pt idx="61">
                  <c:v>1.9475102424621598</c:v>
                </c:pt>
                <c:pt idx="62">
                  <c:v>2.9152803421020499</c:v>
                </c:pt>
                <c:pt idx="63">
                  <c:v>2.4694778919220002</c:v>
                </c:pt>
                <c:pt idx="64">
                  <c:v>3.0692188739776598</c:v>
                </c:pt>
                <c:pt idx="65">
                  <c:v>1.1745793819427501</c:v>
                </c:pt>
                <c:pt idx="66">
                  <c:v>0.9001173973083495</c:v>
                </c:pt>
                <c:pt idx="67">
                  <c:v>0.82920473814010665</c:v>
                </c:pt>
              </c:numCache>
            </c:numRef>
          </c:yVal>
        </c:ser>
        <c:ser>
          <c:idx val="2"/>
          <c:order val="2"/>
          <c:tx>
            <c:strRef>
              <c:f>'Wekiva R Turbidity5yr'!$H$1</c:f>
              <c:strCache>
                <c:ptCount val="1"/>
                <c:pt idx="0">
                  <c:v>BWB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8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Turbidity5yr'!$G$2:$G$23</c:f>
              <c:numCache>
                <c:formatCode>m/d/yyyy\ h:mm</c:formatCode>
                <c:ptCount val="22"/>
                <c:pt idx="0">
                  <c:v>38804</c:v>
                </c:pt>
                <c:pt idx="1">
                  <c:v>38868</c:v>
                </c:pt>
                <c:pt idx="2">
                  <c:v>38987</c:v>
                </c:pt>
                <c:pt idx="3">
                  <c:v>39139</c:v>
                </c:pt>
                <c:pt idx="4">
                  <c:v>39218</c:v>
                </c:pt>
                <c:pt idx="5">
                  <c:v>39324</c:v>
                </c:pt>
                <c:pt idx="6">
                  <c:v>39428</c:v>
                </c:pt>
                <c:pt idx="7">
                  <c:v>39477</c:v>
                </c:pt>
                <c:pt idx="8">
                  <c:v>39555</c:v>
                </c:pt>
                <c:pt idx="9">
                  <c:v>39699</c:v>
                </c:pt>
                <c:pt idx="10">
                  <c:v>39750</c:v>
                </c:pt>
                <c:pt idx="11">
                  <c:v>39846</c:v>
                </c:pt>
                <c:pt idx="12">
                  <c:v>39930</c:v>
                </c:pt>
                <c:pt idx="13">
                  <c:v>40016</c:v>
                </c:pt>
                <c:pt idx="14">
                  <c:v>40128</c:v>
                </c:pt>
                <c:pt idx="15">
                  <c:v>40210</c:v>
                </c:pt>
                <c:pt idx="16">
                  <c:v>40344</c:v>
                </c:pt>
                <c:pt idx="17">
                  <c:v>40409</c:v>
                </c:pt>
                <c:pt idx="18">
                  <c:v>40483</c:v>
                </c:pt>
                <c:pt idx="19">
                  <c:v>40595</c:v>
                </c:pt>
                <c:pt idx="20">
                  <c:v>40686</c:v>
                </c:pt>
                <c:pt idx="21">
                  <c:v>40777</c:v>
                </c:pt>
              </c:numCache>
            </c:numRef>
          </c:xVal>
          <c:yVal>
            <c:numRef>
              <c:f>'Wekiva R Turbidity5yr'!$H$2:$H$23</c:f>
              <c:numCache>
                <c:formatCode>General</c:formatCode>
                <c:ptCount val="22"/>
                <c:pt idx="0">
                  <c:v>0.9</c:v>
                </c:pt>
                <c:pt idx="1">
                  <c:v>0.1</c:v>
                </c:pt>
                <c:pt idx="2">
                  <c:v>0.5</c:v>
                </c:pt>
                <c:pt idx="3">
                  <c:v>0.70000000000000062</c:v>
                </c:pt>
                <c:pt idx="4">
                  <c:v>1.4</c:v>
                </c:pt>
                <c:pt idx="5">
                  <c:v>1.1000000000000001</c:v>
                </c:pt>
                <c:pt idx="6">
                  <c:v>1.2</c:v>
                </c:pt>
                <c:pt idx="7">
                  <c:v>0.85000000000000064</c:v>
                </c:pt>
                <c:pt idx="8">
                  <c:v>1.1000000000000001</c:v>
                </c:pt>
                <c:pt idx="9">
                  <c:v>0.85000000000000064</c:v>
                </c:pt>
                <c:pt idx="10">
                  <c:v>0.65000000000000147</c:v>
                </c:pt>
                <c:pt idx="11">
                  <c:v>0.55000000000000004</c:v>
                </c:pt>
                <c:pt idx="12">
                  <c:v>2.2999999999999998</c:v>
                </c:pt>
                <c:pt idx="13">
                  <c:v>1.3</c:v>
                </c:pt>
                <c:pt idx="14">
                  <c:v>0.9</c:v>
                </c:pt>
                <c:pt idx="15">
                  <c:v>0.70000000000000062</c:v>
                </c:pt>
                <c:pt idx="16">
                  <c:v>0.75000000000000133</c:v>
                </c:pt>
                <c:pt idx="17">
                  <c:v>0.60000000000000064</c:v>
                </c:pt>
                <c:pt idx="18">
                  <c:v>0.9</c:v>
                </c:pt>
                <c:pt idx="19">
                  <c:v>0.9</c:v>
                </c:pt>
                <c:pt idx="20">
                  <c:v>1.6</c:v>
                </c:pt>
                <c:pt idx="21">
                  <c:v>1.5</c:v>
                </c:pt>
              </c:numCache>
            </c:numRef>
          </c:yVal>
        </c:ser>
        <c:ser>
          <c:idx val="3"/>
          <c:order val="3"/>
          <c:tx>
            <c:strRef>
              <c:f>'Wekiva R Turbidity5yr'!$K$1</c:f>
              <c:strCache>
                <c:ptCount val="1"/>
                <c:pt idx="0">
                  <c:v>BWKL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Turbidity5yr'!$J$2:$J$21</c:f>
              <c:numCache>
                <c:formatCode>m/d/yyyy\ h:mm</c:formatCode>
                <c:ptCount val="20"/>
                <c:pt idx="0">
                  <c:v>38986</c:v>
                </c:pt>
                <c:pt idx="1">
                  <c:v>39139</c:v>
                </c:pt>
                <c:pt idx="2">
                  <c:v>39218</c:v>
                </c:pt>
                <c:pt idx="3">
                  <c:v>39324</c:v>
                </c:pt>
                <c:pt idx="4">
                  <c:v>39406</c:v>
                </c:pt>
                <c:pt idx="5">
                  <c:v>39477</c:v>
                </c:pt>
                <c:pt idx="6">
                  <c:v>39555</c:v>
                </c:pt>
                <c:pt idx="7">
                  <c:v>39699</c:v>
                </c:pt>
                <c:pt idx="8">
                  <c:v>39750</c:v>
                </c:pt>
                <c:pt idx="9">
                  <c:v>39846</c:v>
                </c:pt>
                <c:pt idx="10">
                  <c:v>39930</c:v>
                </c:pt>
                <c:pt idx="11">
                  <c:v>40016</c:v>
                </c:pt>
                <c:pt idx="12">
                  <c:v>40128</c:v>
                </c:pt>
                <c:pt idx="13">
                  <c:v>40210</c:v>
                </c:pt>
                <c:pt idx="14">
                  <c:v>40344</c:v>
                </c:pt>
                <c:pt idx="15">
                  <c:v>40409</c:v>
                </c:pt>
                <c:pt idx="16">
                  <c:v>40483</c:v>
                </c:pt>
                <c:pt idx="17">
                  <c:v>40595</c:v>
                </c:pt>
                <c:pt idx="18">
                  <c:v>40686</c:v>
                </c:pt>
                <c:pt idx="19">
                  <c:v>40777</c:v>
                </c:pt>
              </c:numCache>
            </c:numRef>
          </c:xVal>
          <c:yVal>
            <c:numRef>
              <c:f>'Wekiva R Turbidity5yr'!$K$2:$K$21</c:f>
              <c:numCache>
                <c:formatCode>General</c:formatCode>
                <c:ptCount val="20"/>
                <c:pt idx="0">
                  <c:v>0.4</c:v>
                </c:pt>
                <c:pt idx="1">
                  <c:v>0.95000000000000062</c:v>
                </c:pt>
                <c:pt idx="2">
                  <c:v>2.4</c:v>
                </c:pt>
                <c:pt idx="3">
                  <c:v>1.1000000000000001</c:v>
                </c:pt>
                <c:pt idx="4">
                  <c:v>0.95000000000000062</c:v>
                </c:pt>
                <c:pt idx="5">
                  <c:v>0.85000000000000064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1.2</c:v>
                </c:pt>
                <c:pt idx="9">
                  <c:v>0.9</c:v>
                </c:pt>
                <c:pt idx="10">
                  <c:v>1.2</c:v>
                </c:pt>
                <c:pt idx="11">
                  <c:v>1.6</c:v>
                </c:pt>
                <c:pt idx="12">
                  <c:v>0.8</c:v>
                </c:pt>
                <c:pt idx="13">
                  <c:v>0.60000000000000064</c:v>
                </c:pt>
                <c:pt idx="14">
                  <c:v>0.65000000000000147</c:v>
                </c:pt>
                <c:pt idx="15">
                  <c:v>1.3</c:v>
                </c:pt>
                <c:pt idx="16">
                  <c:v>0.60000000000000064</c:v>
                </c:pt>
                <c:pt idx="17">
                  <c:v>0.55000000000000004</c:v>
                </c:pt>
                <c:pt idx="18">
                  <c:v>1</c:v>
                </c:pt>
                <c:pt idx="19">
                  <c:v>1.4</c:v>
                </c:pt>
              </c:numCache>
            </c:numRef>
          </c:yVal>
        </c:ser>
        <c:axId val="172180992"/>
        <c:axId val="172182912"/>
      </c:scatterChart>
      <c:valAx>
        <c:axId val="172180992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182912"/>
        <c:crosses val="autoZero"/>
        <c:crossBetween val="midCat"/>
      </c:valAx>
      <c:valAx>
        <c:axId val="17218291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Turbidity  (Nephelometric Turbidity Units)  NTU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180992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'Rock Sp Run Turbidity5yr'!$B$1</c:f>
              <c:strCache>
                <c:ptCount val="1"/>
                <c:pt idx="0">
                  <c:v>RSR-SR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'Rock Sp Run Turbidity5yr'!$A$2:$A$59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Turbidity5yr'!$B$2:$B$59</c:f>
              <c:numCache>
                <c:formatCode>General</c:formatCode>
                <c:ptCount val="58"/>
                <c:pt idx="0">
                  <c:v>0.33000000000000085</c:v>
                </c:pt>
                <c:pt idx="1">
                  <c:v>0.92</c:v>
                </c:pt>
                <c:pt idx="2">
                  <c:v>0.33000000000000085</c:v>
                </c:pt>
                <c:pt idx="3">
                  <c:v>0.67000000000000171</c:v>
                </c:pt>
                <c:pt idx="4">
                  <c:v>0.38000000000000067</c:v>
                </c:pt>
                <c:pt idx="5">
                  <c:v>0.59</c:v>
                </c:pt>
                <c:pt idx="6">
                  <c:v>0.46</c:v>
                </c:pt>
                <c:pt idx="7">
                  <c:v>0.58000000000000007</c:v>
                </c:pt>
                <c:pt idx="8">
                  <c:v>0.69000000000000061</c:v>
                </c:pt>
                <c:pt idx="9">
                  <c:v>0.53</c:v>
                </c:pt>
                <c:pt idx="10">
                  <c:v>0.34</c:v>
                </c:pt>
                <c:pt idx="11">
                  <c:v>0.39000000000000068</c:v>
                </c:pt>
                <c:pt idx="12">
                  <c:v>0.37000000000000038</c:v>
                </c:pt>
                <c:pt idx="13">
                  <c:v>4.2300000000000004</c:v>
                </c:pt>
                <c:pt idx="14">
                  <c:v>0.43000000000000038</c:v>
                </c:pt>
                <c:pt idx="15">
                  <c:v>0.52</c:v>
                </c:pt>
                <c:pt idx="16">
                  <c:v>0.47000000000000008</c:v>
                </c:pt>
                <c:pt idx="17">
                  <c:v>1.56</c:v>
                </c:pt>
                <c:pt idx="18">
                  <c:v>0.48000000000000032</c:v>
                </c:pt>
                <c:pt idx="19">
                  <c:v>1</c:v>
                </c:pt>
                <c:pt idx="20">
                  <c:v>1.49</c:v>
                </c:pt>
                <c:pt idx="21">
                  <c:v>1.05</c:v>
                </c:pt>
                <c:pt idx="22">
                  <c:v>1.08</c:v>
                </c:pt>
                <c:pt idx="23">
                  <c:v>0.91</c:v>
                </c:pt>
                <c:pt idx="24">
                  <c:v>2.2000000000000002</c:v>
                </c:pt>
                <c:pt idx="25">
                  <c:v>1.1000000000000001</c:v>
                </c:pt>
                <c:pt idx="26">
                  <c:v>1</c:v>
                </c:pt>
                <c:pt idx="27">
                  <c:v>0.60000000000000064</c:v>
                </c:pt>
                <c:pt idx="28">
                  <c:v>1.1000000000000001</c:v>
                </c:pt>
                <c:pt idx="29">
                  <c:v>2.7</c:v>
                </c:pt>
                <c:pt idx="30">
                  <c:v>2.4</c:v>
                </c:pt>
                <c:pt idx="31">
                  <c:v>6.1</c:v>
                </c:pt>
                <c:pt idx="32">
                  <c:v>8.7000000000000011</c:v>
                </c:pt>
                <c:pt idx="33">
                  <c:v>3.9</c:v>
                </c:pt>
                <c:pt idx="34">
                  <c:v>3.6</c:v>
                </c:pt>
                <c:pt idx="35">
                  <c:v>1.9000000000000001</c:v>
                </c:pt>
                <c:pt idx="36">
                  <c:v>1.4</c:v>
                </c:pt>
                <c:pt idx="37">
                  <c:v>1.1000000000000001</c:v>
                </c:pt>
                <c:pt idx="38">
                  <c:v>1.3</c:v>
                </c:pt>
                <c:pt idx="39">
                  <c:v>1</c:v>
                </c:pt>
                <c:pt idx="40">
                  <c:v>1.5</c:v>
                </c:pt>
                <c:pt idx="41">
                  <c:v>1.4</c:v>
                </c:pt>
                <c:pt idx="42">
                  <c:v>2.2000000000000002</c:v>
                </c:pt>
                <c:pt idx="43">
                  <c:v>1.8</c:v>
                </c:pt>
                <c:pt idx="44">
                  <c:v>1.1000000000000001</c:v>
                </c:pt>
                <c:pt idx="45">
                  <c:v>1.4</c:v>
                </c:pt>
                <c:pt idx="46">
                  <c:v>1.42</c:v>
                </c:pt>
                <c:pt idx="47">
                  <c:v>0.58389985561370972</c:v>
                </c:pt>
                <c:pt idx="48">
                  <c:v>1.1182575225830154</c:v>
                </c:pt>
                <c:pt idx="49">
                  <c:v>0.86977797746658581</c:v>
                </c:pt>
                <c:pt idx="50">
                  <c:v>0.76855397224426303</c:v>
                </c:pt>
                <c:pt idx="51">
                  <c:v>0.670363068580627</c:v>
                </c:pt>
                <c:pt idx="52">
                  <c:v>1.1875181198120124</c:v>
                </c:pt>
                <c:pt idx="53">
                  <c:v>2.0910196304321267</c:v>
                </c:pt>
                <c:pt idx="54">
                  <c:v>1.7326265573501562</c:v>
                </c:pt>
                <c:pt idx="55">
                  <c:v>1.33881187438965</c:v>
                </c:pt>
                <c:pt idx="56">
                  <c:v>0.82014042139053434</c:v>
                </c:pt>
                <c:pt idx="57">
                  <c:v>0.51830750703811601</c:v>
                </c:pt>
              </c:numCache>
            </c:numRef>
          </c:yVal>
        </c:ser>
        <c:ser>
          <c:idx val="1"/>
          <c:order val="1"/>
          <c:tx>
            <c:strRef>
              <c:f>'Rock Sp Run Turbidity5yr'!$E$1</c:f>
              <c:strCache>
                <c:ptCount val="1"/>
                <c:pt idx="0">
                  <c:v>BWKP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Turbidity5yr'!$D$2:$D$21</c:f>
              <c:numCache>
                <c:formatCode>m/d/yyyy\ h:mm</c:formatCode>
                <c:ptCount val="20"/>
                <c:pt idx="0">
                  <c:v>38986</c:v>
                </c:pt>
                <c:pt idx="1">
                  <c:v>39139</c:v>
                </c:pt>
                <c:pt idx="2">
                  <c:v>39218</c:v>
                </c:pt>
                <c:pt idx="3">
                  <c:v>39324</c:v>
                </c:pt>
                <c:pt idx="4">
                  <c:v>39406</c:v>
                </c:pt>
                <c:pt idx="5">
                  <c:v>39477</c:v>
                </c:pt>
                <c:pt idx="6">
                  <c:v>39555</c:v>
                </c:pt>
                <c:pt idx="7">
                  <c:v>39699</c:v>
                </c:pt>
                <c:pt idx="8">
                  <c:v>39750</c:v>
                </c:pt>
                <c:pt idx="9">
                  <c:v>39846</c:v>
                </c:pt>
                <c:pt idx="10">
                  <c:v>39930</c:v>
                </c:pt>
                <c:pt idx="11">
                  <c:v>40016</c:v>
                </c:pt>
                <c:pt idx="12">
                  <c:v>40128</c:v>
                </c:pt>
                <c:pt idx="13">
                  <c:v>40210</c:v>
                </c:pt>
                <c:pt idx="14">
                  <c:v>40344</c:v>
                </c:pt>
                <c:pt idx="15">
                  <c:v>40409</c:v>
                </c:pt>
                <c:pt idx="16">
                  <c:v>40483</c:v>
                </c:pt>
                <c:pt idx="17">
                  <c:v>40595</c:v>
                </c:pt>
                <c:pt idx="18">
                  <c:v>40686</c:v>
                </c:pt>
                <c:pt idx="19">
                  <c:v>40777</c:v>
                </c:pt>
              </c:numCache>
            </c:numRef>
          </c:xVal>
          <c:yVal>
            <c:numRef>
              <c:f>'Rock Sp Run Turbidity5yr'!$E$2:$E$21</c:f>
              <c:numCache>
                <c:formatCode>General</c:formatCode>
                <c:ptCount val="20"/>
                <c:pt idx="0">
                  <c:v>0.1</c:v>
                </c:pt>
                <c:pt idx="1">
                  <c:v>0.35000000000000031</c:v>
                </c:pt>
                <c:pt idx="2">
                  <c:v>0.30000000000000032</c:v>
                </c:pt>
                <c:pt idx="3">
                  <c:v>0.2</c:v>
                </c:pt>
                <c:pt idx="4">
                  <c:v>0.35000000000000031</c:v>
                </c:pt>
                <c:pt idx="5">
                  <c:v>0.5</c:v>
                </c:pt>
                <c:pt idx="6">
                  <c:v>0.15000000000000024</c:v>
                </c:pt>
                <c:pt idx="7">
                  <c:v>0.2</c:v>
                </c:pt>
                <c:pt idx="8">
                  <c:v>0.25</c:v>
                </c:pt>
                <c:pt idx="9">
                  <c:v>0.5</c:v>
                </c:pt>
                <c:pt idx="10">
                  <c:v>0.15000000000000024</c:v>
                </c:pt>
                <c:pt idx="11">
                  <c:v>0.9</c:v>
                </c:pt>
                <c:pt idx="12">
                  <c:v>0.2</c:v>
                </c:pt>
                <c:pt idx="13">
                  <c:v>0.2</c:v>
                </c:pt>
                <c:pt idx="14">
                  <c:v>0.35000000000000031</c:v>
                </c:pt>
                <c:pt idx="15">
                  <c:v>0.30000000000000032</c:v>
                </c:pt>
                <c:pt idx="16">
                  <c:v>0.2</c:v>
                </c:pt>
                <c:pt idx="17">
                  <c:v>0.2</c:v>
                </c:pt>
                <c:pt idx="18">
                  <c:v>0.2</c:v>
                </c:pt>
                <c:pt idx="19">
                  <c:v>0.15000000000000024</c:v>
                </c:pt>
              </c:numCache>
            </c:numRef>
          </c:yVal>
        </c:ser>
        <c:axId val="172198912"/>
        <c:axId val="172217472"/>
      </c:scatterChart>
      <c:valAx>
        <c:axId val="172198912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1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217472"/>
        <c:crosses val="autoZero"/>
        <c:crossBetween val="midCat"/>
      </c:valAx>
      <c:valAx>
        <c:axId val="17221747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Turbidity  (Nephelometric Turbidity Units)  NTU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198912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scatterChart>
        <c:scatterStyle val="lineMarker"/>
        <c:ser>
          <c:idx val="0"/>
          <c:order val="0"/>
          <c:tx>
            <c:strRef>
              <c:f>'Wekiva R NOx5yr'!$B$1</c:f>
              <c:strCache>
                <c:ptCount val="1"/>
                <c:pt idx="0">
                  <c:v>WR-SR46 (NOx-T)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NOx5yr'!$A$2:$A$58</c:f>
              <c:numCache>
                <c:formatCode>[$-409]d\-mmm\-yy;@</c:formatCode>
                <c:ptCount val="57"/>
                <c:pt idx="0">
                  <c:v>38722.416666666664</c:v>
                </c:pt>
                <c:pt idx="1">
                  <c:v>38750.385416666664</c:v>
                </c:pt>
                <c:pt idx="2">
                  <c:v>38789.416666666664</c:v>
                </c:pt>
                <c:pt idx="3">
                  <c:v>38811.354166666664</c:v>
                </c:pt>
                <c:pt idx="4">
                  <c:v>38841.364583333336</c:v>
                </c:pt>
                <c:pt idx="5">
                  <c:v>38873.385416666664</c:v>
                </c:pt>
                <c:pt idx="6">
                  <c:v>38908.385416666664</c:v>
                </c:pt>
                <c:pt idx="7">
                  <c:v>38936.364583333336</c:v>
                </c:pt>
                <c:pt idx="8">
                  <c:v>38965.395833333336</c:v>
                </c:pt>
                <c:pt idx="9">
                  <c:v>38993.361111111029</c:v>
                </c:pt>
                <c:pt idx="10">
                  <c:v>39022.416666666664</c:v>
                </c:pt>
                <c:pt idx="11">
                  <c:v>39057.371527777781</c:v>
                </c:pt>
                <c:pt idx="12">
                  <c:v>39086.385416666664</c:v>
                </c:pt>
                <c:pt idx="13">
                  <c:v>39119.385416666664</c:v>
                </c:pt>
                <c:pt idx="14">
                  <c:v>39149.38194444454</c:v>
                </c:pt>
                <c:pt idx="15">
                  <c:v>39175.364583333336</c:v>
                </c:pt>
                <c:pt idx="16">
                  <c:v>39204.375</c:v>
                </c:pt>
                <c:pt idx="17">
                  <c:v>39238.38194444454</c:v>
                </c:pt>
                <c:pt idx="18">
                  <c:v>39268.375</c:v>
                </c:pt>
                <c:pt idx="19">
                  <c:v>39294.347222222219</c:v>
                </c:pt>
                <c:pt idx="20">
                  <c:v>39331.371527777781</c:v>
                </c:pt>
                <c:pt idx="21">
                  <c:v>39358.392361111029</c:v>
                </c:pt>
                <c:pt idx="22">
                  <c:v>39393.527777777774</c:v>
                </c:pt>
                <c:pt idx="23">
                  <c:v>39420.38194444454</c:v>
                </c:pt>
                <c:pt idx="24">
                  <c:v>39450.364583333336</c:v>
                </c:pt>
                <c:pt idx="25">
                  <c:v>39512.395833333336</c:v>
                </c:pt>
                <c:pt idx="26">
                  <c:v>39539.368055555562</c:v>
                </c:pt>
                <c:pt idx="27">
                  <c:v>39573.392361111029</c:v>
                </c:pt>
                <c:pt idx="28">
                  <c:v>39604.385416666664</c:v>
                </c:pt>
                <c:pt idx="29">
                  <c:v>39637.388888889014</c:v>
                </c:pt>
                <c:pt idx="30">
                  <c:v>39665.40625000008</c:v>
                </c:pt>
                <c:pt idx="31">
                  <c:v>39694.388888889014</c:v>
                </c:pt>
                <c:pt idx="32">
                  <c:v>39722.378472222219</c:v>
                </c:pt>
                <c:pt idx="33">
                  <c:v>39757.395833333336</c:v>
                </c:pt>
                <c:pt idx="34">
                  <c:v>39785.388888889014</c:v>
                </c:pt>
                <c:pt idx="35">
                  <c:v>39819.375</c:v>
                </c:pt>
                <c:pt idx="36">
                  <c:v>39849.38194444454</c:v>
                </c:pt>
                <c:pt idx="37">
                  <c:v>39877.392361111029</c:v>
                </c:pt>
                <c:pt idx="38">
                  <c:v>39909.375</c:v>
                </c:pt>
                <c:pt idx="39">
                  <c:v>39938.368055555562</c:v>
                </c:pt>
                <c:pt idx="40">
                  <c:v>39966.371527777781</c:v>
                </c:pt>
                <c:pt idx="41">
                  <c:v>40001.371527777781</c:v>
                </c:pt>
                <c:pt idx="42">
                  <c:v>40028.354166666664</c:v>
                </c:pt>
                <c:pt idx="43">
                  <c:v>40057.416666666664</c:v>
                </c:pt>
                <c:pt idx="44">
                  <c:v>40091.388888889014</c:v>
                </c:pt>
                <c:pt idx="45">
                  <c:v>40120.392361111029</c:v>
                </c:pt>
                <c:pt idx="46">
                  <c:v>40154.392361111029</c:v>
                </c:pt>
                <c:pt idx="47">
                  <c:v>40183.388888889014</c:v>
                </c:pt>
                <c:pt idx="48">
                  <c:v>40218.395833333336</c:v>
                </c:pt>
                <c:pt idx="49">
                  <c:v>40240.395833333336</c:v>
                </c:pt>
                <c:pt idx="50">
                  <c:v>40274.402777777781</c:v>
                </c:pt>
                <c:pt idx="51">
                  <c:v>40308.399305555555</c:v>
                </c:pt>
                <c:pt idx="52">
                  <c:v>40337.388888889014</c:v>
                </c:pt>
                <c:pt idx="53">
                  <c:v>40371.395833333336</c:v>
                </c:pt>
                <c:pt idx="54">
                  <c:v>40399.409722222204</c:v>
                </c:pt>
                <c:pt idx="55">
                  <c:v>40430.395833333336</c:v>
                </c:pt>
                <c:pt idx="56">
                  <c:v>40624.4375</c:v>
                </c:pt>
              </c:numCache>
            </c:numRef>
          </c:xVal>
          <c:yVal>
            <c:numRef>
              <c:f>'Wekiva R NOx5yr'!$B$2:$B$58</c:f>
              <c:numCache>
                <c:formatCode>General</c:formatCode>
                <c:ptCount val="57"/>
                <c:pt idx="0">
                  <c:v>0.54</c:v>
                </c:pt>
                <c:pt idx="1">
                  <c:v>0.69000000000000061</c:v>
                </c:pt>
                <c:pt idx="2">
                  <c:v>0.44</c:v>
                </c:pt>
                <c:pt idx="3">
                  <c:v>0.42000000000000032</c:v>
                </c:pt>
                <c:pt idx="4">
                  <c:v>0.41000000000000031</c:v>
                </c:pt>
                <c:pt idx="5">
                  <c:v>0.38000000000000067</c:v>
                </c:pt>
                <c:pt idx="6">
                  <c:v>0.25</c:v>
                </c:pt>
                <c:pt idx="7">
                  <c:v>0.39000000000000068</c:v>
                </c:pt>
                <c:pt idx="8">
                  <c:v>0.29000000000000031</c:v>
                </c:pt>
                <c:pt idx="9">
                  <c:v>0.4</c:v>
                </c:pt>
                <c:pt idx="10">
                  <c:v>0.49000000000000032</c:v>
                </c:pt>
                <c:pt idx="11">
                  <c:v>0.37000000000000038</c:v>
                </c:pt>
                <c:pt idx="12">
                  <c:v>0.35000000000000031</c:v>
                </c:pt>
                <c:pt idx="13">
                  <c:v>0.37000000000000038</c:v>
                </c:pt>
                <c:pt idx="14">
                  <c:v>0.31000000000000061</c:v>
                </c:pt>
                <c:pt idx="15">
                  <c:v>0.30000000000000032</c:v>
                </c:pt>
                <c:pt idx="16">
                  <c:v>0.2</c:v>
                </c:pt>
                <c:pt idx="17">
                  <c:v>0.27</c:v>
                </c:pt>
                <c:pt idx="18">
                  <c:v>0.26</c:v>
                </c:pt>
                <c:pt idx="19">
                  <c:v>0.22</c:v>
                </c:pt>
                <c:pt idx="20">
                  <c:v>0.31000000000000061</c:v>
                </c:pt>
                <c:pt idx="21">
                  <c:v>0.27</c:v>
                </c:pt>
                <c:pt idx="22">
                  <c:v>0.36000000000000032</c:v>
                </c:pt>
                <c:pt idx="23">
                  <c:v>0.41000000000000031</c:v>
                </c:pt>
                <c:pt idx="24">
                  <c:v>0.45</c:v>
                </c:pt>
                <c:pt idx="25">
                  <c:v>0.2</c:v>
                </c:pt>
                <c:pt idx="26">
                  <c:v>0.26</c:v>
                </c:pt>
                <c:pt idx="27">
                  <c:v>0.26</c:v>
                </c:pt>
                <c:pt idx="28">
                  <c:v>0.18000000000000024</c:v>
                </c:pt>
                <c:pt idx="29">
                  <c:v>0.22</c:v>
                </c:pt>
                <c:pt idx="30">
                  <c:v>0.16</c:v>
                </c:pt>
                <c:pt idx="31">
                  <c:v>4.0000000000000096E-3</c:v>
                </c:pt>
                <c:pt idx="32">
                  <c:v>0.34</c:v>
                </c:pt>
                <c:pt idx="33">
                  <c:v>0.73000000000000065</c:v>
                </c:pt>
                <c:pt idx="34">
                  <c:v>0.55000000000000004</c:v>
                </c:pt>
                <c:pt idx="35">
                  <c:v>0.58000000000000007</c:v>
                </c:pt>
                <c:pt idx="36">
                  <c:v>0.41000000000000031</c:v>
                </c:pt>
                <c:pt idx="37">
                  <c:v>0.45</c:v>
                </c:pt>
                <c:pt idx="38">
                  <c:v>0.37000000000000038</c:v>
                </c:pt>
                <c:pt idx="39">
                  <c:v>0.32000000000000067</c:v>
                </c:pt>
                <c:pt idx="40">
                  <c:v>8.8000000000000064E-2</c:v>
                </c:pt>
                <c:pt idx="41">
                  <c:v>0.17</c:v>
                </c:pt>
                <c:pt idx="42">
                  <c:v>0.14000000000000001</c:v>
                </c:pt>
                <c:pt idx="43">
                  <c:v>0.30000000000000032</c:v>
                </c:pt>
                <c:pt idx="44">
                  <c:v>0.51</c:v>
                </c:pt>
                <c:pt idx="45">
                  <c:v>0.58000000000000007</c:v>
                </c:pt>
                <c:pt idx="46">
                  <c:v>0.21000000000000021</c:v>
                </c:pt>
                <c:pt idx="47">
                  <c:v>0.41000000000000031</c:v>
                </c:pt>
                <c:pt idx="48">
                  <c:v>0.29000000000000031</c:v>
                </c:pt>
                <c:pt idx="49">
                  <c:v>0.30000000000000032</c:v>
                </c:pt>
                <c:pt idx="50">
                  <c:v>9.4000000000000028E-2</c:v>
                </c:pt>
                <c:pt idx="51">
                  <c:v>0.26</c:v>
                </c:pt>
                <c:pt idx="52">
                  <c:v>0.29000000000000031</c:v>
                </c:pt>
                <c:pt idx="53">
                  <c:v>0.30000000000000032</c:v>
                </c:pt>
                <c:pt idx="54">
                  <c:v>0.47000000000000008</c:v>
                </c:pt>
                <c:pt idx="55">
                  <c:v>0.36000000000000032</c:v>
                </c:pt>
                <c:pt idx="56">
                  <c:v>0.32000000000000067</c:v>
                </c:pt>
              </c:numCache>
            </c:numRef>
          </c:yVal>
        </c:ser>
        <c:ser>
          <c:idx val="1"/>
          <c:order val="1"/>
          <c:tx>
            <c:strRef>
              <c:f>'Wekiva R NOx5yr'!$E$1</c:f>
              <c:strCache>
                <c:ptCount val="1"/>
                <c:pt idx="0">
                  <c:v>WR-ULW (NOx-D)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NOx5yr'!$D$2:$D$69</c:f>
              <c:numCache>
                <c:formatCode>[$-409]d\-mmm\-yy;@</c:formatCode>
                <c:ptCount val="68"/>
                <c:pt idx="0">
                  <c:v>38721.489583333336</c:v>
                </c:pt>
                <c:pt idx="1">
                  <c:v>38757.545138888891</c:v>
                </c:pt>
                <c:pt idx="2">
                  <c:v>38784.576388888891</c:v>
                </c:pt>
                <c:pt idx="3">
                  <c:v>38812.541666666584</c:v>
                </c:pt>
                <c:pt idx="4">
                  <c:v>38839.53125</c:v>
                </c:pt>
                <c:pt idx="5">
                  <c:v>38875.572916666664</c:v>
                </c:pt>
                <c:pt idx="6">
                  <c:v>38904.510416666664</c:v>
                </c:pt>
                <c:pt idx="7">
                  <c:v>38931.517361111029</c:v>
                </c:pt>
                <c:pt idx="8">
                  <c:v>38967.510416666664</c:v>
                </c:pt>
                <c:pt idx="9">
                  <c:v>38994.631944444445</c:v>
                </c:pt>
                <c:pt idx="10">
                  <c:v>39029.354166666664</c:v>
                </c:pt>
                <c:pt idx="11">
                  <c:v>39056.347222222219</c:v>
                </c:pt>
                <c:pt idx="12">
                  <c:v>39086.333333333336</c:v>
                </c:pt>
                <c:pt idx="13">
                  <c:v>39120.357638889014</c:v>
                </c:pt>
                <c:pt idx="14">
                  <c:v>39155.347222222219</c:v>
                </c:pt>
                <c:pt idx="15">
                  <c:v>39183.409722222204</c:v>
                </c:pt>
                <c:pt idx="16">
                  <c:v>39211.340277777876</c:v>
                </c:pt>
                <c:pt idx="17">
                  <c:v>39246.340277777876</c:v>
                </c:pt>
                <c:pt idx="18">
                  <c:v>39274.354166666664</c:v>
                </c:pt>
                <c:pt idx="19">
                  <c:v>39302.4375</c:v>
                </c:pt>
                <c:pt idx="20">
                  <c:v>39337.434027777781</c:v>
                </c:pt>
                <c:pt idx="21">
                  <c:v>39365.430555555562</c:v>
                </c:pt>
                <c:pt idx="22">
                  <c:v>39393.430555555562</c:v>
                </c:pt>
                <c:pt idx="23">
                  <c:v>39421.434027777781</c:v>
                </c:pt>
                <c:pt idx="24">
                  <c:v>39456.430555555562</c:v>
                </c:pt>
                <c:pt idx="25">
                  <c:v>39484.440972222219</c:v>
                </c:pt>
                <c:pt idx="26">
                  <c:v>39512.434027777781</c:v>
                </c:pt>
                <c:pt idx="27">
                  <c:v>39540.427083333234</c:v>
                </c:pt>
                <c:pt idx="28">
                  <c:v>39575.4375</c:v>
                </c:pt>
                <c:pt idx="29">
                  <c:v>39603.430555555562</c:v>
                </c:pt>
                <c:pt idx="30">
                  <c:v>39638.420138888891</c:v>
                </c:pt>
                <c:pt idx="31">
                  <c:v>39666.4375</c:v>
                </c:pt>
                <c:pt idx="32">
                  <c:v>39708.451388888891</c:v>
                </c:pt>
                <c:pt idx="33">
                  <c:v>39737.576388888891</c:v>
                </c:pt>
                <c:pt idx="34">
                  <c:v>39757.649305555555</c:v>
                </c:pt>
                <c:pt idx="35">
                  <c:v>39785.60069444454</c:v>
                </c:pt>
                <c:pt idx="36">
                  <c:v>39827.555555555562</c:v>
                </c:pt>
                <c:pt idx="37">
                  <c:v>39855.590277777781</c:v>
                </c:pt>
                <c:pt idx="38">
                  <c:v>39883.579861111029</c:v>
                </c:pt>
                <c:pt idx="39">
                  <c:v>39919.583333333336</c:v>
                </c:pt>
                <c:pt idx="40">
                  <c:v>39946.579861111029</c:v>
                </c:pt>
                <c:pt idx="41">
                  <c:v>39973.5</c:v>
                </c:pt>
                <c:pt idx="42">
                  <c:v>40008.510416666664</c:v>
                </c:pt>
                <c:pt idx="43">
                  <c:v>40036.520833333336</c:v>
                </c:pt>
                <c:pt idx="44">
                  <c:v>40065.5</c:v>
                </c:pt>
                <c:pt idx="45">
                  <c:v>40100.510416666664</c:v>
                </c:pt>
                <c:pt idx="46">
                  <c:v>40129.524305555555</c:v>
                </c:pt>
                <c:pt idx="47">
                  <c:v>40156.50694444454</c:v>
                </c:pt>
                <c:pt idx="48">
                  <c:v>40183.5</c:v>
                </c:pt>
                <c:pt idx="49">
                  <c:v>40211.545138888891</c:v>
                </c:pt>
                <c:pt idx="50">
                  <c:v>40239.482638889014</c:v>
                </c:pt>
                <c:pt idx="51">
                  <c:v>40275.510416666664</c:v>
                </c:pt>
                <c:pt idx="52">
                  <c:v>40304.510416666664</c:v>
                </c:pt>
                <c:pt idx="53">
                  <c:v>40332.510416666664</c:v>
                </c:pt>
                <c:pt idx="54">
                  <c:v>40386.510416666664</c:v>
                </c:pt>
                <c:pt idx="55">
                  <c:v>40401.541666666584</c:v>
                </c:pt>
                <c:pt idx="56">
                  <c:v>40430.50694444454</c:v>
                </c:pt>
                <c:pt idx="57">
                  <c:v>40457.534722222204</c:v>
                </c:pt>
                <c:pt idx="58">
                  <c:v>40485.50694444454</c:v>
                </c:pt>
                <c:pt idx="59">
                  <c:v>40514.534722222204</c:v>
                </c:pt>
                <c:pt idx="60">
                  <c:v>40549.510416666664</c:v>
                </c:pt>
                <c:pt idx="61">
                  <c:v>40576.552083333336</c:v>
                </c:pt>
                <c:pt idx="62">
                  <c:v>40604.517361111029</c:v>
                </c:pt>
                <c:pt idx="63">
                  <c:v>40674.503472222204</c:v>
                </c:pt>
                <c:pt idx="64">
                  <c:v>40703.552083333336</c:v>
                </c:pt>
                <c:pt idx="65">
                  <c:v>40730.513888888891</c:v>
                </c:pt>
                <c:pt idx="66">
                  <c:v>40759.555555555562</c:v>
                </c:pt>
                <c:pt idx="67">
                  <c:v>40800.517361111029</c:v>
                </c:pt>
              </c:numCache>
            </c:numRef>
          </c:xVal>
          <c:yVal>
            <c:numRef>
              <c:f>'Wekiva R NOx5yr'!$E$2:$E$69</c:f>
              <c:numCache>
                <c:formatCode>General</c:formatCode>
                <c:ptCount val="68"/>
                <c:pt idx="0">
                  <c:v>0.58399999999999996</c:v>
                </c:pt>
                <c:pt idx="1">
                  <c:v>0.40700000000000008</c:v>
                </c:pt>
                <c:pt idx="2">
                  <c:v>0.74900000000000122</c:v>
                </c:pt>
                <c:pt idx="3">
                  <c:v>0.70700000000000063</c:v>
                </c:pt>
                <c:pt idx="4">
                  <c:v>0.6680000000000017</c:v>
                </c:pt>
                <c:pt idx="5">
                  <c:v>0.68500000000000005</c:v>
                </c:pt>
                <c:pt idx="6">
                  <c:v>0.60600000000000065</c:v>
                </c:pt>
                <c:pt idx="7">
                  <c:v>0.58499999999999996</c:v>
                </c:pt>
                <c:pt idx="8">
                  <c:v>0.55400000000000005</c:v>
                </c:pt>
                <c:pt idx="9">
                  <c:v>0.6650000000000017</c:v>
                </c:pt>
                <c:pt idx="10">
                  <c:v>0.67500000000000171</c:v>
                </c:pt>
                <c:pt idx="11">
                  <c:v>0.60800000000000065</c:v>
                </c:pt>
                <c:pt idx="12">
                  <c:v>0.60400000000000065</c:v>
                </c:pt>
                <c:pt idx="13">
                  <c:v>0.61700000000000121</c:v>
                </c:pt>
                <c:pt idx="14">
                  <c:v>0.58299999999999996</c:v>
                </c:pt>
                <c:pt idx="15">
                  <c:v>0.80800000000000005</c:v>
                </c:pt>
                <c:pt idx="16">
                  <c:v>0.52300000000000002</c:v>
                </c:pt>
                <c:pt idx="17">
                  <c:v>0.47700000000000031</c:v>
                </c:pt>
                <c:pt idx="18">
                  <c:v>0.45900000000000002</c:v>
                </c:pt>
                <c:pt idx="19">
                  <c:v>0.42300000000000032</c:v>
                </c:pt>
                <c:pt idx="20">
                  <c:v>0.56200000000000061</c:v>
                </c:pt>
                <c:pt idx="21">
                  <c:v>0.41300000000000031</c:v>
                </c:pt>
                <c:pt idx="22">
                  <c:v>0.62000000000000122</c:v>
                </c:pt>
                <c:pt idx="23">
                  <c:v>0.59299999999999997</c:v>
                </c:pt>
                <c:pt idx="24">
                  <c:v>0.57900000000000063</c:v>
                </c:pt>
                <c:pt idx="25">
                  <c:v>0.52600000000000002</c:v>
                </c:pt>
                <c:pt idx="26">
                  <c:v>0.43800000000000061</c:v>
                </c:pt>
                <c:pt idx="27">
                  <c:v>0.51400000000000001</c:v>
                </c:pt>
                <c:pt idx="28">
                  <c:v>0.52500000000000002</c:v>
                </c:pt>
                <c:pt idx="29">
                  <c:v>0.44800000000000001</c:v>
                </c:pt>
                <c:pt idx="30">
                  <c:v>0.49800000000000061</c:v>
                </c:pt>
                <c:pt idx="31">
                  <c:v>0.42900000000000038</c:v>
                </c:pt>
                <c:pt idx="32">
                  <c:v>0.27800000000000002</c:v>
                </c:pt>
                <c:pt idx="33">
                  <c:v>0.50580000000000003</c:v>
                </c:pt>
                <c:pt idx="34">
                  <c:v>0.80930000000000002</c:v>
                </c:pt>
                <c:pt idx="35">
                  <c:v>0.72110000000000063</c:v>
                </c:pt>
                <c:pt idx="36">
                  <c:v>0.78220000000000001</c:v>
                </c:pt>
                <c:pt idx="37">
                  <c:v>0.63280000000000158</c:v>
                </c:pt>
                <c:pt idx="38">
                  <c:v>0.64530000000000065</c:v>
                </c:pt>
                <c:pt idx="39">
                  <c:v>0.62470000000000159</c:v>
                </c:pt>
                <c:pt idx="40">
                  <c:v>0.58160000000000001</c:v>
                </c:pt>
                <c:pt idx="41">
                  <c:v>0.25729999999999997</c:v>
                </c:pt>
                <c:pt idx="42">
                  <c:v>0.53359999999999996</c:v>
                </c:pt>
                <c:pt idx="43">
                  <c:v>0.36710000000000031</c:v>
                </c:pt>
                <c:pt idx="44">
                  <c:v>0.57350000000000001</c:v>
                </c:pt>
                <c:pt idx="45">
                  <c:v>0.86450000000000005</c:v>
                </c:pt>
                <c:pt idx="46">
                  <c:v>0.81340000000000001</c:v>
                </c:pt>
                <c:pt idx="47">
                  <c:v>0.51749999999999996</c:v>
                </c:pt>
                <c:pt idx="48">
                  <c:v>0.64790000000000159</c:v>
                </c:pt>
                <c:pt idx="49">
                  <c:v>0.62680000000000158</c:v>
                </c:pt>
                <c:pt idx="50">
                  <c:v>0.61250000000000004</c:v>
                </c:pt>
                <c:pt idx="51">
                  <c:v>0.31000000000000061</c:v>
                </c:pt>
                <c:pt idx="52">
                  <c:v>0.5135999999999995</c:v>
                </c:pt>
                <c:pt idx="53">
                  <c:v>0.5242</c:v>
                </c:pt>
                <c:pt idx="54">
                  <c:v>0.70630000000000004</c:v>
                </c:pt>
                <c:pt idx="55">
                  <c:v>0.60120000000000062</c:v>
                </c:pt>
                <c:pt idx="56">
                  <c:v>0.65700000000000158</c:v>
                </c:pt>
                <c:pt idx="57">
                  <c:v>0.70660000000000134</c:v>
                </c:pt>
                <c:pt idx="58">
                  <c:v>0.65080000000000171</c:v>
                </c:pt>
                <c:pt idx="59">
                  <c:v>0.76090000000000135</c:v>
                </c:pt>
                <c:pt idx="60">
                  <c:v>0.6825</c:v>
                </c:pt>
                <c:pt idx="61">
                  <c:v>0.57720000000000005</c:v>
                </c:pt>
                <c:pt idx="62">
                  <c:v>0.57580000000000064</c:v>
                </c:pt>
                <c:pt idx="63">
                  <c:v>0.53910000000000002</c:v>
                </c:pt>
                <c:pt idx="64">
                  <c:v>0.52490000000000003</c:v>
                </c:pt>
                <c:pt idx="65">
                  <c:v>0.51700000000000002</c:v>
                </c:pt>
                <c:pt idx="66">
                  <c:v>0.29810000000000031</c:v>
                </c:pt>
                <c:pt idx="67">
                  <c:v>0.59349999999999958</c:v>
                </c:pt>
              </c:numCache>
            </c:numRef>
          </c:yVal>
        </c:ser>
        <c:ser>
          <c:idx val="3"/>
          <c:order val="2"/>
          <c:tx>
            <c:strRef>
              <c:f>'Wekiva R NOx5yr'!$H$1</c:f>
              <c:strCache>
                <c:ptCount val="1"/>
                <c:pt idx="0">
                  <c:v>BWB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8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NOx5yr'!$G$2:$G$23</c:f>
              <c:numCache>
                <c:formatCode>m/d/yyyy\ h:mm</c:formatCode>
                <c:ptCount val="22"/>
                <c:pt idx="0">
                  <c:v>38804</c:v>
                </c:pt>
                <c:pt idx="1">
                  <c:v>38868</c:v>
                </c:pt>
                <c:pt idx="2">
                  <c:v>38987</c:v>
                </c:pt>
                <c:pt idx="3">
                  <c:v>39139</c:v>
                </c:pt>
                <c:pt idx="4">
                  <c:v>39218</c:v>
                </c:pt>
                <c:pt idx="5">
                  <c:v>39324</c:v>
                </c:pt>
                <c:pt idx="6">
                  <c:v>39428</c:v>
                </c:pt>
                <c:pt idx="7">
                  <c:v>39477</c:v>
                </c:pt>
                <c:pt idx="8">
                  <c:v>39555</c:v>
                </c:pt>
                <c:pt idx="9">
                  <c:v>39699</c:v>
                </c:pt>
                <c:pt idx="10">
                  <c:v>39750</c:v>
                </c:pt>
                <c:pt idx="11">
                  <c:v>39846</c:v>
                </c:pt>
                <c:pt idx="12">
                  <c:v>39930</c:v>
                </c:pt>
                <c:pt idx="13">
                  <c:v>40016</c:v>
                </c:pt>
                <c:pt idx="14">
                  <c:v>40128</c:v>
                </c:pt>
                <c:pt idx="15">
                  <c:v>40210</c:v>
                </c:pt>
                <c:pt idx="16">
                  <c:v>40344</c:v>
                </c:pt>
                <c:pt idx="17">
                  <c:v>40409</c:v>
                </c:pt>
                <c:pt idx="18">
                  <c:v>40483</c:v>
                </c:pt>
                <c:pt idx="19">
                  <c:v>40595</c:v>
                </c:pt>
                <c:pt idx="20">
                  <c:v>40686</c:v>
                </c:pt>
                <c:pt idx="21">
                  <c:v>40777</c:v>
                </c:pt>
              </c:numCache>
            </c:numRef>
          </c:xVal>
          <c:yVal>
            <c:numRef>
              <c:f>'Wekiva R NOx5yr'!$H$2:$H$23</c:f>
              <c:numCache>
                <c:formatCode>General</c:formatCode>
                <c:ptCount val="22"/>
                <c:pt idx="0">
                  <c:v>0.997</c:v>
                </c:pt>
                <c:pt idx="1">
                  <c:v>0.96900000000000064</c:v>
                </c:pt>
                <c:pt idx="2">
                  <c:v>0.81599999999999995</c:v>
                </c:pt>
                <c:pt idx="3">
                  <c:v>0.72600000000000064</c:v>
                </c:pt>
                <c:pt idx="4">
                  <c:v>0.68200000000000005</c:v>
                </c:pt>
                <c:pt idx="5">
                  <c:v>0.69499999999999995</c:v>
                </c:pt>
                <c:pt idx="6">
                  <c:v>0.79500000000000004</c:v>
                </c:pt>
                <c:pt idx="7">
                  <c:v>0.70000000000000062</c:v>
                </c:pt>
                <c:pt idx="8">
                  <c:v>0.71900000000000064</c:v>
                </c:pt>
                <c:pt idx="9">
                  <c:v>0.32500000000000068</c:v>
                </c:pt>
                <c:pt idx="10">
                  <c:v>1</c:v>
                </c:pt>
                <c:pt idx="11">
                  <c:v>0.78900000000000003</c:v>
                </c:pt>
                <c:pt idx="12">
                  <c:v>0.80400000000000005</c:v>
                </c:pt>
                <c:pt idx="13">
                  <c:v>0.72200000000000064</c:v>
                </c:pt>
                <c:pt idx="14">
                  <c:v>0.98399999999999999</c:v>
                </c:pt>
                <c:pt idx="15">
                  <c:v>0.76300000000000134</c:v>
                </c:pt>
                <c:pt idx="16">
                  <c:v>0.95200000000000062</c:v>
                </c:pt>
                <c:pt idx="17">
                  <c:v>1.87</c:v>
                </c:pt>
                <c:pt idx="18">
                  <c:v>0.95200000000000062</c:v>
                </c:pt>
                <c:pt idx="19">
                  <c:v>0.83100000000000063</c:v>
                </c:pt>
                <c:pt idx="20">
                  <c:v>0.80900000000000005</c:v>
                </c:pt>
                <c:pt idx="21">
                  <c:v>0.77300000000000135</c:v>
                </c:pt>
              </c:numCache>
            </c:numRef>
          </c:yVal>
        </c:ser>
        <c:ser>
          <c:idx val="4"/>
          <c:order val="3"/>
          <c:tx>
            <c:strRef>
              <c:f>'Wekiva R NOx5yr'!$K$1</c:f>
              <c:strCache>
                <c:ptCount val="1"/>
                <c:pt idx="0">
                  <c:v>BWKL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NOx5yr'!$J$2:$J$21</c:f>
              <c:numCache>
                <c:formatCode>m/d/yyyy\ h:mm</c:formatCode>
                <c:ptCount val="20"/>
                <c:pt idx="0">
                  <c:v>38986</c:v>
                </c:pt>
                <c:pt idx="1">
                  <c:v>39139</c:v>
                </c:pt>
                <c:pt idx="2">
                  <c:v>39218</c:v>
                </c:pt>
                <c:pt idx="3">
                  <c:v>39324</c:v>
                </c:pt>
                <c:pt idx="4">
                  <c:v>39406</c:v>
                </c:pt>
                <c:pt idx="5">
                  <c:v>39477</c:v>
                </c:pt>
                <c:pt idx="6">
                  <c:v>39555</c:v>
                </c:pt>
                <c:pt idx="7">
                  <c:v>39699</c:v>
                </c:pt>
                <c:pt idx="8">
                  <c:v>39750</c:v>
                </c:pt>
                <c:pt idx="9">
                  <c:v>39846</c:v>
                </c:pt>
                <c:pt idx="10">
                  <c:v>39930</c:v>
                </c:pt>
                <c:pt idx="11">
                  <c:v>40016</c:v>
                </c:pt>
                <c:pt idx="12">
                  <c:v>40128</c:v>
                </c:pt>
                <c:pt idx="13">
                  <c:v>40210</c:v>
                </c:pt>
                <c:pt idx="14">
                  <c:v>40344</c:v>
                </c:pt>
                <c:pt idx="15">
                  <c:v>40409</c:v>
                </c:pt>
                <c:pt idx="16">
                  <c:v>40483</c:v>
                </c:pt>
                <c:pt idx="17">
                  <c:v>40595</c:v>
                </c:pt>
                <c:pt idx="18">
                  <c:v>40686</c:v>
                </c:pt>
                <c:pt idx="19">
                  <c:v>40777</c:v>
                </c:pt>
              </c:numCache>
            </c:numRef>
          </c:xVal>
          <c:yVal>
            <c:numRef>
              <c:f>'Wekiva R NOx5yr'!$K$2:$K$21</c:f>
              <c:numCache>
                <c:formatCode>General</c:formatCode>
                <c:ptCount val="20"/>
                <c:pt idx="0">
                  <c:v>0.27900000000000008</c:v>
                </c:pt>
                <c:pt idx="1">
                  <c:v>0.17100000000000001</c:v>
                </c:pt>
                <c:pt idx="2">
                  <c:v>0.17600000000000021</c:v>
                </c:pt>
                <c:pt idx="3">
                  <c:v>0.223</c:v>
                </c:pt>
                <c:pt idx="4">
                  <c:v>0.30600000000000038</c:v>
                </c:pt>
                <c:pt idx="5">
                  <c:v>0.20400000000000001</c:v>
                </c:pt>
                <c:pt idx="6">
                  <c:v>0.25600000000000001</c:v>
                </c:pt>
                <c:pt idx="7">
                  <c:v>1.4999999999999998E-2</c:v>
                </c:pt>
                <c:pt idx="8">
                  <c:v>0.49400000000000038</c:v>
                </c:pt>
                <c:pt idx="9">
                  <c:v>0.31200000000000061</c:v>
                </c:pt>
                <c:pt idx="10">
                  <c:v>0.19600000000000001</c:v>
                </c:pt>
                <c:pt idx="11">
                  <c:v>0.27900000000000008</c:v>
                </c:pt>
                <c:pt idx="12">
                  <c:v>0.49100000000000038</c:v>
                </c:pt>
                <c:pt idx="13">
                  <c:v>0.32000000000000067</c:v>
                </c:pt>
                <c:pt idx="14">
                  <c:v>0.23300000000000001</c:v>
                </c:pt>
                <c:pt idx="15">
                  <c:v>0.27100000000000002</c:v>
                </c:pt>
                <c:pt idx="16">
                  <c:v>0.43400000000000061</c:v>
                </c:pt>
                <c:pt idx="17">
                  <c:v>0.193</c:v>
                </c:pt>
                <c:pt idx="18">
                  <c:v>0.24200000000000021</c:v>
                </c:pt>
                <c:pt idx="19">
                  <c:v>0.19700000000000001</c:v>
                </c:pt>
              </c:numCache>
            </c:numRef>
          </c:yVal>
        </c:ser>
        <c:ser>
          <c:idx val="2"/>
          <c:order val="4"/>
          <c:tx>
            <c:strRef>
              <c:f>'Wekiva R NOx5yr'!$N$1</c:f>
              <c:strCache>
                <c:ptCount val="1"/>
                <c:pt idx="0">
                  <c:v>TMDL [Target]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'Wekiva R NOx5yr'!$M$2:$M$69</c:f>
              <c:numCache>
                <c:formatCode>[$-409]d\-mmm\-yy;@</c:formatCode>
                <c:ptCount val="68"/>
                <c:pt idx="0">
                  <c:v>38721.489583333336</c:v>
                </c:pt>
                <c:pt idx="1">
                  <c:v>38757.545138888891</c:v>
                </c:pt>
                <c:pt idx="2">
                  <c:v>38784.576388888891</c:v>
                </c:pt>
                <c:pt idx="3">
                  <c:v>38812.541666666584</c:v>
                </c:pt>
                <c:pt idx="4">
                  <c:v>38839.53125</c:v>
                </c:pt>
                <c:pt idx="5">
                  <c:v>38875.572916666664</c:v>
                </c:pt>
                <c:pt idx="6">
                  <c:v>38904.510416666664</c:v>
                </c:pt>
                <c:pt idx="7">
                  <c:v>38931.517361111029</c:v>
                </c:pt>
                <c:pt idx="8">
                  <c:v>38967.510416666664</c:v>
                </c:pt>
                <c:pt idx="9">
                  <c:v>38994.631944444445</c:v>
                </c:pt>
                <c:pt idx="10">
                  <c:v>39029.354166666664</c:v>
                </c:pt>
                <c:pt idx="11">
                  <c:v>39056.347222222219</c:v>
                </c:pt>
                <c:pt idx="12">
                  <c:v>39086.333333333336</c:v>
                </c:pt>
                <c:pt idx="13">
                  <c:v>39120.357638889014</c:v>
                </c:pt>
                <c:pt idx="14">
                  <c:v>39155.347222222219</c:v>
                </c:pt>
                <c:pt idx="15">
                  <c:v>39183.409722222204</c:v>
                </c:pt>
                <c:pt idx="16">
                  <c:v>39211.340277777876</c:v>
                </c:pt>
                <c:pt idx="17">
                  <c:v>39246.340277777876</c:v>
                </c:pt>
                <c:pt idx="18">
                  <c:v>39274.354166666664</c:v>
                </c:pt>
                <c:pt idx="19">
                  <c:v>39302.4375</c:v>
                </c:pt>
                <c:pt idx="20">
                  <c:v>39337.434027777781</c:v>
                </c:pt>
                <c:pt idx="21">
                  <c:v>39365.430555555562</c:v>
                </c:pt>
                <c:pt idx="22">
                  <c:v>39393.430555555562</c:v>
                </c:pt>
                <c:pt idx="23">
                  <c:v>39421.434027777781</c:v>
                </c:pt>
                <c:pt idx="24">
                  <c:v>39456.430555555562</c:v>
                </c:pt>
                <c:pt idx="25">
                  <c:v>39484.440972222219</c:v>
                </c:pt>
                <c:pt idx="26">
                  <c:v>39512.434027777781</c:v>
                </c:pt>
                <c:pt idx="27">
                  <c:v>39540.427083333234</c:v>
                </c:pt>
                <c:pt idx="28">
                  <c:v>39575.4375</c:v>
                </c:pt>
                <c:pt idx="29">
                  <c:v>39603.430555555562</c:v>
                </c:pt>
                <c:pt idx="30">
                  <c:v>39638.420138888891</c:v>
                </c:pt>
                <c:pt idx="31">
                  <c:v>39666.4375</c:v>
                </c:pt>
                <c:pt idx="32">
                  <c:v>39708.451388888891</c:v>
                </c:pt>
                <c:pt idx="33">
                  <c:v>39737.576388888891</c:v>
                </c:pt>
                <c:pt idx="34">
                  <c:v>39757.649305555555</c:v>
                </c:pt>
                <c:pt idx="35">
                  <c:v>39785.60069444454</c:v>
                </c:pt>
                <c:pt idx="36">
                  <c:v>39827.555555555562</c:v>
                </c:pt>
                <c:pt idx="37">
                  <c:v>39855.590277777781</c:v>
                </c:pt>
                <c:pt idx="38">
                  <c:v>39883.579861111029</c:v>
                </c:pt>
                <c:pt idx="39">
                  <c:v>39919.583333333336</c:v>
                </c:pt>
                <c:pt idx="40">
                  <c:v>39946.579861111029</c:v>
                </c:pt>
                <c:pt idx="41">
                  <c:v>39973.5</c:v>
                </c:pt>
                <c:pt idx="42">
                  <c:v>40008.510416666664</c:v>
                </c:pt>
                <c:pt idx="43">
                  <c:v>40036.520833333336</c:v>
                </c:pt>
                <c:pt idx="44">
                  <c:v>40065.5</c:v>
                </c:pt>
                <c:pt idx="45">
                  <c:v>40100.510416666664</c:v>
                </c:pt>
                <c:pt idx="46">
                  <c:v>40129.524305555555</c:v>
                </c:pt>
                <c:pt idx="47">
                  <c:v>40156.50694444454</c:v>
                </c:pt>
                <c:pt idx="48">
                  <c:v>40183.5</c:v>
                </c:pt>
                <c:pt idx="49">
                  <c:v>40211.545138888891</c:v>
                </c:pt>
                <c:pt idx="50">
                  <c:v>40239.482638889014</c:v>
                </c:pt>
                <c:pt idx="51">
                  <c:v>40275.510416666664</c:v>
                </c:pt>
                <c:pt idx="52">
                  <c:v>40304.510416666664</c:v>
                </c:pt>
                <c:pt idx="53">
                  <c:v>40332.510416666664</c:v>
                </c:pt>
                <c:pt idx="54">
                  <c:v>40386.510416666664</c:v>
                </c:pt>
                <c:pt idx="55">
                  <c:v>40401.541666666584</c:v>
                </c:pt>
                <c:pt idx="56">
                  <c:v>40430.50694444454</c:v>
                </c:pt>
                <c:pt idx="57">
                  <c:v>40457.534722222204</c:v>
                </c:pt>
                <c:pt idx="58">
                  <c:v>40485.50694444454</c:v>
                </c:pt>
                <c:pt idx="59">
                  <c:v>40514.534722222204</c:v>
                </c:pt>
                <c:pt idx="60">
                  <c:v>40549.510416666664</c:v>
                </c:pt>
                <c:pt idx="61">
                  <c:v>40576.552083333336</c:v>
                </c:pt>
                <c:pt idx="62">
                  <c:v>40604.517361111029</c:v>
                </c:pt>
                <c:pt idx="63">
                  <c:v>40674.503472222204</c:v>
                </c:pt>
                <c:pt idx="64">
                  <c:v>40703.552083333336</c:v>
                </c:pt>
                <c:pt idx="65">
                  <c:v>40730.513888888891</c:v>
                </c:pt>
                <c:pt idx="66">
                  <c:v>40759.555555555562</c:v>
                </c:pt>
                <c:pt idx="67">
                  <c:v>40800.517361111029</c:v>
                </c:pt>
              </c:numCache>
            </c:numRef>
          </c:xVal>
          <c:yVal>
            <c:numRef>
              <c:f>'Wekiva R NOx5yr'!$N$2:$N$69</c:f>
              <c:numCache>
                <c:formatCode>General</c:formatCode>
                <c:ptCount val="68"/>
                <c:pt idx="0">
                  <c:v>0.28600000000000031</c:v>
                </c:pt>
                <c:pt idx="1">
                  <c:v>0.28600000000000031</c:v>
                </c:pt>
                <c:pt idx="2">
                  <c:v>0.28600000000000031</c:v>
                </c:pt>
                <c:pt idx="3">
                  <c:v>0.28600000000000031</c:v>
                </c:pt>
                <c:pt idx="4">
                  <c:v>0.28600000000000031</c:v>
                </c:pt>
                <c:pt idx="5">
                  <c:v>0.28600000000000031</c:v>
                </c:pt>
                <c:pt idx="6">
                  <c:v>0.28600000000000031</c:v>
                </c:pt>
                <c:pt idx="7">
                  <c:v>0.28600000000000031</c:v>
                </c:pt>
                <c:pt idx="8">
                  <c:v>0.28600000000000031</c:v>
                </c:pt>
                <c:pt idx="9">
                  <c:v>0.28600000000000031</c:v>
                </c:pt>
                <c:pt idx="10">
                  <c:v>0.28600000000000031</c:v>
                </c:pt>
                <c:pt idx="11">
                  <c:v>0.28600000000000031</c:v>
                </c:pt>
                <c:pt idx="12">
                  <c:v>0.28600000000000031</c:v>
                </c:pt>
                <c:pt idx="13">
                  <c:v>0.28600000000000031</c:v>
                </c:pt>
                <c:pt idx="14">
                  <c:v>0.28600000000000031</c:v>
                </c:pt>
                <c:pt idx="15">
                  <c:v>0.28600000000000031</c:v>
                </c:pt>
                <c:pt idx="16">
                  <c:v>0.28600000000000031</c:v>
                </c:pt>
                <c:pt idx="17">
                  <c:v>0.28600000000000031</c:v>
                </c:pt>
                <c:pt idx="18">
                  <c:v>0.28600000000000031</c:v>
                </c:pt>
                <c:pt idx="19">
                  <c:v>0.28600000000000031</c:v>
                </c:pt>
                <c:pt idx="20">
                  <c:v>0.28600000000000031</c:v>
                </c:pt>
                <c:pt idx="21">
                  <c:v>0.28600000000000031</c:v>
                </c:pt>
                <c:pt idx="22">
                  <c:v>0.28600000000000031</c:v>
                </c:pt>
                <c:pt idx="23">
                  <c:v>0.28600000000000031</c:v>
                </c:pt>
                <c:pt idx="24">
                  <c:v>0.28600000000000031</c:v>
                </c:pt>
                <c:pt idx="25">
                  <c:v>0.28600000000000031</c:v>
                </c:pt>
                <c:pt idx="26">
                  <c:v>0.28600000000000031</c:v>
                </c:pt>
                <c:pt idx="27">
                  <c:v>0.28600000000000031</c:v>
                </c:pt>
                <c:pt idx="28">
                  <c:v>0.28600000000000031</c:v>
                </c:pt>
                <c:pt idx="29">
                  <c:v>0.28600000000000031</c:v>
                </c:pt>
                <c:pt idx="30">
                  <c:v>0.28600000000000031</c:v>
                </c:pt>
                <c:pt idx="31">
                  <c:v>0.28600000000000031</c:v>
                </c:pt>
                <c:pt idx="32">
                  <c:v>0.28600000000000031</c:v>
                </c:pt>
                <c:pt idx="33">
                  <c:v>0.28600000000000031</c:v>
                </c:pt>
                <c:pt idx="34">
                  <c:v>0.28600000000000031</c:v>
                </c:pt>
                <c:pt idx="35">
                  <c:v>0.28600000000000031</c:v>
                </c:pt>
                <c:pt idx="36">
                  <c:v>0.28600000000000031</c:v>
                </c:pt>
                <c:pt idx="37">
                  <c:v>0.28600000000000031</c:v>
                </c:pt>
                <c:pt idx="38">
                  <c:v>0.28600000000000031</c:v>
                </c:pt>
                <c:pt idx="39">
                  <c:v>0.28600000000000031</c:v>
                </c:pt>
                <c:pt idx="40">
                  <c:v>0.28600000000000031</c:v>
                </c:pt>
                <c:pt idx="41">
                  <c:v>0.28600000000000031</c:v>
                </c:pt>
                <c:pt idx="42">
                  <c:v>0.28600000000000031</c:v>
                </c:pt>
                <c:pt idx="43">
                  <c:v>0.28600000000000031</c:v>
                </c:pt>
                <c:pt idx="44">
                  <c:v>0.28600000000000031</c:v>
                </c:pt>
                <c:pt idx="45">
                  <c:v>0.28600000000000031</c:v>
                </c:pt>
                <c:pt idx="46">
                  <c:v>0.28600000000000031</c:v>
                </c:pt>
                <c:pt idx="47">
                  <c:v>0.28600000000000031</c:v>
                </c:pt>
                <c:pt idx="48">
                  <c:v>0.28600000000000031</c:v>
                </c:pt>
                <c:pt idx="49">
                  <c:v>0.28600000000000031</c:v>
                </c:pt>
                <c:pt idx="50">
                  <c:v>0.28600000000000031</c:v>
                </c:pt>
                <c:pt idx="51">
                  <c:v>0.28600000000000031</c:v>
                </c:pt>
                <c:pt idx="52">
                  <c:v>0.28600000000000031</c:v>
                </c:pt>
                <c:pt idx="53">
                  <c:v>0.28600000000000031</c:v>
                </c:pt>
                <c:pt idx="54">
                  <c:v>0.28600000000000031</c:v>
                </c:pt>
                <c:pt idx="55">
                  <c:v>0.28600000000000031</c:v>
                </c:pt>
                <c:pt idx="56">
                  <c:v>0.28600000000000031</c:v>
                </c:pt>
                <c:pt idx="57">
                  <c:v>0.28600000000000031</c:v>
                </c:pt>
                <c:pt idx="58">
                  <c:v>0.28600000000000031</c:v>
                </c:pt>
                <c:pt idx="59">
                  <c:v>0.28600000000000031</c:v>
                </c:pt>
                <c:pt idx="60">
                  <c:v>0.28600000000000031</c:v>
                </c:pt>
                <c:pt idx="61">
                  <c:v>0.28600000000000031</c:v>
                </c:pt>
                <c:pt idx="62">
                  <c:v>0.28600000000000031</c:v>
                </c:pt>
                <c:pt idx="63">
                  <c:v>0.28600000000000031</c:v>
                </c:pt>
                <c:pt idx="64">
                  <c:v>0.28600000000000031</c:v>
                </c:pt>
                <c:pt idx="65">
                  <c:v>0.28600000000000031</c:v>
                </c:pt>
                <c:pt idx="66">
                  <c:v>0.28600000000000031</c:v>
                </c:pt>
                <c:pt idx="67">
                  <c:v>0.28600000000000031</c:v>
                </c:pt>
              </c:numCache>
            </c:numRef>
          </c:yVal>
        </c:ser>
        <c:axId val="172147840"/>
        <c:axId val="172149376"/>
      </c:scatterChart>
      <c:valAx>
        <c:axId val="172147840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149376"/>
        <c:crosses val="autoZero"/>
        <c:crossBetween val="midCat"/>
      </c:valAx>
      <c:valAx>
        <c:axId val="1721493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Nitrate-Nitrite as N  (NOx-N) 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147840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'Rock Sp Run NOx5yr'!$B$1</c:f>
              <c:strCache>
                <c:ptCount val="1"/>
                <c:pt idx="0">
                  <c:v>RSR-SR (NOx-D)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NOx5yr'!$A$2:$A$59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NOx5yr'!$B$2:$B$59</c:f>
              <c:numCache>
                <c:formatCode>General</c:formatCode>
                <c:ptCount val="58"/>
                <c:pt idx="0">
                  <c:v>0.90900000000000003</c:v>
                </c:pt>
                <c:pt idx="1">
                  <c:v>0.89200000000000002</c:v>
                </c:pt>
                <c:pt idx="2">
                  <c:v>0.92100000000000004</c:v>
                </c:pt>
                <c:pt idx="3">
                  <c:v>0.81100000000000005</c:v>
                </c:pt>
                <c:pt idx="4">
                  <c:v>0.91500000000000004</c:v>
                </c:pt>
                <c:pt idx="5">
                  <c:v>0.85800000000000065</c:v>
                </c:pt>
                <c:pt idx="6">
                  <c:v>0.88</c:v>
                </c:pt>
                <c:pt idx="7">
                  <c:v>0.85500000000000065</c:v>
                </c:pt>
                <c:pt idx="8">
                  <c:v>0.91600000000000004</c:v>
                </c:pt>
                <c:pt idx="9">
                  <c:v>0.84800000000000064</c:v>
                </c:pt>
                <c:pt idx="10">
                  <c:v>0.77600000000000158</c:v>
                </c:pt>
                <c:pt idx="11">
                  <c:v>0.88900000000000001</c:v>
                </c:pt>
                <c:pt idx="12">
                  <c:v>0.80800000000000005</c:v>
                </c:pt>
                <c:pt idx="13">
                  <c:v>0.87400000000000122</c:v>
                </c:pt>
                <c:pt idx="14">
                  <c:v>0.77600000000000158</c:v>
                </c:pt>
                <c:pt idx="15">
                  <c:v>0.87100000000000122</c:v>
                </c:pt>
                <c:pt idx="16">
                  <c:v>0.84000000000000064</c:v>
                </c:pt>
                <c:pt idx="17">
                  <c:v>0.74100000000000121</c:v>
                </c:pt>
                <c:pt idx="18">
                  <c:v>0.91800000000000004</c:v>
                </c:pt>
                <c:pt idx="19">
                  <c:v>0.88100000000000001</c:v>
                </c:pt>
                <c:pt idx="20">
                  <c:v>0.83100000000000063</c:v>
                </c:pt>
                <c:pt idx="21">
                  <c:v>0.86800000000000122</c:v>
                </c:pt>
                <c:pt idx="22">
                  <c:v>0.79300000000000004</c:v>
                </c:pt>
                <c:pt idx="23">
                  <c:v>0.34900000000000031</c:v>
                </c:pt>
                <c:pt idx="24">
                  <c:v>0.76640000000000064</c:v>
                </c:pt>
                <c:pt idx="25">
                  <c:v>0.94650000000000001</c:v>
                </c:pt>
                <c:pt idx="26">
                  <c:v>0.98019999999999996</c:v>
                </c:pt>
                <c:pt idx="27">
                  <c:v>1.0057999999999967</c:v>
                </c:pt>
                <c:pt idx="28">
                  <c:v>0.90280000000000005</c:v>
                </c:pt>
                <c:pt idx="29">
                  <c:v>0.98480000000000001</c:v>
                </c:pt>
                <c:pt idx="30">
                  <c:v>0.99870000000000003</c:v>
                </c:pt>
                <c:pt idx="31">
                  <c:v>0.997</c:v>
                </c:pt>
                <c:pt idx="32">
                  <c:v>6.450000000000003E-2</c:v>
                </c:pt>
                <c:pt idx="33">
                  <c:v>0.59760000000000002</c:v>
                </c:pt>
                <c:pt idx="34">
                  <c:v>0.46060000000000001</c:v>
                </c:pt>
                <c:pt idx="35">
                  <c:v>0.61939999999999995</c:v>
                </c:pt>
                <c:pt idx="36">
                  <c:v>0.95350000000000001</c:v>
                </c:pt>
                <c:pt idx="37">
                  <c:v>1.0151999999999972</c:v>
                </c:pt>
                <c:pt idx="38">
                  <c:v>0.74270000000000158</c:v>
                </c:pt>
                <c:pt idx="39">
                  <c:v>0.80310000000000004</c:v>
                </c:pt>
                <c:pt idx="40">
                  <c:v>0.61339999999999995</c:v>
                </c:pt>
                <c:pt idx="41">
                  <c:v>0.65470000000000184</c:v>
                </c:pt>
                <c:pt idx="42">
                  <c:v>0.41300000000000031</c:v>
                </c:pt>
                <c:pt idx="43">
                  <c:v>0.70060000000000133</c:v>
                </c:pt>
                <c:pt idx="44">
                  <c:v>1.0128999999999972</c:v>
                </c:pt>
                <c:pt idx="45">
                  <c:v>0.97490000000000065</c:v>
                </c:pt>
                <c:pt idx="46">
                  <c:v>0.92379999999999995</c:v>
                </c:pt>
                <c:pt idx="47">
                  <c:v>0.99260000000000004</c:v>
                </c:pt>
                <c:pt idx="48">
                  <c:v>0.93110000000000004</c:v>
                </c:pt>
                <c:pt idx="49">
                  <c:v>1.0965</c:v>
                </c:pt>
                <c:pt idx="50">
                  <c:v>1.0049999999999972</c:v>
                </c:pt>
                <c:pt idx="51">
                  <c:v>0.95070000000000121</c:v>
                </c:pt>
                <c:pt idx="52">
                  <c:v>0.90600000000000003</c:v>
                </c:pt>
                <c:pt idx="53">
                  <c:v>0.88160000000000005</c:v>
                </c:pt>
                <c:pt idx="54">
                  <c:v>0.94040000000000001</c:v>
                </c:pt>
                <c:pt idx="55">
                  <c:v>0.93799999999999994</c:v>
                </c:pt>
                <c:pt idx="56">
                  <c:v>0.73970000000000158</c:v>
                </c:pt>
                <c:pt idx="57">
                  <c:v>0.99349999999999949</c:v>
                </c:pt>
              </c:numCache>
            </c:numRef>
          </c:yVal>
        </c:ser>
        <c:ser>
          <c:idx val="2"/>
          <c:order val="1"/>
          <c:tx>
            <c:strRef>
              <c:f>'Rock Sp Run NOx5yr'!$E$1</c:f>
              <c:strCache>
                <c:ptCount val="1"/>
                <c:pt idx="0">
                  <c:v>BWKP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NOx5yr'!$D$2:$D$21</c:f>
              <c:numCache>
                <c:formatCode>m/d/yyyy\ h:mm</c:formatCode>
                <c:ptCount val="20"/>
                <c:pt idx="0">
                  <c:v>38986</c:v>
                </c:pt>
                <c:pt idx="1">
                  <c:v>39139</c:v>
                </c:pt>
                <c:pt idx="2">
                  <c:v>39218</c:v>
                </c:pt>
                <c:pt idx="3">
                  <c:v>39324</c:v>
                </c:pt>
                <c:pt idx="4">
                  <c:v>39406</c:v>
                </c:pt>
                <c:pt idx="5">
                  <c:v>39477</c:v>
                </c:pt>
                <c:pt idx="6">
                  <c:v>39555</c:v>
                </c:pt>
                <c:pt idx="7">
                  <c:v>39699</c:v>
                </c:pt>
                <c:pt idx="8">
                  <c:v>39750</c:v>
                </c:pt>
                <c:pt idx="9">
                  <c:v>39846</c:v>
                </c:pt>
                <c:pt idx="10">
                  <c:v>39930</c:v>
                </c:pt>
                <c:pt idx="11">
                  <c:v>40016</c:v>
                </c:pt>
                <c:pt idx="12">
                  <c:v>40128</c:v>
                </c:pt>
                <c:pt idx="13">
                  <c:v>40210</c:v>
                </c:pt>
                <c:pt idx="14">
                  <c:v>40344</c:v>
                </c:pt>
                <c:pt idx="15">
                  <c:v>40409</c:v>
                </c:pt>
                <c:pt idx="16">
                  <c:v>40483</c:v>
                </c:pt>
                <c:pt idx="17">
                  <c:v>40595</c:v>
                </c:pt>
                <c:pt idx="18">
                  <c:v>40686</c:v>
                </c:pt>
                <c:pt idx="19">
                  <c:v>40777</c:v>
                </c:pt>
              </c:numCache>
            </c:numRef>
          </c:xVal>
          <c:yVal>
            <c:numRef>
              <c:f>'Rock Sp Run NOx5yr'!$E$2:$E$21</c:f>
              <c:numCache>
                <c:formatCode>General</c:formatCode>
                <c:ptCount val="20"/>
                <c:pt idx="0">
                  <c:v>1.28</c:v>
                </c:pt>
                <c:pt idx="1">
                  <c:v>0.98599999999999999</c:v>
                </c:pt>
                <c:pt idx="2">
                  <c:v>1.1100000000000001</c:v>
                </c:pt>
                <c:pt idx="3">
                  <c:v>1.1000000000000001</c:v>
                </c:pt>
                <c:pt idx="4">
                  <c:v>1.01</c:v>
                </c:pt>
                <c:pt idx="5">
                  <c:v>1.21</c:v>
                </c:pt>
                <c:pt idx="6">
                  <c:v>1.1100000000000001</c:v>
                </c:pt>
                <c:pt idx="7">
                  <c:v>1.21</c:v>
                </c:pt>
                <c:pt idx="8">
                  <c:v>1.52</c:v>
                </c:pt>
                <c:pt idx="9">
                  <c:v>1.23</c:v>
                </c:pt>
                <c:pt idx="10">
                  <c:v>1.29</c:v>
                </c:pt>
                <c:pt idx="11">
                  <c:v>1.1599999999999973</c:v>
                </c:pt>
                <c:pt idx="12">
                  <c:v>1.26</c:v>
                </c:pt>
                <c:pt idx="13">
                  <c:v>1.25</c:v>
                </c:pt>
                <c:pt idx="14">
                  <c:v>1.32</c:v>
                </c:pt>
                <c:pt idx="15">
                  <c:v>1.3</c:v>
                </c:pt>
                <c:pt idx="16">
                  <c:v>1.37</c:v>
                </c:pt>
                <c:pt idx="17">
                  <c:v>1.29</c:v>
                </c:pt>
                <c:pt idx="18">
                  <c:v>1.1700000000000021</c:v>
                </c:pt>
                <c:pt idx="19">
                  <c:v>1.28</c:v>
                </c:pt>
              </c:numCache>
            </c:numRef>
          </c:yVal>
        </c:ser>
        <c:ser>
          <c:idx val="1"/>
          <c:order val="2"/>
          <c:tx>
            <c:strRef>
              <c:f>'Rock Sp Run NOx5yr'!$H$1</c:f>
              <c:strCache>
                <c:ptCount val="1"/>
                <c:pt idx="0">
                  <c:v>TMDL [Target]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'Rock Sp Run NOx5yr'!$G$2:$G$59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NOx5yr'!$H$2:$H$59</c:f>
              <c:numCache>
                <c:formatCode>General</c:formatCode>
                <c:ptCount val="58"/>
                <c:pt idx="0">
                  <c:v>0.28600000000000031</c:v>
                </c:pt>
                <c:pt idx="1">
                  <c:v>0.28600000000000031</c:v>
                </c:pt>
                <c:pt idx="2">
                  <c:v>0.28600000000000031</c:v>
                </c:pt>
                <c:pt idx="3">
                  <c:v>0.28600000000000031</c:v>
                </c:pt>
                <c:pt idx="4">
                  <c:v>0.28600000000000031</c:v>
                </c:pt>
                <c:pt idx="5">
                  <c:v>0.28600000000000031</c:v>
                </c:pt>
                <c:pt idx="6">
                  <c:v>0.28600000000000031</c:v>
                </c:pt>
                <c:pt idx="7">
                  <c:v>0.28600000000000031</c:v>
                </c:pt>
                <c:pt idx="8">
                  <c:v>0.28600000000000031</c:v>
                </c:pt>
                <c:pt idx="9">
                  <c:v>0.28600000000000031</c:v>
                </c:pt>
                <c:pt idx="10">
                  <c:v>0.28600000000000031</c:v>
                </c:pt>
                <c:pt idx="11">
                  <c:v>0.28600000000000031</c:v>
                </c:pt>
                <c:pt idx="12">
                  <c:v>0.28600000000000031</c:v>
                </c:pt>
                <c:pt idx="13">
                  <c:v>0.28600000000000031</c:v>
                </c:pt>
                <c:pt idx="14">
                  <c:v>0.28600000000000031</c:v>
                </c:pt>
                <c:pt idx="15">
                  <c:v>0.28600000000000031</c:v>
                </c:pt>
                <c:pt idx="16">
                  <c:v>0.28600000000000031</c:v>
                </c:pt>
                <c:pt idx="17">
                  <c:v>0.28600000000000031</c:v>
                </c:pt>
                <c:pt idx="18">
                  <c:v>0.28600000000000031</c:v>
                </c:pt>
                <c:pt idx="19">
                  <c:v>0.28600000000000031</c:v>
                </c:pt>
                <c:pt idx="20">
                  <c:v>0.28600000000000031</c:v>
                </c:pt>
                <c:pt idx="21">
                  <c:v>0.28600000000000031</c:v>
                </c:pt>
                <c:pt idx="22">
                  <c:v>0.28600000000000031</c:v>
                </c:pt>
                <c:pt idx="23">
                  <c:v>0.28600000000000031</c:v>
                </c:pt>
                <c:pt idx="24">
                  <c:v>0.28600000000000031</c:v>
                </c:pt>
                <c:pt idx="25">
                  <c:v>0.28600000000000031</c:v>
                </c:pt>
                <c:pt idx="26">
                  <c:v>0.28600000000000031</c:v>
                </c:pt>
                <c:pt idx="27">
                  <c:v>0.28600000000000031</c:v>
                </c:pt>
                <c:pt idx="28">
                  <c:v>0.28600000000000031</c:v>
                </c:pt>
                <c:pt idx="29">
                  <c:v>0.28600000000000031</c:v>
                </c:pt>
                <c:pt idx="30">
                  <c:v>0.28600000000000031</c:v>
                </c:pt>
                <c:pt idx="31">
                  <c:v>0.28600000000000031</c:v>
                </c:pt>
                <c:pt idx="32">
                  <c:v>0.28600000000000031</c:v>
                </c:pt>
                <c:pt idx="33">
                  <c:v>0.28600000000000031</c:v>
                </c:pt>
                <c:pt idx="34">
                  <c:v>0.28600000000000031</c:v>
                </c:pt>
                <c:pt idx="35">
                  <c:v>0.28600000000000031</c:v>
                </c:pt>
                <c:pt idx="36">
                  <c:v>0.28600000000000031</c:v>
                </c:pt>
                <c:pt idx="37">
                  <c:v>0.28600000000000031</c:v>
                </c:pt>
                <c:pt idx="38">
                  <c:v>0.28600000000000031</c:v>
                </c:pt>
                <c:pt idx="39">
                  <c:v>0.28600000000000031</c:v>
                </c:pt>
                <c:pt idx="40">
                  <c:v>0.28600000000000031</c:v>
                </c:pt>
                <c:pt idx="41">
                  <c:v>0.28600000000000031</c:v>
                </c:pt>
                <c:pt idx="42">
                  <c:v>0.28600000000000031</c:v>
                </c:pt>
                <c:pt idx="43">
                  <c:v>0.28600000000000031</c:v>
                </c:pt>
                <c:pt idx="44">
                  <c:v>0.28600000000000031</c:v>
                </c:pt>
                <c:pt idx="45">
                  <c:v>0.28600000000000031</c:v>
                </c:pt>
                <c:pt idx="46">
                  <c:v>0.28600000000000031</c:v>
                </c:pt>
                <c:pt idx="47">
                  <c:v>0.28600000000000031</c:v>
                </c:pt>
                <c:pt idx="48">
                  <c:v>0.28600000000000031</c:v>
                </c:pt>
                <c:pt idx="49">
                  <c:v>0.28600000000000031</c:v>
                </c:pt>
                <c:pt idx="50">
                  <c:v>0.28600000000000031</c:v>
                </c:pt>
                <c:pt idx="51">
                  <c:v>0.28600000000000031</c:v>
                </c:pt>
                <c:pt idx="52">
                  <c:v>0.28600000000000031</c:v>
                </c:pt>
                <c:pt idx="53">
                  <c:v>0.28600000000000031</c:v>
                </c:pt>
                <c:pt idx="54">
                  <c:v>0.28600000000000031</c:v>
                </c:pt>
                <c:pt idx="55">
                  <c:v>0.28600000000000031</c:v>
                </c:pt>
                <c:pt idx="56">
                  <c:v>0.28600000000000031</c:v>
                </c:pt>
                <c:pt idx="57">
                  <c:v>0.28600000000000031</c:v>
                </c:pt>
              </c:numCache>
            </c:numRef>
          </c:yVal>
        </c:ser>
        <c:axId val="172240256"/>
        <c:axId val="172266624"/>
      </c:scatterChart>
      <c:valAx>
        <c:axId val="172240256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1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266624"/>
        <c:crosses val="autoZero"/>
        <c:crossBetween val="midCat"/>
      </c:valAx>
      <c:valAx>
        <c:axId val="1722666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Nitrate-Nitrite as N  (NOx-N) 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240256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'Wekiva R TP5yr'!$B$1</c:f>
              <c:strCache>
                <c:ptCount val="1"/>
                <c:pt idx="0">
                  <c:v>WR-SR46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TP5yr'!$A$2:$A$58</c:f>
              <c:numCache>
                <c:formatCode>[$-409]d\-mmm\-yy;@</c:formatCode>
                <c:ptCount val="57"/>
                <c:pt idx="0">
                  <c:v>38722.416666666664</c:v>
                </c:pt>
                <c:pt idx="1">
                  <c:v>38750.385416666664</c:v>
                </c:pt>
                <c:pt idx="2">
                  <c:v>38789.416666666664</c:v>
                </c:pt>
                <c:pt idx="3">
                  <c:v>38811.354166666664</c:v>
                </c:pt>
                <c:pt idx="4">
                  <c:v>38841.364583333336</c:v>
                </c:pt>
                <c:pt idx="5">
                  <c:v>38873.385416666664</c:v>
                </c:pt>
                <c:pt idx="6">
                  <c:v>38908.385416666664</c:v>
                </c:pt>
                <c:pt idx="7">
                  <c:v>38936.364583333336</c:v>
                </c:pt>
                <c:pt idx="8">
                  <c:v>38965.395833333336</c:v>
                </c:pt>
                <c:pt idx="9">
                  <c:v>38993.361111111029</c:v>
                </c:pt>
                <c:pt idx="10">
                  <c:v>39022.416666666664</c:v>
                </c:pt>
                <c:pt idx="11">
                  <c:v>39057.371527777781</c:v>
                </c:pt>
                <c:pt idx="12">
                  <c:v>39086.385416666664</c:v>
                </c:pt>
                <c:pt idx="13">
                  <c:v>39119.385416666664</c:v>
                </c:pt>
                <c:pt idx="14">
                  <c:v>39149.38194444454</c:v>
                </c:pt>
                <c:pt idx="15">
                  <c:v>39175.364583333336</c:v>
                </c:pt>
                <c:pt idx="16">
                  <c:v>39204.375</c:v>
                </c:pt>
                <c:pt idx="17">
                  <c:v>39238.38194444454</c:v>
                </c:pt>
                <c:pt idx="18">
                  <c:v>39268.375</c:v>
                </c:pt>
                <c:pt idx="19">
                  <c:v>39294.347222222219</c:v>
                </c:pt>
                <c:pt idx="20">
                  <c:v>39331.371527777781</c:v>
                </c:pt>
                <c:pt idx="21">
                  <c:v>39358.392361111029</c:v>
                </c:pt>
                <c:pt idx="22">
                  <c:v>39393.527777777774</c:v>
                </c:pt>
                <c:pt idx="23">
                  <c:v>39420.38194444454</c:v>
                </c:pt>
                <c:pt idx="24">
                  <c:v>39450.364583333336</c:v>
                </c:pt>
                <c:pt idx="25">
                  <c:v>39512.395833333336</c:v>
                </c:pt>
                <c:pt idx="26">
                  <c:v>39539.368055555562</c:v>
                </c:pt>
                <c:pt idx="27">
                  <c:v>39573.392361111029</c:v>
                </c:pt>
                <c:pt idx="28">
                  <c:v>39604.385416666664</c:v>
                </c:pt>
                <c:pt idx="29">
                  <c:v>39637.388888889014</c:v>
                </c:pt>
                <c:pt idx="30">
                  <c:v>39665.40625000008</c:v>
                </c:pt>
                <c:pt idx="31">
                  <c:v>39694.388888889014</c:v>
                </c:pt>
                <c:pt idx="32">
                  <c:v>39722.378472222219</c:v>
                </c:pt>
                <c:pt idx="33">
                  <c:v>39757.395833333336</c:v>
                </c:pt>
                <c:pt idx="34">
                  <c:v>39785.388888889014</c:v>
                </c:pt>
                <c:pt idx="35">
                  <c:v>39819.375</c:v>
                </c:pt>
                <c:pt idx="36">
                  <c:v>39849.38194444454</c:v>
                </c:pt>
                <c:pt idx="37">
                  <c:v>39877.392361111029</c:v>
                </c:pt>
                <c:pt idx="38">
                  <c:v>39909.375</c:v>
                </c:pt>
                <c:pt idx="39">
                  <c:v>39938.368055555562</c:v>
                </c:pt>
                <c:pt idx="40">
                  <c:v>39966.371527777781</c:v>
                </c:pt>
                <c:pt idx="41">
                  <c:v>40001.371527777781</c:v>
                </c:pt>
                <c:pt idx="42">
                  <c:v>40028.354166666664</c:v>
                </c:pt>
                <c:pt idx="43">
                  <c:v>40057.416666666664</c:v>
                </c:pt>
                <c:pt idx="44">
                  <c:v>40091.388888889014</c:v>
                </c:pt>
                <c:pt idx="45">
                  <c:v>40120.392361111029</c:v>
                </c:pt>
                <c:pt idx="46">
                  <c:v>40154.392361111029</c:v>
                </c:pt>
                <c:pt idx="47">
                  <c:v>40183.388888889014</c:v>
                </c:pt>
                <c:pt idx="48">
                  <c:v>40218.395833333336</c:v>
                </c:pt>
                <c:pt idx="49">
                  <c:v>40240.395833333336</c:v>
                </c:pt>
                <c:pt idx="50">
                  <c:v>40274.402777777781</c:v>
                </c:pt>
                <c:pt idx="51">
                  <c:v>40308.399305555555</c:v>
                </c:pt>
                <c:pt idx="52">
                  <c:v>40337.388888889014</c:v>
                </c:pt>
                <c:pt idx="53">
                  <c:v>40371.395833333336</c:v>
                </c:pt>
                <c:pt idx="54">
                  <c:v>40399.409722222204</c:v>
                </c:pt>
                <c:pt idx="55">
                  <c:v>40430.395833333336</c:v>
                </c:pt>
                <c:pt idx="56">
                  <c:v>40624.4375</c:v>
                </c:pt>
              </c:numCache>
            </c:numRef>
          </c:xVal>
          <c:yVal>
            <c:numRef>
              <c:f>'Wekiva R TP5yr'!$B$2:$B$58</c:f>
              <c:numCache>
                <c:formatCode>General</c:formatCode>
                <c:ptCount val="57"/>
                <c:pt idx="0">
                  <c:v>0.17</c:v>
                </c:pt>
                <c:pt idx="1">
                  <c:v>0.11</c:v>
                </c:pt>
                <c:pt idx="2">
                  <c:v>0.11</c:v>
                </c:pt>
                <c:pt idx="3">
                  <c:v>0.12000000000000002</c:v>
                </c:pt>
                <c:pt idx="4">
                  <c:v>9.5000000000000043E-2</c:v>
                </c:pt>
                <c:pt idx="5">
                  <c:v>0.1</c:v>
                </c:pt>
                <c:pt idx="6">
                  <c:v>0.12000000000000002</c:v>
                </c:pt>
                <c:pt idx="7">
                  <c:v>0.1</c:v>
                </c:pt>
                <c:pt idx="8">
                  <c:v>0.11</c:v>
                </c:pt>
                <c:pt idx="9">
                  <c:v>9.1000000000000025E-2</c:v>
                </c:pt>
                <c:pt idx="10">
                  <c:v>0.1</c:v>
                </c:pt>
                <c:pt idx="11">
                  <c:v>0.1</c:v>
                </c:pt>
                <c:pt idx="12">
                  <c:v>0.11</c:v>
                </c:pt>
                <c:pt idx="13">
                  <c:v>8.5000000000000006E-2</c:v>
                </c:pt>
                <c:pt idx="14">
                  <c:v>8.3000000000000046E-2</c:v>
                </c:pt>
                <c:pt idx="15">
                  <c:v>9.7000000000000003E-2</c:v>
                </c:pt>
                <c:pt idx="16">
                  <c:v>9.0000000000000024E-2</c:v>
                </c:pt>
                <c:pt idx="17">
                  <c:v>0.13</c:v>
                </c:pt>
                <c:pt idx="18">
                  <c:v>0.12000000000000002</c:v>
                </c:pt>
                <c:pt idx="19">
                  <c:v>0.1</c:v>
                </c:pt>
                <c:pt idx="20">
                  <c:v>0.11</c:v>
                </c:pt>
                <c:pt idx="21">
                  <c:v>0.12000000000000002</c:v>
                </c:pt>
                <c:pt idx="22">
                  <c:v>0.1</c:v>
                </c:pt>
                <c:pt idx="23">
                  <c:v>0.12000000000000002</c:v>
                </c:pt>
                <c:pt idx="24">
                  <c:v>0.12000000000000002</c:v>
                </c:pt>
                <c:pt idx="25">
                  <c:v>0.1</c:v>
                </c:pt>
                <c:pt idx="26">
                  <c:v>0.12000000000000002</c:v>
                </c:pt>
                <c:pt idx="27">
                  <c:v>0.12000000000000002</c:v>
                </c:pt>
                <c:pt idx="28">
                  <c:v>0.12000000000000002</c:v>
                </c:pt>
                <c:pt idx="29">
                  <c:v>0.11</c:v>
                </c:pt>
                <c:pt idx="30">
                  <c:v>0.12000000000000002</c:v>
                </c:pt>
                <c:pt idx="31">
                  <c:v>0.31000000000000061</c:v>
                </c:pt>
                <c:pt idx="32">
                  <c:v>0.13</c:v>
                </c:pt>
                <c:pt idx="33">
                  <c:v>0.13</c:v>
                </c:pt>
                <c:pt idx="34">
                  <c:v>0.11</c:v>
                </c:pt>
                <c:pt idx="35">
                  <c:v>0.11</c:v>
                </c:pt>
                <c:pt idx="36">
                  <c:v>9.2000000000000026E-2</c:v>
                </c:pt>
                <c:pt idx="37">
                  <c:v>9.5000000000000043E-2</c:v>
                </c:pt>
                <c:pt idx="38">
                  <c:v>0.14000000000000001</c:v>
                </c:pt>
                <c:pt idx="39">
                  <c:v>0.13</c:v>
                </c:pt>
                <c:pt idx="40">
                  <c:v>0.13</c:v>
                </c:pt>
                <c:pt idx="41">
                  <c:v>0.14000000000000001</c:v>
                </c:pt>
                <c:pt idx="42">
                  <c:v>0.13</c:v>
                </c:pt>
                <c:pt idx="43">
                  <c:v>0.12000000000000002</c:v>
                </c:pt>
                <c:pt idx="44">
                  <c:v>9.8000000000000226E-2</c:v>
                </c:pt>
                <c:pt idx="45">
                  <c:v>0.11</c:v>
                </c:pt>
                <c:pt idx="46">
                  <c:v>8.5000000000000006E-2</c:v>
                </c:pt>
                <c:pt idx="47">
                  <c:v>6.2000000000000034E-2</c:v>
                </c:pt>
                <c:pt idx="48">
                  <c:v>6.9000000000000034E-2</c:v>
                </c:pt>
                <c:pt idx="49">
                  <c:v>6.3E-2</c:v>
                </c:pt>
                <c:pt idx="50">
                  <c:v>9.9000000000000046E-2</c:v>
                </c:pt>
                <c:pt idx="51">
                  <c:v>0.12000000000000002</c:v>
                </c:pt>
                <c:pt idx="52">
                  <c:v>0.14000000000000001</c:v>
                </c:pt>
                <c:pt idx="53">
                  <c:v>0.12000000000000002</c:v>
                </c:pt>
                <c:pt idx="54">
                  <c:v>0.12000000000000002</c:v>
                </c:pt>
                <c:pt idx="55">
                  <c:v>0.11</c:v>
                </c:pt>
                <c:pt idx="56">
                  <c:v>0.11</c:v>
                </c:pt>
              </c:numCache>
            </c:numRef>
          </c:yVal>
        </c:ser>
        <c:ser>
          <c:idx val="1"/>
          <c:order val="1"/>
          <c:tx>
            <c:strRef>
              <c:f>'Wekiva R TP5yr'!$E$1</c:f>
              <c:strCache>
                <c:ptCount val="1"/>
                <c:pt idx="0">
                  <c:v>WR-ULW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TP5yr'!$D$2:$D$81</c:f>
              <c:numCache>
                <c:formatCode>[$-409]d\-mmm\-yy;@</c:formatCode>
                <c:ptCount val="80"/>
                <c:pt idx="0">
                  <c:v>38356.552083333336</c:v>
                </c:pt>
                <c:pt idx="1">
                  <c:v>38384.552083333336</c:v>
                </c:pt>
                <c:pt idx="2">
                  <c:v>38412.53125</c:v>
                </c:pt>
                <c:pt idx="3">
                  <c:v>38447.572916666664</c:v>
                </c:pt>
                <c:pt idx="4">
                  <c:v>38481.569444444445</c:v>
                </c:pt>
                <c:pt idx="5">
                  <c:v>38511.555555555562</c:v>
                </c:pt>
                <c:pt idx="6">
                  <c:v>38539.524305555555</c:v>
                </c:pt>
                <c:pt idx="7">
                  <c:v>38567.5</c:v>
                </c:pt>
                <c:pt idx="8">
                  <c:v>38608.53819444454</c:v>
                </c:pt>
                <c:pt idx="9">
                  <c:v>38636.579861111029</c:v>
                </c:pt>
                <c:pt idx="10">
                  <c:v>38659.53125</c:v>
                </c:pt>
                <c:pt idx="11">
                  <c:v>38701.440972222219</c:v>
                </c:pt>
                <c:pt idx="12">
                  <c:v>38721.489583333336</c:v>
                </c:pt>
                <c:pt idx="13">
                  <c:v>38757.545138888891</c:v>
                </c:pt>
                <c:pt idx="14">
                  <c:v>38784.576388888891</c:v>
                </c:pt>
                <c:pt idx="15">
                  <c:v>38812.541666666584</c:v>
                </c:pt>
                <c:pt idx="16">
                  <c:v>38839.53125</c:v>
                </c:pt>
                <c:pt idx="17">
                  <c:v>38875.572916666664</c:v>
                </c:pt>
                <c:pt idx="18">
                  <c:v>38904.510416666664</c:v>
                </c:pt>
                <c:pt idx="19">
                  <c:v>38931.517361111029</c:v>
                </c:pt>
                <c:pt idx="20">
                  <c:v>38967.510416666664</c:v>
                </c:pt>
                <c:pt idx="21">
                  <c:v>38994.631944444445</c:v>
                </c:pt>
                <c:pt idx="22">
                  <c:v>39029.354166666664</c:v>
                </c:pt>
                <c:pt idx="23">
                  <c:v>39056.347222222219</c:v>
                </c:pt>
                <c:pt idx="24">
                  <c:v>39086.333333333336</c:v>
                </c:pt>
                <c:pt idx="25">
                  <c:v>39120.357638889014</c:v>
                </c:pt>
                <c:pt idx="26">
                  <c:v>39155.347222222219</c:v>
                </c:pt>
                <c:pt idx="27">
                  <c:v>39183.409722222204</c:v>
                </c:pt>
                <c:pt idx="28">
                  <c:v>39211.340277777876</c:v>
                </c:pt>
                <c:pt idx="29">
                  <c:v>39246.340277777876</c:v>
                </c:pt>
                <c:pt idx="30">
                  <c:v>39274.354166666664</c:v>
                </c:pt>
                <c:pt idx="31">
                  <c:v>39302.4375</c:v>
                </c:pt>
                <c:pt idx="32">
                  <c:v>39337.434027777781</c:v>
                </c:pt>
                <c:pt idx="33">
                  <c:v>39365.430555555562</c:v>
                </c:pt>
                <c:pt idx="34">
                  <c:v>39393.430555555562</c:v>
                </c:pt>
                <c:pt idx="35">
                  <c:v>39421.434027777781</c:v>
                </c:pt>
                <c:pt idx="36">
                  <c:v>39456.430555555562</c:v>
                </c:pt>
                <c:pt idx="37">
                  <c:v>39484.440972222219</c:v>
                </c:pt>
                <c:pt idx="38">
                  <c:v>39512.434027777781</c:v>
                </c:pt>
                <c:pt idx="39">
                  <c:v>39540.427083333234</c:v>
                </c:pt>
                <c:pt idx="40">
                  <c:v>39575.4375</c:v>
                </c:pt>
                <c:pt idx="41">
                  <c:v>39603.430555555562</c:v>
                </c:pt>
                <c:pt idx="42">
                  <c:v>39638.420138888891</c:v>
                </c:pt>
                <c:pt idx="43">
                  <c:v>39666.4375</c:v>
                </c:pt>
                <c:pt idx="44">
                  <c:v>39708.451388888891</c:v>
                </c:pt>
                <c:pt idx="45">
                  <c:v>39737.576388888891</c:v>
                </c:pt>
                <c:pt idx="46">
                  <c:v>39757.649305555555</c:v>
                </c:pt>
                <c:pt idx="47">
                  <c:v>39785.60069444454</c:v>
                </c:pt>
                <c:pt idx="48">
                  <c:v>39827.555555555562</c:v>
                </c:pt>
                <c:pt idx="49">
                  <c:v>39855.590277777781</c:v>
                </c:pt>
                <c:pt idx="50">
                  <c:v>39883.579861111029</c:v>
                </c:pt>
                <c:pt idx="51">
                  <c:v>39919.583333333336</c:v>
                </c:pt>
                <c:pt idx="52">
                  <c:v>39946.579861111029</c:v>
                </c:pt>
                <c:pt idx="53">
                  <c:v>39973.5</c:v>
                </c:pt>
                <c:pt idx="54">
                  <c:v>40008.510416666664</c:v>
                </c:pt>
                <c:pt idx="55">
                  <c:v>40036.520833333336</c:v>
                </c:pt>
                <c:pt idx="56">
                  <c:v>40065.5</c:v>
                </c:pt>
                <c:pt idx="57">
                  <c:v>40100.510416666664</c:v>
                </c:pt>
                <c:pt idx="58">
                  <c:v>40129.524305555555</c:v>
                </c:pt>
                <c:pt idx="59">
                  <c:v>40156.50694444454</c:v>
                </c:pt>
                <c:pt idx="60">
                  <c:v>40183.5</c:v>
                </c:pt>
                <c:pt idx="61">
                  <c:v>40211.545138888891</c:v>
                </c:pt>
                <c:pt idx="62">
                  <c:v>40239.482638889014</c:v>
                </c:pt>
                <c:pt idx="63">
                  <c:v>40275.510416666664</c:v>
                </c:pt>
                <c:pt idx="64">
                  <c:v>40304.510416666664</c:v>
                </c:pt>
                <c:pt idx="65">
                  <c:v>40332.510416666664</c:v>
                </c:pt>
                <c:pt idx="66">
                  <c:v>40386.510416666664</c:v>
                </c:pt>
                <c:pt idx="67">
                  <c:v>40401.541666666584</c:v>
                </c:pt>
                <c:pt idx="68">
                  <c:v>40430.50694444454</c:v>
                </c:pt>
                <c:pt idx="69">
                  <c:v>40457.534722222204</c:v>
                </c:pt>
                <c:pt idx="70">
                  <c:v>40485.50694444454</c:v>
                </c:pt>
                <c:pt idx="71">
                  <c:v>40514.534722222204</c:v>
                </c:pt>
                <c:pt idx="72">
                  <c:v>40549.510416666664</c:v>
                </c:pt>
                <c:pt idx="73">
                  <c:v>40576.552083333336</c:v>
                </c:pt>
                <c:pt idx="74">
                  <c:v>40604.517361111029</c:v>
                </c:pt>
                <c:pt idx="75">
                  <c:v>40674.503472222204</c:v>
                </c:pt>
                <c:pt idx="76">
                  <c:v>40703.552083333336</c:v>
                </c:pt>
                <c:pt idx="77">
                  <c:v>40730.513888888891</c:v>
                </c:pt>
                <c:pt idx="78">
                  <c:v>40759.555555555562</c:v>
                </c:pt>
                <c:pt idx="79">
                  <c:v>40800.517361111029</c:v>
                </c:pt>
              </c:numCache>
            </c:numRef>
          </c:xVal>
          <c:yVal>
            <c:numRef>
              <c:f>'Wekiva R TP5yr'!$E$2:$E$81</c:f>
              <c:numCache>
                <c:formatCode>General</c:formatCode>
                <c:ptCount val="80"/>
                <c:pt idx="0">
                  <c:v>0.11600000000000002</c:v>
                </c:pt>
                <c:pt idx="1">
                  <c:v>8.2000000000000003E-2</c:v>
                </c:pt>
                <c:pt idx="2">
                  <c:v>0.10199999999999998</c:v>
                </c:pt>
                <c:pt idx="3">
                  <c:v>0.11</c:v>
                </c:pt>
                <c:pt idx="4">
                  <c:v>0.17</c:v>
                </c:pt>
                <c:pt idx="5">
                  <c:v>0.15900000000000034</c:v>
                </c:pt>
                <c:pt idx="6">
                  <c:v>0.17100000000000001</c:v>
                </c:pt>
                <c:pt idx="7">
                  <c:v>0.15900000000000034</c:v>
                </c:pt>
                <c:pt idx="8">
                  <c:v>0.18200000000000024</c:v>
                </c:pt>
                <c:pt idx="9">
                  <c:v>0.14100000000000001</c:v>
                </c:pt>
                <c:pt idx="10">
                  <c:v>0.10100000000000002</c:v>
                </c:pt>
                <c:pt idx="11">
                  <c:v>8.9000000000000065E-2</c:v>
                </c:pt>
                <c:pt idx="12">
                  <c:v>0.10900000000000012</c:v>
                </c:pt>
                <c:pt idx="13">
                  <c:v>8.5000000000000006E-2</c:v>
                </c:pt>
                <c:pt idx="14">
                  <c:v>0.10100000000000002</c:v>
                </c:pt>
                <c:pt idx="15">
                  <c:v>0.11799999999999998</c:v>
                </c:pt>
                <c:pt idx="16">
                  <c:v>0.125</c:v>
                </c:pt>
                <c:pt idx="17">
                  <c:v>0.114</c:v>
                </c:pt>
                <c:pt idx="18">
                  <c:v>0.114</c:v>
                </c:pt>
                <c:pt idx="19">
                  <c:v>0.14300000000000004</c:v>
                </c:pt>
                <c:pt idx="20">
                  <c:v>0.13300000000000001</c:v>
                </c:pt>
                <c:pt idx="21">
                  <c:v>0.10800000000000012</c:v>
                </c:pt>
                <c:pt idx="22">
                  <c:v>0.10100000000000002</c:v>
                </c:pt>
                <c:pt idx="23">
                  <c:v>0.115</c:v>
                </c:pt>
                <c:pt idx="24">
                  <c:v>0.11899999999999998</c:v>
                </c:pt>
                <c:pt idx="25">
                  <c:v>9.5000000000000043E-2</c:v>
                </c:pt>
                <c:pt idx="26">
                  <c:v>0.10900000000000012</c:v>
                </c:pt>
                <c:pt idx="27">
                  <c:v>0.10199999999999998</c:v>
                </c:pt>
                <c:pt idx="28">
                  <c:v>0.11600000000000002</c:v>
                </c:pt>
                <c:pt idx="29">
                  <c:v>0.10199999999999998</c:v>
                </c:pt>
                <c:pt idx="30">
                  <c:v>0.10500000000000002</c:v>
                </c:pt>
                <c:pt idx="31">
                  <c:v>0.10199999999999998</c:v>
                </c:pt>
                <c:pt idx="32">
                  <c:v>0.10900000000000012</c:v>
                </c:pt>
                <c:pt idx="33">
                  <c:v>0.10100000000000002</c:v>
                </c:pt>
                <c:pt idx="34">
                  <c:v>8.6000000000000021E-2</c:v>
                </c:pt>
                <c:pt idx="35">
                  <c:v>0.10400000000000002</c:v>
                </c:pt>
                <c:pt idx="36">
                  <c:v>0.10400000000000002</c:v>
                </c:pt>
                <c:pt idx="37">
                  <c:v>9.6000000000000002E-2</c:v>
                </c:pt>
                <c:pt idx="38">
                  <c:v>9.0000000000000024E-2</c:v>
                </c:pt>
                <c:pt idx="39">
                  <c:v>8.9000000000000065E-2</c:v>
                </c:pt>
                <c:pt idx="40">
                  <c:v>0.111</c:v>
                </c:pt>
                <c:pt idx="41">
                  <c:v>0.10900000000000012</c:v>
                </c:pt>
                <c:pt idx="42">
                  <c:v>0.111</c:v>
                </c:pt>
                <c:pt idx="43">
                  <c:v>0.10400000000000002</c:v>
                </c:pt>
                <c:pt idx="44">
                  <c:v>0.14100000000000001</c:v>
                </c:pt>
                <c:pt idx="45">
                  <c:v>0.12670000000000001</c:v>
                </c:pt>
                <c:pt idx="46">
                  <c:v>0.12889999999999999</c:v>
                </c:pt>
                <c:pt idx="47">
                  <c:v>9.9400000000000002E-2</c:v>
                </c:pt>
                <c:pt idx="48">
                  <c:v>0.10440000000000002</c:v>
                </c:pt>
                <c:pt idx="49">
                  <c:v>9.8000000000000226E-2</c:v>
                </c:pt>
                <c:pt idx="50">
                  <c:v>0.10150000000000002</c:v>
                </c:pt>
                <c:pt idx="51">
                  <c:v>0.1018</c:v>
                </c:pt>
                <c:pt idx="52">
                  <c:v>0.1198</c:v>
                </c:pt>
                <c:pt idx="53">
                  <c:v>9.7600000000000006E-2</c:v>
                </c:pt>
                <c:pt idx="54">
                  <c:v>0.10589999999999998</c:v>
                </c:pt>
                <c:pt idx="55">
                  <c:v>0.11559999999999998</c:v>
                </c:pt>
                <c:pt idx="56">
                  <c:v>0.10929999999999999</c:v>
                </c:pt>
                <c:pt idx="57">
                  <c:v>0.1097000000000002</c:v>
                </c:pt>
                <c:pt idx="58">
                  <c:v>0.1128</c:v>
                </c:pt>
                <c:pt idx="59">
                  <c:v>9.8800000000000068E-2</c:v>
                </c:pt>
                <c:pt idx="60">
                  <c:v>7.8900000000000012E-2</c:v>
                </c:pt>
                <c:pt idx="61">
                  <c:v>8.5300000000000001E-2</c:v>
                </c:pt>
                <c:pt idx="62">
                  <c:v>6.7900000000000002E-2</c:v>
                </c:pt>
                <c:pt idx="63">
                  <c:v>8.3700000000000066E-2</c:v>
                </c:pt>
                <c:pt idx="64">
                  <c:v>0.13159999999999999</c:v>
                </c:pt>
                <c:pt idx="65">
                  <c:v>0.12320000000000017</c:v>
                </c:pt>
                <c:pt idx="66">
                  <c:v>0.1118</c:v>
                </c:pt>
                <c:pt idx="67">
                  <c:v>0.12889999999999999</c:v>
                </c:pt>
                <c:pt idx="68">
                  <c:v>0.11360000000000002</c:v>
                </c:pt>
                <c:pt idx="69">
                  <c:v>9.9400000000000002E-2</c:v>
                </c:pt>
                <c:pt idx="70">
                  <c:v>0.113</c:v>
                </c:pt>
                <c:pt idx="71">
                  <c:v>0.1013</c:v>
                </c:pt>
                <c:pt idx="72">
                  <c:v>0.11070000000000002</c:v>
                </c:pt>
                <c:pt idx="73">
                  <c:v>0.1038</c:v>
                </c:pt>
                <c:pt idx="74">
                  <c:v>0.12390000000000002</c:v>
                </c:pt>
                <c:pt idx="75">
                  <c:v>0.1129</c:v>
                </c:pt>
                <c:pt idx="76">
                  <c:v>0.10600000000000002</c:v>
                </c:pt>
                <c:pt idx="77">
                  <c:v>0.11660000000000002</c:v>
                </c:pt>
                <c:pt idx="78">
                  <c:v>8.8300000000000045E-2</c:v>
                </c:pt>
                <c:pt idx="79">
                  <c:v>9.4400000000000026E-2</c:v>
                </c:pt>
              </c:numCache>
            </c:numRef>
          </c:yVal>
        </c:ser>
        <c:ser>
          <c:idx val="3"/>
          <c:order val="2"/>
          <c:tx>
            <c:strRef>
              <c:f>'Wekiva R TP5yr'!$H$1</c:f>
              <c:strCache>
                <c:ptCount val="1"/>
                <c:pt idx="0">
                  <c:v>BWB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8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TP5yr'!$G$2:$G$22</c:f>
              <c:numCache>
                <c:formatCode>m/d/yyyy\ h:mm</c:formatCode>
                <c:ptCount val="21"/>
                <c:pt idx="0">
                  <c:v>38804</c:v>
                </c:pt>
                <c:pt idx="1">
                  <c:v>38868</c:v>
                </c:pt>
                <c:pt idx="2">
                  <c:v>38987</c:v>
                </c:pt>
                <c:pt idx="3">
                  <c:v>39218</c:v>
                </c:pt>
                <c:pt idx="4">
                  <c:v>39324</c:v>
                </c:pt>
                <c:pt idx="5">
                  <c:v>39428</c:v>
                </c:pt>
                <c:pt idx="6">
                  <c:v>39477</c:v>
                </c:pt>
                <c:pt idx="7">
                  <c:v>39555</c:v>
                </c:pt>
                <c:pt idx="8">
                  <c:v>39699</c:v>
                </c:pt>
                <c:pt idx="9">
                  <c:v>39750</c:v>
                </c:pt>
                <c:pt idx="10">
                  <c:v>39846</c:v>
                </c:pt>
                <c:pt idx="11">
                  <c:v>39930</c:v>
                </c:pt>
                <c:pt idx="12">
                  <c:v>40016</c:v>
                </c:pt>
                <c:pt idx="13">
                  <c:v>40128</c:v>
                </c:pt>
                <c:pt idx="14">
                  <c:v>40210</c:v>
                </c:pt>
                <c:pt idx="15">
                  <c:v>40344</c:v>
                </c:pt>
                <c:pt idx="16">
                  <c:v>40409</c:v>
                </c:pt>
                <c:pt idx="17">
                  <c:v>40483</c:v>
                </c:pt>
                <c:pt idx="18">
                  <c:v>40595</c:v>
                </c:pt>
                <c:pt idx="19">
                  <c:v>40686</c:v>
                </c:pt>
                <c:pt idx="20">
                  <c:v>40777</c:v>
                </c:pt>
              </c:numCache>
            </c:numRef>
          </c:xVal>
          <c:yVal>
            <c:numRef>
              <c:f>'Wekiva R TP5yr'!$H$2:$H$22</c:f>
              <c:numCache>
                <c:formatCode>General</c:formatCode>
                <c:ptCount val="21"/>
                <c:pt idx="0">
                  <c:v>0.10700000000000012</c:v>
                </c:pt>
                <c:pt idx="1">
                  <c:v>0.114</c:v>
                </c:pt>
                <c:pt idx="2">
                  <c:v>0.129</c:v>
                </c:pt>
                <c:pt idx="3">
                  <c:v>0.111</c:v>
                </c:pt>
                <c:pt idx="4">
                  <c:v>0.10299999999999998</c:v>
                </c:pt>
                <c:pt idx="5">
                  <c:v>9.9000000000000046E-2</c:v>
                </c:pt>
                <c:pt idx="6">
                  <c:v>9.2000000000000026E-2</c:v>
                </c:pt>
                <c:pt idx="7">
                  <c:v>9.7000000000000003E-2</c:v>
                </c:pt>
                <c:pt idx="8">
                  <c:v>0.17900000000000021</c:v>
                </c:pt>
                <c:pt idx="9">
                  <c:v>0.10900000000000012</c:v>
                </c:pt>
                <c:pt idx="10">
                  <c:v>8.9000000000000065E-2</c:v>
                </c:pt>
                <c:pt idx="11">
                  <c:v>0.10800000000000012</c:v>
                </c:pt>
                <c:pt idx="12">
                  <c:v>0.115</c:v>
                </c:pt>
                <c:pt idx="13">
                  <c:v>0.12100000000000002</c:v>
                </c:pt>
                <c:pt idx="14">
                  <c:v>8.4000000000000047E-2</c:v>
                </c:pt>
                <c:pt idx="15">
                  <c:v>0.111</c:v>
                </c:pt>
                <c:pt idx="16">
                  <c:v>0.10800000000000012</c:v>
                </c:pt>
                <c:pt idx="17">
                  <c:v>0.10600000000000002</c:v>
                </c:pt>
                <c:pt idx="18">
                  <c:v>9.8000000000000226E-2</c:v>
                </c:pt>
                <c:pt idx="19">
                  <c:v>0.10500000000000002</c:v>
                </c:pt>
                <c:pt idx="20">
                  <c:v>9.5000000000000043E-2</c:v>
                </c:pt>
              </c:numCache>
            </c:numRef>
          </c:yVal>
        </c:ser>
        <c:ser>
          <c:idx val="4"/>
          <c:order val="3"/>
          <c:tx>
            <c:strRef>
              <c:f>'Wekiva R TP5yr'!$K$1</c:f>
              <c:strCache>
                <c:ptCount val="1"/>
                <c:pt idx="0">
                  <c:v>BWKL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TP5yr'!$J$2:$J$21</c:f>
              <c:numCache>
                <c:formatCode>m/d/yyyy\ h:mm</c:formatCode>
                <c:ptCount val="20"/>
                <c:pt idx="0">
                  <c:v>38986</c:v>
                </c:pt>
                <c:pt idx="1">
                  <c:v>39139</c:v>
                </c:pt>
                <c:pt idx="2">
                  <c:v>39218</c:v>
                </c:pt>
                <c:pt idx="3">
                  <c:v>39324</c:v>
                </c:pt>
                <c:pt idx="4">
                  <c:v>39406</c:v>
                </c:pt>
                <c:pt idx="5">
                  <c:v>39477</c:v>
                </c:pt>
                <c:pt idx="6">
                  <c:v>39555</c:v>
                </c:pt>
                <c:pt idx="7">
                  <c:v>39699</c:v>
                </c:pt>
                <c:pt idx="8">
                  <c:v>39750</c:v>
                </c:pt>
                <c:pt idx="9">
                  <c:v>39846</c:v>
                </c:pt>
                <c:pt idx="10">
                  <c:v>39930</c:v>
                </c:pt>
                <c:pt idx="11">
                  <c:v>40016</c:v>
                </c:pt>
                <c:pt idx="12">
                  <c:v>40128</c:v>
                </c:pt>
                <c:pt idx="13">
                  <c:v>40210</c:v>
                </c:pt>
                <c:pt idx="14">
                  <c:v>40344</c:v>
                </c:pt>
                <c:pt idx="15">
                  <c:v>40409</c:v>
                </c:pt>
                <c:pt idx="16">
                  <c:v>40483</c:v>
                </c:pt>
                <c:pt idx="17">
                  <c:v>40595</c:v>
                </c:pt>
                <c:pt idx="18">
                  <c:v>40686</c:v>
                </c:pt>
                <c:pt idx="19">
                  <c:v>40777</c:v>
                </c:pt>
              </c:numCache>
            </c:numRef>
          </c:xVal>
          <c:yVal>
            <c:numRef>
              <c:f>'Wekiva R TP5yr'!$K$2:$K$21</c:f>
              <c:numCache>
                <c:formatCode>General</c:formatCode>
                <c:ptCount val="20"/>
                <c:pt idx="0">
                  <c:v>0.10100000000000002</c:v>
                </c:pt>
                <c:pt idx="1">
                  <c:v>9.2000000000000026E-2</c:v>
                </c:pt>
                <c:pt idx="2">
                  <c:v>0.11</c:v>
                </c:pt>
                <c:pt idx="3">
                  <c:v>0.11799999999999998</c:v>
                </c:pt>
                <c:pt idx="4">
                  <c:v>8.7000000000000022E-2</c:v>
                </c:pt>
                <c:pt idx="5">
                  <c:v>7.5000000000000011E-2</c:v>
                </c:pt>
                <c:pt idx="6">
                  <c:v>0.11899999999999998</c:v>
                </c:pt>
                <c:pt idx="7">
                  <c:v>0.23500000000000001</c:v>
                </c:pt>
                <c:pt idx="8">
                  <c:v>0.11</c:v>
                </c:pt>
                <c:pt idx="9">
                  <c:v>9.0000000000000024E-2</c:v>
                </c:pt>
                <c:pt idx="10">
                  <c:v>0.10400000000000002</c:v>
                </c:pt>
                <c:pt idx="11">
                  <c:v>0.10299999999999998</c:v>
                </c:pt>
                <c:pt idx="12">
                  <c:v>0.11600000000000002</c:v>
                </c:pt>
                <c:pt idx="13">
                  <c:v>8.9000000000000065E-2</c:v>
                </c:pt>
                <c:pt idx="14">
                  <c:v>0.10900000000000012</c:v>
                </c:pt>
                <c:pt idx="15">
                  <c:v>0.114</c:v>
                </c:pt>
                <c:pt idx="16">
                  <c:v>0.10500000000000002</c:v>
                </c:pt>
                <c:pt idx="17">
                  <c:v>8.8000000000000064E-2</c:v>
                </c:pt>
                <c:pt idx="18">
                  <c:v>0.127</c:v>
                </c:pt>
                <c:pt idx="19">
                  <c:v>8.8000000000000064E-2</c:v>
                </c:pt>
              </c:numCache>
            </c:numRef>
          </c:yVal>
        </c:ser>
        <c:ser>
          <c:idx val="2"/>
          <c:order val="4"/>
          <c:tx>
            <c:strRef>
              <c:f>'Wekiva R TP5yr'!$N$1</c:f>
              <c:strCache>
                <c:ptCount val="1"/>
                <c:pt idx="0">
                  <c:v>TMDL [Target]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'Wekiva R TP5yr'!$M$2:$M$81</c:f>
              <c:numCache>
                <c:formatCode>[$-409]d\-mmm\-yy;@</c:formatCode>
                <c:ptCount val="80"/>
                <c:pt idx="0">
                  <c:v>38356.552083333336</c:v>
                </c:pt>
                <c:pt idx="1">
                  <c:v>38384.552083333336</c:v>
                </c:pt>
                <c:pt idx="2">
                  <c:v>38412.53125</c:v>
                </c:pt>
                <c:pt idx="3">
                  <c:v>38447.572916666664</c:v>
                </c:pt>
                <c:pt idx="4">
                  <c:v>38481.569444444445</c:v>
                </c:pt>
                <c:pt idx="5">
                  <c:v>38511.555555555562</c:v>
                </c:pt>
                <c:pt idx="6">
                  <c:v>38539.524305555555</c:v>
                </c:pt>
                <c:pt idx="7">
                  <c:v>38567.5</c:v>
                </c:pt>
                <c:pt idx="8">
                  <c:v>38608.53819444454</c:v>
                </c:pt>
                <c:pt idx="9">
                  <c:v>38636.579861111029</c:v>
                </c:pt>
                <c:pt idx="10">
                  <c:v>38659.53125</c:v>
                </c:pt>
                <c:pt idx="11">
                  <c:v>38701.440972222219</c:v>
                </c:pt>
                <c:pt idx="12">
                  <c:v>38721.489583333336</c:v>
                </c:pt>
                <c:pt idx="13">
                  <c:v>38757.545138888891</c:v>
                </c:pt>
                <c:pt idx="14">
                  <c:v>38784.576388888891</c:v>
                </c:pt>
                <c:pt idx="15">
                  <c:v>38812.541666666584</c:v>
                </c:pt>
                <c:pt idx="16">
                  <c:v>38839.53125</c:v>
                </c:pt>
                <c:pt idx="17">
                  <c:v>38875.572916666664</c:v>
                </c:pt>
                <c:pt idx="18">
                  <c:v>38904.510416666664</c:v>
                </c:pt>
                <c:pt idx="19">
                  <c:v>38931.517361111029</c:v>
                </c:pt>
                <c:pt idx="20">
                  <c:v>38967.510416666664</c:v>
                </c:pt>
                <c:pt idx="21">
                  <c:v>38994.631944444445</c:v>
                </c:pt>
                <c:pt idx="22">
                  <c:v>39029.354166666664</c:v>
                </c:pt>
                <c:pt idx="23">
                  <c:v>39056.347222222219</c:v>
                </c:pt>
                <c:pt idx="24">
                  <c:v>39086.333333333336</c:v>
                </c:pt>
                <c:pt idx="25">
                  <c:v>39120.357638889014</c:v>
                </c:pt>
                <c:pt idx="26">
                  <c:v>39155.347222222219</c:v>
                </c:pt>
                <c:pt idx="27">
                  <c:v>39183.409722222204</c:v>
                </c:pt>
                <c:pt idx="28">
                  <c:v>39211.340277777876</c:v>
                </c:pt>
                <c:pt idx="29">
                  <c:v>39246.340277777876</c:v>
                </c:pt>
                <c:pt idx="30">
                  <c:v>39274.354166666664</c:v>
                </c:pt>
                <c:pt idx="31">
                  <c:v>39302.4375</c:v>
                </c:pt>
                <c:pt idx="32">
                  <c:v>39337.434027777781</c:v>
                </c:pt>
                <c:pt idx="33">
                  <c:v>39365.430555555562</c:v>
                </c:pt>
                <c:pt idx="34">
                  <c:v>39393.430555555562</c:v>
                </c:pt>
                <c:pt idx="35">
                  <c:v>39421.434027777781</c:v>
                </c:pt>
                <c:pt idx="36">
                  <c:v>39456.430555555562</c:v>
                </c:pt>
                <c:pt idx="37">
                  <c:v>39484.440972222219</c:v>
                </c:pt>
                <c:pt idx="38">
                  <c:v>39512.434027777781</c:v>
                </c:pt>
                <c:pt idx="39">
                  <c:v>39540.427083333234</c:v>
                </c:pt>
                <c:pt idx="40">
                  <c:v>39575.4375</c:v>
                </c:pt>
                <c:pt idx="41">
                  <c:v>39603.430555555562</c:v>
                </c:pt>
                <c:pt idx="42">
                  <c:v>39638.420138888891</c:v>
                </c:pt>
                <c:pt idx="43">
                  <c:v>39666.4375</c:v>
                </c:pt>
                <c:pt idx="44">
                  <c:v>39708.451388888891</c:v>
                </c:pt>
                <c:pt idx="45">
                  <c:v>39737.576388888891</c:v>
                </c:pt>
                <c:pt idx="46">
                  <c:v>39757.649305555555</c:v>
                </c:pt>
                <c:pt idx="47">
                  <c:v>39785.60069444454</c:v>
                </c:pt>
                <c:pt idx="48">
                  <c:v>39827.555555555562</c:v>
                </c:pt>
                <c:pt idx="49">
                  <c:v>39855.590277777781</c:v>
                </c:pt>
                <c:pt idx="50">
                  <c:v>39883.579861111029</c:v>
                </c:pt>
                <c:pt idx="51">
                  <c:v>39919.583333333336</c:v>
                </c:pt>
                <c:pt idx="52">
                  <c:v>39946.579861111029</c:v>
                </c:pt>
                <c:pt idx="53">
                  <c:v>39973.5</c:v>
                </c:pt>
                <c:pt idx="54">
                  <c:v>40008.510416666664</c:v>
                </c:pt>
                <c:pt idx="55">
                  <c:v>40036.520833333336</c:v>
                </c:pt>
                <c:pt idx="56">
                  <c:v>40065.5</c:v>
                </c:pt>
                <c:pt idx="57">
                  <c:v>40100.510416666664</c:v>
                </c:pt>
                <c:pt idx="58">
                  <c:v>40129.524305555555</c:v>
                </c:pt>
                <c:pt idx="59">
                  <c:v>40156.50694444454</c:v>
                </c:pt>
                <c:pt idx="60">
                  <c:v>40183.5</c:v>
                </c:pt>
                <c:pt idx="61">
                  <c:v>40211.545138888891</c:v>
                </c:pt>
                <c:pt idx="62">
                  <c:v>40239.482638889014</c:v>
                </c:pt>
                <c:pt idx="63">
                  <c:v>40275.510416666664</c:v>
                </c:pt>
                <c:pt idx="64">
                  <c:v>40304.510416666664</c:v>
                </c:pt>
                <c:pt idx="65">
                  <c:v>40332.510416666664</c:v>
                </c:pt>
                <c:pt idx="66">
                  <c:v>40386.510416666664</c:v>
                </c:pt>
                <c:pt idx="67">
                  <c:v>40401.541666666584</c:v>
                </c:pt>
                <c:pt idx="68">
                  <c:v>40430.50694444454</c:v>
                </c:pt>
                <c:pt idx="69">
                  <c:v>40457.534722222204</c:v>
                </c:pt>
                <c:pt idx="70">
                  <c:v>40485.50694444454</c:v>
                </c:pt>
                <c:pt idx="71">
                  <c:v>40514.534722222204</c:v>
                </c:pt>
                <c:pt idx="72">
                  <c:v>40549.510416666664</c:v>
                </c:pt>
                <c:pt idx="73">
                  <c:v>40576.552083333336</c:v>
                </c:pt>
                <c:pt idx="74">
                  <c:v>40604.517361111029</c:v>
                </c:pt>
                <c:pt idx="75">
                  <c:v>40674.503472222204</c:v>
                </c:pt>
                <c:pt idx="76">
                  <c:v>40703.552083333336</c:v>
                </c:pt>
                <c:pt idx="77">
                  <c:v>40730.513888888891</c:v>
                </c:pt>
                <c:pt idx="78">
                  <c:v>40759.555555555562</c:v>
                </c:pt>
                <c:pt idx="79">
                  <c:v>40800.517361111029</c:v>
                </c:pt>
              </c:numCache>
            </c:numRef>
          </c:xVal>
          <c:yVal>
            <c:numRef>
              <c:f>'Wekiva R TP5yr'!$N$2:$N$81</c:f>
              <c:numCache>
                <c:formatCode>General</c:formatCode>
                <c:ptCount val="80"/>
                <c:pt idx="0">
                  <c:v>6.5000000000000002E-2</c:v>
                </c:pt>
                <c:pt idx="1">
                  <c:v>6.5000000000000002E-2</c:v>
                </c:pt>
                <c:pt idx="2">
                  <c:v>6.5000000000000002E-2</c:v>
                </c:pt>
                <c:pt idx="3">
                  <c:v>6.5000000000000002E-2</c:v>
                </c:pt>
                <c:pt idx="4">
                  <c:v>6.5000000000000002E-2</c:v>
                </c:pt>
                <c:pt idx="5">
                  <c:v>6.5000000000000002E-2</c:v>
                </c:pt>
                <c:pt idx="6">
                  <c:v>6.5000000000000002E-2</c:v>
                </c:pt>
                <c:pt idx="7">
                  <c:v>6.5000000000000002E-2</c:v>
                </c:pt>
                <c:pt idx="8">
                  <c:v>6.5000000000000002E-2</c:v>
                </c:pt>
                <c:pt idx="9">
                  <c:v>6.5000000000000002E-2</c:v>
                </c:pt>
                <c:pt idx="10">
                  <c:v>6.5000000000000002E-2</c:v>
                </c:pt>
                <c:pt idx="11">
                  <c:v>6.5000000000000002E-2</c:v>
                </c:pt>
                <c:pt idx="12">
                  <c:v>6.5000000000000002E-2</c:v>
                </c:pt>
                <c:pt idx="13">
                  <c:v>6.5000000000000002E-2</c:v>
                </c:pt>
                <c:pt idx="14">
                  <c:v>6.5000000000000002E-2</c:v>
                </c:pt>
                <c:pt idx="15">
                  <c:v>6.5000000000000002E-2</c:v>
                </c:pt>
                <c:pt idx="16">
                  <c:v>6.5000000000000002E-2</c:v>
                </c:pt>
                <c:pt idx="17">
                  <c:v>6.5000000000000002E-2</c:v>
                </c:pt>
                <c:pt idx="18">
                  <c:v>6.5000000000000002E-2</c:v>
                </c:pt>
                <c:pt idx="19">
                  <c:v>6.5000000000000002E-2</c:v>
                </c:pt>
                <c:pt idx="20">
                  <c:v>6.5000000000000002E-2</c:v>
                </c:pt>
                <c:pt idx="21">
                  <c:v>6.5000000000000002E-2</c:v>
                </c:pt>
                <c:pt idx="22">
                  <c:v>6.5000000000000002E-2</c:v>
                </c:pt>
                <c:pt idx="23">
                  <c:v>6.5000000000000002E-2</c:v>
                </c:pt>
                <c:pt idx="24">
                  <c:v>6.5000000000000002E-2</c:v>
                </c:pt>
                <c:pt idx="25">
                  <c:v>6.5000000000000002E-2</c:v>
                </c:pt>
                <c:pt idx="26">
                  <c:v>6.5000000000000002E-2</c:v>
                </c:pt>
                <c:pt idx="27">
                  <c:v>6.5000000000000002E-2</c:v>
                </c:pt>
                <c:pt idx="28">
                  <c:v>6.5000000000000002E-2</c:v>
                </c:pt>
                <c:pt idx="29">
                  <c:v>6.5000000000000002E-2</c:v>
                </c:pt>
                <c:pt idx="30">
                  <c:v>6.5000000000000002E-2</c:v>
                </c:pt>
                <c:pt idx="31">
                  <c:v>6.5000000000000002E-2</c:v>
                </c:pt>
                <c:pt idx="32">
                  <c:v>6.5000000000000002E-2</c:v>
                </c:pt>
                <c:pt idx="33">
                  <c:v>6.5000000000000002E-2</c:v>
                </c:pt>
                <c:pt idx="34">
                  <c:v>6.5000000000000002E-2</c:v>
                </c:pt>
                <c:pt idx="35">
                  <c:v>6.5000000000000002E-2</c:v>
                </c:pt>
                <c:pt idx="36">
                  <c:v>6.5000000000000002E-2</c:v>
                </c:pt>
                <c:pt idx="37">
                  <c:v>6.5000000000000002E-2</c:v>
                </c:pt>
                <c:pt idx="38">
                  <c:v>6.5000000000000002E-2</c:v>
                </c:pt>
                <c:pt idx="39">
                  <c:v>6.5000000000000002E-2</c:v>
                </c:pt>
                <c:pt idx="40">
                  <c:v>6.5000000000000002E-2</c:v>
                </c:pt>
                <c:pt idx="41">
                  <c:v>6.5000000000000002E-2</c:v>
                </c:pt>
                <c:pt idx="42">
                  <c:v>6.5000000000000002E-2</c:v>
                </c:pt>
                <c:pt idx="43">
                  <c:v>6.5000000000000002E-2</c:v>
                </c:pt>
                <c:pt idx="44">
                  <c:v>6.5000000000000002E-2</c:v>
                </c:pt>
                <c:pt idx="45">
                  <c:v>6.5000000000000002E-2</c:v>
                </c:pt>
                <c:pt idx="46">
                  <c:v>6.5000000000000002E-2</c:v>
                </c:pt>
                <c:pt idx="47">
                  <c:v>6.5000000000000002E-2</c:v>
                </c:pt>
                <c:pt idx="48">
                  <c:v>6.5000000000000002E-2</c:v>
                </c:pt>
                <c:pt idx="49">
                  <c:v>6.5000000000000002E-2</c:v>
                </c:pt>
                <c:pt idx="50">
                  <c:v>6.5000000000000002E-2</c:v>
                </c:pt>
                <c:pt idx="51">
                  <c:v>6.5000000000000002E-2</c:v>
                </c:pt>
                <c:pt idx="52">
                  <c:v>6.5000000000000002E-2</c:v>
                </c:pt>
                <c:pt idx="53">
                  <c:v>6.5000000000000002E-2</c:v>
                </c:pt>
                <c:pt idx="54">
                  <c:v>6.5000000000000002E-2</c:v>
                </c:pt>
                <c:pt idx="55">
                  <c:v>6.5000000000000002E-2</c:v>
                </c:pt>
                <c:pt idx="56">
                  <c:v>6.5000000000000002E-2</c:v>
                </c:pt>
                <c:pt idx="57">
                  <c:v>6.5000000000000002E-2</c:v>
                </c:pt>
                <c:pt idx="58">
                  <c:v>6.5000000000000002E-2</c:v>
                </c:pt>
                <c:pt idx="59">
                  <c:v>6.5000000000000002E-2</c:v>
                </c:pt>
                <c:pt idx="60">
                  <c:v>6.5000000000000002E-2</c:v>
                </c:pt>
                <c:pt idx="61">
                  <c:v>6.5000000000000002E-2</c:v>
                </c:pt>
                <c:pt idx="62">
                  <c:v>6.5000000000000002E-2</c:v>
                </c:pt>
                <c:pt idx="63">
                  <c:v>6.5000000000000002E-2</c:v>
                </c:pt>
                <c:pt idx="64">
                  <c:v>6.5000000000000002E-2</c:v>
                </c:pt>
                <c:pt idx="65">
                  <c:v>6.5000000000000002E-2</c:v>
                </c:pt>
                <c:pt idx="66">
                  <c:v>6.5000000000000002E-2</c:v>
                </c:pt>
                <c:pt idx="67">
                  <c:v>6.5000000000000002E-2</c:v>
                </c:pt>
                <c:pt idx="68">
                  <c:v>6.5000000000000002E-2</c:v>
                </c:pt>
                <c:pt idx="69">
                  <c:v>6.5000000000000002E-2</c:v>
                </c:pt>
                <c:pt idx="70">
                  <c:v>6.5000000000000002E-2</c:v>
                </c:pt>
                <c:pt idx="71">
                  <c:v>6.5000000000000002E-2</c:v>
                </c:pt>
                <c:pt idx="72">
                  <c:v>6.5000000000000002E-2</c:v>
                </c:pt>
                <c:pt idx="73">
                  <c:v>6.5000000000000002E-2</c:v>
                </c:pt>
                <c:pt idx="74">
                  <c:v>6.5000000000000002E-2</c:v>
                </c:pt>
                <c:pt idx="75">
                  <c:v>6.5000000000000002E-2</c:v>
                </c:pt>
                <c:pt idx="76">
                  <c:v>6.5000000000000002E-2</c:v>
                </c:pt>
                <c:pt idx="77">
                  <c:v>6.5000000000000002E-2</c:v>
                </c:pt>
                <c:pt idx="78">
                  <c:v>6.5000000000000002E-2</c:v>
                </c:pt>
                <c:pt idx="79">
                  <c:v>6.5000000000000002E-2</c:v>
                </c:pt>
              </c:numCache>
            </c:numRef>
          </c:yVal>
        </c:ser>
        <c:axId val="172459136"/>
        <c:axId val="172460672"/>
      </c:scatterChart>
      <c:valAx>
        <c:axId val="172459136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460672"/>
        <c:crosses val="autoZero"/>
        <c:crossBetween val="midCat"/>
      </c:valAx>
      <c:valAx>
        <c:axId val="17246067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Total Phosphorus </a:t>
                </a:r>
                <a:r>
                  <a:rPr lang="en-US" sz="1400" b="0" baseline="0">
                    <a:latin typeface="Arial" pitchFamily="34" charset="0"/>
                    <a:cs typeface="Arial" pitchFamily="34" charset="0"/>
                  </a:rPr>
                  <a:t> (TP-T)  mg/L</a:t>
                </a:r>
                <a:endParaRPr lang="en-US" sz="14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459136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'Rock Sp Run TP5yr'!$B$1</c:f>
              <c:strCache>
                <c:ptCount val="1"/>
                <c:pt idx="0">
                  <c:v>RSR-SR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TP5yr'!$A$2:$A$59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TP5yr'!$B$2:$B$59</c:f>
              <c:numCache>
                <c:formatCode>General</c:formatCode>
                <c:ptCount val="58"/>
                <c:pt idx="0">
                  <c:v>0.111</c:v>
                </c:pt>
                <c:pt idx="1">
                  <c:v>9.0000000000000024E-2</c:v>
                </c:pt>
                <c:pt idx="2">
                  <c:v>0.10400000000000002</c:v>
                </c:pt>
                <c:pt idx="3">
                  <c:v>0.17400000000000004</c:v>
                </c:pt>
                <c:pt idx="4">
                  <c:v>8.1000000000000003E-2</c:v>
                </c:pt>
                <c:pt idx="5">
                  <c:v>0.13300000000000001</c:v>
                </c:pt>
                <c:pt idx="6">
                  <c:v>8.9000000000000065E-2</c:v>
                </c:pt>
                <c:pt idx="7">
                  <c:v>8.6000000000000021E-2</c:v>
                </c:pt>
                <c:pt idx="8">
                  <c:v>0.10199999999999998</c:v>
                </c:pt>
                <c:pt idx="9">
                  <c:v>9.2000000000000026E-2</c:v>
                </c:pt>
                <c:pt idx="10">
                  <c:v>9.7000000000000003E-2</c:v>
                </c:pt>
                <c:pt idx="11">
                  <c:v>8.8000000000000064E-2</c:v>
                </c:pt>
                <c:pt idx="12">
                  <c:v>8.7000000000000022E-2</c:v>
                </c:pt>
                <c:pt idx="13">
                  <c:v>7.5000000000000011E-2</c:v>
                </c:pt>
                <c:pt idx="14">
                  <c:v>8.5000000000000006E-2</c:v>
                </c:pt>
                <c:pt idx="15">
                  <c:v>8.8000000000000064E-2</c:v>
                </c:pt>
                <c:pt idx="16">
                  <c:v>9.3000000000000208E-2</c:v>
                </c:pt>
                <c:pt idx="17">
                  <c:v>7.3999999999999996E-2</c:v>
                </c:pt>
                <c:pt idx="18">
                  <c:v>7.6999999999999999E-2</c:v>
                </c:pt>
                <c:pt idx="19">
                  <c:v>8.4000000000000047E-2</c:v>
                </c:pt>
                <c:pt idx="20">
                  <c:v>8.4000000000000047E-2</c:v>
                </c:pt>
                <c:pt idx="21">
                  <c:v>8.5000000000000006E-2</c:v>
                </c:pt>
                <c:pt idx="22">
                  <c:v>8.3000000000000046E-2</c:v>
                </c:pt>
                <c:pt idx="23">
                  <c:v>0.16900000000000001</c:v>
                </c:pt>
                <c:pt idx="24">
                  <c:v>9.9800000000000028E-2</c:v>
                </c:pt>
                <c:pt idx="25">
                  <c:v>8.5900000000000004E-2</c:v>
                </c:pt>
                <c:pt idx="26">
                  <c:v>8.0000000000000043E-2</c:v>
                </c:pt>
                <c:pt idx="27">
                  <c:v>8.6100000000000024E-2</c:v>
                </c:pt>
                <c:pt idx="28">
                  <c:v>7.920000000000002E-2</c:v>
                </c:pt>
                <c:pt idx="29">
                  <c:v>9.1400000000000009E-2</c:v>
                </c:pt>
                <c:pt idx="30">
                  <c:v>8.970000000000021E-2</c:v>
                </c:pt>
                <c:pt idx="31">
                  <c:v>0.10570000000000015</c:v>
                </c:pt>
                <c:pt idx="32">
                  <c:v>9.5200000000000007E-2</c:v>
                </c:pt>
                <c:pt idx="33">
                  <c:v>0.1109</c:v>
                </c:pt>
                <c:pt idx="34">
                  <c:v>0.12429999999999999</c:v>
                </c:pt>
                <c:pt idx="35">
                  <c:v>0.11310000000000002</c:v>
                </c:pt>
                <c:pt idx="36">
                  <c:v>9.0100000000000027E-2</c:v>
                </c:pt>
                <c:pt idx="37">
                  <c:v>8.9400000000000021E-2</c:v>
                </c:pt>
                <c:pt idx="38">
                  <c:v>7.8700000000000034E-2</c:v>
                </c:pt>
                <c:pt idx="39">
                  <c:v>6.7000000000000004E-2</c:v>
                </c:pt>
                <c:pt idx="40">
                  <c:v>6.5100000000000019E-2</c:v>
                </c:pt>
                <c:pt idx="41">
                  <c:v>5.5000000000000014E-2</c:v>
                </c:pt>
                <c:pt idx="42">
                  <c:v>8.5600000000000065E-2</c:v>
                </c:pt>
                <c:pt idx="43">
                  <c:v>0.11459999999999998</c:v>
                </c:pt>
                <c:pt idx="44">
                  <c:v>8.3400000000000002E-2</c:v>
                </c:pt>
                <c:pt idx="45">
                  <c:v>9.9700000000000066E-2</c:v>
                </c:pt>
                <c:pt idx="46">
                  <c:v>9.4200000000000006E-2</c:v>
                </c:pt>
                <c:pt idx="47">
                  <c:v>9.2100000000000001E-2</c:v>
                </c:pt>
                <c:pt idx="48">
                  <c:v>9.9800000000000028E-2</c:v>
                </c:pt>
                <c:pt idx="49">
                  <c:v>8.0800000000000025E-2</c:v>
                </c:pt>
                <c:pt idx="50">
                  <c:v>8.9900000000000063E-2</c:v>
                </c:pt>
                <c:pt idx="51">
                  <c:v>9.4700000000000048E-2</c:v>
                </c:pt>
                <c:pt idx="52">
                  <c:v>9.3100000000000196E-2</c:v>
                </c:pt>
                <c:pt idx="53">
                  <c:v>9.2600000000000002E-2</c:v>
                </c:pt>
                <c:pt idx="54">
                  <c:v>8.7800000000000003E-2</c:v>
                </c:pt>
                <c:pt idx="55">
                  <c:v>9.1300000000000006E-2</c:v>
                </c:pt>
                <c:pt idx="56">
                  <c:v>8.3400000000000002E-2</c:v>
                </c:pt>
                <c:pt idx="57">
                  <c:v>8.4900000000000045E-2</c:v>
                </c:pt>
              </c:numCache>
            </c:numRef>
          </c:yVal>
        </c:ser>
        <c:ser>
          <c:idx val="2"/>
          <c:order val="1"/>
          <c:tx>
            <c:strRef>
              <c:f>'Rock Sp Run TP5yr'!$E$1</c:f>
              <c:strCache>
                <c:ptCount val="1"/>
                <c:pt idx="0">
                  <c:v>BWKP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TP5yr'!$D$2:$D$20</c:f>
              <c:numCache>
                <c:formatCode>m/d/yyyy\ h:mm</c:formatCode>
                <c:ptCount val="19"/>
                <c:pt idx="0">
                  <c:v>38986</c:v>
                </c:pt>
                <c:pt idx="1">
                  <c:v>39139</c:v>
                </c:pt>
                <c:pt idx="2">
                  <c:v>39218</c:v>
                </c:pt>
                <c:pt idx="3">
                  <c:v>39324</c:v>
                </c:pt>
                <c:pt idx="4">
                  <c:v>39406</c:v>
                </c:pt>
                <c:pt idx="5">
                  <c:v>39555</c:v>
                </c:pt>
                <c:pt idx="6">
                  <c:v>39699</c:v>
                </c:pt>
                <c:pt idx="7">
                  <c:v>39750</c:v>
                </c:pt>
                <c:pt idx="8">
                  <c:v>39846</c:v>
                </c:pt>
                <c:pt idx="9">
                  <c:v>39930</c:v>
                </c:pt>
                <c:pt idx="10">
                  <c:v>40016</c:v>
                </c:pt>
                <c:pt idx="11">
                  <c:v>40128</c:v>
                </c:pt>
                <c:pt idx="12">
                  <c:v>40210</c:v>
                </c:pt>
                <c:pt idx="13">
                  <c:v>40344</c:v>
                </c:pt>
                <c:pt idx="14">
                  <c:v>40409</c:v>
                </c:pt>
                <c:pt idx="15">
                  <c:v>40483</c:v>
                </c:pt>
                <c:pt idx="16">
                  <c:v>40595</c:v>
                </c:pt>
                <c:pt idx="17">
                  <c:v>40686</c:v>
                </c:pt>
                <c:pt idx="18">
                  <c:v>40777</c:v>
                </c:pt>
              </c:numCache>
            </c:numRef>
          </c:xVal>
          <c:yVal>
            <c:numRef>
              <c:f>'Rock Sp Run TP5yr'!$E$2:$E$20</c:f>
              <c:numCache>
                <c:formatCode>General</c:formatCode>
                <c:ptCount val="19"/>
                <c:pt idx="0">
                  <c:v>7.8000000000000014E-2</c:v>
                </c:pt>
                <c:pt idx="1">
                  <c:v>8.9000000000000065E-2</c:v>
                </c:pt>
                <c:pt idx="2">
                  <c:v>8.5000000000000006E-2</c:v>
                </c:pt>
                <c:pt idx="3">
                  <c:v>7.9000000000000153E-2</c:v>
                </c:pt>
                <c:pt idx="4">
                  <c:v>8.1000000000000003E-2</c:v>
                </c:pt>
                <c:pt idx="5">
                  <c:v>8.0000000000000043E-2</c:v>
                </c:pt>
                <c:pt idx="6">
                  <c:v>8.0000000000000043E-2</c:v>
                </c:pt>
                <c:pt idx="7">
                  <c:v>8.9000000000000065E-2</c:v>
                </c:pt>
                <c:pt idx="8">
                  <c:v>7.8000000000000014E-2</c:v>
                </c:pt>
                <c:pt idx="9">
                  <c:v>8.3000000000000046E-2</c:v>
                </c:pt>
                <c:pt idx="10">
                  <c:v>8.3000000000000046E-2</c:v>
                </c:pt>
                <c:pt idx="11">
                  <c:v>8.4000000000000047E-2</c:v>
                </c:pt>
                <c:pt idx="12">
                  <c:v>8.2000000000000003E-2</c:v>
                </c:pt>
                <c:pt idx="13">
                  <c:v>8.7000000000000022E-2</c:v>
                </c:pt>
                <c:pt idx="14">
                  <c:v>8.4000000000000047E-2</c:v>
                </c:pt>
                <c:pt idx="15">
                  <c:v>9.1000000000000025E-2</c:v>
                </c:pt>
                <c:pt idx="16">
                  <c:v>8.4000000000000047E-2</c:v>
                </c:pt>
                <c:pt idx="17">
                  <c:v>8.9000000000000065E-2</c:v>
                </c:pt>
                <c:pt idx="18">
                  <c:v>6.7000000000000004E-2</c:v>
                </c:pt>
              </c:numCache>
            </c:numRef>
          </c:yVal>
        </c:ser>
        <c:ser>
          <c:idx val="1"/>
          <c:order val="2"/>
          <c:tx>
            <c:strRef>
              <c:f>'Rock Sp Run TP5yr'!$H$1</c:f>
              <c:strCache>
                <c:ptCount val="1"/>
                <c:pt idx="0">
                  <c:v>TMDL [Target]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'Rock Sp Run TP5yr'!$G$2:$G$59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TP5yr'!$H$2:$H$59</c:f>
              <c:numCache>
                <c:formatCode>General</c:formatCode>
                <c:ptCount val="58"/>
                <c:pt idx="0">
                  <c:v>6.5000000000000002E-2</c:v>
                </c:pt>
                <c:pt idx="1">
                  <c:v>6.5000000000000002E-2</c:v>
                </c:pt>
                <c:pt idx="2">
                  <c:v>6.5000000000000002E-2</c:v>
                </c:pt>
                <c:pt idx="3">
                  <c:v>6.5000000000000002E-2</c:v>
                </c:pt>
                <c:pt idx="4">
                  <c:v>6.5000000000000002E-2</c:v>
                </c:pt>
                <c:pt idx="5">
                  <c:v>6.5000000000000002E-2</c:v>
                </c:pt>
                <c:pt idx="6">
                  <c:v>6.5000000000000002E-2</c:v>
                </c:pt>
                <c:pt idx="7">
                  <c:v>6.5000000000000002E-2</c:v>
                </c:pt>
                <c:pt idx="8">
                  <c:v>6.5000000000000002E-2</c:v>
                </c:pt>
                <c:pt idx="9">
                  <c:v>6.5000000000000002E-2</c:v>
                </c:pt>
                <c:pt idx="10">
                  <c:v>6.5000000000000002E-2</c:v>
                </c:pt>
                <c:pt idx="11">
                  <c:v>6.5000000000000002E-2</c:v>
                </c:pt>
                <c:pt idx="12">
                  <c:v>6.5000000000000002E-2</c:v>
                </c:pt>
                <c:pt idx="13">
                  <c:v>6.5000000000000002E-2</c:v>
                </c:pt>
                <c:pt idx="14">
                  <c:v>6.5000000000000002E-2</c:v>
                </c:pt>
                <c:pt idx="15">
                  <c:v>6.5000000000000002E-2</c:v>
                </c:pt>
                <c:pt idx="16">
                  <c:v>6.5000000000000002E-2</c:v>
                </c:pt>
                <c:pt idx="17">
                  <c:v>6.5000000000000002E-2</c:v>
                </c:pt>
                <c:pt idx="18">
                  <c:v>6.5000000000000002E-2</c:v>
                </c:pt>
                <c:pt idx="19">
                  <c:v>6.5000000000000002E-2</c:v>
                </c:pt>
                <c:pt idx="20">
                  <c:v>6.5000000000000002E-2</c:v>
                </c:pt>
                <c:pt idx="21">
                  <c:v>6.5000000000000002E-2</c:v>
                </c:pt>
                <c:pt idx="22">
                  <c:v>6.5000000000000002E-2</c:v>
                </c:pt>
                <c:pt idx="23">
                  <c:v>6.5000000000000002E-2</c:v>
                </c:pt>
                <c:pt idx="24">
                  <c:v>6.5000000000000002E-2</c:v>
                </c:pt>
                <c:pt idx="25">
                  <c:v>6.5000000000000002E-2</c:v>
                </c:pt>
                <c:pt idx="26">
                  <c:v>6.5000000000000002E-2</c:v>
                </c:pt>
                <c:pt idx="27">
                  <c:v>6.5000000000000002E-2</c:v>
                </c:pt>
                <c:pt idx="28">
                  <c:v>6.5000000000000002E-2</c:v>
                </c:pt>
                <c:pt idx="29">
                  <c:v>6.5000000000000002E-2</c:v>
                </c:pt>
                <c:pt idx="30">
                  <c:v>6.5000000000000002E-2</c:v>
                </c:pt>
                <c:pt idx="31">
                  <c:v>6.5000000000000002E-2</c:v>
                </c:pt>
                <c:pt idx="32">
                  <c:v>6.5000000000000002E-2</c:v>
                </c:pt>
                <c:pt idx="33">
                  <c:v>6.5000000000000002E-2</c:v>
                </c:pt>
                <c:pt idx="34">
                  <c:v>6.5000000000000002E-2</c:v>
                </c:pt>
                <c:pt idx="35">
                  <c:v>6.5000000000000002E-2</c:v>
                </c:pt>
                <c:pt idx="36">
                  <c:v>6.5000000000000002E-2</c:v>
                </c:pt>
                <c:pt idx="37">
                  <c:v>6.5000000000000002E-2</c:v>
                </c:pt>
                <c:pt idx="38">
                  <c:v>6.5000000000000002E-2</c:v>
                </c:pt>
                <c:pt idx="39">
                  <c:v>6.5000000000000002E-2</c:v>
                </c:pt>
                <c:pt idx="40">
                  <c:v>6.5000000000000002E-2</c:v>
                </c:pt>
                <c:pt idx="41">
                  <c:v>6.5000000000000002E-2</c:v>
                </c:pt>
                <c:pt idx="42">
                  <c:v>6.5000000000000002E-2</c:v>
                </c:pt>
                <c:pt idx="43">
                  <c:v>6.5000000000000002E-2</c:v>
                </c:pt>
                <c:pt idx="44">
                  <c:v>6.5000000000000002E-2</c:v>
                </c:pt>
                <c:pt idx="45">
                  <c:v>6.5000000000000002E-2</c:v>
                </c:pt>
                <c:pt idx="46">
                  <c:v>6.5000000000000002E-2</c:v>
                </c:pt>
                <c:pt idx="47">
                  <c:v>6.5000000000000002E-2</c:v>
                </c:pt>
                <c:pt idx="48">
                  <c:v>6.5000000000000002E-2</c:v>
                </c:pt>
                <c:pt idx="49">
                  <c:v>6.5000000000000002E-2</c:v>
                </c:pt>
                <c:pt idx="50">
                  <c:v>6.5000000000000002E-2</c:v>
                </c:pt>
                <c:pt idx="51">
                  <c:v>6.5000000000000002E-2</c:v>
                </c:pt>
                <c:pt idx="52">
                  <c:v>6.5000000000000002E-2</c:v>
                </c:pt>
                <c:pt idx="53">
                  <c:v>6.5000000000000002E-2</c:v>
                </c:pt>
                <c:pt idx="54">
                  <c:v>6.5000000000000002E-2</c:v>
                </c:pt>
                <c:pt idx="55">
                  <c:v>6.5000000000000002E-2</c:v>
                </c:pt>
                <c:pt idx="56">
                  <c:v>6.5000000000000002E-2</c:v>
                </c:pt>
                <c:pt idx="57">
                  <c:v>6.5000000000000002E-2</c:v>
                </c:pt>
              </c:numCache>
            </c:numRef>
          </c:yVal>
        </c:ser>
        <c:axId val="172372352"/>
        <c:axId val="172373120"/>
      </c:scatterChart>
      <c:valAx>
        <c:axId val="172372352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1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373120"/>
        <c:crosses val="autoZero"/>
        <c:crossBetween val="midCat"/>
      </c:valAx>
      <c:valAx>
        <c:axId val="17237312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Total Phosphorus </a:t>
                </a:r>
                <a:r>
                  <a:rPr lang="en-US" sz="1400" b="0" baseline="0">
                    <a:latin typeface="Arial" pitchFamily="34" charset="0"/>
                    <a:cs typeface="Arial" pitchFamily="34" charset="0"/>
                  </a:rPr>
                  <a:t> (TP-T)  mg/L</a:t>
                </a:r>
                <a:endParaRPr lang="en-US" sz="14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372352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0017722784652014"/>
          <c:y val="0.10158039671270534"/>
          <c:w val="0.86715798025246849"/>
          <c:h val="0.73513037304763129"/>
        </c:manualLayout>
      </c:layout>
      <c:scatterChart>
        <c:scatterStyle val="lineMarker"/>
        <c:ser>
          <c:idx val="0"/>
          <c:order val="0"/>
          <c:tx>
            <c:strRef>
              <c:f>'Wekiwa&amp;Rock NOxLT'!$B$1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3300"/>
              </a:solidFill>
              <a:ln>
                <a:solidFill>
                  <a:sysClr val="windowText" lastClr="000000"/>
                </a:solidFill>
              </a:ln>
            </c:spPr>
          </c:marker>
          <c:trendline>
            <c:spPr>
              <a:ln w="28575">
                <a:solidFill>
                  <a:srgbClr val="FF3300"/>
                </a:solidFill>
              </a:ln>
            </c:spPr>
            <c:trendlineType val="power"/>
          </c:trendline>
          <c:xVal>
            <c:numRef>
              <c:f>'Wekiwa&amp;Rock NOxLT'!$A$2:$A$233</c:f>
              <c:numCache>
                <c:formatCode>[$-409]d\-mmm\-yyyy;@</c:formatCode>
                <c:ptCount val="232"/>
                <c:pt idx="0">
                  <c:v>8987</c:v>
                </c:pt>
                <c:pt idx="1">
                  <c:v>20572</c:v>
                </c:pt>
                <c:pt idx="2">
                  <c:v>21879</c:v>
                </c:pt>
                <c:pt idx="3">
                  <c:v>22084</c:v>
                </c:pt>
                <c:pt idx="4">
                  <c:v>22206</c:v>
                </c:pt>
                <c:pt idx="5">
                  <c:v>22292</c:v>
                </c:pt>
                <c:pt idx="6">
                  <c:v>22426</c:v>
                </c:pt>
                <c:pt idx="7">
                  <c:v>22805</c:v>
                </c:pt>
                <c:pt idx="8">
                  <c:v>25127</c:v>
                </c:pt>
                <c:pt idx="9">
                  <c:v>25139</c:v>
                </c:pt>
                <c:pt idx="10">
                  <c:v>25180</c:v>
                </c:pt>
                <c:pt idx="11">
                  <c:v>25181</c:v>
                </c:pt>
                <c:pt idx="12">
                  <c:v>25230</c:v>
                </c:pt>
                <c:pt idx="13">
                  <c:v>25233</c:v>
                </c:pt>
                <c:pt idx="14">
                  <c:v>25287</c:v>
                </c:pt>
                <c:pt idx="15">
                  <c:v>25314</c:v>
                </c:pt>
                <c:pt idx="16">
                  <c:v>25367</c:v>
                </c:pt>
                <c:pt idx="17">
                  <c:v>25426</c:v>
                </c:pt>
                <c:pt idx="18">
                  <c:v>25475</c:v>
                </c:pt>
                <c:pt idx="19">
                  <c:v>25524</c:v>
                </c:pt>
                <c:pt idx="20">
                  <c:v>25573</c:v>
                </c:pt>
                <c:pt idx="21">
                  <c:v>25629</c:v>
                </c:pt>
                <c:pt idx="22">
                  <c:v>25703</c:v>
                </c:pt>
                <c:pt idx="23">
                  <c:v>25704</c:v>
                </c:pt>
                <c:pt idx="24">
                  <c:v>25748</c:v>
                </c:pt>
                <c:pt idx="25">
                  <c:v>25832</c:v>
                </c:pt>
                <c:pt idx="26">
                  <c:v>25876</c:v>
                </c:pt>
                <c:pt idx="27">
                  <c:v>25938</c:v>
                </c:pt>
                <c:pt idx="28">
                  <c:v>25986</c:v>
                </c:pt>
                <c:pt idx="29">
                  <c:v>26059</c:v>
                </c:pt>
                <c:pt idx="30">
                  <c:v>26095</c:v>
                </c:pt>
                <c:pt idx="31">
                  <c:v>26147</c:v>
                </c:pt>
                <c:pt idx="32">
                  <c:v>26197</c:v>
                </c:pt>
                <c:pt idx="33">
                  <c:v>26245</c:v>
                </c:pt>
                <c:pt idx="34">
                  <c:v>26304</c:v>
                </c:pt>
                <c:pt idx="35">
                  <c:v>26353</c:v>
                </c:pt>
                <c:pt idx="36">
                  <c:v>26400</c:v>
                </c:pt>
                <c:pt idx="37">
                  <c:v>26409</c:v>
                </c:pt>
                <c:pt idx="38">
                  <c:v>26449</c:v>
                </c:pt>
                <c:pt idx="39">
                  <c:v>26498</c:v>
                </c:pt>
                <c:pt idx="40">
                  <c:v>26550</c:v>
                </c:pt>
                <c:pt idx="41">
                  <c:v>26592</c:v>
                </c:pt>
                <c:pt idx="42">
                  <c:v>26644</c:v>
                </c:pt>
                <c:pt idx="43">
                  <c:v>26694</c:v>
                </c:pt>
                <c:pt idx="44">
                  <c:v>26743</c:v>
                </c:pt>
                <c:pt idx="45">
                  <c:v>26794</c:v>
                </c:pt>
                <c:pt idx="46">
                  <c:v>26841</c:v>
                </c:pt>
                <c:pt idx="47">
                  <c:v>26886</c:v>
                </c:pt>
                <c:pt idx="48">
                  <c:v>26939</c:v>
                </c:pt>
                <c:pt idx="49">
                  <c:v>26989</c:v>
                </c:pt>
                <c:pt idx="50">
                  <c:v>27044</c:v>
                </c:pt>
                <c:pt idx="51">
                  <c:v>27096</c:v>
                </c:pt>
                <c:pt idx="52">
                  <c:v>27158</c:v>
                </c:pt>
                <c:pt idx="53">
                  <c:v>27207</c:v>
                </c:pt>
                <c:pt idx="54">
                  <c:v>27267</c:v>
                </c:pt>
                <c:pt idx="55">
                  <c:v>27556</c:v>
                </c:pt>
                <c:pt idx="56">
                  <c:v>27723</c:v>
                </c:pt>
                <c:pt idx="57">
                  <c:v>27786</c:v>
                </c:pt>
                <c:pt idx="58">
                  <c:v>27843</c:v>
                </c:pt>
                <c:pt idx="59">
                  <c:v>27899</c:v>
                </c:pt>
                <c:pt idx="60">
                  <c:v>27943</c:v>
                </c:pt>
                <c:pt idx="61">
                  <c:v>28002</c:v>
                </c:pt>
                <c:pt idx="62">
                  <c:v>28065</c:v>
                </c:pt>
                <c:pt idx="63">
                  <c:v>28129</c:v>
                </c:pt>
                <c:pt idx="64">
                  <c:v>28185</c:v>
                </c:pt>
                <c:pt idx="65">
                  <c:v>28242</c:v>
                </c:pt>
                <c:pt idx="66">
                  <c:v>28297</c:v>
                </c:pt>
                <c:pt idx="67">
                  <c:v>28353</c:v>
                </c:pt>
                <c:pt idx="68">
                  <c:v>28370</c:v>
                </c:pt>
                <c:pt idx="69">
                  <c:v>28412</c:v>
                </c:pt>
                <c:pt idx="70">
                  <c:v>28628</c:v>
                </c:pt>
                <c:pt idx="71">
                  <c:v>28741</c:v>
                </c:pt>
                <c:pt idx="72">
                  <c:v>28969</c:v>
                </c:pt>
                <c:pt idx="73">
                  <c:v>29074</c:v>
                </c:pt>
                <c:pt idx="74">
                  <c:v>29362</c:v>
                </c:pt>
                <c:pt idx="75">
                  <c:v>29482</c:v>
                </c:pt>
                <c:pt idx="76">
                  <c:v>29684</c:v>
                </c:pt>
                <c:pt idx="77">
                  <c:v>29843</c:v>
                </c:pt>
                <c:pt idx="78">
                  <c:v>30075</c:v>
                </c:pt>
                <c:pt idx="79">
                  <c:v>30221</c:v>
                </c:pt>
                <c:pt idx="80">
                  <c:v>30467</c:v>
                </c:pt>
                <c:pt idx="81">
                  <c:v>30845</c:v>
                </c:pt>
                <c:pt idx="82">
                  <c:v>31063</c:v>
                </c:pt>
                <c:pt idx="83">
                  <c:v>31079</c:v>
                </c:pt>
                <c:pt idx="84">
                  <c:v>31176</c:v>
                </c:pt>
                <c:pt idx="85">
                  <c:v>31192</c:v>
                </c:pt>
                <c:pt idx="86">
                  <c:v>31245</c:v>
                </c:pt>
                <c:pt idx="87">
                  <c:v>31246</c:v>
                </c:pt>
                <c:pt idx="88">
                  <c:v>31310</c:v>
                </c:pt>
                <c:pt idx="89">
                  <c:v>31433</c:v>
                </c:pt>
                <c:pt idx="90">
                  <c:v>31491</c:v>
                </c:pt>
                <c:pt idx="91">
                  <c:v>31539</c:v>
                </c:pt>
                <c:pt idx="92">
                  <c:v>31551</c:v>
                </c:pt>
                <c:pt idx="93">
                  <c:v>31607</c:v>
                </c:pt>
                <c:pt idx="94">
                  <c:v>31680</c:v>
                </c:pt>
                <c:pt idx="95">
                  <c:v>31734</c:v>
                </c:pt>
                <c:pt idx="96">
                  <c:v>31805</c:v>
                </c:pt>
                <c:pt idx="97">
                  <c:v>31854</c:v>
                </c:pt>
                <c:pt idx="98">
                  <c:v>31896</c:v>
                </c:pt>
                <c:pt idx="99">
                  <c:v>31981</c:v>
                </c:pt>
                <c:pt idx="100">
                  <c:v>32162</c:v>
                </c:pt>
                <c:pt idx="101">
                  <c:v>32331</c:v>
                </c:pt>
                <c:pt idx="102">
                  <c:v>32525</c:v>
                </c:pt>
                <c:pt idx="103">
                  <c:v>32631</c:v>
                </c:pt>
                <c:pt idx="104">
                  <c:v>32700</c:v>
                </c:pt>
                <c:pt idx="105">
                  <c:v>32889</c:v>
                </c:pt>
                <c:pt idx="106">
                  <c:v>33018</c:v>
                </c:pt>
                <c:pt idx="107">
                  <c:v>33064</c:v>
                </c:pt>
                <c:pt idx="108">
                  <c:v>33135</c:v>
                </c:pt>
                <c:pt idx="109">
                  <c:v>33241</c:v>
                </c:pt>
                <c:pt idx="110">
                  <c:v>33428</c:v>
                </c:pt>
                <c:pt idx="111">
                  <c:v>33610</c:v>
                </c:pt>
                <c:pt idx="112">
                  <c:v>33792</c:v>
                </c:pt>
                <c:pt idx="113">
                  <c:v>33988</c:v>
                </c:pt>
                <c:pt idx="114">
                  <c:v>34108</c:v>
                </c:pt>
                <c:pt idx="115">
                  <c:v>34170</c:v>
                </c:pt>
                <c:pt idx="116">
                  <c:v>34346</c:v>
                </c:pt>
                <c:pt idx="117">
                  <c:v>34528</c:v>
                </c:pt>
                <c:pt idx="118">
                  <c:v>34660</c:v>
                </c:pt>
                <c:pt idx="119">
                  <c:v>34708</c:v>
                </c:pt>
                <c:pt idx="120">
                  <c:v>34780</c:v>
                </c:pt>
                <c:pt idx="121">
                  <c:v>34808</c:v>
                </c:pt>
                <c:pt idx="122">
                  <c:v>34844</c:v>
                </c:pt>
                <c:pt idx="123">
                  <c:v>34892</c:v>
                </c:pt>
                <c:pt idx="124">
                  <c:v>34964</c:v>
                </c:pt>
                <c:pt idx="125">
                  <c:v>35005</c:v>
                </c:pt>
                <c:pt idx="126">
                  <c:v>35018</c:v>
                </c:pt>
                <c:pt idx="127">
                  <c:v>35081</c:v>
                </c:pt>
                <c:pt idx="128">
                  <c:v>35138</c:v>
                </c:pt>
                <c:pt idx="129">
                  <c:v>35145</c:v>
                </c:pt>
                <c:pt idx="130">
                  <c:v>35227</c:v>
                </c:pt>
                <c:pt idx="131">
                  <c:v>35256</c:v>
                </c:pt>
                <c:pt idx="132">
                  <c:v>35312</c:v>
                </c:pt>
                <c:pt idx="133">
                  <c:v>35382</c:v>
                </c:pt>
                <c:pt idx="134">
                  <c:v>35445</c:v>
                </c:pt>
                <c:pt idx="135">
                  <c:v>35501</c:v>
                </c:pt>
                <c:pt idx="136">
                  <c:v>35541</c:v>
                </c:pt>
                <c:pt idx="137">
                  <c:v>35633</c:v>
                </c:pt>
                <c:pt idx="138">
                  <c:v>35745</c:v>
                </c:pt>
                <c:pt idx="139">
                  <c:v>35816</c:v>
                </c:pt>
                <c:pt idx="140">
                  <c:v>35881</c:v>
                </c:pt>
                <c:pt idx="141">
                  <c:v>35991</c:v>
                </c:pt>
                <c:pt idx="142">
                  <c:v>36115</c:v>
                </c:pt>
                <c:pt idx="143">
                  <c:v>36174</c:v>
                </c:pt>
                <c:pt idx="144">
                  <c:v>36236</c:v>
                </c:pt>
                <c:pt idx="145">
                  <c:v>36299</c:v>
                </c:pt>
                <c:pt idx="146">
                  <c:v>36355</c:v>
                </c:pt>
                <c:pt idx="147">
                  <c:v>36382</c:v>
                </c:pt>
                <c:pt idx="148">
                  <c:v>36480</c:v>
                </c:pt>
                <c:pt idx="149">
                  <c:v>36544</c:v>
                </c:pt>
                <c:pt idx="150">
                  <c:v>36600</c:v>
                </c:pt>
                <c:pt idx="151">
                  <c:v>36734</c:v>
                </c:pt>
                <c:pt idx="152">
                  <c:v>36844</c:v>
                </c:pt>
                <c:pt idx="153">
                  <c:v>36908</c:v>
                </c:pt>
                <c:pt idx="154">
                  <c:v>36948</c:v>
                </c:pt>
                <c:pt idx="155">
                  <c:v>36956</c:v>
                </c:pt>
                <c:pt idx="156">
                  <c:v>37026</c:v>
                </c:pt>
                <c:pt idx="157">
                  <c:v>37081</c:v>
                </c:pt>
                <c:pt idx="158">
                  <c:v>37151</c:v>
                </c:pt>
                <c:pt idx="159">
                  <c:v>37208</c:v>
                </c:pt>
                <c:pt idx="160">
                  <c:v>37453</c:v>
                </c:pt>
                <c:pt idx="161">
                  <c:v>37574</c:v>
                </c:pt>
                <c:pt idx="162">
                  <c:v>37644</c:v>
                </c:pt>
                <c:pt idx="163">
                  <c:v>37707.569444444445</c:v>
                </c:pt>
                <c:pt idx="164">
                  <c:v>37797.638888888891</c:v>
                </c:pt>
                <c:pt idx="165">
                  <c:v>37845.615277777782</c:v>
                </c:pt>
                <c:pt idx="166">
                  <c:v>37943.491666666574</c:v>
                </c:pt>
                <c:pt idx="167">
                  <c:v>38034.674999999996</c:v>
                </c:pt>
                <c:pt idx="168">
                  <c:v>38120.604166666584</c:v>
                </c:pt>
                <c:pt idx="169">
                  <c:v>38220.680555555562</c:v>
                </c:pt>
                <c:pt idx="170">
                  <c:v>38307.592361110976</c:v>
                </c:pt>
                <c:pt idx="171">
                  <c:v>38399.545138888891</c:v>
                </c:pt>
                <c:pt idx="172">
                  <c:v>38490.556250000212</c:v>
                </c:pt>
                <c:pt idx="173">
                  <c:v>38582.644444444442</c:v>
                </c:pt>
                <c:pt idx="174">
                  <c:v>38652.000694444643</c:v>
                </c:pt>
                <c:pt idx="175">
                  <c:v>38671.570833333331</c:v>
                </c:pt>
                <c:pt idx="176">
                  <c:v>38717.618750000001</c:v>
                </c:pt>
                <c:pt idx="177">
                  <c:v>38736.51458333333</c:v>
                </c:pt>
                <c:pt idx="178">
                  <c:v>38747.61041666667</c:v>
                </c:pt>
                <c:pt idx="179">
                  <c:v>38762.585416666654</c:v>
                </c:pt>
                <c:pt idx="180">
                  <c:v>38805.714583333334</c:v>
                </c:pt>
                <c:pt idx="181">
                  <c:v>38825.495138888888</c:v>
                </c:pt>
                <c:pt idx="182">
                  <c:v>38836.510416666664</c:v>
                </c:pt>
                <c:pt idx="183">
                  <c:v>38855.627083332984</c:v>
                </c:pt>
                <c:pt idx="184">
                  <c:v>38890.704861110986</c:v>
                </c:pt>
                <c:pt idx="185">
                  <c:v>38923.665277777778</c:v>
                </c:pt>
                <c:pt idx="186">
                  <c:v>38929.704861110986</c:v>
                </c:pt>
                <c:pt idx="187">
                  <c:v>38951.574305555558</c:v>
                </c:pt>
                <c:pt idx="188">
                  <c:v>38988.395833333336</c:v>
                </c:pt>
                <c:pt idx="189">
                  <c:v>39009.53125</c:v>
                </c:pt>
                <c:pt idx="190">
                  <c:v>39035.614583333336</c:v>
                </c:pt>
                <c:pt idx="191">
                  <c:v>39080.395833333336</c:v>
                </c:pt>
                <c:pt idx="192">
                  <c:v>39105.488888889013</c:v>
                </c:pt>
                <c:pt idx="193">
                  <c:v>39106.48333333333</c:v>
                </c:pt>
                <c:pt idx="194">
                  <c:v>39127.604166666584</c:v>
                </c:pt>
                <c:pt idx="195">
                  <c:v>39196.48541666667</c:v>
                </c:pt>
                <c:pt idx="196">
                  <c:v>39196.714583333334</c:v>
                </c:pt>
                <c:pt idx="197">
                  <c:v>39218.543055555558</c:v>
                </c:pt>
                <c:pt idx="198">
                  <c:v>39251.550694444893</c:v>
                </c:pt>
                <c:pt idx="199">
                  <c:v>39289.439583333326</c:v>
                </c:pt>
                <c:pt idx="200">
                  <c:v>39301.582638889013</c:v>
                </c:pt>
                <c:pt idx="201">
                  <c:v>39309.554166666654</c:v>
                </c:pt>
                <c:pt idx="202">
                  <c:v>39354.538194444613</c:v>
                </c:pt>
                <c:pt idx="203">
                  <c:v>39379.488888889013</c:v>
                </c:pt>
                <c:pt idx="204">
                  <c:v>39386.391666666575</c:v>
                </c:pt>
                <c:pt idx="205">
                  <c:v>39476.561111110976</c:v>
                </c:pt>
                <c:pt idx="206">
                  <c:v>39497.517361110986</c:v>
                </c:pt>
                <c:pt idx="207">
                  <c:v>39554.627083332984</c:v>
                </c:pt>
                <c:pt idx="208">
                  <c:v>39589.622916666594</c:v>
                </c:pt>
                <c:pt idx="209">
                  <c:v>39652.445138888892</c:v>
                </c:pt>
                <c:pt idx="210">
                  <c:v>39685.592361110976</c:v>
                </c:pt>
                <c:pt idx="211">
                  <c:v>39743</c:v>
                </c:pt>
                <c:pt idx="212">
                  <c:v>39765.431944444441</c:v>
                </c:pt>
                <c:pt idx="213">
                  <c:v>39835</c:v>
                </c:pt>
                <c:pt idx="214">
                  <c:v>39856.357638889043</c:v>
                </c:pt>
                <c:pt idx="215">
                  <c:v>39925.54791666667</c:v>
                </c:pt>
                <c:pt idx="216">
                  <c:v>39947.368055555562</c:v>
                </c:pt>
                <c:pt idx="217">
                  <c:v>40023.520833333336</c:v>
                </c:pt>
                <c:pt idx="218">
                  <c:v>40038.357638889043</c:v>
                </c:pt>
                <c:pt idx="219">
                  <c:v>40107.526388888888</c:v>
                </c:pt>
                <c:pt idx="220">
                  <c:v>40129.354166666664</c:v>
                </c:pt>
                <c:pt idx="221">
                  <c:v>40212.52847222222</c:v>
                </c:pt>
                <c:pt idx="222">
                  <c:v>40227.399305555555</c:v>
                </c:pt>
                <c:pt idx="223">
                  <c:v>40294.642361110986</c:v>
                </c:pt>
                <c:pt idx="224">
                  <c:v>40325.384722222232</c:v>
                </c:pt>
                <c:pt idx="225">
                  <c:v>40379.634027777778</c:v>
                </c:pt>
                <c:pt idx="226">
                  <c:v>40416.381944444613</c:v>
                </c:pt>
                <c:pt idx="227">
                  <c:v>40491.619444444441</c:v>
                </c:pt>
                <c:pt idx="228">
                  <c:v>40500.394444444442</c:v>
                </c:pt>
                <c:pt idx="229">
                  <c:v>40584.399305555555</c:v>
                </c:pt>
                <c:pt idx="230">
                  <c:v>40675.359027777791</c:v>
                </c:pt>
                <c:pt idx="231">
                  <c:v>40773.358333333643</c:v>
                </c:pt>
              </c:numCache>
            </c:numRef>
          </c:xVal>
          <c:yVal>
            <c:numRef>
              <c:f>'Wekiwa&amp;Rock NOxLT'!$B$2:$B$233</c:f>
              <c:numCache>
                <c:formatCode>General</c:formatCode>
                <c:ptCount val="232"/>
                <c:pt idx="0">
                  <c:v>0.05</c:v>
                </c:pt>
                <c:pt idx="68">
                  <c:v>0.63000000000000489</c:v>
                </c:pt>
                <c:pt idx="81">
                  <c:v>1.8900000000000001</c:v>
                </c:pt>
                <c:pt idx="101">
                  <c:v>1.9750000000000001</c:v>
                </c:pt>
                <c:pt idx="102">
                  <c:v>1.87</c:v>
                </c:pt>
                <c:pt idx="105">
                  <c:v>1.56</c:v>
                </c:pt>
                <c:pt idx="109">
                  <c:v>1.54</c:v>
                </c:pt>
                <c:pt idx="110">
                  <c:v>1.49</c:v>
                </c:pt>
                <c:pt idx="111">
                  <c:v>1.75</c:v>
                </c:pt>
                <c:pt idx="112">
                  <c:v>1.47</c:v>
                </c:pt>
                <c:pt idx="113">
                  <c:v>1.47</c:v>
                </c:pt>
                <c:pt idx="115">
                  <c:v>1.9100000000000001</c:v>
                </c:pt>
                <c:pt idx="116">
                  <c:v>1.45</c:v>
                </c:pt>
                <c:pt idx="117">
                  <c:v>1.49</c:v>
                </c:pt>
                <c:pt idx="118">
                  <c:v>1.81</c:v>
                </c:pt>
                <c:pt idx="119">
                  <c:v>2</c:v>
                </c:pt>
                <c:pt idx="121">
                  <c:v>1.9200000000000021</c:v>
                </c:pt>
                <c:pt idx="123">
                  <c:v>1.6700000000000021</c:v>
                </c:pt>
                <c:pt idx="126">
                  <c:v>1.6300000000000001</c:v>
                </c:pt>
                <c:pt idx="127">
                  <c:v>1.7</c:v>
                </c:pt>
                <c:pt idx="129">
                  <c:v>1.7</c:v>
                </c:pt>
                <c:pt idx="131">
                  <c:v>1.6800000000000086</c:v>
                </c:pt>
                <c:pt idx="133">
                  <c:v>1.61</c:v>
                </c:pt>
                <c:pt idx="134">
                  <c:v>1.43</c:v>
                </c:pt>
                <c:pt idx="135">
                  <c:v>1.3740000000000001</c:v>
                </c:pt>
                <c:pt idx="137">
                  <c:v>1.2009999999999892</c:v>
                </c:pt>
                <c:pt idx="138">
                  <c:v>1.319</c:v>
                </c:pt>
                <c:pt idx="139">
                  <c:v>1.351</c:v>
                </c:pt>
                <c:pt idx="142">
                  <c:v>1.579</c:v>
                </c:pt>
                <c:pt idx="143">
                  <c:v>1.454</c:v>
                </c:pt>
                <c:pt idx="144">
                  <c:v>1.333</c:v>
                </c:pt>
                <c:pt idx="146">
                  <c:v>1.262</c:v>
                </c:pt>
                <c:pt idx="148">
                  <c:v>1.5820000000000001</c:v>
                </c:pt>
                <c:pt idx="149">
                  <c:v>1.532</c:v>
                </c:pt>
                <c:pt idx="150">
                  <c:v>1.4609999999999892</c:v>
                </c:pt>
                <c:pt idx="152">
                  <c:v>1.1359999999999904</c:v>
                </c:pt>
                <c:pt idx="153">
                  <c:v>0.94199999999999995</c:v>
                </c:pt>
                <c:pt idx="155">
                  <c:v>0.90600000000000003</c:v>
                </c:pt>
                <c:pt idx="156">
                  <c:v>0.96300000000000063</c:v>
                </c:pt>
                <c:pt idx="157">
                  <c:v>0.80700000000000005</c:v>
                </c:pt>
                <c:pt idx="158">
                  <c:v>0.98899999999999999</c:v>
                </c:pt>
                <c:pt idx="159">
                  <c:v>0.96400000000000063</c:v>
                </c:pt>
                <c:pt idx="160">
                  <c:v>0.87100000000000433</c:v>
                </c:pt>
                <c:pt idx="161">
                  <c:v>1.3</c:v>
                </c:pt>
                <c:pt idx="162">
                  <c:v>1.4</c:v>
                </c:pt>
                <c:pt idx="163">
                  <c:v>1.3</c:v>
                </c:pt>
                <c:pt idx="164">
                  <c:v>1.4</c:v>
                </c:pt>
                <c:pt idx="165">
                  <c:v>1.7</c:v>
                </c:pt>
                <c:pt idx="166">
                  <c:v>1.62</c:v>
                </c:pt>
                <c:pt idx="167">
                  <c:v>1.37</c:v>
                </c:pt>
                <c:pt idx="168">
                  <c:v>1.276</c:v>
                </c:pt>
                <c:pt idx="169">
                  <c:v>1.1800000000000086</c:v>
                </c:pt>
                <c:pt idx="170">
                  <c:v>1.56</c:v>
                </c:pt>
                <c:pt idx="171">
                  <c:v>1.44</c:v>
                </c:pt>
                <c:pt idx="172">
                  <c:v>1.23</c:v>
                </c:pt>
                <c:pt idx="173">
                  <c:v>1.5</c:v>
                </c:pt>
                <c:pt idx="174">
                  <c:v>1.4</c:v>
                </c:pt>
                <c:pt idx="175">
                  <c:v>1.1900000000000086</c:v>
                </c:pt>
                <c:pt idx="176">
                  <c:v>1.22</c:v>
                </c:pt>
                <c:pt idx="177">
                  <c:v>1.5</c:v>
                </c:pt>
                <c:pt idx="178">
                  <c:v>1.2</c:v>
                </c:pt>
                <c:pt idx="179">
                  <c:v>1.3800000000000001</c:v>
                </c:pt>
                <c:pt idx="180">
                  <c:v>1.2</c:v>
                </c:pt>
                <c:pt idx="181">
                  <c:v>1.1000000000000001</c:v>
                </c:pt>
                <c:pt idx="182">
                  <c:v>0.96400000000000063</c:v>
                </c:pt>
                <c:pt idx="183">
                  <c:v>1.05</c:v>
                </c:pt>
                <c:pt idx="184">
                  <c:v>0.44800000000000001</c:v>
                </c:pt>
                <c:pt idx="185">
                  <c:v>0.97000000000000064</c:v>
                </c:pt>
                <c:pt idx="186">
                  <c:v>1</c:v>
                </c:pt>
                <c:pt idx="187">
                  <c:v>0.97800000000000065</c:v>
                </c:pt>
                <c:pt idx="188">
                  <c:v>1.2</c:v>
                </c:pt>
                <c:pt idx="189">
                  <c:v>1.1000000000000001</c:v>
                </c:pt>
                <c:pt idx="190">
                  <c:v>0.92</c:v>
                </c:pt>
                <c:pt idx="191">
                  <c:v>0.34200000000000008</c:v>
                </c:pt>
                <c:pt idx="192">
                  <c:v>0.45</c:v>
                </c:pt>
                <c:pt idx="193">
                  <c:v>0.85000000000000064</c:v>
                </c:pt>
                <c:pt idx="194">
                  <c:v>0.96700000000000064</c:v>
                </c:pt>
                <c:pt idx="195">
                  <c:v>0.82000000000000062</c:v>
                </c:pt>
                <c:pt idx="196">
                  <c:v>0.71400000000000063</c:v>
                </c:pt>
                <c:pt idx="197">
                  <c:v>0.68799999999999994</c:v>
                </c:pt>
                <c:pt idx="198">
                  <c:v>0.50700000000000001</c:v>
                </c:pt>
                <c:pt idx="199">
                  <c:v>0.56499999999999995</c:v>
                </c:pt>
                <c:pt idx="200">
                  <c:v>0.73000000000000065</c:v>
                </c:pt>
                <c:pt idx="201">
                  <c:v>0.45400000000000001</c:v>
                </c:pt>
                <c:pt idx="202">
                  <c:v>0.36700000000000038</c:v>
                </c:pt>
                <c:pt idx="203">
                  <c:v>0.87000000000000433</c:v>
                </c:pt>
                <c:pt idx="204">
                  <c:v>0.81699999999999995</c:v>
                </c:pt>
                <c:pt idx="205">
                  <c:v>0.81</c:v>
                </c:pt>
                <c:pt idx="206">
                  <c:v>0.7630000000000049</c:v>
                </c:pt>
                <c:pt idx="207">
                  <c:v>0.9</c:v>
                </c:pt>
                <c:pt idx="208">
                  <c:v>0.89</c:v>
                </c:pt>
                <c:pt idx="209">
                  <c:v>0.71000000000000063</c:v>
                </c:pt>
                <c:pt idx="210">
                  <c:v>1.08</c:v>
                </c:pt>
                <c:pt idx="211">
                  <c:v>1.2</c:v>
                </c:pt>
                <c:pt idx="212">
                  <c:v>0.49600000000000088</c:v>
                </c:pt>
                <c:pt idx="213">
                  <c:v>1</c:v>
                </c:pt>
                <c:pt idx="214">
                  <c:v>0.98499999999999999</c:v>
                </c:pt>
                <c:pt idx="215">
                  <c:v>0.87999999523162864</c:v>
                </c:pt>
                <c:pt idx="216">
                  <c:v>0.87400000000000433</c:v>
                </c:pt>
                <c:pt idx="217">
                  <c:v>1.20000004768372</c:v>
                </c:pt>
                <c:pt idx="218">
                  <c:v>2</c:v>
                </c:pt>
                <c:pt idx="219">
                  <c:v>1.2999999523162713</c:v>
                </c:pt>
                <c:pt idx="220">
                  <c:v>1.28</c:v>
                </c:pt>
                <c:pt idx="221">
                  <c:v>1.2</c:v>
                </c:pt>
                <c:pt idx="222">
                  <c:v>1.04</c:v>
                </c:pt>
                <c:pt idx="223">
                  <c:v>1.3</c:v>
                </c:pt>
                <c:pt idx="224">
                  <c:v>1.3400000333786086</c:v>
                </c:pt>
                <c:pt idx="225">
                  <c:v>1.2</c:v>
                </c:pt>
                <c:pt idx="226">
                  <c:v>1.2300000190734899</c:v>
                </c:pt>
                <c:pt idx="227">
                  <c:v>1.1000000000000001</c:v>
                </c:pt>
                <c:pt idx="228">
                  <c:v>1.1000000000000001</c:v>
                </c:pt>
                <c:pt idx="229">
                  <c:v>0.88700000000000001</c:v>
                </c:pt>
                <c:pt idx="230">
                  <c:v>0.90900000000000003</c:v>
                </c:pt>
                <c:pt idx="231">
                  <c:v>0.93</c:v>
                </c:pt>
              </c:numCache>
            </c:numRef>
          </c:yVal>
        </c:ser>
        <c:ser>
          <c:idx val="1"/>
          <c:order val="1"/>
          <c:tx>
            <c:strRef>
              <c:f>'Wekiwa&amp;Rock NOxLT'!$E$1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8575">
                <a:solidFill>
                  <a:srgbClr val="92D050"/>
                </a:solidFill>
                <a:prstDash val="lgDash"/>
              </a:ln>
            </c:spPr>
            <c:trendlineType val="power"/>
          </c:trendline>
          <c:xVal>
            <c:numRef>
              <c:f>'Wekiwa&amp;Rock NOxLT'!$D$2:$D$237</c:f>
              <c:numCache>
                <c:formatCode>[$-409]d\-mmm\-yyyy;@</c:formatCode>
                <c:ptCount val="236"/>
                <c:pt idx="0">
                  <c:v>11359</c:v>
                </c:pt>
                <c:pt idx="1">
                  <c:v>11756</c:v>
                </c:pt>
                <c:pt idx="2">
                  <c:v>12095</c:v>
                </c:pt>
                <c:pt idx="3">
                  <c:v>13153</c:v>
                </c:pt>
                <c:pt idx="4">
                  <c:v>16595</c:v>
                </c:pt>
                <c:pt idx="5">
                  <c:v>16931</c:v>
                </c:pt>
                <c:pt idx="6">
                  <c:v>20571</c:v>
                </c:pt>
                <c:pt idx="7">
                  <c:v>21878</c:v>
                </c:pt>
                <c:pt idx="8">
                  <c:v>22206</c:v>
                </c:pt>
                <c:pt idx="9">
                  <c:v>22292</c:v>
                </c:pt>
                <c:pt idx="10">
                  <c:v>22426</c:v>
                </c:pt>
                <c:pt idx="11">
                  <c:v>22772</c:v>
                </c:pt>
                <c:pt idx="12">
                  <c:v>22805</c:v>
                </c:pt>
                <c:pt idx="13">
                  <c:v>23216</c:v>
                </c:pt>
                <c:pt idx="14">
                  <c:v>23866</c:v>
                </c:pt>
                <c:pt idx="15">
                  <c:v>24264</c:v>
                </c:pt>
                <c:pt idx="16">
                  <c:v>24580</c:v>
                </c:pt>
                <c:pt idx="17">
                  <c:v>25122</c:v>
                </c:pt>
                <c:pt idx="18">
                  <c:v>25139</c:v>
                </c:pt>
                <c:pt idx="19">
                  <c:v>25181</c:v>
                </c:pt>
                <c:pt idx="20">
                  <c:v>25230</c:v>
                </c:pt>
                <c:pt idx="21">
                  <c:v>25272</c:v>
                </c:pt>
                <c:pt idx="22">
                  <c:v>25314</c:v>
                </c:pt>
                <c:pt idx="23">
                  <c:v>25367</c:v>
                </c:pt>
                <c:pt idx="24">
                  <c:v>25426</c:v>
                </c:pt>
                <c:pt idx="25">
                  <c:v>25475</c:v>
                </c:pt>
                <c:pt idx="26">
                  <c:v>25524</c:v>
                </c:pt>
                <c:pt idx="27">
                  <c:v>25573</c:v>
                </c:pt>
                <c:pt idx="28">
                  <c:v>25629</c:v>
                </c:pt>
                <c:pt idx="29">
                  <c:v>25703</c:v>
                </c:pt>
                <c:pt idx="30">
                  <c:v>25704</c:v>
                </c:pt>
                <c:pt idx="31">
                  <c:v>25748</c:v>
                </c:pt>
                <c:pt idx="32">
                  <c:v>25832</c:v>
                </c:pt>
                <c:pt idx="33">
                  <c:v>25876</c:v>
                </c:pt>
                <c:pt idx="34">
                  <c:v>25938</c:v>
                </c:pt>
                <c:pt idx="35">
                  <c:v>25986</c:v>
                </c:pt>
                <c:pt idx="36">
                  <c:v>26059</c:v>
                </c:pt>
                <c:pt idx="37">
                  <c:v>26095</c:v>
                </c:pt>
                <c:pt idx="38">
                  <c:v>26147</c:v>
                </c:pt>
                <c:pt idx="39">
                  <c:v>26197</c:v>
                </c:pt>
                <c:pt idx="40">
                  <c:v>26245</c:v>
                </c:pt>
                <c:pt idx="41">
                  <c:v>26304</c:v>
                </c:pt>
                <c:pt idx="42">
                  <c:v>26353</c:v>
                </c:pt>
                <c:pt idx="43">
                  <c:v>26409</c:v>
                </c:pt>
                <c:pt idx="44">
                  <c:v>26449</c:v>
                </c:pt>
                <c:pt idx="45">
                  <c:v>26498</c:v>
                </c:pt>
                <c:pt idx="46">
                  <c:v>26550</c:v>
                </c:pt>
                <c:pt idx="47">
                  <c:v>26592</c:v>
                </c:pt>
                <c:pt idx="48">
                  <c:v>26644</c:v>
                </c:pt>
                <c:pt idx="49">
                  <c:v>26694</c:v>
                </c:pt>
                <c:pt idx="50">
                  <c:v>26743</c:v>
                </c:pt>
                <c:pt idx="51">
                  <c:v>26794</c:v>
                </c:pt>
                <c:pt idx="52">
                  <c:v>26841</c:v>
                </c:pt>
                <c:pt idx="53">
                  <c:v>26886</c:v>
                </c:pt>
                <c:pt idx="54">
                  <c:v>26939</c:v>
                </c:pt>
                <c:pt idx="55">
                  <c:v>26989</c:v>
                </c:pt>
                <c:pt idx="56">
                  <c:v>27044</c:v>
                </c:pt>
                <c:pt idx="57">
                  <c:v>27048</c:v>
                </c:pt>
                <c:pt idx="58">
                  <c:v>27096</c:v>
                </c:pt>
                <c:pt idx="59">
                  <c:v>27158</c:v>
                </c:pt>
                <c:pt idx="60">
                  <c:v>27184</c:v>
                </c:pt>
                <c:pt idx="61">
                  <c:v>27207</c:v>
                </c:pt>
                <c:pt idx="62">
                  <c:v>27267</c:v>
                </c:pt>
                <c:pt idx="63">
                  <c:v>27324</c:v>
                </c:pt>
                <c:pt idx="64">
                  <c:v>27374</c:v>
                </c:pt>
                <c:pt idx="65">
                  <c:v>27430</c:v>
                </c:pt>
                <c:pt idx="66">
                  <c:v>27480</c:v>
                </c:pt>
                <c:pt idx="67">
                  <c:v>27556</c:v>
                </c:pt>
                <c:pt idx="68">
                  <c:v>27621</c:v>
                </c:pt>
                <c:pt idx="69">
                  <c:v>27673</c:v>
                </c:pt>
                <c:pt idx="70">
                  <c:v>27724</c:v>
                </c:pt>
                <c:pt idx="71">
                  <c:v>27786</c:v>
                </c:pt>
                <c:pt idx="72">
                  <c:v>27843</c:v>
                </c:pt>
                <c:pt idx="73">
                  <c:v>27900</c:v>
                </c:pt>
                <c:pt idx="74">
                  <c:v>27942</c:v>
                </c:pt>
                <c:pt idx="75">
                  <c:v>28005</c:v>
                </c:pt>
                <c:pt idx="76">
                  <c:v>28066</c:v>
                </c:pt>
                <c:pt idx="77">
                  <c:v>28129</c:v>
                </c:pt>
                <c:pt idx="78">
                  <c:v>28185</c:v>
                </c:pt>
                <c:pt idx="79">
                  <c:v>28241</c:v>
                </c:pt>
                <c:pt idx="80">
                  <c:v>28297</c:v>
                </c:pt>
                <c:pt idx="81">
                  <c:v>28353</c:v>
                </c:pt>
                <c:pt idx="82">
                  <c:v>28412</c:v>
                </c:pt>
                <c:pt idx="83">
                  <c:v>28629</c:v>
                </c:pt>
                <c:pt idx="84">
                  <c:v>28739</c:v>
                </c:pt>
                <c:pt idx="85">
                  <c:v>28968</c:v>
                </c:pt>
                <c:pt idx="86">
                  <c:v>29075</c:v>
                </c:pt>
                <c:pt idx="87">
                  <c:v>29363</c:v>
                </c:pt>
                <c:pt idx="88">
                  <c:v>29483</c:v>
                </c:pt>
                <c:pt idx="89">
                  <c:v>29684</c:v>
                </c:pt>
                <c:pt idx="90">
                  <c:v>29843</c:v>
                </c:pt>
                <c:pt idx="91">
                  <c:v>30076</c:v>
                </c:pt>
                <c:pt idx="92">
                  <c:v>30222</c:v>
                </c:pt>
                <c:pt idx="93">
                  <c:v>30467</c:v>
                </c:pt>
                <c:pt idx="94">
                  <c:v>30845</c:v>
                </c:pt>
                <c:pt idx="95">
                  <c:v>31176</c:v>
                </c:pt>
                <c:pt idx="96">
                  <c:v>31192</c:v>
                </c:pt>
                <c:pt idx="97">
                  <c:v>31245</c:v>
                </c:pt>
                <c:pt idx="98">
                  <c:v>31308</c:v>
                </c:pt>
                <c:pt idx="99">
                  <c:v>31492</c:v>
                </c:pt>
                <c:pt idx="100">
                  <c:v>31539</c:v>
                </c:pt>
                <c:pt idx="101">
                  <c:v>31609</c:v>
                </c:pt>
                <c:pt idx="102">
                  <c:v>31680</c:v>
                </c:pt>
                <c:pt idx="103">
                  <c:v>31734</c:v>
                </c:pt>
                <c:pt idx="104">
                  <c:v>31805</c:v>
                </c:pt>
                <c:pt idx="105">
                  <c:v>31854</c:v>
                </c:pt>
                <c:pt idx="106">
                  <c:v>31896</c:v>
                </c:pt>
                <c:pt idx="107">
                  <c:v>31972</c:v>
                </c:pt>
                <c:pt idx="108">
                  <c:v>32162</c:v>
                </c:pt>
                <c:pt idx="109">
                  <c:v>32335</c:v>
                </c:pt>
                <c:pt idx="110">
                  <c:v>32525</c:v>
                </c:pt>
                <c:pt idx="111">
                  <c:v>32631</c:v>
                </c:pt>
                <c:pt idx="112">
                  <c:v>32700</c:v>
                </c:pt>
                <c:pt idx="113">
                  <c:v>32770</c:v>
                </c:pt>
                <c:pt idx="114">
                  <c:v>32889</c:v>
                </c:pt>
                <c:pt idx="115">
                  <c:v>33018</c:v>
                </c:pt>
                <c:pt idx="116">
                  <c:v>33064</c:v>
                </c:pt>
                <c:pt idx="117">
                  <c:v>33135</c:v>
                </c:pt>
                <c:pt idx="118">
                  <c:v>33241</c:v>
                </c:pt>
                <c:pt idx="119">
                  <c:v>33429</c:v>
                </c:pt>
                <c:pt idx="120">
                  <c:v>33610</c:v>
                </c:pt>
                <c:pt idx="121">
                  <c:v>33792</c:v>
                </c:pt>
                <c:pt idx="122">
                  <c:v>33988</c:v>
                </c:pt>
                <c:pt idx="123">
                  <c:v>34109</c:v>
                </c:pt>
                <c:pt idx="124">
                  <c:v>34170</c:v>
                </c:pt>
                <c:pt idx="125">
                  <c:v>34346</c:v>
                </c:pt>
                <c:pt idx="126">
                  <c:v>34528</c:v>
                </c:pt>
                <c:pt idx="127">
                  <c:v>34660</c:v>
                </c:pt>
                <c:pt idx="128">
                  <c:v>34708</c:v>
                </c:pt>
                <c:pt idx="129">
                  <c:v>34780</c:v>
                </c:pt>
                <c:pt idx="130">
                  <c:v>34844</c:v>
                </c:pt>
                <c:pt idx="131">
                  <c:v>34856</c:v>
                </c:pt>
                <c:pt idx="132">
                  <c:v>34892</c:v>
                </c:pt>
                <c:pt idx="133">
                  <c:v>35005</c:v>
                </c:pt>
                <c:pt idx="134">
                  <c:v>35018</c:v>
                </c:pt>
                <c:pt idx="135">
                  <c:v>35081</c:v>
                </c:pt>
                <c:pt idx="136">
                  <c:v>35145</c:v>
                </c:pt>
                <c:pt idx="137">
                  <c:v>35227</c:v>
                </c:pt>
                <c:pt idx="138">
                  <c:v>35256</c:v>
                </c:pt>
                <c:pt idx="139">
                  <c:v>35257</c:v>
                </c:pt>
                <c:pt idx="140">
                  <c:v>35382</c:v>
                </c:pt>
                <c:pt idx="141">
                  <c:v>35445</c:v>
                </c:pt>
                <c:pt idx="142">
                  <c:v>35501</c:v>
                </c:pt>
                <c:pt idx="143">
                  <c:v>35541</c:v>
                </c:pt>
                <c:pt idx="144">
                  <c:v>35633</c:v>
                </c:pt>
                <c:pt idx="145">
                  <c:v>35745</c:v>
                </c:pt>
                <c:pt idx="146">
                  <c:v>35816</c:v>
                </c:pt>
                <c:pt idx="147">
                  <c:v>35881</c:v>
                </c:pt>
                <c:pt idx="148">
                  <c:v>35991</c:v>
                </c:pt>
                <c:pt idx="149">
                  <c:v>36115</c:v>
                </c:pt>
                <c:pt idx="150">
                  <c:v>36174</c:v>
                </c:pt>
                <c:pt idx="151">
                  <c:v>36236</c:v>
                </c:pt>
                <c:pt idx="152">
                  <c:v>36299</c:v>
                </c:pt>
                <c:pt idx="153">
                  <c:v>36355</c:v>
                </c:pt>
                <c:pt idx="154">
                  <c:v>36388</c:v>
                </c:pt>
                <c:pt idx="155">
                  <c:v>36480</c:v>
                </c:pt>
                <c:pt idx="156">
                  <c:v>36544</c:v>
                </c:pt>
                <c:pt idx="157">
                  <c:v>36600</c:v>
                </c:pt>
                <c:pt idx="158">
                  <c:v>36734</c:v>
                </c:pt>
                <c:pt idx="159">
                  <c:v>36844</c:v>
                </c:pt>
                <c:pt idx="160">
                  <c:v>36908</c:v>
                </c:pt>
                <c:pt idx="161">
                  <c:v>36949</c:v>
                </c:pt>
                <c:pt idx="162">
                  <c:v>36956</c:v>
                </c:pt>
                <c:pt idx="163">
                  <c:v>37026</c:v>
                </c:pt>
                <c:pt idx="164">
                  <c:v>37082</c:v>
                </c:pt>
                <c:pt idx="165">
                  <c:v>37151</c:v>
                </c:pt>
                <c:pt idx="166">
                  <c:v>37208</c:v>
                </c:pt>
                <c:pt idx="167">
                  <c:v>37453</c:v>
                </c:pt>
                <c:pt idx="168">
                  <c:v>37707.583333333336</c:v>
                </c:pt>
                <c:pt idx="169">
                  <c:v>37797.659722222204</c:v>
                </c:pt>
                <c:pt idx="170">
                  <c:v>37845.503472222204</c:v>
                </c:pt>
                <c:pt idx="171">
                  <c:v>37943.510416666664</c:v>
                </c:pt>
                <c:pt idx="172">
                  <c:v>38034.731944444444</c:v>
                </c:pt>
                <c:pt idx="173">
                  <c:v>38120.624999999993</c:v>
                </c:pt>
                <c:pt idx="174">
                  <c:v>38307.607638888891</c:v>
                </c:pt>
                <c:pt idx="175">
                  <c:v>38399.561111110976</c:v>
                </c:pt>
                <c:pt idx="176">
                  <c:v>38490.572222222232</c:v>
                </c:pt>
                <c:pt idx="177">
                  <c:v>38582.679166666574</c:v>
                </c:pt>
                <c:pt idx="178">
                  <c:v>38652.000694444643</c:v>
                </c:pt>
                <c:pt idx="179">
                  <c:v>38671.586111111108</c:v>
                </c:pt>
                <c:pt idx="180">
                  <c:v>38717.645833333336</c:v>
                </c:pt>
                <c:pt idx="181">
                  <c:v>38736.627777777576</c:v>
                </c:pt>
                <c:pt idx="182">
                  <c:v>38747.667361110718</c:v>
                </c:pt>
                <c:pt idx="183">
                  <c:v>38762.601388888885</c:v>
                </c:pt>
                <c:pt idx="184">
                  <c:v>38805.673611110986</c:v>
                </c:pt>
                <c:pt idx="185">
                  <c:v>38825.609722222194</c:v>
                </c:pt>
                <c:pt idx="186">
                  <c:v>38836.543055555558</c:v>
                </c:pt>
                <c:pt idx="187">
                  <c:v>38855.609027777777</c:v>
                </c:pt>
                <c:pt idx="188">
                  <c:v>38890.723611110974</c:v>
                </c:pt>
                <c:pt idx="189">
                  <c:v>38923.606250000012</c:v>
                </c:pt>
                <c:pt idx="190">
                  <c:v>38929.725694444445</c:v>
                </c:pt>
                <c:pt idx="191">
                  <c:v>38951.611111110986</c:v>
                </c:pt>
                <c:pt idx="192">
                  <c:v>38988.415277777793</c:v>
                </c:pt>
                <c:pt idx="193">
                  <c:v>39009.548611111109</c:v>
                </c:pt>
                <c:pt idx="194">
                  <c:v>39035.632638888892</c:v>
                </c:pt>
                <c:pt idx="195">
                  <c:v>39080.395833333336</c:v>
                </c:pt>
                <c:pt idx="196">
                  <c:v>39105.560416666594</c:v>
                </c:pt>
                <c:pt idx="197">
                  <c:v>39106.579166666575</c:v>
                </c:pt>
                <c:pt idx="198">
                  <c:v>39127.590277777781</c:v>
                </c:pt>
                <c:pt idx="199">
                  <c:v>39196.568055555559</c:v>
                </c:pt>
                <c:pt idx="200">
                  <c:v>39196.694444444445</c:v>
                </c:pt>
                <c:pt idx="201">
                  <c:v>39218.560416666594</c:v>
                </c:pt>
                <c:pt idx="202">
                  <c:v>39251.650694444841</c:v>
                </c:pt>
                <c:pt idx="203">
                  <c:v>39289.489583333336</c:v>
                </c:pt>
                <c:pt idx="204">
                  <c:v>39301.677777777775</c:v>
                </c:pt>
                <c:pt idx="205">
                  <c:v>39309.571527777778</c:v>
                </c:pt>
                <c:pt idx="206">
                  <c:v>39354.559027777781</c:v>
                </c:pt>
                <c:pt idx="207">
                  <c:v>39379.54583333333</c:v>
                </c:pt>
                <c:pt idx="208">
                  <c:v>39386.418055555601</c:v>
                </c:pt>
                <c:pt idx="209">
                  <c:v>39476.637499999997</c:v>
                </c:pt>
                <c:pt idx="210">
                  <c:v>39497.531944444447</c:v>
                </c:pt>
                <c:pt idx="211">
                  <c:v>39554.538194444613</c:v>
                </c:pt>
                <c:pt idx="212">
                  <c:v>39589.675694444442</c:v>
                </c:pt>
                <c:pt idx="213">
                  <c:v>39652.501388888886</c:v>
                </c:pt>
                <c:pt idx="214">
                  <c:v>39685.612500000003</c:v>
                </c:pt>
                <c:pt idx="215">
                  <c:v>39743</c:v>
                </c:pt>
                <c:pt idx="216">
                  <c:v>39765.461805555555</c:v>
                </c:pt>
                <c:pt idx="217">
                  <c:v>39835</c:v>
                </c:pt>
                <c:pt idx="218">
                  <c:v>39856.382638889212</c:v>
                </c:pt>
                <c:pt idx="219">
                  <c:v>39925.602083333324</c:v>
                </c:pt>
                <c:pt idx="220">
                  <c:v>39947.392361110986</c:v>
                </c:pt>
                <c:pt idx="221">
                  <c:v>40023.56527777778</c:v>
                </c:pt>
                <c:pt idx="222">
                  <c:v>40038.381944444613</c:v>
                </c:pt>
                <c:pt idx="223">
                  <c:v>40107.580555555563</c:v>
                </c:pt>
                <c:pt idx="224">
                  <c:v>40129.368055555562</c:v>
                </c:pt>
                <c:pt idx="225">
                  <c:v>40212.581250000003</c:v>
                </c:pt>
                <c:pt idx="226">
                  <c:v>40227.427083333176</c:v>
                </c:pt>
                <c:pt idx="227">
                  <c:v>40294.579166666575</c:v>
                </c:pt>
                <c:pt idx="228">
                  <c:v>40325.414583333331</c:v>
                </c:pt>
                <c:pt idx="229">
                  <c:v>40380.6875</c:v>
                </c:pt>
                <c:pt idx="230">
                  <c:v>40416.399305555555</c:v>
                </c:pt>
                <c:pt idx="231">
                  <c:v>40491.65902777778</c:v>
                </c:pt>
                <c:pt idx="232">
                  <c:v>40500.42083333333</c:v>
                </c:pt>
                <c:pt idx="233">
                  <c:v>40584.423611110986</c:v>
                </c:pt>
                <c:pt idx="234">
                  <c:v>40675.388888889043</c:v>
                </c:pt>
                <c:pt idx="235">
                  <c:v>40773.4</c:v>
                </c:pt>
              </c:numCache>
            </c:numRef>
          </c:xVal>
          <c:yVal>
            <c:numRef>
              <c:f>'Wekiwa&amp;Rock NOxLT'!$E$2:$E$237</c:f>
              <c:numCache>
                <c:formatCode>General</c:formatCode>
                <c:ptCount val="236"/>
                <c:pt idx="5">
                  <c:v>7.0000000000000021E-2</c:v>
                </c:pt>
                <c:pt idx="94">
                  <c:v>1.84</c:v>
                </c:pt>
                <c:pt idx="109">
                  <c:v>1.575</c:v>
                </c:pt>
                <c:pt idx="110">
                  <c:v>1.53</c:v>
                </c:pt>
                <c:pt idx="114">
                  <c:v>1.57</c:v>
                </c:pt>
                <c:pt idx="118">
                  <c:v>1.45</c:v>
                </c:pt>
                <c:pt idx="119">
                  <c:v>1.47</c:v>
                </c:pt>
                <c:pt idx="120">
                  <c:v>1.8</c:v>
                </c:pt>
                <c:pt idx="121">
                  <c:v>1.55</c:v>
                </c:pt>
                <c:pt idx="122">
                  <c:v>1.49</c:v>
                </c:pt>
                <c:pt idx="124">
                  <c:v>1.81</c:v>
                </c:pt>
                <c:pt idx="125">
                  <c:v>1.57</c:v>
                </c:pt>
                <c:pt idx="126">
                  <c:v>1.46</c:v>
                </c:pt>
                <c:pt idx="127">
                  <c:v>1.42</c:v>
                </c:pt>
                <c:pt idx="128">
                  <c:v>1.49</c:v>
                </c:pt>
                <c:pt idx="132">
                  <c:v>1.55</c:v>
                </c:pt>
                <c:pt idx="134">
                  <c:v>1.46</c:v>
                </c:pt>
                <c:pt idx="135">
                  <c:v>1.55</c:v>
                </c:pt>
                <c:pt idx="136">
                  <c:v>1.62</c:v>
                </c:pt>
                <c:pt idx="138">
                  <c:v>1.57</c:v>
                </c:pt>
                <c:pt idx="140">
                  <c:v>1.58</c:v>
                </c:pt>
                <c:pt idx="141">
                  <c:v>1.51</c:v>
                </c:pt>
                <c:pt idx="142">
                  <c:v>1.446</c:v>
                </c:pt>
                <c:pt idx="144">
                  <c:v>1.347</c:v>
                </c:pt>
                <c:pt idx="145">
                  <c:v>1.4129999999999874</c:v>
                </c:pt>
                <c:pt idx="146">
                  <c:v>1.222</c:v>
                </c:pt>
                <c:pt idx="148">
                  <c:v>1.581</c:v>
                </c:pt>
                <c:pt idx="149">
                  <c:v>1.5609999999999913</c:v>
                </c:pt>
                <c:pt idx="150">
                  <c:v>1.536</c:v>
                </c:pt>
                <c:pt idx="151">
                  <c:v>1.4609999999999892</c:v>
                </c:pt>
                <c:pt idx="153">
                  <c:v>1.3819999999999903</c:v>
                </c:pt>
                <c:pt idx="155">
                  <c:v>1.4429999999999892</c:v>
                </c:pt>
                <c:pt idx="156">
                  <c:v>1.4929999999999906</c:v>
                </c:pt>
                <c:pt idx="157">
                  <c:v>1.51</c:v>
                </c:pt>
                <c:pt idx="159">
                  <c:v>1.3900000000000001</c:v>
                </c:pt>
                <c:pt idx="162">
                  <c:v>1.2929999999999913</c:v>
                </c:pt>
                <c:pt idx="164">
                  <c:v>1.151</c:v>
                </c:pt>
                <c:pt idx="165">
                  <c:v>1.218</c:v>
                </c:pt>
                <c:pt idx="166">
                  <c:v>1.306</c:v>
                </c:pt>
                <c:pt idx="167">
                  <c:v>1.1919999999999913</c:v>
                </c:pt>
                <c:pt idx="168">
                  <c:v>1.5</c:v>
                </c:pt>
                <c:pt idx="169">
                  <c:v>1.5</c:v>
                </c:pt>
                <c:pt idx="170">
                  <c:v>1.6</c:v>
                </c:pt>
                <c:pt idx="171">
                  <c:v>1.58</c:v>
                </c:pt>
                <c:pt idx="172">
                  <c:v>1.6</c:v>
                </c:pt>
                <c:pt idx="173">
                  <c:v>1.4444999999999903</c:v>
                </c:pt>
                <c:pt idx="174">
                  <c:v>1.56</c:v>
                </c:pt>
                <c:pt idx="175">
                  <c:v>1.57</c:v>
                </c:pt>
                <c:pt idx="176">
                  <c:v>1.6800000000000086</c:v>
                </c:pt>
                <c:pt idx="177">
                  <c:v>1.4</c:v>
                </c:pt>
                <c:pt idx="178">
                  <c:v>1.4</c:v>
                </c:pt>
                <c:pt idx="179">
                  <c:v>1.27</c:v>
                </c:pt>
                <c:pt idx="180">
                  <c:v>1.34</c:v>
                </c:pt>
                <c:pt idx="181">
                  <c:v>1.6</c:v>
                </c:pt>
                <c:pt idx="182">
                  <c:v>1.4</c:v>
                </c:pt>
                <c:pt idx="183">
                  <c:v>1.54</c:v>
                </c:pt>
                <c:pt idx="184">
                  <c:v>1.4</c:v>
                </c:pt>
                <c:pt idx="185">
                  <c:v>1.3</c:v>
                </c:pt>
                <c:pt idx="186">
                  <c:v>1.1499999999999904</c:v>
                </c:pt>
                <c:pt idx="187">
                  <c:v>1.05</c:v>
                </c:pt>
                <c:pt idx="188">
                  <c:v>0.76000000000000489</c:v>
                </c:pt>
                <c:pt idx="189">
                  <c:v>1.3</c:v>
                </c:pt>
                <c:pt idx="190">
                  <c:v>1.3</c:v>
                </c:pt>
                <c:pt idx="191">
                  <c:v>1.36</c:v>
                </c:pt>
                <c:pt idx="193">
                  <c:v>1.6</c:v>
                </c:pt>
                <c:pt idx="194">
                  <c:v>1.3</c:v>
                </c:pt>
                <c:pt idx="196">
                  <c:v>0.79</c:v>
                </c:pt>
                <c:pt idx="197">
                  <c:v>1.3</c:v>
                </c:pt>
                <c:pt idx="198">
                  <c:v>1.47</c:v>
                </c:pt>
                <c:pt idx="199">
                  <c:v>1.3</c:v>
                </c:pt>
                <c:pt idx="200">
                  <c:v>1.07</c:v>
                </c:pt>
                <c:pt idx="201">
                  <c:v>1.1800000000000086</c:v>
                </c:pt>
                <c:pt idx="202">
                  <c:v>0.86900000000000432</c:v>
                </c:pt>
                <c:pt idx="203">
                  <c:v>1.1000000000000001</c:v>
                </c:pt>
                <c:pt idx="204">
                  <c:v>1.2</c:v>
                </c:pt>
                <c:pt idx="205">
                  <c:v>0.6700000000000057</c:v>
                </c:pt>
                <c:pt idx="207">
                  <c:v>1.4</c:v>
                </c:pt>
                <c:pt idx="208">
                  <c:v>1.25</c:v>
                </c:pt>
                <c:pt idx="209">
                  <c:v>1.3</c:v>
                </c:pt>
                <c:pt idx="210">
                  <c:v>1.1599999999999904</c:v>
                </c:pt>
                <c:pt idx="211">
                  <c:v>1.2</c:v>
                </c:pt>
                <c:pt idx="212">
                  <c:v>1.34</c:v>
                </c:pt>
                <c:pt idx="213">
                  <c:v>1.1000000000000001</c:v>
                </c:pt>
                <c:pt idx="214">
                  <c:v>1.3</c:v>
                </c:pt>
                <c:pt idx="215">
                  <c:v>1.6</c:v>
                </c:pt>
                <c:pt idx="216">
                  <c:v>1.55</c:v>
                </c:pt>
                <c:pt idx="217">
                  <c:v>1.3</c:v>
                </c:pt>
                <c:pt idx="218">
                  <c:v>1.44</c:v>
                </c:pt>
                <c:pt idx="219">
                  <c:v>1.3999999761581399</c:v>
                </c:pt>
                <c:pt idx="220">
                  <c:v>1.37</c:v>
                </c:pt>
                <c:pt idx="221">
                  <c:v>1.5</c:v>
                </c:pt>
                <c:pt idx="222">
                  <c:v>2.5</c:v>
                </c:pt>
                <c:pt idx="223">
                  <c:v>1.3999999761581399</c:v>
                </c:pt>
                <c:pt idx="224">
                  <c:v>1.47</c:v>
                </c:pt>
                <c:pt idx="225">
                  <c:v>1.4</c:v>
                </c:pt>
                <c:pt idx="226">
                  <c:v>1.31</c:v>
                </c:pt>
                <c:pt idx="227">
                  <c:v>1.4</c:v>
                </c:pt>
                <c:pt idx="228">
                  <c:v>1.4700000286102386</c:v>
                </c:pt>
                <c:pt idx="229">
                  <c:v>1.5</c:v>
                </c:pt>
                <c:pt idx="230">
                  <c:v>1.5</c:v>
                </c:pt>
                <c:pt idx="231">
                  <c:v>1.5</c:v>
                </c:pt>
                <c:pt idx="232">
                  <c:v>1.51</c:v>
                </c:pt>
                <c:pt idx="233">
                  <c:v>1.35</c:v>
                </c:pt>
                <c:pt idx="234">
                  <c:v>1.21</c:v>
                </c:pt>
                <c:pt idx="235">
                  <c:v>1.34</c:v>
                </c:pt>
              </c:numCache>
            </c:numRef>
          </c:yVal>
        </c:ser>
        <c:ser>
          <c:idx val="2"/>
          <c:order val="2"/>
          <c:tx>
            <c:strRef>
              <c:f>'Wekiwa&amp;Rock NOxLT'!$H$1</c:f>
              <c:strCache>
                <c:ptCount val="1"/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8575">
                <a:solidFill>
                  <a:srgbClr val="00B0F0"/>
                </a:solidFill>
                <a:prstDash val="sysDash"/>
              </a:ln>
            </c:spPr>
            <c:trendlineType val="power"/>
          </c:trendline>
          <c:xVal>
            <c:numRef>
              <c:f>'Wekiwa&amp;Rock NOxLT'!$G$2:$G$364</c:f>
              <c:numCache>
                <c:formatCode>General</c:formatCode>
                <c:ptCount val="363"/>
              </c:numCache>
            </c:numRef>
          </c:xVal>
          <c:yVal>
            <c:numRef>
              <c:f>'Wekiwa&amp;Rock NOxLT'!$H$2:$H$364</c:f>
              <c:numCache>
                <c:formatCode>General</c:formatCode>
                <c:ptCount val="363"/>
              </c:numCache>
            </c:numRef>
          </c:yVal>
        </c:ser>
        <c:ser>
          <c:idx val="3"/>
          <c:order val="3"/>
          <c:tx>
            <c:strRef>
              <c:f>'Wekiwa&amp;Rock NOxLT'!$K$1</c:f>
              <c:strCache>
                <c:ptCount val="1"/>
              </c:strCache>
            </c:strRef>
          </c:tx>
          <c:spPr>
            <a:ln w="28575">
              <a:noFill/>
            </a:ln>
          </c:spPr>
          <c:marker>
            <c:symbol val="circle"/>
            <c:size val="7"/>
            <c:spPr>
              <a:solidFill>
                <a:schemeClr val="bg1">
                  <a:lumMod val="75000"/>
                </a:schemeClr>
              </a:solidFill>
              <a:ln>
                <a:solidFill>
                  <a:prstClr val="black"/>
                </a:solidFill>
              </a:ln>
            </c:spPr>
          </c:marker>
          <c:trendline>
            <c:spPr>
              <a:ln w="28575">
                <a:solidFill>
                  <a:schemeClr val="bg1">
                    <a:lumMod val="50000"/>
                  </a:schemeClr>
                </a:solidFill>
                <a:prstDash val="lgDashDot"/>
              </a:ln>
            </c:spPr>
            <c:trendlineType val="power"/>
          </c:trendline>
          <c:xVal>
            <c:numRef>
              <c:f>'Wekiwa&amp;Rock NOxLT'!$J$2:$J$164</c:f>
              <c:numCache>
                <c:formatCode>General</c:formatCode>
                <c:ptCount val="163"/>
              </c:numCache>
            </c:numRef>
          </c:xVal>
          <c:yVal>
            <c:numRef>
              <c:f>'Wekiwa&amp;Rock NOxLT'!$K$2:$K$164</c:f>
              <c:numCache>
                <c:formatCode>General</c:formatCode>
                <c:ptCount val="163"/>
              </c:numCache>
            </c:numRef>
          </c:yVal>
        </c:ser>
        <c:ser>
          <c:idx val="4"/>
          <c:order val="4"/>
          <c:tx>
            <c:strRef>
              <c:f>'Wekiwa&amp;Rock NOxLT'!$N$1</c:f>
              <c:strCache>
                <c:ptCount val="1"/>
                <c:pt idx="0">
                  <c:v>Background NOx-N</c:v>
                </c:pt>
              </c:strCache>
            </c:strRef>
          </c:tx>
          <c:spPr>
            <a:ln w="19050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'Wekiwa&amp;Rock NOxLT'!$M$2:$M$366</c:f>
              <c:numCache>
                <c:formatCode>[$-409]d\-mmm\-yyyy;@</c:formatCode>
                <c:ptCount val="365"/>
                <c:pt idx="0" formatCode="m/d/yyyy">
                  <c:v>1</c:v>
                </c:pt>
                <c:pt idx="1">
                  <c:v>11755</c:v>
                </c:pt>
                <c:pt idx="2">
                  <c:v>12093</c:v>
                </c:pt>
                <c:pt idx="3">
                  <c:v>16991</c:v>
                </c:pt>
                <c:pt idx="4">
                  <c:v>17236</c:v>
                </c:pt>
                <c:pt idx="5">
                  <c:v>17272</c:v>
                </c:pt>
                <c:pt idx="6">
                  <c:v>17306</c:v>
                </c:pt>
                <c:pt idx="7">
                  <c:v>17342</c:v>
                </c:pt>
                <c:pt idx="8">
                  <c:v>17378</c:v>
                </c:pt>
                <c:pt idx="9">
                  <c:v>17418</c:v>
                </c:pt>
                <c:pt idx="10">
                  <c:v>17486</c:v>
                </c:pt>
                <c:pt idx="11">
                  <c:v>17559</c:v>
                </c:pt>
                <c:pt idx="12">
                  <c:v>17630</c:v>
                </c:pt>
                <c:pt idx="13">
                  <c:v>17694</c:v>
                </c:pt>
                <c:pt idx="14">
                  <c:v>17729</c:v>
                </c:pt>
                <c:pt idx="15">
                  <c:v>17769</c:v>
                </c:pt>
                <c:pt idx="16">
                  <c:v>17807</c:v>
                </c:pt>
                <c:pt idx="17">
                  <c:v>18317</c:v>
                </c:pt>
                <c:pt idx="18">
                  <c:v>18442</c:v>
                </c:pt>
                <c:pt idx="19">
                  <c:v>20572</c:v>
                </c:pt>
                <c:pt idx="20">
                  <c:v>20612</c:v>
                </c:pt>
                <c:pt idx="21">
                  <c:v>20656</c:v>
                </c:pt>
                <c:pt idx="22">
                  <c:v>20698</c:v>
                </c:pt>
                <c:pt idx="23">
                  <c:v>20739</c:v>
                </c:pt>
                <c:pt idx="24">
                  <c:v>20788</c:v>
                </c:pt>
                <c:pt idx="25">
                  <c:v>20830</c:v>
                </c:pt>
                <c:pt idx="26">
                  <c:v>20869</c:v>
                </c:pt>
                <c:pt idx="27">
                  <c:v>20914</c:v>
                </c:pt>
                <c:pt idx="28">
                  <c:v>20953</c:v>
                </c:pt>
                <c:pt idx="29">
                  <c:v>20995</c:v>
                </c:pt>
                <c:pt idx="30">
                  <c:v>21039</c:v>
                </c:pt>
                <c:pt idx="31">
                  <c:v>21080</c:v>
                </c:pt>
                <c:pt idx="32">
                  <c:v>21122</c:v>
                </c:pt>
                <c:pt idx="33">
                  <c:v>21166</c:v>
                </c:pt>
                <c:pt idx="34">
                  <c:v>21207</c:v>
                </c:pt>
                <c:pt idx="35">
                  <c:v>21263</c:v>
                </c:pt>
                <c:pt idx="36">
                  <c:v>21319</c:v>
                </c:pt>
                <c:pt idx="37">
                  <c:v>21375</c:v>
                </c:pt>
                <c:pt idx="38">
                  <c:v>21432</c:v>
                </c:pt>
                <c:pt idx="39">
                  <c:v>21486</c:v>
                </c:pt>
                <c:pt idx="40">
                  <c:v>21535</c:v>
                </c:pt>
                <c:pt idx="41">
                  <c:v>21591</c:v>
                </c:pt>
                <c:pt idx="42">
                  <c:v>21649</c:v>
                </c:pt>
                <c:pt idx="43">
                  <c:v>21705</c:v>
                </c:pt>
                <c:pt idx="44">
                  <c:v>21759</c:v>
                </c:pt>
                <c:pt idx="45">
                  <c:v>21815</c:v>
                </c:pt>
                <c:pt idx="46">
                  <c:v>21871</c:v>
                </c:pt>
                <c:pt idx="47">
                  <c:v>21928</c:v>
                </c:pt>
                <c:pt idx="48">
                  <c:v>21977</c:v>
                </c:pt>
                <c:pt idx="49">
                  <c:v>22109</c:v>
                </c:pt>
                <c:pt idx="50">
                  <c:v>22166</c:v>
                </c:pt>
                <c:pt idx="51">
                  <c:v>22221</c:v>
                </c:pt>
                <c:pt idx="52">
                  <c:v>22269</c:v>
                </c:pt>
                <c:pt idx="53">
                  <c:v>22325</c:v>
                </c:pt>
                <c:pt idx="54">
                  <c:v>22381</c:v>
                </c:pt>
                <c:pt idx="55">
                  <c:v>22430</c:v>
                </c:pt>
                <c:pt idx="56">
                  <c:v>22488</c:v>
                </c:pt>
                <c:pt idx="57">
                  <c:v>22599</c:v>
                </c:pt>
                <c:pt idx="58">
                  <c:v>22648</c:v>
                </c:pt>
                <c:pt idx="59">
                  <c:v>22703</c:v>
                </c:pt>
                <c:pt idx="60">
                  <c:v>22759</c:v>
                </c:pt>
                <c:pt idx="61">
                  <c:v>22815</c:v>
                </c:pt>
                <c:pt idx="62">
                  <c:v>22879</c:v>
                </c:pt>
                <c:pt idx="63">
                  <c:v>22930</c:v>
                </c:pt>
                <c:pt idx="64">
                  <c:v>22979</c:v>
                </c:pt>
                <c:pt idx="65">
                  <c:v>23036</c:v>
                </c:pt>
                <c:pt idx="66">
                  <c:v>23084</c:v>
                </c:pt>
                <c:pt idx="67">
                  <c:v>23140</c:v>
                </c:pt>
                <c:pt idx="68">
                  <c:v>23181</c:v>
                </c:pt>
                <c:pt idx="69">
                  <c:v>23266</c:v>
                </c:pt>
                <c:pt idx="70">
                  <c:v>23307</c:v>
                </c:pt>
                <c:pt idx="71">
                  <c:v>23355</c:v>
                </c:pt>
                <c:pt idx="72">
                  <c:v>23411</c:v>
                </c:pt>
                <c:pt idx="73">
                  <c:v>23463</c:v>
                </c:pt>
                <c:pt idx="74">
                  <c:v>23518</c:v>
                </c:pt>
                <c:pt idx="75">
                  <c:v>23572</c:v>
                </c:pt>
                <c:pt idx="76">
                  <c:v>23635</c:v>
                </c:pt>
                <c:pt idx="77">
                  <c:v>23670</c:v>
                </c:pt>
                <c:pt idx="78">
                  <c:v>23678</c:v>
                </c:pt>
                <c:pt idx="79">
                  <c:v>23718</c:v>
                </c:pt>
                <c:pt idx="80">
                  <c:v>23760</c:v>
                </c:pt>
                <c:pt idx="81">
                  <c:v>23785</c:v>
                </c:pt>
                <c:pt idx="82">
                  <c:v>23817</c:v>
                </c:pt>
                <c:pt idx="83">
                  <c:v>23852</c:v>
                </c:pt>
                <c:pt idx="84">
                  <c:v>23902</c:v>
                </c:pt>
                <c:pt idx="85">
                  <c:v>23958</c:v>
                </c:pt>
                <c:pt idx="86">
                  <c:v>23986</c:v>
                </c:pt>
                <c:pt idx="87">
                  <c:v>24035</c:v>
                </c:pt>
                <c:pt idx="88">
                  <c:v>24077</c:v>
                </c:pt>
                <c:pt idx="89">
                  <c:v>24125</c:v>
                </c:pt>
                <c:pt idx="90">
                  <c:v>24174</c:v>
                </c:pt>
                <c:pt idx="91">
                  <c:v>24216</c:v>
                </c:pt>
                <c:pt idx="92">
                  <c:v>24253</c:v>
                </c:pt>
                <c:pt idx="93">
                  <c:v>24301</c:v>
                </c:pt>
                <c:pt idx="94">
                  <c:v>24358</c:v>
                </c:pt>
                <c:pt idx="95">
                  <c:v>24400</c:v>
                </c:pt>
                <c:pt idx="96">
                  <c:v>24440</c:v>
                </c:pt>
                <c:pt idx="97">
                  <c:v>24482</c:v>
                </c:pt>
                <c:pt idx="98">
                  <c:v>24538</c:v>
                </c:pt>
                <c:pt idx="99">
                  <c:v>24574</c:v>
                </c:pt>
                <c:pt idx="100">
                  <c:v>24601</c:v>
                </c:pt>
                <c:pt idx="101">
                  <c:v>24650</c:v>
                </c:pt>
                <c:pt idx="102">
                  <c:v>24651</c:v>
                </c:pt>
                <c:pt idx="103">
                  <c:v>24706</c:v>
                </c:pt>
                <c:pt idx="104">
                  <c:v>24746</c:v>
                </c:pt>
                <c:pt idx="105">
                  <c:v>24791</c:v>
                </c:pt>
                <c:pt idx="106">
                  <c:v>24841</c:v>
                </c:pt>
                <c:pt idx="107">
                  <c:v>24888</c:v>
                </c:pt>
                <c:pt idx="108">
                  <c:v>24938</c:v>
                </c:pt>
                <c:pt idx="109">
                  <c:v>24959</c:v>
                </c:pt>
                <c:pt idx="110">
                  <c:v>25015</c:v>
                </c:pt>
                <c:pt idx="111">
                  <c:v>25071</c:v>
                </c:pt>
                <c:pt idx="112">
                  <c:v>25114</c:v>
                </c:pt>
                <c:pt idx="113">
                  <c:v>25156</c:v>
                </c:pt>
                <c:pt idx="114">
                  <c:v>25210</c:v>
                </c:pt>
                <c:pt idx="115">
                  <c:v>25245</c:v>
                </c:pt>
                <c:pt idx="116">
                  <c:v>25288</c:v>
                </c:pt>
                <c:pt idx="117">
                  <c:v>25323</c:v>
                </c:pt>
                <c:pt idx="118">
                  <c:v>25378</c:v>
                </c:pt>
                <c:pt idx="119">
                  <c:v>25462</c:v>
                </c:pt>
                <c:pt idx="120">
                  <c:v>25476</c:v>
                </c:pt>
                <c:pt idx="121">
                  <c:v>25532</c:v>
                </c:pt>
                <c:pt idx="122">
                  <c:v>25581</c:v>
                </c:pt>
                <c:pt idx="123">
                  <c:v>25630</c:v>
                </c:pt>
                <c:pt idx="124">
                  <c:v>25711</c:v>
                </c:pt>
                <c:pt idx="125">
                  <c:v>25756</c:v>
                </c:pt>
                <c:pt idx="126">
                  <c:v>25826</c:v>
                </c:pt>
                <c:pt idx="127">
                  <c:v>25840</c:v>
                </c:pt>
                <c:pt idx="128">
                  <c:v>25875</c:v>
                </c:pt>
                <c:pt idx="129">
                  <c:v>25919</c:v>
                </c:pt>
                <c:pt idx="130">
                  <c:v>25968</c:v>
                </c:pt>
                <c:pt idx="131">
                  <c:v>26031</c:v>
                </c:pt>
                <c:pt idx="132">
                  <c:v>26032</c:v>
                </c:pt>
                <c:pt idx="133">
                  <c:v>26049</c:v>
                </c:pt>
                <c:pt idx="134">
                  <c:v>26122</c:v>
                </c:pt>
                <c:pt idx="135">
                  <c:v>26164</c:v>
                </c:pt>
                <c:pt idx="136">
                  <c:v>26192</c:v>
                </c:pt>
                <c:pt idx="137">
                  <c:v>26226</c:v>
                </c:pt>
                <c:pt idx="138">
                  <c:v>26274</c:v>
                </c:pt>
                <c:pt idx="139">
                  <c:v>26318</c:v>
                </c:pt>
                <c:pt idx="140">
                  <c:v>26372</c:v>
                </c:pt>
                <c:pt idx="141">
                  <c:v>26421</c:v>
                </c:pt>
                <c:pt idx="142">
                  <c:v>26463</c:v>
                </c:pt>
                <c:pt idx="143">
                  <c:v>26519</c:v>
                </c:pt>
                <c:pt idx="144">
                  <c:v>26576</c:v>
                </c:pt>
                <c:pt idx="145">
                  <c:v>26619</c:v>
                </c:pt>
                <c:pt idx="146">
                  <c:v>26680</c:v>
                </c:pt>
                <c:pt idx="147">
                  <c:v>26737</c:v>
                </c:pt>
                <c:pt idx="148">
                  <c:v>26785</c:v>
                </c:pt>
                <c:pt idx="149">
                  <c:v>26828</c:v>
                </c:pt>
                <c:pt idx="150">
                  <c:v>26876</c:v>
                </c:pt>
                <c:pt idx="151">
                  <c:v>26926</c:v>
                </c:pt>
                <c:pt idx="152">
                  <c:v>26981</c:v>
                </c:pt>
                <c:pt idx="153">
                  <c:v>27032</c:v>
                </c:pt>
                <c:pt idx="154">
                  <c:v>27080</c:v>
                </c:pt>
                <c:pt idx="155">
                  <c:v>27141</c:v>
                </c:pt>
                <c:pt idx="156">
                  <c:v>27143</c:v>
                </c:pt>
                <c:pt idx="157">
                  <c:v>27198</c:v>
                </c:pt>
                <c:pt idx="158">
                  <c:v>27260</c:v>
                </c:pt>
                <c:pt idx="159">
                  <c:v>27304</c:v>
                </c:pt>
                <c:pt idx="160">
                  <c:v>27357</c:v>
                </c:pt>
                <c:pt idx="161">
                  <c:v>27359</c:v>
                </c:pt>
                <c:pt idx="162">
                  <c:v>27415</c:v>
                </c:pt>
                <c:pt idx="163">
                  <c:v>27471</c:v>
                </c:pt>
                <c:pt idx="164">
                  <c:v>27528</c:v>
                </c:pt>
                <c:pt idx="165">
                  <c:v>27583</c:v>
                </c:pt>
                <c:pt idx="166">
                  <c:v>27646</c:v>
                </c:pt>
                <c:pt idx="167">
                  <c:v>27696</c:v>
                </c:pt>
                <c:pt idx="168">
                  <c:v>27745</c:v>
                </c:pt>
                <c:pt idx="169">
                  <c:v>27808</c:v>
                </c:pt>
                <c:pt idx="170">
                  <c:v>27863</c:v>
                </c:pt>
                <c:pt idx="171">
                  <c:v>27886</c:v>
                </c:pt>
                <c:pt idx="172">
                  <c:v>27936</c:v>
                </c:pt>
                <c:pt idx="173">
                  <c:v>27975</c:v>
                </c:pt>
                <c:pt idx="174">
                  <c:v>28038</c:v>
                </c:pt>
                <c:pt idx="175">
                  <c:v>28086</c:v>
                </c:pt>
                <c:pt idx="176">
                  <c:v>28150</c:v>
                </c:pt>
                <c:pt idx="177">
                  <c:v>28206</c:v>
                </c:pt>
                <c:pt idx="178">
                  <c:v>28269</c:v>
                </c:pt>
                <c:pt idx="179">
                  <c:v>28270</c:v>
                </c:pt>
                <c:pt idx="180">
                  <c:v>28326</c:v>
                </c:pt>
                <c:pt idx="181">
                  <c:v>28370</c:v>
                </c:pt>
                <c:pt idx="182">
                  <c:v>28431</c:v>
                </c:pt>
                <c:pt idx="183">
                  <c:v>28500</c:v>
                </c:pt>
                <c:pt idx="184">
                  <c:v>28549</c:v>
                </c:pt>
                <c:pt idx="185">
                  <c:v>28600</c:v>
                </c:pt>
                <c:pt idx="186">
                  <c:v>28640</c:v>
                </c:pt>
                <c:pt idx="187">
                  <c:v>28656</c:v>
                </c:pt>
                <c:pt idx="188">
                  <c:v>28767</c:v>
                </c:pt>
                <c:pt idx="189">
                  <c:v>28831</c:v>
                </c:pt>
                <c:pt idx="190">
                  <c:v>28879</c:v>
                </c:pt>
                <c:pt idx="191">
                  <c:v>28934</c:v>
                </c:pt>
                <c:pt idx="192">
                  <c:v>28990</c:v>
                </c:pt>
                <c:pt idx="193">
                  <c:v>29054</c:v>
                </c:pt>
                <c:pt idx="194">
                  <c:v>29109</c:v>
                </c:pt>
                <c:pt idx="195">
                  <c:v>29157</c:v>
                </c:pt>
                <c:pt idx="196">
                  <c:v>29217</c:v>
                </c:pt>
                <c:pt idx="197">
                  <c:v>29273</c:v>
                </c:pt>
                <c:pt idx="198">
                  <c:v>29332</c:v>
                </c:pt>
                <c:pt idx="199">
                  <c:v>29384</c:v>
                </c:pt>
                <c:pt idx="200">
                  <c:v>29438</c:v>
                </c:pt>
                <c:pt idx="201">
                  <c:v>29501</c:v>
                </c:pt>
                <c:pt idx="202">
                  <c:v>29726</c:v>
                </c:pt>
                <c:pt idx="203">
                  <c:v>29844</c:v>
                </c:pt>
                <c:pt idx="204">
                  <c:v>30074</c:v>
                </c:pt>
                <c:pt idx="205">
                  <c:v>30152</c:v>
                </c:pt>
                <c:pt idx="206">
                  <c:v>30251</c:v>
                </c:pt>
                <c:pt idx="207">
                  <c:v>30322</c:v>
                </c:pt>
                <c:pt idx="208">
                  <c:v>30439</c:v>
                </c:pt>
                <c:pt idx="209">
                  <c:v>30488</c:v>
                </c:pt>
                <c:pt idx="210">
                  <c:v>30553</c:v>
                </c:pt>
                <c:pt idx="211">
                  <c:v>30607</c:v>
                </c:pt>
                <c:pt idx="212">
                  <c:v>30750</c:v>
                </c:pt>
                <c:pt idx="213">
                  <c:v>30796</c:v>
                </c:pt>
                <c:pt idx="214">
                  <c:v>30845</c:v>
                </c:pt>
                <c:pt idx="215">
                  <c:v>30848</c:v>
                </c:pt>
                <c:pt idx="216">
                  <c:v>30854</c:v>
                </c:pt>
                <c:pt idx="217">
                  <c:v>30904</c:v>
                </c:pt>
                <c:pt idx="218">
                  <c:v>31028</c:v>
                </c:pt>
                <c:pt idx="219">
                  <c:v>31083</c:v>
                </c:pt>
                <c:pt idx="220">
                  <c:v>31091</c:v>
                </c:pt>
                <c:pt idx="221">
                  <c:v>31096</c:v>
                </c:pt>
                <c:pt idx="222">
                  <c:v>31153</c:v>
                </c:pt>
                <c:pt idx="223">
                  <c:v>31208</c:v>
                </c:pt>
                <c:pt idx="224">
                  <c:v>31317</c:v>
                </c:pt>
                <c:pt idx="225">
                  <c:v>31372</c:v>
                </c:pt>
                <c:pt idx="226">
                  <c:v>31428</c:v>
                </c:pt>
                <c:pt idx="227">
                  <c:v>31460</c:v>
                </c:pt>
                <c:pt idx="228">
                  <c:v>31552</c:v>
                </c:pt>
                <c:pt idx="229">
                  <c:v>31607</c:v>
                </c:pt>
                <c:pt idx="230">
                  <c:v>31657</c:v>
                </c:pt>
                <c:pt idx="231">
                  <c:v>31699</c:v>
                </c:pt>
                <c:pt idx="232">
                  <c:v>31714</c:v>
                </c:pt>
                <c:pt idx="233">
                  <c:v>31768</c:v>
                </c:pt>
                <c:pt idx="234">
                  <c:v>31826</c:v>
                </c:pt>
                <c:pt idx="235">
                  <c:v>31882</c:v>
                </c:pt>
                <c:pt idx="236">
                  <c:v>31890</c:v>
                </c:pt>
                <c:pt idx="237">
                  <c:v>31938</c:v>
                </c:pt>
                <c:pt idx="238">
                  <c:v>32000</c:v>
                </c:pt>
                <c:pt idx="239">
                  <c:v>32049</c:v>
                </c:pt>
                <c:pt idx="240">
                  <c:v>32105</c:v>
                </c:pt>
                <c:pt idx="241">
                  <c:v>32161</c:v>
                </c:pt>
                <c:pt idx="242">
                  <c:v>32224</c:v>
                </c:pt>
                <c:pt idx="243">
                  <c:v>32272</c:v>
                </c:pt>
                <c:pt idx="244">
                  <c:v>32329</c:v>
                </c:pt>
                <c:pt idx="245">
                  <c:v>32387</c:v>
                </c:pt>
                <c:pt idx="246">
                  <c:v>32444</c:v>
                </c:pt>
                <c:pt idx="247">
                  <c:v>32492</c:v>
                </c:pt>
                <c:pt idx="248">
                  <c:v>32561</c:v>
                </c:pt>
                <c:pt idx="249">
                  <c:v>32618</c:v>
                </c:pt>
                <c:pt idx="250">
                  <c:v>32666</c:v>
                </c:pt>
                <c:pt idx="251">
                  <c:v>32722</c:v>
                </c:pt>
                <c:pt idx="252">
                  <c:v>32787</c:v>
                </c:pt>
                <c:pt idx="253">
                  <c:v>32826</c:v>
                </c:pt>
                <c:pt idx="254">
                  <c:v>32884</c:v>
                </c:pt>
                <c:pt idx="255">
                  <c:v>32896</c:v>
                </c:pt>
                <c:pt idx="256">
                  <c:v>32944</c:v>
                </c:pt>
                <c:pt idx="257">
                  <c:v>32997</c:v>
                </c:pt>
                <c:pt idx="258">
                  <c:v>33063</c:v>
                </c:pt>
                <c:pt idx="259">
                  <c:v>33085</c:v>
                </c:pt>
                <c:pt idx="260">
                  <c:v>33113</c:v>
                </c:pt>
                <c:pt idx="261">
                  <c:v>33162</c:v>
                </c:pt>
                <c:pt idx="262">
                  <c:v>33217</c:v>
                </c:pt>
                <c:pt idx="263">
                  <c:v>33260</c:v>
                </c:pt>
                <c:pt idx="264">
                  <c:v>33280</c:v>
                </c:pt>
                <c:pt idx="265">
                  <c:v>33336</c:v>
                </c:pt>
                <c:pt idx="266">
                  <c:v>33381</c:v>
                </c:pt>
                <c:pt idx="267">
                  <c:v>33459</c:v>
                </c:pt>
                <c:pt idx="268">
                  <c:v>33469</c:v>
                </c:pt>
                <c:pt idx="269">
                  <c:v>33520</c:v>
                </c:pt>
                <c:pt idx="270">
                  <c:v>33582</c:v>
                </c:pt>
                <c:pt idx="271">
                  <c:v>33627</c:v>
                </c:pt>
                <c:pt idx="272">
                  <c:v>33654</c:v>
                </c:pt>
                <c:pt idx="273">
                  <c:v>33680</c:v>
                </c:pt>
                <c:pt idx="274">
                  <c:v>33731</c:v>
                </c:pt>
                <c:pt idx="275">
                  <c:v>33787</c:v>
                </c:pt>
                <c:pt idx="276">
                  <c:v>33835</c:v>
                </c:pt>
                <c:pt idx="277">
                  <c:v>33843</c:v>
                </c:pt>
                <c:pt idx="278">
                  <c:v>33898</c:v>
                </c:pt>
                <c:pt idx="279">
                  <c:v>33952</c:v>
                </c:pt>
                <c:pt idx="280">
                  <c:v>34003</c:v>
                </c:pt>
                <c:pt idx="281">
                  <c:v>34008</c:v>
                </c:pt>
                <c:pt idx="282">
                  <c:v>34068</c:v>
                </c:pt>
                <c:pt idx="283">
                  <c:v>34122</c:v>
                </c:pt>
                <c:pt idx="284">
                  <c:v>34173</c:v>
                </c:pt>
                <c:pt idx="285">
                  <c:v>34184</c:v>
                </c:pt>
                <c:pt idx="286">
                  <c:v>34229</c:v>
                </c:pt>
                <c:pt idx="287">
                  <c:v>34296</c:v>
                </c:pt>
                <c:pt idx="288">
                  <c:v>34353</c:v>
                </c:pt>
                <c:pt idx="289">
                  <c:v>34382</c:v>
                </c:pt>
                <c:pt idx="290">
                  <c:v>34397</c:v>
                </c:pt>
                <c:pt idx="291">
                  <c:v>34460</c:v>
                </c:pt>
                <c:pt idx="292">
                  <c:v>34509</c:v>
                </c:pt>
                <c:pt idx="293">
                  <c:v>34563</c:v>
                </c:pt>
                <c:pt idx="294">
                  <c:v>34564</c:v>
                </c:pt>
                <c:pt idx="295">
                  <c:v>35187</c:v>
                </c:pt>
                <c:pt idx="296">
                  <c:v>35962</c:v>
                </c:pt>
                <c:pt idx="297">
                  <c:v>36014</c:v>
                </c:pt>
                <c:pt idx="298">
                  <c:v>36066</c:v>
                </c:pt>
                <c:pt idx="299">
                  <c:v>36133</c:v>
                </c:pt>
                <c:pt idx="300">
                  <c:v>36182</c:v>
                </c:pt>
                <c:pt idx="301">
                  <c:v>36237</c:v>
                </c:pt>
                <c:pt idx="302">
                  <c:v>36298</c:v>
                </c:pt>
                <c:pt idx="303">
                  <c:v>36404</c:v>
                </c:pt>
                <c:pt idx="304">
                  <c:v>36536</c:v>
                </c:pt>
                <c:pt idx="305">
                  <c:v>36634</c:v>
                </c:pt>
                <c:pt idx="306">
                  <c:v>36685</c:v>
                </c:pt>
                <c:pt idx="307">
                  <c:v>36950</c:v>
                </c:pt>
                <c:pt idx="308">
                  <c:v>37215</c:v>
                </c:pt>
                <c:pt idx="309">
                  <c:v>37453</c:v>
                </c:pt>
                <c:pt idx="310">
                  <c:v>37707.6875</c:v>
                </c:pt>
                <c:pt idx="311">
                  <c:v>37798.788888888892</c:v>
                </c:pt>
                <c:pt idx="312">
                  <c:v>37845.774999999994</c:v>
                </c:pt>
                <c:pt idx="313">
                  <c:v>37943.6875</c:v>
                </c:pt>
                <c:pt idx="314">
                  <c:v>38033.677083333176</c:v>
                </c:pt>
                <c:pt idx="315">
                  <c:v>38130.708333333336</c:v>
                </c:pt>
                <c:pt idx="316">
                  <c:v>38220.791666666133</c:v>
                </c:pt>
                <c:pt idx="317">
                  <c:v>38307.71875</c:v>
                </c:pt>
                <c:pt idx="318">
                  <c:v>38399.668749999997</c:v>
                </c:pt>
                <c:pt idx="319">
                  <c:v>38490.431944444441</c:v>
                </c:pt>
                <c:pt idx="320">
                  <c:v>38588.622916666594</c:v>
                </c:pt>
                <c:pt idx="321">
                  <c:v>38671.694444444445</c:v>
                </c:pt>
                <c:pt idx="322">
                  <c:v>38741.609722222194</c:v>
                </c:pt>
                <c:pt idx="323">
                  <c:v>38762.651388888888</c:v>
                </c:pt>
                <c:pt idx="324">
                  <c:v>38838.536111111105</c:v>
                </c:pt>
                <c:pt idx="325">
                  <c:v>38855.54583333333</c:v>
                </c:pt>
                <c:pt idx="326">
                  <c:v>38924.599305555188</c:v>
                </c:pt>
                <c:pt idx="327">
                  <c:v>38960.580555555563</c:v>
                </c:pt>
                <c:pt idx="328">
                  <c:v>39023.513888888891</c:v>
                </c:pt>
                <c:pt idx="329">
                  <c:v>39035.688888888893</c:v>
                </c:pt>
                <c:pt idx="330">
                  <c:v>39113.595138888886</c:v>
                </c:pt>
                <c:pt idx="331">
                  <c:v>39127.721527777576</c:v>
                </c:pt>
                <c:pt idx="332">
                  <c:v>39195.68472222222</c:v>
                </c:pt>
                <c:pt idx="333">
                  <c:v>39218.673611110986</c:v>
                </c:pt>
                <c:pt idx="334">
                  <c:v>39295.527083333174</c:v>
                </c:pt>
                <c:pt idx="335">
                  <c:v>39309.672222222223</c:v>
                </c:pt>
                <c:pt idx="336">
                  <c:v>39380.662499999999</c:v>
                </c:pt>
                <c:pt idx="337">
                  <c:v>39477.5625</c:v>
                </c:pt>
                <c:pt idx="338">
                  <c:v>39497.643055555556</c:v>
                </c:pt>
                <c:pt idx="339">
                  <c:v>39555.668749999997</c:v>
                </c:pt>
                <c:pt idx="340">
                  <c:v>39589.756944444613</c:v>
                </c:pt>
                <c:pt idx="341">
                  <c:v>39653.632638888892</c:v>
                </c:pt>
                <c:pt idx="342">
                  <c:v>39685.697222222225</c:v>
                </c:pt>
                <c:pt idx="343">
                  <c:v>39744</c:v>
                </c:pt>
                <c:pt idx="344">
                  <c:v>39765.602777777778</c:v>
                </c:pt>
                <c:pt idx="345">
                  <c:v>39847</c:v>
                </c:pt>
                <c:pt idx="346">
                  <c:v>39856.479166666584</c:v>
                </c:pt>
                <c:pt idx="347">
                  <c:v>39926.579861110986</c:v>
                </c:pt>
                <c:pt idx="348">
                  <c:v>39947.467361110976</c:v>
                </c:pt>
                <c:pt idx="349">
                  <c:v>40024.547222222223</c:v>
                </c:pt>
                <c:pt idx="350">
                  <c:v>40038.465277777781</c:v>
                </c:pt>
                <c:pt idx="351">
                  <c:v>40108.550000000003</c:v>
                </c:pt>
                <c:pt idx="352">
                  <c:v>40129.458333333343</c:v>
                </c:pt>
                <c:pt idx="353">
                  <c:v>40213.627777777576</c:v>
                </c:pt>
                <c:pt idx="354">
                  <c:v>40227.649305555555</c:v>
                </c:pt>
                <c:pt idx="355">
                  <c:v>40296.682638889011</c:v>
                </c:pt>
                <c:pt idx="356">
                  <c:v>40325.503472222204</c:v>
                </c:pt>
                <c:pt idx="357">
                  <c:v>40381.616666666654</c:v>
                </c:pt>
                <c:pt idx="358">
                  <c:v>40416.475694444613</c:v>
                </c:pt>
                <c:pt idx="359">
                  <c:v>40500.51666666667</c:v>
                </c:pt>
                <c:pt idx="360">
                  <c:v>40513.591666666238</c:v>
                </c:pt>
                <c:pt idx="361">
                  <c:v>40584.527777777774</c:v>
                </c:pt>
                <c:pt idx="362">
                  <c:v>40675.604166666584</c:v>
                </c:pt>
                <c:pt idx="363">
                  <c:v>40773.479166666584</c:v>
                </c:pt>
                <c:pt idx="364">
                  <c:v>41274</c:v>
                </c:pt>
              </c:numCache>
            </c:numRef>
          </c:xVal>
          <c:yVal>
            <c:numRef>
              <c:f>'Wekiwa&amp;Rock NOxLT'!$N$2:$N$366</c:f>
              <c:numCache>
                <c:formatCode>General</c:formatCode>
                <c:ptCount val="365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  <c:pt idx="5">
                  <c:v>0.05</c:v>
                </c:pt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  <c:pt idx="34">
                  <c:v>0.05</c:v>
                </c:pt>
                <c:pt idx="35">
                  <c:v>0.05</c:v>
                </c:pt>
                <c:pt idx="36">
                  <c:v>0.05</c:v>
                </c:pt>
                <c:pt idx="37">
                  <c:v>0.05</c:v>
                </c:pt>
                <c:pt idx="38">
                  <c:v>0.05</c:v>
                </c:pt>
                <c:pt idx="39">
                  <c:v>0.05</c:v>
                </c:pt>
                <c:pt idx="40">
                  <c:v>0.05</c:v>
                </c:pt>
                <c:pt idx="41">
                  <c:v>0.05</c:v>
                </c:pt>
                <c:pt idx="42">
                  <c:v>0.05</c:v>
                </c:pt>
                <c:pt idx="43">
                  <c:v>0.05</c:v>
                </c:pt>
                <c:pt idx="44">
                  <c:v>0.05</c:v>
                </c:pt>
                <c:pt idx="45">
                  <c:v>0.05</c:v>
                </c:pt>
                <c:pt idx="46">
                  <c:v>0.05</c:v>
                </c:pt>
                <c:pt idx="47">
                  <c:v>0.05</c:v>
                </c:pt>
                <c:pt idx="48">
                  <c:v>0.05</c:v>
                </c:pt>
                <c:pt idx="49">
                  <c:v>0.05</c:v>
                </c:pt>
                <c:pt idx="50">
                  <c:v>0.05</c:v>
                </c:pt>
                <c:pt idx="51">
                  <c:v>0.05</c:v>
                </c:pt>
                <c:pt idx="52">
                  <c:v>0.05</c:v>
                </c:pt>
                <c:pt idx="53">
                  <c:v>0.05</c:v>
                </c:pt>
                <c:pt idx="54">
                  <c:v>0.05</c:v>
                </c:pt>
                <c:pt idx="55">
                  <c:v>0.05</c:v>
                </c:pt>
                <c:pt idx="56">
                  <c:v>0.05</c:v>
                </c:pt>
                <c:pt idx="57">
                  <c:v>0.05</c:v>
                </c:pt>
                <c:pt idx="58">
                  <c:v>0.05</c:v>
                </c:pt>
                <c:pt idx="59">
                  <c:v>0.05</c:v>
                </c:pt>
                <c:pt idx="60">
                  <c:v>0.05</c:v>
                </c:pt>
                <c:pt idx="61">
                  <c:v>0.05</c:v>
                </c:pt>
                <c:pt idx="62">
                  <c:v>0.05</c:v>
                </c:pt>
                <c:pt idx="63">
                  <c:v>0.05</c:v>
                </c:pt>
                <c:pt idx="64">
                  <c:v>0.05</c:v>
                </c:pt>
                <c:pt idx="65">
                  <c:v>0.05</c:v>
                </c:pt>
                <c:pt idx="66">
                  <c:v>0.05</c:v>
                </c:pt>
                <c:pt idx="67">
                  <c:v>0.05</c:v>
                </c:pt>
                <c:pt idx="68">
                  <c:v>0.05</c:v>
                </c:pt>
                <c:pt idx="69">
                  <c:v>0.05</c:v>
                </c:pt>
                <c:pt idx="70">
                  <c:v>0.05</c:v>
                </c:pt>
                <c:pt idx="71">
                  <c:v>0.05</c:v>
                </c:pt>
                <c:pt idx="72">
                  <c:v>0.05</c:v>
                </c:pt>
                <c:pt idx="73">
                  <c:v>0.05</c:v>
                </c:pt>
                <c:pt idx="74">
                  <c:v>0.05</c:v>
                </c:pt>
                <c:pt idx="75">
                  <c:v>0.05</c:v>
                </c:pt>
                <c:pt idx="76">
                  <c:v>0.05</c:v>
                </c:pt>
                <c:pt idx="77">
                  <c:v>0.05</c:v>
                </c:pt>
                <c:pt idx="78">
                  <c:v>0.05</c:v>
                </c:pt>
                <c:pt idx="79">
                  <c:v>0.05</c:v>
                </c:pt>
                <c:pt idx="80">
                  <c:v>0.05</c:v>
                </c:pt>
                <c:pt idx="81">
                  <c:v>0.05</c:v>
                </c:pt>
                <c:pt idx="82">
                  <c:v>0.05</c:v>
                </c:pt>
                <c:pt idx="83">
                  <c:v>0.05</c:v>
                </c:pt>
                <c:pt idx="84">
                  <c:v>0.05</c:v>
                </c:pt>
                <c:pt idx="85">
                  <c:v>0.05</c:v>
                </c:pt>
                <c:pt idx="86">
                  <c:v>0.05</c:v>
                </c:pt>
                <c:pt idx="87">
                  <c:v>0.05</c:v>
                </c:pt>
                <c:pt idx="88">
                  <c:v>0.05</c:v>
                </c:pt>
                <c:pt idx="89">
                  <c:v>0.05</c:v>
                </c:pt>
                <c:pt idx="90">
                  <c:v>0.05</c:v>
                </c:pt>
                <c:pt idx="91">
                  <c:v>0.05</c:v>
                </c:pt>
                <c:pt idx="92">
                  <c:v>0.05</c:v>
                </c:pt>
                <c:pt idx="93">
                  <c:v>0.05</c:v>
                </c:pt>
                <c:pt idx="94">
                  <c:v>0.05</c:v>
                </c:pt>
                <c:pt idx="95">
                  <c:v>0.05</c:v>
                </c:pt>
                <c:pt idx="96">
                  <c:v>0.05</c:v>
                </c:pt>
                <c:pt idx="97">
                  <c:v>0.05</c:v>
                </c:pt>
                <c:pt idx="98">
                  <c:v>0.05</c:v>
                </c:pt>
                <c:pt idx="99">
                  <c:v>0.05</c:v>
                </c:pt>
                <c:pt idx="100">
                  <c:v>0.05</c:v>
                </c:pt>
                <c:pt idx="101">
                  <c:v>0.05</c:v>
                </c:pt>
                <c:pt idx="102">
                  <c:v>0.05</c:v>
                </c:pt>
                <c:pt idx="103">
                  <c:v>0.05</c:v>
                </c:pt>
                <c:pt idx="104">
                  <c:v>0.05</c:v>
                </c:pt>
                <c:pt idx="105">
                  <c:v>0.05</c:v>
                </c:pt>
                <c:pt idx="106">
                  <c:v>0.05</c:v>
                </c:pt>
                <c:pt idx="107">
                  <c:v>0.05</c:v>
                </c:pt>
                <c:pt idx="108">
                  <c:v>0.05</c:v>
                </c:pt>
                <c:pt idx="109">
                  <c:v>0.05</c:v>
                </c:pt>
                <c:pt idx="110">
                  <c:v>0.05</c:v>
                </c:pt>
                <c:pt idx="111">
                  <c:v>0.05</c:v>
                </c:pt>
                <c:pt idx="112">
                  <c:v>0.05</c:v>
                </c:pt>
                <c:pt idx="113">
                  <c:v>0.05</c:v>
                </c:pt>
                <c:pt idx="114">
                  <c:v>0.05</c:v>
                </c:pt>
                <c:pt idx="115">
                  <c:v>0.05</c:v>
                </c:pt>
                <c:pt idx="116">
                  <c:v>0.05</c:v>
                </c:pt>
                <c:pt idx="117">
                  <c:v>0.05</c:v>
                </c:pt>
                <c:pt idx="118">
                  <c:v>0.05</c:v>
                </c:pt>
                <c:pt idx="119">
                  <c:v>0.05</c:v>
                </c:pt>
                <c:pt idx="120">
                  <c:v>0.05</c:v>
                </c:pt>
                <c:pt idx="121">
                  <c:v>0.05</c:v>
                </c:pt>
                <c:pt idx="122">
                  <c:v>0.05</c:v>
                </c:pt>
                <c:pt idx="123">
                  <c:v>0.05</c:v>
                </c:pt>
                <c:pt idx="124">
                  <c:v>0.05</c:v>
                </c:pt>
                <c:pt idx="125">
                  <c:v>0.05</c:v>
                </c:pt>
                <c:pt idx="126">
                  <c:v>0.05</c:v>
                </c:pt>
                <c:pt idx="127">
                  <c:v>0.05</c:v>
                </c:pt>
                <c:pt idx="128">
                  <c:v>0.05</c:v>
                </c:pt>
                <c:pt idx="129">
                  <c:v>0.05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0.05</c:v>
                </c:pt>
                <c:pt idx="137">
                  <c:v>0.05</c:v>
                </c:pt>
                <c:pt idx="138">
                  <c:v>0.05</c:v>
                </c:pt>
                <c:pt idx="139">
                  <c:v>0.05</c:v>
                </c:pt>
                <c:pt idx="140">
                  <c:v>0.05</c:v>
                </c:pt>
                <c:pt idx="141">
                  <c:v>0.05</c:v>
                </c:pt>
                <c:pt idx="142">
                  <c:v>0.05</c:v>
                </c:pt>
                <c:pt idx="143">
                  <c:v>0.05</c:v>
                </c:pt>
                <c:pt idx="144">
                  <c:v>0.05</c:v>
                </c:pt>
                <c:pt idx="145">
                  <c:v>0.05</c:v>
                </c:pt>
                <c:pt idx="146">
                  <c:v>0.05</c:v>
                </c:pt>
                <c:pt idx="147">
                  <c:v>0.05</c:v>
                </c:pt>
                <c:pt idx="148">
                  <c:v>0.05</c:v>
                </c:pt>
                <c:pt idx="149">
                  <c:v>0.05</c:v>
                </c:pt>
                <c:pt idx="150">
                  <c:v>0.05</c:v>
                </c:pt>
                <c:pt idx="151">
                  <c:v>0.05</c:v>
                </c:pt>
                <c:pt idx="152">
                  <c:v>0.05</c:v>
                </c:pt>
                <c:pt idx="153">
                  <c:v>0.05</c:v>
                </c:pt>
                <c:pt idx="154">
                  <c:v>0.05</c:v>
                </c:pt>
                <c:pt idx="155">
                  <c:v>0.05</c:v>
                </c:pt>
                <c:pt idx="156">
                  <c:v>0.05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0.05</c:v>
                </c:pt>
                <c:pt idx="161">
                  <c:v>0.05</c:v>
                </c:pt>
                <c:pt idx="162">
                  <c:v>0.05</c:v>
                </c:pt>
                <c:pt idx="163">
                  <c:v>0.05</c:v>
                </c:pt>
                <c:pt idx="164">
                  <c:v>0.05</c:v>
                </c:pt>
                <c:pt idx="165">
                  <c:v>0.05</c:v>
                </c:pt>
                <c:pt idx="166">
                  <c:v>0.05</c:v>
                </c:pt>
                <c:pt idx="167">
                  <c:v>0.05</c:v>
                </c:pt>
                <c:pt idx="168">
                  <c:v>0.05</c:v>
                </c:pt>
                <c:pt idx="169">
                  <c:v>0.05</c:v>
                </c:pt>
                <c:pt idx="170">
                  <c:v>0.05</c:v>
                </c:pt>
                <c:pt idx="171">
                  <c:v>0.05</c:v>
                </c:pt>
                <c:pt idx="172">
                  <c:v>0.05</c:v>
                </c:pt>
                <c:pt idx="173">
                  <c:v>0.05</c:v>
                </c:pt>
                <c:pt idx="174">
                  <c:v>0.05</c:v>
                </c:pt>
                <c:pt idx="175">
                  <c:v>0.05</c:v>
                </c:pt>
                <c:pt idx="176">
                  <c:v>0.05</c:v>
                </c:pt>
                <c:pt idx="177">
                  <c:v>0.05</c:v>
                </c:pt>
                <c:pt idx="178">
                  <c:v>0.05</c:v>
                </c:pt>
                <c:pt idx="179">
                  <c:v>0.05</c:v>
                </c:pt>
                <c:pt idx="180">
                  <c:v>0.05</c:v>
                </c:pt>
                <c:pt idx="181">
                  <c:v>0.05</c:v>
                </c:pt>
                <c:pt idx="182">
                  <c:v>0.05</c:v>
                </c:pt>
                <c:pt idx="183">
                  <c:v>0.05</c:v>
                </c:pt>
                <c:pt idx="184">
                  <c:v>0.05</c:v>
                </c:pt>
                <c:pt idx="185">
                  <c:v>0.05</c:v>
                </c:pt>
                <c:pt idx="186">
                  <c:v>0.05</c:v>
                </c:pt>
                <c:pt idx="187">
                  <c:v>0.05</c:v>
                </c:pt>
                <c:pt idx="188">
                  <c:v>0.05</c:v>
                </c:pt>
                <c:pt idx="189">
                  <c:v>0.05</c:v>
                </c:pt>
                <c:pt idx="190">
                  <c:v>0.05</c:v>
                </c:pt>
                <c:pt idx="191">
                  <c:v>0.05</c:v>
                </c:pt>
                <c:pt idx="192">
                  <c:v>0.05</c:v>
                </c:pt>
                <c:pt idx="193">
                  <c:v>0.05</c:v>
                </c:pt>
                <c:pt idx="194">
                  <c:v>0.05</c:v>
                </c:pt>
                <c:pt idx="195">
                  <c:v>0.05</c:v>
                </c:pt>
                <c:pt idx="196">
                  <c:v>0.05</c:v>
                </c:pt>
                <c:pt idx="197">
                  <c:v>0.05</c:v>
                </c:pt>
                <c:pt idx="198">
                  <c:v>0.05</c:v>
                </c:pt>
                <c:pt idx="199">
                  <c:v>0.05</c:v>
                </c:pt>
                <c:pt idx="200">
                  <c:v>0.05</c:v>
                </c:pt>
                <c:pt idx="201">
                  <c:v>0.05</c:v>
                </c:pt>
                <c:pt idx="202">
                  <c:v>0.05</c:v>
                </c:pt>
                <c:pt idx="203">
                  <c:v>0.05</c:v>
                </c:pt>
                <c:pt idx="204">
                  <c:v>0.05</c:v>
                </c:pt>
                <c:pt idx="205">
                  <c:v>0.05</c:v>
                </c:pt>
                <c:pt idx="206">
                  <c:v>0.05</c:v>
                </c:pt>
                <c:pt idx="207">
                  <c:v>0.05</c:v>
                </c:pt>
                <c:pt idx="208">
                  <c:v>0.05</c:v>
                </c:pt>
                <c:pt idx="209">
                  <c:v>0.05</c:v>
                </c:pt>
                <c:pt idx="210">
                  <c:v>0.05</c:v>
                </c:pt>
                <c:pt idx="211">
                  <c:v>0.05</c:v>
                </c:pt>
                <c:pt idx="212">
                  <c:v>0.05</c:v>
                </c:pt>
                <c:pt idx="213">
                  <c:v>0.05</c:v>
                </c:pt>
                <c:pt idx="214">
                  <c:v>0.05</c:v>
                </c:pt>
                <c:pt idx="215">
                  <c:v>0.05</c:v>
                </c:pt>
                <c:pt idx="216">
                  <c:v>0.05</c:v>
                </c:pt>
                <c:pt idx="217">
                  <c:v>0.05</c:v>
                </c:pt>
                <c:pt idx="218">
                  <c:v>0.05</c:v>
                </c:pt>
                <c:pt idx="219">
                  <c:v>0.05</c:v>
                </c:pt>
                <c:pt idx="220">
                  <c:v>0.05</c:v>
                </c:pt>
                <c:pt idx="221">
                  <c:v>0.05</c:v>
                </c:pt>
                <c:pt idx="222">
                  <c:v>0.05</c:v>
                </c:pt>
                <c:pt idx="223">
                  <c:v>0.05</c:v>
                </c:pt>
                <c:pt idx="224">
                  <c:v>0.05</c:v>
                </c:pt>
                <c:pt idx="225">
                  <c:v>0.05</c:v>
                </c:pt>
                <c:pt idx="226">
                  <c:v>0.05</c:v>
                </c:pt>
                <c:pt idx="227">
                  <c:v>0.05</c:v>
                </c:pt>
                <c:pt idx="228">
                  <c:v>0.05</c:v>
                </c:pt>
                <c:pt idx="229">
                  <c:v>0.05</c:v>
                </c:pt>
                <c:pt idx="230">
                  <c:v>0.05</c:v>
                </c:pt>
                <c:pt idx="231">
                  <c:v>0.05</c:v>
                </c:pt>
                <c:pt idx="232">
                  <c:v>0.05</c:v>
                </c:pt>
                <c:pt idx="233">
                  <c:v>0.05</c:v>
                </c:pt>
                <c:pt idx="234">
                  <c:v>0.05</c:v>
                </c:pt>
                <c:pt idx="235">
                  <c:v>0.05</c:v>
                </c:pt>
                <c:pt idx="236">
                  <c:v>0.05</c:v>
                </c:pt>
                <c:pt idx="237">
                  <c:v>0.05</c:v>
                </c:pt>
                <c:pt idx="238">
                  <c:v>0.05</c:v>
                </c:pt>
                <c:pt idx="239">
                  <c:v>0.05</c:v>
                </c:pt>
                <c:pt idx="240">
                  <c:v>0.05</c:v>
                </c:pt>
                <c:pt idx="241">
                  <c:v>0.05</c:v>
                </c:pt>
                <c:pt idx="242">
                  <c:v>0.05</c:v>
                </c:pt>
                <c:pt idx="243">
                  <c:v>0.05</c:v>
                </c:pt>
                <c:pt idx="244">
                  <c:v>0.05</c:v>
                </c:pt>
                <c:pt idx="245">
                  <c:v>0.05</c:v>
                </c:pt>
                <c:pt idx="246">
                  <c:v>0.05</c:v>
                </c:pt>
                <c:pt idx="247">
                  <c:v>0.05</c:v>
                </c:pt>
                <c:pt idx="248">
                  <c:v>0.05</c:v>
                </c:pt>
                <c:pt idx="249">
                  <c:v>0.05</c:v>
                </c:pt>
                <c:pt idx="250">
                  <c:v>0.05</c:v>
                </c:pt>
                <c:pt idx="251">
                  <c:v>0.05</c:v>
                </c:pt>
                <c:pt idx="252">
                  <c:v>0.05</c:v>
                </c:pt>
                <c:pt idx="253">
                  <c:v>0.05</c:v>
                </c:pt>
                <c:pt idx="254">
                  <c:v>0.05</c:v>
                </c:pt>
                <c:pt idx="255">
                  <c:v>0.05</c:v>
                </c:pt>
                <c:pt idx="256">
                  <c:v>0.05</c:v>
                </c:pt>
                <c:pt idx="257">
                  <c:v>0.05</c:v>
                </c:pt>
                <c:pt idx="258">
                  <c:v>0.05</c:v>
                </c:pt>
                <c:pt idx="259">
                  <c:v>0.05</c:v>
                </c:pt>
                <c:pt idx="260">
                  <c:v>0.05</c:v>
                </c:pt>
                <c:pt idx="261">
                  <c:v>0.05</c:v>
                </c:pt>
                <c:pt idx="262">
                  <c:v>0.05</c:v>
                </c:pt>
                <c:pt idx="263">
                  <c:v>0.05</c:v>
                </c:pt>
                <c:pt idx="264">
                  <c:v>0.05</c:v>
                </c:pt>
                <c:pt idx="265">
                  <c:v>0.05</c:v>
                </c:pt>
                <c:pt idx="266">
                  <c:v>0.05</c:v>
                </c:pt>
                <c:pt idx="267">
                  <c:v>0.05</c:v>
                </c:pt>
                <c:pt idx="268">
                  <c:v>0.05</c:v>
                </c:pt>
                <c:pt idx="269">
                  <c:v>0.05</c:v>
                </c:pt>
                <c:pt idx="270">
                  <c:v>0.05</c:v>
                </c:pt>
                <c:pt idx="271">
                  <c:v>0.05</c:v>
                </c:pt>
                <c:pt idx="272">
                  <c:v>0.05</c:v>
                </c:pt>
                <c:pt idx="273">
                  <c:v>0.05</c:v>
                </c:pt>
                <c:pt idx="274">
                  <c:v>0.05</c:v>
                </c:pt>
                <c:pt idx="275">
                  <c:v>0.05</c:v>
                </c:pt>
                <c:pt idx="276">
                  <c:v>0.05</c:v>
                </c:pt>
                <c:pt idx="277">
                  <c:v>0.05</c:v>
                </c:pt>
                <c:pt idx="278">
                  <c:v>0.05</c:v>
                </c:pt>
                <c:pt idx="279">
                  <c:v>0.05</c:v>
                </c:pt>
                <c:pt idx="280">
                  <c:v>0.05</c:v>
                </c:pt>
                <c:pt idx="281">
                  <c:v>0.05</c:v>
                </c:pt>
                <c:pt idx="282">
                  <c:v>0.05</c:v>
                </c:pt>
                <c:pt idx="283">
                  <c:v>0.05</c:v>
                </c:pt>
                <c:pt idx="284">
                  <c:v>0.05</c:v>
                </c:pt>
                <c:pt idx="285">
                  <c:v>0.05</c:v>
                </c:pt>
                <c:pt idx="286">
                  <c:v>0.05</c:v>
                </c:pt>
                <c:pt idx="287">
                  <c:v>0.05</c:v>
                </c:pt>
                <c:pt idx="288">
                  <c:v>0.05</c:v>
                </c:pt>
                <c:pt idx="289">
                  <c:v>0.05</c:v>
                </c:pt>
                <c:pt idx="290">
                  <c:v>0.05</c:v>
                </c:pt>
                <c:pt idx="291">
                  <c:v>0.05</c:v>
                </c:pt>
                <c:pt idx="292">
                  <c:v>0.05</c:v>
                </c:pt>
                <c:pt idx="293">
                  <c:v>0.05</c:v>
                </c:pt>
                <c:pt idx="294">
                  <c:v>0.05</c:v>
                </c:pt>
                <c:pt idx="295">
                  <c:v>0.05</c:v>
                </c:pt>
                <c:pt idx="296">
                  <c:v>0.05</c:v>
                </c:pt>
                <c:pt idx="297">
                  <c:v>0.05</c:v>
                </c:pt>
                <c:pt idx="298">
                  <c:v>0.05</c:v>
                </c:pt>
                <c:pt idx="299">
                  <c:v>0.05</c:v>
                </c:pt>
                <c:pt idx="300">
                  <c:v>0.05</c:v>
                </c:pt>
                <c:pt idx="301">
                  <c:v>0.05</c:v>
                </c:pt>
                <c:pt idx="302">
                  <c:v>0.05</c:v>
                </c:pt>
                <c:pt idx="303">
                  <c:v>0.05</c:v>
                </c:pt>
                <c:pt idx="304">
                  <c:v>0.05</c:v>
                </c:pt>
                <c:pt idx="305">
                  <c:v>0.05</c:v>
                </c:pt>
                <c:pt idx="306">
                  <c:v>0.05</c:v>
                </c:pt>
                <c:pt idx="307">
                  <c:v>0.05</c:v>
                </c:pt>
                <c:pt idx="308">
                  <c:v>0.05</c:v>
                </c:pt>
                <c:pt idx="309">
                  <c:v>0.05</c:v>
                </c:pt>
                <c:pt idx="310">
                  <c:v>0.05</c:v>
                </c:pt>
                <c:pt idx="311">
                  <c:v>0.05</c:v>
                </c:pt>
                <c:pt idx="312">
                  <c:v>0.05</c:v>
                </c:pt>
                <c:pt idx="313">
                  <c:v>0.05</c:v>
                </c:pt>
                <c:pt idx="314">
                  <c:v>0.05</c:v>
                </c:pt>
                <c:pt idx="315">
                  <c:v>0.05</c:v>
                </c:pt>
                <c:pt idx="316">
                  <c:v>0.05</c:v>
                </c:pt>
                <c:pt idx="317">
                  <c:v>0.05</c:v>
                </c:pt>
                <c:pt idx="318">
                  <c:v>0.05</c:v>
                </c:pt>
                <c:pt idx="319">
                  <c:v>0.05</c:v>
                </c:pt>
                <c:pt idx="320">
                  <c:v>0.05</c:v>
                </c:pt>
                <c:pt idx="321">
                  <c:v>0.05</c:v>
                </c:pt>
                <c:pt idx="322">
                  <c:v>0.05</c:v>
                </c:pt>
                <c:pt idx="323">
                  <c:v>0.05</c:v>
                </c:pt>
                <c:pt idx="324">
                  <c:v>0.05</c:v>
                </c:pt>
                <c:pt idx="325">
                  <c:v>0.05</c:v>
                </c:pt>
                <c:pt idx="326">
                  <c:v>0.05</c:v>
                </c:pt>
                <c:pt idx="327">
                  <c:v>0.05</c:v>
                </c:pt>
                <c:pt idx="328">
                  <c:v>0.05</c:v>
                </c:pt>
                <c:pt idx="329">
                  <c:v>0.05</c:v>
                </c:pt>
                <c:pt idx="330">
                  <c:v>0.05</c:v>
                </c:pt>
                <c:pt idx="331">
                  <c:v>0.05</c:v>
                </c:pt>
                <c:pt idx="332">
                  <c:v>0.05</c:v>
                </c:pt>
                <c:pt idx="333">
                  <c:v>0.05</c:v>
                </c:pt>
                <c:pt idx="334">
                  <c:v>0.05</c:v>
                </c:pt>
                <c:pt idx="335">
                  <c:v>0.05</c:v>
                </c:pt>
                <c:pt idx="336">
                  <c:v>0.05</c:v>
                </c:pt>
                <c:pt idx="337">
                  <c:v>0.05</c:v>
                </c:pt>
                <c:pt idx="338">
                  <c:v>0.05</c:v>
                </c:pt>
                <c:pt idx="339">
                  <c:v>0.05</c:v>
                </c:pt>
                <c:pt idx="340">
                  <c:v>0.05</c:v>
                </c:pt>
                <c:pt idx="341">
                  <c:v>0.05</c:v>
                </c:pt>
                <c:pt idx="342">
                  <c:v>0.05</c:v>
                </c:pt>
                <c:pt idx="343">
                  <c:v>0.05</c:v>
                </c:pt>
                <c:pt idx="344">
                  <c:v>0.05</c:v>
                </c:pt>
                <c:pt idx="345">
                  <c:v>0.05</c:v>
                </c:pt>
                <c:pt idx="346">
                  <c:v>0.05</c:v>
                </c:pt>
                <c:pt idx="347">
                  <c:v>0.05</c:v>
                </c:pt>
                <c:pt idx="348">
                  <c:v>0.05</c:v>
                </c:pt>
                <c:pt idx="349">
                  <c:v>0.05</c:v>
                </c:pt>
                <c:pt idx="350">
                  <c:v>0.05</c:v>
                </c:pt>
                <c:pt idx="351">
                  <c:v>0.05</c:v>
                </c:pt>
                <c:pt idx="352">
                  <c:v>0.05</c:v>
                </c:pt>
                <c:pt idx="353">
                  <c:v>0.05</c:v>
                </c:pt>
                <c:pt idx="354">
                  <c:v>0.05</c:v>
                </c:pt>
                <c:pt idx="355">
                  <c:v>0.05</c:v>
                </c:pt>
                <c:pt idx="356">
                  <c:v>0.05</c:v>
                </c:pt>
                <c:pt idx="357">
                  <c:v>0.05</c:v>
                </c:pt>
                <c:pt idx="358">
                  <c:v>0.05</c:v>
                </c:pt>
                <c:pt idx="359">
                  <c:v>0.05</c:v>
                </c:pt>
                <c:pt idx="360">
                  <c:v>0.05</c:v>
                </c:pt>
                <c:pt idx="361">
                  <c:v>0.05</c:v>
                </c:pt>
                <c:pt idx="362">
                  <c:v>0.05</c:v>
                </c:pt>
                <c:pt idx="363">
                  <c:v>0.05</c:v>
                </c:pt>
                <c:pt idx="364">
                  <c:v>0.05</c:v>
                </c:pt>
              </c:numCache>
            </c:numRef>
          </c:yVal>
        </c:ser>
        <c:axId val="172818432"/>
        <c:axId val="172819584"/>
      </c:scatterChart>
      <c:valAx>
        <c:axId val="172818432"/>
        <c:scaling>
          <c:orientation val="minMax"/>
          <c:max val="41250"/>
          <c:min val="0"/>
        </c:scaling>
        <c:axPos val="b"/>
        <c:numFmt formatCode="[$-409]mmm\-yy;@" sourceLinked="0"/>
        <c:tickLblPos val="nextTo"/>
        <c:txPr>
          <a:bodyPr rot="-1860000"/>
          <a:lstStyle/>
          <a:p>
            <a:pPr>
              <a:defRPr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819584"/>
        <c:crossesAt val="0"/>
        <c:crossBetween val="midCat"/>
        <c:majorUnit val="1500"/>
      </c:valAx>
      <c:valAx>
        <c:axId val="17281958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Nitrate-Nitrite</a:t>
                </a:r>
                <a:r>
                  <a:rPr lang="en-US" sz="1400" b="0" baseline="0">
                    <a:latin typeface="Arial" pitchFamily="34" charset="0"/>
                    <a:cs typeface="Arial" pitchFamily="34" charset="0"/>
                  </a:rPr>
                  <a:t> as N (NOx-N)  mg/L</a:t>
                </a:r>
                <a:endParaRPr lang="en-US" sz="14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818432"/>
        <c:crosses val="autoZero"/>
        <c:crossBetween val="midCat"/>
      </c:valAx>
    </c:plotArea>
    <c:legend>
      <c:legendPos val="t"/>
      <c:legendEntry>
        <c:idx val="2"/>
        <c:delete val="1"/>
      </c:legendEntry>
      <c:legendEntry>
        <c:idx val="3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1515955926301299"/>
          <c:y val="9.9942003217339773E-2"/>
          <c:w val="0.84947285673449469"/>
          <c:h val="0.70735966471932954"/>
        </c:manualLayout>
      </c:layout>
      <c:scatterChart>
        <c:scatterStyle val="lineMarker"/>
        <c:ser>
          <c:idx val="0"/>
          <c:order val="0"/>
          <c:tx>
            <c:strRef>
              <c:f>'All springs'!$B$2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8575">
                <a:solidFill>
                  <a:srgbClr val="FF0000"/>
                </a:solidFill>
              </a:ln>
            </c:spPr>
            <c:trendlineType val="power"/>
          </c:trendline>
          <c:xVal>
            <c:numRef>
              <c:f>'All springs'!$A$3:$A$233</c:f>
              <c:numCache>
                <c:formatCode>dd\-mmm\-yy</c:formatCode>
                <c:ptCount val="231"/>
                <c:pt idx="0">
                  <c:v>20572</c:v>
                </c:pt>
                <c:pt idx="1">
                  <c:v>21879</c:v>
                </c:pt>
                <c:pt idx="2">
                  <c:v>22084</c:v>
                </c:pt>
                <c:pt idx="3">
                  <c:v>22206</c:v>
                </c:pt>
                <c:pt idx="4">
                  <c:v>22292</c:v>
                </c:pt>
                <c:pt idx="5">
                  <c:v>22426</c:v>
                </c:pt>
                <c:pt idx="6">
                  <c:v>22805</c:v>
                </c:pt>
                <c:pt idx="7">
                  <c:v>25127</c:v>
                </c:pt>
                <c:pt idx="8">
                  <c:v>25139</c:v>
                </c:pt>
                <c:pt idx="9">
                  <c:v>25180</c:v>
                </c:pt>
                <c:pt idx="10">
                  <c:v>25181</c:v>
                </c:pt>
                <c:pt idx="11">
                  <c:v>25230</c:v>
                </c:pt>
                <c:pt idx="12">
                  <c:v>25233</c:v>
                </c:pt>
                <c:pt idx="13">
                  <c:v>25287</c:v>
                </c:pt>
                <c:pt idx="14">
                  <c:v>25314</c:v>
                </c:pt>
                <c:pt idx="15">
                  <c:v>25367</c:v>
                </c:pt>
                <c:pt idx="16">
                  <c:v>25426</c:v>
                </c:pt>
                <c:pt idx="17">
                  <c:v>25475</c:v>
                </c:pt>
                <c:pt idx="18">
                  <c:v>25524</c:v>
                </c:pt>
                <c:pt idx="19">
                  <c:v>25573</c:v>
                </c:pt>
                <c:pt idx="20">
                  <c:v>25629</c:v>
                </c:pt>
                <c:pt idx="21">
                  <c:v>25703</c:v>
                </c:pt>
                <c:pt idx="22">
                  <c:v>25704</c:v>
                </c:pt>
                <c:pt idx="23">
                  <c:v>25748</c:v>
                </c:pt>
                <c:pt idx="24">
                  <c:v>25832</c:v>
                </c:pt>
                <c:pt idx="25">
                  <c:v>25876</c:v>
                </c:pt>
                <c:pt idx="26">
                  <c:v>25938</c:v>
                </c:pt>
                <c:pt idx="27">
                  <c:v>25986</c:v>
                </c:pt>
                <c:pt idx="28">
                  <c:v>26059</c:v>
                </c:pt>
                <c:pt idx="29">
                  <c:v>26095</c:v>
                </c:pt>
                <c:pt idx="30">
                  <c:v>26147</c:v>
                </c:pt>
                <c:pt idx="31">
                  <c:v>26197</c:v>
                </c:pt>
                <c:pt idx="32">
                  <c:v>26245</c:v>
                </c:pt>
                <c:pt idx="33">
                  <c:v>26304</c:v>
                </c:pt>
                <c:pt idx="34">
                  <c:v>26353</c:v>
                </c:pt>
                <c:pt idx="35">
                  <c:v>26400</c:v>
                </c:pt>
                <c:pt idx="36">
                  <c:v>26409</c:v>
                </c:pt>
                <c:pt idx="37">
                  <c:v>26449</c:v>
                </c:pt>
                <c:pt idx="38">
                  <c:v>26498</c:v>
                </c:pt>
                <c:pt idx="39">
                  <c:v>26550</c:v>
                </c:pt>
                <c:pt idx="40">
                  <c:v>26592</c:v>
                </c:pt>
                <c:pt idx="41">
                  <c:v>26644</c:v>
                </c:pt>
                <c:pt idx="42">
                  <c:v>26694</c:v>
                </c:pt>
                <c:pt idx="43">
                  <c:v>26743</c:v>
                </c:pt>
                <c:pt idx="44">
                  <c:v>26794</c:v>
                </c:pt>
                <c:pt idx="45">
                  <c:v>26841</c:v>
                </c:pt>
                <c:pt idx="46">
                  <c:v>26886</c:v>
                </c:pt>
                <c:pt idx="47">
                  <c:v>26939</c:v>
                </c:pt>
                <c:pt idx="48">
                  <c:v>26989</c:v>
                </c:pt>
                <c:pt idx="49">
                  <c:v>27044</c:v>
                </c:pt>
                <c:pt idx="50">
                  <c:v>27096</c:v>
                </c:pt>
                <c:pt idx="51">
                  <c:v>27158</c:v>
                </c:pt>
                <c:pt idx="52">
                  <c:v>27207</c:v>
                </c:pt>
                <c:pt idx="53">
                  <c:v>27267</c:v>
                </c:pt>
                <c:pt idx="54">
                  <c:v>27556</c:v>
                </c:pt>
                <c:pt idx="55">
                  <c:v>27723</c:v>
                </c:pt>
                <c:pt idx="56">
                  <c:v>27786</c:v>
                </c:pt>
                <c:pt idx="57">
                  <c:v>27843</c:v>
                </c:pt>
                <c:pt idx="58">
                  <c:v>27899</c:v>
                </c:pt>
                <c:pt idx="59">
                  <c:v>27943</c:v>
                </c:pt>
                <c:pt idx="60">
                  <c:v>28002</c:v>
                </c:pt>
                <c:pt idx="61">
                  <c:v>28065</c:v>
                </c:pt>
                <c:pt idx="62">
                  <c:v>28129</c:v>
                </c:pt>
                <c:pt idx="63">
                  <c:v>28185</c:v>
                </c:pt>
                <c:pt idx="64">
                  <c:v>28242</c:v>
                </c:pt>
                <c:pt idx="65">
                  <c:v>28297</c:v>
                </c:pt>
                <c:pt idx="66">
                  <c:v>28353</c:v>
                </c:pt>
                <c:pt idx="67">
                  <c:v>28370</c:v>
                </c:pt>
                <c:pt idx="68">
                  <c:v>28412</c:v>
                </c:pt>
                <c:pt idx="69">
                  <c:v>28628</c:v>
                </c:pt>
                <c:pt idx="70">
                  <c:v>28741</c:v>
                </c:pt>
                <c:pt idx="71">
                  <c:v>28969</c:v>
                </c:pt>
                <c:pt idx="72">
                  <c:v>29074</c:v>
                </c:pt>
                <c:pt idx="73">
                  <c:v>29362</c:v>
                </c:pt>
                <c:pt idx="74">
                  <c:v>29482</c:v>
                </c:pt>
                <c:pt idx="75">
                  <c:v>29684</c:v>
                </c:pt>
                <c:pt idx="76">
                  <c:v>29843</c:v>
                </c:pt>
                <c:pt idx="77">
                  <c:v>30075</c:v>
                </c:pt>
                <c:pt idx="78">
                  <c:v>30221</c:v>
                </c:pt>
                <c:pt idx="79">
                  <c:v>30467</c:v>
                </c:pt>
                <c:pt idx="80">
                  <c:v>30845</c:v>
                </c:pt>
                <c:pt idx="81">
                  <c:v>31063</c:v>
                </c:pt>
                <c:pt idx="82">
                  <c:v>31079</c:v>
                </c:pt>
                <c:pt idx="83">
                  <c:v>31176</c:v>
                </c:pt>
                <c:pt idx="84">
                  <c:v>31192</c:v>
                </c:pt>
                <c:pt idx="85">
                  <c:v>31245</c:v>
                </c:pt>
                <c:pt idx="86">
                  <c:v>31246</c:v>
                </c:pt>
                <c:pt idx="87">
                  <c:v>31310</c:v>
                </c:pt>
                <c:pt idx="88">
                  <c:v>31433</c:v>
                </c:pt>
                <c:pt idx="89">
                  <c:v>31491</c:v>
                </c:pt>
                <c:pt idx="90">
                  <c:v>31539</c:v>
                </c:pt>
                <c:pt idx="91">
                  <c:v>31551</c:v>
                </c:pt>
                <c:pt idx="92">
                  <c:v>31607</c:v>
                </c:pt>
                <c:pt idx="93">
                  <c:v>31680</c:v>
                </c:pt>
                <c:pt idx="94">
                  <c:v>31734</c:v>
                </c:pt>
                <c:pt idx="95">
                  <c:v>31805</c:v>
                </c:pt>
                <c:pt idx="96">
                  <c:v>31854</c:v>
                </c:pt>
                <c:pt idx="97">
                  <c:v>31896</c:v>
                </c:pt>
                <c:pt idx="98">
                  <c:v>31981</c:v>
                </c:pt>
                <c:pt idx="99">
                  <c:v>32162</c:v>
                </c:pt>
                <c:pt idx="100">
                  <c:v>32331</c:v>
                </c:pt>
                <c:pt idx="101">
                  <c:v>32525</c:v>
                </c:pt>
                <c:pt idx="102">
                  <c:v>32631</c:v>
                </c:pt>
                <c:pt idx="103">
                  <c:v>32700</c:v>
                </c:pt>
                <c:pt idx="104">
                  <c:v>32889</c:v>
                </c:pt>
                <c:pt idx="105">
                  <c:v>33018</c:v>
                </c:pt>
                <c:pt idx="106">
                  <c:v>33064</c:v>
                </c:pt>
                <c:pt idx="107">
                  <c:v>33135</c:v>
                </c:pt>
                <c:pt idx="108">
                  <c:v>33241</c:v>
                </c:pt>
                <c:pt idx="109">
                  <c:v>33428</c:v>
                </c:pt>
                <c:pt idx="110">
                  <c:v>33610</c:v>
                </c:pt>
                <c:pt idx="111">
                  <c:v>33792</c:v>
                </c:pt>
                <c:pt idx="112">
                  <c:v>33988</c:v>
                </c:pt>
                <c:pt idx="113">
                  <c:v>34108</c:v>
                </c:pt>
                <c:pt idx="114">
                  <c:v>34170</c:v>
                </c:pt>
                <c:pt idx="115">
                  <c:v>34346</c:v>
                </c:pt>
                <c:pt idx="116">
                  <c:v>34528</c:v>
                </c:pt>
                <c:pt idx="117">
                  <c:v>34660</c:v>
                </c:pt>
                <c:pt idx="118">
                  <c:v>34708</c:v>
                </c:pt>
                <c:pt idx="119">
                  <c:v>34780</c:v>
                </c:pt>
                <c:pt idx="120">
                  <c:v>34808</c:v>
                </c:pt>
                <c:pt idx="121">
                  <c:v>34844</c:v>
                </c:pt>
                <c:pt idx="122">
                  <c:v>34892</c:v>
                </c:pt>
                <c:pt idx="123">
                  <c:v>34964</c:v>
                </c:pt>
                <c:pt idx="124">
                  <c:v>35005</c:v>
                </c:pt>
                <c:pt idx="125">
                  <c:v>35018</c:v>
                </c:pt>
                <c:pt idx="126">
                  <c:v>35081</c:v>
                </c:pt>
                <c:pt idx="127">
                  <c:v>35138</c:v>
                </c:pt>
                <c:pt idx="128">
                  <c:v>35145</c:v>
                </c:pt>
                <c:pt idx="129">
                  <c:v>35227</c:v>
                </c:pt>
                <c:pt idx="130">
                  <c:v>35256</c:v>
                </c:pt>
                <c:pt idx="131">
                  <c:v>35312</c:v>
                </c:pt>
                <c:pt idx="132">
                  <c:v>35382</c:v>
                </c:pt>
                <c:pt idx="133">
                  <c:v>35445</c:v>
                </c:pt>
                <c:pt idx="134">
                  <c:v>35501</c:v>
                </c:pt>
                <c:pt idx="135">
                  <c:v>35541</c:v>
                </c:pt>
                <c:pt idx="136">
                  <c:v>35633</c:v>
                </c:pt>
                <c:pt idx="137">
                  <c:v>35745</c:v>
                </c:pt>
                <c:pt idx="138">
                  <c:v>35816</c:v>
                </c:pt>
                <c:pt idx="139">
                  <c:v>35881</c:v>
                </c:pt>
                <c:pt idx="140">
                  <c:v>35991</c:v>
                </c:pt>
                <c:pt idx="141">
                  <c:v>36115</c:v>
                </c:pt>
                <c:pt idx="142">
                  <c:v>36174</c:v>
                </c:pt>
                <c:pt idx="143">
                  <c:v>36236</c:v>
                </c:pt>
                <c:pt idx="144">
                  <c:v>36299</c:v>
                </c:pt>
                <c:pt idx="145">
                  <c:v>36355</c:v>
                </c:pt>
                <c:pt idx="146">
                  <c:v>36382</c:v>
                </c:pt>
                <c:pt idx="147">
                  <c:v>36480</c:v>
                </c:pt>
                <c:pt idx="148">
                  <c:v>36544</c:v>
                </c:pt>
                <c:pt idx="149">
                  <c:v>36600</c:v>
                </c:pt>
                <c:pt idx="150">
                  <c:v>36734</c:v>
                </c:pt>
                <c:pt idx="151">
                  <c:v>36844</c:v>
                </c:pt>
                <c:pt idx="152">
                  <c:v>36908</c:v>
                </c:pt>
                <c:pt idx="153">
                  <c:v>36948</c:v>
                </c:pt>
                <c:pt idx="154">
                  <c:v>36956</c:v>
                </c:pt>
                <c:pt idx="155">
                  <c:v>37026</c:v>
                </c:pt>
                <c:pt idx="156">
                  <c:v>37081</c:v>
                </c:pt>
                <c:pt idx="157">
                  <c:v>37151</c:v>
                </c:pt>
                <c:pt idx="158">
                  <c:v>37208</c:v>
                </c:pt>
                <c:pt idx="159">
                  <c:v>37453</c:v>
                </c:pt>
                <c:pt idx="160">
                  <c:v>37574</c:v>
                </c:pt>
                <c:pt idx="161">
                  <c:v>37644</c:v>
                </c:pt>
                <c:pt idx="162">
                  <c:v>37707.569444444445</c:v>
                </c:pt>
                <c:pt idx="163">
                  <c:v>37797.638888888891</c:v>
                </c:pt>
                <c:pt idx="164">
                  <c:v>37845.615277777782</c:v>
                </c:pt>
                <c:pt idx="165">
                  <c:v>37943.491666666574</c:v>
                </c:pt>
                <c:pt idx="166">
                  <c:v>38034.675000000003</c:v>
                </c:pt>
                <c:pt idx="167">
                  <c:v>38120.604166666584</c:v>
                </c:pt>
                <c:pt idx="168">
                  <c:v>38220.680555555562</c:v>
                </c:pt>
                <c:pt idx="169">
                  <c:v>38307.592361110976</c:v>
                </c:pt>
                <c:pt idx="170">
                  <c:v>38399.545138888891</c:v>
                </c:pt>
                <c:pt idx="171">
                  <c:v>38490.556250000147</c:v>
                </c:pt>
                <c:pt idx="172">
                  <c:v>38582.644444444442</c:v>
                </c:pt>
                <c:pt idx="173">
                  <c:v>38652.000694444629</c:v>
                </c:pt>
                <c:pt idx="174">
                  <c:v>38671.570833333331</c:v>
                </c:pt>
                <c:pt idx="175">
                  <c:v>38717.618750000001</c:v>
                </c:pt>
                <c:pt idx="176">
                  <c:v>38736.51458333333</c:v>
                </c:pt>
                <c:pt idx="177">
                  <c:v>38747.61041666667</c:v>
                </c:pt>
                <c:pt idx="178">
                  <c:v>38762.585416666654</c:v>
                </c:pt>
                <c:pt idx="179">
                  <c:v>38805.714583333334</c:v>
                </c:pt>
                <c:pt idx="180">
                  <c:v>38825.495138888888</c:v>
                </c:pt>
                <c:pt idx="181">
                  <c:v>38836.510416666664</c:v>
                </c:pt>
                <c:pt idx="182">
                  <c:v>38855.627083333136</c:v>
                </c:pt>
                <c:pt idx="183">
                  <c:v>38890.704861110986</c:v>
                </c:pt>
                <c:pt idx="184">
                  <c:v>38923.665277777778</c:v>
                </c:pt>
                <c:pt idx="185">
                  <c:v>38929.704861110986</c:v>
                </c:pt>
                <c:pt idx="186">
                  <c:v>38951.574305555558</c:v>
                </c:pt>
                <c:pt idx="187">
                  <c:v>38988.395833333336</c:v>
                </c:pt>
                <c:pt idx="188">
                  <c:v>39009.53125</c:v>
                </c:pt>
                <c:pt idx="189">
                  <c:v>39035.614583333336</c:v>
                </c:pt>
                <c:pt idx="190">
                  <c:v>39080.395833333336</c:v>
                </c:pt>
                <c:pt idx="191">
                  <c:v>39105.488888889013</c:v>
                </c:pt>
                <c:pt idx="192">
                  <c:v>39106.48333333333</c:v>
                </c:pt>
                <c:pt idx="193">
                  <c:v>39127.604166666584</c:v>
                </c:pt>
                <c:pt idx="194">
                  <c:v>39196.48541666667</c:v>
                </c:pt>
                <c:pt idx="195">
                  <c:v>39196.714583333334</c:v>
                </c:pt>
                <c:pt idx="196">
                  <c:v>39218.543055555558</c:v>
                </c:pt>
                <c:pt idx="197">
                  <c:v>39251.550694444653</c:v>
                </c:pt>
                <c:pt idx="198">
                  <c:v>39289.439583333326</c:v>
                </c:pt>
                <c:pt idx="199">
                  <c:v>39301.582638889013</c:v>
                </c:pt>
                <c:pt idx="200">
                  <c:v>39309.554166666654</c:v>
                </c:pt>
                <c:pt idx="201">
                  <c:v>39354.538194444605</c:v>
                </c:pt>
                <c:pt idx="202">
                  <c:v>39379.488888889013</c:v>
                </c:pt>
                <c:pt idx="203">
                  <c:v>39386.391666666575</c:v>
                </c:pt>
                <c:pt idx="204">
                  <c:v>39476.561111110976</c:v>
                </c:pt>
                <c:pt idx="205">
                  <c:v>39497.517361110986</c:v>
                </c:pt>
                <c:pt idx="206">
                  <c:v>39554.627083333136</c:v>
                </c:pt>
                <c:pt idx="207">
                  <c:v>39589.622916666594</c:v>
                </c:pt>
                <c:pt idx="208">
                  <c:v>39652.445138888892</c:v>
                </c:pt>
                <c:pt idx="209">
                  <c:v>39685.592361110976</c:v>
                </c:pt>
                <c:pt idx="210">
                  <c:v>39743</c:v>
                </c:pt>
                <c:pt idx="211">
                  <c:v>39765.431944444441</c:v>
                </c:pt>
                <c:pt idx="212">
                  <c:v>39835</c:v>
                </c:pt>
                <c:pt idx="213">
                  <c:v>39856.357638889043</c:v>
                </c:pt>
                <c:pt idx="214">
                  <c:v>39925.54791666667</c:v>
                </c:pt>
                <c:pt idx="215">
                  <c:v>39947.368055555562</c:v>
                </c:pt>
                <c:pt idx="216">
                  <c:v>40023.520833333336</c:v>
                </c:pt>
                <c:pt idx="217">
                  <c:v>40038.357638889043</c:v>
                </c:pt>
                <c:pt idx="218">
                  <c:v>40107.526388888888</c:v>
                </c:pt>
                <c:pt idx="219">
                  <c:v>40129.354166666664</c:v>
                </c:pt>
                <c:pt idx="220">
                  <c:v>40212.52847222222</c:v>
                </c:pt>
                <c:pt idx="221">
                  <c:v>40227.399305555555</c:v>
                </c:pt>
                <c:pt idx="222">
                  <c:v>40294.642361110986</c:v>
                </c:pt>
                <c:pt idx="223">
                  <c:v>40325.384722222232</c:v>
                </c:pt>
                <c:pt idx="224">
                  <c:v>40379.634027777778</c:v>
                </c:pt>
                <c:pt idx="225">
                  <c:v>40416.381944444605</c:v>
                </c:pt>
                <c:pt idx="226">
                  <c:v>40491.619444444441</c:v>
                </c:pt>
                <c:pt idx="227">
                  <c:v>40500.394444444442</c:v>
                </c:pt>
                <c:pt idx="228">
                  <c:v>40584.399305555555</c:v>
                </c:pt>
                <c:pt idx="229">
                  <c:v>40675.359027777791</c:v>
                </c:pt>
                <c:pt idx="230">
                  <c:v>40773.35833333349</c:v>
                </c:pt>
              </c:numCache>
            </c:numRef>
          </c:xVal>
          <c:yVal>
            <c:numRef>
              <c:f>'All springs'!$B$3:$B$233</c:f>
              <c:numCache>
                <c:formatCode>General</c:formatCode>
                <c:ptCount val="231"/>
                <c:pt idx="35">
                  <c:v>0.1</c:v>
                </c:pt>
                <c:pt idx="67">
                  <c:v>0.11</c:v>
                </c:pt>
                <c:pt idx="146">
                  <c:v>0.12000000000000002</c:v>
                </c:pt>
                <c:pt idx="153">
                  <c:v>0.10400000000000002</c:v>
                </c:pt>
                <c:pt idx="165">
                  <c:v>0.14000000000000001</c:v>
                </c:pt>
                <c:pt idx="166">
                  <c:v>0.12300000000000012</c:v>
                </c:pt>
                <c:pt idx="167">
                  <c:v>0.14000000000000001</c:v>
                </c:pt>
                <c:pt idx="168">
                  <c:v>0.125</c:v>
                </c:pt>
                <c:pt idx="169">
                  <c:v>0.127</c:v>
                </c:pt>
                <c:pt idx="170">
                  <c:v>0.10199999999999998</c:v>
                </c:pt>
                <c:pt idx="171">
                  <c:v>0.11</c:v>
                </c:pt>
                <c:pt idx="172">
                  <c:v>0.12200000000000009</c:v>
                </c:pt>
                <c:pt idx="173">
                  <c:v>0.12000000000000002</c:v>
                </c:pt>
                <c:pt idx="174">
                  <c:v>0.11799999999999998</c:v>
                </c:pt>
                <c:pt idx="175">
                  <c:v>0.111</c:v>
                </c:pt>
                <c:pt idx="176">
                  <c:v>0.12000000000000002</c:v>
                </c:pt>
                <c:pt idx="177">
                  <c:v>0.12000000000000002</c:v>
                </c:pt>
                <c:pt idx="178">
                  <c:v>0.11</c:v>
                </c:pt>
                <c:pt idx="179">
                  <c:v>0.12200000000000009</c:v>
                </c:pt>
                <c:pt idx="180">
                  <c:v>0.13</c:v>
                </c:pt>
                <c:pt idx="181">
                  <c:v>0.13</c:v>
                </c:pt>
                <c:pt idx="182">
                  <c:v>1.2E-2</c:v>
                </c:pt>
                <c:pt idx="183">
                  <c:v>0.11700000000000002</c:v>
                </c:pt>
                <c:pt idx="184">
                  <c:v>0.12000000000000002</c:v>
                </c:pt>
                <c:pt idx="185">
                  <c:v>9.8000000000000226E-2</c:v>
                </c:pt>
                <c:pt idx="186">
                  <c:v>0.1</c:v>
                </c:pt>
                <c:pt idx="187">
                  <c:v>0.12000000000000002</c:v>
                </c:pt>
                <c:pt idx="188">
                  <c:v>0.12000000000000002</c:v>
                </c:pt>
                <c:pt idx="189">
                  <c:v>0.12000000000000002</c:v>
                </c:pt>
                <c:pt idx="190">
                  <c:v>0.10900000000000012</c:v>
                </c:pt>
                <c:pt idx="191">
                  <c:v>9.8000000000000226E-2</c:v>
                </c:pt>
                <c:pt idx="192">
                  <c:v>0.11</c:v>
                </c:pt>
                <c:pt idx="193">
                  <c:v>9.2300000000000021E-2</c:v>
                </c:pt>
                <c:pt idx="194">
                  <c:v>0.11</c:v>
                </c:pt>
                <c:pt idx="195">
                  <c:v>0.111</c:v>
                </c:pt>
                <c:pt idx="196">
                  <c:v>9.8000000000000226E-2</c:v>
                </c:pt>
                <c:pt idx="197">
                  <c:v>0.114</c:v>
                </c:pt>
                <c:pt idx="198">
                  <c:v>8.7100000000000025E-2</c:v>
                </c:pt>
                <c:pt idx="199">
                  <c:v>0.11</c:v>
                </c:pt>
                <c:pt idx="200">
                  <c:v>0.115</c:v>
                </c:pt>
                <c:pt idx="201">
                  <c:v>0.11</c:v>
                </c:pt>
                <c:pt idx="202">
                  <c:v>0.12000000000000002</c:v>
                </c:pt>
                <c:pt idx="203">
                  <c:v>9.5000000000000043E-2</c:v>
                </c:pt>
                <c:pt idx="204">
                  <c:v>0.11</c:v>
                </c:pt>
                <c:pt idx="205">
                  <c:v>0.115</c:v>
                </c:pt>
                <c:pt idx="206">
                  <c:v>0.12000000000000002</c:v>
                </c:pt>
                <c:pt idx="207">
                  <c:v>0.12400000000000012</c:v>
                </c:pt>
                <c:pt idx="208">
                  <c:v>0.11</c:v>
                </c:pt>
                <c:pt idx="209">
                  <c:v>0.10100000000000002</c:v>
                </c:pt>
                <c:pt idx="210">
                  <c:v>0.12000000000000002</c:v>
                </c:pt>
                <c:pt idx="211">
                  <c:v>9.0000000000000024E-2</c:v>
                </c:pt>
                <c:pt idx="212">
                  <c:v>0.12000000000000002</c:v>
                </c:pt>
                <c:pt idx="213">
                  <c:v>0.11600000000000002</c:v>
                </c:pt>
                <c:pt idx="214">
                  <c:v>0.11999999731779085</c:v>
                </c:pt>
                <c:pt idx="215">
                  <c:v>0.10199999999999998</c:v>
                </c:pt>
                <c:pt idx="216">
                  <c:v>0.11999999731779085</c:v>
                </c:pt>
                <c:pt idx="217">
                  <c:v>0.12400000000000012</c:v>
                </c:pt>
                <c:pt idx="218">
                  <c:v>0.10999999940395402</c:v>
                </c:pt>
                <c:pt idx="219">
                  <c:v>0.125</c:v>
                </c:pt>
                <c:pt idx="220">
                  <c:v>0.12000000000000002</c:v>
                </c:pt>
                <c:pt idx="221">
                  <c:v>0.126</c:v>
                </c:pt>
                <c:pt idx="222">
                  <c:v>0.12000000000000002</c:v>
                </c:pt>
                <c:pt idx="223">
                  <c:v>0.12899999320507141</c:v>
                </c:pt>
                <c:pt idx="224">
                  <c:v>0.12000000000000002</c:v>
                </c:pt>
                <c:pt idx="225">
                  <c:v>0.13099999725818601</c:v>
                </c:pt>
                <c:pt idx="226">
                  <c:v>0.11</c:v>
                </c:pt>
                <c:pt idx="227">
                  <c:v>0.127</c:v>
                </c:pt>
                <c:pt idx="228">
                  <c:v>0.11600000000000002</c:v>
                </c:pt>
                <c:pt idx="229">
                  <c:v>0.12100000000000002</c:v>
                </c:pt>
                <c:pt idx="230">
                  <c:v>0.10700000000000012</c:v>
                </c:pt>
              </c:numCache>
            </c:numRef>
          </c:yVal>
        </c:ser>
        <c:ser>
          <c:idx val="1"/>
          <c:order val="1"/>
          <c:tx>
            <c:strRef>
              <c:f>'All springs'!$F$2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8575">
                <a:solidFill>
                  <a:srgbClr val="92D050"/>
                </a:solidFill>
                <a:prstDash val="lgDash"/>
              </a:ln>
            </c:spPr>
            <c:trendlineType val="power"/>
          </c:trendline>
          <c:xVal>
            <c:numRef>
              <c:f>'All springs'!$E$3:$E$233</c:f>
              <c:numCache>
                <c:formatCode>[$-409]d\-mmm\-yy;@</c:formatCode>
                <c:ptCount val="231"/>
                <c:pt idx="0">
                  <c:v>18989</c:v>
                </c:pt>
                <c:pt idx="1">
                  <c:v>20571</c:v>
                </c:pt>
                <c:pt idx="2">
                  <c:v>21878</c:v>
                </c:pt>
                <c:pt idx="3">
                  <c:v>22206</c:v>
                </c:pt>
                <c:pt idx="4">
                  <c:v>22292</c:v>
                </c:pt>
                <c:pt idx="5">
                  <c:v>22426</c:v>
                </c:pt>
                <c:pt idx="6">
                  <c:v>22772</c:v>
                </c:pt>
                <c:pt idx="7">
                  <c:v>22805</c:v>
                </c:pt>
                <c:pt idx="8">
                  <c:v>23216</c:v>
                </c:pt>
                <c:pt idx="9">
                  <c:v>23866</c:v>
                </c:pt>
                <c:pt idx="10">
                  <c:v>24264</c:v>
                </c:pt>
                <c:pt idx="11">
                  <c:v>24580</c:v>
                </c:pt>
                <c:pt idx="12">
                  <c:v>25122</c:v>
                </c:pt>
                <c:pt idx="13">
                  <c:v>25139</c:v>
                </c:pt>
                <c:pt idx="14">
                  <c:v>25181</c:v>
                </c:pt>
                <c:pt idx="15">
                  <c:v>25230</c:v>
                </c:pt>
                <c:pt idx="16">
                  <c:v>25272</c:v>
                </c:pt>
                <c:pt idx="17">
                  <c:v>25314</c:v>
                </c:pt>
                <c:pt idx="18">
                  <c:v>25367</c:v>
                </c:pt>
                <c:pt idx="19">
                  <c:v>25426</c:v>
                </c:pt>
                <c:pt idx="20">
                  <c:v>25475</c:v>
                </c:pt>
                <c:pt idx="21">
                  <c:v>25524</c:v>
                </c:pt>
                <c:pt idx="22">
                  <c:v>25573</c:v>
                </c:pt>
                <c:pt idx="23">
                  <c:v>25629</c:v>
                </c:pt>
                <c:pt idx="24">
                  <c:v>25703</c:v>
                </c:pt>
                <c:pt idx="25">
                  <c:v>25704</c:v>
                </c:pt>
                <c:pt idx="26">
                  <c:v>25748</c:v>
                </c:pt>
                <c:pt idx="27">
                  <c:v>25832</c:v>
                </c:pt>
                <c:pt idx="28">
                  <c:v>25876</c:v>
                </c:pt>
                <c:pt idx="29">
                  <c:v>25938</c:v>
                </c:pt>
                <c:pt idx="30">
                  <c:v>25986</c:v>
                </c:pt>
                <c:pt idx="31">
                  <c:v>26059</c:v>
                </c:pt>
                <c:pt idx="32">
                  <c:v>26095</c:v>
                </c:pt>
                <c:pt idx="33">
                  <c:v>26147</c:v>
                </c:pt>
                <c:pt idx="34">
                  <c:v>26197</c:v>
                </c:pt>
                <c:pt idx="35">
                  <c:v>26245</c:v>
                </c:pt>
                <c:pt idx="36">
                  <c:v>26304</c:v>
                </c:pt>
                <c:pt idx="37">
                  <c:v>26353</c:v>
                </c:pt>
                <c:pt idx="38">
                  <c:v>26409</c:v>
                </c:pt>
                <c:pt idx="39">
                  <c:v>26449</c:v>
                </c:pt>
                <c:pt idx="40">
                  <c:v>26498</c:v>
                </c:pt>
                <c:pt idx="41">
                  <c:v>26550</c:v>
                </c:pt>
                <c:pt idx="42">
                  <c:v>26592</c:v>
                </c:pt>
                <c:pt idx="43">
                  <c:v>26644</c:v>
                </c:pt>
                <c:pt idx="44">
                  <c:v>26694</c:v>
                </c:pt>
                <c:pt idx="45">
                  <c:v>26743</c:v>
                </c:pt>
                <c:pt idx="46">
                  <c:v>26794</c:v>
                </c:pt>
                <c:pt idx="47">
                  <c:v>26841</c:v>
                </c:pt>
                <c:pt idx="48">
                  <c:v>26886</c:v>
                </c:pt>
                <c:pt idx="49">
                  <c:v>26939</c:v>
                </c:pt>
                <c:pt idx="50">
                  <c:v>26989</c:v>
                </c:pt>
                <c:pt idx="51">
                  <c:v>27044</c:v>
                </c:pt>
                <c:pt idx="52">
                  <c:v>27048</c:v>
                </c:pt>
                <c:pt idx="53">
                  <c:v>27096</c:v>
                </c:pt>
                <c:pt idx="54">
                  <c:v>27158</c:v>
                </c:pt>
                <c:pt idx="55">
                  <c:v>27184</c:v>
                </c:pt>
                <c:pt idx="56">
                  <c:v>27207</c:v>
                </c:pt>
                <c:pt idx="57">
                  <c:v>27267</c:v>
                </c:pt>
                <c:pt idx="58">
                  <c:v>27324</c:v>
                </c:pt>
                <c:pt idx="59">
                  <c:v>27374</c:v>
                </c:pt>
                <c:pt idx="60">
                  <c:v>27430</c:v>
                </c:pt>
                <c:pt idx="61">
                  <c:v>27480</c:v>
                </c:pt>
                <c:pt idx="62">
                  <c:v>27556</c:v>
                </c:pt>
                <c:pt idx="63">
                  <c:v>27621</c:v>
                </c:pt>
                <c:pt idx="64">
                  <c:v>27673</c:v>
                </c:pt>
                <c:pt idx="65">
                  <c:v>27724</c:v>
                </c:pt>
                <c:pt idx="66">
                  <c:v>27786</c:v>
                </c:pt>
                <c:pt idx="67">
                  <c:v>27843</c:v>
                </c:pt>
                <c:pt idx="68">
                  <c:v>27900</c:v>
                </c:pt>
                <c:pt idx="69">
                  <c:v>27942</c:v>
                </c:pt>
                <c:pt idx="70">
                  <c:v>28005</c:v>
                </c:pt>
                <c:pt idx="71">
                  <c:v>28066</c:v>
                </c:pt>
                <c:pt idx="72">
                  <c:v>28129</c:v>
                </c:pt>
                <c:pt idx="73">
                  <c:v>28185</c:v>
                </c:pt>
                <c:pt idx="74">
                  <c:v>28241</c:v>
                </c:pt>
                <c:pt idx="75">
                  <c:v>28297</c:v>
                </c:pt>
                <c:pt idx="76">
                  <c:v>28353</c:v>
                </c:pt>
                <c:pt idx="77">
                  <c:v>28412</c:v>
                </c:pt>
                <c:pt idx="78">
                  <c:v>28629</c:v>
                </c:pt>
                <c:pt idx="79">
                  <c:v>28739</c:v>
                </c:pt>
                <c:pt idx="80">
                  <c:v>28968</c:v>
                </c:pt>
                <c:pt idx="81">
                  <c:v>29075</c:v>
                </c:pt>
                <c:pt idx="82">
                  <c:v>29363</c:v>
                </c:pt>
                <c:pt idx="83">
                  <c:v>29483</c:v>
                </c:pt>
                <c:pt idx="84">
                  <c:v>29684</c:v>
                </c:pt>
                <c:pt idx="85">
                  <c:v>29843</c:v>
                </c:pt>
                <c:pt idx="86">
                  <c:v>30076</c:v>
                </c:pt>
                <c:pt idx="87">
                  <c:v>30222</c:v>
                </c:pt>
                <c:pt idx="88">
                  <c:v>30467</c:v>
                </c:pt>
                <c:pt idx="89">
                  <c:v>30845</c:v>
                </c:pt>
                <c:pt idx="90">
                  <c:v>31176</c:v>
                </c:pt>
                <c:pt idx="91">
                  <c:v>31192</c:v>
                </c:pt>
                <c:pt idx="92">
                  <c:v>31245</c:v>
                </c:pt>
                <c:pt idx="93">
                  <c:v>31308</c:v>
                </c:pt>
                <c:pt idx="94">
                  <c:v>31492</c:v>
                </c:pt>
                <c:pt idx="95">
                  <c:v>31539</c:v>
                </c:pt>
                <c:pt idx="96">
                  <c:v>31609</c:v>
                </c:pt>
                <c:pt idx="97">
                  <c:v>31680</c:v>
                </c:pt>
                <c:pt idx="98">
                  <c:v>31734</c:v>
                </c:pt>
                <c:pt idx="99">
                  <c:v>31805</c:v>
                </c:pt>
                <c:pt idx="100">
                  <c:v>31854</c:v>
                </c:pt>
                <c:pt idx="101">
                  <c:v>31896</c:v>
                </c:pt>
                <c:pt idx="102">
                  <c:v>31972</c:v>
                </c:pt>
                <c:pt idx="103">
                  <c:v>32162</c:v>
                </c:pt>
                <c:pt idx="104">
                  <c:v>32335</c:v>
                </c:pt>
                <c:pt idx="105">
                  <c:v>32525</c:v>
                </c:pt>
                <c:pt idx="106">
                  <c:v>32631</c:v>
                </c:pt>
                <c:pt idx="107">
                  <c:v>32700</c:v>
                </c:pt>
                <c:pt idx="108">
                  <c:v>32770</c:v>
                </c:pt>
                <c:pt idx="109">
                  <c:v>32889</c:v>
                </c:pt>
                <c:pt idx="110">
                  <c:v>33018</c:v>
                </c:pt>
                <c:pt idx="111">
                  <c:v>33064</c:v>
                </c:pt>
                <c:pt idx="112">
                  <c:v>33135</c:v>
                </c:pt>
                <c:pt idx="113">
                  <c:v>33241</c:v>
                </c:pt>
                <c:pt idx="114">
                  <c:v>33429</c:v>
                </c:pt>
                <c:pt idx="115">
                  <c:v>33610</c:v>
                </c:pt>
                <c:pt idx="116">
                  <c:v>33792</c:v>
                </c:pt>
                <c:pt idx="117">
                  <c:v>33988</c:v>
                </c:pt>
                <c:pt idx="118">
                  <c:v>34109</c:v>
                </c:pt>
                <c:pt idx="119">
                  <c:v>34170</c:v>
                </c:pt>
                <c:pt idx="120">
                  <c:v>34346</c:v>
                </c:pt>
                <c:pt idx="121">
                  <c:v>34528</c:v>
                </c:pt>
                <c:pt idx="122">
                  <c:v>34660</c:v>
                </c:pt>
                <c:pt idx="123">
                  <c:v>34708</c:v>
                </c:pt>
                <c:pt idx="124">
                  <c:v>34780</c:v>
                </c:pt>
                <c:pt idx="125">
                  <c:v>34844</c:v>
                </c:pt>
                <c:pt idx="126">
                  <c:v>34856</c:v>
                </c:pt>
                <c:pt idx="127">
                  <c:v>34892</c:v>
                </c:pt>
                <c:pt idx="128">
                  <c:v>35005</c:v>
                </c:pt>
                <c:pt idx="129">
                  <c:v>35018</c:v>
                </c:pt>
                <c:pt idx="130">
                  <c:v>35081</c:v>
                </c:pt>
                <c:pt idx="131">
                  <c:v>35145</c:v>
                </c:pt>
                <c:pt idx="132">
                  <c:v>35227</c:v>
                </c:pt>
                <c:pt idx="133">
                  <c:v>35256</c:v>
                </c:pt>
                <c:pt idx="134">
                  <c:v>35257</c:v>
                </c:pt>
                <c:pt idx="135">
                  <c:v>35382</c:v>
                </c:pt>
                <c:pt idx="136">
                  <c:v>35445</c:v>
                </c:pt>
                <c:pt idx="137">
                  <c:v>35501</c:v>
                </c:pt>
                <c:pt idx="138">
                  <c:v>35541</c:v>
                </c:pt>
                <c:pt idx="139">
                  <c:v>35633</c:v>
                </c:pt>
                <c:pt idx="140">
                  <c:v>35745</c:v>
                </c:pt>
                <c:pt idx="141">
                  <c:v>35816</c:v>
                </c:pt>
                <c:pt idx="142">
                  <c:v>35881</c:v>
                </c:pt>
                <c:pt idx="143">
                  <c:v>35991</c:v>
                </c:pt>
                <c:pt idx="144">
                  <c:v>36115</c:v>
                </c:pt>
                <c:pt idx="145">
                  <c:v>36174</c:v>
                </c:pt>
                <c:pt idx="146">
                  <c:v>36236</c:v>
                </c:pt>
                <c:pt idx="147">
                  <c:v>36299</c:v>
                </c:pt>
                <c:pt idx="148">
                  <c:v>36355</c:v>
                </c:pt>
                <c:pt idx="149">
                  <c:v>36388</c:v>
                </c:pt>
                <c:pt idx="150">
                  <c:v>36480</c:v>
                </c:pt>
                <c:pt idx="151">
                  <c:v>36544</c:v>
                </c:pt>
                <c:pt idx="152">
                  <c:v>36600</c:v>
                </c:pt>
                <c:pt idx="153">
                  <c:v>36734</c:v>
                </c:pt>
                <c:pt idx="154">
                  <c:v>36844</c:v>
                </c:pt>
                <c:pt idx="155">
                  <c:v>36908</c:v>
                </c:pt>
                <c:pt idx="156">
                  <c:v>36949</c:v>
                </c:pt>
                <c:pt idx="157">
                  <c:v>36956</c:v>
                </c:pt>
                <c:pt idx="158">
                  <c:v>37026</c:v>
                </c:pt>
                <c:pt idx="159">
                  <c:v>37082</c:v>
                </c:pt>
                <c:pt idx="160">
                  <c:v>37151</c:v>
                </c:pt>
                <c:pt idx="161">
                  <c:v>37208</c:v>
                </c:pt>
                <c:pt idx="162">
                  <c:v>37453</c:v>
                </c:pt>
                <c:pt idx="163">
                  <c:v>37707.583333333336</c:v>
                </c:pt>
                <c:pt idx="164">
                  <c:v>37797.659722222204</c:v>
                </c:pt>
                <c:pt idx="165">
                  <c:v>37845.503472222204</c:v>
                </c:pt>
                <c:pt idx="166">
                  <c:v>37943.510416666664</c:v>
                </c:pt>
                <c:pt idx="167">
                  <c:v>38034.731944444444</c:v>
                </c:pt>
                <c:pt idx="168">
                  <c:v>38120.624999999993</c:v>
                </c:pt>
                <c:pt idx="169">
                  <c:v>38307.607638888891</c:v>
                </c:pt>
                <c:pt idx="170">
                  <c:v>38399.561111110976</c:v>
                </c:pt>
                <c:pt idx="171">
                  <c:v>38490.572222222232</c:v>
                </c:pt>
                <c:pt idx="172">
                  <c:v>38582.679166666574</c:v>
                </c:pt>
                <c:pt idx="173">
                  <c:v>38652.000694444629</c:v>
                </c:pt>
                <c:pt idx="174">
                  <c:v>38671.586111111108</c:v>
                </c:pt>
                <c:pt idx="175">
                  <c:v>38717.645833333336</c:v>
                </c:pt>
                <c:pt idx="176">
                  <c:v>38736.627777777619</c:v>
                </c:pt>
                <c:pt idx="177">
                  <c:v>38747.667361110922</c:v>
                </c:pt>
                <c:pt idx="178">
                  <c:v>38762.601388888885</c:v>
                </c:pt>
                <c:pt idx="179">
                  <c:v>38805.673611110986</c:v>
                </c:pt>
                <c:pt idx="180">
                  <c:v>38825.609722222194</c:v>
                </c:pt>
                <c:pt idx="181">
                  <c:v>38836.543055555558</c:v>
                </c:pt>
                <c:pt idx="182">
                  <c:v>38855.609027777777</c:v>
                </c:pt>
                <c:pt idx="183">
                  <c:v>38890.723611110974</c:v>
                </c:pt>
                <c:pt idx="184">
                  <c:v>38923.606250000012</c:v>
                </c:pt>
                <c:pt idx="185">
                  <c:v>38929.725694444445</c:v>
                </c:pt>
                <c:pt idx="186">
                  <c:v>38951.611111110986</c:v>
                </c:pt>
                <c:pt idx="187">
                  <c:v>38988.415277777793</c:v>
                </c:pt>
                <c:pt idx="188">
                  <c:v>39009.548611111109</c:v>
                </c:pt>
                <c:pt idx="189">
                  <c:v>39035.632638888892</c:v>
                </c:pt>
                <c:pt idx="190">
                  <c:v>39080.395833333336</c:v>
                </c:pt>
                <c:pt idx="191">
                  <c:v>39105.560416666594</c:v>
                </c:pt>
                <c:pt idx="192">
                  <c:v>39106.579166666575</c:v>
                </c:pt>
                <c:pt idx="193">
                  <c:v>39127.590277777781</c:v>
                </c:pt>
                <c:pt idx="194">
                  <c:v>39196.568055555559</c:v>
                </c:pt>
                <c:pt idx="195">
                  <c:v>39196.694444444445</c:v>
                </c:pt>
                <c:pt idx="196">
                  <c:v>39218.560416666594</c:v>
                </c:pt>
                <c:pt idx="197">
                  <c:v>39251.650694444645</c:v>
                </c:pt>
                <c:pt idx="198">
                  <c:v>39289.489583333336</c:v>
                </c:pt>
                <c:pt idx="199">
                  <c:v>39301.677777777775</c:v>
                </c:pt>
                <c:pt idx="200">
                  <c:v>39309.571527777778</c:v>
                </c:pt>
                <c:pt idx="201">
                  <c:v>39354.559027777781</c:v>
                </c:pt>
                <c:pt idx="202">
                  <c:v>39379.54583333333</c:v>
                </c:pt>
                <c:pt idx="203">
                  <c:v>39386.418055555601</c:v>
                </c:pt>
                <c:pt idx="204">
                  <c:v>39476.637499999997</c:v>
                </c:pt>
                <c:pt idx="205">
                  <c:v>39497.531944444447</c:v>
                </c:pt>
                <c:pt idx="206">
                  <c:v>39554.538194444605</c:v>
                </c:pt>
                <c:pt idx="207">
                  <c:v>39589.675694444442</c:v>
                </c:pt>
                <c:pt idx="208">
                  <c:v>39652.501388888886</c:v>
                </c:pt>
                <c:pt idx="209">
                  <c:v>39685.612500000003</c:v>
                </c:pt>
                <c:pt idx="210">
                  <c:v>39743</c:v>
                </c:pt>
                <c:pt idx="211">
                  <c:v>39765.461805555555</c:v>
                </c:pt>
                <c:pt idx="212">
                  <c:v>39835</c:v>
                </c:pt>
                <c:pt idx="213">
                  <c:v>39856.382638889074</c:v>
                </c:pt>
                <c:pt idx="214">
                  <c:v>39925.602083333324</c:v>
                </c:pt>
                <c:pt idx="215">
                  <c:v>39947.392361110986</c:v>
                </c:pt>
                <c:pt idx="216">
                  <c:v>40023.56527777778</c:v>
                </c:pt>
                <c:pt idx="217">
                  <c:v>40038.381944444605</c:v>
                </c:pt>
                <c:pt idx="218">
                  <c:v>40107.580555555563</c:v>
                </c:pt>
                <c:pt idx="219">
                  <c:v>40129.368055555562</c:v>
                </c:pt>
                <c:pt idx="220">
                  <c:v>40212.581250000003</c:v>
                </c:pt>
                <c:pt idx="221">
                  <c:v>40227.427083333176</c:v>
                </c:pt>
                <c:pt idx="222">
                  <c:v>40294.579166666575</c:v>
                </c:pt>
                <c:pt idx="223">
                  <c:v>40325.414583333331</c:v>
                </c:pt>
                <c:pt idx="224">
                  <c:v>40380.6875</c:v>
                </c:pt>
                <c:pt idx="225">
                  <c:v>40416.399305555555</c:v>
                </c:pt>
                <c:pt idx="226">
                  <c:v>40491.65902777778</c:v>
                </c:pt>
                <c:pt idx="227">
                  <c:v>40500.42083333333</c:v>
                </c:pt>
                <c:pt idx="228">
                  <c:v>40584.423611110986</c:v>
                </c:pt>
                <c:pt idx="229">
                  <c:v>40675.388888889043</c:v>
                </c:pt>
                <c:pt idx="230">
                  <c:v>40773.4</c:v>
                </c:pt>
              </c:numCache>
            </c:numRef>
          </c:xVal>
          <c:yVal>
            <c:numRef>
              <c:f>'All springs'!$F$3:$F$233</c:f>
              <c:numCache>
                <c:formatCode>General</c:formatCode>
                <c:ptCount val="231"/>
                <c:pt idx="0">
                  <c:v>0.12400000000000012</c:v>
                </c:pt>
                <c:pt idx="149">
                  <c:v>8.0000000000000043E-2</c:v>
                </c:pt>
                <c:pt idx="156">
                  <c:v>8.5000000000000006E-2</c:v>
                </c:pt>
                <c:pt idx="166">
                  <c:v>8.8000000000000064E-2</c:v>
                </c:pt>
                <c:pt idx="167">
                  <c:v>8.5100000000000023E-2</c:v>
                </c:pt>
                <c:pt idx="168">
                  <c:v>8.4000000000000047E-2</c:v>
                </c:pt>
                <c:pt idx="169">
                  <c:v>8.4900000000000045E-2</c:v>
                </c:pt>
                <c:pt idx="170">
                  <c:v>7.8900000000000012E-2</c:v>
                </c:pt>
                <c:pt idx="171">
                  <c:v>7.5999999999999998E-2</c:v>
                </c:pt>
                <c:pt idx="172">
                  <c:v>7.9400000000000123E-2</c:v>
                </c:pt>
                <c:pt idx="173">
                  <c:v>8.1000000000000003E-2</c:v>
                </c:pt>
                <c:pt idx="174">
                  <c:v>7.9300000000000134E-2</c:v>
                </c:pt>
                <c:pt idx="175">
                  <c:v>7.9500000000000084E-2</c:v>
                </c:pt>
                <c:pt idx="176">
                  <c:v>0.1</c:v>
                </c:pt>
                <c:pt idx="177">
                  <c:v>8.6000000000000021E-2</c:v>
                </c:pt>
                <c:pt idx="178">
                  <c:v>7.6999999999999999E-2</c:v>
                </c:pt>
                <c:pt idx="179">
                  <c:v>8.0800000000000025E-2</c:v>
                </c:pt>
                <c:pt idx="180">
                  <c:v>9.0000000000000024E-2</c:v>
                </c:pt>
                <c:pt idx="181">
                  <c:v>7.8000000000000014E-2</c:v>
                </c:pt>
                <c:pt idx="182">
                  <c:v>7.8000000000000014E-2</c:v>
                </c:pt>
                <c:pt idx="183">
                  <c:v>8.0100000000000005E-2</c:v>
                </c:pt>
                <c:pt idx="184">
                  <c:v>8.8000000000000064E-2</c:v>
                </c:pt>
                <c:pt idx="185">
                  <c:v>6.1000000000000013E-2</c:v>
                </c:pt>
                <c:pt idx="186">
                  <c:v>7.6999999999999999E-2</c:v>
                </c:pt>
                <c:pt idx="187">
                  <c:v>7.1999999999999995E-2</c:v>
                </c:pt>
                <c:pt idx="188">
                  <c:v>9.3000000000000208E-2</c:v>
                </c:pt>
                <c:pt idx="189">
                  <c:v>7.5999999999999998E-2</c:v>
                </c:pt>
                <c:pt idx="190">
                  <c:v>7.7700000000000269E-2</c:v>
                </c:pt>
                <c:pt idx="191">
                  <c:v>5.7100000000000012E-2</c:v>
                </c:pt>
                <c:pt idx="192">
                  <c:v>7.8000000000000014E-2</c:v>
                </c:pt>
                <c:pt idx="193">
                  <c:v>6.1400000000000003E-2</c:v>
                </c:pt>
                <c:pt idx="194">
                  <c:v>8.2000000000000003E-2</c:v>
                </c:pt>
                <c:pt idx="195">
                  <c:v>7.6999999999999999E-2</c:v>
                </c:pt>
                <c:pt idx="196">
                  <c:v>6.4900000000000013E-2</c:v>
                </c:pt>
                <c:pt idx="197">
                  <c:v>7.3700000000000029E-2</c:v>
                </c:pt>
                <c:pt idx="198">
                  <c:v>6.3800000000000009E-2</c:v>
                </c:pt>
                <c:pt idx="199">
                  <c:v>7.9000000000000251E-2</c:v>
                </c:pt>
                <c:pt idx="200">
                  <c:v>6.8900000000000003E-2</c:v>
                </c:pt>
                <c:pt idx="201">
                  <c:v>7.3000000000000009E-2</c:v>
                </c:pt>
                <c:pt idx="202">
                  <c:v>8.0000000000000043E-2</c:v>
                </c:pt>
                <c:pt idx="203">
                  <c:v>5.3999999999999999E-2</c:v>
                </c:pt>
                <c:pt idx="204">
                  <c:v>7.6999999999999999E-2</c:v>
                </c:pt>
                <c:pt idx="205">
                  <c:v>7.2100000000000011E-2</c:v>
                </c:pt>
                <c:pt idx="206">
                  <c:v>8.6000000000000021E-2</c:v>
                </c:pt>
                <c:pt idx="207">
                  <c:v>8.2300000000000012E-2</c:v>
                </c:pt>
                <c:pt idx="208">
                  <c:v>8.1000000000000003E-2</c:v>
                </c:pt>
                <c:pt idx="209">
                  <c:v>7.3400000000000021E-2</c:v>
                </c:pt>
                <c:pt idx="210">
                  <c:v>8.6000000000000021E-2</c:v>
                </c:pt>
                <c:pt idx="211">
                  <c:v>5.8400000000000014E-2</c:v>
                </c:pt>
                <c:pt idx="212">
                  <c:v>8.8000000000000064E-2</c:v>
                </c:pt>
                <c:pt idx="213">
                  <c:v>7.4100000000000013E-2</c:v>
                </c:pt>
                <c:pt idx="214">
                  <c:v>8.9000001549720806E-2</c:v>
                </c:pt>
                <c:pt idx="215">
                  <c:v>6.6500000000000004E-2</c:v>
                </c:pt>
                <c:pt idx="216">
                  <c:v>8.6000002920627705E-2</c:v>
                </c:pt>
                <c:pt idx="217">
                  <c:v>8.0000000000000043E-2</c:v>
                </c:pt>
                <c:pt idx="218">
                  <c:v>7.5999997556209897E-2</c:v>
                </c:pt>
                <c:pt idx="219">
                  <c:v>8.77E-2</c:v>
                </c:pt>
                <c:pt idx="220">
                  <c:v>7.8000000000000014E-2</c:v>
                </c:pt>
                <c:pt idx="221">
                  <c:v>9.0200000000000002E-2</c:v>
                </c:pt>
                <c:pt idx="222">
                  <c:v>8.1000000000000003E-2</c:v>
                </c:pt>
                <c:pt idx="223">
                  <c:v>9.1300003230571719E-2</c:v>
                </c:pt>
                <c:pt idx="224">
                  <c:v>8.2000000000000003E-2</c:v>
                </c:pt>
                <c:pt idx="225">
                  <c:v>9.3999996781349765E-2</c:v>
                </c:pt>
                <c:pt idx="226">
                  <c:v>8.7000000000000022E-2</c:v>
                </c:pt>
                <c:pt idx="227">
                  <c:v>9.4000000000000028E-2</c:v>
                </c:pt>
                <c:pt idx="228">
                  <c:v>8.6000000000000021E-2</c:v>
                </c:pt>
                <c:pt idx="229">
                  <c:v>8.6000000000000021E-2</c:v>
                </c:pt>
                <c:pt idx="230">
                  <c:v>7.5000000000000011E-2</c:v>
                </c:pt>
              </c:numCache>
            </c:numRef>
          </c:yVal>
        </c:ser>
        <c:axId val="174412544"/>
        <c:axId val="174414080"/>
      </c:scatterChart>
      <c:valAx>
        <c:axId val="174412544"/>
        <c:scaling>
          <c:orientation val="minMax"/>
          <c:max val="42000"/>
          <c:min val="15000"/>
        </c:scaling>
        <c:axPos val="b"/>
        <c:numFmt formatCode="dd\-mmm\-yy" sourceLinked="1"/>
        <c:tickLblPos val="nextTo"/>
        <c:txPr>
          <a:bodyPr rot="-1260000"/>
          <a:lstStyle/>
          <a:p>
            <a:pPr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414080"/>
        <c:crosses val="autoZero"/>
        <c:crossBetween val="midCat"/>
        <c:majorUnit val="3000"/>
      </c:valAx>
      <c:valAx>
        <c:axId val="17441408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Total Phosphorus </a:t>
                </a:r>
                <a:r>
                  <a:rPr lang="en-US" sz="1400" b="0" baseline="0">
                    <a:latin typeface="Arial" pitchFamily="34" charset="0"/>
                    <a:cs typeface="Arial" pitchFamily="34" charset="0"/>
                  </a:rPr>
                  <a:t> (TP-T mg/L)</a:t>
                </a:r>
                <a:endParaRPr lang="en-US" sz="1400" b="0">
                  <a:latin typeface="Arial" pitchFamily="34" charset="0"/>
                  <a:cs typeface="Arial" pitchFamily="34" charset="0"/>
                </a:endParaRPr>
              </a:p>
            </c:rich>
          </c:tx>
          <c:layout/>
        </c:title>
        <c:numFmt formatCode="#,##0.00" sourceLinked="0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412544"/>
        <c:crosses val="autoZero"/>
        <c:crossBetween val="midCat"/>
      </c:valAx>
    </c:plotArea>
    <c:legend>
      <c:legendPos val="t"/>
      <c:legendEntry>
        <c:idx val="2"/>
        <c:delete val="1"/>
      </c:legendEntry>
      <c:legendEntry>
        <c:idx val="3"/>
        <c:delete val="1"/>
      </c:legendEntry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'Wekiwa&amp;Rock CondLT'!$B$1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trendline>
            <c:spPr>
              <a:ln w="28575">
                <a:solidFill>
                  <a:srgbClr val="FF0000"/>
                </a:solidFill>
              </a:ln>
            </c:spPr>
            <c:trendlineType val="power"/>
          </c:trendline>
          <c:xVal>
            <c:numRef>
              <c:f>'Wekiwa&amp;Rock CondLT'!$A$2:$A$232</c:f>
              <c:numCache>
                <c:formatCode>[$-409]d\-mmm\-yy;@</c:formatCode>
                <c:ptCount val="231"/>
                <c:pt idx="0">
                  <c:v>20572</c:v>
                </c:pt>
                <c:pt idx="1">
                  <c:v>21879</c:v>
                </c:pt>
                <c:pt idx="2">
                  <c:v>22084</c:v>
                </c:pt>
                <c:pt idx="3">
                  <c:v>22206</c:v>
                </c:pt>
                <c:pt idx="4">
                  <c:v>22292</c:v>
                </c:pt>
                <c:pt idx="5">
                  <c:v>22426</c:v>
                </c:pt>
                <c:pt idx="6">
                  <c:v>22805</c:v>
                </c:pt>
                <c:pt idx="7">
                  <c:v>25127</c:v>
                </c:pt>
                <c:pt idx="8">
                  <c:v>25139</c:v>
                </c:pt>
                <c:pt idx="9">
                  <c:v>25180</c:v>
                </c:pt>
                <c:pt idx="10">
                  <c:v>25181</c:v>
                </c:pt>
                <c:pt idx="11">
                  <c:v>25230</c:v>
                </c:pt>
                <c:pt idx="12">
                  <c:v>25233</c:v>
                </c:pt>
                <c:pt idx="13">
                  <c:v>25287</c:v>
                </c:pt>
                <c:pt idx="14">
                  <c:v>25314</c:v>
                </c:pt>
                <c:pt idx="15">
                  <c:v>25367</c:v>
                </c:pt>
                <c:pt idx="16">
                  <c:v>25426</c:v>
                </c:pt>
                <c:pt idx="17">
                  <c:v>25475</c:v>
                </c:pt>
                <c:pt idx="18">
                  <c:v>25524</c:v>
                </c:pt>
                <c:pt idx="19">
                  <c:v>25573</c:v>
                </c:pt>
                <c:pt idx="20">
                  <c:v>25629</c:v>
                </c:pt>
                <c:pt idx="21">
                  <c:v>25703</c:v>
                </c:pt>
                <c:pt idx="22">
                  <c:v>25704</c:v>
                </c:pt>
                <c:pt idx="23">
                  <c:v>25748</c:v>
                </c:pt>
                <c:pt idx="24">
                  <c:v>25832</c:v>
                </c:pt>
                <c:pt idx="25">
                  <c:v>25876</c:v>
                </c:pt>
                <c:pt idx="26">
                  <c:v>25938</c:v>
                </c:pt>
                <c:pt idx="27">
                  <c:v>25986</c:v>
                </c:pt>
                <c:pt idx="28">
                  <c:v>26059</c:v>
                </c:pt>
                <c:pt idx="29">
                  <c:v>26095</c:v>
                </c:pt>
                <c:pt idx="30">
                  <c:v>26147</c:v>
                </c:pt>
                <c:pt idx="31">
                  <c:v>26197</c:v>
                </c:pt>
                <c:pt idx="32">
                  <c:v>26245</c:v>
                </c:pt>
                <c:pt idx="33">
                  <c:v>26304</c:v>
                </c:pt>
                <c:pt idx="34">
                  <c:v>26353</c:v>
                </c:pt>
                <c:pt idx="35">
                  <c:v>26400</c:v>
                </c:pt>
                <c:pt idx="36">
                  <c:v>26409</c:v>
                </c:pt>
                <c:pt idx="37">
                  <c:v>26449</c:v>
                </c:pt>
                <c:pt idx="38">
                  <c:v>26498</c:v>
                </c:pt>
                <c:pt idx="39">
                  <c:v>26550</c:v>
                </c:pt>
                <c:pt idx="40">
                  <c:v>26592</c:v>
                </c:pt>
                <c:pt idx="41">
                  <c:v>26644</c:v>
                </c:pt>
                <c:pt idx="42">
                  <c:v>26694</c:v>
                </c:pt>
                <c:pt idx="43">
                  <c:v>26743</c:v>
                </c:pt>
                <c:pt idx="44">
                  <c:v>26794</c:v>
                </c:pt>
                <c:pt idx="45">
                  <c:v>26841</c:v>
                </c:pt>
                <c:pt idx="46">
                  <c:v>26886</c:v>
                </c:pt>
                <c:pt idx="47">
                  <c:v>26939</c:v>
                </c:pt>
                <c:pt idx="48">
                  <c:v>26989</c:v>
                </c:pt>
                <c:pt idx="49">
                  <c:v>27044</c:v>
                </c:pt>
                <c:pt idx="50">
                  <c:v>27096</c:v>
                </c:pt>
                <c:pt idx="51">
                  <c:v>27158</c:v>
                </c:pt>
                <c:pt idx="52">
                  <c:v>27207</c:v>
                </c:pt>
                <c:pt idx="53">
                  <c:v>27267</c:v>
                </c:pt>
                <c:pt idx="54">
                  <c:v>27556</c:v>
                </c:pt>
                <c:pt idx="55">
                  <c:v>27723</c:v>
                </c:pt>
                <c:pt idx="56">
                  <c:v>27786</c:v>
                </c:pt>
                <c:pt idx="57">
                  <c:v>27843</c:v>
                </c:pt>
                <c:pt idx="58">
                  <c:v>27899</c:v>
                </c:pt>
                <c:pt idx="59">
                  <c:v>27943</c:v>
                </c:pt>
                <c:pt idx="60">
                  <c:v>28002</c:v>
                </c:pt>
                <c:pt idx="61">
                  <c:v>28065</c:v>
                </c:pt>
                <c:pt idx="62">
                  <c:v>28129</c:v>
                </c:pt>
                <c:pt idx="63">
                  <c:v>28185</c:v>
                </c:pt>
                <c:pt idx="64">
                  <c:v>28242</c:v>
                </c:pt>
                <c:pt idx="65">
                  <c:v>28297</c:v>
                </c:pt>
                <c:pt idx="66">
                  <c:v>28353</c:v>
                </c:pt>
                <c:pt idx="67">
                  <c:v>28370</c:v>
                </c:pt>
                <c:pt idx="68">
                  <c:v>28412</c:v>
                </c:pt>
                <c:pt idx="69">
                  <c:v>28628</c:v>
                </c:pt>
                <c:pt idx="70">
                  <c:v>28741</c:v>
                </c:pt>
                <c:pt idx="71">
                  <c:v>28969</c:v>
                </c:pt>
                <c:pt idx="72">
                  <c:v>29074</c:v>
                </c:pt>
                <c:pt idx="73">
                  <c:v>29362</c:v>
                </c:pt>
                <c:pt idx="74">
                  <c:v>29482</c:v>
                </c:pt>
                <c:pt idx="75">
                  <c:v>29684</c:v>
                </c:pt>
                <c:pt idx="76">
                  <c:v>29843</c:v>
                </c:pt>
                <c:pt idx="77">
                  <c:v>30075</c:v>
                </c:pt>
                <c:pt idx="78">
                  <c:v>30221</c:v>
                </c:pt>
                <c:pt idx="79">
                  <c:v>30467</c:v>
                </c:pt>
                <c:pt idx="80">
                  <c:v>30845</c:v>
                </c:pt>
                <c:pt idx="81">
                  <c:v>31063</c:v>
                </c:pt>
                <c:pt idx="82">
                  <c:v>31079</c:v>
                </c:pt>
                <c:pt idx="83">
                  <c:v>31176</c:v>
                </c:pt>
                <c:pt idx="84">
                  <c:v>31192</c:v>
                </c:pt>
                <c:pt idx="85">
                  <c:v>31245</c:v>
                </c:pt>
                <c:pt idx="86">
                  <c:v>31246</c:v>
                </c:pt>
                <c:pt idx="87">
                  <c:v>31310</c:v>
                </c:pt>
                <c:pt idx="88">
                  <c:v>31433</c:v>
                </c:pt>
                <c:pt idx="89">
                  <c:v>31491</c:v>
                </c:pt>
                <c:pt idx="90">
                  <c:v>31539</c:v>
                </c:pt>
                <c:pt idx="91">
                  <c:v>31551</c:v>
                </c:pt>
                <c:pt idx="92">
                  <c:v>31607</c:v>
                </c:pt>
                <c:pt idx="93">
                  <c:v>31680</c:v>
                </c:pt>
                <c:pt idx="94">
                  <c:v>31734</c:v>
                </c:pt>
                <c:pt idx="95">
                  <c:v>31805</c:v>
                </c:pt>
                <c:pt idx="96">
                  <c:v>31854</c:v>
                </c:pt>
                <c:pt idx="97">
                  <c:v>31896</c:v>
                </c:pt>
                <c:pt idx="98">
                  <c:v>31981</c:v>
                </c:pt>
                <c:pt idx="99">
                  <c:v>32162</c:v>
                </c:pt>
                <c:pt idx="100">
                  <c:v>32331</c:v>
                </c:pt>
                <c:pt idx="101">
                  <c:v>32525</c:v>
                </c:pt>
                <c:pt idx="102">
                  <c:v>32631</c:v>
                </c:pt>
                <c:pt idx="103">
                  <c:v>32700</c:v>
                </c:pt>
                <c:pt idx="104">
                  <c:v>32889</c:v>
                </c:pt>
                <c:pt idx="105">
                  <c:v>33018</c:v>
                </c:pt>
                <c:pt idx="106">
                  <c:v>33064</c:v>
                </c:pt>
                <c:pt idx="107">
                  <c:v>33135</c:v>
                </c:pt>
                <c:pt idx="108">
                  <c:v>33241</c:v>
                </c:pt>
                <c:pt idx="109">
                  <c:v>33428</c:v>
                </c:pt>
                <c:pt idx="110">
                  <c:v>33610</c:v>
                </c:pt>
                <c:pt idx="111">
                  <c:v>33792</c:v>
                </c:pt>
                <c:pt idx="112">
                  <c:v>33988</c:v>
                </c:pt>
                <c:pt idx="113">
                  <c:v>34108</c:v>
                </c:pt>
                <c:pt idx="114">
                  <c:v>34170</c:v>
                </c:pt>
                <c:pt idx="115">
                  <c:v>34346</c:v>
                </c:pt>
                <c:pt idx="116">
                  <c:v>34528</c:v>
                </c:pt>
                <c:pt idx="117">
                  <c:v>34660</c:v>
                </c:pt>
                <c:pt idx="118">
                  <c:v>34708</c:v>
                </c:pt>
                <c:pt idx="119">
                  <c:v>34780</c:v>
                </c:pt>
                <c:pt idx="120">
                  <c:v>34808</c:v>
                </c:pt>
                <c:pt idx="121">
                  <c:v>34844</c:v>
                </c:pt>
                <c:pt idx="122">
                  <c:v>34892</c:v>
                </c:pt>
                <c:pt idx="123">
                  <c:v>34964</c:v>
                </c:pt>
                <c:pt idx="124">
                  <c:v>35005</c:v>
                </c:pt>
                <c:pt idx="125">
                  <c:v>35018</c:v>
                </c:pt>
                <c:pt idx="126">
                  <c:v>35081</c:v>
                </c:pt>
                <c:pt idx="127">
                  <c:v>35138</c:v>
                </c:pt>
                <c:pt idx="128">
                  <c:v>35145</c:v>
                </c:pt>
                <c:pt idx="129">
                  <c:v>35227</c:v>
                </c:pt>
                <c:pt idx="130">
                  <c:v>35256</c:v>
                </c:pt>
                <c:pt idx="131">
                  <c:v>35312</c:v>
                </c:pt>
                <c:pt idx="132">
                  <c:v>35382</c:v>
                </c:pt>
                <c:pt idx="133">
                  <c:v>35445</c:v>
                </c:pt>
                <c:pt idx="134">
                  <c:v>35501</c:v>
                </c:pt>
                <c:pt idx="135">
                  <c:v>35541</c:v>
                </c:pt>
                <c:pt idx="136">
                  <c:v>35633</c:v>
                </c:pt>
                <c:pt idx="137">
                  <c:v>35745</c:v>
                </c:pt>
                <c:pt idx="138">
                  <c:v>35816</c:v>
                </c:pt>
                <c:pt idx="139">
                  <c:v>35881</c:v>
                </c:pt>
                <c:pt idx="140">
                  <c:v>35991</c:v>
                </c:pt>
                <c:pt idx="141">
                  <c:v>36115</c:v>
                </c:pt>
                <c:pt idx="142">
                  <c:v>36174</c:v>
                </c:pt>
                <c:pt idx="143">
                  <c:v>36236</c:v>
                </c:pt>
                <c:pt idx="144">
                  <c:v>36299</c:v>
                </c:pt>
                <c:pt idx="145">
                  <c:v>36355</c:v>
                </c:pt>
                <c:pt idx="146">
                  <c:v>36382</c:v>
                </c:pt>
                <c:pt idx="147">
                  <c:v>36480</c:v>
                </c:pt>
                <c:pt idx="148">
                  <c:v>36544</c:v>
                </c:pt>
                <c:pt idx="149">
                  <c:v>36600</c:v>
                </c:pt>
                <c:pt idx="150">
                  <c:v>36734</c:v>
                </c:pt>
                <c:pt idx="151">
                  <c:v>36844</c:v>
                </c:pt>
                <c:pt idx="152">
                  <c:v>36908</c:v>
                </c:pt>
                <c:pt idx="153">
                  <c:v>36948</c:v>
                </c:pt>
                <c:pt idx="154">
                  <c:v>36956</c:v>
                </c:pt>
                <c:pt idx="155">
                  <c:v>37026</c:v>
                </c:pt>
                <c:pt idx="156">
                  <c:v>37081</c:v>
                </c:pt>
                <c:pt idx="157">
                  <c:v>37151</c:v>
                </c:pt>
                <c:pt idx="158">
                  <c:v>37208</c:v>
                </c:pt>
                <c:pt idx="159">
                  <c:v>37453</c:v>
                </c:pt>
                <c:pt idx="160">
                  <c:v>37574</c:v>
                </c:pt>
                <c:pt idx="161">
                  <c:v>37644</c:v>
                </c:pt>
                <c:pt idx="162">
                  <c:v>37707.569444444445</c:v>
                </c:pt>
                <c:pt idx="163">
                  <c:v>37797.638888888891</c:v>
                </c:pt>
                <c:pt idx="164">
                  <c:v>37845.615277777782</c:v>
                </c:pt>
                <c:pt idx="165">
                  <c:v>37943.491666666574</c:v>
                </c:pt>
                <c:pt idx="166">
                  <c:v>38034.675000000003</c:v>
                </c:pt>
                <c:pt idx="167">
                  <c:v>38120.604166666584</c:v>
                </c:pt>
                <c:pt idx="168">
                  <c:v>38220.680555555562</c:v>
                </c:pt>
                <c:pt idx="169">
                  <c:v>38307.592361110976</c:v>
                </c:pt>
                <c:pt idx="170">
                  <c:v>38399.545138888891</c:v>
                </c:pt>
                <c:pt idx="171">
                  <c:v>38490.556250000212</c:v>
                </c:pt>
                <c:pt idx="172">
                  <c:v>38582.644444444442</c:v>
                </c:pt>
                <c:pt idx="173">
                  <c:v>38652.000694444643</c:v>
                </c:pt>
                <c:pt idx="174">
                  <c:v>38671.570833333331</c:v>
                </c:pt>
                <c:pt idx="175">
                  <c:v>38717.618750000001</c:v>
                </c:pt>
                <c:pt idx="176">
                  <c:v>38736.51458333333</c:v>
                </c:pt>
                <c:pt idx="177">
                  <c:v>38747.61041666667</c:v>
                </c:pt>
                <c:pt idx="178">
                  <c:v>38762.585416666654</c:v>
                </c:pt>
                <c:pt idx="179">
                  <c:v>38805.714583333334</c:v>
                </c:pt>
                <c:pt idx="180">
                  <c:v>38825.495138888888</c:v>
                </c:pt>
                <c:pt idx="181">
                  <c:v>38836.510416666664</c:v>
                </c:pt>
                <c:pt idx="182">
                  <c:v>38855.627083332984</c:v>
                </c:pt>
                <c:pt idx="183">
                  <c:v>38890.704861110986</c:v>
                </c:pt>
                <c:pt idx="184">
                  <c:v>38923.665277777778</c:v>
                </c:pt>
                <c:pt idx="185">
                  <c:v>38929.704861110986</c:v>
                </c:pt>
                <c:pt idx="186">
                  <c:v>38951.574305555558</c:v>
                </c:pt>
                <c:pt idx="187">
                  <c:v>38988.395833333336</c:v>
                </c:pt>
                <c:pt idx="188">
                  <c:v>39009.53125</c:v>
                </c:pt>
                <c:pt idx="189">
                  <c:v>39035.614583333336</c:v>
                </c:pt>
                <c:pt idx="190">
                  <c:v>39080.395833333336</c:v>
                </c:pt>
                <c:pt idx="191">
                  <c:v>39105.488888889013</c:v>
                </c:pt>
                <c:pt idx="192">
                  <c:v>39106.48333333333</c:v>
                </c:pt>
                <c:pt idx="193">
                  <c:v>39127.604166666584</c:v>
                </c:pt>
                <c:pt idx="194">
                  <c:v>39196.48541666667</c:v>
                </c:pt>
                <c:pt idx="195">
                  <c:v>39196.714583333334</c:v>
                </c:pt>
                <c:pt idx="196">
                  <c:v>39218.543055555558</c:v>
                </c:pt>
                <c:pt idx="197">
                  <c:v>39251.550694444879</c:v>
                </c:pt>
                <c:pt idx="198">
                  <c:v>39289.439583333326</c:v>
                </c:pt>
                <c:pt idx="199">
                  <c:v>39301.582638889013</c:v>
                </c:pt>
                <c:pt idx="200">
                  <c:v>39309.554166666654</c:v>
                </c:pt>
                <c:pt idx="201">
                  <c:v>39354.538194444613</c:v>
                </c:pt>
                <c:pt idx="202">
                  <c:v>39379.488888889013</c:v>
                </c:pt>
                <c:pt idx="203">
                  <c:v>39386.391666666575</c:v>
                </c:pt>
                <c:pt idx="204">
                  <c:v>39476.561111110976</c:v>
                </c:pt>
                <c:pt idx="205">
                  <c:v>39497.517361110986</c:v>
                </c:pt>
                <c:pt idx="206">
                  <c:v>39554.627083332984</c:v>
                </c:pt>
                <c:pt idx="207">
                  <c:v>39589.622916666594</c:v>
                </c:pt>
                <c:pt idx="208">
                  <c:v>39652.445138888892</c:v>
                </c:pt>
                <c:pt idx="209">
                  <c:v>39685.592361110976</c:v>
                </c:pt>
                <c:pt idx="210">
                  <c:v>39743</c:v>
                </c:pt>
                <c:pt idx="211">
                  <c:v>39765.431944444441</c:v>
                </c:pt>
                <c:pt idx="212">
                  <c:v>39835</c:v>
                </c:pt>
                <c:pt idx="213">
                  <c:v>39856.357638889043</c:v>
                </c:pt>
                <c:pt idx="214">
                  <c:v>39925.54791666667</c:v>
                </c:pt>
                <c:pt idx="215">
                  <c:v>39947.368055555562</c:v>
                </c:pt>
                <c:pt idx="216">
                  <c:v>40023.520833333336</c:v>
                </c:pt>
                <c:pt idx="217">
                  <c:v>40038.357638889043</c:v>
                </c:pt>
                <c:pt idx="218">
                  <c:v>40107.526388888888</c:v>
                </c:pt>
                <c:pt idx="219">
                  <c:v>40129.354166666664</c:v>
                </c:pt>
                <c:pt idx="220">
                  <c:v>40212.52847222222</c:v>
                </c:pt>
                <c:pt idx="221">
                  <c:v>40227.399305555555</c:v>
                </c:pt>
                <c:pt idx="222">
                  <c:v>40294.642361110986</c:v>
                </c:pt>
                <c:pt idx="223">
                  <c:v>40325.384722222232</c:v>
                </c:pt>
                <c:pt idx="224">
                  <c:v>40379.634027777778</c:v>
                </c:pt>
                <c:pt idx="225">
                  <c:v>40416.381944444613</c:v>
                </c:pt>
                <c:pt idx="226">
                  <c:v>40491.619444444441</c:v>
                </c:pt>
                <c:pt idx="227">
                  <c:v>40500.394444444442</c:v>
                </c:pt>
                <c:pt idx="228">
                  <c:v>40584.399305555555</c:v>
                </c:pt>
                <c:pt idx="229">
                  <c:v>40675.359027777791</c:v>
                </c:pt>
                <c:pt idx="230">
                  <c:v>40773.358333333643</c:v>
                </c:pt>
              </c:numCache>
            </c:numRef>
          </c:xVal>
          <c:yVal>
            <c:numRef>
              <c:f>'Wekiwa&amp;Rock CondLT'!$B$2:$B$232</c:f>
              <c:numCache>
                <c:formatCode>General</c:formatCode>
                <c:ptCount val="231"/>
                <c:pt idx="0">
                  <c:v>225</c:v>
                </c:pt>
                <c:pt idx="1">
                  <c:v>224</c:v>
                </c:pt>
                <c:pt idx="4">
                  <c:v>228</c:v>
                </c:pt>
                <c:pt idx="5">
                  <c:v>231</c:v>
                </c:pt>
                <c:pt idx="6">
                  <c:v>240</c:v>
                </c:pt>
                <c:pt idx="7">
                  <c:v>244</c:v>
                </c:pt>
                <c:pt idx="8">
                  <c:v>242</c:v>
                </c:pt>
                <c:pt idx="9">
                  <c:v>220</c:v>
                </c:pt>
                <c:pt idx="12">
                  <c:v>244</c:v>
                </c:pt>
                <c:pt idx="13">
                  <c:v>240</c:v>
                </c:pt>
                <c:pt idx="14">
                  <c:v>250</c:v>
                </c:pt>
                <c:pt idx="15">
                  <c:v>192</c:v>
                </c:pt>
                <c:pt idx="16">
                  <c:v>254</c:v>
                </c:pt>
                <c:pt idx="17">
                  <c:v>242</c:v>
                </c:pt>
                <c:pt idx="18">
                  <c:v>241</c:v>
                </c:pt>
                <c:pt idx="21">
                  <c:v>247</c:v>
                </c:pt>
                <c:pt idx="24">
                  <c:v>248</c:v>
                </c:pt>
                <c:pt idx="28">
                  <c:v>250</c:v>
                </c:pt>
                <c:pt idx="32">
                  <c:v>250</c:v>
                </c:pt>
                <c:pt idx="36">
                  <c:v>260</c:v>
                </c:pt>
                <c:pt idx="39">
                  <c:v>248</c:v>
                </c:pt>
                <c:pt idx="44">
                  <c:v>258</c:v>
                </c:pt>
                <c:pt idx="47">
                  <c:v>275</c:v>
                </c:pt>
                <c:pt idx="51">
                  <c:v>270</c:v>
                </c:pt>
                <c:pt idx="54">
                  <c:v>255</c:v>
                </c:pt>
                <c:pt idx="56">
                  <c:v>269</c:v>
                </c:pt>
                <c:pt idx="59">
                  <c:v>235</c:v>
                </c:pt>
                <c:pt idx="67">
                  <c:v>260</c:v>
                </c:pt>
                <c:pt idx="79">
                  <c:v>280</c:v>
                </c:pt>
                <c:pt idx="81">
                  <c:v>269</c:v>
                </c:pt>
                <c:pt idx="82">
                  <c:v>278</c:v>
                </c:pt>
                <c:pt idx="83">
                  <c:v>273</c:v>
                </c:pt>
                <c:pt idx="84">
                  <c:v>255</c:v>
                </c:pt>
                <c:pt idx="86">
                  <c:v>286</c:v>
                </c:pt>
                <c:pt idx="87">
                  <c:v>275</c:v>
                </c:pt>
                <c:pt idx="88">
                  <c:v>274</c:v>
                </c:pt>
                <c:pt idx="89">
                  <c:v>270</c:v>
                </c:pt>
                <c:pt idx="90">
                  <c:v>283</c:v>
                </c:pt>
                <c:pt idx="91">
                  <c:v>279</c:v>
                </c:pt>
                <c:pt idx="92">
                  <c:v>253</c:v>
                </c:pt>
                <c:pt idx="93">
                  <c:v>280</c:v>
                </c:pt>
                <c:pt idx="94">
                  <c:v>248</c:v>
                </c:pt>
                <c:pt idx="95">
                  <c:v>255</c:v>
                </c:pt>
                <c:pt idx="97">
                  <c:v>290</c:v>
                </c:pt>
                <c:pt idx="102">
                  <c:v>290</c:v>
                </c:pt>
                <c:pt idx="103">
                  <c:v>292</c:v>
                </c:pt>
                <c:pt idx="104">
                  <c:v>306</c:v>
                </c:pt>
                <c:pt idx="105">
                  <c:v>299</c:v>
                </c:pt>
                <c:pt idx="107">
                  <c:v>302</c:v>
                </c:pt>
                <c:pt idx="109">
                  <c:v>323</c:v>
                </c:pt>
                <c:pt idx="110">
                  <c:v>306</c:v>
                </c:pt>
                <c:pt idx="111">
                  <c:v>311</c:v>
                </c:pt>
                <c:pt idx="112">
                  <c:v>316</c:v>
                </c:pt>
                <c:pt idx="113">
                  <c:v>301</c:v>
                </c:pt>
                <c:pt idx="114">
                  <c:v>319</c:v>
                </c:pt>
                <c:pt idx="115">
                  <c:v>341</c:v>
                </c:pt>
                <c:pt idx="116">
                  <c:v>315</c:v>
                </c:pt>
                <c:pt idx="117">
                  <c:v>311</c:v>
                </c:pt>
                <c:pt idx="118">
                  <c:v>321</c:v>
                </c:pt>
                <c:pt idx="119">
                  <c:v>324</c:v>
                </c:pt>
                <c:pt idx="121">
                  <c:v>319</c:v>
                </c:pt>
                <c:pt idx="122">
                  <c:v>326</c:v>
                </c:pt>
                <c:pt idx="123">
                  <c:v>309</c:v>
                </c:pt>
                <c:pt idx="124">
                  <c:v>327</c:v>
                </c:pt>
                <c:pt idx="125">
                  <c:v>312</c:v>
                </c:pt>
                <c:pt idx="126">
                  <c:v>306</c:v>
                </c:pt>
                <c:pt idx="128">
                  <c:v>327</c:v>
                </c:pt>
                <c:pt idx="129">
                  <c:v>324</c:v>
                </c:pt>
                <c:pt idx="130">
                  <c:v>309</c:v>
                </c:pt>
                <c:pt idx="133">
                  <c:v>306</c:v>
                </c:pt>
                <c:pt idx="134">
                  <c:v>313</c:v>
                </c:pt>
                <c:pt idx="135">
                  <c:v>319</c:v>
                </c:pt>
                <c:pt idx="144">
                  <c:v>333</c:v>
                </c:pt>
                <c:pt idx="146">
                  <c:v>330</c:v>
                </c:pt>
                <c:pt idx="153">
                  <c:v>327</c:v>
                </c:pt>
                <c:pt idx="165">
                  <c:v>330</c:v>
                </c:pt>
                <c:pt idx="166">
                  <c:v>321</c:v>
                </c:pt>
                <c:pt idx="167">
                  <c:v>331</c:v>
                </c:pt>
                <c:pt idx="168">
                  <c:v>307</c:v>
                </c:pt>
                <c:pt idx="169">
                  <c:v>340</c:v>
                </c:pt>
                <c:pt idx="170">
                  <c:v>371</c:v>
                </c:pt>
                <c:pt idx="171">
                  <c:v>292</c:v>
                </c:pt>
                <c:pt idx="172">
                  <c:v>325</c:v>
                </c:pt>
                <c:pt idx="173">
                  <c:v>341</c:v>
                </c:pt>
                <c:pt idx="174">
                  <c:v>338</c:v>
                </c:pt>
                <c:pt idx="175">
                  <c:v>337</c:v>
                </c:pt>
                <c:pt idx="176">
                  <c:v>331</c:v>
                </c:pt>
                <c:pt idx="177">
                  <c:v>353</c:v>
                </c:pt>
                <c:pt idx="178">
                  <c:v>347</c:v>
                </c:pt>
                <c:pt idx="179">
                  <c:v>354</c:v>
                </c:pt>
                <c:pt idx="180">
                  <c:v>347</c:v>
                </c:pt>
                <c:pt idx="181">
                  <c:v>332</c:v>
                </c:pt>
                <c:pt idx="182">
                  <c:v>348</c:v>
                </c:pt>
                <c:pt idx="183">
                  <c:v>287</c:v>
                </c:pt>
                <c:pt idx="184">
                  <c:v>362</c:v>
                </c:pt>
                <c:pt idx="185">
                  <c:v>337</c:v>
                </c:pt>
                <c:pt idx="186">
                  <c:v>318</c:v>
                </c:pt>
                <c:pt idx="187">
                  <c:v>345</c:v>
                </c:pt>
                <c:pt idx="188">
                  <c:v>365</c:v>
                </c:pt>
                <c:pt idx="189">
                  <c:v>333</c:v>
                </c:pt>
                <c:pt idx="190">
                  <c:v>335</c:v>
                </c:pt>
                <c:pt idx="191">
                  <c:v>327</c:v>
                </c:pt>
                <c:pt idx="192">
                  <c:v>344</c:v>
                </c:pt>
                <c:pt idx="193">
                  <c:v>326</c:v>
                </c:pt>
                <c:pt idx="194">
                  <c:v>348</c:v>
                </c:pt>
                <c:pt idx="195">
                  <c:v>326</c:v>
                </c:pt>
                <c:pt idx="196">
                  <c:v>342</c:v>
                </c:pt>
                <c:pt idx="197">
                  <c:v>335</c:v>
                </c:pt>
                <c:pt idx="198">
                  <c:v>320</c:v>
                </c:pt>
                <c:pt idx="199">
                  <c:v>331</c:v>
                </c:pt>
                <c:pt idx="200">
                  <c:v>315</c:v>
                </c:pt>
                <c:pt idx="201">
                  <c:v>263</c:v>
                </c:pt>
                <c:pt idx="202">
                  <c:v>343</c:v>
                </c:pt>
                <c:pt idx="203">
                  <c:v>332</c:v>
                </c:pt>
                <c:pt idx="204">
                  <c:v>342</c:v>
                </c:pt>
                <c:pt idx="205">
                  <c:v>340</c:v>
                </c:pt>
                <c:pt idx="206">
                  <c:v>351</c:v>
                </c:pt>
                <c:pt idx="207">
                  <c:v>340</c:v>
                </c:pt>
                <c:pt idx="209">
                  <c:v>328</c:v>
                </c:pt>
                <c:pt idx="210">
                  <c:v>325</c:v>
                </c:pt>
                <c:pt idx="211">
                  <c:v>337</c:v>
                </c:pt>
                <c:pt idx="212">
                  <c:v>350</c:v>
                </c:pt>
                <c:pt idx="213">
                  <c:v>363</c:v>
                </c:pt>
                <c:pt idx="214">
                  <c:v>343</c:v>
                </c:pt>
                <c:pt idx="215">
                  <c:v>313</c:v>
                </c:pt>
                <c:pt idx="216">
                  <c:v>349</c:v>
                </c:pt>
                <c:pt idx="217">
                  <c:v>300</c:v>
                </c:pt>
                <c:pt idx="218">
                  <c:v>341</c:v>
                </c:pt>
                <c:pt idx="219">
                  <c:v>319</c:v>
                </c:pt>
                <c:pt idx="220">
                  <c:v>356</c:v>
                </c:pt>
                <c:pt idx="221">
                  <c:v>345</c:v>
                </c:pt>
                <c:pt idx="222">
                  <c:v>353</c:v>
                </c:pt>
                <c:pt idx="223">
                  <c:v>337</c:v>
                </c:pt>
                <c:pt idx="224">
                  <c:v>352</c:v>
                </c:pt>
                <c:pt idx="225">
                  <c:v>335</c:v>
                </c:pt>
                <c:pt idx="227">
                  <c:v>338</c:v>
                </c:pt>
                <c:pt idx="228">
                  <c:v>343</c:v>
                </c:pt>
                <c:pt idx="229">
                  <c:v>339</c:v>
                </c:pt>
                <c:pt idx="230">
                  <c:v>337</c:v>
                </c:pt>
              </c:numCache>
            </c:numRef>
          </c:yVal>
        </c:ser>
        <c:ser>
          <c:idx val="1"/>
          <c:order val="1"/>
          <c:tx>
            <c:strRef>
              <c:f>'Wekiwa&amp;Rock CondLT'!$E$1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8575">
                <a:solidFill>
                  <a:srgbClr val="92D050"/>
                </a:solidFill>
                <a:prstDash val="dash"/>
              </a:ln>
            </c:spPr>
            <c:trendlineType val="power"/>
          </c:trendline>
          <c:xVal>
            <c:numRef>
              <c:f>'Wekiwa&amp;Rock CondLT'!$D$2:$D$236</c:f>
              <c:numCache>
                <c:formatCode>[$-409]d\-mmm\-yy;@</c:formatCode>
                <c:ptCount val="235"/>
                <c:pt idx="0">
                  <c:v>11359</c:v>
                </c:pt>
                <c:pt idx="1">
                  <c:v>11756</c:v>
                </c:pt>
                <c:pt idx="2">
                  <c:v>12095</c:v>
                </c:pt>
                <c:pt idx="3">
                  <c:v>13153</c:v>
                </c:pt>
                <c:pt idx="4">
                  <c:v>16595</c:v>
                </c:pt>
                <c:pt idx="5">
                  <c:v>20571</c:v>
                </c:pt>
                <c:pt idx="6">
                  <c:v>21878</c:v>
                </c:pt>
                <c:pt idx="7">
                  <c:v>22206</c:v>
                </c:pt>
                <c:pt idx="8">
                  <c:v>22292</c:v>
                </c:pt>
                <c:pt idx="9">
                  <c:v>22426</c:v>
                </c:pt>
                <c:pt idx="10">
                  <c:v>22772</c:v>
                </c:pt>
                <c:pt idx="11">
                  <c:v>22805</c:v>
                </c:pt>
                <c:pt idx="12">
                  <c:v>23216</c:v>
                </c:pt>
                <c:pt idx="13">
                  <c:v>23866</c:v>
                </c:pt>
                <c:pt idx="14">
                  <c:v>24264</c:v>
                </c:pt>
                <c:pt idx="15">
                  <c:v>24580</c:v>
                </c:pt>
                <c:pt idx="16">
                  <c:v>25122</c:v>
                </c:pt>
                <c:pt idx="17">
                  <c:v>25139</c:v>
                </c:pt>
                <c:pt idx="18">
                  <c:v>25181</c:v>
                </c:pt>
                <c:pt idx="19">
                  <c:v>25230</c:v>
                </c:pt>
                <c:pt idx="20">
                  <c:v>25272</c:v>
                </c:pt>
                <c:pt idx="21">
                  <c:v>25314</c:v>
                </c:pt>
                <c:pt idx="22">
                  <c:v>25367</c:v>
                </c:pt>
                <c:pt idx="23">
                  <c:v>25426</c:v>
                </c:pt>
                <c:pt idx="24">
                  <c:v>25475</c:v>
                </c:pt>
                <c:pt idx="25">
                  <c:v>25524</c:v>
                </c:pt>
                <c:pt idx="26">
                  <c:v>25573</c:v>
                </c:pt>
                <c:pt idx="27">
                  <c:v>25629</c:v>
                </c:pt>
                <c:pt idx="28">
                  <c:v>25703</c:v>
                </c:pt>
                <c:pt idx="29">
                  <c:v>25704</c:v>
                </c:pt>
                <c:pt idx="30">
                  <c:v>25748</c:v>
                </c:pt>
                <c:pt idx="31">
                  <c:v>25832</c:v>
                </c:pt>
                <c:pt idx="32">
                  <c:v>25876</c:v>
                </c:pt>
                <c:pt idx="33">
                  <c:v>25938</c:v>
                </c:pt>
                <c:pt idx="34">
                  <c:v>25986</c:v>
                </c:pt>
                <c:pt idx="35">
                  <c:v>26059</c:v>
                </c:pt>
                <c:pt idx="36">
                  <c:v>26095</c:v>
                </c:pt>
                <c:pt idx="37">
                  <c:v>26147</c:v>
                </c:pt>
                <c:pt idx="38">
                  <c:v>26197</c:v>
                </c:pt>
                <c:pt idx="39">
                  <c:v>26245</c:v>
                </c:pt>
                <c:pt idx="40">
                  <c:v>26304</c:v>
                </c:pt>
                <c:pt idx="41">
                  <c:v>26353</c:v>
                </c:pt>
                <c:pt idx="42">
                  <c:v>26409</c:v>
                </c:pt>
                <c:pt idx="43">
                  <c:v>26449</c:v>
                </c:pt>
                <c:pt idx="44">
                  <c:v>26498</c:v>
                </c:pt>
                <c:pt idx="45">
                  <c:v>26550</c:v>
                </c:pt>
                <c:pt idx="46">
                  <c:v>26592</c:v>
                </c:pt>
                <c:pt idx="47">
                  <c:v>26644</c:v>
                </c:pt>
                <c:pt idx="48">
                  <c:v>26694</c:v>
                </c:pt>
                <c:pt idx="49">
                  <c:v>26743</c:v>
                </c:pt>
                <c:pt idx="50">
                  <c:v>26794</c:v>
                </c:pt>
                <c:pt idx="51">
                  <c:v>26841</c:v>
                </c:pt>
                <c:pt idx="52">
                  <c:v>26886</c:v>
                </c:pt>
                <c:pt idx="53">
                  <c:v>26939</c:v>
                </c:pt>
                <c:pt idx="54">
                  <c:v>26989</c:v>
                </c:pt>
                <c:pt idx="55">
                  <c:v>27044</c:v>
                </c:pt>
                <c:pt idx="56">
                  <c:v>27048</c:v>
                </c:pt>
                <c:pt idx="57">
                  <c:v>27096</c:v>
                </c:pt>
                <c:pt idx="58">
                  <c:v>27158</c:v>
                </c:pt>
                <c:pt idx="59">
                  <c:v>27184</c:v>
                </c:pt>
                <c:pt idx="60">
                  <c:v>27207</c:v>
                </c:pt>
                <c:pt idx="61">
                  <c:v>27267</c:v>
                </c:pt>
                <c:pt idx="62">
                  <c:v>27324</c:v>
                </c:pt>
                <c:pt idx="63">
                  <c:v>27374</c:v>
                </c:pt>
                <c:pt idx="64">
                  <c:v>27430</c:v>
                </c:pt>
                <c:pt idx="65">
                  <c:v>27480</c:v>
                </c:pt>
                <c:pt idx="66">
                  <c:v>27556</c:v>
                </c:pt>
                <c:pt idx="67">
                  <c:v>27621</c:v>
                </c:pt>
                <c:pt idx="68">
                  <c:v>27673</c:v>
                </c:pt>
                <c:pt idx="69">
                  <c:v>27724</c:v>
                </c:pt>
                <c:pt idx="70">
                  <c:v>27786</c:v>
                </c:pt>
                <c:pt idx="71">
                  <c:v>27843</c:v>
                </c:pt>
                <c:pt idx="72">
                  <c:v>27900</c:v>
                </c:pt>
                <c:pt idx="73">
                  <c:v>27942</c:v>
                </c:pt>
                <c:pt idx="74">
                  <c:v>28005</c:v>
                </c:pt>
                <c:pt idx="75">
                  <c:v>28066</c:v>
                </c:pt>
                <c:pt idx="76">
                  <c:v>28129</c:v>
                </c:pt>
                <c:pt idx="77">
                  <c:v>28185</c:v>
                </c:pt>
                <c:pt idx="78">
                  <c:v>28241</c:v>
                </c:pt>
                <c:pt idx="79">
                  <c:v>28297</c:v>
                </c:pt>
                <c:pt idx="80">
                  <c:v>28353</c:v>
                </c:pt>
                <c:pt idx="81">
                  <c:v>28412</c:v>
                </c:pt>
                <c:pt idx="82">
                  <c:v>28629</c:v>
                </c:pt>
                <c:pt idx="83">
                  <c:v>28739</c:v>
                </c:pt>
                <c:pt idx="84">
                  <c:v>28968</c:v>
                </c:pt>
                <c:pt idx="85">
                  <c:v>29075</c:v>
                </c:pt>
                <c:pt idx="86">
                  <c:v>29363</c:v>
                </c:pt>
                <c:pt idx="87">
                  <c:v>29483</c:v>
                </c:pt>
                <c:pt idx="88">
                  <c:v>29684</c:v>
                </c:pt>
                <c:pt idx="89">
                  <c:v>29843</c:v>
                </c:pt>
                <c:pt idx="90">
                  <c:v>30076</c:v>
                </c:pt>
                <c:pt idx="91">
                  <c:v>30222</c:v>
                </c:pt>
                <c:pt idx="92">
                  <c:v>30467</c:v>
                </c:pt>
                <c:pt idx="93">
                  <c:v>30845</c:v>
                </c:pt>
                <c:pt idx="94">
                  <c:v>31176</c:v>
                </c:pt>
                <c:pt idx="95">
                  <c:v>31192</c:v>
                </c:pt>
                <c:pt idx="96">
                  <c:v>31245</c:v>
                </c:pt>
                <c:pt idx="97">
                  <c:v>31308</c:v>
                </c:pt>
                <c:pt idx="98">
                  <c:v>31492</c:v>
                </c:pt>
                <c:pt idx="99">
                  <c:v>31539</c:v>
                </c:pt>
                <c:pt idx="100">
                  <c:v>31609</c:v>
                </c:pt>
                <c:pt idx="101">
                  <c:v>31680</c:v>
                </c:pt>
                <c:pt idx="102">
                  <c:v>31734</c:v>
                </c:pt>
                <c:pt idx="103">
                  <c:v>31805</c:v>
                </c:pt>
                <c:pt idx="104">
                  <c:v>31854</c:v>
                </c:pt>
                <c:pt idx="105">
                  <c:v>31896</c:v>
                </c:pt>
                <c:pt idx="106">
                  <c:v>31972</c:v>
                </c:pt>
                <c:pt idx="107">
                  <c:v>32162</c:v>
                </c:pt>
                <c:pt idx="108">
                  <c:v>32335</c:v>
                </c:pt>
                <c:pt idx="109">
                  <c:v>32525</c:v>
                </c:pt>
                <c:pt idx="110">
                  <c:v>32631</c:v>
                </c:pt>
                <c:pt idx="111">
                  <c:v>32700</c:v>
                </c:pt>
                <c:pt idx="112">
                  <c:v>32770</c:v>
                </c:pt>
                <c:pt idx="113">
                  <c:v>32889</c:v>
                </c:pt>
                <c:pt idx="114">
                  <c:v>33018</c:v>
                </c:pt>
                <c:pt idx="115">
                  <c:v>33064</c:v>
                </c:pt>
                <c:pt idx="116">
                  <c:v>33135</c:v>
                </c:pt>
                <c:pt idx="117">
                  <c:v>33241</c:v>
                </c:pt>
                <c:pt idx="118">
                  <c:v>33429</c:v>
                </c:pt>
                <c:pt idx="119">
                  <c:v>33610</c:v>
                </c:pt>
                <c:pt idx="120">
                  <c:v>33792</c:v>
                </c:pt>
                <c:pt idx="121">
                  <c:v>33988</c:v>
                </c:pt>
                <c:pt idx="122">
                  <c:v>34109</c:v>
                </c:pt>
                <c:pt idx="123">
                  <c:v>34170</c:v>
                </c:pt>
                <c:pt idx="124">
                  <c:v>34346</c:v>
                </c:pt>
                <c:pt idx="125">
                  <c:v>34528</c:v>
                </c:pt>
                <c:pt idx="126">
                  <c:v>34660</c:v>
                </c:pt>
                <c:pt idx="127">
                  <c:v>34708</c:v>
                </c:pt>
                <c:pt idx="128">
                  <c:v>34780</c:v>
                </c:pt>
                <c:pt idx="129">
                  <c:v>34844</c:v>
                </c:pt>
                <c:pt idx="130">
                  <c:v>34856</c:v>
                </c:pt>
                <c:pt idx="131">
                  <c:v>34892</c:v>
                </c:pt>
                <c:pt idx="132">
                  <c:v>35005</c:v>
                </c:pt>
                <c:pt idx="133">
                  <c:v>35018</c:v>
                </c:pt>
                <c:pt idx="134">
                  <c:v>35081</c:v>
                </c:pt>
                <c:pt idx="135">
                  <c:v>35145</c:v>
                </c:pt>
                <c:pt idx="136">
                  <c:v>35227</c:v>
                </c:pt>
                <c:pt idx="137">
                  <c:v>35256</c:v>
                </c:pt>
                <c:pt idx="138">
                  <c:v>35257</c:v>
                </c:pt>
                <c:pt idx="139">
                  <c:v>35382</c:v>
                </c:pt>
                <c:pt idx="140">
                  <c:v>35445</c:v>
                </c:pt>
                <c:pt idx="141">
                  <c:v>35501</c:v>
                </c:pt>
                <c:pt idx="142">
                  <c:v>35541</c:v>
                </c:pt>
                <c:pt idx="143">
                  <c:v>35633</c:v>
                </c:pt>
                <c:pt idx="144">
                  <c:v>35745</c:v>
                </c:pt>
                <c:pt idx="145">
                  <c:v>35816</c:v>
                </c:pt>
                <c:pt idx="146">
                  <c:v>35881</c:v>
                </c:pt>
                <c:pt idx="147">
                  <c:v>35991</c:v>
                </c:pt>
                <c:pt idx="148">
                  <c:v>36115</c:v>
                </c:pt>
                <c:pt idx="149">
                  <c:v>36174</c:v>
                </c:pt>
                <c:pt idx="150">
                  <c:v>36236</c:v>
                </c:pt>
                <c:pt idx="151">
                  <c:v>36299</c:v>
                </c:pt>
                <c:pt idx="152">
                  <c:v>36355</c:v>
                </c:pt>
                <c:pt idx="153">
                  <c:v>36388</c:v>
                </c:pt>
                <c:pt idx="154">
                  <c:v>36480</c:v>
                </c:pt>
                <c:pt idx="155">
                  <c:v>36544</c:v>
                </c:pt>
                <c:pt idx="156">
                  <c:v>36600</c:v>
                </c:pt>
                <c:pt idx="157">
                  <c:v>36734</c:v>
                </c:pt>
                <c:pt idx="158">
                  <c:v>36844</c:v>
                </c:pt>
                <c:pt idx="159">
                  <c:v>36908</c:v>
                </c:pt>
                <c:pt idx="160">
                  <c:v>36949</c:v>
                </c:pt>
                <c:pt idx="161">
                  <c:v>36956</c:v>
                </c:pt>
                <c:pt idx="162">
                  <c:v>37026</c:v>
                </c:pt>
                <c:pt idx="163">
                  <c:v>37082</c:v>
                </c:pt>
                <c:pt idx="164">
                  <c:v>37151</c:v>
                </c:pt>
                <c:pt idx="165">
                  <c:v>37208</c:v>
                </c:pt>
                <c:pt idx="166">
                  <c:v>37453</c:v>
                </c:pt>
                <c:pt idx="167">
                  <c:v>37707.583333333336</c:v>
                </c:pt>
                <c:pt idx="168">
                  <c:v>37797.659722222204</c:v>
                </c:pt>
                <c:pt idx="169">
                  <c:v>37845.503472222204</c:v>
                </c:pt>
                <c:pt idx="170">
                  <c:v>37943.510416666664</c:v>
                </c:pt>
                <c:pt idx="171">
                  <c:v>38034.731944444444</c:v>
                </c:pt>
                <c:pt idx="172">
                  <c:v>38120.624999999993</c:v>
                </c:pt>
                <c:pt idx="173">
                  <c:v>38307.607638888891</c:v>
                </c:pt>
                <c:pt idx="174">
                  <c:v>38399.561111110976</c:v>
                </c:pt>
                <c:pt idx="175">
                  <c:v>38490.572222222232</c:v>
                </c:pt>
                <c:pt idx="176">
                  <c:v>38582.679166666574</c:v>
                </c:pt>
                <c:pt idx="177">
                  <c:v>38652.000694444643</c:v>
                </c:pt>
                <c:pt idx="178">
                  <c:v>38671.586111111108</c:v>
                </c:pt>
                <c:pt idx="179">
                  <c:v>38717.645833333336</c:v>
                </c:pt>
                <c:pt idx="180">
                  <c:v>38736.627777777576</c:v>
                </c:pt>
                <c:pt idx="181">
                  <c:v>38747.667361110733</c:v>
                </c:pt>
                <c:pt idx="182">
                  <c:v>38762.601388888885</c:v>
                </c:pt>
                <c:pt idx="183">
                  <c:v>38805.673611110986</c:v>
                </c:pt>
                <c:pt idx="184">
                  <c:v>38825.609722222194</c:v>
                </c:pt>
                <c:pt idx="185">
                  <c:v>38836.543055555558</c:v>
                </c:pt>
                <c:pt idx="186">
                  <c:v>38855.609027777777</c:v>
                </c:pt>
                <c:pt idx="187">
                  <c:v>38890.723611110974</c:v>
                </c:pt>
                <c:pt idx="188">
                  <c:v>38923.606250000012</c:v>
                </c:pt>
                <c:pt idx="189">
                  <c:v>38929.725694444445</c:v>
                </c:pt>
                <c:pt idx="190">
                  <c:v>38951.611111110986</c:v>
                </c:pt>
                <c:pt idx="191">
                  <c:v>38988.415277777793</c:v>
                </c:pt>
                <c:pt idx="192">
                  <c:v>39009.548611111109</c:v>
                </c:pt>
                <c:pt idx="193">
                  <c:v>39035.632638888892</c:v>
                </c:pt>
                <c:pt idx="194">
                  <c:v>39080.395833333336</c:v>
                </c:pt>
                <c:pt idx="195">
                  <c:v>39105.560416666594</c:v>
                </c:pt>
                <c:pt idx="196">
                  <c:v>39106.579166666575</c:v>
                </c:pt>
                <c:pt idx="197">
                  <c:v>39127.590277777781</c:v>
                </c:pt>
                <c:pt idx="198">
                  <c:v>39196.568055555559</c:v>
                </c:pt>
                <c:pt idx="199">
                  <c:v>39196.694444444445</c:v>
                </c:pt>
                <c:pt idx="200">
                  <c:v>39218.560416666594</c:v>
                </c:pt>
                <c:pt idx="201">
                  <c:v>39251.650694444827</c:v>
                </c:pt>
                <c:pt idx="202">
                  <c:v>39289.489583333336</c:v>
                </c:pt>
                <c:pt idx="203">
                  <c:v>39301.677777777775</c:v>
                </c:pt>
                <c:pt idx="204">
                  <c:v>39309.571527777778</c:v>
                </c:pt>
                <c:pt idx="205">
                  <c:v>39354.559027777781</c:v>
                </c:pt>
                <c:pt idx="206">
                  <c:v>39379.54583333333</c:v>
                </c:pt>
                <c:pt idx="207">
                  <c:v>39386.418055555601</c:v>
                </c:pt>
                <c:pt idx="208">
                  <c:v>39476.637499999997</c:v>
                </c:pt>
                <c:pt idx="209">
                  <c:v>39497.531944444447</c:v>
                </c:pt>
                <c:pt idx="210">
                  <c:v>39554.538194444613</c:v>
                </c:pt>
                <c:pt idx="211">
                  <c:v>39589.675694444442</c:v>
                </c:pt>
                <c:pt idx="212">
                  <c:v>39652.501388888886</c:v>
                </c:pt>
                <c:pt idx="213">
                  <c:v>39685.612500000003</c:v>
                </c:pt>
                <c:pt idx="214">
                  <c:v>39743</c:v>
                </c:pt>
                <c:pt idx="215">
                  <c:v>39765.461805555555</c:v>
                </c:pt>
                <c:pt idx="216">
                  <c:v>39835</c:v>
                </c:pt>
                <c:pt idx="217">
                  <c:v>39856.382638889212</c:v>
                </c:pt>
                <c:pt idx="218">
                  <c:v>39925.602083333324</c:v>
                </c:pt>
                <c:pt idx="219">
                  <c:v>39947.392361110986</c:v>
                </c:pt>
                <c:pt idx="220">
                  <c:v>40023.56527777778</c:v>
                </c:pt>
                <c:pt idx="221">
                  <c:v>40038.381944444613</c:v>
                </c:pt>
                <c:pt idx="222">
                  <c:v>40107.580555555563</c:v>
                </c:pt>
                <c:pt idx="223">
                  <c:v>40129.368055555562</c:v>
                </c:pt>
                <c:pt idx="224">
                  <c:v>40212.581250000003</c:v>
                </c:pt>
                <c:pt idx="225">
                  <c:v>40227.427083333176</c:v>
                </c:pt>
                <c:pt idx="226">
                  <c:v>40294.579166666575</c:v>
                </c:pt>
                <c:pt idx="227">
                  <c:v>40325.414583333331</c:v>
                </c:pt>
                <c:pt idx="228">
                  <c:v>40380.6875</c:v>
                </c:pt>
                <c:pt idx="229">
                  <c:v>40416.399305555555</c:v>
                </c:pt>
                <c:pt idx="230">
                  <c:v>40491.65902777778</c:v>
                </c:pt>
                <c:pt idx="231">
                  <c:v>40500.42083333333</c:v>
                </c:pt>
                <c:pt idx="232">
                  <c:v>40584.423611110986</c:v>
                </c:pt>
                <c:pt idx="233">
                  <c:v>40675.388888889043</c:v>
                </c:pt>
                <c:pt idx="234">
                  <c:v>40773.4</c:v>
                </c:pt>
              </c:numCache>
            </c:numRef>
          </c:xVal>
          <c:yVal>
            <c:numRef>
              <c:f>'Wekiwa&amp;Rock CondLT'!$E$2:$E$236</c:f>
              <c:numCache>
                <c:formatCode>General</c:formatCode>
                <c:ptCount val="235"/>
                <c:pt idx="5">
                  <c:v>215</c:v>
                </c:pt>
                <c:pt idx="7">
                  <c:v>219</c:v>
                </c:pt>
                <c:pt idx="8">
                  <c:v>212</c:v>
                </c:pt>
                <c:pt idx="9">
                  <c:v>218</c:v>
                </c:pt>
                <c:pt idx="10">
                  <c:v>215</c:v>
                </c:pt>
                <c:pt idx="11">
                  <c:v>221</c:v>
                </c:pt>
                <c:pt idx="12">
                  <c:v>223</c:v>
                </c:pt>
                <c:pt idx="16">
                  <c:v>221</c:v>
                </c:pt>
                <c:pt idx="17">
                  <c:v>240</c:v>
                </c:pt>
                <c:pt idx="18">
                  <c:v>210</c:v>
                </c:pt>
                <c:pt idx="19">
                  <c:v>224</c:v>
                </c:pt>
                <c:pt idx="20">
                  <c:v>230</c:v>
                </c:pt>
                <c:pt idx="21">
                  <c:v>215</c:v>
                </c:pt>
                <c:pt idx="22">
                  <c:v>230</c:v>
                </c:pt>
                <c:pt idx="23">
                  <c:v>231</c:v>
                </c:pt>
                <c:pt idx="24">
                  <c:v>230</c:v>
                </c:pt>
                <c:pt idx="25">
                  <c:v>224</c:v>
                </c:pt>
                <c:pt idx="29">
                  <c:v>220</c:v>
                </c:pt>
                <c:pt idx="31">
                  <c:v>228</c:v>
                </c:pt>
                <c:pt idx="35">
                  <c:v>226</c:v>
                </c:pt>
                <c:pt idx="39">
                  <c:v>240</c:v>
                </c:pt>
                <c:pt idx="42">
                  <c:v>230</c:v>
                </c:pt>
                <c:pt idx="45">
                  <c:v>238</c:v>
                </c:pt>
                <c:pt idx="53">
                  <c:v>280</c:v>
                </c:pt>
                <c:pt idx="58">
                  <c:v>258</c:v>
                </c:pt>
                <c:pt idx="66">
                  <c:v>250</c:v>
                </c:pt>
                <c:pt idx="69">
                  <c:v>231</c:v>
                </c:pt>
                <c:pt idx="70">
                  <c:v>255</c:v>
                </c:pt>
                <c:pt idx="72">
                  <c:v>289</c:v>
                </c:pt>
                <c:pt idx="73">
                  <c:v>251</c:v>
                </c:pt>
                <c:pt idx="74">
                  <c:v>272</c:v>
                </c:pt>
                <c:pt idx="92">
                  <c:v>250</c:v>
                </c:pt>
                <c:pt idx="94">
                  <c:v>246</c:v>
                </c:pt>
                <c:pt idx="95">
                  <c:v>232</c:v>
                </c:pt>
                <c:pt idx="97">
                  <c:v>270</c:v>
                </c:pt>
                <c:pt idx="98">
                  <c:v>231</c:v>
                </c:pt>
                <c:pt idx="99">
                  <c:v>240</c:v>
                </c:pt>
                <c:pt idx="100">
                  <c:v>215</c:v>
                </c:pt>
                <c:pt idx="101">
                  <c:v>250</c:v>
                </c:pt>
                <c:pt idx="102">
                  <c:v>220</c:v>
                </c:pt>
                <c:pt idx="103">
                  <c:v>232</c:v>
                </c:pt>
                <c:pt idx="105">
                  <c:v>248</c:v>
                </c:pt>
                <c:pt idx="110">
                  <c:v>250</c:v>
                </c:pt>
                <c:pt idx="111">
                  <c:v>248</c:v>
                </c:pt>
                <c:pt idx="112">
                  <c:v>240</c:v>
                </c:pt>
                <c:pt idx="114">
                  <c:v>254</c:v>
                </c:pt>
                <c:pt idx="115">
                  <c:v>270</c:v>
                </c:pt>
                <c:pt idx="116">
                  <c:v>256</c:v>
                </c:pt>
                <c:pt idx="118">
                  <c:v>356</c:v>
                </c:pt>
                <c:pt idx="119">
                  <c:v>255</c:v>
                </c:pt>
                <c:pt idx="120">
                  <c:v>261</c:v>
                </c:pt>
                <c:pt idx="121">
                  <c:v>264</c:v>
                </c:pt>
                <c:pt idx="122">
                  <c:v>252</c:v>
                </c:pt>
                <c:pt idx="123">
                  <c:v>259</c:v>
                </c:pt>
                <c:pt idx="124">
                  <c:v>280</c:v>
                </c:pt>
                <c:pt idx="125">
                  <c:v>300</c:v>
                </c:pt>
                <c:pt idx="126">
                  <c:v>262</c:v>
                </c:pt>
                <c:pt idx="127">
                  <c:v>260</c:v>
                </c:pt>
                <c:pt idx="128">
                  <c:v>257</c:v>
                </c:pt>
                <c:pt idx="129">
                  <c:v>250</c:v>
                </c:pt>
                <c:pt idx="130">
                  <c:v>238</c:v>
                </c:pt>
                <c:pt idx="131">
                  <c:v>256</c:v>
                </c:pt>
                <c:pt idx="132">
                  <c:v>251</c:v>
                </c:pt>
                <c:pt idx="133">
                  <c:v>248</c:v>
                </c:pt>
                <c:pt idx="134">
                  <c:v>245</c:v>
                </c:pt>
                <c:pt idx="135">
                  <c:v>259</c:v>
                </c:pt>
                <c:pt idx="136">
                  <c:v>250</c:v>
                </c:pt>
                <c:pt idx="138">
                  <c:v>251</c:v>
                </c:pt>
                <c:pt idx="140">
                  <c:v>242</c:v>
                </c:pt>
                <c:pt idx="141">
                  <c:v>248</c:v>
                </c:pt>
                <c:pt idx="142">
                  <c:v>254</c:v>
                </c:pt>
                <c:pt idx="151">
                  <c:v>256</c:v>
                </c:pt>
                <c:pt idx="153">
                  <c:v>257</c:v>
                </c:pt>
                <c:pt idx="160">
                  <c:v>255</c:v>
                </c:pt>
                <c:pt idx="170">
                  <c:v>250</c:v>
                </c:pt>
                <c:pt idx="171">
                  <c:v>244</c:v>
                </c:pt>
                <c:pt idx="172">
                  <c:v>248</c:v>
                </c:pt>
                <c:pt idx="173">
                  <c:v>256</c:v>
                </c:pt>
                <c:pt idx="174">
                  <c:v>286</c:v>
                </c:pt>
                <c:pt idx="175">
                  <c:v>234</c:v>
                </c:pt>
                <c:pt idx="176">
                  <c:v>245</c:v>
                </c:pt>
                <c:pt idx="177">
                  <c:v>259</c:v>
                </c:pt>
                <c:pt idx="178">
                  <c:v>253</c:v>
                </c:pt>
                <c:pt idx="179">
                  <c:v>252</c:v>
                </c:pt>
                <c:pt idx="180">
                  <c:v>248</c:v>
                </c:pt>
                <c:pt idx="181">
                  <c:v>261</c:v>
                </c:pt>
                <c:pt idx="182">
                  <c:v>262</c:v>
                </c:pt>
                <c:pt idx="183">
                  <c:v>265</c:v>
                </c:pt>
                <c:pt idx="184">
                  <c:v>261</c:v>
                </c:pt>
                <c:pt idx="185">
                  <c:v>249</c:v>
                </c:pt>
                <c:pt idx="186">
                  <c:v>262</c:v>
                </c:pt>
                <c:pt idx="187">
                  <c:v>221</c:v>
                </c:pt>
                <c:pt idx="188">
                  <c:v>276</c:v>
                </c:pt>
                <c:pt idx="189">
                  <c:v>255</c:v>
                </c:pt>
                <c:pt idx="190">
                  <c:v>240</c:v>
                </c:pt>
                <c:pt idx="191">
                  <c:v>262</c:v>
                </c:pt>
                <c:pt idx="192">
                  <c:v>279</c:v>
                </c:pt>
                <c:pt idx="193">
                  <c:v>252</c:v>
                </c:pt>
                <c:pt idx="194">
                  <c:v>256</c:v>
                </c:pt>
                <c:pt idx="195">
                  <c:v>251</c:v>
                </c:pt>
                <c:pt idx="196">
                  <c:v>265</c:v>
                </c:pt>
                <c:pt idx="197">
                  <c:v>250</c:v>
                </c:pt>
                <c:pt idx="198">
                  <c:v>268</c:v>
                </c:pt>
                <c:pt idx="199">
                  <c:v>255</c:v>
                </c:pt>
                <c:pt idx="200">
                  <c:v>260</c:v>
                </c:pt>
                <c:pt idx="201">
                  <c:v>250</c:v>
                </c:pt>
                <c:pt idx="202">
                  <c:v>250</c:v>
                </c:pt>
                <c:pt idx="203">
                  <c:v>255</c:v>
                </c:pt>
                <c:pt idx="204">
                  <c:v>244</c:v>
                </c:pt>
                <c:pt idx="205">
                  <c:v>342</c:v>
                </c:pt>
                <c:pt idx="206">
                  <c:v>262</c:v>
                </c:pt>
                <c:pt idx="207">
                  <c:v>260</c:v>
                </c:pt>
                <c:pt idx="208">
                  <c:v>263</c:v>
                </c:pt>
                <c:pt idx="209">
                  <c:v>263</c:v>
                </c:pt>
                <c:pt idx="210">
                  <c:v>269</c:v>
                </c:pt>
                <c:pt idx="211">
                  <c:v>260</c:v>
                </c:pt>
                <c:pt idx="213">
                  <c:v>269</c:v>
                </c:pt>
                <c:pt idx="214">
                  <c:v>248</c:v>
                </c:pt>
                <c:pt idx="215">
                  <c:v>258</c:v>
                </c:pt>
                <c:pt idx="216">
                  <c:v>262</c:v>
                </c:pt>
                <c:pt idx="217">
                  <c:v>282</c:v>
                </c:pt>
                <c:pt idx="218">
                  <c:v>262</c:v>
                </c:pt>
                <c:pt idx="219">
                  <c:v>245</c:v>
                </c:pt>
                <c:pt idx="220">
                  <c:v>263</c:v>
                </c:pt>
                <c:pt idx="221">
                  <c:v>228</c:v>
                </c:pt>
                <c:pt idx="222">
                  <c:v>258</c:v>
                </c:pt>
                <c:pt idx="223">
                  <c:v>244</c:v>
                </c:pt>
                <c:pt idx="224">
                  <c:v>272</c:v>
                </c:pt>
                <c:pt idx="225">
                  <c:v>256</c:v>
                </c:pt>
                <c:pt idx="226">
                  <c:v>266</c:v>
                </c:pt>
                <c:pt idx="227">
                  <c:v>253</c:v>
                </c:pt>
                <c:pt idx="228">
                  <c:v>267</c:v>
                </c:pt>
                <c:pt idx="229">
                  <c:v>252</c:v>
                </c:pt>
                <c:pt idx="231">
                  <c:v>255</c:v>
                </c:pt>
                <c:pt idx="232">
                  <c:v>258</c:v>
                </c:pt>
                <c:pt idx="233">
                  <c:v>257</c:v>
                </c:pt>
                <c:pt idx="234">
                  <c:v>257</c:v>
                </c:pt>
              </c:numCache>
            </c:numRef>
          </c:yVal>
        </c:ser>
        <c:axId val="174451328"/>
        <c:axId val="174530944"/>
      </c:scatterChart>
      <c:valAx>
        <c:axId val="174451328"/>
        <c:scaling>
          <c:orientation val="minMax"/>
          <c:max val="42000"/>
          <c:min val="6000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1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530944"/>
        <c:crosses val="autoZero"/>
        <c:crossBetween val="midCat"/>
        <c:majorUnit val="3000"/>
      </c:valAx>
      <c:valAx>
        <c:axId val="17453094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Lab Conductivity  as  umhos/cm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451328"/>
        <c:crosses val="autoZero"/>
        <c:crossBetween val="midCat"/>
      </c:valAx>
    </c:plotArea>
    <c:legend>
      <c:legendPos val="t"/>
      <c:legendEntry>
        <c:idx val="2"/>
        <c:delete val="1"/>
      </c:legendEntry>
      <c:legendEntry>
        <c:idx val="3"/>
        <c:delete val="1"/>
      </c:legendEntry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Sheet1!$AE$1</c:f>
              <c:strCache>
                <c:ptCount val="1"/>
                <c:pt idx="0">
                  <c:v>% Vegetated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dPt>
            <c:idx val="4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Pt>
            <c:idx val="7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cat>
            <c:strRef>
              <c:f>Sheet1!$AD$2:$AD$9</c:f>
              <c:strCache>
                <c:ptCount val="8"/>
                <c:pt idx="0">
                  <c:v>Alexander Spring Creek</c:v>
                </c:pt>
                <c:pt idx="1">
                  <c:v>Juniper Creek</c:v>
                </c:pt>
                <c:pt idx="2">
                  <c:v>Ichetucknee River</c:v>
                </c:pt>
                <c:pt idx="3">
                  <c:v>Rainbow River</c:v>
                </c:pt>
                <c:pt idx="4">
                  <c:v>Rock Springs Run</c:v>
                </c:pt>
                <c:pt idx="5">
                  <c:v>Silver Glen Run 2003</c:v>
                </c:pt>
                <c:pt idx="6">
                  <c:v>Silver Glen Run 2008</c:v>
                </c:pt>
                <c:pt idx="7">
                  <c:v>Wekiva River</c:v>
                </c:pt>
              </c:strCache>
            </c:strRef>
          </c:cat>
          <c:val>
            <c:numRef>
              <c:f>Sheet1!$AE$2:$AE$9</c:f>
              <c:numCache>
                <c:formatCode>General</c:formatCode>
                <c:ptCount val="8"/>
                <c:pt idx="0">
                  <c:v>57</c:v>
                </c:pt>
                <c:pt idx="1">
                  <c:v>35</c:v>
                </c:pt>
                <c:pt idx="2">
                  <c:v>78</c:v>
                </c:pt>
                <c:pt idx="3">
                  <c:v>95</c:v>
                </c:pt>
                <c:pt idx="4">
                  <c:v>8</c:v>
                </c:pt>
                <c:pt idx="5">
                  <c:v>69</c:v>
                </c:pt>
                <c:pt idx="6">
                  <c:v>61</c:v>
                </c:pt>
                <c:pt idx="7">
                  <c:v>47</c:v>
                </c:pt>
              </c:numCache>
            </c:numRef>
          </c:val>
        </c:ser>
        <c:axId val="174574208"/>
        <c:axId val="174666112"/>
      </c:barChart>
      <c:catAx>
        <c:axId val="174574208"/>
        <c:scaling>
          <c:orientation val="minMax"/>
        </c:scaling>
        <c:axPos val="b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666112"/>
        <c:crosses val="autoZero"/>
        <c:auto val="1"/>
        <c:lblAlgn val="ctr"/>
        <c:lblOffset val="100"/>
      </c:catAx>
      <c:valAx>
        <c:axId val="17466611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r>
                  <a:rPr lang="en-US" sz="1200">
                    <a:latin typeface="Arial" pitchFamily="34" charset="0"/>
                    <a:cs typeface="Arial" pitchFamily="34" charset="0"/>
                  </a:rPr>
                  <a:t>% Stream Bottom Vegetated</a:t>
                </a:r>
              </a:p>
            </c:rich>
          </c:tx>
          <c:layout/>
        </c:title>
        <c:numFmt formatCode="General" sourceLinked="1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4574208"/>
        <c:crosses val="autoZero"/>
        <c:crossBetween val="between"/>
      </c:valAx>
    </c:plotArea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scatterChart>
        <c:scatterStyle val="lineMarker"/>
        <c:ser>
          <c:idx val="0"/>
          <c:order val="0"/>
          <c:tx>
            <c:strRef>
              <c:f>'Wekiwa&amp;Rock NOx5yr'!$B$1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'Wekiwa&amp;Rock NOx5yr'!$A$2:$A$55</c:f>
              <c:numCache>
                <c:formatCode>[$-409]d\-mmm\-yyyy;@</c:formatCode>
                <c:ptCount val="54"/>
                <c:pt idx="0">
                  <c:v>38747.61041666667</c:v>
                </c:pt>
                <c:pt idx="1">
                  <c:v>38762.585416666654</c:v>
                </c:pt>
                <c:pt idx="2">
                  <c:v>38805.714583333334</c:v>
                </c:pt>
                <c:pt idx="3">
                  <c:v>38825.495138888888</c:v>
                </c:pt>
                <c:pt idx="4">
                  <c:v>38836.510416666664</c:v>
                </c:pt>
                <c:pt idx="5">
                  <c:v>38855.627083332984</c:v>
                </c:pt>
                <c:pt idx="6">
                  <c:v>38890.704861110986</c:v>
                </c:pt>
                <c:pt idx="7">
                  <c:v>38923.665277777778</c:v>
                </c:pt>
                <c:pt idx="8">
                  <c:v>38929.704861110986</c:v>
                </c:pt>
                <c:pt idx="9">
                  <c:v>38951.574305555558</c:v>
                </c:pt>
                <c:pt idx="10">
                  <c:v>38988.395833333336</c:v>
                </c:pt>
                <c:pt idx="11">
                  <c:v>39009.53125</c:v>
                </c:pt>
                <c:pt idx="12">
                  <c:v>39035.614583333336</c:v>
                </c:pt>
                <c:pt idx="13">
                  <c:v>39080.395833333336</c:v>
                </c:pt>
                <c:pt idx="14">
                  <c:v>39105.488888889013</c:v>
                </c:pt>
                <c:pt idx="15">
                  <c:v>39106.48333333333</c:v>
                </c:pt>
                <c:pt idx="16">
                  <c:v>39127.604166666584</c:v>
                </c:pt>
                <c:pt idx="17">
                  <c:v>39196.48541666667</c:v>
                </c:pt>
                <c:pt idx="18">
                  <c:v>39196.714583333334</c:v>
                </c:pt>
                <c:pt idx="19">
                  <c:v>39218.543055555558</c:v>
                </c:pt>
                <c:pt idx="20">
                  <c:v>39251.550694444893</c:v>
                </c:pt>
                <c:pt idx="21">
                  <c:v>39289.439583333326</c:v>
                </c:pt>
                <c:pt idx="22">
                  <c:v>39301.582638889013</c:v>
                </c:pt>
                <c:pt idx="23">
                  <c:v>39309.554166666654</c:v>
                </c:pt>
                <c:pt idx="24">
                  <c:v>39354.538194444613</c:v>
                </c:pt>
                <c:pt idx="25">
                  <c:v>39379.488888889013</c:v>
                </c:pt>
                <c:pt idx="26">
                  <c:v>39386.391666666575</c:v>
                </c:pt>
                <c:pt idx="27">
                  <c:v>39476.561111110976</c:v>
                </c:pt>
                <c:pt idx="28">
                  <c:v>39497.517361110986</c:v>
                </c:pt>
                <c:pt idx="29">
                  <c:v>39554.627083332984</c:v>
                </c:pt>
                <c:pt idx="30">
                  <c:v>39589.622916666594</c:v>
                </c:pt>
                <c:pt idx="31">
                  <c:v>39652.445138888892</c:v>
                </c:pt>
                <c:pt idx="32">
                  <c:v>39685.592361110976</c:v>
                </c:pt>
                <c:pt idx="33">
                  <c:v>39743</c:v>
                </c:pt>
                <c:pt idx="34">
                  <c:v>39765.431944444441</c:v>
                </c:pt>
                <c:pt idx="35">
                  <c:v>39835</c:v>
                </c:pt>
                <c:pt idx="36">
                  <c:v>39856.357638889043</c:v>
                </c:pt>
                <c:pt idx="37">
                  <c:v>39925.54791666667</c:v>
                </c:pt>
                <c:pt idx="38">
                  <c:v>39947.368055555562</c:v>
                </c:pt>
                <c:pt idx="39">
                  <c:v>40023.520833333336</c:v>
                </c:pt>
                <c:pt idx="40">
                  <c:v>40038.357638889043</c:v>
                </c:pt>
                <c:pt idx="41">
                  <c:v>40107.526388888888</c:v>
                </c:pt>
                <c:pt idx="42">
                  <c:v>40129.354166666664</c:v>
                </c:pt>
                <c:pt idx="43">
                  <c:v>40212.52847222222</c:v>
                </c:pt>
                <c:pt idx="44">
                  <c:v>40227.399305555555</c:v>
                </c:pt>
                <c:pt idx="45">
                  <c:v>40294.642361110986</c:v>
                </c:pt>
                <c:pt idx="46">
                  <c:v>40325.384722222232</c:v>
                </c:pt>
                <c:pt idx="47">
                  <c:v>40379.634027777778</c:v>
                </c:pt>
                <c:pt idx="48">
                  <c:v>40416.381944444613</c:v>
                </c:pt>
                <c:pt idx="49">
                  <c:v>40491.619444444441</c:v>
                </c:pt>
                <c:pt idx="50">
                  <c:v>40500.394444444442</c:v>
                </c:pt>
                <c:pt idx="51">
                  <c:v>40584.399305555555</c:v>
                </c:pt>
                <c:pt idx="52">
                  <c:v>40675.359027777791</c:v>
                </c:pt>
                <c:pt idx="53">
                  <c:v>40773.358333333643</c:v>
                </c:pt>
              </c:numCache>
            </c:numRef>
          </c:xVal>
          <c:yVal>
            <c:numRef>
              <c:f>'Wekiwa&amp;Rock NOx5yr'!$B$2:$B$55</c:f>
              <c:numCache>
                <c:formatCode>General</c:formatCode>
                <c:ptCount val="54"/>
                <c:pt idx="0">
                  <c:v>1.2</c:v>
                </c:pt>
                <c:pt idx="1">
                  <c:v>1.3800000000000001</c:v>
                </c:pt>
                <c:pt idx="2">
                  <c:v>1.2</c:v>
                </c:pt>
                <c:pt idx="3">
                  <c:v>1.1000000000000001</c:v>
                </c:pt>
                <c:pt idx="4">
                  <c:v>0.96400000000000063</c:v>
                </c:pt>
                <c:pt idx="5">
                  <c:v>1.05</c:v>
                </c:pt>
                <c:pt idx="6">
                  <c:v>0.44800000000000001</c:v>
                </c:pt>
                <c:pt idx="7">
                  <c:v>0.97000000000000064</c:v>
                </c:pt>
                <c:pt idx="8">
                  <c:v>1</c:v>
                </c:pt>
                <c:pt idx="9">
                  <c:v>0.97800000000000065</c:v>
                </c:pt>
                <c:pt idx="10">
                  <c:v>1.2</c:v>
                </c:pt>
                <c:pt idx="11">
                  <c:v>1.1000000000000001</c:v>
                </c:pt>
                <c:pt idx="12">
                  <c:v>0.92</c:v>
                </c:pt>
                <c:pt idx="13">
                  <c:v>0.34200000000000008</c:v>
                </c:pt>
                <c:pt idx="14">
                  <c:v>0.45</c:v>
                </c:pt>
                <c:pt idx="15">
                  <c:v>0.85000000000000064</c:v>
                </c:pt>
                <c:pt idx="16">
                  <c:v>0.96700000000000064</c:v>
                </c:pt>
                <c:pt idx="17">
                  <c:v>0.82000000000000062</c:v>
                </c:pt>
                <c:pt idx="18">
                  <c:v>0.71400000000000063</c:v>
                </c:pt>
                <c:pt idx="19">
                  <c:v>0.68799999999999994</c:v>
                </c:pt>
                <c:pt idx="20">
                  <c:v>0.50700000000000001</c:v>
                </c:pt>
                <c:pt idx="21">
                  <c:v>0.56499999999999995</c:v>
                </c:pt>
                <c:pt idx="22">
                  <c:v>0.73000000000000065</c:v>
                </c:pt>
                <c:pt idx="23">
                  <c:v>0.45400000000000001</c:v>
                </c:pt>
                <c:pt idx="24">
                  <c:v>0.36700000000000038</c:v>
                </c:pt>
                <c:pt idx="25">
                  <c:v>0.87000000000000433</c:v>
                </c:pt>
                <c:pt idx="26">
                  <c:v>0.81699999999999995</c:v>
                </c:pt>
                <c:pt idx="27">
                  <c:v>0.81</c:v>
                </c:pt>
                <c:pt idx="28">
                  <c:v>0.7630000000000049</c:v>
                </c:pt>
                <c:pt idx="29">
                  <c:v>0.9</c:v>
                </c:pt>
                <c:pt idx="30">
                  <c:v>0.89</c:v>
                </c:pt>
                <c:pt idx="31">
                  <c:v>0.71000000000000063</c:v>
                </c:pt>
                <c:pt idx="32">
                  <c:v>1.08</c:v>
                </c:pt>
                <c:pt idx="33">
                  <c:v>1.2</c:v>
                </c:pt>
                <c:pt idx="34">
                  <c:v>0.49600000000000088</c:v>
                </c:pt>
                <c:pt idx="35">
                  <c:v>1</c:v>
                </c:pt>
                <c:pt idx="36">
                  <c:v>0.98499999999999999</c:v>
                </c:pt>
                <c:pt idx="37">
                  <c:v>0.87999999523162864</c:v>
                </c:pt>
                <c:pt idx="38">
                  <c:v>0.87400000000000433</c:v>
                </c:pt>
                <c:pt idx="39">
                  <c:v>1.20000004768372</c:v>
                </c:pt>
                <c:pt idx="40">
                  <c:v>2</c:v>
                </c:pt>
                <c:pt idx="41">
                  <c:v>1.2999999523162713</c:v>
                </c:pt>
                <c:pt idx="42">
                  <c:v>1.28</c:v>
                </c:pt>
                <c:pt idx="43">
                  <c:v>1.2</c:v>
                </c:pt>
                <c:pt idx="44">
                  <c:v>1.04</c:v>
                </c:pt>
                <c:pt idx="45">
                  <c:v>1.3</c:v>
                </c:pt>
                <c:pt idx="46">
                  <c:v>1.3400000333786086</c:v>
                </c:pt>
                <c:pt idx="47">
                  <c:v>1.2</c:v>
                </c:pt>
                <c:pt idx="48">
                  <c:v>1.2300000190734899</c:v>
                </c:pt>
                <c:pt idx="49">
                  <c:v>1.1000000000000001</c:v>
                </c:pt>
                <c:pt idx="50">
                  <c:v>1.1000000000000001</c:v>
                </c:pt>
                <c:pt idx="51">
                  <c:v>0.88700000000000001</c:v>
                </c:pt>
                <c:pt idx="52">
                  <c:v>0.90900000000000003</c:v>
                </c:pt>
                <c:pt idx="53">
                  <c:v>0.93</c:v>
                </c:pt>
              </c:numCache>
            </c:numRef>
          </c:yVal>
        </c:ser>
        <c:ser>
          <c:idx val="1"/>
          <c:order val="1"/>
          <c:tx>
            <c:strRef>
              <c:f>'Wekiwa&amp;Rock NOx5yr'!$D$1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'Wekiwa&amp;Rock NOx5yr'!$C$2:$C$56</c:f>
              <c:numCache>
                <c:formatCode>[$-409]d\-mmm\-yyyy;@</c:formatCode>
                <c:ptCount val="55"/>
                <c:pt idx="0">
                  <c:v>38736.627777777576</c:v>
                </c:pt>
                <c:pt idx="1">
                  <c:v>38747.667361110718</c:v>
                </c:pt>
                <c:pt idx="2">
                  <c:v>38762.601388888885</c:v>
                </c:pt>
                <c:pt idx="3">
                  <c:v>38805.673611110986</c:v>
                </c:pt>
                <c:pt idx="4">
                  <c:v>38825.609722222194</c:v>
                </c:pt>
                <c:pt idx="5">
                  <c:v>38836.543055555558</c:v>
                </c:pt>
                <c:pt idx="6">
                  <c:v>38855.609027777777</c:v>
                </c:pt>
                <c:pt idx="7">
                  <c:v>38890.723611110974</c:v>
                </c:pt>
                <c:pt idx="8">
                  <c:v>38923.606250000012</c:v>
                </c:pt>
                <c:pt idx="9">
                  <c:v>38929.725694444445</c:v>
                </c:pt>
                <c:pt idx="10">
                  <c:v>38951.611111110986</c:v>
                </c:pt>
                <c:pt idx="11">
                  <c:v>38988.415277777793</c:v>
                </c:pt>
                <c:pt idx="12">
                  <c:v>39009.548611111109</c:v>
                </c:pt>
                <c:pt idx="13">
                  <c:v>39035.632638888892</c:v>
                </c:pt>
                <c:pt idx="14">
                  <c:v>39080.395833333336</c:v>
                </c:pt>
                <c:pt idx="15">
                  <c:v>39105.560416666594</c:v>
                </c:pt>
                <c:pt idx="16">
                  <c:v>39106.579166666575</c:v>
                </c:pt>
                <c:pt idx="17">
                  <c:v>39127.590277777781</c:v>
                </c:pt>
                <c:pt idx="18">
                  <c:v>39196.568055555559</c:v>
                </c:pt>
                <c:pt idx="19">
                  <c:v>39196.694444444445</c:v>
                </c:pt>
                <c:pt idx="20">
                  <c:v>39218.560416666594</c:v>
                </c:pt>
                <c:pt idx="21">
                  <c:v>39251.650694444841</c:v>
                </c:pt>
                <c:pt idx="22">
                  <c:v>39289.489583333336</c:v>
                </c:pt>
                <c:pt idx="23">
                  <c:v>39301.677777777775</c:v>
                </c:pt>
                <c:pt idx="24">
                  <c:v>39309.571527777778</c:v>
                </c:pt>
                <c:pt idx="25">
                  <c:v>39354.559027777781</c:v>
                </c:pt>
                <c:pt idx="26">
                  <c:v>39379.54583333333</c:v>
                </c:pt>
                <c:pt idx="27">
                  <c:v>39386.418055555601</c:v>
                </c:pt>
                <c:pt idx="28">
                  <c:v>39476.637499999997</c:v>
                </c:pt>
                <c:pt idx="29">
                  <c:v>39497.531944444447</c:v>
                </c:pt>
                <c:pt idx="30">
                  <c:v>39554.538194444613</c:v>
                </c:pt>
                <c:pt idx="31">
                  <c:v>39589.675694444442</c:v>
                </c:pt>
                <c:pt idx="32">
                  <c:v>39652.501388888886</c:v>
                </c:pt>
                <c:pt idx="33">
                  <c:v>39685.612500000003</c:v>
                </c:pt>
                <c:pt idx="34">
                  <c:v>39743</c:v>
                </c:pt>
                <c:pt idx="35">
                  <c:v>39765.461805555555</c:v>
                </c:pt>
                <c:pt idx="36">
                  <c:v>39835</c:v>
                </c:pt>
                <c:pt idx="37">
                  <c:v>39856.382638889212</c:v>
                </c:pt>
                <c:pt idx="38">
                  <c:v>39925.602083333324</c:v>
                </c:pt>
                <c:pt idx="39">
                  <c:v>39947.392361110986</c:v>
                </c:pt>
                <c:pt idx="40">
                  <c:v>40023.56527777778</c:v>
                </c:pt>
                <c:pt idx="41">
                  <c:v>40038.381944444613</c:v>
                </c:pt>
                <c:pt idx="42">
                  <c:v>40107.580555555563</c:v>
                </c:pt>
                <c:pt idx="43">
                  <c:v>40129.368055555562</c:v>
                </c:pt>
                <c:pt idx="44">
                  <c:v>40212.581250000003</c:v>
                </c:pt>
                <c:pt idx="45">
                  <c:v>40227.427083333176</c:v>
                </c:pt>
                <c:pt idx="46">
                  <c:v>40294.579166666575</c:v>
                </c:pt>
                <c:pt idx="47">
                  <c:v>40325.414583333331</c:v>
                </c:pt>
                <c:pt idx="48">
                  <c:v>40380.6875</c:v>
                </c:pt>
                <c:pt idx="49">
                  <c:v>40416.399305555555</c:v>
                </c:pt>
                <c:pt idx="50">
                  <c:v>40491.65902777778</c:v>
                </c:pt>
                <c:pt idx="51">
                  <c:v>40500.42083333333</c:v>
                </c:pt>
                <c:pt idx="52">
                  <c:v>40584.423611110986</c:v>
                </c:pt>
                <c:pt idx="53">
                  <c:v>40675.388888889043</c:v>
                </c:pt>
                <c:pt idx="54">
                  <c:v>40773.4</c:v>
                </c:pt>
              </c:numCache>
            </c:numRef>
          </c:xVal>
          <c:yVal>
            <c:numRef>
              <c:f>'Wekiwa&amp;Rock NOx5yr'!$D$2:$D$56</c:f>
              <c:numCache>
                <c:formatCode>General</c:formatCode>
                <c:ptCount val="55"/>
                <c:pt idx="0">
                  <c:v>1.6</c:v>
                </c:pt>
                <c:pt idx="1">
                  <c:v>1.4</c:v>
                </c:pt>
                <c:pt idx="2">
                  <c:v>1.54</c:v>
                </c:pt>
                <c:pt idx="3">
                  <c:v>1.4</c:v>
                </c:pt>
                <c:pt idx="4">
                  <c:v>1.3</c:v>
                </c:pt>
                <c:pt idx="5">
                  <c:v>1.1499999999999904</c:v>
                </c:pt>
                <c:pt idx="6">
                  <c:v>1.05</c:v>
                </c:pt>
                <c:pt idx="7">
                  <c:v>0.76000000000000489</c:v>
                </c:pt>
                <c:pt idx="8">
                  <c:v>1.3</c:v>
                </c:pt>
                <c:pt idx="9">
                  <c:v>1.3</c:v>
                </c:pt>
                <c:pt idx="10">
                  <c:v>1.36</c:v>
                </c:pt>
                <c:pt idx="12">
                  <c:v>1.6</c:v>
                </c:pt>
                <c:pt idx="13">
                  <c:v>1.3</c:v>
                </c:pt>
                <c:pt idx="15">
                  <c:v>0.79</c:v>
                </c:pt>
                <c:pt idx="16">
                  <c:v>1.3</c:v>
                </c:pt>
                <c:pt idx="17">
                  <c:v>1.47</c:v>
                </c:pt>
                <c:pt idx="18">
                  <c:v>1.3</c:v>
                </c:pt>
                <c:pt idx="19">
                  <c:v>1.07</c:v>
                </c:pt>
                <c:pt idx="20">
                  <c:v>1.1800000000000086</c:v>
                </c:pt>
                <c:pt idx="21">
                  <c:v>0.86900000000000432</c:v>
                </c:pt>
                <c:pt idx="22">
                  <c:v>1.1000000000000001</c:v>
                </c:pt>
                <c:pt idx="23">
                  <c:v>1.2</c:v>
                </c:pt>
                <c:pt idx="24">
                  <c:v>0.6700000000000057</c:v>
                </c:pt>
                <c:pt idx="26">
                  <c:v>1.4</c:v>
                </c:pt>
                <c:pt idx="27">
                  <c:v>1.25</c:v>
                </c:pt>
                <c:pt idx="28">
                  <c:v>1.3</c:v>
                </c:pt>
                <c:pt idx="29">
                  <c:v>1.1599999999999904</c:v>
                </c:pt>
                <c:pt idx="30">
                  <c:v>1.2</c:v>
                </c:pt>
                <c:pt idx="31">
                  <c:v>1.34</c:v>
                </c:pt>
                <c:pt idx="32">
                  <c:v>1.1000000000000001</c:v>
                </c:pt>
                <c:pt idx="33">
                  <c:v>1.3</c:v>
                </c:pt>
                <c:pt idx="34">
                  <c:v>1.6</c:v>
                </c:pt>
                <c:pt idx="35">
                  <c:v>1.55</c:v>
                </c:pt>
                <c:pt idx="36">
                  <c:v>1.3</c:v>
                </c:pt>
                <c:pt idx="37">
                  <c:v>1.44</c:v>
                </c:pt>
                <c:pt idx="38">
                  <c:v>1.3999999761581399</c:v>
                </c:pt>
                <c:pt idx="39">
                  <c:v>1.37</c:v>
                </c:pt>
                <c:pt idx="40">
                  <c:v>1.5</c:v>
                </c:pt>
                <c:pt idx="41">
                  <c:v>2.5</c:v>
                </c:pt>
                <c:pt idx="42">
                  <c:v>1.3999999761581399</c:v>
                </c:pt>
                <c:pt idx="43">
                  <c:v>1.47</c:v>
                </c:pt>
                <c:pt idx="44">
                  <c:v>1.4</c:v>
                </c:pt>
                <c:pt idx="45">
                  <c:v>1.31</c:v>
                </c:pt>
                <c:pt idx="46">
                  <c:v>1.4</c:v>
                </c:pt>
                <c:pt idx="47">
                  <c:v>1.4700000286102386</c:v>
                </c:pt>
                <c:pt idx="48">
                  <c:v>1.5</c:v>
                </c:pt>
                <c:pt idx="49">
                  <c:v>1.5</c:v>
                </c:pt>
                <c:pt idx="50">
                  <c:v>1.5</c:v>
                </c:pt>
                <c:pt idx="51">
                  <c:v>1.51</c:v>
                </c:pt>
                <c:pt idx="52">
                  <c:v>1.35</c:v>
                </c:pt>
                <c:pt idx="53">
                  <c:v>1.21</c:v>
                </c:pt>
                <c:pt idx="54">
                  <c:v>1.34</c:v>
                </c:pt>
              </c:numCache>
            </c:numRef>
          </c:yVal>
        </c:ser>
        <c:ser>
          <c:idx val="2"/>
          <c:order val="2"/>
          <c:tx>
            <c:strRef>
              <c:f>'Wekiwa&amp;Rock NOx5yr'!$F$1</c:f>
              <c:strCache>
                <c:ptCount val="1"/>
                <c:pt idx="0">
                  <c:v>TMDL [Target]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'Wekiwa&amp;Rock NOx5yr'!$E$2:$E$56</c:f>
              <c:numCache>
                <c:formatCode>[$-409]d\-mmm\-yyyy;@</c:formatCode>
                <c:ptCount val="55"/>
                <c:pt idx="0">
                  <c:v>38736.627777777576</c:v>
                </c:pt>
                <c:pt idx="1">
                  <c:v>38747.667361110718</c:v>
                </c:pt>
                <c:pt idx="2">
                  <c:v>38762.601388888885</c:v>
                </c:pt>
                <c:pt idx="3">
                  <c:v>38805.673611110986</c:v>
                </c:pt>
                <c:pt idx="4">
                  <c:v>38825.609722222194</c:v>
                </c:pt>
                <c:pt idx="5">
                  <c:v>38836.543055555558</c:v>
                </c:pt>
                <c:pt idx="6">
                  <c:v>38855.609027777777</c:v>
                </c:pt>
                <c:pt idx="7">
                  <c:v>38890.723611110974</c:v>
                </c:pt>
                <c:pt idx="8">
                  <c:v>38923.606250000012</c:v>
                </c:pt>
                <c:pt idx="9">
                  <c:v>38929.725694444445</c:v>
                </c:pt>
                <c:pt idx="10">
                  <c:v>38951.611111110986</c:v>
                </c:pt>
                <c:pt idx="11">
                  <c:v>38988.415277777793</c:v>
                </c:pt>
                <c:pt idx="12">
                  <c:v>39009.548611111109</c:v>
                </c:pt>
                <c:pt idx="13">
                  <c:v>39035.632638888892</c:v>
                </c:pt>
                <c:pt idx="14">
                  <c:v>39080.395833333336</c:v>
                </c:pt>
                <c:pt idx="15">
                  <c:v>39105.560416666594</c:v>
                </c:pt>
                <c:pt idx="16">
                  <c:v>39106.579166666575</c:v>
                </c:pt>
                <c:pt idx="17">
                  <c:v>39127.590277777781</c:v>
                </c:pt>
                <c:pt idx="18">
                  <c:v>39196.568055555559</c:v>
                </c:pt>
                <c:pt idx="19">
                  <c:v>39196.694444444445</c:v>
                </c:pt>
                <c:pt idx="20">
                  <c:v>39218.560416666594</c:v>
                </c:pt>
                <c:pt idx="21">
                  <c:v>39251.650694444841</c:v>
                </c:pt>
                <c:pt idx="22">
                  <c:v>39289.489583333336</c:v>
                </c:pt>
                <c:pt idx="23">
                  <c:v>39301.677777777775</c:v>
                </c:pt>
                <c:pt idx="24">
                  <c:v>39309.571527777778</c:v>
                </c:pt>
                <c:pt idx="25">
                  <c:v>39354.559027777781</c:v>
                </c:pt>
                <c:pt idx="26">
                  <c:v>39379.54583333333</c:v>
                </c:pt>
                <c:pt idx="27">
                  <c:v>39386.418055555601</c:v>
                </c:pt>
                <c:pt idx="28">
                  <c:v>39476.637499999997</c:v>
                </c:pt>
                <c:pt idx="29">
                  <c:v>39497.531944444447</c:v>
                </c:pt>
                <c:pt idx="30">
                  <c:v>39554.538194444613</c:v>
                </c:pt>
                <c:pt idx="31">
                  <c:v>39589.675694444442</c:v>
                </c:pt>
                <c:pt idx="32">
                  <c:v>39652.501388888886</c:v>
                </c:pt>
                <c:pt idx="33">
                  <c:v>39685.612500000003</c:v>
                </c:pt>
                <c:pt idx="34">
                  <c:v>39743</c:v>
                </c:pt>
                <c:pt idx="35">
                  <c:v>39765.461805555555</c:v>
                </c:pt>
                <c:pt idx="36">
                  <c:v>39835</c:v>
                </c:pt>
                <c:pt idx="37">
                  <c:v>39856.382638889212</c:v>
                </c:pt>
                <c:pt idx="38">
                  <c:v>39925.602083333324</c:v>
                </c:pt>
                <c:pt idx="39">
                  <c:v>39947.392361110986</c:v>
                </c:pt>
                <c:pt idx="40">
                  <c:v>40023.56527777778</c:v>
                </c:pt>
                <c:pt idx="41">
                  <c:v>40038.381944444613</c:v>
                </c:pt>
                <c:pt idx="42">
                  <c:v>40107.580555555563</c:v>
                </c:pt>
                <c:pt idx="43">
                  <c:v>40129.368055555562</c:v>
                </c:pt>
                <c:pt idx="44">
                  <c:v>40212.581250000003</c:v>
                </c:pt>
                <c:pt idx="45">
                  <c:v>40227.427083333176</c:v>
                </c:pt>
                <c:pt idx="46">
                  <c:v>40294.579166666575</c:v>
                </c:pt>
                <c:pt idx="47">
                  <c:v>40325.414583333331</c:v>
                </c:pt>
                <c:pt idx="48">
                  <c:v>40380.6875</c:v>
                </c:pt>
                <c:pt idx="49">
                  <c:v>40416.399305555555</c:v>
                </c:pt>
                <c:pt idx="50">
                  <c:v>40491.65902777778</c:v>
                </c:pt>
                <c:pt idx="51">
                  <c:v>40500.42083333333</c:v>
                </c:pt>
                <c:pt idx="52">
                  <c:v>40584.423611110986</c:v>
                </c:pt>
                <c:pt idx="53">
                  <c:v>40675.388888889043</c:v>
                </c:pt>
                <c:pt idx="54">
                  <c:v>40773.4</c:v>
                </c:pt>
              </c:numCache>
            </c:numRef>
          </c:xVal>
          <c:yVal>
            <c:numRef>
              <c:f>'Wekiwa&amp;Rock NOx5yr'!$F$2:$F$56</c:f>
              <c:numCache>
                <c:formatCode>General</c:formatCode>
                <c:ptCount val="55"/>
                <c:pt idx="0">
                  <c:v>0.28600000000000031</c:v>
                </c:pt>
                <c:pt idx="1">
                  <c:v>0.28600000000000031</c:v>
                </c:pt>
                <c:pt idx="2">
                  <c:v>0.28600000000000031</c:v>
                </c:pt>
                <c:pt idx="3">
                  <c:v>0.28600000000000031</c:v>
                </c:pt>
                <c:pt idx="4">
                  <c:v>0.28600000000000031</c:v>
                </c:pt>
                <c:pt idx="5">
                  <c:v>0.28600000000000031</c:v>
                </c:pt>
                <c:pt idx="6">
                  <c:v>0.28600000000000031</c:v>
                </c:pt>
                <c:pt idx="7">
                  <c:v>0.28600000000000031</c:v>
                </c:pt>
                <c:pt idx="8">
                  <c:v>0.28600000000000031</c:v>
                </c:pt>
                <c:pt idx="9">
                  <c:v>0.28600000000000031</c:v>
                </c:pt>
                <c:pt idx="10">
                  <c:v>0.28600000000000031</c:v>
                </c:pt>
                <c:pt idx="11">
                  <c:v>0.28600000000000031</c:v>
                </c:pt>
                <c:pt idx="12">
                  <c:v>0.28600000000000031</c:v>
                </c:pt>
                <c:pt idx="13">
                  <c:v>0.28600000000000031</c:v>
                </c:pt>
                <c:pt idx="14">
                  <c:v>0.28600000000000031</c:v>
                </c:pt>
                <c:pt idx="15">
                  <c:v>0.28600000000000031</c:v>
                </c:pt>
                <c:pt idx="16">
                  <c:v>0.28600000000000031</c:v>
                </c:pt>
                <c:pt idx="17">
                  <c:v>0.28600000000000031</c:v>
                </c:pt>
                <c:pt idx="18">
                  <c:v>0.28600000000000031</c:v>
                </c:pt>
                <c:pt idx="19">
                  <c:v>0.28600000000000031</c:v>
                </c:pt>
                <c:pt idx="20">
                  <c:v>0.28600000000000031</c:v>
                </c:pt>
                <c:pt idx="21">
                  <c:v>0.28600000000000031</c:v>
                </c:pt>
                <c:pt idx="22">
                  <c:v>0.28600000000000031</c:v>
                </c:pt>
                <c:pt idx="23">
                  <c:v>0.28600000000000031</c:v>
                </c:pt>
                <c:pt idx="24">
                  <c:v>0.28600000000000031</c:v>
                </c:pt>
                <c:pt idx="25">
                  <c:v>0.28600000000000031</c:v>
                </c:pt>
                <c:pt idx="26">
                  <c:v>0.28600000000000031</c:v>
                </c:pt>
                <c:pt idx="27">
                  <c:v>0.28600000000000031</c:v>
                </c:pt>
                <c:pt idx="28">
                  <c:v>0.28600000000000031</c:v>
                </c:pt>
                <c:pt idx="29">
                  <c:v>0.28600000000000031</c:v>
                </c:pt>
                <c:pt idx="30">
                  <c:v>0.28600000000000031</c:v>
                </c:pt>
                <c:pt idx="31">
                  <c:v>0.28600000000000031</c:v>
                </c:pt>
                <c:pt idx="32">
                  <c:v>0.28600000000000031</c:v>
                </c:pt>
                <c:pt idx="33">
                  <c:v>0.28600000000000031</c:v>
                </c:pt>
                <c:pt idx="34">
                  <c:v>0.28600000000000031</c:v>
                </c:pt>
                <c:pt idx="35">
                  <c:v>0.28600000000000031</c:v>
                </c:pt>
                <c:pt idx="36">
                  <c:v>0.28600000000000031</c:v>
                </c:pt>
                <c:pt idx="37">
                  <c:v>0.28600000000000031</c:v>
                </c:pt>
                <c:pt idx="38">
                  <c:v>0.28600000000000031</c:v>
                </c:pt>
                <c:pt idx="39">
                  <c:v>0.28600000000000031</c:v>
                </c:pt>
                <c:pt idx="40">
                  <c:v>0.28600000000000031</c:v>
                </c:pt>
                <c:pt idx="41">
                  <c:v>0.28600000000000031</c:v>
                </c:pt>
                <c:pt idx="42">
                  <c:v>0.28600000000000031</c:v>
                </c:pt>
                <c:pt idx="43">
                  <c:v>0.28600000000000031</c:v>
                </c:pt>
                <c:pt idx="44">
                  <c:v>0.28600000000000031</c:v>
                </c:pt>
                <c:pt idx="45">
                  <c:v>0.28600000000000031</c:v>
                </c:pt>
                <c:pt idx="46">
                  <c:v>0.28600000000000031</c:v>
                </c:pt>
                <c:pt idx="47">
                  <c:v>0.28600000000000031</c:v>
                </c:pt>
                <c:pt idx="48">
                  <c:v>0.28600000000000031</c:v>
                </c:pt>
                <c:pt idx="49">
                  <c:v>0.28600000000000031</c:v>
                </c:pt>
                <c:pt idx="50">
                  <c:v>0.28600000000000031</c:v>
                </c:pt>
                <c:pt idx="51">
                  <c:v>0.28600000000000031</c:v>
                </c:pt>
                <c:pt idx="52">
                  <c:v>0.28600000000000031</c:v>
                </c:pt>
                <c:pt idx="53">
                  <c:v>0.28600000000000031</c:v>
                </c:pt>
                <c:pt idx="54">
                  <c:v>0.28600000000000031</c:v>
                </c:pt>
              </c:numCache>
            </c:numRef>
          </c:yVal>
        </c:ser>
        <c:axId val="125944192"/>
        <c:axId val="125945728"/>
      </c:scatterChart>
      <c:valAx>
        <c:axId val="125944192"/>
        <c:scaling>
          <c:orientation val="minMax"/>
        </c:scaling>
        <c:axPos val="b"/>
        <c:numFmt formatCode="[$-409]d\-mmm\-yyyy;@" sourceLinked="1"/>
        <c:tickLblPos val="nextTo"/>
        <c:txPr>
          <a:bodyPr rot="-132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5945728"/>
        <c:crosses val="autoZero"/>
        <c:crossBetween val="midCat"/>
      </c:valAx>
      <c:valAx>
        <c:axId val="12594572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>
                    <a:latin typeface="Arial" pitchFamily="34" charset="0"/>
                    <a:cs typeface="Arial" pitchFamily="34" charset="0"/>
                  </a:defRPr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Nitrate-Nitrite as N (NOx-N)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25944192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/>
              <a:t>Rock Springs Run - Vallisneria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053783047916973"/>
          <c:y val="0.19178352705911667"/>
          <c:w val="0.8759486314210817"/>
          <c:h val="0.62745594300712415"/>
        </c:manualLayout>
      </c:layout>
      <c:barChart>
        <c:barDir val="col"/>
        <c:grouping val="clustered"/>
        <c:ser>
          <c:idx val="0"/>
          <c:order val="0"/>
          <c:tx>
            <c:strRef>
              <c:f>'SAV Graphs'!$B$84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</c:spPr>
          <c:cat>
            <c:numRef>
              <c:f>'SAV Graphs'!$A$85:$A$100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'SAV Graphs'!$B$85:$B$100</c:f>
              <c:numCache>
                <c:formatCode>General</c:formatCode>
                <c:ptCount val="16"/>
                <c:pt idx="1">
                  <c:v>2.8</c:v>
                </c:pt>
                <c:pt idx="2">
                  <c:v>0.4</c:v>
                </c:pt>
                <c:pt idx="6">
                  <c:v>4</c:v>
                </c:pt>
              </c:numCache>
            </c:numRef>
          </c:val>
        </c:ser>
        <c:ser>
          <c:idx val="1"/>
          <c:order val="1"/>
          <c:tx>
            <c:strRef>
              <c:f>'SAV Graphs'!$C$84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FF00"/>
            </a:solidFill>
            <a:ln>
              <a:solidFill>
                <a:sysClr val="windowText" lastClr="000000"/>
              </a:solidFill>
            </a:ln>
          </c:spPr>
          <c:cat>
            <c:numRef>
              <c:f>'SAV Graphs'!$A$85:$A$100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'SAV Graphs'!$C$85:$C$100</c:f>
              <c:numCache>
                <c:formatCode>General</c:formatCode>
                <c:ptCount val="16"/>
                <c:pt idx="1">
                  <c:v>2.2000000000000002</c:v>
                </c:pt>
                <c:pt idx="2">
                  <c:v>1</c:v>
                </c:pt>
                <c:pt idx="5">
                  <c:v>3.75</c:v>
                </c:pt>
                <c:pt idx="6">
                  <c:v>4.5999999999999996</c:v>
                </c:pt>
                <c:pt idx="11">
                  <c:v>1</c:v>
                </c:pt>
                <c:pt idx="14">
                  <c:v>2.8</c:v>
                </c:pt>
                <c:pt idx="15">
                  <c:v>2.6</c:v>
                </c:pt>
              </c:numCache>
            </c:numRef>
          </c:val>
        </c:ser>
        <c:axId val="174672896"/>
        <c:axId val="174728320"/>
      </c:barChart>
      <c:catAx>
        <c:axId val="1746728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Transect</a:t>
                </a:r>
              </a:p>
            </c:rich>
          </c:tx>
          <c:layout/>
        </c:title>
        <c:numFmt formatCode="General" sourceLinked="1"/>
        <c:tickLblPos val="nextTo"/>
        <c:spPr>
          <a:ln w="15875">
            <a:solidFill>
              <a:srgbClr val="000000"/>
            </a:solidFill>
          </a:ln>
        </c:spPr>
        <c:crossAx val="174728320"/>
        <c:crosses val="autoZero"/>
        <c:auto val="1"/>
        <c:lblAlgn val="ctr"/>
        <c:lblOffset val="100"/>
      </c:catAx>
      <c:valAx>
        <c:axId val="174728320"/>
        <c:scaling>
          <c:orientation val="minMax"/>
          <c:max val="5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Braun-Blanquet Score</a:t>
                </a:r>
              </a:p>
            </c:rich>
          </c:tx>
          <c:layout/>
        </c:title>
        <c:numFmt formatCode="General" sourceLinked="1"/>
        <c:tickLblPos val="nextTo"/>
        <c:spPr>
          <a:ln w="15875">
            <a:solidFill>
              <a:srgbClr val="000000"/>
            </a:solidFill>
          </a:ln>
        </c:spPr>
        <c:crossAx val="174672896"/>
        <c:crosses val="autoZero"/>
        <c:crossBetween val="between"/>
        <c:majorUnit val="1"/>
      </c:valAx>
    </c:plotArea>
    <c:legend>
      <c:legendPos val="t"/>
      <c:layout>
        <c:manualLayout>
          <c:xMode val="edge"/>
          <c:yMode val="edge"/>
          <c:x val="0.39131725721785376"/>
          <c:y val="0.11904761904761912"/>
          <c:w val="0.22331763217097891"/>
          <c:h val="7.1757592800899883E-2"/>
        </c:manualLayout>
      </c:layout>
    </c:legend>
    <c:plotVisOnly val="1"/>
  </c:chart>
  <c:spPr>
    <a:ln>
      <a:noFill/>
    </a:ln>
  </c:spPr>
  <c:externalData r:id="rId2"/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/>
              <a:t>Wekiva River - Vallisneria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053783047916973"/>
          <c:y val="0.21559305086864144"/>
          <c:w val="0.85950108210158471"/>
          <c:h val="0.60364641919760065"/>
        </c:manualLayout>
      </c:layout>
      <c:barChart>
        <c:barDir val="col"/>
        <c:grouping val="clustered"/>
        <c:ser>
          <c:idx val="0"/>
          <c:order val="0"/>
          <c:tx>
            <c:strRef>
              <c:f>'SAV Graphs'!$B$160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</c:spPr>
          <c:cat>
            <c:numRef>
              <c:f>'SAV Graphs'!$A$161:$A$185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'SAV Graphs'!$B$161:$B$185</c:f>
              <c:numCache>
                <c:formatCode>General</c:formatCode>
                <c:ptCount val="25"/>
              </c:numCache>
            </c:numRef>
          </c:val>
        </c:ser>
        <c:ser>
          <c:idx val="1"/>
          <c:order val="1"/>
          <c:tx>
            <c:strRef>
              <c:f>'SAV Graphs'!$C$160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FF00"/>
            </a:solidFill>
            <a:ln>
              <a:solidFill>
                <a:sysClr val="windowText" lastClr="000000"/>
              </a:solidFill>
            </a:ln>
          </c:spPr>
          <c:cat>
            <c:numRef>
              <c:f>'SAV Graphs'!$A$161:$A$185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'SAV Graphs'!$C$161:$C$185</c:f>
              <c:numCache>
                <c:formatCode>General</c:formatCode>
                <c:ptCount val="25"/>
                <c:pt idx="4">
                  <c:v>0.2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6">
                  <c:v>5</c:v>
                </c:pt>
                <c:pt idx="17">
                  <c:v>5</c:v>
                </c:pt>
                <c:pt idx="19">
                  <c:v>4</c:v>
                </c:pt>
                <c:pt idx="21">
                  <c:v>2</c:v>
                </c:pt>
                <c:pt idx="23">
                  <c:v>2</c:v>
                </c:pt>
              </c:numCache>
            </c:numRef>
          </c:val>
        </c:ser>
        <c:axId val="175052672"/>
        <c:axId val="175091712"/>
      </c:barChart>
      <c:catAx>
        <c:axId val="1750526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Transect</a:t>
                </a:r>
              </a:p>
            </c:rich>
          </c:tx>
          <c:layout/>
        </c:title>
        <c:numFmt formatCode="General" sourceLinked="1"/>
        <c:tickLblPos val="nextTo"/>
        <c:spPr>
          <a:ln w="15875">
            <a:solidFill>
              <a:srgbClr val="000000"/>
            </a:solidFill>
          </a:ln>
        </c:spPr>
        <c:crossAx val="175091712"/>
        <c:crosses val="autoZero"/>
        <c:auto val="1"/>
        <c:lblAlgn val="ctr"/>
        <c:lblOffset val="100"/>
      </c:catAx>
      <c:valAx>
        <c:axId val="175091712"/>
        <c:scaling>
          <c:orientation val="minMax"/>
          <c:max val="5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Mean Braun-Blanquet Score</a:t>
                </a:r>
              </a:p>
            </c:rich>
          </c:tx>
          <c:layout/>
        </c:title>
        <c:numFmt formatCode="General" sourceLinked="1"/>
        <c:tickLblPos val="nextTo"/>
        <c:spPr>
          <a:ln w="15875">
            <a:solidFill>
              <a:srgbClr val="000000"/>
            </a:solidFill>
          </a:ln>
        </c:spPr>
        <c:crossAx val="175052672"/>
        <c:crosses val="autoZero"/>
        <c:crossBetween val="between"/>
        <c:majorUnit val="1"/>
      </c:valAx>
    </c:plotArea>
    <c:legend>
      <c:legendPos val="t"/>
      <c:layout>
        <c:manualLayout>
          <c:xMode val="edge"/>
          <c:yMode val="edge"/>
          <c:x val="0.38737601878712791"/>
          <c:y val="0.11904761904761912"/>
          <c:w val="0.21196249833177813"/>
          <c:h val="7.1757592800899883E-2"/>
        </c:manualLayout>
      </c:layout>
    </c:legend>
    <c:plotVisOnly val="1"/>
  </c:chart>
  <c:spPr>
    <a:ln>
      <a:noFill/>
    </a:ln>
  </c:spPr>
  <c:externalData r:id="rId2"/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/>
              <a:t>Wekiva River - Algae</a:t>
            </a:r>
          </a:p>
        </c:rich>
      </c:tx>
      <c:layout/>
      <c:overlay val="1"/>
    </c:title>
    <c:plotArea>
      <c:layout/>
      <c:lineChart>
        <c:grouping val="standard"/>
        <c:ser>
          <c:idx val="0"/>
          <c:order val="0"/>
          <c:tx>
            <c:strRef>
              <c:f>'Algae Graphs'!$B$95</c:f>
              <c:strCache>
                <c:ptCount val="1"/>
                <c:pt idx="0">
                  <c:v>2007</c:v>
                </c:pt>
              </c:strCache>
            </c:strRef>
          </c:tx>
          <c:spPr>
            <a:ln w="25400"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'Algae Graphs'!$A$96:$A$120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'Algae Graphs'!$B$96:$B$120</c:f>
              <c:numCache>
                <c:formatCode>General</c:formatCode>
                <c:ptCount val="25"/>
                <c:pt idx="0">
                  <c:v>1.8</c:v>
                </c:pt>
                <c:pt idx="1">
                  <c:v>2.2000000000000002</c:v>
                </c:pt>
                <c:pt idx="2">
                  <c:v>3.4</c:v>
                </c:pt>
                <c:pt idx="3">
                  <c:v>1.4</c:v>
                </c:pt>
                <c:pt idx="4">
                  <c:v>2</c:v>
                </c:pt>
                <c:pt idx="5">
                  <c:v>4.4000000000000004</c:v>
                </c:pt>
                <c:pt idx="6">
                  <c:v>4.2</c:v>
                </c:pt>
                <c:pt idx="7">
                  <c:v>1.2</c:v>
                </c:pt>
                <c:pt idx="8">
                  <c:v>3.8</c:v>
                </c:pt>
                <c:pt idx="9">
                  <c:v>3</c:v>
                </c:pt>
                <c:pt idx="10">
                  <c:v>1.8</c:v>
                </c:pt>
                <c:pt idx="11">
                  <c:v>0.2</c:v>
                </c:pt>
                <c:pt idx="12">
                  <c:v>2.2000000000000002</c:v>
                </c:pt>
                <c:pt idx="13">
                  <c:v>2</c:v>
                </c:pt>
                <c:pt idx="14">
                  <c:v>0.2</c:v>
                </c:pt>
                <c:pt idx="15">
                  <c:v>1</c:v>
                </c:pt>
                <c:pt idx="16">
                  <c:v>2</c:v>
                </c:pt>
                <c:pt idx="17">
                  <c:v>3.6</c:v>
                </c:pt>
                <c:pt idx="18">
                  <c:v>1.2</c:v>
                </c:pt>
                <c:pt idx="19">
                  <c:v>2</c:v>
                </c:pt>
                <c:pt idx="20">
                  <c:v>0</c:v>
                </c:pt>
                <c:pt idx="21">
                  <c:v>0.2</c:v>
                </c:pt>
                <c:pt idx="22">
                  <c:v>2</c:v>
                </c:pt>
                <c:pt idx="23">
                  <c:v>2</c:v>
                </c:pt>
                <c:pt idx="24">
                  <c:v>1</c:v>
                </c:pt>
              </c:numCache>
            </c:numRef>
          </c:val>
        </c:ser>
        <c:ser>
          <c:idx val="1"/>
          <c:order val="1"/>
          <c:tx>
            <c:strRef>
              <c:f>'Algae Graphs'!$C$95</c:f>
              <c:strCache>
                <c:ptCount val="1"/>
                <c:pt idx="0">
                  <c:v>2008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'Algae Graphs'!$A$96:$A$120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'Algae Graphs'!$C$96:$C$120</c:f>
              <c:numCache>
                <c:formatCode>General</c:formatCode>
                <c:ptCount val="25"/>
                <c:pt idx="0">
                  <c:v>3</c:v>
                </c:pt>
                <c:pt idx="1">
                  <c:v>1</c:v>
                </c:pt>
                <c:pt idx="2">
                  <c:v>3</c:v>
                </c:pt>
                <c:pt idx="3">
                  <c:v>3.2</c:v>
                </c:pt>
                <c:pt idx="4">
                  <c:v>3.4</c:v>
                </c:pt>
                <c:pt idx="5">
                  <c:v>3.8</c:v>
                </c:pt>
                <c:pt idx="6">
                  <c:v>2</c:v>
                </c:pt>
                <c:pt idx="7">
                  <c:v>1.2</c:v>
                </c:pt>
                <c:pt idx="8">
                  <c:v>1.4</c:v>
                </c:pt>
                <c:pt idx="9">
                  <c:v>2.4</c:v>
                </c:pt>
                <c:pt idx="10">
                  <c:v>1.4</c:v>
                </c:pt>
                <c:pt idx="11">
                  <c:v>1</c:v>
                </c:pt>
                <c:pt idx="12">
                  <c:v>0.2</c:v>
                </c:pt>
                <c:pt idx="13">
                  <c:v>1.8</c:v>
                </c:pt>
                <c:pt idx="14">
                  <c:v>3.2</c:v>
                </c:pt>
                <c:pt idx="15">
                  <c:v>2</c:v>
                </c:pt>
                <c:pt idx="16">
                  <c:v>4.4000000000000004</c:v>
                </c:pt>
                <c:pt idx="17">
                  <c:v>3.8</c:v>
                </c:pt>
                <c:pt idx="18">
                  <c:v>1.2</c:v>
                </c:pt>
                <c:pt idx="19">
                  <c:v>2.6</c:v>
                </c:pt>
                <c:pt idx="20">
                  <c:v>1.8</c:v>
                </c:pt>
                <c:pt idx="21">
                  <c:v>1.4</c:v>
                </c:pt>
                <c:pt idx="22">
                  <c:v>2</c:v>
                </c:pt>
                <c:pt idx="23">
                  <c:v>1.6</c:v>
                </c:pt>
                <c:pt idx="24">
                  <c:v>0</c:v>
                </c:pt>
              </c:numCache>
            </c:numRef>
          </c:val>
        </c:ser>
        <c:ser>
          <c:idx val="2"/>
          <c:order val="2"/>
          <c:tx>
            <c:strRef>
              <c:f>'Algae Graphs'!$D$95</c:f>
              <c:strCache>
                <c:ptCount val="1"/>
                <c:pt idx="0">
                  <c:v>2009</c:v>
                </c:pt>
              </c:strCache>
            </c:strRef>
          </c:tx>
          <c:spPr>
            <a:ln w="22225">
              <a:solidFill>
                <a:srgbClr val="00B050"/>
              </a:solidFill>
              <a:prstDash val="lgDash"/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'Algae Graphs'!$A$96:$A$120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'Algae Graphs'!$D$96:$D$120</c:f>
              <c:numCache>
                <c:formatCode>General</c:formatCode>
                <c:ptCount val="25"/>
                <c:pt idx="0">
                  <c:v>2</c:v>
                </c:pt>
                <c:pt idx="1">
                  <c:v>2.6</c:v>
                </c:pt>
                <c:pt idx="2">
                  <c:v>2.2000000000000002</c:v>
                </c:pt>
                <c:pt idx="3">
                  <c:v>1.2</c:v>
                </c:pt>
                <c:pt idx="4">
                  <c:v>2.2000000000000002</c:v>
                </c:pt>
                <c:pt idx="5">
                  <c:v>1.4</c:v>
                </c:pt>
              </c:numCache>
            </c:numRef>
          </c:val>
        </c:ser>
        <c:ser>
          <c:idx val="3"/>
          <c:order val="3"/>
          <c:tx>
            <c:strRef>
              <c:f>'Algae Graphs'!$E$95</c:f>
              <c:strCache>
                <c:ptCount val="1"/>
                <c:pt idx="0">
                  <c:v>2010</c:v>
                </c:pt>
              </c:strCache>
            </c:strRef>
          </c:tx>
          <c:spPr>
            <a:ln w="28575">
              <a:solidFill>
                <a:srgbClr val="FFFF00"/>
              </a:solidFill>
              <a:prstDash val="sys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'Algae Graphs'!$A$96:$A$120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'Algae Graphs'!$E$96:$E$120</c:f>
              <c:numCache>
                <c:formatCode>General</c:formatCode>
                <c:ptCount val="25"/>
                <c:pt idx="0">
                  <c:v>2.6</c:v>
                </c:pt>
                <c:pt idx="1">
                  <c:v>3.2</c:v>
                </c:pt>
                <c:pt idx="2">
                  <c:v>2.6</c:v>
                </c:pt>
                <c:pt idx="3">
                  <c:v>1.4</c:v>
                </c:pt>
                <c:pt idx="4">
                  <c:v>2.8</c:v>
                </c:pt>
                <c:pt idx="5">
                  <c:v>4.2</c:v>
                </c:pt>
                <c:pt idx="6">
                  <c:v>3.6</c:v>
                </c:pt>
                <c:pt idx="8">
                  <c:v>2.8</c:v>
                </c:pt>
                <c:pt idx="9">
                  <c:v>2.8</c:v>
                </c:pt>
                <c:pt idx="10">
                  <c:v>2.6</c:v>
                </c:pt>
                <c:pt idx="11">
                  <c:v>0</c:v>
                </c:pt>
                <c:pt idx="12">
                  <c:v>0.8</c:v>
                </c:pt>
                <c:pt idx="13">
                  <c:v>1.2</c:v>
                </c:pt>
                <c:pt idx="14">
                  <c:v>0.2</c:v>
                </c:pt>
                <c:pt idx="16">
                  <c:v>1.4</c:v>
                </c:pt>
                <c:pt idx="17">
                  <c:v>2.6</c:v>
                </c:pt>
                <c:pt idx="19">
                  <c:v>1.4</c:v>
                </c:pt>
                <c:pt idx="21">
                  <c:v>1.5</c:v>
                </c:pt>
                <c:pt idx="23">
                  <c:v>0.60000000000000064</c:v>
                </c:pt>
              </c:numCache>
            </c:numRef>
          </c:val>
        </c:ser>
        <c:marker val="1"/>
        <c:axId val="175072768"/>
        <c:axId val="175074688"/>
      </c:lineChart>
      <c:catAx>
        <c:axId val="1750727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r>
                  <a:rPr lang="en-US" sz="1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Transect</a:t>
                </a:r>
              </a:p>
            </c:rich>
          </c:tx>
          <c:layout/>
        </c:title>
        <c:numFmt formatCode="General" sourceLinked="1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100"/>
            </a:pPr>
            <a:endParaRPr lang="en-US"/>
          </a:p>
        </c:txPr>
        <c:crossAx val="175074688"/>
        <c:crosses val="autoZero"/>
        <c:auto val="1"/>
        <c:lblAlgn val="ctr"/>
        <c:lblOffset val="100"/>
      </c:catAx>
      <c:valAx>
        <c:axId val="17507468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Mean Braun-</a:t>
                </a:r>
                <a:r>
                  <a:rPr lang="en-US" sz="1400" dirty="0" err="1"/>
                  <a:t>Blanquet</a:t>
                </a:r>
                <a:r>
                  <a:rPr lang="en-US" sz="1400" dirty="0"/>
                  <a:t> Score</a:t>
                </a:r>
              </a:p>
            </c:rich>
          </c:tx>
          <c:layout/>
        </c:title>
        <c:numFmt formatCode="General" sourceLinked="1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75072768"/>
        <c:crosses val="autoZero"/>
        <c:crossBetween val="between"/>
        <c:majorUnit val="1"/>
      </c:valAx>
      <c:spPr>
        <a:ln>
          <a:noFill/>
        </a:ln>
      </c:spPr>
    </c:plotArea>
    <c:legend>
      <c:legendPos val="r"/>
      <c:layout/>
    </c:legend>
    <c:plotVisOnly val="1"/>
  </c:chart>
  <c:spPr>
    <a:ln>
      <a:noFill/>
    </a:ln>
  </c:spPr>
  <c:externalData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solidFill>
                  <a:schemeClr val="tx1"/>
                </a:solidFill>
              </a:defRPr>
            </a:pPr>
            <a:r>
              <a:rPr lang="en-US">
                <a:solidFill>
                  <a:schemeClr val="tx1"/>
                </a:solidFill>
              </a:rPr>
              <a:t>Rock Springs Run - Algae</a:t>
            </a:r>
          </a:p>
        </c:rich>
      </c:tx>
      <c:layout/>
      <c:overlay val="1"/>
    </c:title>
    <c:plotArea>
      <c:layout/>
      <c:lineChart>
        <c:grouping val="standard"/>
        <c:ser>
          <c:idx val="0"/>
          <c:order val="0"/>
          <c:tx>
            <c:strRef>
              <c:f>'Algae Graphs'!$B$49</c:f>
              <c:strCache>
                <c:ptCount val="1"/>
                <c:pt idx="0">
                  <c:v>2007</c:v>
                </c:pt>
              </c:strCache>
            </c:strRef>
          </c:tx>
          <c:spPr>
            <a:ln w="25400"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0000"/>
                </a:solidFill>
              </a:ln>
            </c:spPr>
          </c:marker>
          <c:cat>
            <c:numRef>
              <c:f>'Algae Graphs'!$A$50:$A$65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'Algae Graphs'!$B$50:$B$65</c:f>
              <c:numCache>
                <c:formatCode>General</c:formatCode>
                <c:ptCount val="16"/>
                <c:pt idx="0">
                  <c:v>2.8</c:v>
                </c:pt>
                <c:pt idx="1">
                  <c:v>2.4</c:v>
                </c:pt>
                <c:pt idx="2">
                  <c:v>2.6</c:v>
                </c:pt>
                <c:pt idx="3">
                  <c:v>0.8</c:v>
                </c:pt>
                <c:pt idx="4">
                  <c:v>0.4</c:v>
                </c:pt>
                <c:pt idx="5">
                  <c:v>1</c:v>
                </c:pt>
                <c:pt idx="6">
                  <c:v>2.6</c:v>
                </c:pt>
                <c:pt idx="7">
                  <c:v>3</c:v>
                </c:pt>
                <c:pt idx="8">
                  <c:v>2.6</c:v>
                </c:pt>
                <c:pt idx="9">
                  <c:v>2.2000000000000002</c:v>
                </c:pt>
                <c:pt idx="10">
                  <c:v>2.8</c:v>
                </c:pt>
                <c:pt idx="11">
                  <c:v>0.2</c:v>
                </c:pt>
                <c:pt idx="12">
                  <c:v>0.4</c:v>
                </c:pt>
                <c:pt idx="13">
                  <c:v>0.2</c:v>
                </c:pt>
                <c:pt idx="14">
                  <c:v>1.4</c:v>
                </c:pt>
                <c:pt idx="15">
                  <c:v>1.6</c:v>
                </c:pt>
              </c:numCache>
            </c:numRef>
          </c:val>
        </c:ser>
        <c:ser>
          <c:idx val="1"/>
          <c:order val="1"/>
          <c:tx>
            <c:strRef>
              <c:f>'Algae Graphs'!$C$49</c:f>
              <c:strCache>
                <c:ptCount val="1"/>
                <c:pt idx="0">
                  <c:v>2008</c:v>
                </c:pt>
              </c:strCache>
            </c:strRef>
          </c:tx>
          <c:spPr>
            <a:ln w="25400"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000000"/>
                </a:solidFill>
              </a:ln>
            </c:spPr>
          </c:marker>
          <c:cat>
            <c:numRef>
              <c:f>'Algae Graphs'!$A$50:$A$65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'Algae Graphs'!$C$50:$C$65</c:f>
              <c:numCache>
                <c:formatCode>General</c:formatCode>
                <c:ptCount val="16"/>
                <c:pt idx="0">
                  <c:v>2.8</c:v>
                </c:pt>
                <c:pt idx="1">
                  <c:v>2.2000000000000002</c:v>
                </c:pt>
                <c:pt idx="2">
                  <c:v>1.6</c:v>
                </c:pt>
                <c:pt idx="3">
                  <c:v>1</c:v>
                </c:pt>
                <c:pt idx="4">
                  <c:v>1.4</c:v>
                </c:pt>
                <c:pt idx="5">
                  <c:v>0.4</c:v>
                </c:pt>
                <c:pt idx="6">
                  <c:v>1</c:v>
                </c:pt>
                <c:pt idx="7">
                  <c:v>0.4</c:v>
                </c:pt>
                <c:pt idx="8">
                  <c:v>0.8</c:v>
                </c:pt>
                <c:pt idx="9">
                  <c:v>0.4</c:v>
                </c:pt>
                <c:pt idx="10">
                  <c:v>0.2</c:v>
                </c:pt>
                <c:pt idx="11">
                  <c:v>3.6</c:v>
                </c:pt>
                <c:pt idx="12">
                  <c:v>2</c:v>
                </c:pt>
                <c:pt idx="13">
                  <c:v>0.4</c:v>
                </c:pt>
                <c:pt idx="14">
                  <c:v>2.2000000000000002</c:v>
                </c:pt>
                <c:pt idx="15">
                  <c:v>0.4</c:v>
                </c:pt>
              </c:numCache>
            </c:numRef>
          </c:val>
        </c:ser>
        <c:ser>
          <c:idx val="2"/>
          <c:order val="2"/>
          <c:tx>
            <c:strRef>
              <c:f>'Algae Graphs'!$D$49</c:f>
              <c:strCache>
                <c:ptCount val="1"/>
                <c:pt idx="0">
                  <c:v>2009</c:v>
                </c:pt>
              </c:strCache>
            </c:strRef>
          </c:tx>
          <c:spPr>
            <a:ln w="22225">
              <a:solidFill>
                <a:srgbClr val="00B050"/>
              </a:solidFill>
              <a:prstDash val="lgDash"/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cat>
            <c:numRef>
              <c:f>'Algae Graphs'!$A$50:$A$65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'Algae Graphs'!$D$50:$D$65</c:f>
              <c:numCache>
                <c:formatCode>General</c:formatCode>
                <c:ptCount val="16"/>
                <c:pt idx="0">
                  <c:v>2.6</c:v>
                </c:pt>
                <c:pt idx="1">
                  <c:v>2.4</c:v>
                </c:pt>
                <c:pt idx="2">
                  <c:v>1.6</c:v>
                </c:pt>
                <c:pt idx="3">
                  <c:v>0.4</c:v>
                </c:pt>
                <c:pt idx="4">
                  <c:v>1</c:v>
                </c:pt>
                <c:pt idx="5">
                  <c:v>0.8</c:v>
                </c:pt>
                <c:pt idx="6">
                  <c:v>3.4</c:v>
                </c:pt>
                <c:pt idx="7">
                  <c:v>0.2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0.4</c:v>
                </c:pt>
                <c:pt idx="12">
                  <c:v>0.8</c:v>
                </c:pt>
                <c:pt idx="14">
                  <c:v>0</c:v>
                </c:pt>
              </c:numCache>
            </c:numRef>
          </c:val>
        </c:ser>
        <c:ser>
          <c:idx val="3"/>
          <c:order val="3"/>
          <c:tx>
            <c:strRef>
              <c:f>'Algae Graphs'!$E$49</c:f>
              <c:strCache>
                <c:ptCount val="1"/>
                <c:pt idx="0">
                  <c:v>2010</c:v>
                </c:pt>
              </c:strCache>
            </c:strRef>
          </c:tx>
          <c:spPr>
            <a:ln w="28575">
              <a:solidFill>
                <a:srgbClr val="FFFF00"/>
              </a:solidFill>
              <a:prstDash val="sysDash"/>
            </a:ln>
          </c:spPr>
          <c:marker>
            <c:symbol val="square"/>
            <c:size val="7"/>
            <c:spPr>
              <a:solidFill>
                <a:srgbClr val="FFFF00"/>
              </a:solidFill>
              <a:ln>
                <a:solidFill>
                  <a:srgbClr val="000000"/>
                </a:solidFill>
              </a:ln>
            </c:spPr>
          </c:marker>
          <c:cat>
            <c:numRef>
              <c:f>'Algae Graphs'!$A$50:$A$65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'Algae Graphs'!$E$50:$E$65</c:f>
              <c:numCache>
                <c:formatCode>General</c:formatCode>
                <c:ptCount val="16"/>
                <c:pt idx="0">
                  <c:v>4.5999999999999996</c:v>
                </c:pt>
                <c:pt idx="1">
                  <c:v>2</c:v>
                </c:pt>
                <c:pt idx="2">
                  <c:v>2.2000000000000002</c:v>
                </c:pt>
                <c:pt idx="3">
                  <c:v>0.60000000000000064</c:v>
                </c:pt>
                <c:pt idx="4">
                  <c:v>2.2000000000000002</c:v>
                </c:pt>
                <c:pt idx="5">
                  <c:v>1.6</c:v>
                </c:pt>
                <c:pt idx="6">
                  <c:v>3.4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1.4</c:v>
                </c:pt>
                <c:pt idx="12">
                  <c:v>1</c:v>
                </c:pt>
                <c:pt idx="13">
                  <c:v>1.4</c:v>
                </c:pt>
                <c:pt idx="14">
                  <c:v>2.2000000000000002</c:v>
                </c:pt>
                <c:pt idx="15">
                  <c:v>2.2000000000000002</c:v>
                </c:pt>
              </c:numCache>
            </c:numRef>
          </c:val>
        </c:ser>
        <c:marker val="1"/>
        <c:axId val="175228800"/>
        <c:axId val="176292224"/>
      </c:lineChart>
      <c:catAx>
        <c:axId val="1752288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r>
                  <a:rPr lang="en-US" sz="140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Transect</a:t>
                </a:r>
              </a:p>
            </c:rich>
          </c:tx>
          <c:layout/>
        </c:title>
        <c:numFmt formatCode="General" sourceLinked="1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176292224"/>
        <c:crosses val="autoZero"/>
        <c:auto val="1"/>
        <c:lblAlgn val="ctr"/>
        <c:lblOffset val="100"/>
      </c:catAx>
      <c:valAx>
        <c:axId val="1762922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400">
                    <a:solidFill>
                      <a:schemeClr val="tx1"/>
                    </a:solidFill>
                  </a:defRPr>
                </a:pPr>
                <a:r>
                  <a:rPr lang="en-US" sz="1400">
                    <a:solidFill>
                      <a:schemeClr val="tx1"/>
                    </a:solidFill>
                  </a:rPr>
                  <a:t>Mean Braun-Blanquet Score</a:t>
                </a:r>
              </a:p>
            </c:rich>
          </c:tx>
          <c:layout/>
        </c:title>
        <c:numFmt formatCode="General" sourceLinked="1"/>
        <c:tickLblPos val="nextTo"/>
        <c:spPr>
          <a:ln w="19050">
            <a:solidFill>
              <a:srgbClr val="000000"/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175228800"/>
        <c:crosses val="autoZero"/>
        <c:crossBetween val="between"/>
        <c:majorUnit val="1"/>
      </c:valAx>
      <c:spPr>
        <a:noFill/>
        <a:ln>
          <a:noFill/>
        </a:ln>
      </c:spPr>
    </c:plotArea>
    <c:legend>
      <c:legendPos val="r"/>
      <c:layout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</c:chart>
  <c:spPr>
    <a:noFill/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'Wekiwa&amp;Rock TP5yr'!$B$1</c:f>
              <c:strCache>
                <c:ptCount val="1"/>
                <c:pt idx="0">
                  <c:v>Wekiwa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'Wekiwa&amp;Rock TP5yr'!$A$2:$A$56</c:f>
              <c:numCache>
                <c:formatCode>dd\-mmm\-yy</c:formatCode>
                <c:ptCount val="55"/>
                <c:pt idx="0">
                  <c:v>38736.51458333333</c:v>
                </c:pt>
                <c:pt idx="1">
                  <c:v>38747.61041666667</c:v>
                </c:pt>
                <c:pt idx="2">
                  <c:v>38762.585416666654</c:v>
                </c:pt>
                <c:pt idx="3">
                  <c:v>38805.714583333334</c:v>
                </c:pt>
                <c:pt idx="4">
                  <c:v>38825.495138888888</c:v>
                </c:pt>
                <c:pt idx="5">
                  <c:v>38836.510416666664</c:v>
                </c:pt>
                <c:pt idx="6">
                  <c:v>38855.627083332984</c:v>
                </c:pt>
                <c:pt idx="7">
                  <c:v>38890.704861110986</c:v>
                </c:pt>
                <c:pt idx="8">
                  <c:v>38923.665277777778</c:v>
                </c:pt>
                <c:pt idx="9">
                  <c:v>38929.704861110986</c:v>
                </c:pt>
                <c:pt idx="10">
                  <c:v>38951.574305555558</c:v>
                </c:pt>
                <c:pt idx="11">
                  <c:v>38988.395833333336</c:v>
                </c:pt>
                <c:pt idx="12">
                  <c:v>39009.53125</c:v>
                </c:pt>
                <c:pt idx="13">
                  <c:v>39035.614583333336</c:v>
                </c:pt>
                <c:pt idx="14">
                  <c:v>39080.395833333336</c:v>
                </c:pt>
                <c:pt idx="15">
                  <c:v>39105.488888889013</c:v>
                </c:pt>
                <c:pt idx="16">
                  <c:v>39106.48333333333</c:v>
                </c:pt>
                <c:pt idx="17">
                  <c:v>39127.604166666584</c:v>
                </c:pt>
                <c:pt idx="18">
                  <c:v>39196.48541666667</c:v>
                </c:pt>
                <c:pt idx="19">
                  <c:v>39196.714583333334</c:v>
                </c:pt>
                <c:pt idx="20">
                  <c:v>39218.543055555558</c:v>
                </c:pt>
                <c:pt idx="21">
                  <c:v>39251.550694445003</c:v>
                </c:pt>
                <c:pt idx="22">
                  <c:v>39289.439583333326</c:v>
                </c:pt>
                <c:pt idx="23">
                  <c:v>39301.582638889013</c:v>
                </c:pt>
                <c:pt idx="24">
                  <c:v>39309.554166666654</c:v>
                </c:pt>
                <c:pt idx="25">
                  <c:v>39354.538194444613</c:v>
                </c:pt>
                <c:pt idx="26">
                  <c:v>39379.488888889013</c:v>
                </c:pt>
                <c:pt idx="27">
                  <c:v>39386.391666666575</c:v>
                </c:pt>
                <c:pt idx="28">
                  <c:v>39476.561111110976</c:v>
                </c:pt>
                <c:pt idx="29">
                  <c:v>39497.517361110986</c:v>
                </c:pt>
                <c:pt idx="30">
                  <c:v>39554.627083332984</c:v>
                </c:pt>
                <c:pt idx="31">
                  <c:v>39589.622916666594</c:v>
                </c:pt>
                <c:pt idx="32">
                  <c:v>39652.445138888892</c:v>
                </c:pt>
                <c:pt idx="33">
                  <c:v>39685.592361110976</c:v>
                </c:pt>
                <c:pt idx="34">
                  <c:v>39743</c:v>
                </c:pt>
                <c:pt idx="35">
                  <c:v>39765.431944444441</c:v>
                </c:pt>
                <c:pt idx="36">
                  <c:v>39835</c:v>
                </c:pt>
                <c:pt idx="37">
                  <c:v>39856.357638889043</c:v>
                </c:pt>
                <c:pt idx="38">
                  <c:v>39925.54791666667</c:v>
                </c:pt>
                <c:pt idx="39">
                  <c:v>39947.368055555562</c:v>
                </c:pt>
                <c:pt idx="40">
                  <c:v>40023.520833333336</c:v>
                </c:pt>
                <c:pt idx="41">
                  <c:v>40038.357638889043</c:v>
                </c:pt>
                <c:pt idx="42">
                  <c:v>40107.526388888888</c:v>
                </c:pt>
                <c:pt idx="43">
                  <c:v>40129.354166666664</c:v>
                </c:pt>
                <c:pt idx="44">
                  <c:v>40212.52847222222</c:v>
                </c:pt>
                <c:pt idx="45">
                  <c:v>40227.399305555555</c:v>
                </c:pt>
                <c:pt idx="46">
                  <c:v>40294.642361110986</c:v>
                </c:pt>
                <c:pt idx="47">
                  <c:v>40325.384722222232</c:v>
                </c:pt>
                <c:pt idx="48">
                  <c:v>40379.634027777778</c:v>
                </c:pt>
                <c:pt idx="49">
                  <c:v>40416.381944444613</c:v>
                </c:pt>
                <c:pt idx="50">
                  <c:v>40491.619444444441</c:v>
                </c:pt>
                <c:pt idx="51">
                  <c:v>40500.394444444442</c:v>
                </c:pt>
                <c:pt idx="52">
                  <c:v>40584.399305555555</c:v>
                </c:pt>
                <c:pt idx="53">
                  <c:v>40675.359027777791</c:v>
                </c:pt>
                <c:pt idx="54">
                  <c:v>40773.358333333643</c:v>
                </c:pt>
              </c:numCache>
            </c:numRef>
          </c:xVal>
          <c:yVal>
            <c:numRef>
              <c:f>'Wekiwa&amp;Rock TP5yr'!$B$2:$B$56</c:f>
              <c:numCache>
                <c:formatCode>General</c:formatCode>
                <c:ptCount val="55"/>
                <c:pt idx="0">
                  <c:v>0.12000000000000002</c:v>
                </c:pt>
                <c:pt idx="1">
                  <c:v>0.12000000000000002</c:v>
                </c:pt>
                <c:pt idx="2">
                  <c:v>0.11</c:v>
                </c:pt>
                <c:pt idx="3">
                  <c:v>0.12200000000000009</c:v>
                </c:pt>
                <c:pt idx="4">
                  <c:v>0.13</c:v>
                </c:pt>
                <c:pt idx="5">
                  <c:v>0.13</c:v>
                </c:pt>
                <c:pt idx="6">
                  <c:v>1.2E-2</c:v>
                </c:pt>
                <c:pt idx="7">
                  <c:v>0.11700000000000002</c:v>
                </c:pt>
                <c:pt idx="8">
                  <c:v>0.12000000000000002</c:v>
                </c:pt>
                <c:pt idx="9">
                  <c:v>9.8000000000000226E-2</c:v>
                </c:pt>
                <c:pt idx="10">
                  <c:v>0.1</c:v>
                </c:pt>
                <c:pt idx="11">
                  <c:v>0.12000000000000002</c:v>
                </c:pt>
                <c:pt idx="12">
                  <c:v>0.12000000000000002</c:v>
                </c:pt>
                <c:pt idx="13">
                  <c:v>0.12000000000000002</c:v>
                </c:pt>
                <c:pt idx="14">
                  <c:v>0.10900000000000012</c:v>
                </c:pt>
                <c:pt idx="15">
                  <c:v>9.8000000000000226E-2</c:v>
                </c:pt>
                <c:pt idx="16">
                  <c:v>0.11</c:v>
                </c:pt>
                <c:pt idx="17">
                  <c:v>9.2300000000000021E-2</c:v>
                </c:pt>
                <c:pt idx="18">
                  <c:v>0.11</c:v>
                </c:pt>
                <c:pt idx="19">
                  <c:v>0.111</c:v>
                </c:pt>
                <c:pt idx="20">
                  <c:v>9.8000000000000226E-2</c:v>
                </c:pt>
                <c:pt idx="21">
                  <c:v>0.114</c:v>
                </c:pt>
                <c:pt idx="22">
                  <c:v>8.7100000000000025E-2</c:v>
                </c:pt>
                <c:pt idx="23">
                  <c:v>0.11</c:v>
                </c:pt>
                <c:pt idx="24">
                  <c:v>0.115</c:v>
                </c:pt>
                <c:pt idx="25">
                  <c:v>0.11</c:v>
                </c:pt>
                <c:pt idx="26">
                  <c:v>0.12000000000000002</c:v>
                </c:pt>
                <c:pt idx="27">
                  <c:v>9.5000000000000043E-2</c:v>
                </c:pt>
                <c:pt idx="28">
                  <c:v>0.11</c:v>
                </c:pt>
                <c:pt idx="29">
                  <c:v>0.115</c:v>
                </c:pt>
                <c:pt idx="30">
                  <c:v>0.12000000000000002</c:v>
                </c:pt>
                <c:pt idx="31">
                  <c:v>0.12400000000000012</c:v>
                </c:pt>
                <c:pt idx="32">
                  <c:v>0.11</c:v>
                </c:pt>
                <c:pt idx="33">
                  <c:v>0.10100000000000002</c:v>
                </c:pt>
                <c:pt idx="34">
                  <c:v>0.12000000000000002</c:v>
                </c:pt>
                <c:pt idx="35">
                  <c:v>9.0000000000000024E-2</c:v>
                </c:pt>
                <c:pt idx="36">
                  <c:v>0.12000000000000002</c:v>
                </c:pt>
                <c:pt idx="37">
                  <c:v>0.11600000000000002</c:v>
                </c:pt>
                <c:pt idx="38">
                  <c:v>0.11999999731779085</c:v>
                </c:pt>
                <c:pt idx="39">
                  <c:v>0.10199999999999998</c:v>
                </c:pt>
                <c:pt idx="40">
                  <c:v>0.11999999731779085</c:v>
                </c:pt>
                <c:pt idx="41">
                  <c:v>0.12400000000000012</c:v>
                </c:pt>
                <c:pt idx="42">
                  <c:v>0.10999999940395402</c:v>
                </c:pt>
                <c:pt idx="43">
                  <c:v>0.125</c:v>
                </c:pt>
                <c:pt idx="44">
                  <c:v>0.12000000000000002</c:v>
                </c:pt>
                <c:pt idx="45">
                  <c:v>0.126</c:v>
                </c:pt>
                <c:pt idx="46">
                  <c:v>0.12000000000000002</c:v>
                </c:pt>
                <c:pt idx="47">
                  <c:v>0.12899999320507141</c:v>
                </c:pt>
                <c:pt idx="48">
                  <c:v>0.12000000000000002</c:v>
                </c:pt>
                <c:pt idx="49">
                  <c:v>0.13099999725818601</c:v>
                </c:pt>
                <c:pt idx="50">
                  <c:v>0.11</c:v>
                </c:pt>
                <c:pt idx="51">
                  <c:v>0.127</c:v>
                </c:pt>
                <c:pt idx="52">
                  <c:v>0.11600000000000002</c:v>
                </c:pt>
                <c:pt idx="53">
                  <c:v>0.12100000000000002</c:v>
                </c:pt>
                <c:pt idx="54">
                  <c:v>0.10700000000000012</c:v>
                </c:pt>
              </c:numCache>
            </c:numRef>
          </c:yVal>
        </c:ser>
        <c:ser>
          <c:idx val="1"/>
          <c:order val="1"/>
          <c:tx>
            <c:strRef>
              <c:f>'Wekiwa&amp;Rock TP5yr'!$D$1</c:f>
              <c:strCache>
                <c:ptCount val="1"/>
                <c:pt idx="0">
                  <c:v>Rock Springs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92D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'Wekiwa&amp;Rock TP5yr'!$C$2:$C$56</c:f>
              <c:numCache>
                <c:formatCode>[$-409]d\-mmm\-yy;@</c:formatCode>
                <c:ptCount val="55"/>
                <c:pt idx="0">
                  <c:v>38736.627777777576</c:v>
                </c:pt>
                <c:pt idx="1">
                  <c:v>38747.667361110609</c:v>
                </c:pt>
                <c:pt idx="2">
                  <c:v>38762.601388888885</c:v>
                </c:pt>
                <c:pt idx="3">
                  <c:v>38805.673611110986</c:v>
                </c:pt>
                <c:pt idx="4">
                  <c:v>38825.609722222194</c:v>
                </c:pt>
                <c:pt idx="5">
                  <c:v>38836.543055555558</c:v>
                </c:pt>
                <c:pt idx="6">
                  <c:v>38855.609027777777</c:v>
                </c:pt>
                <c:pt idx="7">
                  <c:v>38890.723611110974</c:v>
                </c:pt>
                <c:pt idx="8">
                  <c:v>38923.606250000012</c:v>
                </c:pt>
                <c:pt idx="9">
                  <c:v>38929.725694444445</c:v>
                </c:pt>
                <c:pt idx="10">
                  <c:v>38951.611111110986</c:v>
                </c:pt>
                <c:pt idx="11">
                  <c:v>38988.415277777793</c:v>
                </c:pt>
                <c:pt idx="12">
                  <c:v>39009.548611111109</c:v>
                </c:pt>
                <c:pt idx="13">
                  <c:v>39035.632638888892</c:v>
                </c:pt>
                <c:pt idx="14">
                  <c:v>39080.395833333336</c:v>
                </c:pt>
                <c:pt idx="15">
                  <c:v>39105.560416666594</c:v>
                </c:pt>
                <c:pt idx="16">
                  <c:v>39106.579166666575</c:v>
                </c:pt>
                <c:pt idx="17">
                  <c:v>39127.590277777781</c:v>
                </c:pt>
                <c:pt idx="18">
                  <c:v>39196.568055555559</c:v>
                </c:pt>
                <c:pt idx="19">
                  <c:v>39196.694444444445</c:v>
                </c:pt>
                <c:pt idx="20">
                  <c:v>39218.560416666594</c:v>
                </c:pt>
                <c:pt idx="21">
                  <c:v>39251.650694444936</c:v>
                </c:pt>
                <c:pt idx="22">
                  <c:v>39289.489583333336</c:v>
                </c:pt>
                <c:pt idx="23">
                  <c:v>39301.677777777775</c:v>
                </c:pt>
                <c:pt idx="24">
                  <c:v>39309.571527777778</c:v>
                </c:pt>
                <c:pt idx="25">
                  <c:v>39354.559027777781</c:v>
                </c:pt>
                <c:pt idx="26">
                  <c:v>39379.54583333333</c:v>
                </c:pt>
                <c:pt idx="27">
                  <c:v>39386.418055555601</c:v>
                </c:pt>
                <c:pt idx="28">
                  <c:v>39476.637499999997</c:v>
                </c:pt>
                <c:pt idx="29">
                  <c:v>39497.531944444447</c:v>
                </c:pt>
                <c:pt idx="30">
                  <c:v>39554.538194444613</c:v>
                </c:pt>
                <c:pt idx="31">
                  <c:v>39589.675694444442</c:v>
                </c:pt>
                <c:pt idx="32">
                  <c:v>39652.501388888886</c:v>
                </c:pt>
                <c:pt idx="33">
                  <c:v>39685.612500000003</c:v>
                </c:pt>
                <c:pt idx="34">
                  <c:v>39743</c:v>
                </c:pt>
                <c:pt idx="35">
                  <c:v>39765.461805555555</c:v>
                </c:pt>
                <c:pt idx="36">
                  <c:v>39835</c:v>
                </c:pt>
                <c:pt idx="37">
                  <c:v>39856.382638889212</c:v>
                </c:pt>
                <c:pt idx="38">
                  <c:v>39925.602083333324</c:v>
                </c:pt>
                <c:pt idx="39">
                  <c:v>39947.392361110986</c:v>
                </c:pt>
                <c:pt idx="40">
                  <c:v>40023.56527777778</c:v>
                </c:pt>
                <c:pt idx="41">
                  <c:v>40038.381944444613</c:v>
                </c:pt>
                <c:pt idx="42">
                  <c:v>40107.580555555563</c:v>
                </c:pt>
                <c:pt idx="43">
                  <c:v>40129.368055555562</c:v>
                </c:pt>
                <c:pt idx="44">
                  <c:v>40212.581250000003</c:v>
                </c:pt>
                <c:pt idx="45">
                  <c:v>40227.427083333176</c:v>
                </c:pt>
                <c:pt idx="46">
                  <c:v>40294.579166666575</c:v>
                </c:pt>
                <c:pt idx="47">
                  <c:v>40325.414583333331</c:v>
                </c:pt>
                <c:pt idx="48">
                  <c:v>40380.6875</c:v>
                </c:pt>
                <c:pt idx="49">
                  <c:v>40416.399305555555</c:v>
                </c:pt>
                <c:pt idx="50">
                  <c:v>40491.65902777778</c:v>
                </c:pt>
                <c:pt idx="51">
                  <c:v>40500.42083333333</c:v>
                </c:pt>
                <c:pt idx="52">
                  <c:v>40584.423611110986</c:v>
                </c:pt>
                <c:pt idx="53">
                  <c:v>40675.388888889043</c:v>
                </c:pt>
                <c:pt idx="54">
                  <c:v>40773.4</c:v>
                </c:pt>
              </c:numCache>
            </c:numRef>
          </c:xVal>
          <c:yVal>
            <c:numRef>
              <c:f>'Wekiwa&amp;Rock TP5yr'!$D$2:$D$56</c:f>
              <c:numCache>
                <c:formatCode>General</c:formatCode>
                <c:ptCount val="55"/>
                <c:pt idx="0">
                  <c:v>0.1</c:v>
                </c:pt>
                <c:pt idx="1">
                  <c:v>8.6000000000000021E-2</c:v>
                </c:pt>
                <c:pt idx="2">
                  <c:v>7.6999999999999999E-2</c:v>
                </c:pt>
                <c:pt idx="3">
                  <c:v>8.0800000000000025E-2</c:v>
                </c:pt>
                <c:pt idx="4">
                  <c:v>9.0000000000000024E-2</c:v>
                </c:pt>
                <c:pt idx="5">
                  <c:v>7.8000000000000014E-2</c:v>
                </c:pt>
                <c:pt idx="6">
                  <c:v>7.8000000000000014E-2</c:v>
                </c:pt>
                <c:pt idx="7">
                  <c:v>8.0100000000000005E-2</c:v>
                </c:pt>
                <c:pt idx="8">
                  <c:v>8.8000000000000064E-2</c:v>
                </c:pt>
                <c:pt idx="9">
                  <c:v>6.1000000000000013E-2</c:v>
                </c:pt>
                <c:pt idx="10">
                  <c:v>7.6999999999999999E-2</c:v>
                </c:pt>
                <c:pt idx="11">
                  <c:v>7.1999999999999995E-2</c:v>
                </c:pt>
                <c:pt idx="12">
                  <c:v>9.3000000000000208E-2</c:v>
                </c:pt>
                <c:pt idx="13">
                  <c:v>7.5999999999999998E-2</c:v>
                </c:pt>
                <c:pt idx="14">
                  <c:v>7.7700000000000533E-2</c:v>
                </c:pt>
                <c:pt idx="15">
                  <c:v>5.7100000000000012E-2</c:v>
                </c:pt>
                <c:pt idx="16">
                  <c:v>7.8000000000000014E-2</c:v>
                </c:pt>
                <c:pt idx="17">
                  <c:v>6.1400000000000003E-2</c:v>
                </c:pt>
                <c:pt idx="18">
                  <c:v>8.2000000000000003E-2</c:v>
                </c:pt>
                <c:pt idx="19">
                  <c:v>7.6999999999999999E-2</c:v>
                </c:pt>
                <c:pt idx="20">
                  <c:v>6.4900000000000013E-2</c:v>
                </c:pt>
                <c:pt idx="21">
                  <c:v>7.3700000000000029E-2</c:v>
                </c:pt>
                <c:pt idx="22">
                  <c:v>6.3800000000000009E-2</c:v>
                </c:pt>
                <c:pt idx="23">
                  <c:v>7.9000000000000514E-2</c:v>
                </c:pt>
                <c:pt idx="24">
                  <c:v>6.8900000000000003E-2</c:v>
                </c:pt>
                <c:pt idx="25">
                  <c:v>7.3000000000000009E-2</c:v>
                </c:pt>
                <c:pt idx="26">
                  <c:v>8.0000000000000043E-2</c:v>
                </c:pt>
                <c:pt idx="27">
                  <c:v>5.3999999999999999E-2</c:v>
                </c:pt>
                <c:pt idx="28">
                  <c:v>7.6999999999999999E-2</c:v>
                </c:pt>
                <c:pt idx="29">
                  <c:v>7.2100000000000011E-2</c:v>
                </c:pt>
                <c:pt idx="30">
                  <c:v>8.6000000000000021E-2</c:v>
                </c:pt>
                <c:pt idx="31">
                  <c:v>8.2300000000000012E-2</c:v>
                </c:pt>
                <c:pt idx="32">
                  <c:v>8.1000000000000003E-2</c:v>
                </c:pt>
                <c:pt idx="33">
                  <c:v>7.3400000000000021E-2</c:v>
                </c:pt>
                <c:pt idx="34">
                  <c:v>8.6000000000000021E-2</c:v>
                </c:pt>
                <c:pt idx="35">
                  <c:v>5.8400000000000014E-2</c:v>
                </c:pt>
                <c:pt idx="36">
                  <c:v>8.8000000000000064E-2</c:v>
                </c:pt>
                <c:pt idx="37">
                  <c:v>7.4100000000000013E-2</c:v>
                </c:pt>
                <c:pt idx="38">
                  <c:v>8.9000001549720806E-2</c:v>
                </c:pt>
                <c:pt idx="39">
                  <c:v>6.6500000000000004E-2</c:v>
                </c:pt>
                <c:pt idx="40">
                  <c:v>8.6000002920627705E-2</c:v>
                </c:pt>
                <c:pt idx="41">
                  <c:v>8.0000000000000043E-2</c:v>
                </c:pt>
                <c:pt idx="42">
                  <c:v>7.5999997556209939E-2</c:v>
                </c:pt>
                <c:pt idx="43">
                  <c:v>8.77E-2</c:v>
                </c:pt>
                <c:pt idx="44">
                  <c:v>7.8000000000000014E-2</c:v>
                </c:pt>
                <c:pt idx="45">
                  <c:v>9.0200000000000002E-2</c:v>
                </c:pt>
                <c:pt idx="46">
                  <c:v>8.1000000000000003E-2</c:v>
                </c:pt>
                <c:pt idx="47">
                  <c:v>9.1300003230571719E-2</c:v>
                </c:pt>
                <c:pt idx="48">
                  <c:v>8.2000000000000003E-2</c:v>
                </c:pt>
                <c:pt idx="49">
                  <c:v>9.3999996781350556E-2</c:v>
                </c:pt>
                <c:pt idx="50">
                  <c:v>8.7000000000000022E-2</c:v>
                </c:pt>
                <c:pt idx="51">
                  <c:v>9.4000000000000028E-2</c:v>
                </c:pt>
                <c:pt idx="52">
                  <c:v>8.6000000000000021E-2</c:v>
                </c:pt>
                <c:pt idx="53">
                  <c:v>8.6000000000000021E-2</c:v>
                </c:pt>
                <c:pt idx="54">
                  <c:v>7.5000000000000011E-2</c:v>
                </c:pt>
              </c:numCache>
            </c:numRef>
          </c:yVal>
        </c:ser>
        <c:ser>
          <c:idx val="2"/>
          <c:order val="2"/>
          <c:tx>
            <c:strRef>
              <c:f>'Wekiwa&amp;Rock TP5yr'!$G$1</c:f>
              <c:strCache>
                <c:ptCount val="1"/>
                <c:pt idx="0">
                  <c:v>TMDL [Target]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'Wekiwa&amp;Rock TP5yr'!$F$2:$F$56</c:f>
              <c:numCache>
                <c:formatCode>[$-409]d\-mmm\-yy;@</c:formatCode>
                <c:ptCount val="55"/>
                <c:pt idx="0">
                  <c:v>38736.627777777576</c:v>
                </c:pt>
                <c:pt idx="1">
                  <c:v>38747.667361110609</c:v>
                </c:pt>
                <c:pt idx="2">
                  <c:v>38762.601388888885</c:v>
                </c:pt>
                <c:pt idx="3">
                  <c:v>38805.673611110986</c:v>
                </c:pt>
                <c:pt idx="4">
                  <c:v>38825.609722222194</c:v>
                </c:pt>
                <c:pt idx="5">
                  <c:v>38836.543055555558</c:v>
                </c:pt>
                <c:pt idx="6">
                  <c:v>38855.609027777777</c:v>
                </c:pt>
                <c:pt idx="7">
                  <c:v>38890.723611110974</c:v>
                </c:pt>
                <c:pt idx="8">
                  <c:v>38923.606250000012</c:v>
                </c:pt>
                <c:pt idx="9">
                  <c:v>38929.725694444445</c:v>
                </c:pt>
                <c:pt idx="10">
                  <c:v>38951.611111110986</c:v>
                </c:pt>
                <c:pt idx="11">
                  <c:v>38988.415277777793</c:v>
                </c:pt>
                <c:pt idx="12">
                  <c:v>39009.548611111109</c:v>
                </c:pt>
                <c:pt idx="13">
                  <c:v>39035.632638888892</c:v>
                </c:pt>
                <c:pt idx="14">
                  <c:v>39080.395833333336</c:v>
                </c:pt>
                <c:pt idx="15">
                  <c:v>39105.560416666594</c:v>
                </c:pt>
                <c:pt idx="16">
                  <c:v>39106.579166666575</c:v>
                </c:pt>
                <c:pt idx="17">
                  <c:v>39127.590277777781</c:v>
                </c:pt>
                <c:pt idx="18">
                  <c:v>39196.568055555559</c:v>
                </c:pt>
                <c:pt idx="19">
                  <c:v>39196.694444444445</c:v>
                </c:pt>
                <c:pt idx="20">
                  <c:v>39218.560416666594</c:v>
                </c:pt>
                <c:pt idx="21">
                  <c:v>39251.650694444936</c:v>
                </c:pt>
                <c:pt idx="22">
                  <c:v>39289.489583333336</c:v>
                </c:pt>
                <c:pt idx="23">
                  <c:v>39301.677777777775</c:v>
                </c:pt>
                <c:pt idx="24">
                  <c:v>39309.571527777778</c:v>
                </c:pt>
                <c:pt idx="25">
                  <c:v>39354.559027777781</c:v>
                </c:pt>
                <c:pt idx="26">
                  <c:v>39379.54583333333</c:v>
                </c:pt>
                <c:pt idx="27">
                  <c:v>39386.418055555601</c:v>
                </c:pt>
                <c:pt idx="28">
                  <c:v>39476.637499999997</c:v>
                </c:pt>
                <c:pt idx="29">
                  <c:v>39497.531944444447</c:v>
                </c:pt>
                <c:pt idx="30">
                  <c:v>39554.538194444613</c:v>
                </c:pt>
                <c:pt idx="31">
                  <c:v>39589.675694444442</c:v>
                </c:pt>
                <c:pt idx="32">
                  <c:v>39652.501388888886</c:v>
                </c:pt>
                <c:pt idx="33">
                  <c:v>39685.612500000003</c:v>
                </c:pt>
                <c:pt idx="34">
                  <c:v>39743</c:v>
                </c:pt>
                <c:pt idx="35">
                  <c:v>39765.461805555555</c:v>
                </c:pt>
                <c:pt idx="36">
                  <c:v>39835</c:v>
                </c:pt>
                <c:pt idx="37">
                  <c:v>39856.382638889212</c:v>
                </c:pt>
                <c:pt idx="38">
                  <c:v>39925.602083333324</c:v>
                </c:pt>
                <c:pt idx="39">
                  <c:v>39947.392361110986</c:v>
                </c:pt>
                <c:pt idx="40">
                  <c:v>40023.56527777778</c:v>
                </c:pt>
                <c:pt idx="41">
                  <c:v>40038.381944444613</c:v>
                </c:pt>
                <c:pt idx="42">
                  <c:v>40107.580555555563</c:v>
                </c:pt>
                <c:pt idx="43">
                  <c:v>40129.368055555562</c:v>
                </c:pt>
                <c:pt idx="44">
                  <c:v>40212.581250000003</c:v>
                </c:pt>
                <c:pt idx="45">
                  <c:v>40227.427083333176</c:v>
                </c:pt>
                <c:pt idx="46">
                  <c:v>40294.579166666575</c:v>
                </c:pt>
                <c:pt idx="47">
                  <c:v>40325.414583333331</c:v>
                </c:pt>
                <c:pt idx="48">
                  <c:v>40380.6875</c:v>
                </c:pt>
                <c:pt idx="49">
                  <c:v>40416.399305555555</c:v>
                </c:pt>
                <c:pt idx="50">
                  <c:v>40491.65902777778</c:v>
                </c:pt>
                <c:pt idx="51">
                  <c:v>40500.42083333333</c:v>
                </c:pt>
                <c:pt idx="52">
                  <c:v>40584.423611110986</c:v>
                </c:pt>
                <c:pt idx="53">
                  <c:v>40675.388888889043</c:v>
                </c:pt>
                <c:pt idx="54">
                  <c:v>40773.4</c:v>
                </c:pt>
              </c:numCache>
            </c:numRef>
          </c:xVal>
          <c:yVal>
            <c:numRef>
              <c:f>'Wekiwa&amp;Rock TP5yr'!$G$2:$G$56</c:f>
              <c:numCache>
                <c:formatCode>General</c:formatCode>
                <c:ptCount val="55"/>
                <c:pt idx="0">
                  <c:v>6.5000000000000002E-2</c:v>
                </c:pt>
                <c:pt idx="1">
                  <c:v>6.5000000000000002E-2</c:v>
                </c:pt>
                <c:pt idx="2">
                  <c:v>6.5000000000000002E-2</c:v>
                </c:pt>
                <c:pt idx="3">
                  <c:v>6.5000000000000002E-2</c:v>
                </c:pt>
                <c:pt idx="4">
                  <c:v>6.5000000000000002E-2</c:v>
                </c:pt>
                <c:pt idx="5">
                  <c:v>6.5000000000000002E-2</c:v>
                </c:pt>
                <c:pt idx="6">
                  <c:v>6.5000000000000002E-2</c:v>
                </c:pt>
                <c:pt idx="7">
                  <c:v>6.5000000000000002E-2</c:v>
                </c:pt>
                <c:pt idx="8">
                  <c:v>6.5000000000000002E-2</c:v>
                </c:pt>
                <c:pt idx="9">
                  <c:v>6.5000000000000002E-2</c:v>
                </c:pt>
                <c:pt idx="10">
                  <c:v>6.5000000000000002E-2</c:v>
                </c:pt>
                <c:pt idx="11">
                  <c:v>6.5000000000000002E-2</c:v>
                </c:pt>
                <c:pt idx="12">
                  <c:v>6.5000000000000002E-2</c:v>
                </c:pt>
                <c:pt idx="13">
                  <c:v>6.5000000000000002E-2</c:v>
                </c:pt>
                <c:pt idx="14">
                  <c:v>6.5000000000000002E-2</c:v>
                </c:pt>
                <c:pt idx="15">
                  <c:v>6.5000000000000002E-2</c:v>
                </c:pt>
                <c:pt idx="16">
                  <c:v>6.5000000000000002E-2</c:v>
                </c:pt>
                <c:pt idx="17">
                  <c:v>6.5000000000000002E-2</c:v>
                </c:pt>
                <c:pt idx="18">
                  <c:v>6.5000000000000002E-2</c:v>
                </c:pt>
                <c:pt idx="19">
                  <c:v>6.5000000000000002E-2</c:v>
                </c:pt>
                <c:pt idx="20">
                  <c:v>6.5000000000000002E-2</c:v>
                </c:pt>
                <c:pt idx="21">
                  <c:v>6.5000000000000002E-2</c:v>
                </c:pt>
                <c:pt idx="22">
                  <c:v>6.5000000000000002E-2</c:v>
                </c:pt>
                <c:pt idx="23">
                  <c:v>6.5000000000000002E-2</c:v>
                </c:pt>
                <c:pt idx="24">
                  <c:v>6.5000000000000002E-2</c:v>
                </c:pt>
                <c:pt idx="25">
                  <c:v>6.5000000000000002E-2</c:v>
                </c:pt>
                <c:pt idx="26">
                  <c:v>6.5000000000000002E-2</c:v>
                </c:pt>
                <c:pt idx="27">
                  <c:v>6.5000000000000002E-2</c:v>
                </c:pt>
                <c:pt idx="28">
                  <c:v>6.5000000000000002E-2</c:v>
                </c:pt>
                <c:pt idx="29">
                  <c:v>6.5000000000000002E-2</c:v>
                </c:pt>
                <c:pt idx="30">
                  <c:v>6.5000000000000002E-2</c:v>
                </c:pt>
                <c:pt idx="31">
                  <c:v>6.5000000000000002E-2</c:v>
                </c:pt>
                <c:pt idx="32">
                  <c:v>6.5000000000000002E-2</c:v>
                </c:pt>
                <c:pt idx="33">
                  <c:v>6.5000000000000002E-2</c:v>
                </c:pt>
                <c:pt idx="34">
                  <c:v>6.5000000000000002E-2</c:v>
                </c:pt>
                <c:pt idx="35">
                  <c:v>6.5000000000000002E-2</c:v>
                </c:pt>
                <c:pt idx="36">
                  <c:v>6.5000000000000002E-2</c:v>
                </c:pt>
                <c:pt idx="37">
                  <c:v>6.5000000000000002E-2</c:v>
                </c:pt>
                <c:pt idx="38">
                  <c:v>6.5000000000000002E-2</c:v>
                </c:pt>
                <c:pt idx="39">
                  <c:v>6.5000000000000002E-2</c:v>
                </c:pt>
                <c:pt idx="40">
                  <c:v>6.5000000000000002E-2</c:v>
                </c:pt>
                <c:pt idx="41">
                  <c:v>6.5000000000000002E-2</c:v>
                </c:pt>
                <c:pt idx="42">
                  <c:v>6.5000000000000002E-2</c:v>
                </c:pt>
                <c:pt idx="43">
                  <c:v>6.5000000000000002E-2</c:v>
                </c:pt>
                <c:pt idx="44">
                  <c:v>6.5000000000000002E-2</c:v>
                </c:pt>
                <c:pt idx="45">
                  <c:v>6.5000000000000002E-2</c:v>
                </c:pt>
                <c:pt idx="46">
                  <c:v>6.5000000000000002E-2</c:v>
                </c:pt>
                <c:pt idx="47">
                  <c:v>6.5000000000000002E-2</c:v>
                </c:pt>
                <c:pt idx="48">
                  <c:v>6.5000000000000002E-2</c:v>
                </c:pt>
                <c:pt idx="49">
                  <c:v>6.5000000000000002E-2</c:v>
                </c:pt>
                <c:pt idx="50">
                  <c:v>6.5000000000000002E-2</c:v>
                </c:pt>
                <c:pt idx="51">
                  <c:v>6.5000000000000002E-2</c:v>
                </c:pt>
                <c:pt idx="52">
                  <c:v>6.5000000000000002E-2</c:v>
                </c:pt>
                <c:pt idx="53">
                  <c:v>6.5000000000000002E-2</c:v>
                </c:pt>
                <c:pt idx="54">
                  <c:v>6.5000000000000002E-2</c:v>
                </c:pt>
              </c:numCache>
            </c:numRef>
          </c:yVal>
        </c:ser>
        <c:axId val="171783680"/>
        <c:axId val="171785216"/>
      </c:scatterChart>
      <c:valAx>
        <c:axId val="171783680"/>
        <c:scaling>
          <c:orientation val="minMax"/>
        </c:scaling>
        <c:axPos val="b"/>
        <c:numFmt formatCode="dd\-mmm\-yy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1785216"/>
        <c:crosses val="autoZero"/>
        <c:crossBetween val="midCat"/>
      </c:valAx>
      <c:valAx>
        <c:axId val="17178521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 dirty="0">
                    <a:latin typeface="Arial" pitchFamily="34" charset="0"/>
                    <a:cs typeface="Arial" pitchFamily="34" charset="0"/>
                  </a:rPr>
                  <a:t>Total Phosphorus (</a:t>
                </a:r>
                <a:r>
                  <a:rPr lang="en-US" sz="1400" b="0" dirty="0" smtClean="0">
                    <a:latin typeface="Arial" pitchFamily="34" charset="0"/>
                    <a:cs typeface="Arial" pitchFamily="34" charset="0"/>
                  </a:rPr>
                  <a:t>TP-T) </a:t>
                </a:r>
                <a:r>
                  <a:rPr lang="en-US" sz="1400" b="0" dirty="0">
                    <a:latin typeface="Arial" pitchFamily="34" charset="0"/>
                    <a:cs typeface="Arial" pitchFamily="34" charset="0"/>
                  </a:rPr>
                  <a:t>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1783680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'Wekiva R Conductivity5yr'!$B$1</c:f>
              <c:strCache>
                <c:ptCount val="1"/>
                <c:pt idx="0">
                  <c:v>WR-SR46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Conductivity5yr'!$A$2:$A$59</c:f>
              <c:numCache>
                <c:formatCode>m/d/yyyy\ h:mm</c:formatCode>
                <c:ptCount val="58"/>
                <c:pt idx="0">
                  <c:v>38722.416666666664</c:v>
                </c:pt>
                <c:pt idx="1">
                  <c:v>38750.385416666664</c:v>
                </c:pt>
                <c:pt idx="2">
                  <c:v>38789.416666666664</c:v>
                </c:pt>
                <c:pt idx="3">
                  <c:v>38811.354166666664</c:v>
                </c:pt>
                <c:pt idx="4">
                  <c:v>38841.364583333336</c:v>
                </c:pt>
                <c:pt idx="5">
                  <c:v>38873.385416666664</c:v>
                </c:pt>
                <c:pt idx="6">
                  <c:v>38908.385416666664</c:v>
                </c:pt>
                <c:pt idx="7">
                  <c:v>38936.364583333336</c:v>
                </c:pt>
                <c:pt idx="8">
                  <c:v>38965.395833333336</c:v>
                </c:pt>
                <c:pt idx="9">
                  <c:v>38993.361111111029</c:v>
                </c:pt>
                <c:pt idx="10">
                  <c:v>39022.416666666664</c:v>
                </c:pt>
                <c:pt idx="11">
                  <c:v>39057.371527777781</c:v>
                </c:pt>
                <c:pt idx="12">
                  <c:v>39086.385416666664</c:v>
                </c:pt>
                <c:pt idx="13">
                  <c:v>39119.385416666664</c:v>
                </c:pt>
                <c:pt idx="14">
                  <c:v>39149.38194444454</c:v>
                </c:pt>
                <c:pt idx="15">
                  <c:v>39175.364583333336</c:v>
                </c:pt>
                <c:pt idx="16">
                  <c:v>39204.375</c:v>
                </c:pt>
                <c:pt idx="17">
                  <c:v>39238.38194444454</c:v>
                </c:pt>
                <c:pt idx="18">
                  <c:v>39268.375</c:v>
                </c:pt>
                <c:pt idx="19">
                  <c:v>39294.347222222219</c:v>
                </c:pt>
                <c:pt idx="20">
                  <c:v>39331.371527777781</c:v>
                </c:pt>
                <c:pt idx="21">
                  <c:v>39358.392361111029</c:v>
                </c:pt>
                <c:pt idx="22">
                  <c:v>39393.527777777774</c:v>
                </c:pt>
                <c:pt idx="23">
                  <c:v>39420.38194444454</c:v>
                </c:pt>
                <c:pt idx="24">
                  <c:v>39450.364583333336</c:v>
                </c:pt>
                <c:pt idx="25">
                  <c:v>39484.354166666664</c:v>
                </c:pt>
                <c:pt idx="26">
                  <c:v>39512.395833333336</c:v>
                </c:pt>
                <c:pt idx="27">
                  <c:v>39539.368055555562</c:v>
                </c:pt>
                <c:pt idx="28">
                  <c:v>39573.392361111029</c:v>
                </c:pt>
                <c:pt idx="29">
                  <c:v>39604.385416666664</c:v>
                </c:pt>
                <c:pt idx="30">
                  <c:v>39637.388888889014</c:v>
                </c:pt>
                <c:pt idx="31">
                  <c:v>39665.40625000008</c:v>
                </c:pt>
                <c:pt idx="32">
                  <c:v>39694.388888889014</c:v>
                </c:pt>
                <c:pt idx="33">
                  <c:v>39722.378472222219</c:v>
                </c:pt>
                <c:pt idx="34">
                  <c:v>39757.395833333336</c:v>
                </c:pt>
                <c:pt idx="35">
                  <c:v>39785.388888889014</c:v>
                </c:pt>
                <c:pt idx="36">
                  <c:v>39819.375</c:v>
                </c:pt>
                <c:pt idx="37">
                  <c:v>39849.38194444454</c:v>
                </c:pt>
                <c:pt idx="38">
                  <c:v>39877.392361111029</c:v>
                </c:pt>
                <c:pt idx="39">
                  <c:v>39909.375</c:v>
                </c:pt>
                <c:pt idx="40">
                  <c:v>39938.368055555562</c:v>
                </c:pt>
                <c:pt idx="41">
                  <c:v>39966.371527777781</c:v>
                </c:pt>
                <c:pt idx="42">
                  <c:v>40001.371527777781</c:v>
                </c:pt>
                <c:pt idx="43">
                  <c:v>40028.354166666664</c:v>
                </c:pt>
                <c:pt idx="44">
                  <c:v>40057.416666666664</c:v>
                </c:pt>
                <c:pt idx="45">
                  <c:v>40091.388888889014</c:v>
                </c:pt>
                <c:pt idx="46">
                  <c:v>40120.392361111029</c:v>
                </c:pt>
                <c:pt idx="47">
                  <c:v>40154.392361111029</c:v>
                </c:pt>
                <c:pt idx="48">
                  <c:v>40183.388888889014</c:v>
                </c:pt>
                <c:pt idx="49">
                  <c:v>40218.395833333336</c:v>
                </c:pt>
                <c:pt idx="50">
                  <c:v>40240.395833333336</c:v>
                </c:pt>
                <c:pt idx="51">
                  <c:v>40274.402777777781</c:v>
                </c:pt>
                <c:pt idx="52">
                  <c:v>40308.399305555555</c:v>
                </c:pt>
                <c:pt idx="53">
                  <c:v>40337.388888889014</c:v>
                </c:pt>
                <c:pt idx="54">
                  <c:v>40371.395833333336</c:v>
                </c:pt>
                <c:pt idx="55">
                  <c:v>40399.409722222204</c:v>
                </c:pt>
                <c:pt idx="56">
                  <c:v>40430.395833333336</c:v>
                </c:pt>
                <c:pt idx="57">
                  <c:v>40624.4375</c:v>
                </c:pt>
              </c:numCache>
            </c:numRef>
          </c:xVal>
          <c:yVal>
            <c:numRef>
              <c:f>'Wekiva R Conductivity5yr'!$B$2:$B$59</c:f>
              <c:numCache>
                <c:formatCode>General</c:formatCode>
                <c:ptCount val="58"/>
                <c:pt idx="0">
                  <c:v>401</c:v>
                </c:pt>
                <c:pt idx="1">
                  <c:v>407</c:v>
                </c:pt>
                <c:pt idx="2">
                  <c:v>482</c:v>
                </c:pt>
                <c:pt idx="3">
                  <c:v>482</c:v>
                </c:pt>
                <c:pt idx="4">
                  <c:v>456</c:v>
                </c:pt>
                <c:pt idx="5">
                  <c:v>466</c:v>
                </c:pt>
                <c:pt idx="6">
                  <c:v>408</c:v>
                </c:pt>
                <c:pt idx="7">
                  <c:v>439</c:v>
                </c:pt>
                <c:pt idx="8">
                  <c:v>406</c:v>
                </c:pt>
                <c:pt idx="9">
                  <c:v>455</c:v>
                </c:pt>
                <c:pt idx="10">
                  <c:v>411</c:v>
                </c:pt>
                <c:pt idx="11">
                  <c:v>393</c:v>
                </c:pt>
                <c:pt idx="12">
                  <c:v>418</c:v>
                </c:pt>
                <c:pt idx="13">
                  <c:v>450</c:v>
                </c:pt>
                <c:pt idx="14">
                  <c:v>414</c:v>
                </c:pt>
                <c:pt idx="15">
                  <c:v>431</c:v>
                </c:pt>
                <c:pt idx="16">
                  <c:v>429</c:v>
                </c:pt>
                <c:pt idx="17">
                  <c:v>345</c:v>
                </c:pt>
                <c:pt idx="18">
                  <c:v>356</c:v>
                </c:pt>
                <c:pt idx="19">
                  <c:v>390</c:v>
                </c:pt>
                <c:pt idx="20">
                  <c:v>385</c:v>
                </c:pt>
                <c:pt idx="21">
                  <c:v>404</c:v>
                </c:pt>
                <c:pt idx="22">
                  <c:v>389</c:v>
                </c:pt>
                <c:pt idx="23">
                  <c:v>368</c:v>
                </c:pt>
                <c:pt idx="24">
                  <c:v>296</c:v>
                </c:pt>
                <c:pt idx="25">
                  <c:v>402</c:v>
                </c:pt>
                <c:pt idx="26">
                  <c:v>405</c:v>
                </c:pt>
                <c:pt idx="27">
                  <c:v>351</c:v>
                </c:pt>
                <c:pt idx="28">
                  <c:v>353</c:v>
                </c:pt>
                <c:pt idx="29">
                  <c:v>362</c:v>
                </c:pt>
                <c:pt idx="30">
                  <c:v>357</c:v>
                </c:pt>
                <c:pt idx="31">
                  <c:v>328</c:v>
                </c:pt>
                <c:pt idx="32">
                  <c:v>332</c:v>
                </c:pt>
                <c:pt idx="33">
                  <c:v>347</c:v>
                </c:pt>
                <c:pt idx="34">
                  <c:v>375</c:v>
                </c:pt>
                <c:pt idx="35">
                  <c:v>372</c:v>
                </c:pt>
                <c:pt idx="36">
                  <c:v>345</c:v>
                </c:pt>
                <c:pt idx="37">
                  <c:v>374</c:v>
                </c:pt>
                <c:pt idx="38">
                  <c:v>367</c:v>
                </c:pt>
                <c:pt idx="39">
                  <c:v>367</c:v>
                </c:pt>
                <c:pt idx="40">
                  <c:v>365</c:v>
                </c:pt>
                <c:pt idx="41">
                  <c:v>406</c:v>
                </c:pt>
                <c:pt idx="42">
                  <c:v>335</c:v>
                </c:pt>
                <c:pt idx="43">
                  <c:v>353</c:v>
                </c:pt>
                <c:pt idx="44">
                  <c:v>356</c:v>
                </c:pt>
                <c:pt idx="45">
                  <c:v>382</c:v>
                </c:pt>
                <c:pt idx="46">
                  <c:v>393</c:v>
                </c:pt>
                <c:pt idx="47">
                  <c:v>411</c:v>
                </c:pt>
                <c:pt idx="48">
                  <c:v>327</c:v>
                </c:pt>
                <c:pt idx="49">
                  <c:v>409</c:v>
                </c:pt>
                <c:pt idx="50">
                  <c:v>358</c:v>
                </c:pt>
                <c:pt idx="51">
                  <c:v>342</c:v>
                </c:pt>
                <c:pt idx="52">
                  <c:v>390</c:v>
                </c:pt>
                <c:pt idx="53">
                  <c:v>375</c:v>
                </c:pt>
                <c:pt idx="54">
                  <c:v>373</c:v>
                </c:pt>
                <c:pt idx="55">
                  <c:v>397</c:v>
                </c:pt>
                <c:pt idx="56">
                  <c:v>384</c:v>
                </c:pt>
                <c:pt idx="57">
                  <c:v>371</c:v>
                </c:pt>
              </c:numCache>
            </c:numRef>
          </c:yVal>
        </c:ser>
        <c:ser>
          <c:idx val="1"/>
          <c:order val="1"/>
          <c:tx>
            <c:strRef>
              <c:f>'Wekiva R Conductivity5yr'!$E$1</c:f>
              <c:strCache>
                <c:ptCount val="1"/>
                <c:pt idx="0">
                  <c:v>WR-ULW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'Wekiva R Conductivity5yr'!$D$2:$D$69</c:f>
              <c:numCache>
                <c:formatCode>m/d/yyyy\ h:mm</c:formatCode>
                <c:ptCount val="68"/>
                <c:pt idx="0">
                  <c:v>38721.489583333336</c:v>
                </c:pt>
                <c:pt idx="1">
                  <c:v>38757.545138888891</c:v>
                </c:pt>
                <c:pt idx="2">
                  <c:v>38784.576388888891</c:v>
                </c:pt>
                <c:pt idx="3">
                  <c:v>38812.541666666584</c:v>
                </c:pt>
                <c:pt idx="4">
                  <c:v>38839.53125</c:v>
                </c:pt>
                <c:pt idx="5">
                  <c:v>38875.572916666664</c:v>
                </c:pt>
                <c:pt idx="6">
                  <c:v>38904.510416666664</c:v>
                </c:pt>
                <c:pt idx="7">
                  <c:v>38931.517361111029</c:v>
                </c:pt>
                <c:pt idx="8">
                  <c:v>38967.510416666664</c:v>
                </c:pt>
                <c:pt idx="9">
                  <c:v>38994.631944444445</c:v>
                </c:pt>
                <c:pt idx="10">
                  <c:v>39029.354166666664</c:v>
                </c:pt>
                <c:pt idx="11">
                  <c:v>39056.347222222219</c:v>
                </c:pt>
                <c:pt idx="12">
                  <c:v>39086.333333333336</c:v>
                </c:pt>
                <c:pt idx="13">
                  <c:v>39120.357638889014</c:v>
                </c:pt>
                <c:pt idx="14">
                  <c:v>39155.347222222219</c:v>
                </c:pt>
                <c:pt idx="15">
                  <c:v>39183.409722222204</c:v>
                </c:pt>
                <c:pt idx="16">
                  <c:v>39211.340277777876</c:v>
                </c:pt>
                <c:pt idx="17">
                  <c:v>39246.340277777876</c:v>
                </c:pt>
                <c:pt idx="18">
                  <c:v>39274.354166666664</c:v>
                </c:pt>
                <c:pt idx="19">
                  <c:v>39302.4375</c:v>
                </c:pt>
                <c:pt idx="20">
                  <c:v>39337.434027777781</c:v>
                </c:pt>
                <c:pt idx="21">
                  <c:v>39365.430555555562</c:v>
                </c:pt>
                <c:pt idx="22">
                  <c:v>39393.430555555562</c:v>
                </c:pt>
                <c:pt idx="23">
                  <c:v>39421.434027777781</c:v>
                </c:pt>
                <c:pt idx="24">
                  <c:v>39456.430555555562</c:v>
                </c:pt>
                <c:pt idx="25">
                  <c:v>39484.440972222219</c:v>
                </c:pt>
                <c:pt idx="26">
                  <c:v>39512.434027777781</c:v>
                </c:pt>
                <c:pt idx="27">
                  <c:v>39540.427083333234</c:v>
                </c:pt>
                <c:pt idx="28">
                  <c:v>39575.4375</c:v>
                </c:pt>
                <c:pt idx="29">
                  <c:v>39603.430555555562</c:v>
                </c:pt>
                <c:pt idx="30">
                  <c:v>39638.420138888891</c:v>
                </c:pt>
                <c:pt idx="31">
                  <c:v>39666.4375</c:v>
                </c:pt>
                <c:pt idx="32">
                  <c:v>39708.451388888891</c:v>
                </c:pt>
                <c:pt idx="33">
                  <c:v>39737.576388888891</c:v>
                </c:pt>
                <c:pt idx="34">
                  <c:v>39757.649305555555</c:v>
                </c:pt>
                <c:pt idx="35">
                  <c:v>39785.60069444454</c:v>
                </c:pt>
                <c:pt idx="36">
                  <c:v>39827.555555555562</c:v>
                </c:pt>
                <c:pt idx="37">
                  <c:v>39855.590277777781</c:v>
                </c:pt>
                <c:pt idx="38">
                  <c:v>39883.579861111029</c:v>
                </c:pt>
                <c:pt idx="39">
                  <c:v>39919.583333333336</c:v>
                </c:pt>
                <c:pt idx="40">
                  <c:v>39946.579861111029</c:v>
                </c:pt>
                <c:pt idx="41">
                  <c:v>39973.5</c:v>
                </c:pt>
                <c:pt idx="42">
                  <c:v>40008.510416666664</c:v>
                </c:pt>
                <c:pt idx="43">
                  <c:v>40036.520833333336</c:v>
                </c:pt>
                <c:pt idx="44">
                  <c:v>40065.5</c:v>
                </c:pt>
                <c:pt idx="45">
                  <c:v>40100.510416666664</c:v>
                </c:pt>
                <c:pt idx="46">
                  <c:v>40129.524305555555</c:v>
                </c:pt>
                <c:pt idx="47">
                  <c:v>40156.50694444454</c:v>
                </c:pt>
                <c:pt idx="48">
                  <c:v>40183.5</c:v>
                </c:pt>
                <c:pt idx="49">
                  <c:v>40211.545138888891</c:v>
                </c:pt>
                <c:pt idx="50">
                  <c:v>40239.482638889014</c:v>
                </c:pt>
                <c:pt idx="51">
                  <c:v>40275.510416666664</c:v>
                </c:pt>
                <c:pt idx="52">
                  <c:v>40304.510416666664</c:v>
                </c:pt>
                <c:pt idx="53">
                  <c:v>40332.510416666664</c:v>
                </c:pt>
                <c:pt idx="54">
                  <c:v>40386.510416666664</c:v>
                </c:pt>
                <c:pt idx="55">
                  <c:v>40401.541666666584</c:v>
                </c:pt>
                <c:pt idx="56">
                  <c:v>40430.50694444454</c:v>
                </c:pt>
                <c:pt idx="57">
                  <c:v>40457.534722222204</c:v>
                </c:pt>
                <c:pt idx="58">
                  <c:v>40485.50694444454</c:v>
                </c:pt>
                <c:pt idx="59">
                  <c:v>40514.534722222204</c:v>
                </c:pt>
                <c:pt idx="60">
                  <c:v>40549.510416666664</c:v>
                </c:pt>
                <c:pt idx="61">
                  <c:v>40576.552083333336</c:v>
                </c:pt>
                <c:pt idx="62">
                  <c:v>40604.517361111029</c:v>
                </c:pt>
                <c:pt idx="63">
                  <c:v>40674.503472222204</c:v>
                </c:pt>
                <c:pt idx="64">
                  <c:v>40703.552083333336</c:v>
                </c:pt>
                <c:pt idx="65">
                  <c:v>40730.513888888891</c:v>
                </c:pt>
                <c:pt idx="66">
                  <c:v>40759.555555555562</c:v>
                </c:pt>
                <c:pt idx="67">
                  <c:v>40800.517361111029</c:v>
                </c:pt>
              </c:numCache>
            </c:numRef>
          </c:xVal>
          <c:yVal>
            <c:numRef>
              <c:f>'Wekiva R Conductivity5yr'!$E$2:$E$69</c:f>
              <c:numCache>
                <c:formatCode>General</c:formatCode>
                <c:ptCount val="68"/>
                <c:pt idx="0">
                  <c:v>330</c:v>
                </c:pt>
                <c:pt idx="1">
                  <c:v>391.1</c:v>
                </c:pt>
                <c:pt idx="2">
                  <c:v>313.5</c:v>
                </c:pt>
                <c:pt idx="3">
                  <c:v>311.10000000000002</c:v>
                </c:pt>
                <c:pt idx="4">
                  <c:v>308.5</c:v>
                </c:pt>
                <c:pt idx="5">
                  <c:v>309.60000000000002</c:v>
                </c:pt>
                <c:pt idx="6">
                  <c:v>307.2</c:v>
                </c:pt>
                <c:pt idx="7">
                  <c:v>306.89999999999969</c:v>
                </c:pt>
                <c:pt idx="8">
                  <c:v>322.10000000000002</c:v>
                </c:pt>
                <c:pt idx="9">
                  <c:v>306.89999999999969</c:v>
                </c:pt>
                <c:pt idx="10">
                  <c:v>322.39999999999969</c:v>
                </c:pt>
                <c:pt idx="11">
                  <c:v>317</c:v>
                </c:pt>
                <c:pt idx="12">
                  <c:v>363.9</c:v>
                </c:pt>
                <c:pt idx="13">
                  <c:v>380.5</c:v>
                </c:pt>
                <c:pt idx="14">
                  <c:v>309.8</c:v>
                </c:pt>
                <c:pt idx="15">
                  <c:v>306.39999999999969</c:v>
                </c:pt>
                <c:pt idx="16">
                  <c:v>311.10000000000002</c:v>
                </c:pt>
                <c:pt idx="17">
                  <c:v>304.89999999999969</c:v>
                </c:pt>
                <c:pt idx="18">
                  <c:v>300.8</c:v>
                </c:pt>
                <c:pt idx="19">
                  <c:v>361.4</c:v>
                </c:pt>
                <c:pt idx="20">
                  <c:v>423.2</c:v>
                </c:pt>
                <c:pt idx="21">
                  <c:v>428.7</c:v>
                </c:pt>
                <c:pt idx="22">
                  <c:v>346.9</c:v>
                </c:pt>
                <c:pt idx="23">
                  <c:v>313.8</c:v>
                </c:pt>
                <c:pt idx="24">
                  <c:v>330.4</c:v>
                </c:pt>
                <c:pt idx="25">
                  <c:v>377.3</c:v>
                </c:pt>
                <c:pt idx="26">
                  <c:v>370.3</c:v>
                </c:pt>
                <c:pt idx="27">
                  <c:v>324.10000000000002</c:v>
                </c:pt>
                <c:pt idx="28">
                  <c:v>316.7</c:v>
                </c:pt>
                <c:pt idx="29">
                  <c:v>312</c:v>
                </c:pt>
                <c:pt idx="30">
                  <c:v>307.60000000000002</c:v>
                </c:pt>
                <c:pt idx="31">
                  <c:v>320.7</c:v>
                </c:pt>
                <c:pt idx="32">
                  <c:v>342.6</c:v>
                </c:pt>
                <c:pt idx="33">
                  <c:v>350</c:v>
                </c:pt>
                <c:pt idx="34">
                  <c:v>340</c:v>
                </c:pt>
                <c:pt idx="35">
                  <c:v>336</c:v>
                </c:pt>
                <c:pt idx="36">
                  <c:v>333</c:v>
                </c:pt>
                <c:pt idx="37">
                  <c:v>365</c:v>
                </c:pt>
                <c:pt idx="38">
                  <c:v>323</c:v>
                </c:pt>
                <c:pt idx="39">
                  <c:v>319</c:v>
                </c:pt>
                <c:pt idx="40">
                  <c:v>318</c:v>
                </c:pt>
                <c:pt idx="41">
                  <c:v>475</c:v>
                </c:pt>
                <c:pt idx="42">
                  <c:v>350</c:v>
                </c:pt>
                <c:pt idx="43">
                  <c:v>363</c:v>
                </c:pt>
                <c:pt idx="44">
                  <c:v>327</c:v>
                </c:pt>
                <c:pt idx="45">
                  <c:v>325</c:v>
                </c:pt>
                <c:pt idx="46">
                  <c:v>322</c:v>
                </c:pt>
                <c:pt idx="47">
                  <c:v>376</c:v>
                </c:pt>
                <c:pt idx="48">
                  <c:v>418</c:v>
                </c:pt>
                <c:pt idx="49">
                  <c:v>442</c:v>
                </c:pt>
                <c:pt idx="50">
                  <c:v>413</c:v>
                </c:pt>
                <c:pt idx="51">
                  <c:v>371</c:v>
                </c:pt>
                <c:pt idx="52">
                  <c:v>341</c:v>
                </c:pt>
                <c:pt idx="53">
                  <c:v>324</c:v>
                </c:pt>
                <c:pt idx="54">
                  <c:v>324</c:v>
                </c:pt>
                <c:pt idx="55">
                  <c:v>324</c:v>
                </c:pt>
                <c:pt idx="56">
                  <c:v>336</c:v>
                </c:pt>
                <c:pt idx="57">
                  <c:v>328</c:v>
                </c:pt>
                <c:pt idx="58">
                  <c:v>317</c:v>
                </c:pt>
                <c:pt idx="59">
                  <c:v>314</c:v>
                </c:pt>
                <c:pt idx="60">
                  <c:v>325</c:v>
                </c:pt>
                <c:pt idx="61">
                  <c:v>370</c:v>
                </c:pt>
                <c:pt idx="62">
                  <c:v>329</c:v>
                </c:pt>
                <c:pt idx="63">
                  <c:v>326</c:v>
                </c:pt>
                <c:pt idx="64">
                  <c:v>325</c:v>
                </c:pt>
                <c:pt idx="65">
                  <c:v>331</c:v>
                </c:pt>
                <c:pt idx="66">
                  <c:v>600</c:v>
                </c:pt>
                <c:pt idx="67">
                  <c:v>374</c:v>
                </c:pt>
              </c:numCache>
            </c:numRef>
          </c:yVal>
        </c:ser>
        <c:ser>
          <c:idx val="2"/>
          <c:order val="2"/>
          <c:tx>
            <c:strRef>
              <c:f>'Wekiva R Conductivity5yr'!$H$1</c:f>
              <c:strCache>
                <c:ptCount val="1"/>
                <c:pt idx="0">
                  <c:v>BWB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8"/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'Wekiva R Conductivity5yr'!$G$2:$G$20</c:f>
              <c:numCache>
                <c:formatCode>m/d/yyyy\ h:mm</c:formatCode>
                <c:ptCount val="19"/>
                <c:pt idx="0">
                  <c:v>38804</c:v>
                </c:pt>
                <c:pt idx="1">
                  <c:v>38868</c:v>
                </c:pt>
                <c:pt idx="2">
                  <c:v>38987</c:v>
                </c:pt>
                <c:pt idx="3">
                  <c:v>39139</c:v>
                </c:pt>
                <c:pt idx="4">
                  <c:v>39218</c:v>
                </c:pt>
                <c:pt idx="5">
                  <c:v>39324</c:v>
                </c:pt>
                <c:pt idx="6">
                  <c:v>39477</c:v>
                </c:pt>
                <c:pt idx="7">
                  <c:v>39555</c:v>
                </c:pt>
                <c:pt idx="8">
                  <c:v>39699</c:v>
                </c:pt>
                <c:pt idx="9">
                  <c:v>39750</c:v>
                </c:pt>
                <c:pt idx="10">
                  <c:v>39846</c:v>
                </c:pt>
                <c:pt idx="11">
                  <c:v>39930</c:v>
                </c:pt>
                <c:pt idx="12">
                  <c:v>40016</c:v>
                </c:pt>
                <c:pt idx="13">
                  <c:v>40210</c:v>
                </c:pt>
                <c:pt idx="14">
                  <c:v>40409</c:v>
                </c:pt>
                <c:pt idx="15">
                  <c:v>40483</c:v>
                </c:pt>
                <c:pt idx="16">
                  <c:v>40595</c:v>
                </c:pt>
                <c:pt idx="17">
                  <c:v>40686</c:v>
                </c:pt>
                <c:pt idx="18">
                  <c:v>40777</c:v>
                </c:pt>
              </c:numCache>
            </c:numRef>
          </c:xVal>
          <c:yVal>
            <c:numRef>
              <c:f>'Wekiva R Conductivity5yr'!$H$2:$H$20</c:f>
              <c:numCache>
                <c:formatCode>General</c:formatCode>
                <c:ptCount val="19"/>
                <c:pt idx="0">
                  <c:v>312.3</c:v>
                </c:pt>
                <c:pt idx="1">
                  <c:v>309</c:v>
                </c:pt>
                <c:pt idx="2">
                  <c:v>304</c:v>
                </c:pt>
                <c:pt idx="3">
                  <c:v>312</c:v>
                </c:pt>
                <c:pt idx="4">
                  <c:v>312</c:v>
                </c:pt>
                <c:pt idx="5">
                  <c:v>314</c:v>
                </c:pt>
                <c:pt idx="6">
                  <c:v>341</c:v>
                </c:pt>
                <c:pt idx="7">
                  <c:v>325</c:v>
                </c:pt>
                <c:pt idx="8">
                  <c:v>348</c:v>
                </c:pt>
                <c:pt idx="9">
                  <c:v>305</c:v>
                </c:pt>
                <c:pt idx="10">
                  <c:v>328</c:v>
                </c:pt>
                <c:pt idx="11">
                  <c:v>332</c:v>
                </c:pt>
                <c:pt idx="12">
                  <c:v>321</c:v>
                </c:pt>
                <c:pt idx="13">
                  <c:v>361</c:v>
                </c:pt>
                <c:pt idx="14">
                  <c:v>317</c:v>
                </c:pt>
                <c:pt idx="15">
                  <c:v>319</c:v>
                </c:pt>
                <c:pt idx="16">
                  <c:v>319</c:v>
                </c:pt>
                <c:pt idx="17">
                  <c:v>316</c:v>
                </c:pt>
                <c:pt idx="18">
                  <c:v>356</c:v>
                </c:pt>
              </c:numCache>
            </c:numRef>
          </c:yVal>
        </c:ser>
        <c:ser>
          <c:idx val="3"/>
          <c:order val="3"/>
          <c:tx>
            <c:strRef>
              <c:f>'Wekiva R Conductivity5yr'!$K$1</c:f>
              <c:strCache>
                <c:ptCount val="1"/>
                <c:pt idx="0">
                  <c:v>BWKL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Conductivity5yr'!$J$2:$J$17</c:f>
              <c:numCache>
                <c:formatCode>m/d/yyyy\ h:mm</c:formatCode>
                <c:ptCount val="16"/>
                <c:pt idx="0">
                  <c:v>39065</c:v>
                </c:pt>
                <c:pt idx="1">
                  <c:v>39324</c:v>
                </c:pt>
                <c:pt idx="2">
                  <c:v>39406</c:v>
                </c:pt>
                <c:pt idx="3">
                  <c:v>39477</c:v>
                </c:pt>
                <c:pt idx="4">
                  <c:v>39555</c:v>
                </c:pt>
                <c:pt idx="5">
                  <c:v>39699</c:v>
                </c:pt>
                <c:pt idx="6">
                  <c:v>39750</c:v>
                </c:pt>
                <c:pt idx="7">
                  <c:v>39846</c:v>
                </c:pt>
                <c:pt idx="8">
                  <c:v>39930</c:v>
                </c:pt>
                <c:pt idx="9">
                  <c:v>40016</c:v>
                </c:pt>
                <c:pt idx="10">
                  <c:v>40210</c:v>
                </c:pt>
                <c:pt idx="11">
                  <c:v>40409</c:v>
                </c:pt>
                <c:pt idx="12">
                  <c:v>40483</c:v>
                </c:pt>
                <c:pt idx="13">
                  <c:v>40595</c:v>
                </c:pt>
                <c:pt idx="14">
                  <c:v>40686</c:v>
                </c:pt>
                <c:pt idx="15">
                  <c:v>40777</c:v>
                </c:pt>
              </c:numCache>
            </c:numRef>
          </c:xVal>
          <c:yVal>
            <c:numRef>
              <c:f>'Wekiva R Conductivity5yr'!$K$2:$K$17</c:f>
              <c:numCache>
                <c:formatCode>General</c:formatCode>
                <c:ptCount val="16"/>
                <c:pt idx="0">
                  <c:v>973</c:v>
                </c:pt>
                <c:pt idx="1">
                  <c:v>972</c:v>
                </c:pt>
                <c:pt idx="2">
                  <c:v>879</c:v>
                </c:pt>
                <c:pt idx="3">
                  <c:v>957</c:v>
                </c:pt>
                <c:pt idx="4">
                  <c:v>911</c:v>
                </c:pt>
                <c:pt idx="5">
                  <c:v>658</c:v>
                </c:pt>
                <c:pt idx="6">
                  <c:v>924</c:v>
                </c:pt>
                <c:pt idx="7">
                  <c:v>1072</c:v>
                </c:pt>
                <c:pt idx="8">
                  <c:v>923</c:v>
                </c:pt>
                <c:pt idx="9">
                  <c:v>816</c:v>
                </c:pt>
                <c:pt idx="10">
                  <c:v>1017</c:v>
                </c:pt>
                <c:pt idx="11">
                  <c:v>855</c:v>
                </c:pt>
                <c:pt idx="12">
                  <c:v>945</c:v>
                </c:pt>
                <c:pt idx="13">
                  <c:v>952</c:v>
                </c:pt>
                <c:pt idx="14">
                  <c:v>1015</c:v>
                </c:pt>
                <c:pt idx="15">
                  <c:v>684</c:v>
                </c:pt>
              </c:numCache>
            </c:numRef>
          </c:yVal>
        </c:ser>
        <c:axId val="166159104"/>
        <c:axId val="166161024"/>
      </c:scatterChart>
      <c:valAx>
        <c:axId val="166159104"/>
        <c:scaling>
          <c:orientation val="minMax"/>
        </c:scaling>
        <c:axPos val="b"/>
        <c:numFmt formatCode="[$-409]d\-mmm\-yy;@" sourceLinked="0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6161024"/>
        <c:crosses val="autoZero"/>
        <c:crossBetween val="midCat"/>
      </c:valAx>
      <c:valAx>
        <c:axId val="16616102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Field Conductivity  as  µmhos/cm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6159104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/>
              <a:t>Wekiva River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1454801605681643"/>
          <c:y val="7.5077038981238534E-2"/>
          <c:w val="0.75666113426998638"/>
          <c:h val="0.68272784867409575"/>
        </c:manualLayout>
      </c:layout>
      <c:lineChart>
        <c:grouping val="standard"/>
        <c:ser>
          <c:idx val="0"/>
          <c:order val="0"/>
          <c:tx>
            <c:strRef>
              <c:f>'WQ Graphs'!$T$142</c:f>
              <c:strCache>
                <c:ptCount val="1"/>
                <c:pt idx="0">
                  <c:v>2007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Graphs'!$S$143:$S$167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'WQ Graphs'!$T$143:$T$167</c:f>
              <c:numCache>
                <c:formatCode>General</c:formatCode>
                <c:ptCount val="25"/>
                <c:pt idx="0">
                  <c:v>335</c:v>
                </c:pt>
                <c:pt idx="1">
                  <c:v>334</c:v>
                </c:pt>
                <c:pt idx="2">
                  <c:v>334</c:v>
                </c:pt>
                <c:pt idx="3">
                  <c:v>333</c:v>
                </c:pt>
                <c:pt idx="4">
                  <c:v>332</c:v>
                </c:pt>
                <c:pt idx="5">
                  <c:v>332</c:v>
                </c:pt>
                <c:pt idx="6">
                  <c:v>332</c:v>
                </c:pt>
                <c:pt idx="7">
                  <c:v>300</c:v>
                </c:pt>
                <c:pt idx="8">
                  <c:v>300</c:v>
                </c:pt>
                <c:pt idx="9">
                  <c:v>299</c:v>
                </c:pt>
                <c:pt idx="10">
                  <c:v>302</c:v>
                </c:pt>
                <c:pt idx="11">
                  <c:v>308</c:v>
                </c:pt>
                <c:pt idx="12">
                  <c:v>322</c:v>
                </c:pt>
                <c:pt idx="13">
                  <c:v>329</c:v>
                </c:pt>
                <c:pt idx="14">
                  <c:v>326</c:v>
                </c:pt>
                <c:pt idx="15">
                  <c:v>328</c:v>
                </c:pt>
                <c:pt idx="16">
                  <c:v>376</c:v>
                </c:pt>
                <c:pt idx="17">
                  <c:v>369</c:v>
                </c:pt>
                <c:pt idx="18">
                  <c:v>378</c:v>
                </c:pt>
                <c:pt idx="19">
                  <c:v>842</c:v>
                </c:pt>
                <c:pt idx="20">
                  <c:v>832</c:v>
                </c:pt>
                <c:pt idx="21">
                  <c:v>849</c:v>
                </c:pt>
                <c:pt idx="22">
                  <c:v>868</c:v>
                </c:pt>
                <c:pt idx="23">
                  <c:v>870</c:v>
                </c:pt>
                <c:pt idx="24">
                  <c:v>824</c:v>
                </c:pt>
              </c:numCache>
            </c:numRef>
          </c:val>
        </c:ser>
        <c:ser>
          <c:idx val="1"/>
          <c:order val="1"/>
          <c:tx>
            <c:strRef>
              <c:f>'WQ Graphs'!$U$142</c:f>
              <c:strCache>
                <c:ptCount val="1"/>
                <c:pt idx="0">
                  <c:v>2008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Graphs'!$S$143:$S$167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'WQ Graphs'!$U$143:$U$167</c:f>
              <c:numCache>
                <c:formatCode>General</c:formatCode>
                <c:ptCount val="25"/>
                <c:pt idx="0">
                  <c:v>343</c:v>
                </c:pt>
                <c:pt idx="1">
                  <c:v>344</c:v>
                </c:pt>
                <c:pt idx="2">
                  <c:v>343</c:v>
                </c:pt>
                <c:pt idx="3">
                  <c:v>343</c:v>
                </c:pt>
                <c:pt idx="4">
                  <c:v>343</c:v>
                </c:pt>
                <c:pt idx="5">
                  <c:v>343</c:v>
                </c:pt>
                <c:pt idx="6">
                  <c:v>342</c:v>
                </c:pt>
                <c:pt idx="7">
                  <c:v>311</c:v>
                </c:pt>
                <c:pt idx="8">
                  <c:v>311</c:v>
                </c:pt>
                <c:pt idx="9">
                  <c:v>310</c:v>
                </c:pt>
                <c:pt idx="10">
                  <c:v>309</c:v>
                </c:pt>
                <c:pt idx="11">
                  <c:v>312</c:v>
                </c:pt>
                <c:pt idx="12">
                  <c:v>317</c:v>
                </c:pt>
                <c:pt idx="13">
                  <c:v>318</c:v>
                </c:pt>
                <c:pt idx="14">
                  <c:v>318</c:v>
                </c:pt>
                <c:pt idx="15">
                  <c:v>319</c:v>
                </c:pt>
                <c:pt idx="16">
                  <c:v>375</c:v>
                </c:pt>
                <c:pt idx="17">
                  <c:v>371</c:v>
                </c:pt>
                <c:pt idx="18">
                  <c:v>387</c:v>
                </c:pt>
                <c:pt idx="19">
                  <c:v>833</c:v>
                </c:pt>
                <c:pt idx="20">
                  <c:v>655</c:v>
                </c:pt>
                <c:pt idx="21">
                  <c:v>821</c:v>
                </c:pt>
                <c:pt idx="22">
                  <c:v>828</c:v>
                </c:pt>
                <c:pt idx="23">
                  <c:v>836</c:v>
                </c:pt>
                <c:pt idx="24">
                  <c:v>737</c:v>
                </c:pt>
              </c:numCache>
            </c:numRef>
          </c:val>
        </c:ser>
        <c:ser>
          <c:idx val="2"/>
          <c:order val="2"/>
          <c:tx>
            <c:strRef>
              <c:f>'WQ Graphs'!$V$142</c:f>
              <c:strCache>
                <c:ptCount val="1"/>
                <c:pt idx="0">
                  <c:v>2009</c:v>
                </c:pt>
              </c:strCache>
            </c:strRef>
          </c:tx>
          <c:spPr>
            <a:ln w="22225">
              <a:solidFill>
                <a:sysClr val="windowText" lastClr="000000"/>
              </a:solidFill>
              <a:prstDash val="lgDash"/>
            </a:ln>
          </c:spPr>
          <c:marker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Graphs'!$S$143:$S$167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'WQ Graphs'!$V$143:$V$167</c:f>
              <c:numCache>
                <c:formatCode>General</c:formatCode>
                <c:ptCount val="25"/>
                <c:pt idx="0">
                  <c:v>349</c:v>
                </c:pt>
                <c:pt idx="1">
                  <c:v>350</c:v>
                </c:pt>
                <c:pt idx="2">
                  <c:v>349</c:v>
                </c:pt>
                <c:pt idx="3">
                  <c:v>344</c:v>
                </c:pt>
                <c:pt idx="4">
                  <c:v>344</c:v>
                </c:pt>
                <c:pt idx="5">
                  <c:v>343</c:v>
                </c:pt>
              </c:numCache>
            </c:numRef>
          </c:val>
        </c:ser>
        <c:ser>
          <c:idx val="3"/>
          <c:order val="3"/>
          <c:tx>
            <c:strRef>
              <c:f>'WQ Graphs'!$W$142</c:f>
              <c:strCache>
                <c:ptCount val="1"/>
                <c:pt idx="0">
                  <c:v>2010</c:v>
                </c:pt>
              </c:strCache>
            </c:strRef>
          </c:tx>
          <c:spPr>
            <a:ln w="22225">
              <a:solidFill>
                <a:schemeClr val="tx1"/>
              </a:solidFill>
              <a:prstDash val="sysDash"/>
            </a:ln>
          </c:spPr>
          <c:marker>
            <c:symbol val="square"/>
            <c:size val="7"/>
            <c:spPr>
              <a:noFill/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Graphs'!$S$143:$S$167</c:f>
              <c:numCache>
                <c:formatCode>General</c:formatCode>
                <c:ptCount val="2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</c:numCache>
            </c:numRef>
          </c:cat>
          <c:val>
            <c:numRef>
              <c:f>'WQ Graphs'!$W$143:$W$167</c:f>
              <c:numCache>
                <c:formatCode>General</c:formatCode>
                <c:ptCount val="25"/>
                <c:pt idx="0">
                  <c:v>360</c:v>
                </c:pt>
                <c:pt idx="1">
                  <c:v>361</c:v>
                </c:pt>
                <c:pt idx="2">
                  <c:v>360</c:v>
                </c:pt>
                <c:pt idx="3">
                  <c:v>366</c:v>
                </c:pt>
                <c:pt idx="4">
                  <c:v>366</c:v>
                </c:pt>
                <c:pt idx="5">
                  <c:v>364</c:v>
                </c:pt>
                <c:pt idx="6">
                  <c:v>354</c:v>
                </c:pt>
                <c:pt idx="8">
                  <c:v>322</c:v>
                </c:pt>
                <c:pt idx="9">
                  <c:v>319</c:v>
                </c:pt>
                <c:pt idx="10">
                  <c:v>326</c:v>
                </c:pt>
                <c:pt idx="11">
                  <c:v>375</c:v>
                </c:pt>
                <c:pt idx="12">
                  <c:v>369</c:v>
                </c:pt>
                <c:pt idx="13">
                  <c:v>358</c:v>
                </c:pt>
                <c:pt idx="14">
                  <c:v>378</c:v>
                </c:pt>
                <c:pt idx="16">
                  <c:v>391</c:v>
                </c:pt>
                <c:pt idx="17">
                  <c:v>389</c:v>
                </c:pt>
                <c:pt idx="19">
                  <c:v>401</c:v>
                </c:pt>
                <c:pt idx="20">
                  <c:v>507</c:v>
                </c:pt>
                <c:pt idx="21">
                  <c:v>662</c:v>
                </c:pt>
                <c:pt idx="23">
                  <c:v>668</c:v>
                </c:pt>
              </c:numCache>
            </c:numRef>
          </c:val>
        </c:ser>
        <c:marker val="1"/>
        <c:axId val="171893504"/>
        <c:axId val="171895808"/>
      </c:lineChart>
      <c:catAx>
        <c:axId val="171893504"/>
        <c:scaling>
          <c:orientation val="minMax"/>
        </c:scaling>
        <c:axPos val="b"/>
        <c:title>
          <c:tx>
            <c:rich>
              <a:bodyPr/>
              <a:lstStyle/>
              <a:p>
                <a:pPr algn="ctr">
                  <a:defRPr sz="1400"/>
                </a:pPr>
                <a:r>
                  <a:rPr lang="en-US" sz="1400"/>
                  <a:t>Transect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1895808"/>
        <c:crosses val="autoZero"/>
        <c:auto val="1"/>
        <c:lblAlgn val="ctr"/>
        <c:lblOffset val="100"/>
      </c:catAx>
      <c:valAx>
        <c:axId val="17189580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Conductivity (umhos/cm)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1893504"/>
        <c:crosses val="autoZero"/>
        <c:crossBetween val="between"/>
      </c:valAx>
      <c:spPr>
        <a:ln>
          <a:noFill/>
        </a:ln>
      </c:spPr>
    </c:plotArea>
    <c:legend>
      <c:legendPos val="r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spPr>
    <a:ln>
      <a:noFill/>
    </a:ln>
  </c:sp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scatterChart>
        <c:scatterStyle val="lineMarker"/>
        <c:ser>
          <c:idx val="0"/>
          <c:order val="0"/>
          <c:tx>
            <c:strRef>
              <c:f>'Rock Sp Run Conductivity5yr'!$B$1</c:f>
              <c:strCache>
                <c:ptCount val="1"/>
                <c:pt idx="0">
                  <c:v>RSR-SR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Conductivity5yr'!$A$2:$A$59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Conductivity5yr'!$B$2:$B$59</c:f>
              <c:numCache>
                <c:formatCode>General</c:formatCode>
                <c:ptCount val="58"/>
                <c:pt idx="0">
                  <c:v>378.3</c:v>
                </c:pt>
                <c:pt idx="1">
                  <c:v>251.9</c:v>
                </c:pt>
                <c:pt idx="2">
                  <c:v>329.3</c:v>
                </c:pt>
                <c:pt idx="3">
                  <c:v>282.8</c:v>
                </c:pt>
                <c:pt idx="4">
                  <c:v>279.5</c:v>
                </c:pt>
                <c:pt idx="5">
                  <c:v>262.2</c:v>
                </c:pt>
                <c:pt idx="6">
                  <c:v>258.39999999999969</c:v>
                </c:pt>
                <c:pt idx="7">
                  <c:v>260.89999999999969</c:v>
                </c:pt>
                <c:pt idx="8">
                  <c:v>256.8</c:v>
                </c:pt>
                <c:pt idx="9">
                  <c:v>261.39999999999969</c:v>
                </c:pt>
                <c:pt idx="10">
                  <c:v>270.3</c:v>
                </c:pt>
                <c:pt idx="11">
                  <c:v>280.2</c:v>
                </c:pt>
                <c:pt idx="12">
                  <c:v>314.89999999999969</c:v>
                </c:pt>
                <c:pt idx="13">
                  <c:v>281.89999999999969</c:v>
                </c:pt>
                <c:pt idx="14">
                  <c:v>266.39999999999969</c:v>
                </c:pt>
                <c:pt idx="15">
                  <c:v>280.3</c:v>
                </c:pt>
                <c:pt idx="16">
                  <c:v>303.5</c:v>
                </c:pt>
                <c:pt idx="17">
                  <c:v>301.89999999999969</c:v>
                </c:pt>
                <c:pt idx="18">
                  <c:v>278.5</c:v>
                </c:pt>
                <c:pt idx="19">
                  <c:v>265.8</c:v>
                </c:pt>
                <c:pt idx="20">
                  <c:v>260.5</c:v>
                </c:pt>
                <c:pt idx="21">
                  <c:v>259.5</c:v>
                </c:pt>
                <c:pt idx="22">
                  <c:v>272.5</c:v>
                </c:pt>
                <c:pt idx="23">
                  <c:v>320</c:v>
                </c:pt>
                <c:pt idx="24">
                  <c:v>293</c:v>
                </c:pt>
                <c:pt idx="25">
                  <c:v>297</c:v>
                </c:pt>
                <c:pt idx="26">
                  <c:v>296</c:v>
                </c:pt>
                <c:pt idx="27">
                  <c:v>290</c:v>
                </c:pt>
                <c:pt idx="28">
                  <c:v>307</c:v>
                </c:pt>
                <c:pt idx="29">
                  <c:v>277</c:v>
                </c:pt>
                <c:pt idx="30">
                  <c:v>270</c:v>
                </c:pt>
                <c:pt idx="31">
                  <c:v>268</c:v>
                </c:pt>
                <c:pt idx="32">
                  <c:v>514</c:v>
                </c:pt>
                <c:pt idx="33">
                  <c:v>297</c:v>
                </c:pt>
                <c:pt idx="34">
                  <c:v>299</c:v>
                </c:pt>
                <c:pt idx="35">
                  <c:v>282</c:v>
                </c:pt>
                <c:pt idx="36">
                  <c:v>275</c:v>
                </c:pt>
                <c:pt idx="37">
                  <c:v>275</c:v>
                </c:pt>
                <c:pt idx="38">
                  <c:v>303</c:v>
                </c:pt>
                <c:pt idx="39">
                  <c:v>328</c:v>
                </c:pt>
                <c:pt idx="40">
                  <c:v>386</c:v>
                </c:pt>
                <c:pt idx="41">
                  <c:v>374</c:v>
                </c:pt>
                <c:pt idx="42">
                  <c:v>339</c:v>
                </c:pt>
                <c:pt idx="43">
                  <c:v>289</c:v>
                </c:pt>
                <c:pt idx="44">
                  <c:v>274</c:v>
                </c:pt>
                <c:pt idx="45">
                  <c:v>278</c:v>
                </c:pt>
                <c:pt idx="46">
                  <c:v>284</c:v>
                </c:pt>
                <c:pt idx="47">
                  <c:v>274</c:v>
                </c:pt>
                <c:pt idx="48">
                  <c:v>265</c:v>
                </c:pt>
                <c:pt idx="49">
                  <c:v>267</c:v>
                </c:pt>
                <c:pt idx="50">
                  <c:v>275</c:v>
                </c:pt>
                <c:pt idx="51">
                  <c:v>290</c:v>
                </c:pt>
                <c:pt idx="52">
                  <c:v>277</c:v>
                </c:pt>
                <c:pt idx="53">
                  <c:v>275</c:v>
                </c:pt>
                <c:pt idx="54">
                  <c:v>276</c:v>
                </c:pt>
                <c:pt idx="55">
                  <c:v>280</c:v>
                </c:pt>
                <c:pt idx="56">
                  <c:v>443</c:v>
                </c:pt>
                <c:pt idx="57">
                  <c:v>327</c:v>
                </c:pt>
              </c:numCache>
            </c:numRef>
          </c:yVal>
        </c:ser>
        <c:ser>
          <c:idx val="1"/>
          <c:order val="1"/>
          <c:tx>
            <c:strRef>
              <c:f>'Rock Sp Run Conductivity5yr'!$E$1</c:f>
              <c:strCache>
                <c:ptCount val="1"/>
                <c:pt idx="0">
                  <c:v>BWKP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Conductivity5yr'!$D$2:$D$17</c:f>
              <c:numCache>
                <c:formatCode>m/d/yyyy\ h:mm</c:formatCode>
                <c:ptCount val="16"/>
                <c:pt idx="0">
                  <c:v>39065</c:v>
                </c:pt>
                <c:pt idx="1">
                  <c:v>39324</c:v>
                </c:pt>
                <c:pt idx="2">
                  <c:v>39406</c:v>
                </c:pt>
                <c:pt idx="3">
                  <c:v>39477</c:v>
                </c:pt>
                <c:pt idx="4">
                  <c:v>39555</c:v>
                </c:pt>
                <c:pt idx="5">
                  <c:v>39699</c:v>
                </c:pt>
                <c:pt idx="6">
                  <c:v>39750</c:v>
                </c:pt>
                <c:pt idx="7">
                  <c:v>39846</c:v>
                </c:pt>
                <c:pt idx="8">
                  <c:v>39930</c:v>
                </c:pt>
                <c:pt idx="9">
                  <c:v>40016</c:v>
                </c:pt>
                <c:pt idx="10">
                  <c:v>40210</c:v>
                </c:pt>
                <c:pt idx="11">
                  <c:v>40409</c:v>
                </c:pt>
                <c:pt idx="12">
                  <c:v>40483</c:v>
                </c:pt>
                <c:pt idx="13">
                  <c:v>40595</c:v>
                </c:pt>
                <c:pt idx="14">
                  <c:v>40686</c:v>
                </c:pt>
                <c:pt idx="15">
                  <c:v>40777</c:v>
                </c:pt>
              </c:numCache>
            </c:numRef>
          </c:xVal>
          <c:yVal>
            <c:numRef>
              <c:f>'Rock Sp Run Conductivity5yr'!$E$2:$E$17</c:f>
              <c:numCache>
                <c:formatCode>General</c:formatCode>
                <c:ptCount val="16"/>
                <c:pt idx="0">
                  <c:v>262</c:v>
                </c:pt>
                <c:pt idx="1">
                  <c:v>267</c:v>
                </c:pt>
                <c:pt idx="2">
                  <c:v>268</c:v>
                </c:pt>
                <c:pt idx="3">
                  <c:v>265</c:v>
                </c:pt>
                <c:pt idx="4">
                  <c:v>269</c:v>
                </c:pt>
                <c:pt idx="5">
                  <c:v>272</c:v>
                </c:pt>
                <c:pt idx="6">
                  <c:v>267</c:v>
                </c:pt>
                <c:pt idx="7">
                  <c:v>266</c:v>
                </c:pt>
                <c:pt idx="8">
                  <c:v>269</c:v>
                </c:pt>
                <c:pt idx="9">
                  <c:v>270</c:v>
                </c:pt>
                <c:pt idx="10">
                  <c:v>267</c:v>
                </c:pt>
                <c:pt idx="11">
                  <c:v>270</c:v>
                </c:pt>
                <c:pt idx="12">
                  <c:v>269</c:v>
                </c:pt>
                <c:pt idx="13">
                  <c:v>272</c:v>
                </c:pt>
                <c:pt idx="14">
                  <c:v>273</c:v>
                </c:pt>
                <c:pt idx="15">
                  <c:v>273</c:v>
                </c:pt>
              </c:numCache>
            </c:numRef>
          </c:yVal>
        </c:ser>
        <c:axId val="171889408"/>
        <c:axId val="171890944"/>
      </c:scatterChart>
      <c:valAx>
        <c:axId val="171889408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1890944"/>
        <c:crosses val="autoZero"/>
        <c:crossBetween val="midCat"/>
      </c:valAx>
      <c:valAx>
        <c:axId val="1718909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Field Conductivity  as  µmhos/cm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1889408"/>
        <c:crosses val="autoZero"/>
        <c:crossBetween val="midCat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/>
            </a:pPr>
            <a:r>
              <a:rPr lang="en-US"/>
              <a:t>Rock Springs Run</a:t>
            </a: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0461337553394062"/>
          <c:y val="9.0252859017622797E-2"/>
          <c:w val="0.76659577479285679"/>
          <c:h val="0.67798111173603304"/>
        </c:manualLayout>
      </c:layout>
      <c:lineChart>
        <c:grouping val="standard"/>
        <c:ser>
          <c:idx val="0"/>
          <c:order val="0"/>
          <c:tx>
            <c:strRef>
              <c:f>'WQ Graphs'!$T$73</c:f>
              <c:strCache>
                <c:ptCount val="1"/>
                <c:pt idx="0">
                  <c:v>2007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Graphs'!$S$74:$S$89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'WQ Graphs'!$T$74:$T$89</c:f>
              <c:numCache>
                <c:formatCode>General</c:formatCode>
                <c:ptCount val="16"/>
                <c:pt idx="0">
                  <c:v>262</c:v>
                </c:pt>
                <c:pt idx="1">
                  <c:v>262</c:v>
                </c:pt>
                <c:pt idx="2">
                  <c:v>262</c:v>
                </c:pt>
                <c:pt idx="3">
                  <c:v>261</c:v>
                </c:pt>
                <c:pt idx="4">
                  <c:v>262</c:v>
                </c:pt>
                <c:pt idx="5">
                  <c:v>264</c:v>
                </c:pt>
                <c:pt idx="6">
                  <c:v>264</c:v>
                </c:pt>
                <c:pt idx="7">
                  <c:v>264</c:v>
                </c:pt>
                <c:pt idx="8">
                  <c:v>265</c:v>
                </c:pt>
                <c:pt idx="9">
                  <c:v>265</c:v>
                </c:pt>
                <c:pt idx="10">
                  <c:v>265</c:v>
                </c:pt>
                <c:pt idx="11">
                  <c:v>264</c:v>
                </c:pt>
                <c:pt idx="12">
                  <c:v>263</c:v>
                </c:pt>
                <c:pt idx="13">
                  <c:v>263</c:v>
                </c:pt>
                <c:pt idx="14">
                  <c:v>264</c:v>
                </c:pt>
                <c:pt idx="15">
                  <c:v>264</c:v>
                </c:pt>
              </c:numCache>
            </c:numRef>
          </c:val>
        </c:ser>
        <c:ser>
          <c:idx val="1"/>
          <c:order val="1"/>
          <c:tx>
            <c:strRef>
              <c:f>'WQ Graphs'!$U$73</c:f>
              <c:strCache>
                <c:ptCount val="1"/>
                <c:pt idx="0">
                  <c:v>2008</c:v>
                </c:pt>
              </c:strCache>
            </c:strRef>
          </c:tx>
          <c:spPr>
            <a:ln w="25400">
              <a:solidFill>
                <a:sysClr val="windowText" lastClr="000000"/>
              </a:solidFill>
            </a:ln>
          </c:spPr>
          <c:marker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Graphs'!$S$74:$S$89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'WQ Graphs'!$U$74:$U$89</c:f>
              <c:numCache>
                <c:formatCode>General</c:formatCode>
                <c:ptCount val="16"/>
                <c:pt idx="0">
                  <c:v>261</c:v>
                </c:pt>
                <c:pt idx="1">
                  <c:v>262</c:v>
                </c:pt>
                <c:pt idx="2">
                  <c:v>261</c:v>
                </c:pt>
                <c:pt idx="3">
                  <c:v>261</c:v>
                </c:pt>
                <c:pt idx="4">
                  <c:v>261</c:v>
                </c:pt>
                <c:pt idx="5">
                  <c:v>263</c:v>
                </c:pt>
                <c:pt idx="6">
                  <c:v>265</c:v>
                </c:pt>
                <c:pt idx="7">
                  <c:v>265</c:v>
                </c:pt>
                <c:pt idx="8">
                  <c:v>268</c:v>
                </c:pt>
                <c:pt idx="9">
                  <c:v>271</c:v>
                </c:pt>
                <c:pt idx="10">
                  <c:v>271</c:v>
                </c:pt>
                <c:pt idx="11">
                  <c:v>271</c:v>
                </c:pt>
                <c:pt idx="12">
                  <c:v>270</c:v>
                </c:pt>
                <c:pt idx="13">
                  <c:v>270</c:v>
                </c:pt>
                <c:pt idx="14">
                  <c:v>274</c:v>
                </c:pt>
                <c:pt idx="15">
                  <c:v>277</c:v>
                </c:pt>
              </c:numCache>
            </c:numRef>
          </c:val>
        </c:ser>
        <c:ser>
          <c:idx val="2"/>
          <c:order val="2"/>
          <c:tx>
            <c:strRef>
              <c:f>'WQ Graphs'!$V$73</c:f>
              <c:strCache>
                <c:ptCount val="1"/>
                <c:pt idx="0">
                  <c:v>2009</c:v>
                </c:pt>
              </c:strCache>
            </c:strRef>
          </c:tx>
          <c:spPr>
            <a:ln w="22225">
              <a:solidFill>
                <a:sysClr val="windowText" lastClr="000000"/>
              </a:solidFill>
              <a:prstDash val="lgDash"/>
            </a:ln>
          </c:spPr>
          <c:marker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Graphs'!$S$74:$S$89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'WQ Graphs'!$V$74:$V$89</c:f>
              <c:numCache>
                <c:formatCode>General</c:formatCode>
                <c:ptCount val="16"/>
                <c:pt idx="0">
                  <c:v>270</c:v>
                </c:pt>
                <c:pt idx="1">
                  <c:v>270</c:v>
                </c:pt>
                <c:pt idx="2">
                  <c:v>270</c:v>
                </c:pt>
                <c:pt idx="3">
                  <c:v>268</c:v>
                </c:pt>
                <c:pt idx="4">
                  <c:v>268</c:v>
                </c:pt>
                <c:pt idx="5">
                  <c:v>270</c:v>
                </c:pt>
                <c:pt idx="6">
                  <c:v>270</c:v>
                </c:pt>
                <c:pt idx="7">
                  <c:v>271</c:v>
                </c:pt>
                <c:pt idx="8">
                  <c:v>271</c:v>
                </c:pt>
                <c:pt idx="9">
                  <c:v>271</c:v>
                </c:pt>
                <c:pt idx="10">
                  <c:v>270</c:v>
                </c:pt>
                <c:pt idx="11">
                  <c:v>269</c:v>
                </c:pt>
                <c:pt idx="12">
                  <c:v>269</c:v>
                </c:pt>
              </c:numCache>
            </c:numRef>
          </c:val>
        </c:ser>
        <c:ser>
          <c:idx val="3"/>
          <c:order val="3"/>
          <c:tx>
            <c:strRef>
              <c:f>'WQ Graphs'!$W$73</c:f>
              <c:strCache>
                <c:ptCount val="1"/>
                <c:pt idx="0">
                  <c:v>2010</c:v>
                </c:pt>
              </c:strCache>
            </c:strRef>
          </c:tx>
          <c:spPr>
            <a:ln w="22225">
              <a:solidFill>
                <a:schemeClr val="tx1"/>
              </a:solidFill>
              <a:prstDash val="sysDash"/>
            </a:ln>
          </c:spPr>
          <c:marker>
            <c:symbol val="square"/>
            <c:size val="7"/>
            <c:spPr>
              <a:noFill/>
              <a:ln>
                <a:solidFill>
                  <a:sysClr val="windowText" lastClr="000000"/>
                </a:solidFill>
              </a:ln>
            </c:spPr>
          </c:marker>
          <c:cat>
            <c:numRef>
              <c:f>'WQ Graphs'!$S$74:$S$89</c:f>
              <c:numCache>
                <c:formatCode>General</c:formatCode>
                <c:ptCount val="1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</c:numCache>
            </c:numRef>
          </c:cat>
          <c:val>
            <c:numRef>
              <c:f>'WQ Graphs'!$W$74:$W$89</c:f>
              <c:numCache>
                <c:formatCode>General</c:formatCode>
                <c:ptCount val="16"/>
                <c:pt idx="0">
                  <c:v>271</c:v>
                </c:pt>
                <c:pt idx="1">
                  <c:v>271</c:v>
                </c:pt>
                <c:pt idx="2">
                  <c:v>272</c:v>
                </c:pt>
                <c:pt idx="3">
                  <c:v>276</c:v>
                </c:pt>
                <c:pt idx="4">
                  <c:v>276</c:v>
                </c:pt>
                <c:pt idx="5">
                  <c:v>277</c:v>
                </c:pt>
                <c:pt idx="6">
                  <c:v>278</c:v>
                </c:pt>
                <c:pt idx="7">
                  <c:v>280</c:v>
                </c:pt>
                <c:pt idx="8">
                  <c:v>289</c:v>
                </c:pt>
                <c:pt idx="9">
                  <c:v>291</c:v>
                </c:pt>
                <c:pt idx="10">
                  <c:v>292</c:v>
                </c:pt>
                <c:pt idx="11">
                  <c:v>293</c:v>
                </c:pt>
                <c:pt idx="12">
                  <c:v>294</c:v>
                </c:pt>
                <c:pt idx="13">
                  <c:v>293</c:v>
                </c:pt>
                <c:pt idx="14">
                  <c:v>280</c:v>
                </c:pt>
                <c:pt idx="15">
                  <c:v>279</c:v>
                </c:pt>
              </c:numCache>
            </c:numRef>
          </c:val>
        </c:ser>
        <c:marker val="1"/>
        <c:axId val="172077056"/>
        <c:axId val="172079360"/>
      </c:lineChart>
      <c:catAx>
        <c:axId val="1720770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Transect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2079360"/>
        <c:crosses val="autoZero"/>
        <c:auto val="1"/>
        <c:lblAlgn val="ctr"/>
        <c:lblOffset val="100"/>
      </c:catAx>
      <c:valAx>
        <c:axId val="172079360"/>
        <c:scaling>
          <c:orientation val="minMax"/>
          <c:max val="50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Conductivity (umhos/cm)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2077056"/>
        <c:crosses val="autoZero"/>
        <c:crossBetween val="between"/>
      </c:valAx>
      <c:spPr>
        <a:ln>
          <a:noFill/>
        </a:ln>
      </c:spPr>
    </c:plotArea>
    <c:legend>
      <c:legendPos val="r"/>
      <c:layout/>
      <c:txPr>
        <a:bodyPr/>
        <a:lstStyle/>
        <a:p>
          <a:pPr>
            <a:defRPr sz="1200"/>
          </a:pPr>
          <a:endParaRPr lang="en-US"/>
        </a:p>
      </c:txPr>
    </c:legend>
    <c:plotVisOnly val="1"/>
  </c:chart>
  <c:spPr>
    <a:ln>
      <a:noFill/>
    </a:ln>
  </c:spPr>
  <c:externalData r:id="rId2"/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scatterChart>
        <c:scatterStyle val="lineMarker"/>
        <c:ser>
          <c:idx val="0"/>
          <c:order val="0"/>
          <c:tx>
            <c:strRef>
              <c:f>'Wekiva R DO5yr'!$B$1</c:f>
              <c:strCache>
                <c:ptCount val="1"/>
                <c:pt idx="0">
                  <c:v>WR-SR46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DO5yr'!$A$2:$A$59</c:f>
              <c:numCache>
                <c:formatCode>[$-409]d\-mmm\-yy;@</c:formatCode>
                <c:ptCount val="58"/>
                <c:pt idx="0">
                  <c:v>38722.416666666664</c:v>
                </c:pt>
                <c:pt idx="1">
                  <c:v>38750.385416666664</c:v>
                </c:pt>
                <c:pt idx="2">
                  <c:v>38789.416666666664</c:v>
                </c:pt>
                <c:pt idx="3">
                  <c:v>38811.354166666664</c:v>
                </c:pt>
                <c:pt idx="4">
                  <c:v>38841.364583333336</c:v>
                </c:pt>
                <c:pt idx="5">
                  <c:v>38873.385416666664</c:v>
                </c:pt>
                <c:pt idx="6">
                  <c:v>38908.385416666664</c:v>
                </c:pt>
                <c:pt idx="7">
                  <c:v>38936.364583333336</c:v>
                </c:pt>
                <c:pt idx="8">
                  <c:v>38965.395833333336</c:v>
                </c:pt>
                <c:pt idx="9">
                  <c:v>38993.361111111029</c:v>
                </c:pt>
                <c:pt idx="10">
                  <c:v>39022.416666666664</c:v>
                </c:pt>
                <c:pt idx="11">
                  <c:v>39057.371527777781</c:v>
                </c:pt>
                <c:pt idx="12">
                  <c:v>39086.385416666664</c:v>
                </c:pt>
                <c:pt idx="13">
                  <c:v>39119.385416666664</c:v>
                </c:pt>
                <c:pt idx="14">
                  <c:v>39149.38194444454</c:v>
                </c:pt>
                <c:pt idx="15">
                  <c:v>39175.364583333336</c:v>
                </c:pt>
                <c:pt idx="16">
                  <c:v>39204.375</c:v>
                </c:pt>
                <c:pt idx="17">
                  <c:v>39238.38194444454</c:v>
                </c:pt>
                <c:pt idx="18">
                  <c:v>39268.375</c:v>
                </c:pt>
                <c:pt idx="19">
                  <c:v>39294.347222222219</c:v>
                </c:pt>
                <c:pt idx="20">
                  <c:v>39331.371527777781</c:v>
                </c:pt>
                <c:pt idx="21">
                  <c:v>39358.392361111029</c:v>
                </c:pt>
                <c:pt idx="22">
                  <c:v>39393.527777777774</c:v>
                </c:pt>
                <c:pt idx="23">
                  <c:v>39420.38194444454</c:v>
                </c:pt>
                <c:pt idx="24">
                  <c:v>39450.364583333336</c:v>
                </c:pt>
                <c:pt idx="25">
                  <c:v>39484.354166666664</c:v>
                </c:pt>
                <c:pt idx="26">
                  <c:v>39512.395833333336</c:v>
                </c:pt>
                <c:pt idx="27">
                  <c:v>39539.368055555562</c:v>
                </c:pt>
                <c:pt idx="28">
                  <c:v>39573.392361111029</c:v>
                </c:pt>
                <c:pt idx="29">
                  <c:v>39604.385416666664</c:v>
                </c:pt>
                <c:pt idx="30">
                  <c:v>39637.388888889014</c:v>
                </c:pt>
                <c:pt idx="31">
                  <c:v>39665.40625000008</c:v>
                </c:pt>
                <c:pt idx="32">
                  <c:v>39694.388888889014</c:v>
                </c:pt>
                <c:pt idx="33">
                  <c:v>39722.378472222219</c:v>
                </c:pt>
                <c:pt idx="34">
                  <c:v>39757.395833333336</c:v>
                </c:pt>
                <c:pt idx="35">
                  <c:v>39785.388888889014</c:v>
                </c:pt>
                <c:pt idx="36">
                  <c:v>39819.375</c:v>
                </c:pt>
                <c:pt idx="37">
                  <c:v>39849.38194444454</c:v>
                </c:pt>
                <c:pt idx="38">
                  <c:v>39877.392361111029</c:v>
                </c:pt>
                <c:pt idx="39">
                  <c:v>39909.375</c:v>
                </c:pt>
                <c:pt idx="40">
                  <c:v>39938.368055555562</c:v>
                </c:pt>
                <c:pt idx="41">
                  <c:v>39966.371527777781</c:v>
                </c:pt>
                <c:pt idx="42">
                  <c:v>40001.371527777781</c:v>
                </c:pt>
                <c:pt idx="43">
                  <c:v>40028.354166666664</c:v>
                </c:pt>
                <c:pt idx="44">
                  <c:v>40057.416666666664</c:v>
                </c:pt>
                <c:pt idx="45">
                  <c:v>40091.388888889014</c:v>
                </c:pt>
                <c:pt idx="46">
                  <c:v>40120.392361111029</c:v>
                </c:pt>
                <c:pt idx="47">
                  <c:v>40154.392361111029</c:v>
                </c:pt>
                <c:pt idx="48">
                  <c:v>40183.388888889014</c:v>
                </c:pt>
                <c:pt idx="49">
                  <c:v>40218.395833333336</c:v>
                </c:pt>
                <c:pt idx="50">
                  <c:v>40240.395833333336</c:v>
                </c:pt>
                <c:pt idx="51">
                  <c:v>40274.402777777781</c:v>
                </c:pt>
                <c:pt idx="52">
                  <c:v>40308.399305555555</c:v>
                </c:pt>
                <c:pt idx="53">
                  <c:v>40337.388888889014</c:v>
                </c:pt>
                <c:pt idx="54">
                  <c:v>40371.395833333336</c:v>
                </c:pt>
                <c:pt idx="55">
                  <c:v>40399.409722222204</c:v>
                </c:pt>
                <c:pt idx="56">
                  <c:v>40430.395833333336</c:v>
                </c:pt>
                <c:pt idx="57">
                  <c:v>40624.4375</c:v>
                </c:pt>
              </c:numCache>
            </c:numRef>
          </c:xVal>
          <c:yVal>
            <c:numRef>
              <c:f>'Wekiva R DO5yr'!$B$2:$B$59</c:f>
              <c:numCache>
                <c:formatCode>General</c:formatCode>
                <c:ptCount val="58"/>
                <c:pt idx="0">
                  <c:v>6.3599999999999985</c:v>
                </c:pt>
                <c:pt idx="1">
                  <c:v>6.71</c:v>
                </c:pt>
                <c:pt idx="2">
                  <c:v>5.4</c:v>
                </c:pt>
                <c:pt idx="3">
                  <c:v>3.38</c:v>
                </c:pt>
                <c:pt idx="4">
                  <c:v>5.33</c:v>
                </c:pt>
                <c:pt idx="5">
                  <c:v>4.59</c:v>
                </c:pt>
                <c:pt idx="6">
                  <c:v>4.72</c:v>
                </c:pt>
                <c:pt idx="7">
                  <c:v>5.67</c:v>
                </c:pt>
                <c:pt idx="8">
                  <c:v>5.28</c:v>
                </c:pt>
                <c:pt idx="9">
                  <c:v>4.8199999999999985</c:v>
                </c:pt>
                <c:pt idx="10">
                  <c:v>7.18</c:v>
                </c:pt>
                <c:pt idx="11">
                  <c:v>7.1099999999999985</c:v>
                </c:pt>
                <c:pt idx="12">
                  <c:v>5.4300000000000024</c:v>
                </c:pt>
                <c:pt idx="13">
                  <c:v>8</c:v>
                </c:pt>
                <c:pt idx="14">
                  <c:v>6.64</c:v>
                </c:pt>
                <c:pt idx="15">
                  <c:v>4.99</c:v>
                </c:pt>
                <c:pt idx="16">
                  <c:v>4.88</c:v>
                </c:pt>
                <c:pt idx="17">
                  <c:v>4.92</c:v>
                </c:pt>
                <c:pt idx="18">
                  <c:v>5.23</c:v>
                </c:pt>
                <c:pt idx="19">
                  <c:v>4.45</c:v>
                </c:pt>
                <c:pt idx="20">
                  <c:v>4.07</c:v>
                </c:pt>
                <c:pt idx="21">
                  <c:v>4.87</c:v>
                </c:pt>
                <c:pt idx="22">
                  <c:v>9.8500000000000068</c:v>
                </c:pt>
                <c:pt idx="23">
                  <c:v>5.56</c:v>
                </c:pt>
                <c:pt idx="24">
                  <c:v>6.04</c:v>
                </c:pt>
                <c:pt idx="25">
                  <c:v>4.67</c:v>
                </c:pt>
                <c:pt idx="26">
                  <c:v>6.31</c:v>
                </c:pt>
                <c:pt idx="27">
                  <c:v>3.48</c:v>
                </c:pt>
                <c:pt idx="28">
                  <c:v>4.13</c:v>
                </c:pt>
                <c:pt idx="29">
                  <c:v>3.04</c:v>
                </c:pt>
                <c:pt idx="30">
                  <c:v>3.4099999999999997</c:v>
                </c:pt>
                <c:pt idx="31">
                  <c:v>4.34</c:v>
                </c:pt>
                <c:pt idx="32">
                  <c:v>0.69000000000000061</c:v>
                </c:pt>
                <c:pt idx="33">
                  <c:v>4.63</c:v>
                </c:pt>
                <c:pt idx="34">
                  <c:v>5.88</c:v>
                </c:pt>
                <c:pt idx="35">
                  <c:v>7.88</c:v>
                </c:pt>
                <c:pt idx="36">
                  <c:v>5.89</c:v>
                </c:pt>
                <c:pt idx="37">
                  <c:v>6.54</c:v>
                </c:pt>
                <c:pt idx="38">
                  <c:v>6.06</c:v>
                </c:pt>
                <c:pt idx="39">
                  <c:v>4.9400000000000004</c:v>
                </c:pt>
                <c:pt idx="40">
                  <c:v>5.2</c:v>
                </c:pt>
                <c:pt idx="41">
                  <c:v>3.69</c:v>
                </c:pt>
                <c:pt idx="42">
                  <c:v>3.2800000000000002</c:v>
                </c:pt>
                <c:pt idx="43">
                  <c:v>2.54</c:v>
                </c:pt>
                <c:pt idx="44">
                  <c:v>3.7600000000000002</c:v>
                </c:pt>
                <c:pt idx="45">
                  <c:v>4.3099999999999996</c:v>
                </c:pt>
                <c:pt idx="46">
                  <c:v>5.58</c:v>
                </c:pt>
                <c:pt idx="47">
                  <c:v>6.35</c:v>
                </c:pt>
                <c:pt idx="48">
                  <c:v>5.46</c:v>
                </c:pt>
                <c:pt idx="49">
                  <c:v>6.79</c:v>
                </c:pt>
                <c:pt idx="50">
                  <c:v>6.2700000000000014</c:v>
                </c:pt>
                <c:pt idx="51">
                  <c:v>3.75</c:v>
                </c:pt>
                <c:pt idx="52">
                  <c:v>3.46</c:v>
                </c:pt>
                <c:pt idx="53">
                  <c:v>3.44</c:v>
                </c:pt>
                <c:pt idx="54">
                  <c:v>3.8699999999999997</c:v>
                </c:pt>
                <c:pt idx="55">
                  <c:v>4.42</c:v>
                </c:pt>
                <c:pt idx="56">
                  <c:v>3.66</c:v>
                </c:pt>
                <c:pt idx="57">
                  <c:v>4.4400000000000004</c:v>
                </c:pt>
              </c:numCache>
            </c:numRef>
          </c:yVal>
        </c:ser>
        <c:ser>
          <c:idx val="1"/>
          <c:order val="1"/>
          <c:tx>
            <c:strRef>
              <c:f>'Wekiva R DO5yr'!$E$1</c:f>
              <c:strCache>
                <c:ptCount val="1"/>
                <c:pt idx="0">
                  <c:v>WR-ULW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DO5yr'!$D$2:$D$69</c:f>
              <c:numCache>
                <c:formatCode>[$-409]d\-mmm\-yy;@</c:formatCode>
                <c:ptCount val="68"/>
                <c:pt idx="0">
                  <c:v>38721.489583333336</c:v>
                </c:pt>
                <c:pt idx="1">
                  <c:v>38757.545138888891</c:v>
                </c:pt>
                <c:pt idx="2">
                  <c:v>38784.576388888891</c:v>
                </c:pt>
                <c:pt idx="3">
                  <c:v>38812.541666666584</c:v>
                </c:pt>
                <c:pt idx="4">
                  <c:v>38839.53125</c:v>
                </c:pt>
                <c:pt idx="5">
                  <c:v>38875.572916666664</c:v>
                </c:pt>
                <c:pt idx="6">
                  <c:v>38904.510416666664</c:v>
                </c:pt>
                <c:pt idx="7">
                  <c:v>38931.517361111029</c:v>
                </c:pt>
                <c:pt idx="8">
                  <c:v>38967.510416666664</c:v>
                </c:pt>
                <c:pt idx="9">
                  <c:v>38994.631944444445</c:v>
                </c:pt>
                <c:pt idx="10">
                  <c:v>39029.354166666664</c:v>
                </c:pt>
                <c:pt idx="11">
                  <c:v>39056.347222222219</c:v>
                </c:pt>
                <c:pt idx="12">
                  <c:v>39086.333333333336</c:v>
                </c:pt>
                <c:pt idx="13">
                  <c:v>39120.357638889014</c:v>
                </c:pt>
                <c:pt idx="14">
                  <c:v>39155.347222222219</c:v>
                </c:pt>
                <c:pt idx="15">
                  <c:v>39183.409722222204</c:v>
                </c:pt>
                <c:pt idx="16">
                  <c:v>39211.340277777876</c:v>
                </c:pt>
                <c:pt idx="17">
                  <c:v>39246.340277777876</c:v>
                </c:pt>
                <c:pt idx="18">
                  <c:v>39274.354166666664</c:v>
                </c:pt>
                <c:pt idx="19">
                  <c:v>39302.4375</c:v>
                </c:pt>
                <c:pt idx="20">
                  <c:v>39337.434027777781</c:v>
                </c:pt>
                <c:pt idx="21">
                  <c:v>39365.430555555562</c:v>
                </c:pt>
                <c:pt idx="22">
                  <c:v>39393.430555555562</c:v>
                </c:pt>
                <c:pt idx="23">
                  <c:v>39421.434027777781</c:v>
                </c:pt>
                <c:pt idx="24">
                  <c:v>39456.430555555562</c:v>
                </c:pt>
                <c:pt idx="25">
                  <c:v>39484.440972222219</c:v>
                </c:pt>
                <c:pt idx="26">
                  <c:v>39512.434027777781</c:v>
                </c:pt>
                <c:pt idx="27">
                  <c:v>39540.427083333234</c:v>
                </c:pt>
                <c:pt idx="28">
                  <c:v>39575.4375</c:v>
                </c:pt>
                <c:pt idx="29">
                  <c:v>39603.430555555562</c:v>
                </c:pt>
                <c:pt idx="30">
                  <c:v>39638.420138888891</c:v>
                </c:pt>
                <c:pt idx="31">
                  <c:v>39666.4375</c:v>
                </c:pt>
                <c:pt idx="32">
                  <c:v>39708.451388888891</c:v>
                </c:pt>
                <c:pt idx="33">
                  <c:v>39737.576388888891</c:v>
                </c:pt>
                <c:pt idx="34">
                  <c:v>39757.649305555555</c:v>
                </c:pt>
                <c:pt idx="35">
                  <c:v>39785.60069444454</c:v>
                </c:pt>
                <c:pt idx="36">
                  <c:v>39827.555555555562</c:v>
                </c:pt>
                <c:pt idx="37">
                  <c:v>39855.590277777781</c:v>
                </c:pt>
                <c:pt idx="38">
                  <c:v>39883.579861111029</c:v>
                </c:pt>
                <c:pt idx="39">
                  <c:v>39919.583333333336</c:v>
                </c:pt>
                <c:pt idx="40">
                  <c:v>39946.579861111029</c:v>
                </c:pt>
                <c:pt idx="41">
                  <c:v>39973.5</c:v>
                </c:pt>
                <c:pt idx="42">
                  <c:v>40008.510416666664</c:v>
                </c:pt>
                <c:pt idx="43">
                  <c:v>40036.520833333336</c:v>
                </c:pt>
                <c:pt idx="44">
                  <c:v>40065.5</c:v>
                </c:pt>
                <c:pt idx="45">
                  <c:v>40100.510416666664</c:v>
                </c:pt>
                <c:pt idx="46">
                  <c:v>40129.524305555555</c:v>
                </c:pt>
                <c:pt idx="47">
                  <c:v>40156.50694444454</c:v>
                </c:pt>
                <c:pt idx="48">
                  <c:v>40183.5</c:v>
                </c:pt>
                <c:pt idx="49">
                  <c:v>40211.545138888891</c:v>
                </c:pt>
                <c:pt idx="50">
                  <c:v>40239.482638889014</c:v>
                </c:pt>
                <c:pt idx="51">
                  <c:v>40275.510416666664</c:v>
                </c:pt>
                <c:pt idx="52">
                  <c:v>40304.510416666664</c:v>
                </c:pt>
                <c:pt idx="53">
                  <c:v>40332.510416666664</c:v>
                </c:pt>
                <c:pt idx="54">
                  <c:v>40386.510416666664</c:v>
                </c:pt>
                <c:pt idx="55">
                  <c:v>40401.541666666584</c:v>
                </c:pt>
                <c:pt idx="56">
                  <c:v>40430.50694444454</c:v>
                </c:pt>
                <c:pt idx="57">
                  <c:v>40457.534722222204</c:v>
                </c:pt>
                <c:pt idx="58">
                  <c:v>40485.50694444454</c:v>
                </c:pt>
                <c:pt idx="59">
                  <c:v>40514.534722222204</c:v>
                </c:pt>
                <c:pt idx="60">
                  <c:v>40549.510416666664</c:v>
                </c:pt>
                <c:pt idx="61">
                  <c:v>40576.552083333336</c:v>
                </c:pt>
                <c:pt idx="62">
                  <c:v>40604.517361111029</c:v>
                </c:pt>
                <c:pt idx="63">
                  <c:v>40674.503472222204</c:v>
                </c:pt>
                <c:pt idx="64">
                  <c:v>40703.552083333336</c:v>
                </c:pt>
                <c:pt idx="65">
                  <c:v>40730.513888888891</c:v>
                </c:pt>
                <c:pt idx="66">
                  <c:v>40759.555555555562</c:v>
                </c:pt>
                <c:pt idx="67">
                  <c:v>40800.517361111029</c:v>
                </c:pt>
              </c:numCache>
            </c:numRef>
          </c:xVal>
          <c:yVal>
            <c:numRef>
              <c:f>'Wekiva R DO5yr'!$E$2:$E$69</c:f>
              <c:numCache>
                <c:formatCode>General</c:formatCode>
                <c:ptCount val="68"/>
                <c:pt idx="0">
                  <c:v>4.6899999999999995</c:v>
                </c:pt>
                <c:pt idx="1">
                  <c:v>5.38</c:v>
                </c:pt>
                <c:pt idx="2">
                  <c:v>5.7700000000000014</c:v>
                </c:pt>
                <c:pt idx="3">
                  <c:v>6.07</c:v>
                </c:pt>
                <c:pt idx="4">
                  <c:v>6.17</c:v>
                </c:pt>
                <c:pt idx="5">
                  <c:v>6.37</c:v>
                </c:pt>
                <c:pt idx="6">
                  <c:v>4.96</c:v>
                </c:pt>
                <c:pt idx="7">
                  <c:v>4.8099999999999996</c:v>
                </c:pt>
                <c:pt idx="8">
                  <c:v>4.3899999999999997</c:v>
                </c:pt>
                <c:pt idx="9">
                  <c:v>7.08</c:v>
                </c:pt>
                <c:pt idx="10">
                  <c:v>4.53</c:v>
                </c:pt>
                <c:pt idx="11">
                  <c:v>5.37</c:v>
                </c:pt>
                <c:pt idx="12">
                  <c:v>4.59</c:v>
                </c:pt>
                <c:pt idx="13">
                  <c:v>6.34</c:v>
                </c:pt>
                <c:pt idx="14">
                  <c:v>4.8599999999999985</c:v>
                </c:pt>
                <c:pt idx="15">
                  <c:v>4.8899999999999997</c:v>
                </c:pt>
                <c:pt idx="16">
                  <c:v>4.72</c:v>
                </c:pt>
                <c:pt idx="17">
                  <c:v>4.33</c:v>
                </c:pt>
                <c:pt idx="18">
                  <c:v>3.24</c:v>
                </c:pt>
                <c:pt idx="19">
                  <c:v>4.07</c:v>
                </c:pt>
                <c:pt idx="20">
                  <c:v>4.05</c:v>
                </c:pt>
                <c:pt idx="21">
                  <c:v>3.53</c:v>
                </c:pt>
                <c:pt idx="22">
                  <c:v>5.74</c:v>
                </c:pt>
                <c:pt idx="23">
                  <c:v>5.84</c:v>
                </c:pt>
                <c:pt idx="24">
                  <c:v>5.7700000000000014</c:v>
                </c:pt>
                <c:pt idx="25">
                  <c:v>4.7300000000000004</c:v>
                </c:pt>
                <c:pt idx="26">
                  <c:v>4.8099999999999996</c:v>
                </c:pt>
                <c:pt idx="27">
                  <c:v>4.4700000000000024</c:v>
                </c:pt>
                <c:pt idx="28">
                  <c:v>4.2699999999999996</c:v>
                </c:pt>
                <c:pt idx="29">
                  <c:v>3.65</c:v>
                </c:pt>
                <c:pt idx="30">
                  <c:v>3.8099999999999987</c:v>
                </c:pt>
                <c:pt idx="31">
                  <c:v>3.77</c:v>
                </c:pt>
                <c:pt idx="32">
                  <c:v>1.6400000000000001</c:v>
                </c:pt>
                <c:pt idx="33">
                  <c:v>3.9</c:v>
                </c:pt>
                <c:pt idx="34">
                  <c:v>5.95</c:v>
                </c:pt>
                <c:pt idx="35">
                  <c:v>7.29</c:v>
                </c:pt>
                <c:pt idx="36">
                  <c:v>7.1</c:v>
                </c:pt>
                <c:pt idx="37">
                  <c:v>6.96</c:v>
                </c:pt>
                <c:pt idx="38">
                  <c:v>6.18</c:v>
                </c:pt>
                <c:pt idx="39">
                  <c:v>6.38</c:v>
                </c:pt>
                <c:pt idx="40">
                  <c:v>5.83</c:v>
                </c:pt>
                <c:pt idx="41">
                  <c:v>2.38</c:v>
                </c:pt>
                <c:pt idx="42">
                  <c:v>3.57</c:v>
                </c:pt>
                <c:pt idx="43">
                  <c:v>2.46</c:v>
                </c:pt>
                <c:pt idx="44">
                  <c:v>3.4</c:v>
                </c:pt>
                <c:pt idx="45">
                  <c:v>4.87</c:v>
                </c:pt>
                <c:pt idx="46">
                  <c:v>5.6899999999999995</c:v>
                </c:pt>
                <c:pt idx="47">
                  <c:v>3.46</c:v>
                </c:pt>
                <c:pt idx="48">
                  <c:v>7.26</c:v>
                </c:pt>
                <c:pt idx="49">
                  <c:v>5.2</c:v>
                </c:pt>
                <c:pt idx="50">
                  <c:v>6.2700000000000014</c:v>
                </c:pt>
                <c:pt idx="51">
                  <c:v>3.3</c:v>
                </c:pt>
                <c:pt idx="52">
                  <c:v>3.3699999999999997</c:v>
                </c:pt>
                <c:pt idx="53">
                  <c:v>4.17</c:v>
                </c:pt>
                <c:pt idx="54">
                  <c:v>4.34</c:v>
                </c:pt>
                <c:pt idx="55">
                  <c:v>4.9300000000000024</c:v>
                </c:pt>
                <c:pt idx="56">
                  <c:v>4.34</c:v>
                </c:pt>
                <c:pt idx="57">
                  <c:v>5.85</c:v>
                </c:pt>
                <c:pt idx="58">
                  <c:v>4.83</c:v>
                </c:pt>
                <c:pt idx="59">
                  <c:v>7.03</c:v>
                </c:pt>
                <c:pt idx="60">
                  <c:v>5.58</c:v>
                </c:pt>
                <c:pt idx="61">
                  <c:v>5.38</c:v>
                </c:pt>
                <c:pt idx="62">
                  <c:v>5.24</c:v>
                </c:pt>
                <c:pt idx="63">
                  <c:v>4.6499999999999995</c:v>
                </c:pt>
                <c:pt idx="64">
                  <c:v>5.39</c:v>
                </c:pt>
                <c:pt idx="65">
                  <c:v>4.55</c:v>
                </c:pt>
                <c:pt idx="66">
                  <c:v>2.74</c:v>
                </c:pt>
                <c:pt idx="67">
                  <c:v>4.8899999999999997</c:v>
                </c:pt>
              </c:numCache>
            </c:numRef>
          </c:yVal>
        </c:ser>
        <c:ser>
          <c:idx val="3"/>
          <c:order val="2"/>
          <c:tx>
            <c:strRef>
              <c:f>'Wekiva R DO5yr'!$H$1</c:f>
              <c:strCache>
                <c:ptCount val="1"/>
                <c:pt idx="0">
                  <c:v>BWB</c:v>
                </c:pt>
              </c:strCache>
            </c:strRef>
          </c:tx>
          <c:spPr>
            <a:ln w="28575">
              <a:noFill/>
            </a:ln>
          </c:spPr>
          <c:marker>
            <c:symbol val="triangle"/>
            <c:size val="8"/>
            <c:spPr>
              <a:solidFill>
                <a:srgbClr val="FF0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DO5yr'!$G$2:$G$22</c:f>
              <c:numCache>
                <c:formatCode>m/d/yyyy\ h:mm</c:formatCode>
                <c:ptCount val="21"/>
                <c:pt idx="0">
                  <c:v>38804</c:v>
                </c:pt>
                <c:pt idx="1">
                  <c:v>38868</c:v>
                </c:pt>
                <c:pt idx="2">
                  <c:v>38987</c:v>
                </c:pt>
                <c:pt idx="3">
                  <c:v>39065</c:v>
                </c:pt>
                <c:pt idx="4">
                  <c:v>39139</c:v>
                </c:pt>
                <c:pt idx="5">
                  <c:v>39218</c:v>
                </c:pt>
                <c:pt idx="6">
                  <c:v>39324</c:v>
                </c:pt>
                <c:pt idx="7">
                  <c:v>39477</c:v>
                </c:pt>
                <c:pt idx="8">
                  <c:v>39555</c:v>
                </c:pt>
                <c:pt idx="9">
                  <c:v>39699</c:v>
                </c:pt>
                <c:pt idx="10">
                  <c:v>39750</c:v>
                </c:pt>
                <c:pt idx="11">
                  <c:v>39846</c:v>
                </c:pt>
                <c:pt idx="12">
                  <c:v>39930</c:v>
                </c:pt>
                <c:pt idx="13">
                  <c:v>40016</c:v>
                </c:pt>
                <c:pt idx="14">
                  <c:v>40210</c:v>
                </c:pt>
                <c:pt idx="15">
                  <c:v>40344</c:v>
                </c:pt>
                <c:pt idx="16">
                  <c:v>40409</c:v>
                </c:pt>
                <c:pt idx="17">
                  <c:v>40483</c:v>
                </c:pt>
                <c:pt idx="18">
                  <c:v>40595</c:v>
                </c:pt>
                <c:pt idx="19">
                  <c:v>40686</c:v>
                </c:pt>
                <c:pt idx="20">
                  <c:v>40777</c:v>
                </c:pt>
              </c:numCache>
            </c:numRef>
          </c:xVal>
          <c:yVal>
            <c:numRef>
              <c:f>'Wekiva R DO5yr'!$H$2:$H$22</c:f>
              <c:numCache>
                <c:formatCode>General</c:formatCode>
                <c:ptCount val="21"/>
                <c:pt idx="0">
                  <c:v>5.46</c:v>
                </c:pt>
                <c:pt idx="1">
                  <c:v>4.9000000000000004</c:v>
                </c:pt>
                <c:pt idx="2">
                  <c:v>4.2</c:v>
                </c:pt>
                <c:pt idx="3">
                  <c:v>4.7</c:v>
                </c:pt>
                <c:pt idx="4">
                  <c:v>4.9000000000000004</c:v>
                </c:pt>
                <c:pt idx="5">
                  <c:v>4.7</c:v>
                </c:pt>
                <c:pt idx="6">
                  <c:v>5.8</c:v>
                </c:pt>
                <c:pt idx="7">
                  <c:v>5.0999999999999996</c:v>
                </c:pt>
                <c:pt idx="8">
                  <c:v>5.2</c:v>
                </c:pt>
                <c:pt idx="9">
                  <c:v>2.2999999999999998</c:v>
                </c:pt>
                <c:pt idx="10">
                  <c:v>6</c:v>
                </c:pt>
                <c:pt idx="11">
                  <c:v>5.9</c:v>
                </c:pt>
                <c:pt idx="12">
                  <c:v>6.1</c:v>
                </c:pt>
                <c:pt idx="13">
                  <c:v>4.5</c:v>
                </c:pt>
                <c:pt idx="14">
                  <c:v>5.6</c:v>
                </c:pt>
                <c:pt idx="15">
                  <c:v>4.2</c:v>
                </c:pt>
                <c:pt idx="16">
                  <c:v>4.5999999999999996</c:v>
                </c:pt>
                <c:pt idx="17">
                  <c:v>5.0999999999999996</c:v>
                </c:pt>
                <c:pt idx="18">
                  <c:v>5.6</c:v>
                </c:pt>
                <c:pt idx="19">
                  <c:v>5</c:v>
                </c:pt>
                <c:pt idx="20">
                  <c:v>5.4</c:v>
                </c:pt>
              </c:numCache>
            </c:numRef>
          </c:yVal>
        </c:ser>
        <c:ser>
          <c:idx val="4"/>
          <c:order val="3"/>
          <c:tx>
            <c:strRef>
              <c:f>'Wekiva R DO5yr'!$K$1</c:f>
              <c:strCache>
                <c:ptCount val="1"/>
                <c:pt idx="0">
                  <c:v>BWKL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8"/>
            <c:spPr>
              <a:solidFill>
                <a:srgbClr val="00B05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'Wekiva R DO5yr'!$J$2:$J$18</c:f>
              <c:numCache>
                <c:formatCode>m/d/yyyy\ h:mm</c:formatCode>
                <c:ptCount val="17"/>
                <c:pt idx="0">
                  <c:v>39065</c:v>
                </c:pt>
                <c:pt idx="1">
                  <c:v>39324</c:v>
                </c:pt>
                <c:pt idx="2">
                  <c:v>39406</c:v>
                </c:pt>
                <c:pt idx="3">
                  <c:v>39477</c:v>
                </c:pt>
                <c:pt idx="4">
                  <c:v>39555</c:v>
                </c:pt>
                <c:pt idx="5">
                  <c:v>39699</c:v>
                </c:pt>
                <c:pt idx="6">
                  <c:v>39750</c:v>
                </c:pt>
                <c:pt idx="7">
                  <c:v>39846</c:v>
                </c:pt>
                <c:pt idx="8">
                  <c:v>39930</c:v>
                </c:pt>
                <c:pt idx="9">
                  <c:v>40016</c:v>
                </c:pt>
                <c:pt idx="10">
                  <c:v>40210</c:v>
                </c:pt>
                <c:pt idx="11">
                  <c:v>40344</c:v>
                </c:pt>
                <c:pt idx="12">
                  <c:v>40409</c:v>
                </c:pt>
                <c:pt idx="13">
                  <c:v>40483</c:v>
                </c:pt>
                <c:pt idx="14">
                  <c:v>40595</c:v>
                </c:pt>
                <c:pt idx="15">
                  <c:v>40686</c:v>
                </c:pt>
                <c:pt idx="16">
                  <c:v>40777</c:v>
                </c:pt>
              </c:numCache>
            </c:numRef>
          </c:xVal>
          <c:yVal>
            <c:numRef>
              <c:f>'Wekiva R DO5yr'!$K$2:$K$18</c:f>
              <c:numCache>
                <c:formatCode>General</c:formatCode>
                <c:ptCount val="17"/>
                <c:pt idx="0">
                  <c:v>5.5</c:v>
                </c:pt>
                <c:pt idx="1">
                  <c:v>4.3</c:v>
                </c:pt>
                <c:pt idx="2">
                  <c:v>8.7000000000000011</c:v>
                </c:pt>
                <c:pt idx="3">
                  <c:v>5.6</c:v>
                </c:pt>
                <c:pt idx="4">
                  <c:v>6.1</c:v>
                </c:pt>
                <c:pt idx="5">
                  <c:v>2</c:v>
                </c:pt>
                <c:pt idx="6">
                  <c:v>5.9</c:v>
                </c:pt>
                <c:pt idx="7">
                  <c:v>6.9</c:v>
                </c:pt>
                <c:pt idx="8">
                  <c:v>4.7</c:v>
                </c:pt>
                <c:pt idx="9">
                  <c:v>4.8</c:v>
                </c:pt>
                <c:pt idx="10">
                  <c:v>5.2</c:v>
                </c:pt>
                <c:pt idx="11">
                  <c:v>6.1</c:v>
                </c:pt>
                <c:pt idx="12">
                  <c:v>3.6</c:v>
                </c:pt>
                <c:pt idx="13">
                  <c:v>5.2</c:v>
                </c:pt>
                <c:pt idx="14">
                  <c:v>5.4</c:v>
                </c:pt>
                <c:pt idx="15">
                  <c:v>3.3</c:v>
                </c:pt>
                <c:pt idx="16">
                  <c:v>3.6</c:v>
                </c:pt>
              </c:numCache>
            </c:numRef>
          </c:yVal>
        </c:ser>
        <c:ser>
          <c:idx val="2"/>
          <c:order val="4"/>
          <c:tx>
            <c:strRef>
              <c:f>'Wekiva R DO5yr'!$N$1</c:f>
              <c:strCache>
                <c:ptCount val="1"/>
                <c:pt idx="0">
                  <c:v>WQ Standard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'Wekiva R DO5yr'!$M$2:$M$69</c:f>
              <c:numCache>
                <c:formatCode>[$-409]d\-mmm\-yy;@</c:formatCode>
                <c:ptCount val="68"/>
                <c:pt idx="0">
                  <c:v>38721.489583333336</c:v>
                </c:pt>
                <c:pt idx="1">
                  <c:v>38757.545138888891</c:v>
                </c:pt>
                <c:pt idx="2">
                  <c:v>38784.576388888891</c:v>
                </c:pt>
                <c:pt idx="3">
                  <c:v>38812.541666666584</c:v>
                </c:pt>
                <c:pt idx="4">
                  <c:v>38839.53125</c:v>
                </c:pt>
                <c:pt idx="5">
                  <c:v>38875.572916666664</c:v>
                </c:pt>
                <c:pt idx="6">
                  <c:v>38904.510416666664</c:v>
                </c:pt>
                <c:pt idx="7">
                  <c:v>38931.517361111029</c:v>
                </c:pt>
                <c:pt idx="8">
                  <c:v>38967.510416666664</c:v>
                </c:pt>
                <c:pt idx="9">
                  <c:v>38994.631944444445</c:v>
                </c:pt>
                <c:pt idx="10">
                  <c:v>39029.354166666664</c:v>
                </c:pt>
                <c:pt idx="11">
                  <c:v>39056.347222222219</c:v>
                </c:pt>
                <c:pt idx="12">
                  <c:v>39086.333333333336</c:v>
                </c:pt>
                <c:pt idx="13">
                  <c:v>39120.357638889014</c:v>
                </c:pt>
                <c:pt idx="14">
                  <c:v>39155.347222222219</c:v>
                </c:pt>
                <c:pt idx="15">
                  <c:v>39183.409722222204</c:v>
                </c:pt>
                <c:pt idx="16">
                  <c:v>39211.340277777876</c:v>
                </c:pt>
                <c:pt idx="17">
                  <c:v>39246.340277777876</c:v>
                </c:pt>
                <c:pt idx="18">
                  <c:v>39274.354166666664</c:v>
                </c:pt>
                <c:pt idx="19">
                  <c:v>39302.4375</c:v>
                </c:pt>
                <c:pt idx="20">
                  <c:v>39337.434027777781</c:v>
                </c:pt>
                <c:pt idx="21">
                  <c:v>39365.430555555562</c:v>
                </c:pt>
                <c:pt idx="22">
                  <c:v>39393.430555555562</c:v>
                </c:pt>
                <c:pt idx="23">
                  <c:v>39421.434027777781</c:v>
                </c:pt>
                <c:pt idx="24">
                  <c:v>39456.430555555562</c:v>
                </c:pt>
                <c:pt idx="25">
                  <c:v>39484.440972222219</c:v>
                </c:pt>
                <c:pt idx="26">
                  <c:v>39512.434027777781</c:v>
                </c:pt>
                <c:pt idx="27">
                  <c:v>39540.427083333234</c:v>
                </c:pt>
                <c:pt idx="28">
                  <c:v>39575.4375</c:v>
                </c:pt>
                <c:pt idx="29">
                  <c:v>39603.430555555562</c:v>
                </c:pt>
                <c:pt idx="30">
                  <c:v>39638.420138888891</c:v>
                </c:pt>
                <c:pt idx="31">
                  <c:v>39666.4375</c:v>
                </c:pt>
                <c:pt idx="32">
                  <c:v>39708.451388888891</c:v>
                </c:pt>
                <c:pt idx="33">
                  <c:v>39737.576388888891</c:v>
                </c:pt>
                <c:pt idx="34">
                  <c:v>39757.649305555555</c:v>
                </c:pt>
                <c:pt idx="35">
                  <c:v>39785.60069444454</c:v>
                </c:pt>
                <c:pt idx="36">
                  <c:v>39827.555555555562</c:v>
                </c:pt>
                <c:pt idx="37">
                  <c:v>39855.590277777781</c:v>
                </c:pt>
                <c:pt idx="38">
                  <c:v>39883.579861111029</c:v>
                </c:pt>
                <c:pt idx="39">
                  <c:v>39919.583333333336</c:v>
                </c:pt>
                <c:pt idx="40">
                  <c:v>39946.579861111029</c:v>
                </c:pt>
                <c:pt idx="41">
                  <c:v>39973.5</c:v>
                </c:pt>
                <c:pt idx="42">
                  <c:v>40008.510416666664</c:v>
                </c:pt>
                <c:pt idx="43">
                  <c:v>40036.520833333336</c:v>
                </c:pt>
                <c:pt idx="44">
                  <c:v>40065.5</c:v>
                </c:pt>
                <c:pt idx="45">
                  <c:v>40100.510416666664</c:v>
                </c:pt>
                <c:pt idx="46">
                  <c:v>40129.524305555555</c:v>
                </c:pt>
                <c:pt idx="47">
                  <c:v>40156.50694444454</c:v>
                </c:pt>
                <c:pt idx="48">
                  <c:v>40183.5</c:v>
                </c:pt>
                <c:pt idx="49">
                  <c:v>40211.545138888891</c:v>
                </c:pt>
                <c:pt idx="50">
                  <c:v>40239.482638889014</c:v>
                </c:pt>
                <c:pt idx="51">
                  <c:v>40275.510416666664</c:v>
                </c:pt>
                <c:pt idx="52">
                  <c:v>40304.510416666664</c:v>
                </c:pt>
                <c:pt idx="53">
                  <c:v>40332.510416666664</c:v>
                </c:pt>
                <c:pt idx="54">
                  <c:v>40386.510416666664</c:v>
                </c:pt>
                <c:pt idx="55">
                  <c:v>40401.541666666584</c:v>
                </c:pt>
                <c:pt idx="56">
                  <c:v>40430.50694444454</c:v>
                </c:pt>
                <c:pt idx="57">
                  <c:v>40457.534722222204</c:v>
                </c:pt>
                <c:pt idx="58">
                  <c:v>40485.50694444454</c:v>
                </c:pt>
                <c:pt idx="59">
                  <c:v>40514.534722222204</c:v>
                </c:pt>
                <c:pt idx="60">
                  <c:v>40549.510416666664</c:v>
                </c:pt>
                <c:pt idx="61">
                  <c:v>40576.552083333336</c:v>
                </c:pt>
                <c:pt idx="62">
                  <c:v>40604.517361111029</c:v>
                </c:pt>
                <c:pt idx="63">
                  <c:v>40674.503472222204</c:v>
                </c:pt>
                <c:pt idx="64">
                  <c:v>40703.552083333336</c:v>
                </c:pt>
                <c:pt idx="65">
                  <c:v>40730.513888888891</c:v>
                </c:pt>
                <c:pt idx="66">
                  <c:v>40759.555555555562</c:v>
                </c:pt>
                <c:pt idx="67">
                  <c:v>40800.517361111029</c:v>
                </c:pt>
              </c:numCache>
            </c:numRef>
          </c:xVal>
          <c:yVal>
            <c:numRef>
              <c:f>'Wekiva R DO5yr'!$N$2:$N$69</c:f>
              <c:numCache>
                <c:formatCode>General</c:formatCode>
                <c:ptCount val="68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  <c:pt idx="58">
                  <c:v>5</c:v>
                </c:pt>
                <c:pt idx="59">
                  <c:v>5</c:v>
                </c:pt>
                <c:pt idx="60">
                  <c:v>5</c:v>
                </c:pt>
                <c:pt idx="61">
                  <c:v>5</c:v>
                </c:pt>
                <c:pt idx="62">
                  <c:v>5</c:v>
                </c:pt>
                <c:pt idx="63">
                  <c:v>5</c:v>
                </c:pt>
                <c:pt idx="64">
                  <c:v>5</c:v>
                </c:pt>
                <c:pt idx="65">
                  <c:v>5</c:v>
                </c:pt>
                <c:pt idx="66">
                  <c:v>5</c:v>
                </c:pt>
                <c:pt idx="67">
                  <c:v>5</c:v>
                </c:pt>
              </c:numCache>
            </c:numRef>
          </c:yVal>
        </c:ser>
        <c:axId val="172084224"/>
        <c:axId val="116327168"/>
      </c:scatterChart>
      <c:valAx>
        <c:axId val="172084224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6327168"/>
        <c:crosses val="autoZero"/>
        <c:crossBetween val="midCat"/>
      </c:valAx>
      <c:valAx>
        <c:axId val="116327168"/>
        <c:scaling>
          <c:orientation val="minMax"/>
          <c:max val="1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Dissolved Oxygen  (DO) 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72084224"/>
        <c:crosses val="autoZero"/>
        <c:crossBetween val="midCat"/>
        <c:majorUnit val="2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scatterChart>
        <c:scatterStyle val="lineMarker"/>
        <c:ser>
          <c:idx val="0"/>
          <c:order val="0"/>
          <c:tx>
            <c:strRef>
              <c:f>'Rock Sp Run DO5yr'!$B$1</c:f>
              <c:strCache>
                <c:ptCount val="1"/>
                <c:pt idx="0">
                  <c:v>RSR-SR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66FFFF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DO5yr'!$A$2:$A$59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DO5yr'!$B$2:$B$59</c:f>
              <c:numCache>
                <c:formatCode>General</c:formatCode>
                <c:ptCount val="58"/>
                <c:pt idx="0">
                  <c:v>6.87</c:v>
                </c:pt>
                <c:pt idx="1">
                  <c:v>5.59</c:v>
                </c:pt>
                <c:pt idx="2">
                  <c:v>6.85</c:v>
                </c:pt>
                <c:pt idx="3">
                  <c:v>5.01</c:v>
                </c:pt>
                <c:pt idx="4">
                  <c:v>8.2399999999999984</c:v>
                </c:pt>
                <c:pt idx="5">
                  <c:v>6.8</c:v>
                </c:pt>
                <c:pt idx="6">
                  <c:v>7.88</c:v>
                </c:pt>
                <c:pt idx="7">
                  <c:v>7.78</c:v>
                </c:pt>
                <c:pt idx="8">
                  <c:v>7.31</c:v>
                </c:pt>
                <c:pt idx="9">
                  <c:v>6.5</c:v>
                </c:pt>
                <c:pt idx="10">
                  <c:v>6.41</c:v>
                </c:pt>
                <c:pt idx="11">
                  <c:v>7.1599999999999975</c:v>
                </c:pt>
                <c:pt idx="12">
                  <c:v>7.04</c:v>
                </c:pt>
                <c:pt idx="13">
                  <c:v>8.26</c:v>
                </c:pt>
                <c:pt idx="14">
                  <c:v>8.18</c:v>
                </c:pt>
                <c:pt idx="15">
                  <c:v>8.43</c:v>
                </c:pt>
                <c:pt idx="16">
                  <c:v>7.51</c:v>
                </c:pt>
                <c:pt idx="17">
                  <c:v>8.51</c:v>
                </c:pt>
                <c:pt idx="18">
                  <c:v>7.6</c:v>
                </c:pt>
                <c:pt idx="19">
                  <c:v>7.46</c:v>
                </c:pt>
                <c:pt idx="20">
                  <c:v>7.75</c:v>
                </c:pt>
                <c:pt idx="21">
                  <c:v>7.8599999999999985</c:v>
                </c:pt>
                <c:pt idx="22">
                  <c:v>7.91</c:v>
                </c:pt>
                <c:pt idx="23">
                  <c:v>2.2400000000000002</c:v>
                </c:pt>
                <c:pt idx="24">
                  <c:v>5.07</c:v>
                </c:pt>
                <c:pt idx="25">
                  <c:v>6.56</c:v>
                </c:pt>
                <c:pt idx="26">
                  <c:v>7.17</c:v>
                </c:pt>
                <c:pt idx="27">
                  <c:v>7.89</c:v>
                </c:pt>
                <c:pt idx="28">
                  <c:v>8.07</c:v>
                </c:pt>
                <c:pt idx="29">
                  <c:v>8.41</c:v>
                </c:pt>
                <c:pt idx="30">
                  <c:v>8.51</c:v>
                </c:pt>
                <c:pt idx="31">
                  <c:v>7.1499999999999995</c:v>
                </c:pt>
                <c:pt idx="32">
                  <c:v>2.11</c:v>
                </c:pt>
                <c:pt idx="33">
                  <c:v>4.41</c:v>
                </c:pt>
                <c:pt idx="34">
                  <c:v>3.19</c:v>
                </c:pt>
                <c:pt idx="35">
                  <c:v>4.24</c:v>
                </c:pt>
                <c:pt idx="36">
                  <c:v>6.34</c:v>
                </c:pt>
                <c:pt idx="37">
                  <c:v>6.8599999999999985</c:v>
                </c:pt>
                <c:pt idx="38">
                  <c:v>5.46</c:v>
                </c:pt>
                <c:pt idx="39">
                  <c:v>8.33</c:v>
                </c:pt>
                <c:pt idx="40">
                  <c:v>5.87</c:v>
                </c:pt>
                <c:pt idx="41">
                  <c:v>7.04</c:v>
                </c:pt>
                <c:pt idx="42">
                  <c:v>4.99</c:v>
                </c:pt>
                <c:pt idx="43">
                  <c:v>5.18</c:v>
                </c:pt>
                <c:pt idx="44">
                  <c:v>7.13</c:v>
                </c:pt>
                <c:pt idx="45">
                  <c:v>7.74</c:v>
                </c:pt>
                <c:pt idx="46">
                  <c:v>6.59</c:v>
                </c:pt>
                <c:pt idx="47">
                  <c:v>8.09</c:v>
                </c:pt>
                <c:pt idx="48">
                  <c:v>7.25</c:v>
                </c:pt>
                <c:pt idx="49">
                  <c:v>8.7000000000000011</c:v>
                </c:pt>
                <c:pt idx="50">
                  <c:v>7.14</c:v>
                </c:pt>
                <c:pt idx="51">
                  <c:v>7.94</c:v>
                </c:pt>
                <c:pt idx="52">
                  <c:v>8.06</c:v>
                </c:pt>
                <c:pt idx="53">
                  <c:v>7.4700000000000024</c:v>
                </c:pt>
                <c:pt idx="54">
                  <c:v>7.79</c:v>
                </c:pt>
                <c:pt idx="55">
                  <c:v>7.56</c:v>
                </c:pt>
                <c:pt idx="56">
                  <c:v>5.94</c:v>
                </c:pt>
                <c:pt idx="57">
                  <c:v>8</c:v>
                </c:pt>
              </c:numCache>
            </c:numRef>
          </c:yVal>
        </c:ser>
        <c:ser>
          <c:idx val="2"/>
          <c:order val="1"/>
          <c:tx>
            <c:strRef>
              <c:f>'Rock Sp Run DO5yr'!$E$1</c:f>
              <c:strCache>
                <c:ptCount val="1"/>
                <c:pt idx="0">
                  <c:v>BWKP</c:v>
                </c:pt>
              </c:strCache>
            </c:strRef>
          </c:tx>
          <c:spPr>
            <a:ln w="28575">
              <a:noFill/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ysClr val="windowText" lastClr="000000"/>
                </a:solidFill>
              </a:ln>
            </c:spPr>
          </c:marker>
          <c:xVal>
            <c:numRef>
              <c:f>'Rock Sp Run DO5yr'!$D$2:$D$18</c:f>
              <c:numCache>
                <c:formatCode>m/d/yyyy\ h:mm</c:formatCode>
                <c:ptCount val="17"/>
                <c:pt idx="0">
                  <c:v>39065</c:v>
                </c:pt>
                <c:pt idx="1">
                  <c:v>39324</c:v>
                </c:pt>
                <c:pt idx="2">
                  <c:v>39406</c:v>
                </c:pt>
                <c:pt idx="3">
                  <c:v>39477</c:v>
                </c:pt>
                <c:pt idx="4">
                  <c:v>39555</c:v>
                </c:pt>
                <c:pt idx="5">
                  <c:v>39699</c:v>
                </c:pt>
                <c:pt idx="6">
                  <c:v>39750</c:v>
                </c:pt>
                <c:pt idx="7">
                  <c:v>39846</c:v>
                </c:pt>
                <c:pt idx="8">
                  <c:v>39930</c:v>
                </c:pt>
                <c:pt idx="9">
                  <c:v>40016</c:v>
                </c:pt>
                <c:pt idx="10">
                  <c:v>40210</c:v>
                </c:pt>
                <c:pt idx="11">
                  <c:v>40344</c:v>
                </c:pt>
                <c:pt idx="12">
                  <c:v>40409</c:v>
                </c:pt>
                <c:pt idx="13">
                  <c:v>40483</c:v>
                </c:pt>
                <c:pt idx="14">
                  <c:v>40595</c:v>
                </c:pt>
                <c:pt idx="15">
                  <c:v>40686</c:v>
                </c:pt>
                <c:pt idx="16">
                  <c:v>40777</c:v>
                </c:pt>
              </c:numCache>
            </c:numRef>
          </c:xVal>
          <c:yVal>
            <c:numRef>
              <c:f>'Rock Sp Run DO5yr'!$E$2:$E$18</c:f>
              <c:numCache>
                <c:formatCode>General</c:formatCode>
                <c:ptCount val="17"/>
                <c:pt idx="0">
                  <c:v>2.5</c:v>
                </c:pt>
                <c:pt idx="1">
                  <c:v>3</c:v>
                </c:pt>
                <c:pt idx="2">
                  <c:v>3.6</c:v>
                </c:pt>
                <c:pt idx="3">
                  <c:v>2.1</c:v>
                </c:pt>
                <c:pt idx="4">
                  <c:v>2.7</c:v>
                </c:pt>
                <c:pt idx="5">
                  <c:v>3</c:v>
                </c:pt>
                <c:pt idx="6">
                  <c:v>2.8</c:v>
                </c:pt>
                <c:pt idx="7">
                  <c:v>2.9</c:v>
                </c:pt>
                <c:pt idx="8">
                  <c:v>3.12</c:v>
                </c:pt>
                <c:pt idx="9">
                  <c:v>2.1</c:v>
                </c:pt>
                <c:pt idx="10">
                  <c:v>2.2999999999999998</c:v>
                </c:pt>
                <c:pt idx="11">
                  <c:v>2.9</c:v>
                </c:pt>
                <c:pt idx="12">
                  <c:v>2.1</c:v>
                </c:pt>
                <c:pt idx="13">
                  <c:v>3.2</c:v>
                </c:pt>
                <c:pt idx="14">
                  <c:v>2.1</c:v>
                </c:pt>
                <c:pt idx="15">
                  <c:v>3.3</c:v>
                </c:pt>
                <c:pt idx="16">
                  <c:v>1.9000000000000001</c:v>
                </c:pt>
              </c:numCache>
            </c:numRef>
          </c:yVal>
        </c:ser>
        <c:ser>
          <c:idx val="1"/>
          <c:order val="2"/>
          <c:tx>
            <c:strRef>
              <c:f>'Rock Sp Run DO5yr'!$H$1</c:f>
              <c:strCache>
                <c:ptCount val="1"/>
                <c:pt idx="0">
                  <c:v>WQ Standard</c:v>
                </c:pt>
              </c:strCache>
            </c:strRef>
          </c:tx>
          <c:spPr>
            <a:ln w="28575"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'Rock Sp Run DO5yr'!$G$2:$G$59</c:f>
              <c:numCache>
                <c:formatCode>[$-409]d\-mmm\-yy;@</c:formatCode>
                <c:ptCount val="58"/>
                <c:pt idx="0">
                  <c:v>38994.541666666584</c:v>
                </c:pt>
                <c:pt idx="1">
                  <c:v>39029.458333333343</c:v>
                </c:pt>
                <c:pt idx="2">
                  <c:v>39056.44444444454</c:v>
                </c:pt>
                <c:pt idx="3">
                  <c:v>39086.440972222219</c:v>
                </c:pt>
                <c:pt idx="4">
                  <c:v>39120.486111111109</c:v>
                </c:pt>
                <c:pt idx="5">
                  <c:v>39155.44444444454</c:v>
                </c:pt>
                <c:pt idx="6">
                  <c:v>39183.520833333336</c:v>
                </c:pt>
                <c:pt idx="7">
                  <c:v>39211.447916666664</c:v>
                </c:pt>
                <c:pt idx="8">
                  <c:v>39246.44444444454</c:v>
                </c:pt>
                <c:pt idx="9">
                  <c:v>39274.447916666664</c:v>
                </c:pt>
                <c:pt idx="10">
                  <c:v>39302.527777777774</c:v>
                </c:pt>
                <c:pt idx="11">
                  <c:v>39337.510416666664</c:v>
                </c:pt>
                <c:pt idx="12">
                  <c:v>39365.53819444454</c:v>
                </c:pt>
                <c:pt idx="13">
                  <c:v>39393.50694444454</c:v>
                </c:pt>
                <c:pt idx="14">
                  <c:v>39421.50694444454</c:v>
                </c:pt>
                <c:pt idx="15">
                  <c:v>39456.5</c:v>
                </c:pt>
                <c:pt idx="16">
                  <c:v>39484.510416666664</c:v>
                </c:pt>
                <c:pt idx="17">
                  <c:v>39512.50694444454</c:v>
                </c:pt>
                <c:pt idx="18">
                  <c:v>39540.5</c:v>
                </c:pt>
                <c:pt idx="19">
                  <c:v>39575.510416666664</c:v>
                </c:pt>
                <c:pt idx="20">
                  <c:v>39603.5</c:v>
                </c:pt>
                <c:pt idx="21">
                  <c:v>39638.496527777781</c:v>
                </c:pt>
                <c:pt idx="22">
                  <c:v>39666.513888888891</c:v>
                </c:pt>
                <c:pt idx="23">
                  <c:v>39708.513888888891</c:v>
                </c:pt>
                <c:pt idx="24">
                  <c:v>39736.624999999993</c:v>
                </c:pt>
                <c:pt idx="25">
                  <c:v>39757.524305555555</c:v>
                </c:pt>
                <c:pt idx="26">
                  <c:v>39785.715277777781</c:v>
                </c:pt>
                <c:pt idx="27">
                  <c:v>39827.6875</c:v>
                </c:pt>
                <c:pt idx="28">
                  <c:v>39855.701388888876</c:v>
                </c:pt>
                <c:pt idx="29">
                  <c:v>39883.666666666584</c:v>
                </c:pt>
                <c:pt idx="30">
                  <c:v>39931.65625000008</c:v>
                </c:pt>
                <c:pt idx="31">
                  <c:v>39946.666666666584</c:v>
                </c:pt>
                <c:pt idx="32">
                  <c:v>39973.427083333234</c:v>
                </c:pt>
                <c:pt idx="33">
                  <c:v>40008.395833333336</c:v>
                </c:pt>
                <c:pt idx="34">
                  <c:v>40036.4375</c:v>
                </c:pt>
                <c:pt idx="35">
                  <c:v>40065.41319444454</c:v>
                </c:pt>
                <c:pt idx="36">
                  <c:v>40100.423611111029</c:v>
                </c:pt>
                <c:pt idx="37">
                  <c:v>40129.427083333234</c:v>
                </c:pt>
                <c:pt idx="38">
                  <c:v>40156.430555555562</c:v>
                </c:pt>
                <c:pt idx="39">
                  <c:v>40183.423611111029</c:v>
                </c:pt>
                <c:pt idx="40">
                  <c:v>40211.458333333343</c:v>
                </c:pt>
                <c:pt idx="41">
                  <c:v>40239.41319444454</c:v>
                </c:pt>
                <c:pt idx="42">
                  <c:v>40275.4375</c:v>
                </c:pt>
                <c:pt idx="43">
                  <c:v>40304.416666666664</c:v>
                </c:pt>
                <c:pt idx="44">
                  <c:v>40386.430555555562</c:v>
                </c:pt>
                <c:pt idx="45">
                  <c:v>40401.458333333343</c:v>
                </c:pt>
                <c:pt idx="46">
                  <c:v>40430.4375</c:v>
                </c:pt>
                <c:pt idx="47">
                  <c:v>40457.454861111109</c:v>
                </c:pt>
                <c:pt idx="48">
                  <c:v>40485.4375</c:v>
                </c:pt>
                <c:pt idx="49">
                  <c:v>40514.440972222219</c:v>
                </c:pt>
                <c:pt idx="50">
                  <c:v>40549.451388888891</c:v>
                </c:pt>
                <c:pt idx="51">
                  <c:v>40576.479166666584</c:v>
                </c:pt>
                <c:pt idx="52">
                  <c:v>40604.440972222219</c:v>
                </c:pt>
                <c:pt idx="53">
                  <c:v>40674.423611111029</c:v>
                </c:pt>
                <c:pt idx="54">
                  <c:v>40703.465277777781</c:v>
                </c:pt>
                <c:pt idx="55">
                  <c:v>40730.44444444454</c:v>
                </c:pt>
                <c:pt idx="56">
                  <c:v>40759.465277777781</c:v>
                </c:pt>
                <c:pt idx="57">
                  <c:v>40800.447916666664</c:v>
                </c:pt>
              </c:numCache>
            </c:numRef>
          </c:xVal>
          <c:yVal>
            <c:numRef>
              <c:f>'Rock Sp Run DO5yr'!$H$2:$H$59</c:f>
              <c:numCache>
                <c:formatCode>General</c:formatCode>
                <c:ptCount val="58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5</c:v>
                </c:pt>
                <c:pt idx="14">
                  <c:v>5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5</c:v>
                </c:pt>
                <c:pt idx="37">
                  <c:v>5</c:v>
                </c:pt>
                <c:pt idx="38">
                  <c:v>5</c:v>
                </c:pt>
                <c:pt idx="39">
                  <c:v>5</c:v>
                </c:pt>
                <c:pt idx="40">
                  <c:v>5</c:v>
                </c:pt>
                <c:pt idx="41">
                  <c:v>5</c:v>
                </c:pt>
                <c:pt idx="42">
                  <c:v>5</c:v>
                </c:pt>
                <c:pt idx="43">
                  <c:v>5</c:v>
                </c:pt>
                <c:pt idx="44">
                  <c:v>5</c:v>
                </c:pt>
                <c:pt idx="45">
                  <c:v>5</c:v>
                </c:pt>
                <c:pt idx="46">
                  <c:v>5</c:v>
                </c:pt>
                <c:pt idx="47">
                  <c:v>5</c:v>
                </c:pt>
                <c:pt idx="48">
                  <c:v>5</c:v>
                </c:pt>
                <c:pt idx="49">
                  <c:v>5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</c:v>
                </c:pt>
                <c:pt idx="54">
                  <c:v>5</c:v>
                </c:pt>
                <c:pt idx="55">
                  <c:v>5</c:v>
                </c:pt>
                <c:pt idx="56">
                  <c:v>5</c:v>
                </c:pt>
                <c:pt idx="57">
                  <c:v>5</c:v>
                </c:pt>
              </c:numCache>
            </c:numRef>
          </c:yVal>
        </c:ser>
        <c:axId val="116364800"/>
        <c:axId val="116365952"/>
      </c:scatterChart>
      <c:valAx>
        <c:axId val="116364800"/>
        <c:scaling>
          <c:orientation val="minMax"/>
        </c:scaling>
        <c:axPos val="b"/>
        <c:numFmt formatCode="[$-409]d\-mmm\-yy;@" sourceLinked="1"/>
        <c:tickLblPos val="nextTo"/>
        <c:txPr>
          <a:bodyPr rot="-1200000"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6365952"/>
        <c:crosses val="autoZero"/>
        <c:crossBetween val="midCat"/>
      </c:valAx>
      <c:valAx>
        <c:axId val="1163659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400" b="0">
                    <a:latin typeface="Arial" pitchFamily="34" charset="0"/>
                    <a:cs typeface="Arial" pitchFamily="34" charset="0"/>
                  </a:rPr>
                  <a:t>Dissolved Oxygen  (DO) mg/L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16364800"/>
        <c:crosses val="autoZero"/>
        <c:crossBetween val="midCat"/>
        <c:majorUnit val="2"/>
      </c:valAx>
    </c:plotArea>
    <c:legend>
      <c:legendPos val="t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0.07146</cdr:x>
      <cdr:y>0.75926</cdr:y>
    </cdr:from>
    <cdr:to>
      <cdr:x>0.11067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 rot="-2760000">
          <a:off x="175789" y="3765147"/>
          <a:ext cx="1063978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 smtClean="0"/>
            <a:t>Headspring</a:t>
          </a:r>
          <a:endParaRPr lang="en-US" sz="1000" dirty="0"/>
        </a:p>
      </cdr:txBody>
    </cdr:sp>
  </cdr:relSizeAnchor>
  <cdr:relSizeAnchor xmlns:cdr="http://schemas.openxmlformats.org/drawingml/2006/chartDrawing">
    <cdr:from>
      <cdr:x>0.8412</cdr:x>
      <cdr:y>0.74682</cdr:y>
    </cdr:from>
    <cdr:to>
      <cdr:x>0.88042</cdr:x>
      <cdr:y>1</cdr:y>
    </cdr:to>
    <cdr:sp macro="" textlink="">
      <cdr:nvSpPr>
        <cdr:cNvPr id="3" name="TextBox 1"/>
        <cdr:cNvSpPr txBox="1"/>
      </cdr:nvSpPr>
      <cdr:spPr>
        <a:xfrm xmlns:a="http://schemas.openxmlformats.org/drawingml/2006/main" rot="-2760000">
          <a:off x="6102158" y="3958141"/>
          <a:ext cx="1176844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Tahoma"/>
            </a:defRPr>
          </a:lvl1pPr>
          <a:lvl2pPr marL="457200" indent="0">
            <a:defRPr sz="1100">
              <a:latin typeface="Tahoma"/>
            </a:defRPr>
          </a:lvl2pPr>
          <a:lvl3pPr marL="914400" indent="0">
            <a:defRPr sz="1100">
              <a:latin typeface="Tahoma"/>
            </a:defRPr>
          </a:lvl3pPr>
          <a:lvl4pPr marL="1371600" indent="0">
            <a:defRPr sz="1100">
              <a:latin typeface="Tahoma"/>
            </a:defRPr>
          </a:lvl4pPr>
          <a:lvl5pPr marL="1828800" indent="0">
            <a:defRPr sz="1100">
              <a:latin typeface="Tahoma"/>
            </a:defRPr>
          </a:lvl5pPr>
          <a:lvl6pPr marL="2286000" indent="0">
            <a:defRPr sz="1100">
              <a:latin typeface="Tahoma"/>
            </a:defRPr>
          </a:lvl6pPr>
          <a:lvl7pPr marL="2743200" indent="0">
            <a:defRPr sz="1100">
              <a:latin typeface="Tahoma"/>
            </a:defRPr>
          </a:lvl7pPr>
          <a:lvl8pPr marL="3200400" indent="0">
            <a:defRPr sz="1100">
              <a:latin typeface="Tahoma"/>
            </a:defRPr>
          </a:lvl8pPr>
          <a:lvl9pPr marL="3657600" indent="0">
            <a:defRPr sz="1100">
              <a:latin typeface="Tahoma"/>
            </a:defRPr>
          </a:lvl9pPr>
        </a:lstStyle>
        <a:p xmlns:a="http://schemas.openxmlformats.org/drawingml/2006/main">
          <a:pPr algn="ctr"/>
          <a:r>
            <a:rPr lang="en-US" sz="1000" dirty="0" smtClean="0"/>
            <a:t>SJR confluence</a:t>
          </a:r>
          <a:endParaRPr lang="en-US" sz="1000" dirty="0"/>
        </a:p>
      </cdr:txBody>
    </cdr:sp>
  </cdr:relSizeAnchor>
  <cdr:relSizeAnchor xmlns:cdr="http://schemas.openxmlformats.org/drawingml/2006/chartDrawing">
    <cdr:from>
      <cdr:x>0.52206</cdr:x>
      <cdr:y>0.60409</cdr:y>
    </cdr:from>
    <cdr:to>
      <cdr:x>0.56127</cdr:x>
      <cdr:y>0.78398</cdr:y>
    </cdr:to>
    <cdr:sp macro="" textlink="">
      <cdr:nvSpPr>
        <cdr:cNvPr id="4" name="TextBox 1"/>
        <cdr:cNvSpPr txBox="1"/>
      </cdr:nvSpPr>
      <cdr:spPr>
        <a:xfrm xmlns:a="http://schemas.openxmlformats.org/drawingml/2006/main" rot="-2760000">
          <a:off x="3791952" y="3073619"/>
          <a:ext cx="836172" cy="3047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Tahoma"/>
            </a:defRPr>
          </a:lvl1pPr>
          <a:lvl2pPr marL="457200" indent="0">
            <a:defRPr sz="1100">
              <a:latin typeface="Tahoma"/>
            </a:defRPr>
          </a:lvl2pPr>
          <a:lvl3pPr marL="914400" indent="0">
            <a:defRPr sz="1100">
              <a:latin typeface="Tahoma"/>
            </a:defRPr>
          </a:lvl3pPr>
          <a:lvl4pPr marL="1371600" indent="0">
            <a:defRPr sz="1100">
              <a:latin typeface="Tahoma"/>
            </a:defRPr>
          </a:lvl4pPr>
          <a:lvl5pPr marL="1828800" indent="0">
            <a:defRPr sz="1100">
              <a:latin typeface="Tahoma"/>
            </a:defRPr>
          </a:lvl5pPr>
          <a:lvl6pPr marL="2286000" indent="0">
            <a:defRPr sz="1100">
              <a:latin typeface="Tahoma"/>
            </a:defRPr>
          </a:lvl6pPr>
          <a:lvl7pPr marL="2743200" indent="0">
            <a:defRPr sz="1100">
              <a:latin typeface="Tahoma"/>
            </a:defRPr>
          </a:lvl7pPr>
          <a:lvl8pPr marL="3200400" indent="0">
            <a:defRPr sz="1100">
              <a:latin typeface="Tahoma"/>
            </a:defRPr>
          </a:lvl8pPr>
          <a:lvl9pPr marL="3657600" indent="0">
            <a:defRPr sz="1100">
              <a:latin typeface="Tahoma"/>
            </a:defRPr>
          </a:lvl9pPr>
        </a:lstStyle>
        <a:p xmlns:a="http://schemas.openxmlformats.org/drawingml/2006/main">
          <a:pPr algn="ctr"/>
          <a:r>
            <a:rPr lang="en-US" sz="1000" dirty="0" smtClean="0"/>
            <a:t>WR-ULW</a:t>
          </a:r>
          <a:endParaRPr lang="en-US" sz="1000" dirty="0"/>
        </a:p>
      </cdr:txBody>
    </cdr:sp>
  </cdr:relSizeAnchor>
  <cdr:relSizeAnchor xmlns:cdr="http://schemas.openxmlformats.org/drawingml/2006/chartDrawing">
    <cdr:from>
      <cdr:x>0.31438</cdr:x>
      <cdr:y>0.6677</cdr:y>
    </cdr:from>
    <cdr:to>
      <cdr:x>0.3732</cdr:x>
      <cdr:y>0.71154</cdr:y>
    </cdr:to>
    <cdr:sp macro="" textlink="">
      <cdr:nvSpPr>
        <cdr:cNvPr id="5" name="TextBox 4"/>
        <cdr:cNvSpPr txBox="1"/>
      </cdr:nvSpPr>
      <cdr:spPr>
        <a:xfrm xmlns:a="http://schemas.openxmlformats.org/drawingml/2006/main" rot="-2700000">
          <a:off x="2443484" y="3103605"/>
          <a:ext cx="457200" cy="2037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dirty="0" smtClean="0">
              <a:latin typeface="Tahoma" pitchFamily="34" charset="0"/>
              <a:ea typeface="Tahoma" pitchFamily="34" charset="0"/>
              <a:cs typeface="Tahoma" pitchFamily="34" charset="0"/>
            </a:rPr>
            <a:t>BWB</a:t>
          </a:r>
          <a:endParaRPr lang="en-US" sz="1000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0.73564</cdr:x>
      <cdr:y>0.67271</cdr:y>
    </cdr:from>
    <cdr:to>
      <cdr:x>0.80427</cdr:x>
      <cdr:y>0.72189</cdr:y>
    </cdr:to>
    <cdr:sp macro="" textlink="">
      <cdr:nvSpPr>
        <cdr:cNvPr id="6" name="TextBox 5"/>
        <cdr:cNvSpPr txBox="1"/>
      </cdr:nvSpPr>
      <cdr:spPr>
        <a:xfrm xmlns:a="http://schemas.openxmlformats.org/drawingml/2006/main" rot="-2700000">
          <a:off x="5717709" y="3126908"/>
          <a:ext cx="5334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000" dirty="0" smtClean="0">
              <a:latin typeface="Tahoma" pitchFamily="34" charset="0"/>
              <a:ea typeface="Tahoma" pitchFamily="34" charset="0"/>
              <a:cs typeface="Tahoma" pitchFamily="34" charset="0"/>
            </a:rPr>
            <a:t>BWKL</a:t>
          </a:r>
          <a:endParaRPr lang="en-US" sz="1000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0.03239</cdr:x>
      <cdr:y>0.85363</cdr:y>
    </cdr:from>
    <cdr:to>
      <cdr:x>0.15003</cdr:x>
      <cdr:y>0.9072</cdr:y>
    </cdr:to>
    <cdr:sp macro="" textlink="">
      <cdr:nvSpPr>
        <cdr:cNvPr id="2" name="TextBox 1"/>
        <cdr:cNvSpPr txBox="1"/>
      </cdr:nvSpPr>
      <cdr:spPr>
        <a:xfrm xmlns:a="http://schemas.openxmlformats.org/drawingml/2006/main" rot="-2700000">
          <a:off x="251712" y="3642612"/>
          <a:ext cx="9144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000" dirty="0" smtClean="0"/>
            <a:t>Headspring</a:t>
          </a:r>
          <a:endParaRPr lang="en-US" sz="1000" dirty="0"/>
        </a:p>
      </cdr:txBody>
    </cdr:sp>
  </cdr:relSizeAnchor>
  <cdr:relSizeAnchor xmlns:cdr="http://schemas.openxmlformats.org/drawingml/2006/chartDrawing">
    <cdr:from>
      <cdr:x>0.77599</cdr:x>
      <cdr:y>0.86874</cdr:y>
    </cdr:from>
    <cdr:to>
      <cdr:x>0.91107</cdr:x>
      <cdr:y>0.92575</cdr:y>
    </cdr:to>
    <cdr:sp macro="" textlink="">
      <cdr:nvSpPr>
        <cdr:cNvPr id="3" name="TextBox 1"/>
        <cdr:cNvSpPr txBox="1"/>
      </cdr:nvSpPr>
      <cdr:spPr>
        <a:xfrm xmlns:a="http://schemas.openxmlformats.org/drawingml/2006/main" rot="-2700000">
          <a:off x="6031324" y="3839498"/>
          <a:ext cx="1049897" cy="251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Tahoma"/>
            </a:defRPr>
          </a:lvl1pPr>
          <a:lvl2pPr marL="457200" indent="0">
            <a:defRPr sz="1100">
              <a:latin typeface="Tahoma"/>
            </a:defRPr>
          </a:lvl2pPr>
          <a:lvl3pPr marL="914400" indent="0">
            <a:defRPr sz="1100">
              <a:latin typeface="Tahoma"/>
            </a:defRPr>
          </a:lvl3pPr>
          <a:lvl4pPr marL="1371600" indent="0">
            <a:defRPr sz="1100">
              <a:latin typeface="Tahoma"/>
            </a:defRPr>
          </a:lvl4pPr>
          <a:lvl5pPr marL="1828800" indent="0">
            <a:defRPr sz="1100">
              <a:latin typeface="Tahoma"/>
            </a:defRPr>
          </a:lvl5pPr>
          <a:lvl6pPr marL="2286000" indent="0">
            <a:defRPr sz="1100">
              <a:latin typeface="Tahoma"/>
            </a:defRPr>
          </a:lvl6pPr>
          <a:lvl7pPr marL="2743200" indent="0">
            <a:defRPr sz="1100">
              <a:latin typeface="Tahoma"/>
            </a:defRPr>
          </a:lvl7pPr>
          <a:lvl8pPr marL="3200400" indent="0">
            <a:defRPr sz="1100">
              <a:latin typeface="Tahoma"/>
            </a:defRPr>
          </a:lvl8pPr>
          <a:lvl9pPr marL="3657600" indent="0">
            <a:defRPr sz="1100">
              <a:latin typeface="Tahoma"/>
            </a:defRPr>
          </a:lvl9pPr>
        </a:lstStyle>
        <a:p xmlns:a="http://schemas.openxmlformats.org/drawingml/2006/main">
          <a:pPr algn="ctr"/>
          <a:r>
            <a:rPr lang="en-US" sz="1000" dirty="0" smtClean="0"/>
            <a:t>WR confluence</a:t>
          </a:r>
          <a:endParaRPr lang="en-US" sz="1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0.91071</cdr:x>
      <cdr:y>0.7381</cdr:y>
    </cdr:from>
    <cdr:to>
      <cdr:x>0.95441</cdr:x>
      <cdr:y>0.81638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886200" y="2362200"/>
          <a:ext cx="186477" cy="250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b="1" dirty="0"/>
            <a:t>N</a:t>
          </a:r>
        </a:p>
      </cdr:txBody>
    </cdr:sp>
  </cdr:relSizeAnchor>
  <cdr:relSizeAnchor xmlns:cdr="http://schemas.openxmlformats.org/drawingml/2006/chartDrawing">
    <cdr:from>
      <cdr:x>0.82017</cdr:x>
      <cdr:y>0.7399</cdr:y>
    </cdr:from>
    <cdr:to>
      <cdr:x>0.86387</cdr:x>
      <cdr:y>0.81818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648200" y="2790825"/>
          <a:ext cx="247650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b="1"/>
            <a:t>N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0.29244</cdr:x>
      <cdr:y>0.75</cdr:y>
    </cdr:from>
    <cdr:to>
      <cdr:x>0.32437</cdr:x>
      <cdr:y>0.81566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57349" y="2828925"/>
          <a:ext cx="180976" cy="24765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/>
            <a:t>N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0.0043</cdr:x>
      <cdr:y>0.00647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0.0043</cdr:x>
      <cdr:y>0.00647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0.0043</cdr:x>
      <cdr:y>0.00647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386" cy="2438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0.32437</cdr:x>
      <cdr:y>0.7803</cdr:y>
    </cdr:from>
    <cdr:to>
      <cdr:x>0.86555</cdr:x>
      <cdr:y>0.78283</cdr:y>
    </cdr:to>
    <cdr:sp macro="" textlink="">
      <cdr:nvSpPr>
        <cdr:cNvPr id="12" name="Straight Arrow Connector 11"/>
        <cdr:cNvSpPr/>
      </cdr:nvSpPr>
      <cdr:spPr>
        <a:xfrm xmlns:a="http://schemas.openxmlformats.org/drawingml/2006/main" flipV="1">
          <a:off x="1838325" y="2943225"/>
          <a:ext cx="3067050" cy="9525"/>
        </a:xfrm>
        <a:prstGeom xmlns:a="http://schemas.openxmlformats.org/drawingml/2006/main" prst="straightConnector1">
          <a:avLst/>
        </a:prstGeom>
        <a:ln xmlns:a="http://schemas.openxmlformats.org/drawingml/2006/main" w="127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0.62712</cdr:x>
      <cdr:y>0.7619</cdr:y>
    </cdr:from>
    <cdr:to>
      <cdr:x>0.66073</cdr:x>
      <cdr:y>0.82503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819400" y="2438400"/>
          <a:ext cx="151104" cy="202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dirty="0"/>
            <a:t>*</a:t>
          </a:r>
        </a:p>
      </cdr:txBody>
    </cdr:sp>
  </cdr:relSizeAnchor>
  <cdr:relSizeAnchor xmlns:cdr="http://schemas.openxmlformats.org/drawingml/2006/chartDrawing">
    <cdr:from>
      <cdr:x>0.72881</cdr:x>
      <cdr:y>0.7619</cdr:y>
    </cdr:from>
    <cdr:to>
      <cdr:x>0.76271</cdr:x>
      <cdr:y>0.82503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3276600" y="2438400"/>
          <a:ext cx="152400" cy="202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dirty="0"/>
            <a:t>*</a:t>
          </a:r>
        </a:p>
      </cdr:txBody>
    </cdr:sp>
  </cdr:relSizeAnchor>
  <cdr:relSizeAnchor xmlns:cdr="http://schemas.openxmlformats.org/drawingml/2006/chartDrawing">
    <cdr:from>
      <cdr:x>0.79661</cdr:x>
      <cdr:y>0.7619</cdr:y>
    </cdr:from>
    <cdr:to>
      <cdr:x>0.83022</cdr:x>
      <cdr:y>0.82503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3581400" y="2438400"/>
          <a:ext cx="151104" cy="202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dirty="0"/>
            <a:t>*</a:t>
          </a:r>
        </a:p>
      </cdr:txBody>
    </cdr:sp>
  </cdr:relSizeAnchor>
  <cdr:relSizeAnchor xmlns:cdr="http://schemas.openxmlformats.org/drawingml/2006/chartDrawing">
    <cdr:from>
      <cdr:x>0.86441</cdr:x>
      <cdr:y>0.7619</cdr:y>
    </cdr:from>
    <cdr:to>
      <cdr:x>0.89803</cdr:x>
      <cdr:y>0.82503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3886200" y="2438400"/>
          <a:ext cx="151148" cy="202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dirty="0"/>
            <a:t>*</a:t>
          </a:r>
        </a:p>
      </cdr:txBody>
    </cdr:sp>
  </cdr:relSizeAnchor>
  <cdr:relSizeAnchor xmlns:cdr="http://schemas.openxmlformats.org/drawingml/2006/chartDrawing">
    <cdr:from>
      <cdr:x>0.9322</cdr:x>
      <cdr:y>0.7619</cdr:y>
    </cdr:from>
    <cdr:to>
      <cdr:x>0.96581</cdr:x>
      <cdr:y>0.82503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191000" y="2438400"/>
          <a:ext cx="151104" cy="202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1100" dirty="0"/>
            <a:t>*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6E02C6A-E6BC-47C3-B7DF-F8CEE0BA4A6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89462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60863"/>
            <a:ext cx="50292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17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2172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3DDA02E-2167-4FE0-A2C1-3012BC0AEFA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 txBox="1">
            <a:spLocks noGrp="1" noChangeArrowheads="1"/>
          </p:cNvSpPr>
          <p:nvPr/>
        </p:nvSpPr>
        <p:spPr bwMode="auto">
          <a:xfrm>
            <a:off x="3886200" y="8721487"/>
            <a:ext cx="2971800" cy="45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1C7165-9E3C-4BF1-86A0-DC0F2435F1E1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4572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20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I:\Janet Sloane\largesizedripb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Click to edit Master text styles</a:t>
            </a:r>
          </a:p>
          <a:p>
            <a:pPr lvl="1"/>
            <a:r>
              <a:rPr lang="en-US" smtClean="0"/>
              <a:t> 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3366CC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SzPct val="65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SzPct val="45000"/>
        <a:buBlip>
          <a:blip r:embed="rId15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iddle Wekiva above SR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533400"/>
            <a:ext cx="6705600" cy="50292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23590" name="Rectangle 6"/>
          <p:cNvSpPr>
            <a:spLocks noGrp="1" noChangeArrowheads="1"/>
          </p:cNvSpPr>
          <p:nvPr>
            <p:ph type="title"/>
          </p:nvPr>
        </p:nvSpPr>
        <p:spPr>
          <a:xfrm>
            <a:off x="1066800" y="685800"/>
            <a:ext cx="7086600" cy="2286000"/>
          </a:xfrm>
          <a:noFill/>
          <a:ln/>
        </p:spPr>
        <p:txBody>
          <a:bodyPr/>
          <a:lstStyle/>
          <a:p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Quality in the </a:t>
            </a:r>
            <a:r>
              <a:rPr lang="en-US" sz="4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Wekiva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River System</a:t>
            </a:r>
            <a:b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Status and Selected Trends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1371600" y="3380363"/>
            <a:ext cx="640080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Wekiva</a:t>
            </a:r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BMAP Basin Working Group        17 February 2012</a:t>
            </a:r>
          </a:p>
          <a:p>
            <a:pPr algn="ctr">
              <a:spcBef>
                <a:spcPct val="50000"/>
              </a:spcBef>
            </a:pPr>
            <a:endParaRPr lang="en-US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Robert  A. Mattson, CEP, CSE                           Bureau of Environmental Sciences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81000" y="228600"/>
            <a:ext cx="8305800" cy="685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solidFill>
                <a:srgbClr val="3366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lvl="0"/>
            <a:r>
              <a:rPr lang="en-US" dirty="0" smtClean="0"/>
              <a:t>Total Phosphorus</a:t>
            </a: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762000" y="9144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010400" y="3352800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Odum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1953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Up-Down Arrow 8"/>
          <p:cNvSpPr/>
          <p:nvPr/>
        </p:nvSpPr>
        <p:spPr>
          <a:xfrm>
            <a:off x="6705600" y="3276600"/>
            <a:ext cx="304800" cy="45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5-year Average (Range)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981200"/>
          <a:ext cx="7772400" cy="1752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733800"/>
                <a:gridCol w="1981200"/>
                <a:gridCol w="2057400"/>
              </a:tblGrid>
              <a:tr h="438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Wekiwa</a:t>
                      </a:r>
                      <a:r>
                        <a:rPr lang="en-US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Spring</a:t>
                      </a:r>
                      <a:endParaRPr 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Rock Spring</a:t>
                      </a:r>
                      <a:endParaRPr lang="en-US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r>
                        <a:rPr lang="en-US" dirty="0" smtClean="0"/>
                        <a:t>Conductivity</a:t>
                      </a:r>
                      <a:r>
                        <a:rPr lang="en-US" baseline="0" dirty="0" smtClean="0"/>
                        <a:t> (µmhos/cm)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352.0 (191-390)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247.8 (143-284)</a:t>
                      </a:r>
                      <a:endParaRPr lang="en-US" dirty="0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NOx</a:t>
                      </a:r>
                      <a:r>
                        <a:rPr lang="en-US" dirty="0" smtClean="0"/>
                        <a:t>-N  (mg N/L)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0.95 (0.34-2.00)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1.33 (0.67-2.50)</a:t>
                      </a:r>
                      <a:endParaRPr lang="en-US" dirty="0"/>
                    </a:p>
                  </a:txBody>
                  <a:tcPr/>
                </a:tc>
              </a:tr>
              <a:tr h="438150">
                <a:tc>
                  <a:txBody>
                    <a:bodyPr/>
                    <a:lstStyle/>
                    <a:p>
                      <a:r>
                        <a:rPr lang="en-US" dirty="0" smtClean="0"/>
                        <a:t>TP  (mg P/L)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0.11 (0.01-0.13)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0.08 (0.05-0.10)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r>
              <a:rPr lang="en-US" sz="4400" dirty="0" smtClean="0"/>
              <a:t>Stream Water Quality</a:t>
            </a:r>
            <a:endParaRPr lang="en-US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0600" y="1828800"/>
            <a:ext cx="7010400" cy="2971800"/>
          </a:xfrm>
        </p:spPr>
        <p:txBody>
          <a:bodyPr/>
          <a:lstStyle/>
          <a:p>
            <a:r>
              <a:rPr lang="en-US" dirty="0" err="1" smtClean="0"/>
              <a:t>Wekiva</a:t>
            </a:r>
            <a:r>
              <a:rPr lang="en-US" dirty="0" smtClean="0"/>
              <a:t> River</a:t>
            </a:r>
            <a:r>
              <a:rPr lang="en-US" baseline="30000" dirty="0" smtClean="0"/>
              <a:t>1</a:t>
            </a:r>
            <a:r>
              <a:rPr lang="en-US" dirty="0" smtClean="0"/>
              <a:t> (ULW and SR-46)</a:t>
            </a:r>
          </a:p>
          <a:p>
            <a:r>
              <a:rPr lang="en-US" dirty="0" err="1" smtClean="0"/>
              <a:t>Wekiva</a:t>
            </a:r>
            <a:r>
              <a:rPr lang="en-US" dirty="0" smtClean="0"/>
              <a:t> River</a:t>
            </a:r>
            <a:r>
              <a:rPr lang="en-US" baseline="30000" dirty="0" smtClean="0"/>
              <a:t>2</a:t>
            </a:r>
            <a:r>
              <a:rPr lang="en-US" dirty="0" smtClean="0"/>
              <a:t> (BWB and BWKL)</a:t>
            </a:r>
          </a:p>
          <a:p>
            <a:r>
              <a:rPr lang="en-US" dirty="0" smtClean="0"/>
              <a:t>Rock Springs Run (BWKP</a:t>
            </a:r>
            <a:r>
              <a:rPr lang="en-US" baseline="30000" dirty="0" smtClean="0"/>
              <a:t>2</a:t>
            </a:r>
            <a:r>
              <a:rPr lang="en-US" dirty="0" smtClean="0"/>
              <a:t> and SR</a:t>
            </a:r>
            <a:r>
              <a:rPr lang="en-US" baseline="30000" dirty="0" smtClean="0"/>
              <a:t>1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 algn="ctr">
              <a:buNone/>
            </a:pPr>
            <a:r>
              <a:rPr lang="en-US" sz="2400" dirty="0" smtClean="0"/>
              <a:t>SJRWMD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 and OCEPD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data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914400"/>
          </a:xfrm>
        </p:spPr>
        <p:txBody>
          <a:bodyPr/>
          <a:lstStyle/>
          <a:p>
            <a:r>
              <a:rPr lang="en-US" dirty="0" err="1" smtClean="0"/>
              <a:t>Wekiva</a:t>
            </a:r>
            <a:r>
              <a:rPr lang="en-US" dirty="0" smtClean="0"/>
              <a:t> River Conductivity</a:t>
            </a:r>
            <a:endParaRPr lang="en-US" sz="1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1143000"/>
          <a:ext cx="8534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077200" cy="685800"/>
          </a:xfrm>
        </p:spPr>
        <p:txBody>
          <a:bodyPr/>
          <a:lstStyle/>
          <a:p>
            <a:r>
              <a:rPr lang="en-US" sz="3200" dirty="0" smtClean="0"/>
              <a:t>Conductivity Profile – </a:t>
            </a:r>
            <a:r>
              <a:rPr lang="en-US" sz="3200" dirty="0" err="1" smtClean="0"/>
              <a:t>Wekiva</a:t>
            </a:r>
            <a:r>
              <a:rPr lang="en-US" sz="3200" dirty="0" smtClean="0"/>
              <a:t> River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066800"/>
          <a:ext cx="7772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0" y="52578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SJRWMD Annual Veg. Surveys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/>
          <p:nvPr/>
        </p:nvSpPr>
        <p:spPr>
          <a:xfrm rot="-2760000">
            <a:off x="5696953" y="4140419"/>
            <a:ext cx="836172" cy="30475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 smtClean="0"/>
              <a:t>WR-SR46</a:t>
            </a:r>
            <a:endParaRPr lang="en-US" sz="1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914400"/>
          </a:xfrm>
        </p:spPr>
        <p:txBody>
          <a:bodyPr/>
          <a:lstStyle/>
          <a:p>
            <a:r>
              <a:rPr lang="en-US" dirty="0" smtClean="0"/>
              <a:t>Rock Springs Run Conductivity</a:t>
            </a:r>
            <a:endParaRPr lang="en-US" sz="1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3058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685800"/>
          </a:xfrm>
        </p:spPr>
        <p:txBody>
          <a:bodyPr/>
          <a:lstStyle/>
          <a:p>
            <a:r>
              <a:rPr lang="en-US" sz="3200" dirty="0" smtClean="0"/>
              <a:t>Conductivity Profile - RSR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1219200"/>
          <a:ext cx="77724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6000" y="5257800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SJRWMD Annual Veg. Surveys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/>
          <p:cNvSpPr txBox="1"/>
          <p:nvPr/>
        </p:nvSpPr>
        <p:spPr>
          <a:xfrm rot="-2760000">
            <a:off x="5696952" y="4140419"/>
            <a:ext cx="836172" cy="30475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 smtClean="0"/>
              <a:t>RSR-SR</a:t>
            </a:r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 rot="-2700000">
            <a:off x="2523538" y="4191127"/>
            <a:ext cx="53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BWKP</a:t>
            </a:r>
            <a:endParaRPr lang="en-US" sz="1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dirty="0" err="1" smtClean="0"/>
              <a:t>Wekiva</a:t>
            </a:r>
            <a:r>
              <a:rPr lang="en-US" dirty="0" smtClean="0"/>
              <a:t> River DO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305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dirty="0" smtClean="0"/>
              <a:t>Rock Springs Run DO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305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dirty="0" err="1" smtClean="0"/>
              <a:t>Wekiva</a:t>
            </a:r>
            <a:r>
              <a:rPr lang="en-US" dirty="0" smtClean="0"/>
              <a:t> River Turbidity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86400" y="6211669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Turbidity – measure of amount of suspended material in water</a:t>
            </a: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1143000"/>
          <a:ext cx="8458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dirty="0" smtClean="0"/>
              <a:t>Water Quality Monitoring* in the </a:t>
            </a:r>
            <a:r>
              <a:rPr lang="en-US" dirty="0" err="1" smtClean="0"/>
              <a:t>Wekiva</a:t>
            </a:r>
            <a:r>
              <a:rPr lang="en-US" dirty="0" smtClean="0"/>
              <a:t> River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239000" cy="3581400"/>
          </a:xfrm>
        </p:spPr>
        <p:txBody>
          <a:bodyPr/>
          <a:lstStyle/>
          <a:p>
            <a:r>
              <a:rPr lang="en-US" sz="2400" dirty="0" smtClean="0"/>
              <a:t>SJRWMD – SWIM related and ambient for FDEP; groundwater</a:t>
            </a:r>
          </a:p>
          <a:p>
            <a:r>
              <a:rPr lang="en-US" sz="2400" dirty="0" smtClean="0"/>
              <a:t>Seminole County (ambient </a:t>
            </a:r>
            <a:r>
              <a:rPr lang="en-US" sz="2400" dirty="0" err="1" smtClean="0"/>
              <a:t>surfacewater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Orange County (surface and groundwater)</a:t>
            </a:r>
          </a:p>
          <a:p>
            <a:r>
              <a:rPr lang="en-US" sz="2400" dirty="0" smtClean="0"/>
              <a:t>FDEP Florida Geological Survey – Springs</a:t>
            </a:r>
          </a:p>
          <a:p>
            <a:r>
              <a:rPr lang="en-US" sz="2400" dirty="0" smtClean="0"/>
              <a:t>FDEP Central District – ambient/SCI monitoring; 5-yr assessments of NPDES permits</a:t>
            </a:r>
          </a:p>
          <a:p>
            <a:r>
              <a:rPr lang="en-US" sz="2400" dirty="0" smtClean="0"/>
              <a:t>USGS (historical)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057400" y="53340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*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- “regional”, ambient monitoring</a:t>
            </a: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dirty="0" smtClean="0"/>
              <a:t>Rock Springs Run Turbidity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305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dirty="0" err="1" smtClean="0"/>
              <a:t>Wekiva</a:t>
            </a:r>
            <a:r>
              <a:rPr lang="en-US" dirty="0" smtClean="0"/>
              <a:t> River Nitrate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305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r>
              <a:rPr lang="en-US" dirty="0" smtClean="0"/>
              <a:t>Rock Springs Run Nitrate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3058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077200" cy="838200"/>
          </a:xfrm>
        </p:spPr>
        <p:txBody>
          <a:bodyPr/>
          <a:lstStyle/>
          <a:p>
            <a:r>
              <a:rPr lang="en-US" dirty="0" err="1" smtClean="0"/>
              <a:t>Wekiva</a:t>
            </a:r>
            <a:r>
              <a:rPr lang="en-US" dirty="0" smtClean="0"/>
              <a:t> River Total Phosphorus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43000"/>
          <a:ext cx="8305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838200"/>
          </a:xfrm>
        </p:spPr>
        <p:txBody>
          <a:bodyPr/>
          <a:lstStyle/>
          <a:p>
            <a:r>
              <a:rPr lang="en-US" sz="3200" dirty="0" smtClean="0"/>
              <a:t>Rock Springs Run Total Phosphorus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381000" y="1066800"/>
          <a:ext cx="8305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762000"/>
          </a:xfrm>
        </p:spPr>
        <p:txBody>
          <a:bodyPr/>
          <a:lstStyle/>
          <a:p>
            <a:r>
              <a:rPr lang="en-US" dirty="0" smtClean="0"/>
              <a:t>5-year Average (Range)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0" y="3657600"/>
          <a:ext cx="7772400" cy="22669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67000"/>
                <a:gridCol w="1752600"/>
                <a:gridCol w="1676400"/>
                <a:gridCol w="16764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dirty="0" smtClean="0"/>
                        <a:t>SJRWMD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WR-ULW</a:t>
                      </a:r>
                      <a:endParaRPr 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WR-SR46</a:t>
                      </a:r>
                      <a:endParaRPr 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RSR-SR</a:t>
                      </a:r>
                      <a:endParaRPr 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Conductivity</a:t>
                      </a:r>
                      <a:r>
                        <a:rPr lang="en-US" sz="1600" baseline="0" dirty="0" smtClean="0"/>
                        <a:t> (µmhos/cm)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344.9 (300.8-600)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387 (296-482)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295.2 (251.9-514)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Dissolved O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  (mg/L)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4.90 (1.64-7.29)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5.06 (0.69-9.85)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6.89 (2.11-8.70)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Turbidity (NTU)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1.48 (0.01-9.30)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1.08 (0.35-2.60)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1.42 (0.33-8.70)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NOx</a:t>
                      </a:r>
                      <a:r>
                        <a:rPr lang="en-US" sz="1600" dirty="0" smtClean="0"/>
                        <a:t>-N  (mg N/L)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0.58 (0.26-0.86)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0.34 (&lt;0.01-0.73)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0.84 (0.06-1.10)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TP  (mg P/L)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0.11 (0.07-0.18)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0.11 (0.06-0.31)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0.09 (0.06-0.17)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762000" y="1295400"/>
          <a:ext cx="7772400" cy="22669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667000"/>
                <a:gridCol w="1752600"/>
                <a:gridCol w="1676400"/>
                <a:gridCol w="16764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dirty="0" smtClean="0"/>
                        <a:t>OCEPD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BWB</a:t>
                      </a:r>
                      <a:endParaRPr 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BWKL</a:t>
                      </a:r>
                      <a:endParaRPr 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BWKP</a:t>
                      </a:r>
                      <a:endParaRPr lang="en-US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Conductivity</a:t>
                      </a:r>
                      <a:r>
                        <a:rPr lang="en-US" sz="1600" baseline="0" dirty="0" smtClean="0"/>
                        <a:t> (µmhos/cm)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323.8 (304-361)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909.6 (658-1072)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268.7 (262-273)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Dissolved O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  (mg/L)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5.01 (2.30-6.10)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5.11 (2.00-8.70)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2.68 (1.90-3.60)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Turbidity (NTU)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0.97 (0.10-2.30)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0.99 (0.40-2.40)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0.29 (0.10-0.90)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NOx</a:t>
                      </a:r>
                      <a:r>
                        <a:rPr lang="en-US" sz="1600" dirty="0" smtClean="0"/>
                        <a:t>-N  (mg N/L)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0.85 (0.33-1.87)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0.26 (0.02-0.49)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1.22 (0.99-1.52)</a:t>
                      </a:r>
                      <a:endParaRPr lang="en-US" sz="1400" dirty="0"/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TP  (mg P/L)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0.11 (0.08-0.18)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0.11 (0.08-0.24)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0.08 (0.07-0.09)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What’s a Trend 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848600" cy="2743200"/>
          </a:xfrm>
        </p:spPr>
        <p:txBody>
          <a:bodyPr/>
          <a:lstStyle/>
          <a:p>
            <a:r>
              <a:rPr lang="en-US" dirty="0" smtClean="0"/>
              <a:t>Spatial – differences among different springs/spring runs; changes down the length of a spring run stream</a:t>
            </a:r>
          </a:p>
          <a:p>
            <a:endParaRPr lang="en-US" sz="1600" dirty="0" smtClean="0"/>
          </a:p>
          <a:p>
            <a:r>
              <a:rPr lang="en-US" dirty="0" smtClean="0"/>
              <a:t>Temporal – change over time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/>
          <a:lstStyle/>
          <a:p>
            <a:r>
              <a:rPr lang="en-US" sz="4400" dirty="0" smtClean="0"/>
              <a:t>Long-Term Temporal Trends</a:t>
            </a:r>
            <a:endParaRPr lang="en-US" sz="4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990600" y="2362200"/>
            <a:ext cx="7239000" cy="1752600"/>
          </a:xfrm>
        </p:spPr>
        <p:txBody>
          <a:bodyPr/>
          <a:lstStyle/>
          <a:p>
            <a:r>
              <a:rPr lang="en-US" dirty="0" smtClean="0"/>
              <a:t>What did the springs used to be ?</a:t>
            </a:r>
          </a:p>
          <a:p>
            <a:r>
              <a:rPr lang="en-US" dirty="0" smtClean="0"/>
              <a:t>What has been happening over time ?</a:t>
            </a:r>
          </a:p>
          <a:p>
            <a:r>
              <a:rPr lang="en-US" dirty="0" smtClean="0"/>
              <a:t>What are the springs now 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4098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685800"/>
          </a:xfrm>
        </p:spPr>
        <p:txBody>
          <a:bodyPr/>
          <a:lstStyle/>
          <a:p>
            <a:r>
              <a:rPr lang="en-US" sz="3200" dirty="0" smtClean="0"/>
              <a:t>Long-term nitrate trends</a:t>
            </a:r>
            <a:endParaRPr lang="en-US" sz="32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381000" y="914400"/>
          <a:ext cx="8305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19400" y="5181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4200" y="5181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001000" y="1676400"/>
            <a:ext cx="381000" cy="10668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914400"/>
          <a:ext cx="80772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9970" name="Rectangle 4098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458200" cy="685800"/>
          </a:xfrm>
        </p:spPr>
        <p:txBody>
          <a:bodyPr/>
          <a:lstStyle/>
          <a:p>
            <a:r>
              <a:rPr lang="en-US" sz="3200" dirty="0" smtClean="0"/>
              <a:t>Long-term phosphorus trends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5238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29400" y="5238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914400"/>
          </a:xfrm>
        </p:spPr>
        <p:txBody>
          <a:bodyPr/>
          <a:lstStyle/>
          <a:p>
            <a:r>
              <a:rPr lang="en-US" sz="4000" dirty="0" smtClean="0"/>
              <a:t>TMDL Targets and Reduction</a:t>
            </a:r>
            <a:endParaRPr lang="en-US" sz="4000" dirty="0"/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95400"/>
          <a:ext cx="8305799" cy="3688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361453"/>
                <a:gridCol w="1140011"/>
                <a:gridCol w="1302871"/>
                <a:gridCol w="1140011"/>
                <a:gridCol w="1140011"/>
                <a:gridCol w="12214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Nitrate-Nitrite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Rock Springs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Rock Springs Run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</a:rPr>
                        <a:t>Wekiwa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 Springs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Upper Wekiva River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</a:rPr>
                        <a:t>Lower Wekiva River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Existing Mean (highest nitrate monthly mean - mg/L)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1.50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0.77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1.34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0.88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0.54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Target  Nitrate Concentration (mg/L)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0.286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0.286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0.286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0.286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0.286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Percent Reduction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81%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63%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79%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68%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47%</a:t>
                      </a: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effectLst/>
                        </a:rPr>
                        <a:t>Total Phosphorus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Rock Springs 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Rock Springs Run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err="1" smtClean="0">
                          <a:solidFill>
                            <a:schemeClr val="tx1"/>
                          </a:solidFill>
                          <a:effectLst/>
                        </a:rPr>
                        <a:t>Wekiwa</a:t>
                      </a:r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 Springs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Upper Wekiva River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solidFill>
                            <a:schemeClr val="tx1"/>
                          </a:solidFill>
                          <a:effectLst/>
                        </a:rPr>
                        <a:t>Lower Wekiva River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Existing (highest TP monthly mean – mg/L)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0.084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0.153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0.181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0.168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0.150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15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Target TP Concentration (mg/L)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0.065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0.065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0.065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0.065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0.065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Percent reduction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23%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58%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64%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61%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Times New Roman" pitchFamily="18" charset="0"/>
                          <a:cs typeface="Arial" pitchFamily="34" charset="0"/>
                        </a:rPr>
                        <a:t>57%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alpha val="34902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609600"/>
          </a:xfrm>
        </p:spPr>
        <p:txBody>
          <a:bodyPr/>
          <a:lstStyle/>
          <a:p>
            <a:r>
              <a:rPr lang="en-US" sz="3200" dirty="0" smtClean="0"/>
              <a:t>Long-term [ionic] trends</a:t>
            </a:r>
            <a:endParaRPr lang="en-US" sz="32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533400" y="914400"/>
          <a:ext cx="8229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95600" y="5238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1900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0" y="523869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2000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81200" y="5638800"/>
            <a:ext cx="5715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Copeland, R., et al. 2009. </a:t>
            </a:r>
            <a:r>
              <a:rPr lang="en-US" sz="1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Regional and Statewide Trends in Florida’s Spring and Well Groundwater Quality (1991-2003)</a:t>
            </a:r>
            <a:r>
              <a:rPr lang="en-US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Fla. Geol. Survey Bulletin No. 69. (Updated 2011)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3847981"/>
            <a:ext cx="3962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Copeland et al.: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Changing rainfall patterns (climate change?)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Increased GW pumping last 50 yrs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05800" cy="3505200"/>
          </a:xfrm>
        </p:spPr>
        <p:txBody>
          <a:bodyPr/>
          <a:lstStyle/>
          <a:p>
            <a:r>
              <a:rPr lang="en-US" sz="2800" dirty="0" smtClean="0"/>
              <a:t>[</a:t>
            </a:r>
            <a:r>
              <a:rPr lang="en-US" sz="2800" dirty="0" err="1" smtClean="0"/>
              <a:t>NOx</a:t>
            </a:r>
            <a:r>
              <a:rPr lang="en-US" sz="2800" dirty="0" smtClean="0"/>
              <a:t>] in the headsprings drives (in part) what’s in the streams</a:t>
            </a:r>
          </a:p>
          <a:p>
            <a:r>
              <a:rPr lang="en-US" sz="2800" dirty="0" smtClean="0"/>
              <a:t>[</a:t>
            </a:r>
            <a:r>
              <a:rPr lang="en-US" sz="2800" dirty="0" err="1" smtClean="0"/>
              <a:t>NOx</a:t>
            </a:r>
            <a:r>
              <a:rPr lang="en-US" sz="2800" dirty="0" smtClean="0"/>
              <a:t> &amp; TP] at this time are usually above the established TMDL targets (springs &amp; streams)</a:t>
            </a:r>
          </a:p>
          <a:p>
            <a:r>
              <a:rPr lang="en-US" sz="2800" dirty="0" err="1" smtClean="0"/>
              <a:t>NOx</a:t>
            </a:r>
            <a:r>
              <a:rPr lang="en-US" sz="2800" dirty="0" smtClean="0"/>
              <a:t> in both springs appears to be associated with “younger” water; reflecting loading from current land uses</a:t>
            </a:r>
          </a:p>
          <a:p>
            <a:endParaRPr lang="en-US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8382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05800" cy="3886200"/>
          </a:xfrm>
        </p:spPr>
        <p:txBody>
          <a:bodyPr/>
          <a:lstStyle/>
          <a:p>
            <a:r>
              <a:rPr lang="en-US" sz="2800" dirty="0" smtClean="0"/>
              <a:t>TP in both springs appears to, in part, </a:t>
            </a:r>
            <a:r>
              <a:rPr lang="en-US" sz="2800" dirty="0" smtClean="0"/>
              <a:t>also come </a:t>
            </a:r>
            <a:r>
              <a:rPr lang="en-US" sz="2800" dirty="0" smtClean="0"/>
              <a:t>from landscape loading (human origin); P also derived from watershed loading downstream</a:t>
            </a:r>
          </a:p>
          <a:p>
            <a:r>
              <a:rPr lang="en-US" sz="2800" dirty="0" smtClean="0"/>
              <a:t>DO levels in </a:t>
            </a:r>
            <a:r>
              <a:rPr lang="en-US" sz="2800" dirty="0" err="1" smtClean="0"/>
              <a:t>Wekiva</a:t>
            </a:r>
            <a:r>
              <a:rPr lang="en-US" sz="2800" dirty="0" smtClean="0"/>
              <a:t> River frequently fall below WQ standard (mostly due to natural events)</a:t>
            </a:r>
          </a:p>
          <a:p>
            <a:r>
              <a:rPr lang="en-US" sz="2800" dirty="0" smtClean="0"/>
              <a:t>Conductivity in </a:t>
            </a:r>
            <a:r>
              <a:rPr lang="en-US" sz="2800" dirty="0" err="1" smtClean="0"/>
              <a:t>Wekiwa</a:t>
            </a:r>
            <a:r>
              <a:rPr lang="en-US" sz="2800" dirty="0" smtClean="0"/>
              <a:t> Springs indicates more of its flow consists of “older” water from deeper w/in the </a:t>
            </a:r>
            <a:r>
              <a:rPr lang="en-US" sz="2800" dirty="0" err="1" smtClean="0"/>
              <a:t>Floridan</a:t>
            </a:r>
            <a:r>
              <a:rPr lang="en-US" sz="2800" dirty="0" smtClean="0"/>
              <a:t> Aquifer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3733800" y="731838"/>
            <a:ext cx="4041775" cy="639762"/>
          </a:xfrm>
        </p:spPr>
        <p:txBody>
          <a:bodyPr/>
          <a:lstStyle/>
          <a:p>
            <a:r>
              <a:rPr lang="en-US" sz="2800" dirty="0" smtClean="0"/>
              <a:t>Contact</a:t>
            </a:r>
            <a:endParaRPr lang="en-US" sz="2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3733800" y="1447800"/>
            <a:ext cx="5257800" cy="3276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Rob Mattson</a:t>
            </a:r>
          </a:p>
          <a:p>
            <a:pPr>
              <a:buNone/>
            </a:pPr>
            <a:r>
              <a:rPr lang="en-US" dirty="0" smtClean="0"/>
              <a:t>Environmental Scientist V</a:t>
            </a:r>
          </a:p>
          <a:p>
            <a:pPr>
              <a:buNone/>
            </a:pPr>
            <a:r>
              <a:rPr lang="en-US" sz="2000" dirty="0" smtClean="0"/>
              <a:t>St. Johns River Water Management District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(386) 329-4582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rmattson@sjrwmd.com</a:t>
            </a:r>
          </a:p>
          <a:p>
            <a:endParaRPr lang="en-US" dirty="0"/>
          </a:p>
        </p:txBody>
      </p:sp>
      <p:pic>
        <p:nvPicPr>
          <p:cNvPr id="9" name="Content Placeholder 8" descr="RobM09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67060" y="1066800"/>
            <a:ext cx="2185740" cy="3265488"/>
          </a:xfrm>
        </p:spPr>
      </p:pic>
      <p:sp>
        <p:nvSpPr>
          <p:cNvPr id="6" name="TextBox 5"/>
          <p:cNvSpPr txBox="1"/>
          <p:nvPr/>
        </p:nvSpPr>
        <p:spPr>
          <a:xfrm>
            <a:off x="1295400" y="4038600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Vladimir Script" pitchFamily="66" charset="0"/>
              </a:rPr>
              <a:t>R. Mattson       Nov. 1862</a:t>
            </a:r>
            <a:endParaRPr lang="en-US" sz="1400" b="1" dirty="0">
              <a:latin typeface="Vladimir Script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4098"/>
          <p:cNvSpPr>
            <a:spLocks noGrp="1" noChangeArrowheads="1"/>
          </p:cNvSpPr>
          <p:nvPr>
            <p:ph type="ctrTitle"/>
          </p:nvPr>
        </p:nvSpPr>
        <p:spPr>
          <a:xfrm>
            <a:off x="762000" y="457200"/>
            <a:ext cx="7772400" cy="990600"/>
          </a:xfrm>
        </p:spPr>
        <p:txBody>
          <a:bodyPr/>
          <a:lstStyle/>
          <a:p>
            <a:r>
              <a:rPr lang="en-US" sz="4000" dirty="0" smtClean="0"/>
              <a:t>Vegetation Survey Work</a:t>
            </a:r>
            <a:endParaRPr 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type="subTitle" idx="1"/>
          </p:nvPr>
        </p:nvSpPr>
        <p:spPr>
          <a:xfrm>
            <a:off x="1447800" y="1524000"/>
            <a:ext cx="6400800" cy="3200400"/>
          </a:xfrm>
        </p:spPr>
        <p:txBody>
          <a:bodyPr/>
          <a:lstStyle/>
          <a:p>
            <a:r>
              <a:rPr lang="en-US" sz="2800" dirty="0" err="1" smtClean="0"/>
              <a:t>Wekiva</a:t>
            </a:r>
            <a:r>
              <a:rPr lang="en-US" sz="2800" dirty="0" smtClean="0"/>
              <a:t> River</a:t>
            </a:r>
          </a:p>
          <a:p>
            <a:r>
              <a:rPr lang="en-US" sz="2800" dirty="0" smtClean="0"/>
              <a:t>Rock Springs Run</a:t>
            </a:r>
          </a:p>
          <a:p>
            <a:r>
              <a:rPr lang="en-US" sz="2800" dirty="0" smtClean="0"/>
              <a:t>Alexander Springs Creek</a:t>
            </a:r>
          </a:p>
          <a:p>
            <a:r>
              <a:rPr lang="en-US" sz="2800" dirty="0" smtClean="0"/>
              <a:t>Juniper Creek</a:t>
            </a:r>
          </a:p>
          <a:p>
            <a:r>
              <a:rPr lang="en-US" sz="2800" dirty="0" smtClean="0"/>
              <a:t>Silver Glen Run</a:t>
            </a:r>
          </a:p>
          <a:p>
            <a:r>
              <a:rPr lang="en-US" sz="2800" dirty="0" smtClean="0"/>
              <a:t>Blue Spring Run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4098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848600" cy="1143000"/>
          </a:xfrm>
        </p:spPr>
        <p:txBody>
          <a:bodyPr/>
          <a:lstStyle/>
          <a:p>
            <a:r>
              <a:rPr lang="en-US" sz="4000" dirty="0" smtClean="0"/>
              <a:t>Spring Run SAV Cover</a:t>
            </a:r>
            <a:br>
              <a:rPr lang="en-US" sz="4000" dirty="0" smtClean="0"/>
            </a:br>
            <a:r>
              <a:rPr lang="en-US" sz="2000" dirty="0" smtClean="0"/>
              <a:t>(SAV acres/Total bottom acres)</a:t>
            </a: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8763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1066800" y="3276600"/>
            <a:ext cx="7696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514600" y="5562600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Map data from various studies  SJRWMD Report in prep.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sz="3200" dirty="0" smtClean="0"/>
              <a:t>Submerged Aquatic Vegetation Survey</a:t>
            </a:r>
            <a:endParaRPr lang="en-US" sz="3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648200" y="1981200"/>
          <a:ext cx="4267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</p:nvPr>
        </p:nvGraphicFramePr>
        <p:xfrm>
          <a:off x="152400" y="1981200"/>
          <a:ext cx="44958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62200" y="54864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 = no </a:t>
            </a:r>
            <a:r>
              <a:rPr lang="en-US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2009  * = no </a:t>
            </a:r>
            <a:r>
              <a:rPr lang="en-US" sz="1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vis</a:t>
            </a:r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2010</a:t>
            </a: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200" dirty="0" smtClean="0"/>
              <a:t>Algal Cover</a:t>
            </a:r>
            <a:br>
              <a:rPr lang="en-US" sz="3200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macroalgae</a:t>
            </a:r>
            <a:r>
              <a:rPr lang="en-US" sz="2400" dirty="0" smtClean="0"/>
              <a:t> and epiphytes)</a:t>
            </a:r>
            <a:endParaRPr lang="en-US" sz="24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685800" y="1524000"/>
          <a:ext cx="77724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z="3200" dirty="0" smtClean="0"/>
              <a:t>Algal Cover</a:t>
            </a:r>
            <a:br>
              <a:rPr lang="en-US" sz="3200" dirty="0" smtClean="0"/>
            </a:br>
            <a:r>
              <a:rPr lang="en-US" sz="2400" dirty="0" smtClean="0"/>
              <a:t>(</a:t>
            </a:r>
            <a:r>
              <a:rPr lang="en-US" sz="2400" dirty="0" err="1" smtClean="0"/>
              <a:t>macroalgae</a:t>
            </a:r>
            <a:r>
              <a:rPr lang="en-US" sz="2400" dirty="0" smtClean="0"/>
              <a:t> and epiphytes)</a:t>
            </a:r>
            <a:endParaRPr lang="en-US" sz="24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685800" y="1600200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pforWekivaStatePark_FY09ActiveandInactiveStations_May2009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133599" y="0"/>
            <a:ext cx="5300127" cy="6858000"/>
          </a:xfrm>
        </p:spPr>
      </p:pic>
      <p:sp>
        <p:nvSpPr>
          <p:cNvPr id="5" name="Oval 4"/>
          <p:cNvSpPr/>
          <p:nvPr/>
        </p:nvSpPr>
        <p:spPr>
          <a:xfrm>
            <a:off x="4724400" y="21336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724400" y="2162145"/>
            <a:ext cx="6858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b="1" dirty="0" smtClean="0">
                <a:latin typeface="Arial" pitchFamily="34" charset="0"/>
                <a:cs typeface="Arial" pitchFamily="34" charset="0"/>
              </a:rPr>
              <a:t>WR-SR46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724400" y="38100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733800" y="49530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743200" y="37338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81400" y="41910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38600" y="48768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724400" y="1905000"/>
            <a:ext cx="228600" cy="228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876800" y="1905000"/>
            <a:ext cx="533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 smtClean="0">
                <a:latin typeface="Arial" pitchFamily="34" charset="0"/>
                <a:cs typeface="Arial" pitchFamily="34" charset="0"/>
              </a:rPr>
              <a:t>BWKL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62400" y="4724400"/>
            <a:ext cx="5334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 smtClean="0">
                <a:latin typeface="Arial" pitchFamily="34" charset="0"/>
                <a:cs typeface="Arial" pitchFamily="34" charset="0"/>
              </a:rPr>
              <a:t>BWB</a:t>
            </a:r>
            <a:endParaRPr lang="en-US" sz="7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219200"/>
          </a:xfrm>
        </p:spPr>
        <p:txBody>
          <a:bodyPr/>
          <a:lstStyle/>
          <a:p>
            <a:r>
              <a:rPr lang="en-US" dirty="0" smtClean="0"/>
              <a:t>Water Quality </a:t>
            </a:r>
            <a:r>
              <a:rPr lang="en-US" dirty="0" err="1" smtClean="0"/>
              <a:t>Analytes</a:t>
            </a:r>
            <a:r>
              <a:rPr lang="en-US" dirty="0" smtClean="0"/>
              <a:t> Measured </a:t>
            </a:r>
            <a:r>
              <a:rPr lang="en-US" sz="2800" dirty="0" smtClean="0"/>
              <a:t>(SJRWMD)</a:t>
            </a:r>
            <a:endParaRPr lang="en-US" sz="28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0" y="1447800"/>
          <a:ext cx="7772400" cy="3829812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  <a:gridCol w="2590800"/>
              </a:tblGrid>
              <a:tr h="1693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latin typeface="Calibri"/>
                          <a:ea typeface="Calibri"/>
                          <a:cs typeface="Times New Roman"/>
                        </a:rPr>
                        <a:t>Field Parameters (On-site Measurements)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400" b="1" u="sng" dirty="0">
                          <a:latin typeface="Calibri"/>
                          <a:ea typeface="Calibri"/>
                          <a:cs typeface="Times New Roman"/>
                        </a:rPr>
                        <a:t>Water Quality (Laboratory Analysis)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971800" algn="ctr"/>
                          <a:tab pos="5943600" algn="r"/>
                        </a:tabLst>
                        <a:defRPr/>
                      </a:pPr>
                      <a:r>
                        <a:rPr lang="en-US" sz="1400" b="1" u="sng" dirty="0" smtClean="0">
                          <a:latin typeface="Calibri"/>
                          <a:ea typeface="Calibri"/>
                          <a:cs typeface="Times New Roman"/>
                        </a:rPr>
                        <a:t>Water Quality (Laboratory Analysis)</a:t>
                      </a:r>
                      <a:endParaRPr lang="en-US" sz="14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pH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Alkalinity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Si-T (</a:t>
                      </a:r>
                      <a:r>
                        <a:rPr lang="en-US" sz="1400" dirty="0" smtClean="0">
                          <a:latin typeface="Calibri"/>
                          <a:ea typeface="Calibri"/>
                          <a:cs typeface="Times New Roman"/>
                        </a:rPr>
                        <a:t>Silicon-T</a:t>
                      </a: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Dissolved Oxygen (DO)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Ca-T (Calcium-T)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Sulfate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Conductivity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Cl (Chloride)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Dissolved Solids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971800" algn="ctr"/>
                          <a:tab pos="5943600" algn="r"/>
                        </a:tabLst>
                      </a:pPr>
                      <a:r>
                        <a:rPr lang="es-ES" sz="1400" dirty="0" err="1">
                          <a:latin typeface="Calibri"/>
                          <a:ea typeface="Calibri"/>
                          <a:cs typeface="Times New Roman"/>
                        </a:rPr>
                        <a:t>Secchi</a:t>
                      </a:r>
                      <a:r>
                        <a:rPr lang="es-ES" sz="14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s-ES" sz="1400" dirty="0" err="1">
                          <a:latin typeface="Calibri"/>
                          <a:ea typeface="Calibri"/>
                          <a:cs typeface="Times New Roman"/>
                        </a:rPr>
                        <a:t>Depth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Color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Dissolved </a:t>
                      </a:r>
                      <a:r>
                        <a:rPr lang="en-US" sz="1400" dirty="0" err="1">
                          <a:latin typeface="Calibri"/>
                          <a:ea typeface="Calibri"/>
                          <a:cs typeface="Times New Roman"/>
                        </a:rPr>
                        <a:t>Kjeldahl</a:t>
                      </a: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 Nitrogen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Depth of Collection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Dissolved Organic Carbon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en-US" sz="1400" dirty="0" err="1">
                          <a:latin typeface="Calibri"/>
                          <a:ea typeface="Calibri"/>
                          <a:cs typeface="Times New Roman"/>
                        </a:rPr>
                        <a:t>Kjeldahl</a:t>
                      </a: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 Nitrogen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Depth of Water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Fe-T (Iron-T)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Organic Carbon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Air Temperature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Hardness, Calc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Dissolved </a:t>
                      </a:r>
                      <a:r>
                        <a:rPr lang="en-US" sz="1400" dirty="0" smtClean="0">
                          <a:latin typeface="Calibri"/>
                          <a:ea typeface="Calibri"/>
                          <a:cs typeface="Times New Roman"/>
                        </a:rPr>
                        <a:t>Phosphorus (TP-D)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Weather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Mg-T (Magnesium-T)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en-US" sz="1400" dirty="0" smtClean="0">
                          <a:latin typeface="Calibri"/>
                          <a:ea typeface="Calibri"/>
                          <a:cs typeface="Times New Roman"/>
                        </a:rPr>
                        <a:t>Phosphorus (TP-T)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Cloud Cover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Calibri"/>
                          <a:ea typeface="Calibri"/>
                          <a:cs typeface="Times New Roman"/>
                        </a:rPr>
                        <a:t>Dissolved Ammonia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Suspended Solids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Wind Speed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Ammonia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Turbidity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Wind Direction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latin typeface="Calibri"/>
                          <a:ea typeface="Calibri"/>
                          <a:cs typeface="Times New Roman"/>
                        </a:rPr>
                        <a:t>Total </a:t>
                      </a:r>
                      <a:r>
                        <a:rPr lang="es-ES" sz="1400" dirty="0" err="1" smtClean="0">
                          <a:latin typeface="Calibri"/>
                          <a:ea typeface="Calibri"/>
                          <a:cs typeface="Times New Roman"/>
                        </a:rPr>
                        <a:t>Nitrate</a:t>
                      </a:r>
                      <a:r>
                        <a:rPr lang="es-ES" sz="1400" dirty="0" smtClean="0">
                          <a:latin typeface="Calibri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s-ES" sz="1400" dirty="0" err="1" smtClean="0">
                          <a:latin typeface="Calibri"/>
                          <a:ea typeface="Calibri"/>
                          <a:cs typeface="Times New Roman"/>
                        </a:rPr>
                        <a:t>Nitrite</a:t>
                      </a:r>
                      <a:r>
                        <a:rPr lang="es-ES" sz="1400" dirty="0" smtClean="0">
                          <a:latin typeface="Calibri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s-ES" sz="1400" dirty="0" err="1" smtClean="0">
                          <a:latin typeface="Calibri"/>
                          <a:ea typeface="Calibri"/>
                          <a:cs typeface="Times New Roman"/>
                        </a:rPr>
                        <a:t>NOx</a:t>
                      </a:r>
                      <a:r>
                        <a:rPr lang="es-ES" sz="1400" dirty="0" smtClean="0">
                          <a:latin typeface="Calibri"/>
                          <a:ea typeface="Calibri"/>
                          <a:cs typeface="Times New Roman"/>
                        </a:rPr>
                        <a:t>-T)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Water Temperature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Dissolved </a:t>
                      </a:r>
                      <a:r>
                        <a:rPr lang="en-US" sz="1400" dirty="0" smtClean="0">
                          <a:latin typeface="Calibri"/>
                          <a:ea typeface="Calibri"/>
                          <a:cs typeface="Times New Roman"/>
                        </a:rPr>
                        <a:t>Orthophosphate</a:t>
                      </a: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  <a:tr h="1693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17170" algn="l"/>
                        </a:tabLs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Calibri"/>
                          <a:ea typeface="Calibri"/>
                          <a:cs typeface="Times New Roman"/>
                        </a:rPr>
                        <a:t>Total Orthophosphate</a:t>
                      </a: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4572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237" marR="602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>
                        <a:alpha val="4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Quality </a:t>
            </a:r>
            <a:r>
              <a:rPr lang="en-US" dirty="0" err="1" smtClean="0"/>
              <a:t>Analytes</a:t>
            </a:r>
            <a:r>
              <a:rPr lang="en-US" dirty="0" smtClean="0"/>
              <a:t> Presented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133600"/>
            <a:ext cx="6934200" cy="2362200"/>
          </a:xfrm>
        </p:spPr>
        <p:txBody>
          <a:bodyPr/>
          <a:lstStyle/>
          <a:p>
            <a:r>
              <a:rPr lang="en-US" sz="3000" dirty="0" smtClean="0"/>
              <a:t>Conductivity – basic water chemistry</a:t>
            </a:r>
          </a:p>
          <a:p>
            <a:r>
              <a:rPr lang="en-US" sz="3000" dirty="0" smtClean="0"/>
              <a:t>Dissolved O</a:t>
            </a:r>
            <a:r>
              <a:rPr lang="en-US" sz="3000" baseline="-25000" dirty="0" smtClean="0"/>
              <a:t>2</a:t>
            </a:r>
            <a:r>
              <a:rPr lang="en-US" sz="3000" dirty="0" smtClean="0"/>
              <a:t> – aquatic life support</a:t>
            </a:r>
          </a:p>
          <a:p>
            <a:r>
              <a:rPr lang="en-US" sz="3000" dirty="0" smtClean="0"/>
              <a:t>Turbidity – water clarity</a:t>
            </a:r>
          </a:p>
          <a:p>
            <a:r>
              <a:rPr lang="en-US" sz="3000" dirty="0" err="1" smtClean="0"/>
              <a:t>NOx</a:t>
            </a:r>
            <a:r>
              <a:rPr lang="en-US" sz="3000" dirty="0" smtClean="0"/>
              <a:t> and TP – nutrient status</a:t>
            </a:r>
            <a:endParaRPr lang="en-US" sz="3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Spring Water Quality</a:t>
            </a:r>
            <a:endParaRPr lang="en-US" sz="4400" dirty="0"/>
          </a:p>
        </p:txBody>
      </p:sp>
      <p:sp>
        <p:nvSpPr>
          <p:cNvPr id="5" name="Subtitle 4"/>
          <p:cNvSpPr>
            <a:spLocks noGrp="1"/>
          </p:cNvSpPr>
          <p:nvPr>
            <p:ph idx="1"/>
          </p:nvPr>
        </p:nvSpPr>
        <p:spPr>
          <a:xfrm>
            <a:off x="2286000" y="1752600"/>
            <a:ext cx="4648200" cy="3200400"/>
          </a:xfrm>
        </p:spPr>
        <p:txBody>
          <a:bodyPr/>
          <a:lstStyle/>
          <a:p>
            <a:r>
              <a:rPr lang="en-US" dirty="0" err="1" smtClean="0"/>
              <a:t>Wekiwa</a:t>
            </a:r>
            <a:r>
              <a:rPr lang="en-US" dirty="0" smtClean="0"/>
              <a:t> Springs</a:t>
            </a:r>
          </a:p>
          <a:p>
            <a:r>
              <a:rPr lang="en-US" dirty="0" smtClean="0"/>
              <a:t>Rock Springs</a:t>
            </a:r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sz="2400" dirty="0" smtClean="0"/>
              <a:t>SJRWMD, USGS, and FDEP/FGS data combined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685800"/>
          </a:xfrm>
        </p:spPr>
        <p:txBody>
          <a:bodyPr/>
          <a:lstStyle/>
          <a:p>
            <a:r>
              <a:rPr lang="en-US" dirty="0" smtClean="0"/>
              <a:t>Conductivity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85800" y="990600"/>
          <a:ext cx="7924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562600" y="6211669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Conductivity – measure of the dissolved ionic content</a:t>
            </a:r>
            <a:endParaRPr lang="en-US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r>
              <a:rPr lang="en-US" dirty="0" smtClean="0"/>
              <a:t>Nitrate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762000" y="838200"/>
          <a:ext cx="7696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Left-Up Arrow 3"/>
          <p:cNvSpPr/>
          <p:nvPr/>
        </p:nvSpPr>
        <p:spPr>
          <a:xfrm rot="-2460000">
            <a:off x="5799224" y="1863560"/>
            <a:ext cx="536285" cy="529638"/>
          </a:xfrm>
          <a:prstGeom prst="leftUpArrow">
            <a:avLst>
              <a:gd name="adj1" fmla="val 25000"/>
              <a:gd name="adj2" fmla="val 24604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324600" y="1978223"/>
            <a:ext cx="2057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Remember this ‘spike’ !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SJRWMD template 1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SJRWMD template 1</Template>
  <TotalTime>7276</TotalTime>
  <Words>1185</Words>
  <Application>Microsoft Office PowerPoint</Application>
  <PresentationFormat>On-screen Show (4:3)</PresentationFormat>
  <Paragraphs>306</Paragraphs>
  <Slides>39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SJRWMD template 1</vt:lpstr>
      <vt:lpstr>Water Quality in the Wekiva River System  Current Status and Selected Trends</vt:lpstr>
      <vt:lpstr>Water Quality Monitoring* in the Wekiva River System</vt:lpstr>
      <vt:lpstr>TMDL Targets and Reduction</vt:lpstr>
      <vt:lpstr>Slide 4</vt:lpstr>
      <vt:lpstr>Water Quality Analytes Measured (SJRWMD)</vt:lpstr>
      <vt:lpstr>Water Quality Analytes Presented</vt:lpstr>
      <vt:lpstr>Spring Water Quality</vt:lpstr>
      <vt:lpstr>Conductivity</vt:lpstr>
      <vt:lpstr>Nitrate</vt:lpstr>
      <vt:lpstr>Total Phosphorus</vt:lpstr>
      <vt:lpstr>5-year Average (Range)</vt:lpstr>
      <vt:lpstr>Stream Water Quality</vt:lpstr>
      <vt:lpstr>Wekiva River Conductivity</vt:lpstr>
      <vt:lpstr>Conductivity Profile – Wekiva River</vt:lpstr>
      <vt:lpstr>Rock Springs Run Conductivity</vt:lpstr>
      <vt:lpstr>Conductivity Profile - RSR</vt:lpstr>
      <vt:lpstr>Wekiva River DO</vt:lpstr>
      <vt:lpstr>Rock Springs Run DO</vt:lpstr>
      <vt:lpstr>Wekiva River Turbidity</vt:lpstr>
      <vt:lpstr>Rock Springs Run Turbidity</vt:lpstr>
      <vt:lpstr>Wekiva River Nitrate</vt:lpstr>
      <vt:lpstr>Rock Springs Run Nitrate</vt:lpstr>
      <vt:lpstr>Wekiva River Total Phosphorus</vt:lpstr>
      <vt:lpstr>Rock Springs Run Total Phosphorus</vt:lpstr>
      <vt:lpstr>5-year Average (Range)</vt:lpstr>
      <vt:lpstr>What’s a Trend ?</vt:lpstr>
      <vt:lpstr>Long-Term Temporal Trends</vt:lpstr>
      <vt:lpstr>Long-term nitrate trends</vt:lpstr>
      <vt:lpstr>Long-term phosphorus trends</vt:lpstr>
      <vt:lpstr>Long-term [ionic] trends</vt:lpstr>
      <vt:lpstr>Summary</vt:lpstr>
      <vt:lpstr>Summary</vt:lpstr>
      <vt:lpstr>Slide 33</vt:lpstr>
      <vt:lpstr>Slide 34</vt:lpstr>
      <vt:lpstr>Vegetation Survey Work</vt:lpstr>
      <vt:lpstr>Spring Run SAV Cover (SAV acres/Total bottom acres)</vt:lpstr>
      <vt:lpstr>Submerged Aquatic Vegetation Survey</vt:lpstr>
      <vt:lpstr>Algal Cover (macroalgae and epiphytes)</vt:lpstr>
      <vt:lpstr>Algal Cover (macroalgae and epiphytes)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David Hornsby</dc:creator>
  <cp:lastModifiedBy>E6410</cp:lastModifiedBy>
  <cp:revision>452</cp:revision>
  <cp:lastPrinted>1998-04-15T16:24:40Z</cp:lastPrinted>
  <dcterms:created xsi:type="dcterms:W3CDTF">2026-01-17T16:50:08Z</dcterms:created>
  <dcterms:modified xsi:type="dcterms:W3CDTF">2012-02-13T20:10:49Z</dcterms:modified>
</cp:coreProperties>
</file>