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60" r:id="rId1"/>
    <p:sldMasterId id="2147483672" r:id="rId2"/>
    <p:sldMasterId id="2147483689" r:id="rId3"/>
    <p:sldMasterId id="2147483712" r:id="rId4"/>
  </p:sldMasterIdLst>
  <p:notesMasterIdLst>
    <p:notesMasterId r:id="rId13"/>
  </p:notesMasterIdLst>
  <p:handoutMasterIdLst>
    <p:handoutMasterId r:id="rId14"/>
  </p:handoutMasterIdLst>
  <p:sldIdLst>
    <p:sldId id="262" r:id="rId5"/>
    <p:sldId id="258" r:id="rId6"/>
    <p:sldId id="349" r:id="rId7"/>
    <p:sldId id="296" r:id="rId8"/>
    <p:sldId id="441" r:id="rId9"/>
    <p:sldId id="444" r:id="rId10"/>
    <p:sldId id="445" r:id="rId11"/>
    <p:sldId id="343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ann, Moira" initials="HM" lastIdx="1" clrIdx="0">
    <p:extLst/>
  </p:cmAuthor>
  <p:cmAuthor id="2" name="Heather York" initials="HY" lastIdx="6" clrIdx="1">
    <p:extLst/>
  </p:cmAuthor>
  <p:cmAuthor id="3" name="Tiffany Lutterman Busby" initials="TLB" lastIdx="2" clrIdx="2"/>
  <p:cmAuthor id="4" name="Tiffany Busby" initials="TB" lastIdx="6" clrIdx="3">
    <p:extLst>
      <p:ext uri="{19B8F6BF-5375-455C-9EA6-DF929625EA0E}">
        <p15:presenceInfo xmlns:p15="http://schemas.microsoft.com/office/powerpoint/2012/main" xmlns="" userId="ac951f7c47db59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62" autoAdjust="0"/>
    <p:restoredTop sz="76374" autoAdjust="0"/>
  </p:normalViewPr>
  <p:slideViewPr>
    <p:cSldViewPr snapToGrid="0">
      <p:cViewPr varScale="1">
        <p:scale>
          <a:sx n="62" d="100"/>
          <a:sy n="62" d="100"/>
        </p:scale>
        <p:origin x="-955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524"/>
    </p:cViewPr>
  </p:sorterViewPr>
  <p:notesViewPr>
    <p:cSldViewPr snapToGrid="0">
      <p:cViewPr varScale="1">
        <p:scale>
          <a:sx n="69" d="100"/>
          <a:sy n="69" d="100"/>
        </p:scale>
        <p:origin x="3234" y="7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A9004D-10DA-405F-984F-15BC83297523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A5AAC63-A433-4263-8ADF-908F9D3692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17778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511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604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6294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9267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1924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A8234-99AF-46F2-9B1B-332C267792F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0447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6DC1-F0A4-4156-897B-6BF318CC3633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D1A3F-37A8-4C5A-9A0C-48562D3651A3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16A00-38A0-473B-8361-8B54EB4926A9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BCDA1-8AB2-4068-908A-6B128BBAC56C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EE922-6F28-4F0A-A005-6BCD20B2AE13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6F4B-4180-444E-9F8C-9029298B00F5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D14D-9474-45F3-8101-9F9C945E998B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47D5-64E7-4A43-9CEF-7B79BBD5B2E7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B73-5B77-4DA1-B062-2AEA8B34E23B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8877-E245-46CA-BE21-FA85FCF229C7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F306-07F3-4A09-9215-BBA77E8B78A4}" type="datetime1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984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15089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883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155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6144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6028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128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7639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12201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035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9083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34782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2552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643777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xmlns="" val="306689377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1191806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242026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909036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9211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760893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6647568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47190961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64693581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50790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89865916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0" i="1" u="none" strike="noStrike" kern="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chemeClr val="tx1">
                        <a:lumMod val="65000"/>
                      </a:schemeClr>
                    </a:gs>
                    <a:gs pos="50000">
                      <a:schemeClr val="tx1"/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Arial" charset="0"/>
              </a:defRPr>
            </a:lvl1pPr>
          </a:lstStyle>
          <a:p>
            <a:pPr lvl="0"/>
            <a:r>
              <a:rPr lang="en-US" dirty="0"/>
              <a:t>click to…</a:t>
            </a:r>
          </a:p>
        </p:txBody>
      </p:sp>
    </p:spTree>
    <p:extLst>
      <p:ext uri="{BB962C8B-B14F-4D97-AF65-F5344CB8AC3E}">
        <p14:creationId xmlns:p14="http://schemas.microsoft.com/office/powerpoint/2010/main" xmlns="" val="365049122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022F5CC1-36D5-4425-8F3D-DED609B06ADA}" type="datetime1">
              <a:rPr lang="en-US" smtClean="0"/>
              <a:pPr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656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792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nita.Nash@dep.state.fl.us" TargetMode="External"/><Relationship Id="rId2" Type="http://schemas.openxmlformats.org/officeDocument/2006/relationships/hyperlink" Target="http://publicfiles.dep.state.fl.us/DEAR/BMAP/PensacolaBasin/BayouChico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Thomas.Frick@dep.state.fl.us" TargetMode="External"/><Relationship Id="rId7" Type="http://schemas.openxmlformats.org/officeDocument/2006/relationships/hyperlink" Target="mailto:HYork@wildwoodconsulting.n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David.Glassner@dep.state.fl.us" TargetMode="External"/><Relationship Id="rId5" Type="http://schemas.openxmlformats.org/officeDocument/2006/relationships/hyperlink" Target="mailto:Anita.Nash@dep.state.fl.us" TargetMode="External"/><Relationship Id="rId4" Type="http://schemas.openxmlformats.org/officeDocument/2006/relationships/hyperlink" Target="mailto:Kevin.Coyne@dep.state.fl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79368" y="1437688"/>
            <a:ext cx="7886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Environmental Assessment and Restoration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94312" y="4837454"/>
            <a:ext cx="3155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itchFamily="34" charset="0"/>
                <a:cs typeface="Arial" pitchFamily="34" charset="0"/>
              </a:rPr>
              <a:t>January 12, 2017</a:t>
            </a:r>
          </a:p>
        </p:txBody>
      </p:sp>
      <p:sp>
        <p:nvSpPr>
          <p:cNvPr id="5" name="object 3"/>
          <p:cNvSpPr txBox="1"/>
          <p:nvPr/>
        </p:nvSpPr>
        <p:spPr>
          <a:xfrm>
            <a:off x="495299" y="2431471"/>
            <a:ext cx="815340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Bayou Chico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3200" b="1" spc="-5" dirty="0">
                <a:latin typeface="Arial"/>
                <a:cs typeface="Arial"/>
              </a:rPr>
              <a:t>Basin Management Action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Plan </a:t>
            </a:r>
            <a:r>
              <a:rPr lang="en-US" sz="3200" b="1" spc="-5" dirty="0">
                <a:latin typeface="Arial"/>
                <a:cs typeface="Arial"/>
              </a:rPr>
              <a:t>(BMAP)</a:t>
            </a:r>
          </a:p>
          <a:p>
            <a:pPr marL="12700" marR="5080" algn="ctr">
              <a:lnSpc>
                <a:spcPct val="100000"/>
              </a:lnSpc>
            </a:pPr>
            <a:r>
              <a:rPr lang="en-US" sz="3200" b="1" spc="-5" dirty="0">
                <a:latin typeface="Arial"/>
                <a:cs typeface="Arial"/>
              </a:rPr>
              <a:t>Annual Meeting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79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43" y="-155863"/>
            <a:ext cx="7609114" cy="13255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 Agenda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772" y="1878366"/>
            <a:ext cx="5386981" cy="318303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Welcome and Introductions.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BMAP Background.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Progress Towards Restoration.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Review of Year Five Projects.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Next Steps.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Public Comments and Wrap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318804" y="2366880"/>
            <a:ext cx="3908106" cy="2931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304800" dist="38100" dir="2700000" sx="105000" sy="105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1411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437727"/>
            <a:ext cx="7886700" cy="439141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Adopted October 2011.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End of first 5-year iteration October 2016.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waterbodies addressed by BMAP: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Bayou Chico Drain (Maggie’s Ditch).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Jones Creek.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Jackson Creek.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Bayou Chico.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Bayou Chico Beach.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Sanders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Beach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6235" y="-92792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BMAP Background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3734" y="3790215"/>
            <a:ext cx="3328774" cy="2496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77538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Progress Towards Restoration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82331" y="1628855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Assessments to Date.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Plot Review.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 Criteria Review.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728859" y="1954269"/>
            <a:ext cx="4327418" cy="3245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62476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144966"/>
            <a:ext cx="7609114" cy="13255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300942" y="1516284"/>
            <a:ext cx="8576840" cy="49788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en-US" dirty="0"/>
              <a:t>Southwest Greenway 3</a:t>
            </a:r>
            <a:r>
              <a:rPr lang="en-US" baseline="30000" dirty="0"/>
              <a:t>rd</a:t>
            </a:r>
            <a:r>
              <a:rPr lang="en-US" dirty="0"/>
              <a:t> Extension.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Beach Haven Stormwater Improvement.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Jones Creek Floodplain Restoration.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BMP effectiveness studies at Lexington Terrace Stormwater Retrofit.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Jones Swamp Floodplain &amp; Sewer Lift Station Relocation 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Secured funding ($30 million) for 9 structural stormwater projects.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R Street Stormwater.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Bill Gregory Park Stormwater.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Jackson Creek Restoration.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Dredge around Old Train Trestles.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Bayou Chico Restoration grant proposal drafting.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Bayou Chico Trash Round-up.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Studies about the feasibility of uses of the Clark Sand Pits.</a:t>
            </a:r>
          </a:p>
        </p:txBody>
      </p:sp>
    </p:spTree>
    <p:extLst>
      <p:ext uri="{BB962C8B-B14F-4D97-AF65-F5344CB8AC3E}">
        <p14:creationId xmlns:p14="http://schemas.microsoft.com/office/powerpoint/2010/main" xmlns="" val="159425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17" y="1756310"/>
            <a:ext cx="9659262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Source Identification 2016 Results.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Sucralose (artificial sweetener).</a:t>
            </a: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Acetaminophen (pain medicine).</a:t>
            </a: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Bacteria DNA analysis: quantitative polymerase chain reaction (qPCR).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Human Waste.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Gull and Wading Bird Waste.</a:t>
            </a:r>
          </a:p>
          <a:p>
            <a:pPr marL="457200" lvl="1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 programs based on source types identified.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4705" y="1198242"/>
            <a:ext cx="2831115" cy="2123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350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205" y="1325563"/>
            <a:ext cx="7569843" cy="412611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Deadline for Comments is February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PowerPoint Presentation is posted to:</a:t>
            </a:r>
          </a:p>
          <a:p>
            <a:pPr marL="4572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http://publicfiles.dep.state.fl.us/DEAR/BMAP/PensacolaBasin/BayouChico/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questions contact Anita Nash: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Anita.Nash@dep.state.fl.us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850-245-8545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56" r="527" b="22978"/>
          <a:stretch/>
        </p:blipFill>
        <p:spPr>
          <a:xfrm>
            <a:off x="1889219" y="4039836"/>
            <a:ext cx="5643148" cy="235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1481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1670" y="0"/>
            <a:ext cx="5632606" cy="778675"/>
          </a:xfrm>
          <a:prstGeom prst="rect">
            <a:avLst/>
          </a:prstGeom>
        </p:spPr>
        <p:txBody>
          <a:bodyPr vert="horz" wrap="square" lIns="0" tIns="161544" rIns="0" bIns="0" rtlCol="0">
            <a:spAutoFit/>
          </a:bodyPr>
          <a:lstStyle/>
          <a:p>
            <a:pPr marL="2976245">
              <a:lnSpc>
                <a:spcPct val="100000"/>
              </a:lnSpc>
            </a:pP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55634" y="6604203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9072" y="1402994"/>
            <a:ext cx="8538713" cy="5616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6355" indent="-342900">
              <a:lnSpc>
                <a:spcPts val="2380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85" dirty="0">
                <a:latin typeface="Arial"/>
                <a:cs typeface="Arial"/>
              </a:rPr>
              <a:t>Tom </a:t>
            </a:r>
            <a:r>
              <a:rPr sz="2400" dirty="0">
                <a:latin typeface="Arial"/>
                <a:cs typeface="Arial"/>
              </a:rPr>
              <a:t>Frick, Director</a:t>
            </a:r>
            <a:r>
              <a:rPr lang="en-US" sz="2400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Division of Environmental </a:t>
            </a:r>
            <a:r>
              <a:rPr sz="2400" dirty="0">
                <a:latin typeface="Arial"/>
                <a:cs typeface="Arial"/>
              </a:rPr>
              <a:t>Assessment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lang="en-US" sz="2400" spc="-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Restoration,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T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homas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.F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rick@dep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state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fl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3"/>
              </a:rPr>
              <a:t>us</a:t>
            </a:r>
            <a:r>
              <a:rPr lang="en-US" sz="2400" dirty="0">
                <a:latin typeface="Arial"/>
                <a:cs typeface="Arial"/>
              </a:rPr>
              <a:t> 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400" spc="-5" dirty="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400" spc="-5" dirty="0">
                <a:latin typeface="Arial"/>
                <a:cs typeface="Arial"/>
              </a:rPr>
              <a:t>Kevin Coyne, Administrator</a:t>
            </a:r>
            <a:r>
              <a:rPr lang="en-US" sz="2400" spc="-5" dirty="0">
                <a:latin typeface="Arial"/>
                <a:cs typeface="Arial"/>
              </a:rPr>
              <a:t>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Watershed </a:t>
            </a:r>
            <a:r>
              <a:rPr sz="2400" spc="-5" dirty="0">
                <a:latin typeface="Arial"/>
                <a:cs typeface="Arial"/>
              </a:rPr>
              <a:t>Planning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Coordination Section,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Ke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vin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.C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oyne@dep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state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fl</a:t>
            </a:r>
            <a:r>
              <a:rPr lang="en-US"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.</a:t>
            </a:r>
            <a:r>
              <a:rPr sz="2400" u="heavy" dirty="0">
                <a:solidFill>
                  <a:srgbClr val="0462C1"/>
                </a:solidFill>
                <a:latin typeface="Arial"/>
                <a:cs typeface="Arial"/>
                <a:hlinkClick r:id="rId4"/>
              </a:rPr>
              <a:t>us</a:t>
            </a:r>
            <a:r>
              <a:rPr lang="en-US" sz="2400" dirty="0">
                <a:latin typeface="Arial"/>
                <a:cs typeface="Arial"/>
              </a:rPr>
              <a:t> </a:t>
            </a: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400" dirty="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Arial"/>
              </a:rPr>
              <a:t>Anita Nash, Basin Coordinator, Watershed Planning and Coordination Section, </a:t>
            </a:r>
            <a:r>
              <a:rPr lang="en-US" sz="2400" dirty="0">
                <a:latin typeface="Arial"/>
                <a:cs typeface="Arial"/>
                <a:hlinkClick r:id="rId5"/>
              </a:rPr>
              <a:t>Anita.Nash@dep.state.fl.us</a:t>
            </a:r>
            <a:r>
              <a:rPr lang="en-US" sz="2400" dirty="0">
                <a:latin typeface="Arial"/>
                <a:cs typeface="Arial"/>
              </a:rPr>
              <a:t> </a:t>
            </a: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400" dirty="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Arial"/>
              </a:rPr>
              <a:t>David Glassner, Basin Coordinator, Watershed Planning and Coordination Section, </a:t>
            </a:r>
            <a:r>
              <a:rPr lang="en-US" sz="2400" dirty="0">
                <a:latin typeface="Arial"/>
                <a:cs typeface="Arial"/>
                <a:hlinkClick r:id="rId6"/>
              </a:rPr>
              <a:t>David.Glassner@dep.state.fl.us</a:t>
            </a:r>
            <a:r>
              <a:rPr lang="en-US" sz="2400" dirty="0">
                <a:latin typeface="Arial"/>
                <a:cs typeface="Arial"/>
              </a:rPr>
              <a:t> 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400" spc="-5" dirty="0">
              <a:latin typeface="Arial"/>
              <a:cs typeface="Arial"/>
            </a:endParaRPr>
          </a:p>
          <a:p>
            <a:pPr marL="355600" indent="-342900"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400" spc="-5" dirty="0">
                <a:latin typeface="Arial"/>
                <a:cs typeface="Arial"/>
              </a:rPr>
              <a:t>Heather York, </a:t>
            </a:r>
            <a:r>
              <a:rPr lang="en-US" sz="2400" spc="-15" dirty="0">
                <a:latin typeface="Arial"/>
                <a:cs typeface="Arial"/>
              </a:rPr>
              <a:t>Consultant, </a:t>
            </a:r>
            <a:r>
              <a:rPr lang="en-US" sz="2400" spc="-15" dirty="0">
                <a:latin typeface="Arial"/>
                <a:cs typeface="Arial"/>
                <a:hlinkClick r:id="rId7"/>
              </a:rPr>
              <a:t>HYork@wildwoodconsulting.net</a:t>
            </a:r>
            <a:r>
              <a:rPr lang="en-US" sz="2400" spc="155" dirty="0">
                <a:latin typeface="Arial"/>
                <a:cs typeface="Arial"/>
              </a:rPr>
              <a:t> </a:t>
            </a:r>
          </a:p>
          <a:p>
            <a:pPr marL="241300" indent="-22860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241300" algn="l"/>
              </a:tabLst>
            </a:pPr>
            <a:endParaRPr lang="en-US" sz="2200" spc="155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492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lue Segoe 4-3 template-template_April-17-2007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22001</TotalTime>
  <Words>311</Words>
  <Application>Microsoft Office PowerPoint</Application>
  <PresentationFormat>On-screen Show (4:3)</PresentationFormat>
  <Paragraphs>85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Office Theme</vt:lpstr>
      <vt:lpstr>Custom Design</vt:lpstr>
      <vt:lpstr>1_Custom Design</vt:lpstr>
      <vt:lpstr>Blue Segoe 4-3 template-template_April-17-2007</vt:lpstr>
      <vt:lpstr>Slide 1</vt:lpstr>
      <vt:lpstr>Meeting Agenda </vt:lpstr>
      <vt:lpstr>Slide 3</vt:lpstr>
      <vt:lpstr>Progress Towards Restoration</vt:lpstr>
      <vt:lpstr>Projects</vt:lpstr>
      <vt:lpstr>Next Steps</vt:lpstr>
      <vt:lpstr>Wrap Up</vt:lpstr>
      <vt:lpstr>Contacts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escambia county</cp:lastModifiedBy>
  <cp:revision>305</cp:revision>
  <cp:lastPrinted>2017-01-05T17:33:55Z</cp:lastPrinted>
  <dcterms:created xsi:type="dcterms:W3CDTF">2015-05-19T17:22:51Z</dcterms:created>
  <dcterms:modified xsi:type="dcterms:W3CDTF">2017-01-12T18:05:22Z</dcterms:modified>
</cp:coreProperties>
</file>