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100" d="100"/>
          <a:sy n="100" d="100"/>
        </p:scale>
        <p:origin x="12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64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68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6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0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9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1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9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9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146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03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75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F6BAE-B5E1-456D-90BB-5BEBB0370111}" type="datetimeFigureOut">
              <a:rPr lang="en-US" smtClean="0"/>
              <a:t>5/1/2015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184F6-4106-4999-8E5A-973F44FDB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5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2912534" y="1710266"/>
            <a:ext cx="1778000" cy="1134533"/>
          </a:xfrm>
          <a:custGeom>
            <a:avLst/>
            <a:gdLst>
              <a:gd name="connsiteX0" fmla="*/ 254000 w 1676400"/>
              <a:gd name="connsiteY0" fmla="*/ 0 h 1202267"/>
              <a:gd name="connsiteX1" fmla="*/ 0 w 1676400"/>
              <a:gd name="connsiteY1" fmla="*/ 694267 h 1202267"/>
              <a:gd name="connsiteX2" fmla="*/ 1456267 w 1676400"/>
              <a:gd name="connsiteY2" fmla="*/ 1202267 h 1202267"/>
              <a:gd name="connsiteX3" fmla="*/ 1676400 w 1676400"/>
              <a:gd name="connsiteY3" fmla="*/ 575734 h 1202267"/>
              <a:gd name="connsiteX4" fmla="*/ 254000 w 1676400"/>
              <a:gd name="connsiteY4" fmla="*/ 0 h 1202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1202267">
                <a:moveTo>
                  <a:pt x="254000" y="0"/>
                </a:moveTo>
                <a:lnTo>
                  <a:pt x="0" y="694267"/>
                </a:lnTo>
                <a:lnTo>
                  <a:pt x="1456267" y="1202267"/>
                </a:lnTo>
                <a:lnTo>
                  <a:pt x="1676400" y="575734"/>
                </a:lnTo>
                <a:lnTo>
                  <a:pt x="25400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869267" y="3462866"/>
            <a:ext cx="2523066" cy="1778000"/>
          </a:xfrm>
          <a:custGeom>
            <a:avLst/>
            <a:gdLst>
              <a:gd name="connsiteX0" fmla="*/ 389466 w 2523066"/>
              <a:gd name="connsiteY0" fmla="*/ 0 h 1778000"/>
              <a:gd name="connsiteX1" fmla="*/ 2523066 w 2523066"/>
              <a:gd name="connsiteY1" fmla="*/ 778934 h 1778000"/>
              <a:gd name="connsiteX2" fmla="*/ 2150533 w 2523066"/>
              <a:gd name="connsiteY2" fmla="*/ 1778000 h 1778000"/>
              <a:gd name="connsiteX3" fmla="*/ 0 w 2523066"/>
              <a:gd name="connsiteY3" fmla="*/ 965200 h 1778000"/>
              <a:gd name="connsiteX4" fmla="*/ 389466 w 2523066"/>
              <a:gd name="connsiteY4" fmla="*/ 0 h 17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3066" h="1778000">
                <a:moveTo>
                  <a:pt x="389466" y="0"/>
                </a:moveTo>
                <a:lnTo>
                  <a:pt x="2523066" y="778934"/>
                </a:lnTo>
                <a:lnTo>
                  <a:pt x="2150533" y="1778000"/>
                </a:lnTo>
                <a:lnTo>
                  <a:pt x="0" y="965200"/>
                </a:lnTo>
                <a:lnTo>
                  <a:pt x="389466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Residence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30800" y="1490133"/>
            <a:ext cx="541866" cy="1507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4487333" y="2540000"/>
            <a:ext cx="474134" cy="4233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317066" y="3386666"/>
            <a:ext cx="84667" cy="440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300133" y="2997200"/>
            <a:ext cx="203200" cy="355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endCxn id="18" idx="0"/>
          </p:cNvCxnSpPr>
          <p:nvPr/>
        </p:nvCxnSpPr>
        <p:spPr>
          <a:xfrm>
            <a:off x="4961467" y="2963333"/>
            <a:ext cx="440266" cy="338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413250" y="2343150"/>
            <a:ext cx="120650" cy="361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3200400" y="1860550"/>
            <a:ext cx="1346200" cy="460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3168650" y="2040467"/>
            <a:ext cx="1304925" cy="4513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3056466" y="2224616"/>
            <a:ext cx="1337205" cy="4643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631069" y="2190120"/>
            <a:ext cx="9637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Old drainfield</a:t>
            </a:r>
            <a:endParaRPr lang="en-US" sz="1100" dirty="0"/>
          </a:p>
        </p:txBody>
      </p:sp>
      <p:sp>
        <p:nvSpPr>
          <p:cNvPr id="34" name="TextBox 33"/>
          <p:cNvSpPr txBox="1"/>
          <p:nvPr/>
        </p:nvSpPr>
        <p:spPr>
          <a:xfrm>
            <a:off x="5428608" y="3000060"/>
            <a:ext cx="8146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Septic tank</a:t>
            </a:r>
            <a:endParaRPr lang="en-US" sz="1100" dirty="0"/>
          </a:p>
        </p:txBody>
      </p:sp>
      <p:sp>
        <p:nvSpPr>
          <p:cNvPr id="35" name="TextBox 34"/>
          <p:cNvSpPr txBox="1"/>
          <p:nvPr/>
        </p:nvSpPr>
        <p:spPr>
          <a:xfrm>
            <a:off x="2541240" y="2671663"/>
            <a:ext cx="15231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Experimental drainfield</a:t>
            </a:r>
            <a:endParaRPr lang="en-US" sz="1100" dirty="0"/>
          </a:p>
        </p:txBody>
      </p:sp>
      <p:sp>
        <p:nvSpPr>
          <p:cNvPr id="37" name="Down Arrow 36"/>
          <p:cNvSpPr/>
          <p:nvPr/>
        </p:nvSpPr>
        <p:spPr>
          <a:xfrm>
            <a:off x="2616200" y="3826933"/>
            <a:ext cx="133350" cy="21801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425432" y="3994150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/>
              <a:t>North</a:t>
            </a:r>
            <a:endParaRPr lang="en-US" sz="1050" i="1" dirty="0"/>
          </a:p>
        </p:txBody>
      </p:sp>
    </p:spTree>
    <p:extLst>
      <p:ext uri="{BB962C8B-B14F-4D97-AF65-F5344CB8AC3E}">
        <p14:creationId xmlns:p14="http://schemas.microsoft.com/office/powerpoint/2010/main" val="168000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491" t="27714" r="15714" b="7006"/>
          <a:stretch/>
        </p:blipFill>
        <p:spPr>
          <a:xfrm>
            <a:off x="409575" y="772427"/>
            <a:ext cx="3301941" cy="2999473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 rotWithShape="1">
          <a:blip r:embed="rId3"/>
          <a:srcRect l="38408" t="9140" r="18292" b="4001"/>
          <a:stretch/>
        </p:blipFill>
        <p:spPr bwMode="auto">
          <a:xfrm>
            <a:off x="3913959" y="352424"/>
            <a:ext cx="4058466" cy="63209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7120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8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Hicks, Richard W.</dc:creator>
  <cp:lastModifiedBy>Hicks, Richard W.</cp:lastModifiedBy>
  <cp:revision>3</cp:revision>
  <dcterms:created xsi:type="dcterms:W3CDTF">2015-05-01T15:27:07Z</dcterms:created>
  <dcterms:modified xsi:type="dcterms:W3CDTF">2015-05-01T15:49:37Z</dcterms:modified>
</cp:coreProperties>
</file>