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>
        <p:scale>
          <a:sx n="80" d="100"/>
          <a:sy n="80" d="100"/>
        </p:scale>
        <p:origin x="1296" y="-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52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9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6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9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6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4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8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2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4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27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1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A1346-00C5-475C-88B0-7ECD56C4F659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30622-E34D-4F7F-821C-7F58A5BD2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4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112" t="9000" r="45497" b="3200"/>
          <a:stretch/>
        </p:blipFill>
        <p:spPr>
          <a:xfrm>
            <a:off x="350581" y="769960"/>
            <a:ext cx="6591300" cy="10599197"/>
          </a:xfrm>
          <a:prstGeom prst="rect">
            <a:avLst/>
          </a:prstGeom>
        </p:spPr>
      </p:pic>
      <p:sp>
        <p:nvSpPr>
          <p:cNvPr id="5" name="Diamond 4"/>
          <p:cNvSpPr/>
          <p:nvPr/>
        </p:nvSpPr>
        <p:spPr>
          <a:xfrm>
            <a:off x="1910687" y="8598090"/>
            <a:ext cx="177421" cy="17742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5"/>
          <p:cNvSpPr/>
          <p:nvPr/>
        </p:nvSpPr>
        <p:spPr>
          <a:xfrm>
            <a:off x="2731827" y="8598090"/>
            <a:ext cx="177421" cy="17742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/>
          <p:cNvSpPr/>
          <p:nvPr/>
        </p:nvSpPr>
        <p:spPr>
          <a:xfrm>
            <a:off x="3562350" y="8598090"/>
            <a:ext cx="177421" cy="17742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/>
          <p:cNvSpPr/>
          <p:nvPr/>
        </p:nvSpPr>
        <p:spPr>
          <a:xfrm>
            <a:off x="3651060" y="6676031"/>
            <a:ext cx="177421" cy="17742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/>
          <p:cNvSpPr/>
          <p:nvPr/>
        </p:nvSpPr>
        <p:spPr>
          <a:xfrm>
            <a:off x="2820537" y="6676031"/>
            <a:ext cx="177421" cy="17742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9"/>
          <p:cNvSpPr/>
          <p:nvPr/>
        </p:nvSpPr>
        <p:spPr>
          <a:xfrm>
            <a:off x="1910686" y="6676031"/>
            <a:ext cx="177421" cy="17742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2047163" y="7492621"/>
            <a:ext cx="191069" cy="177420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>
            <a:off x="2731827" y="5758785"/>
            <a:ext cx="191069" cy="177420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gular Pentagon 14"/>
          <p:cNvSpPr/>
          <p:nvPr/>
        </p:nvSpPr>
        <p:spPr>
          <a:xfrm>
            <a:off x="2088107" y="7781501"/>
            <a:ext cx="191070" cy="163773"/>
          </a:xfrm>
          <a:prstGeom prst="pen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394198" y="8372200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L1-D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1437763" y="8560929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L1-S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1439606" y="6676031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L2-S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1440668" y="6456964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L2-D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414555" y="8679977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L3-S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2360855" y="8352431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L3-D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435262" y="6706184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L4-S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2396532" y="6393192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L4-D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3122684" y="8621622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L5-S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3129743" y="8319015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L5-D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270051" y="6723095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L6-S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291008" y="6344722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L6-D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1991843" y="7860763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P1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1932532" y="7280205"/>
            <a:ext cx="436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W1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2619099" y="5524415"/>
            <a:ext cx="436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W2</a:t>
            </a:r>
            <a:endParaRPr lang="en-US" sz="1400" dirty="0"/>
          </a:p>
        </p:txBody>
      </p:sp>
      <p:sp>
        <p:nvSpPr>
          <p:cNvPr id="32" name="Diamond 31"/>
          <p:cNvSpPr/>
          <p:nvPr/>
        </p:nvSpPr>
        <p:spPr>
          <a:xfrm>
            <a:off x="5075597" y="7283968"/>
            <a:ext cx="177421" cy="17742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/>
          <p:cNvSpPr/>
          <p:nvPr/>
        </p:nvSpPr>
        <p:spPr>
          <a:xfrm>
            <a:off x="5106990" y="7540453"/>
            <a:ext cx="177421" cy="177421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gular Pentagon 33"/>
          <p:cNvSpPr/>
          <p:nvPr/>
        </p:nvSpPr>
        <p:spPr>
          <a:xfrm>
            <a:off x="5106990" y="8155242"/>
            <a:ext cx="191070" cy="163773"/>
          </a:xfrm>
          <a:prstGeom prst="pen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>
            <a:off x="5106990" y="7839508"/>
            <a:ext cx="191069" cy="177420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253018" y="7201899"/>
            <a:ext cx="16501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Shallow </a:t>
            </a:r>
            <a:r>
              <a:rPr lang="en-US" sz="1600" dirty="0" err="1" smtClean="0"/>
              <a:t>lysimeter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5284411" y="7466776"/>
            <a:ext cx="14410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Deep </a:t>
            </a:r>
            <a:r>
              <a:rPr lang="en-US" sz="1600" dirty="0" err="1" smtClean="0"/>
              <a:t>lysimeter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5295324" y="7774367"/>
            <a:ext cx="1508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Monitoring well</a:t>
            </a:r>
            <a:endParaRPr lang="en-US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5298745" y="8063448"/>
            <a:ext cx="1130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Piezometer</a:t>
            </a:r>
            <a:endParaRPr lang="en-US" sz="1600" dirty="0"/>
          </a:p>
        </p:txBody>
      </p:sp>
      <p:sp>
        <p:nvSpPr>
          <p:cNvPr id="2" name="Freeform 1"/>
          <p:cNvSpPr/>
          <p:nvPr/>
        </p:nvSpPr>
        <p:spPr>
          <a:xfrm>
            <a:off x="2166425" y="1223889"/>
            <a:ext cx="478301" cy="8595360"/>
          </a:xfrm>
          <a:custGeom>
            <a:avLst/>
            <a:gdLst>
              <a:gd name="connsiteX0" fmla="*/ 0 w 478301"/>
              <a:gd name="connsiteY0" fmla="*/ 8567225 h 8595360"/>
              <a:gd name="connsiteX1" fmla="*/ 140677 w 478301"/>
              <a:gd name="connsiteY1" fmla="*/ 7244862 h 8595360"/>
              <a:gd name="connsiteX2" fmla="*/ 154744 w 478301"/>
              <a:gd name="connsiteY2" fmla="*/ 5570806 h 8595360"/>
              <a:gd name="connsiteX3" fmla="*/ 168812 w 478301"/>
              <a:gd name="connsiteY3" fmla="*/ 4642339 h 8595360"/>
              <a:gd name="connsiteX4" fmla="*/ 154744 w 478301"/>
              <a:gd name="connsiteY4" fmla="*/ 0 h 8595360"/>
              <a:gd name="connsiteX5" fmla="*/ 450166 w 478301"/>
              <a:gd name="connsiteY5" fmla="*/ 28136 h 8595360"/>
              <a:gd name="connsiteX6" fmla="*/ 464233 w 478301"/>
              <a:gd name="connsiteY6" fmla="*/ 2771336 h 8595360"/>
              <a:gd name="connsiteX7" fmla="*/ 478301 w 478301"/>
              <a:gd name="connsiteY7" fmla="*/ 4403188 h 8595360"/>
              <a:gd name="connsiteX8" fmla="*/ 478301 w 478301"/>
              <a:gd name="connsiteY8" fmla="*/ 6091311 h 8595360"/>
              <a:gd name="connsiteX9" fmla="*/ 422030 w 478301"/>
              <a:gd name="connsiteY9" fmla="*/ 7174523 h 8595360"/>
              <a:gd name="connsiteX10" fmla="*/ 295421 w 478301"/>
              <a:gd name="connsiteY10" fmla="*/ 8595360 h 8595360"/>
              <a:gd name="connsiteX11" fmla="*/ 0 w 478301"/>
              <a:gd name="connsiteY11" fmla="*/ 8567225 h 8595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8301" h="8595360">
                <a:moveTo>
                  <a:pt x="0" y="8567225"/>
                </a:moveTo>
                <a:lnTo>
                  <a:pt x="140677" y="7244862"/>
                </a:lnTo>
                <a:lnTo>
                  <a:pt x="154744" y="5570806"/>
                </a:lnTo>
                <a:lnTo>
                  <a:pt x="168812" y="4642339"/>
                </a:lnTo>
                <a:cubicBezTo>
                  <a:pt x="164123" y="3094893"/>
                  <a:pt x="159433" y="1547446"/>
                  <a:pt x="154744" y="0"/>
                </a:cubicBezTo>
                <a:lnTo>
                  <a:pt x="450166" y="28136"/>
                </a:lnTo>
                <a:lnTo>
                  <a:pt x="464233" y="2771336"/>
                </a:lnTo>
                <a:lnTo>
                  <a:pt x="478301" y="4403188"/>
                </a:lnTo>
                <a:lnTo>
                  <a:pt x="478301" y="6091311"/>
                </a:lnTo>
                <a:lnTo>
                  <a:pt x="422030" y="7174523"/>
                </a:lnTo>
                <a:lnTo>
                  <a:pt x="295421" y="8595360"/>
                </a:lnTo>
                <a:lnTo>
                  <a:pt x="0" y="8567225"/>
                </a:lnTo>
                <a:close/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2926080" y="1983545"/>
            <a:ext cx="576775" cy="7906043"/>
          </a:xfrm>
          <a:custGeom>
            <a:avLst/>
            <a:gdLst>
              <a:gd name="connsiteX0" fmla="*/ 0 w 576775"/>
              <a:gd name="connsiteY0" fmla="*/ 7793501 h 7906043"/>
              <a:gd name="connsiteX1" fmla="*/ 126609 w 576775"/>
              <a:gd name="connsiteY1" fmla="*/ 6414867 h 7906043"/>
              <a:gd name="connsiteX2" fmla="*/ 225083 w 576775"/>
              <a:gd name="connsiteY2" fmla="*/ 5345723 h 7906043"/>
              <a:gd name="connsiteX3" fmla="*/ 309489 w 576775"/>
              <a:gd name="connsiteY3" fmla="*/ 4600135 h 7906043"/>
              <a:gd name="connsiteX4" fmla="*/ 225083 w 576775"/>
              <a:gd name="connsiteY4" fmla="*/ 0 h 7906043"/>
              <a:gd name="connsiteX5" fmla="*/ 478302 w 576775"/>
              <a:gd name="connsiteY5" fmla="*/ 14067 h 7906043"/>
              <a:gd name="connsiteX6" fmla="*/ 576775 w 576775"/>
              <a:gd name="connsiteY6" fmla="*/ 4600135 h 7906043"/>
              <a:gd name="connsiteX7" fmla="*/ 267286 w 576775"/>
              <a:gd name="connsiteY7" fmla="*/ 7906043 h 7906043"/>
              <a:gd name="connsiteX8" fmla="*/ 0 w 576775"/>
              <a:gd name="connsiteY8" fmla="*/ 7793501 h 7906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775" h="7906043">
                <a:moveTo>
                  <a:pt x="0" y="7793501"/>
                </a:moveTo>
                <a:lnTo>
                  <a:pt x="126609" y="6414867"/>
                </a:lnTo>
                <a:lnTo>
                  <a:pt x="225083" y="5345723"/>
                </a:lnTo>
                <a:lnTo>
                  <a:pt x="309489" y="4600135"/>
                </a:lnTo>
                <a:lnTo>
                  <a:pt x="225083" y="0"/>
                </a:lnTo>
                <a:lnTo>
                  <a:pt x="478302" y="14067"/>
                </a:lnTo>
                <a:lnTo>
                  <a:pt x="576775" y="4600135"/>
                </a:lnTo>
                <a:lnTo>
                  <a:pt x="267286" y="7906043"/>
                </a:lnTo>
                <a:lnTo>
                  <a:pt x="0" y="7793501"/>
                </a:lnTo>
                <a:close/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657600" y="1280160"/>
            <a:ext cx="548640" cy="8693834"/>
          </a:xfrm>
          <a:custGeom>
            <a:avLst/>
            <a:gdLst>
              <a:gd name="connsiteX0" fmla="*/ 0 w 548640"/>
              <a:gd name="connsiteY0" fmla="*/ 8637563 h 8693834"/>
              <a:gd name="connsiteX1" fmla="*/ 211015 w 548640"/>
              <a:gd name="connsiteY1" fmla="*/ 7230794 h 8693834"/>
              <a:gd name="connsiteX2" fmla="*/ 295422 w 548640"/>
              <a:gd name="connsiteY2" fmla="*/ 5303520 h 8693834"/>
              <a:gd name="connsiteX3" fmla="*/ 225083 w 548640"/>
              <a:gd name="connsiteY3" fmla="*/ 0 h 8693834"/>
              <a:gd name="connsiteX4" fmla="*/ 520505 w 548640"/>
              <a:gd name="connsiteY4" fmla="*/ 14068 h 8693834"/>
              <a:gd name="connsiteX5" fmla="*/ 548640 w 548640"/>
              <a:gd name="connsiteY5" fmla="*/ 5345723 h 8693834"/>
              <a:gd name="connsiteX6" fmla="*/ 478302 w 548640"/>
              <a:gd name="connsiteY6" fmla="*/ 7301132 h 8693834"/>
              <a:gd name="connsiteX7" fmla="*/ 295422 w 548640"/>
              <a:gd name="connsiteY7" fmla="*/ 8693834 h 8693834"/>
              <a:gd name="connsiteX8" fmla="*/ 0 w 548640"/>
              <a:gd name="connsiteY8" fmla="*/ 8637563 h 869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8640" h="8693834">
                <a:moveTo>
                  <a:pt x="0" y="8637563"/>
                </a:moveTo>
                <a:lnTo>
                  <a:pt x="211015" y="7230794"/>
                </a:lnTo>
                <a:lnTo>
                  <a:pt x="295422" y="5303520"/>
                </a:lnTo>
                <a:lnTo>
                  <a:pt x="225083" y="0"/>
                </a:lnTo>
                <a:lnTo>
                  <a:pt x="520505" y="14068"/>
                </a:lnTo>
                <a:lnTo>
                  <a:pt x="548640" y="5345723"/>
                </a:lnTo>
                <a:lnTo>
                  <a:pt x="478302" y="7301132"/>
                </a:lnTo>
                <a:lnTo>
                  <a:pt x="295422" y="8693834"/>
                </a:lnTo>
                <a:lnTo>
                  <a:pt x="0" y="8637563"/>
                </a:lnTo>
                <a:close/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99426" y="5336903"/>
            <a:ext cx="766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North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2672355" y="10819144"/>
            <a:ext cx="76616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West</a:t>
            </a:r>
            <a:endParaRPr lang="en-US" dirty="0"/>
          </a:p>
        </p:txBody>
      </p:sp>
      <p:sp>
        <p:nvSpPr>
          <p:cNvPr id="41" name="Diamond 40"/>
          <p:cNvSpPr/>
          <p:nvPr/>
        </p:nvSpPr>
        <p:spPr>
          <a:xfrm>
            <a:off x="2783473" y="6457193"/>
            <a:ext cx="217879" cy="263138"/>
          </a:xfrm>
          <a:prstGeom prst="diamond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iamond 41"/>
          <p:cNvSpPr/>
          <p:nvPr/>
        </p:nvSpPr>
        <p:spPr>
          <a:xfrm>
            <a:off x="1949667" y="8352431"/>
            <a:ext cx="217879" cy="263138"/>
          </a:xfrm>
          <a:prstGeom prst="diamond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Diamond 42"/>
          <p:cNvSpPr/>
          <p:nvPr/>
        </p:nvSpPr>
        <p:spPr>
          <a:xfrm>
            <a:off x="2768151" y="8342889"/>
            <a:ext cx="217879" cy="263138"/>
          </a:xfrm>
          <a:prstGeom prst="diamond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Diamond 43"/>
          <p:cNvSpPr/>
          <p:nvPr/>
        </p:nvSpPr>
        <p:spPr>
          <a:xfrm>
            <a:off x="3551844" y="8560929"/>
            <a:ext cx="217879" cy="263138"/>
          </a:xfrm>
          <a:prstGeom prst="diamond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iamond 44"/>
          <p:cNvSpPr/>
          <p:nvPr/>
        </p:nvSpPr>
        <p:spPr>
          <a:xfrm>
            <a:off x="5109738" y="8441143"/>
            <a:ext cx="217879" cy="263138"/>
          </a:xfrm>
          <a:prstGeom prst="diamond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265935" y="8413340"/>
            <a:ext cx="1754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Lysimeter replaced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79303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26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Hicks, Richard W.</dc:creator>
  <cp:lastModifiedBy>Hicks, Richard W.</cp:lastModifiedBy>
  <cp:revision>7</cp:revision>
  <dcterms:created xsi:type="dcterms:W3CDTF">2014-04-09T13:10:57Z</dcterms:created>
  <dcterms:modified xsi:type="dcterms:W3CDTF">2015-05-01T15:18:43Z</dcterms:modified>
</cp:coreProperties>
</file>