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9.xml" ContentType="application/vnd.openxmlformats-officedocument.presentationml.notesSlide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90" r:id="rId2"/>
    <p:sldId id="350" r:id="rId3"/>
    <p:sldId id="387" r:id="rId4"/>
    <p:sldId id="316" r:id="rId5"/>
    <p:sldId id="477" r:id="rId6"/>
    <p:sldId id="347" r:id="rId7"/>
    <p:sldId id="325" r:id="rId8"/>
    <p:sldId id="291" r:id="rId9"/>
    <p:sldId id="348" r:id="rId10"/>
    <p:sldId id="482" r:id="rId11"/>
    <p:sldId id="486" r:id="rId12"/>
    <p:sldId id="481" r:id="rId13"/>
    <p:sldId id="485" r:id="rId14"/>
    <p:sldId id="483" r:id="rId15"/>
    <p:sldId id="484" r:id="rId16"/>
    <p:sldId id="475" r:id="rId17"/>
    <p:sldId id="487" r:id="rId18"/>
    <p:sldId id="489" r:id="rId19"/>
    <p:sldId id="476" r:id="rId20"/>
    <p:sldId id="462" r:id="rId21"/>
    <p:sldId id="478" r:id="rId22"/>
    <p:sldId id="479" r:id="rId23"/>
    <p:sldId id="491" r:id="rId24"/>
    <p:sldId id="469" r:id="rId25"/>
    <p:sldId id="343" r:id="rId26"/>
    <p:sldId id="492" r:id="rId27"/>
    <p:sldId id="493" r:id="rId28"/>
    <p:sldId id="494" r:id="rId29"/>
    <p:sldId id="480" r:id="rId30"/>
    <p:sldId id="474" r:id="rId31"/>
    <p:sldId id="490" r:id="rId32"/>
    <p:sldId id="272" r:id="rId33"/>
    <p:sldId id="471" r:id="rId34"/>
    <p:sldId id="312" r:id="rId35"/>
    <p:sldId id="282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9900"/>
    <a:srgbClr val="3399FF"/>
    <a:srgbClr val="0099CC"/>
    <a:srgbClr val="006699"/>
    <a:srgbClr val="52A345"/>
    <a:srgbClr val="FF5050"/>
    <a:srgbClr val="996633"/>
    <a:srgbClr val="33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2" autoAdjust="0"/>
    <p:restoredTop sz="96807" autoAdjust="0"/>
  </p:normalViewPr>
  <p:slideViewPr>
    <p:cSldViewPr>
      <p:cViewPr varScale="1">
        <p:scale>
          <a:sx n="122" d="100"/>
          <a:sy n="122" d="100"/>
        </p:scale>
        <p:origin x="12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646"/>
    </p:cViewPr>
  </p:sorterViewPr>
  <p:notesViewPr>
    <p:cSldViewPr>
      <p:cViewPr varScale="1">
        <p:scale>
          <a:sx n="97" d="100"/>
          <a:sy n="97" d="100"/>
        </p:scale>
        <p:origin x="-3492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universal\Water%20and%20Land\Water%20Resources\MSJRB\DataLibrary\MSJRB%20&amp;%20OCB%20Section\MSJRB%20PROGRAM\Papers%20&amp;%20Presentations\2020\UF%20Water%20Inst%202020\Springs%20nitrate%20trend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jrwmd.com\private\universal\Water%20and%20Land\Water%20Resources\MSJRB\DataLibrary\MSJRB%20&amp;%20OCB%20Section\MSJRB%20PROGRAM\Biology\Periphyton\Springs%20Algae\2016%20Report\Wekiva%20River%20Alga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jrwmd.com\private\universal\Water%20and%20Land\Water%20Resources\MSJRB\DataLibrary\MSJRB%20&amp;%20OCB%20Section\MSJRB%20PROGRAM\Papers%20&amp;%20Presentations\2020\UF%20Water%20Inst%202020\SJRWMD%20SAV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jrwmd.com\private\universal\Water%20and%20Land\Water%20Resources\MSJRB\DataLibrary\MSJRB%20&amp;%20OCB%20Section\MSJRB%20PROGRAM\Papers%20&amp;%20Presentations\2020\UF%20Water%20Inst%202020\Algae%20data,%20grap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jrwmd.com\private\universal\Water%20and%20Land\Water%20Resources\MSJRB\DataLibrary\MSJRB%20&amp;%20OCB%20Section\MSJRB%20PROGRAM\Papers%20&amp;%20Presentations\2020\UF%20Water%20Inst%202020\Algae%20data,%20grap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jrwmd.com\private\universal\Water%20and%20Land\Water%20Resources\MSJRB\DataLibrary\MSJRB%20&amp;%20OCB%20Section\MSJRB%20PROGRAM\Papers%20&amp;%20Presentations\2020\UF%20Water%20Inst%202020\Algae%20data,%20grap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jrwmd.com\private\universal\Water%20and%20Land\Water%20Resources\MSJRB\DataLibrary\MSJRB%20&amp;%20OCB%20Section\MSJRB%20PROGRAM\Papers%20&amp;%20Presentations\2020\UF%20Water%20Inst%202020\Algae%20data,%20grap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sjrwmd.com\Private\WRData\ESDATA\MSJRB%20&amp;%20OCB%20Section\MSJRB%20PROGRAM\Biology\Benthic%20Invertebrates\Springs%20Benthic%20Invert%20Data\FDEP%20Spring%20Data\Bioassessment%20data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16322487990887"/>
          <c:y val="0.10376976209698623"/>
          <c:w val="0.872341776853365"/>
          <c:h val="0.71795741988112138"/>
        </c:manualLayout>
      </c:layout>
      <c:scatterChart>
        <c:scatterStyle val="lineMarker"/>
        <c:varyColors val="0"/>
        <c:ser>
          <c:idx val="0"/>
          <c:order val="0"/>
          <c:tx>
            <c:strRef>
              <c:f>'All springs'!$B$1</c:f>
              <c:strCache>
                <c:ptCount val="1"/>
                <c:pt idx="0">
                  <c:v>Wekiwa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3300"/>
              </a:solidFill>
              <a:ln>
                <a:solidFill>
                  <a:sysClr val="windowText" lastClr="000000"/>
                </a:solidFill>
              </a:ln>
            </c:spPr>
          </c:marker>
          <c:trendline>
            <c:spPr>
              <a:ln w="25400">
                <a:solidFill>
                  <a:srgbClr val="FF3300"/>
                </a:solidFill>
              </a:ln>
            </c:spPr>
            <c:trendlineType val="power"/>
            <c:dispRSqr val="0"/>
            <c:dispEq val="0"/>
          </c:trendline>
          <c:xVal>
            <c:numRef>
              <c:f>'All springs'!$A$2:$A$295</c:f>
              <c:numCache>
                <c:formatCode>[$-409]d\-mmm\-yyyy;@</c:formatCode>
                <c:ptCount val="294"/>
                <c:pt idx="0">
                  <c:v>8987</c:v>
                </c:pt>
                <c:pt idx="1">
                  <c:v>20572</c:v>
                </c:pt>
                <c:pt idx="2">
                  <c:v>21879</c:v>
                </c:pt>
                <c:pt idx="3">
                  <c:v>22084</c:v>
                </c:pt>
                <c:pt idx="4">
                  <c:v>22206</c:v>
                </c:pt>
                <c:pt idx="5">
                  <c:v>22292</c:v>
                </c:pt>
                <c:pt idx="6">
                  <c:v>22426</c:v>
                </c:pt>
                <c:pt idx="7">
                  <c:v>22805</c:v>
                </c:pt>
                <c:pt idx="8">
                  <c:v>25127</c:v>
                </c:pt>
                <c:pt idx="9">
                  <c:v>25139</c:v>
                </c:pt>
                <c:pt idx="10">
                  <c:v>25180</c:v>
                </c:pt>
                <c:pt idx="11">
                  <c:v>25181</c:v>
                </c:pt>
                <c:pt idx="12">
                  <c:v>25230</c:v>
                </c:pt>
                <c:pt idx="13">
                  <c:v>25233</c:v>
                </c:pt>
                <c:pt idx="14">
                  <c:v>25287</c:v>
                </c:pt>
                <c:pt idx="15">
                  <c:v>25314</c:v>
                </c:pt>
                <c:pt idx="16">
                  <c:v>25367</c:v>
                </c:pt>
                <c:pt idx="17">
                  <c:v>25426</c:v>
                </c:pt>
                <c:pt idx="18">
                  <c:v>25475</c:v>
                </c:pt>
                <c:pt idx="19">
                  <c:v>25524</c:v>
                </c:pt>
                <c:pt idx="20">
                  <c:v>25573</c:v>
                </c:pt>
                <c:pt idx="21">
                  <c:v>25629</c:v>
                </c:pt>
                <c:pt idx="22">
                  <c:v>25703</c:v>
                </c:pt>
                <c:pt idx="23">
                  <c:v>25704</c:v>
                </c:pt>
                <c:pt idx="24">
                  <c:v>25748</c:v>
                </c:pt>
                <c:pt idx="25">
                  <c:v>25832</c:v>
                </c:pt>
                <c:pt idx="26">
                  <c:v>25876</c:v>
                </c:pt>
                <c:pt idx="27">
                  <c:v>25938</c:v>
                </c:pt>
                <c:pt idx="28">
                  <c:v>25986</c:v>
                </c:pt>
                <c:pt idx="29">
                  <c:v>26059</c:v>
                </c:pt>
                <c:pt idx="30">
                  <c:v>26095</c:v>
                </c:pt>
                <c:pt idx="31">
                  <c:v>26147</c:v>
                </c:pt>
                <c:pt idx="32">
                  <c:v>26197</c:v>
                </c:pt>
                <c:pt idx="33">
                  <c:v>26245</c:v>
                </c:pt>
                <c:pt idx="34">
                  <c:v>26304</c:v>
                </c:pt>
                <c:pt idx="35">
                  <c:v>26353</c:v>
                </c:pt>
                <c:pt idx="36">
                  <c:v>26400</c:v>
                </c:pt>
                <c:pt idx="37">
                  <c:v>26409</c:v>
                </c:pt>
                <c:pt idx="38">
                  <c:v>26449</c:v>
                </c:pt>
                <c:pt idx="39">
                  <c:v>26498</c:v>
                </c:pt>
                <c:pt idx="40">
                  <c:v>26550</c:v>
                </c:pt>
                <c:pt idx="41">
                  <c:v>26592</c:v>
                </c:pt>
                <c:pt idx="42">
                  <c:v>26644</c:v>
                </c:pt>
                <c:pt idx="43">
                  <c:v>26694</c:v>
                </c:pt>
                <c:pt idx="44">
                  <c:v>26743</c:v>
                </c:pt>
                <c:pt idx="45">
                  <c:v>26794</c:v>
                </c:pt>
                <c:pt idx="46">
                  <c:v>26841</c:v>
                </c:pt>
                <c:pt idx="47">
                  <c:v>26886</c:v>
                </c:pt>
                <c:pt idx="48">
                  <c:v>26939</c:v>
                </c:pt>
                <c:pt idx="49">
                  <c:v>26989</c:v>
                </c:pt>
                <c:pt idx="50">
                  <c:v>27044</c:v>
                </c:pt>
                <c:pt idx="51">
                  <c:v>27096</c:v>
                </c:pt>
                <c:pt idx="52">
                  <c:v>27158</c:v>
                </c:pt>
                <c:pt idx="53">
                  <c:v>27207</c:v>
                </c:pt>
                <c:pt idx="54">
                  <c:v>27267</c:v>
                </c:pt>
                <c:pt idx="55">
                  <c:v>27556</c:v>
                </c:pt>
                <c:pt idx="56">
                  <c:v>27723</c:v>
                </c:pt>
                <c:pt idx="57">
                  <c:v>27786</c:v>
                </c:pt>
                <c:pt idx="58">
                  <c:v>27843</c:v>
                </c:pt>
                <c:pt idx="59">
                  <c:v>27899</c:v>
                </c:pt>
                <c:pt idx="60">
                  <c:v>27943</c:v>
                </c:pt>
                <c:pt idx="61">
                  <c:v>28002</c:v>
                </c:pt>
                <c:pt idx="62">
                  <c:v>28065</c:v>
                </c:pt>
                <c:pt idx="63">
                  <c:v>28129</c:v>
                </c:pt>
                <c:pt idx="64">
                  <c:v>28185</c:v>
                </c:pt>
                <c:pt idx="65">
                  <c:v>28242</c:v>
                </c:pt>
                <c:pt idx="66">
                  <c:v>28297</c:v>
                </c:pt>
                <c:pt idx="67">
                  <c:v>28353</c:v>
                </c:pt>
                <c:pt idx="68">
                  <c:v>28370</c:v>
                </c:pt>
                <c:pt idx="69">
                  <c:v>28412</c:v>
                </c:pt>
                <c:pt idx="70">
                  <c:v>28628</c:v>
                </c:pt>
                <c:pt idx="71">
                  <c:v>28741</c:v>
                </c:pt>
                <c:pt idx="72">
                  <c:v>28969</c:v>
                </c:pt>
                <c:pt idx="73">
                  <c:v>29074</c:v>
                </c:pt>
                <c:pt idx="74">
                  <c:v>29362</c:v>
                </c:pt>
                <c:pt idx="75">
                  <c:v>29482</c:v>
                </c:pt>
                <c:pt idx="76">
                  <c:v>29684</c:v>
                </c:pt>
                <c:pt idx="77">
                  <c:v>29843</c:v>
                </c:pt>
                <c:pt idx="78">
                  <c:v>30075</c:v>
                </c:pt>
                <c:pt idx="79">
                  <c:v>30221</c:v>
                </c:pt>
                <c:pt idx="80">
                  <c:v>30467</c:v>
                </c:pt>
                <c:pt idx="81">
                  <c:v>30845</c:v>
                </c:pt>
                <c:pt idx="82">
                  <c:v>31063</c:v>
                </c:pt>
                <c:pt idx="83">
                  <c:v>31079</c:v>
                </c:pt>
                <c:pt idx="84">
                  <c:v>31176</c:v>
                </c:pt>
                <c:pt idx="85">
                  <c:v>31192</c:v>
                </c:pt>
                <c:pt idx="86">
                  <c:v>31245</c:v>
                </c:pt>
                <c:pt idx="87">
                  <c:v>31246</c:v>
                </c:pt>
                <c:pt idx="88">
                  <c:v>31310</c:v>
                </c:pt>
                <c:pt idx="89">
                  <c:v>31433</c:v>
                </c:pt>
                <c:pt idx="90">
                  <c:v>31491</c:v>
                </c:pt>
                <c:pt idx="91">
                  <c:v>31539</c:v>
                </c:pt>
                <c:pt idx="92">
                  <c:v>31551</c:v>
                </c:pt>
                <c:pt idx="93">
                  <c:v>31607</c:v>
                </c:pt>
                <c:pt idx="94">
                  <c:v>31680</c:v>
                </c:pt>
                <c:pt idx="95">
                  <c:v>31734</c:v>
                </c:pt>
                <c:pt idx="96">
                  <c:v>31805</c:v>
                </c:pt>
                <c:pt idx="97">
                  <c:v>31854</c:v>
                </c:pt>
                <c:pt idx="98">
                  <c:v>31896</c:v>
                </c:pt>
                <c:pt idx="99">
                  <c:v>31981</c:v>
                </c:pt>
                <c:pt idx="100">
                  <c:v>32162</c:v>
                </c:pt>
                <c:pt idx="101">
                  <c:v>32331</c:v>
                </c:pt>
                <c:pt idx="102">
                  <c:v>32525</c:v>
                </c:pt>
                <c:pt idx="103">
                  <c:v>32631</c:v>
                </c:pt>
                <c:pt idx="104">
                  <c:v>32700</c:v>
                </c:pt>
                <c:pt idx="105">
                  <c:v>32889</c:v>
                </c:pt>
                <c:pt idx="106">
                  <c:v>33018</c:v>
                </c:pt>
                <c:pt idx="107">
                  <c:v>33064</c:v>
                </c:pt>
                <c:pt idx="108">
                  <c:v>33135</c:v>
                </c:pt>
                <c:pt idx="109">
                  <c:v>33241</c:v>
                </c:pt>
                <c:pt idx="110">
                  <c:v>33428</c:v>
                </c:pt>
                <c:pt idx="111">
                  <c:v>33610</c:v>
                </c:pt>
                <c:pt idx="112">
                  <c:v>33792</c:v>
                </c:pt>
                <c:pt idx="113">
                  <c:v>33988</c:v>
                </c:pt>
                <c:pt idx="114">
                  <c:v>34108</c:v>
                </c:pt>
                <c:pt idx="115">
                  <c:v>34170</c:v>
                </c:pt>
                <c:pt idx="116">
                  <c:v>34346</c:v>
                </c:pt>
                <c:pt idx="117">
                  <c:v>34528</c:v>
                </c:pt>
                <c:pt idx="118">
                  <c:v>34660</c:v>
                </c:pt>
                <c:pt idx="119">
                  <c:v>34708</c:v>
                </c:pt>
                <c:pt idx="120">
                  <c:v>34780</c:v>
                </c:pt>
                <c:pt idx="121">
                  <c:v>34808</c:v>
                </c:pt>
                <c:pt idx="122">
                  <c:v>34844</c:v>
                </c:pt>
                <c:pt idx="123">
                  <c:v>34892</c:v>
                </c:pt>
                <c:pt idx="124">
                  <c:v>34964</c:v>
                </c:pt>
                <c:pt idx="125">
                  <c:v>35005</c:v>
                </c:pt>
                <c:pt idx="126">
                  <c:v>35018</c:v>
                </c:pt>
                <c:pt idx="127">
                  <c:v>35081</c:v>
                </c:pt>
                <c:pt idx="128">
                  <c:v>35138</c:v>
                </c:pt>
                <c:pt idx="129">
                  <c:v>35145</c:v>
                </c:pt>
                <c:pt idx="130">
                  <c:v>35227</c:v>
                </c:pt>
                <c:pt idx="131">
                  <c:v>35256</c:v>
                </c:pt>
                <c:pt idx="132">
                  <c:v>35312</c:v>
                </c:pt>
                <c:pt idx="133">
                  <c:v>35382</c:v>
                </c:pt>
                <c:pt idx="134">
                  <c:v>35445</c:v>
                </c:pt>
                <c:pt idx="135">
                  <c:v>35501</c:v>
                </c:pt>
                <c:pt idx="136">
                  <c:v>35541</c:v>
                </c:pt>
                <c:pt idx="137">
                  <c:v>35633</c:v>
                </c:pt>
                <c:pt idx="138">
                  <c:v>35745</c:v>
                </c:pt>
                <c:pt idx="139">
                  <c:v>35816</c:v>
                </c:pt>
                <c:pt idx="140">
                  <c:v>35881</c:v>
                </c:pt>
                <c:pt idx="141">
                  <c:v>35991</c:v>
                </c:pt>
                <c:pt idx="142">
                  <c:v>36115</c:v>
                </c:pt>
                <c:pt idx="143">
                  <c:v>36174</c:v>
                </c:pt>
                <c:pt idx="144">
                  <c:v>36236</c:v>
                </c:pt>
                <c:pt idx="145">
                  <c:v>36299</c:v>
                </c:pt>
                <c:pt idx="146">
                  <c:v>36355</c:v>
                </c:pt>
                <c:pt idx="147">
                  <c:v>36382</c:v>
                </c:pt>
                <c:pt idx="148">
                  <c:v>36480</c:v>
                </c:pt>
                <c:pt idx="149">
                  <c:v>36544</c:v>
                </c:pt>
                <c:pt idx="150">
                  <c:v>36600</c:v>
                </c:pt>
                <c:pt idx="151">
                  <c:v>36734</c:v>
                </c:pt>
                <c:pt idx="152">
                  <c:v>36844</c:v>
                </c:pt>
                <c:pt idx="153">
                  <c:v>36908</c:v>
                </c:pt>
                <c:pt idx="154">
                  <c:v>36948</c:v>
                </c:pt>
                <c:pt idx="155">
                  <c:v>36956</c:v>
                </c:pt>
                <c:pt idx="156">
                  <c:v>37026</c:v>
                </c:pt>
                <c:pt idx="157">
                  <c:v>37081</c:v>
                </c:pt>
                <c:pt idx="158">
                  <c:v>37151</c:v>
                </c:pt>
                <c:pt idx="159">
                  <c:v>37208</c:v>
                </c:pt>
                <c:pt idx="160">
                  <c:v>37453</c:v>
                </c:pt>
                <c:pt idx="161">
                  <c:v>37574</c:v>
                </c:pt>
                <c:pt idx="162">
                  <c:v>37644</c:v>
                </c:pt>
                <c:pt idx="163">
                  <c:v>37707.569444444445</c:v>
                </c:pt>
                <c:pt idx="164">
                  <c:v>37797.638888888891</c:v>
                </c:pt>
                <c:pt idx="165">
                  <c:v>37845.615277777775</c:v>
                </c:pt>
                <c:pt idx="166">
                  <c:v>37943.491666666669</c:v>
                </c:pt>
                <c:pt idx="167">
                  <c:v>38034.675000000003</c:v>
                </c:pt>
                <c:pt idx="168">
                  <c:v>38120.604166666664</c:v>
                </c:pt>
                <c:pt idx="169">
                  <c:v>38220.680555555555</c:v>
                </c:pt>
                <c:pt idx="170">
                  <c:v>38307.592361111114</c:v>
                </c:pt>
                <c:pt idx="171">
                  <c:v>38399.545138888891</c:v>
                </c:pt>
                <c:pt idx="172">
                  <c:v>38490.556250000001</c:v>
                </c:pt>
                <c:pt idx="173">
                  <c:v>38582.644444444442</c:v>
                </c:pt>
                <c:pt idx="174">
                  <c:v>38652.000694444447</c:v>
                </c:pt>
                <c:pt idx="175">
                  <c:v>38671.570833333331</c:v>
                </c:pt>
                <c:pt idx="176">
                  <c:v>38717.618750000001</c:v>
                </c:pt>
                <c:pt idx="177">
                  <c:v>38736.51458333333</c:v>
                </c:pt>
                <c:pt idx="178">
                  <c:v>38747.61041666667</c:v>
                </c:pt>
                <c:pt idx="179">
                  <c:v>38762.585416666669</c:v>
                </c:pt>
                <c:pt idx="180">
                  <c:v>38805.714583333334</c:v>
                </c:pt>
                <c:pt idx="181">
                  <c:v>38825.495138888888</c:v>
                </c:pt>
                <c:pt idx="182">
                  <c:v>38836.510416666664</c:v>
                </c:pt>
                <c:pt idx="183">
                  <c:v>38855.627083333333</c:v>
                </c:pt>
                <c:pt idx="184">
                  <c:v>38890.704861111109</c:v>
                </c:pt>
                <c:pt idx="185">
                  <c:v>38923.665277777778</c:v>
                </c:pt>
                <c:pt idx="186">
                  <c:v>38929.704861111109</c:v>
                </c:pt>
                <c:pt idx="187">
                  <c:v>38951.574305555558</c:v>
                </c:pt>
                <c:pt idx="188">
                  <c:v>38988.395833333336</c:v>
                </c:pt>
                <c:pt idx="189">
                  <c:v>39009.53125</c:v>
                </c:pt>
                <c:pt idx="190">
                  <c:v>39035.614583333336</c:v>
                </c:pt>
                <c:pt idx="191">
                  <c:v>39080.395833333336</c:v>
                </c:pt>
                <c:pt idx="192">
                  <c:v>39105.488888888889</c:v>
                </c:pt>
                <c:pt idx="193">
                  <c:v>39106.48333333333</c:v>
                </c:pt>
                <c:pt idx="194">
                  <c:v>39127.604166666664</c:v>
                </c:pt>
                <c:pt idx="195">
                  <c:v>39196.48541666667</c:v>
                </c:pt>
                <c:pt idx="196">
                  <c:v>39196.714583333334</c:v>
                </c:pt>
                <c:pt idx="197">
                  <c:v>39218.543055555558</c:v>
                </c:pt>
                <c:pt idx="198">
                  <c:v>39251.550694444442</c:v>
                </c:pt>
                <c:pt idx="199">
                  <c:v>39289.439583333333</c:v>
                </c:pt>
                <c:pt idx="200">
                  <c:v>39301.582638888889</c:v>
                </c:pt>
                <c:pt idx="201">
                  <c:v>39309.554166666669</c:v>
                </c:pt>
                <c:pt idx="202">
                  <c:v>39354.538194444445</c:v>
                </c:pt>
                <c:pt idx="203">
                  <c:v>39379.488888888889</c:v>
                </c:pt>
                <c:pt idx="204">
                  <c:v>39386.39166666667</c:v>
                </c:pt>
                <c:pt idx="205">
                  <c:v>39476.561111111114</c:v>
                </c:pt>
                <c:pt idx="206">
                  <c:v>39497.517361111109</c:v>
                </c:pt>
                <c:pt idx="207">
                  <c:v>39554.627083333333</c:v>
                </c:pt>
                <c:pt idx="208">
                  <c:v>39589.622916666667</c:v>
                </c:pt>
                <c:pt idx="209">
                  <c:v>39652.445138888892</c:v>
                </c:pt>
                <c:pt idx="210">
                  <c:v>39685.592361111114</c:v>
                </c:pt>
                <c:pt idx="211">
                  <c:v>39743</c:v>
                </c:pt>
                <c:pt idx="212">
                  <c:v>39765.431944444441</c:v>
                </c:pt>
                <c:pt idx="213">
                  <c:v>39835</c:v>
                </c:pt>
                <c:pt idx="214">
                  <c:v>39856.357638888891</c:v>
                </c:pt>
                <c:pt idx="215">
                  <c:v>39925.54791666667</c:v>
                </c:pt>
                <c:pt idx="216">
                  <c:v>39947.368055555555</c:v>
                </c:pt>
                <c:pt idx="217">
                  <c:v>40023.520833333336</c:v>
                </c:pt>
                <c:pt idx="218">
                  <c:v>40038.357638888891</c:v>
                </c:pt>
                <c:pt idx="219">
                  <c:v>40107.526388888888</c:v>
                </c:pt>
                <c:pt idx="220">
                  <c:v>40129.354166666664</c:v>
                </c:pt>
                <c:pt idx="221">
                  <c:v>40212.52847222222</c:v>
                </c:pt>
                <c:pt idx="222">
                  <c:v>40227.399305555555</c:v>
                </c:pt>
                <c:pt idx="223">
                  <c:v>40294.642361111109</c:v>
                </c:pt>
                <c:pt idx="224">
                  <c:v>40325.384722222225</c:v>
                </c:pt>
                <c:pt idx="225">
                  <c:v>40379.634027777778</c:v>
                </c:pt>
                <c:pt idx="226">
                  <c:v>40416.381944444445</c:v>
                </c:pt>
                <c:pt idx="227">
                  <c:v>40491.619444444441</c:v>
                </c:pt>
                <c:pt idx="228">
                  <c:v>40500.394444444442</c:v>
                </c:pt>
                <c:pt idx="229">
                  <c:v>40584.399305555555</c:v>
                </c:pt>
                <c:pt idx="230">
                  <c:v>40675.359027777777</c:v>
                </c:pt>
                <c:pt idx="231">
                  <c:v>40773.35833333333</c:v>
                </c:pt>
                <c:pt idx="232">
                  <c:v>40896.59375</c:v>
                </c:pt>
                <c:pt idx="233">
                  <c:v>40997.586805555555</c:v>
                </c:pt>
                <c:pt idx="234">
                  <c:v>41074.534722222219</c:v>
                </c:pt>
                <c:pt idx="235">
                  <c:v>41177.586805555555</c:v>
                </c:pt>
                <c:pt idx="236">
                  <c:v>41248.565972222219</c:v>
                </c:pt>
                <c:pt idx="237">
                  <c:v>41353.569444444445</c:v>
                </c:pt>
                <c:pt idx="238">
                  <c:v>41429.357638888891</c:v>
                </c:pt>
                <c:pt idx="239">
                  <c:v>41521.347222222219</c:v>
                </c:pt>
                <c:pt idx="240">
                  <c:v>41583.465277777781</c:v>
                </c:pt>
                <c:pt idx="241">
                  <c:v>41647.388888888891</c:v>
                </c:pt>
                <c:pt idx="242">
                  <c:v>41703.399305555555</c:v>
                </c:pt>
                <c:pt idx="243">
                  <c:v>41750.506944444445</c:v>
                </c:pt>
                <c:pt idx="244">
                  <c:v>41806.59375</c:v>
                </c:pt>
                <c:pt idx="245">
                  <c:v>41863.5625</c:v>
                </c:pt>
                <c:pt idx="246">
                  <c:v>41927.416666666664</c:v>
                </c:pt>
                <c:pt idx="247">
                  <c:v>41949.475694444445</c:v>
                </c:pt>
                <c:pt idx="248">
                  <c:v>41984.465277777781</c:v>
                </c:pt>
                <c:pt idx="249">
                  <c:v>42011.604166666664</c:v>
                </c:pt>
                <c:pt idx="250">
                  <c:v>42047.493055555555</c:v>
                </c:pt>
                <c:pt idx="251">
                  <c:v>42075.416666666664</c:v>
                </c:pt>
                <c:pt idx="252">
                  <c:v>42103.538194444445</c:v>
                </c:pt>
                <c:pt idx="253">
                  <c:v>42138.555555555555</c:v>
                </c:pt>
                <c:pt idx="254">
                  <c:v>42165.534722222219</c:v>
                </c:pt>
                <c:pt idx="255">
                  <c:v>42194.430555555555</c:v>
                </c:pt>
                <c:pt idx="256">
                  <c:v>42228.447916666664</c:v>
                </c:pt>
                <c:pt idx="257">
                  <c:v>42257.458333333336</c:v>
                </c:pt>
                <c:pt idx="258">
                  <c:v>42285.40625</c:v>
                </c:pt>
                <c:pt idx="259">
                  <c:v>42320.565972222219</c:v>
                </c:pt>
                <c:pt idx="260">
                  <c:v>42348.493055555555</c:v>
                </c:pt>
                <c:pt idx="261">
                  <c:v>42375.53125</c:v>
                </c:pt>
                <c:pt idx="262">
                  <c:v>42418.454861111109</c:v>
                </c:pt>
                <c:pt idx="263">
                  <c:v>42438.625</c:v>
                </c:pt>
                <c:pt idx="264">
                  <c:v>42467.506944444445</c:v>
                </c:pt>
                <c:pt idx="265">
                  <c:v>42502.458333333336</c:v>
                </c:pt>
                <c:pt idx="266">
                  <c:v>42530.621527777781</c:v>
                </c:pt>
                <c:pt idx="267">
                  <c:v>42558.517361111109</c:v>
                </c:pt>
                <c:pt idx="268">
                  <c:v>42593.579861111109</c:v>
                </c:pt>
                <c:pt idx="269">
                  <c:v>42621.599305555559</c:v>
                </c:pt>
                <c:pt idx="270">
                  <c:v>42648.561805555553</c:v>
                </c:pt>
                <c:pt idx="271">
                  <c:v>42677.536111111112</c:v>
                </c:pt>
                <c:pt idx="272">
                  <c:v>42712.509722222225</c:v>
                </c:pt>
                <c:pt idx="273">
                  <c:v>42740.515277777777</c:v>
                </c:pt>
                <c:pt idx="274">
                  <c:v>42768.496527777781</c:v>
                </c:pt>
                <c:pt idx="275">
                  <c:v>42803.491666666669</c:v>
                </c:pt>
                <c:pt idx="276">
                  <c:v>42831.395138888889</c:v>
                </c:pt>
                <c:pt idx="277">
                  <c:v>42859.42291666667</c:v>
                </c:pt>
                <c:pt idx="278">
                  <c:v>42894.500694444447</c:v>
                </c:pt>
                <c:pt idx="279">
                  <c:v>42922.463194444441</c:v>
                </c:pt>
                <c:pt idx="280">
                  <c:v>42957.569444444445</c:v>
                </c:pt>
                <c:pt idx="281">
                  <c:v>43041.588888888888</c:v>
                </c:pt>
                <c:pt idx="282">
                  <c:v>43076.543749999997</c:v>
                </c:pt>
                <c:pt idx="283">
                  <c:v>43110.507638888892</c:v>
                </c:pt>
                <c:pt idx="284">
                  <c:v>43139.531944444447</c:v>
                </c:pt>
                <c:pt idx="285">
                  <c:v>43167.615277777775</c:v>
                </c:pt>
                <c:pt idx="286">
                  <c:v>43202.59375</c:v>
                </c:pt>
                <c:pt idx="287">
                  <c:v>43230.465277777781</c:v>
                </c:pt>
                <c:pt idx="288">
                  <c:v>43256.381249999999</c:v>
                </c:pt>
                <c:pt idx="289">
                  <c:v>43348.40625</c:v>
                </c:pt>
                <c:pt idx="290">
                  <c:v>43438.625</c:v>
                </c:pt>
                <c:pt idx="291">
                  <c:v>43530.381944444445</c:v>
                </c:pt>
                <c:pt idx="292">
                  <c:v>43621.395833333336</c:v>
                </c:pt>
                <c:pt idx="293">
                  <c:v>43713.382638888892</c:v>
                </c:pt>
              </c:numCache>
            </c:numRef>
          </c:xVal>
          <c:yVal>
            <c:numRef>
              <c:f>'All springs'!$B$2:$B$295</c:f>
              <c:numCache>
                <c:formatCode>General</c:formatCode>
                <c:ptCount val="294"/>
                <c:pt idx="0">
                  <c:v>0.05</c:v>
                </c:pt>
                <c:pt idx="68">
                  <c:v>0.63</c:v>
                </c:pt>
                <c:pt idx="81">
                  <c:v>1.89</c:v>
                </c:pt>
                <c:pt idx="101">
                  <c:v>1.9750000000000001</c:v>
                </c:pt>
                <c:pt idx="102">
                  <c:v>1.87</c:v>
                </c:pt>
                <c:pt idx="105">
                  <c:v>1.56</c:v>
                </c:pt>
                <c:pt idx="109">
                  <c:v>1.54</c:v>
                </c:pt>
                <c:pt idx="110">
                  <c:v>1.49</c:v>
                </c:pt>
                <c:pt idx="111">
                  <c:v>1.75</c:v>
                </c:pt>
                <c:pt idx="112">
                  <c:v>1.47</c:v>
                </c:pt>
                <c:pt idx="113">
                  <c:v>1.47</c:v>
                </c:pt>
                <c:pt idx="115">
                  <c:v>1.91</c:v>
                </c:pt>
                <c:pt idx="116">
                  <c:v>1.45</c:v>
                </c:pt>
                <c:pt idx="117">
                  <c:v>1.49</c:v>
                </c:pt>
                <c:pt idx="118">
                  <c:v>1.81</c:v>
                </c:pt>
                <c:pt idx="119">
                  <c:v>2</c:v>
                </c:pt>
                <c:pt idx="121">
                  <c:v>1.92</c:v>
                </c:pt>
                <c:pt idx="123">
                  <c:v>1.67</c:v>
                </c:pt>
                <c:pt idx="126">
                  <c:v>1.63</c:v>
                </c:pt>
                <c:pt idx="127">
                  <c:v>1.7</c:v>
                </c:pt>
                <c:pt idx="129">
                  <c:v>1.7</c:v>
                </c:pt>
                <c:pt idx="131">
                  <c:v>1.68</c:v>
                </c:pt>
                <c:pt idx="133">
                  <c:v>1.61</c:v>
                </c:pt>
                <c:pt idx="134">
                  <c:v>1.43</c:v>
                </c:pt>
                <c:pt idx="135">
                  <c:v>1.3740000000000001</c:v>
                </c:pt>
                <c:pt idx="137">
                  <c:v>1.2010000000000001</c:v>
                </c:pt>
                <c:pt idx="138">
                  <c:v>1.319</c:v>
                </c:pt>
                <c:pt idx="139">
                  <c:v>1.351</c:v>
                </c:pt>
                <c:pt idx="142">
                  <c:v>1.579</c:v>
                </c:pt>
                <c:pt idx="143">
                  <c:v>1.454</c:v>
                </c:pt>
                <c:pt idx="144">
                  <c:v>1.333</c:v>
                </c:pt>
                <c:pt idx="146">
                  <c:v>1.262</c:v>
                </c:pt>
                <c:pt idx="148">
                  <c:v>1.5820000000000001</c:v>
                </c:pt>
                <c:pt idx="149">
                  <c:v>1.532</c:v>
                </c:pt>
                <c:pt idx="150">
                  <c:v>1.4610000000000001</c:v>
                </c:pt>
                <c:pt idx="152">
                  <c:v>1.1359999999999999</c:v>
                </c:pt>
                <c:pt idx="153">
                  <c:v>0.94199999999999995</c:v>
                </c:pt>
                <c:pt idx="155">
                  <c:v>0.90600000000000003</c:v>
                </c:pt>
                <c:pt idx="156">
                  <c:v>0.96299999999999997</c:v>
                </c:pt>
                <c:pt idx="157">
                  <c:v>0.80700000000000005</c:v>
                </c:pt>
                <c:pt idx="158">
                  <c:v>0.98899999999999999</c:v>
                </c:pt>
                <c:pt idx="159">
                  <c:v>0.96399999999999997</c:v>
                </c:pt>
                <c:pt idx="160">
                  <c:v>0.871</c:v>
                </c:pt>
                <c:pt idx="161">
                  <c:v>1.3</c:v>
                </c:pt>
                <c:pt idx="162">
                  <c:v>1.4</c:v>
                </c:pt>
                <c:pt idx="163">
                  <c:v>1.3</c:v>
                </c:pt>
                <c:pt idx="164">
                  <c:v>1.4</c:v>
                </c:pt>
                <c:pt idx="165">
                  <c:v>1.7</c:v>
                </c:pt>
                <c:pt idx="166">
                  <c:v>1.62</c:v>
                </c:pt>
                <c:pt idx="167">
                  <c:v>1.37</c:v>
                </c:pt>
                <c:pt idx="168">
                  <c:v>1.276</c:v>
                </c:pt>
                <c:pt idx="169">
                  <c:v>1.18</c:v>
                </c:pt>
                <c:pt idx="170">
                  <c:v>1.56</c:v>
                </c:pt>
                <c:pt idx="171">
                  <c:v>1.44</c:v>
                </c:pt>
                <c:pt idx="172">
                  <c:v>1.23</c:v>
                </c:pt>
                <c:pt idx="173">
                  <c:v>1.5</c:v>
                </c:pt>
                <c:pt idx="174">
                  <c:v>1.4</c:v>
                </c:pt>
                <c:pt idx="175">
                  <c:v>1.19</c:v>
                </c:pt>
                <c:pt idx="176">
                  <c:v>1.22</c:v>
                </c:pt>
                <c:pt idx="177">
                  <c:v>1.5</c:v>
                </c:pt>
                <c:pt idx="178">
                  <c:v>1.2</c:v>
                </c:pt>
                <c:pt idx="179">
                  <c:v>1.38</c:v>
                </c:pt>
                <c:pt idx="180">
                  <c:v>1.2</c:v>
                </c:pt>
                <c:pt idx="181">
                  <c:v>1.1000000000000001</c:v>
                </c:pt>
                <c:pt idx="182">
                  <c:v>0.96399999999999997</c:v>
                </c:pt>
                <c:pt idx="183">
                  <c:v>1.05</c:v>
                </c:pt>
                <c:pt idx="184">
                  <c:v>0.44800000000000001</c:v>
                </c:pt>
                <c:pt idx="185">
                  <c:v>0.97</c:v>
                </c:pt>
                <c:pt idx="186">
                  <c:v>1</c:v>
                </c:pt>
                <c:pt idx="187">
                  <c:v>0.97799999999999998</c:v>
                </c:pt>
                <c:pt idx="188">
                  <c:v>1.2</c:v>
                </c:pt>
                <c:pt idx="189">
                  <c:v>1.1000000000000001</c:v>
                </c:pt>
                <c:pt idx="190">
                  <c:v>0.92</c:v>
                </c:pt>
                <c:pt idx="191">
                  <c:v>0.34200000000000003</c:v>
                </c:pt>
                <c:pt idx="192">
                  <c:v>0.45</c:v>
                </c:pt>
                <c:pt idx="193">
                  <c:v>0.85</c:v>
                </c:pt>
                <c:pt idx="194">
                  <c:v>0.96699999999999997</c:v>
                </c:pt>
                <c:pt idx="195">
                  <c:v>0.82</c:v>
                </c:pt>
                <c:pt idx="196">
                  <c:v>0.71399999999999997</c:v>
                </c:pt>
                <c:pt idx="197">
                  <c:v>0.68799999999999994</c:v>
                </c:pt>
                <c:pt idx="198">
                  <c:v>0.50700000000000001</c:v>
                </c:pt>
                <c:pt idx="199">
                  <c:v>0.56499999999999995</c:v>
                </c:pt>
                <c:pt idx="200">
                  <c:v>0.73</c:v>
                </c:pt>
                <c:pt idx="201">
                  <c:v>0.45400000000000001</c:v>
                </c:pt>
                <c:pt idx="202">
                  <c:v>0.36699999999999999</c:v>
                </c:pt>
                <c:pt idx="203">
                  <c:v>0.87</c:v>
                </c:pt>
                <c:pt idx="204">
                  <c:v>0.81699999999999995</c:v>
                </c:pt>
                <c:pt idx="205">
                  <c:v>0.81</c:v>
                </c:pt>
                <c:pt idx="206">
                  <c:v>0.76300000000000001</c:v>
                </c:pt>
                <c:pt idx="207">
                  <c:v>0.9</c:v>
                </c:pt>
                <c:pt idx="208">
                  <c:v>0.89</c:v>
                </c:pt>
                <c:pt idx="209">
                  <c:v>0.71</c:v>
                </c:pt>
                <c:pt idx="210">
                  <c:v>1.08</c:v>
                </c:pt>
                <c:pt idx="211">
                  <c:v>1.2</c:v>
                </c:pt>
                <c:pt idx="212">
                  <c:v>0.496</c:v>
                </c:pt>
                <c:pt idx="213">
                  <c:v>1</c:v>
                </c:pt>
                <c:pt idx="214">
                  <c:v>0.98499999999999999</c:v>
                </c:pt>
                <c:pt idx="215">
                  <c:v>0.87999999523162797</c:v>
                </c:pt>
                <c:pt idx="216">
                  <c:v>0.874</c:v>
                </c:pt>
                <c:pt idx="217">
                  <c:v>1.20000004768372</c:v>
                </c:pt>
                <c:pt idx="218">
                  <c:v>2</c:v>
                </c:pt>
                <c:pt idx="219">
                  <c:v>1.29999995231628</c:v>
                </c:pt>
                <c:pt idx="220">
                  <c:v>1.28</c:v>
                </c:pt>
                <c:pt idx="221">
                  <c:v>1.2</c:v>
                </c:pt>
                <c:pt idx="222">
                  <c:v>1.04</c:v>
                </c:pt>
                <c:pt idx="223">
                  <c:v>1.3</c:v>
                </c:pt>
                <c:pt idx="224">
                  <c:v>1.3400000333786</c:v>
                </c:pt>
                <c:pt idx="225">
                  <c:v>1.2</c:v>
                </c:pt>
                <c:pt idx="226">
                  <c:v>1.2300000190734901</c:v>
                </c:pt>
                <c:pt idx="227">
                  <c:v>1.1000000000000001</c:v>
                </c:pt>
                <c:pt idx="228">
                  <c:v>1.1000000000000001</c:v>
                </c:pt>
                <c:pt idx="229">
                  <c:v>0.88700000000000001</c:v>
                </c:pt>
                <c:pt idx="230">
                  <c:v>0.90900000000000003</c:v>
                </c:pt>
                <c:pt idx="231">
                  <c:v>0.93</c:v>
                </c:pt>
                <c:pt idx="232">
                  <c:v>0.9425</c:v>
                </c:pt>
                <c:pt idx="233">
                  <c:v>0.8206</c:v>
                </c:pt>
                <c:pt idx="234">
                  <c:v>0.72589999999999999</c:v>
                </c:pt>
                <c:pt idx="235">
                  <c:v>1.0305</c:v>
                </c:pt>
                <c:pt idx="236">
                  <c:v>1.0395000000000001</c:v>
                </c:pt>
                <c:pt idx="237">
                  <c:v>0.84560000000000002</c:v>
                </c:pt>
                <c:pt idx="238">
                  <c:v>0.96350000000000002</c:v>
                </c:pt>
                <c:pt idx="239">
                  <c:v>1.2132000000000001</c:v>
                </c:pt>
                <c:pt idx="240">
                  <c:v>1.2484999999999999</c:v>
                </c:pt>
                <c:pt idx="241">
                  <c:v>1.0925</c:v>
                </c:pt>
                <c:pt idx="242">
                  <c:v>0.99960000000000004</c:v>
                </c:pt>
                <c:pt idx="243">
                  <c:v>0.96760000000000002</c:v>
                </c:pt>
                <c:pt idx="244">
                  <c:v>0.93940000000000001</c:v>
                </c:pt>
                <c:pt idx="245">
                  <c:v>1.0729</c:v>
                </c:pt>
                <c:pt idx="246">
                  <c:v>1.1032</c:v>
                </c:pt>
                <c:pt idx="247">
                  <c:v>1.1449</c:v>
                </c:pt>
                <c:pt idx="248">
                  <c:v>1.1475</c:v>
                </c:pt>
                <c:pt idx="249">
                  <c:v>1.095</c:v>
                </c:pt>
                <c:pt idx="250">
                  <c:v>1.0403</c:v>
                </c:pt>
                <c:pt idx="251">
                  <c:v>1.0327999999999999</c:v>
                </c:pt>
                <c:pt idx="252">
                  <c:v>1.0308999999999999</c:v>
                </c:pt>
                <c:pt idx="253">
                  <c:v>1.0125999999999999</c:v>
                </c:pt>
                <c:pt idx="254">
                  <c:v>0.9405</c:v>
                </c:pt>
                <c:pt idx="255">
                  <c:v>0.9012</c:v>
                </c:pt>
                <c:pt idx="256">
                  <c:v>1.0522</c:v>
                </c:pt>
                <c:pt idx="257">
                  <c:v>1.0665</c:v>
                </c:pt>
                <c:pt idx="258">
                  <c:v>1.2104999999999999</c:v>
                </c:pt>
                <c:pt idx="259">
                  <c:v>1.1778999999999999</c:v>
                </c:pt>
                <c:pt idx="260">
                  <c:v>1.0968</c:v>
                </c:pt>
                <c:pt idx="261">
                  <c:v>1.0549999999999999</c:v>
                </c:pt>
                <c:pt idx="262">
                  <c:v>1.0268999999999999</c:v>
                </c:pt>
                <c:pt idx="263">
                  <c:v>1.0376000000000001</c:v>
                </c:pt>
                <c:pt idx="264">
                  <c:v>0.97189999999999999</c:v>
                </c:pt>
                <c:pt idx="265">
                  <c:v>0.96789999999999998</c:v>
                </c:pt>
                <c:pt idx="266">
                  <c:v>0.86960000000000004</c:v>
                </c:pt>
                <c:pt idx="267">
                  <c:v>0.9798</c:v>
                </c:pt>
                <c:pt idx="268">
                  <c:v>1.0168999999999999</c:v>
                </c:pt>
                <c:pt idx="269">
                  <c:v>0.93289999999999995</c:v>
                </c:pt>
                <c:pt idx="270">
                  <c:v>0.98909999999999998</c:v>
                </c:pt>
                <c:pt idx="271">
                  <c:v>1.3508</c:v>
                </c:pt>
                <c:pt idx="272">
                  <c:v>1.1603000000000001</c:v>
                </c:pt>
                <c:pt idx="273">
                  <c:v>1.1771</c:v>
                </c:pt>
                <c:pt idx="274">
                  <c:v>1.0401</c:v>
                </c:pt>
                <c:pt idx="275">
                  <c:v>0.96360000000000001</c:v>
                </c:pt>
                <c:pt idx="276">
                  <c:v>0.94799999999999995</c:v>
                </c:pt>
                <c:pt idx="277">
                  <c:v>0.89690000000000003</c:v>
                </c:pt>
                <c:pt idx="278">
                  <c:v>0.82279999999999998</c:v>
                </c:pt>
                <c:pt idx="279">
                  <c:v>0.79710000000000003</c:v>
                </c:pt>
                <c:pt idx="280">
                  <c:v>1.0249999999999999</c:v>
                </c:pt>
                <c:pt idx="281">
                  <c:v>1.4601999999999999</c:v>
                </c:pt>
                <c:pt idx="282">
                  <c:v>1.3402000000000001</c:v>
                </c:pt>
                <c:pt idx="283">
                  <c:v>1.2337</c:v>
                </c:pt>
                <c:pt idx="284">
                  <c:v>1.1917</c:v>
                </c:pt>
                <c:pt idx="285">
                  <c:v>1.1238999999999999</c:v>
                </c:pt>
                <c:pt idx="286">
                  <c:v>1.1354</c:v>
                </c:pt>
                <c:pt idx="287">
                  <c:v>1.0387999999999999</c:v>
                </c:pt>
                <c:pt idx="288">
                  <c:v>1.0761000000000001</c:v>
                </c:pt>
                <c:pt idx="289">
                  <c:v>1.2384999999999999</c:v>
                </c:pt>
                <c:pt idx="290">
                  <c:v>1.345</c:v>
                </c:pt>
                <c:pt idx="291">
                  <c:v>1.1555</c:v>
                </c:pt>
                <c:pt idx="292">
                  <c:v>1.0477000000000001</c:v>
                </c:pt>
                <c:pt idx="293">
                  <c:v>1.3259000000000001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4CF-4D6B-89F5-333134848FAD}"/>
            </c:ext>
          </c:extLst>
        </c:ser>
        <c:ser>
          <c:idx val="1"/>
          <c:order val="1"/>
          <c:tx>
            <c:strRef>
              <c:f>'All springs'!$E$1</c:f>
              <c:strCache>
                <c:ptCount val="1"/>
                <c:pt idx="0">
                  <c:v>Rock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5400">
                <a:solidFill>
                  <a:srgbClr val="92D050"/>
                </a:solidFill>
                <a:prstDash val="lgDash"/>
              </a:ln>
            </c:spPr>
            <c:trendlineType val="power"/>
            <c:dispRSqr val="0"/>
            <c:dispEq val="0"/>
          </c:trendline>
          <c:xVal>
            <c:numRef>
              <c:f>'All springs'!$D$2:$D$274</c:f>
              <c:numCache>
                <c:formatCode>[$-409]d\-mmm\-yyyy;@</c:formatCode>
                <c:ptCount val="273"/>
                <c:pt idx="0">
                  <c:v>11359</c:v>
                </c:pt>
                <c:pt idx="1">
                  <c:v>11756</c:v>
                </c:pt>
                <c:pt idx="2">
                  <c:v>12095</c:v>
                </c:pt>
                <c:pt idx="3">
                  <c:v>13153</c:v>
                </c:pt>
                <c:pt idx="4">
                  <c:v>16595</c:v>
                </c:pt>
                <c:pt idx="5">
                  <c:v>16931</c:v>
                </c:pt>
                <c:pt idx="6">
                  <c:v>20571</c:v>
                </c:pt>
                <c:pt idx="7">
                  <c:v>21878</c:v>
                </c:pt>
                <c:pt idx="8">
                  <c:v>22206</c:v>
                </c:pt>
                <c:pt idx="9">
                  <c:v>22292</c:v>
                </c:pt>
                <c:pt idx="10">
                  <c:v>22426</c:v>
                </c:pt>
                <c:pt idx="11">
                  <c:v>22772</c:v>
                </c:pt>
                <c:pt idx="12">
                  <c:v>22805</c:v>
                </c:pt>
                <c:pt idx="13">
                  <c:v>23216</c:v>
                </c:pt>
                <c:pt idx="14">
                  <c:v>23866</c:v>
                </c:pt>
                <c:pt idx="15">
                  <c:v>24264</c:v>
                </c:pt>
                <c:pt idx="16">
                  <c:v>24580</c:v>
                </c:pt>
                <c:pt idx="17">
                  <c:v>25122</c:v>
                </c:pt>
                <c:pt idx="18">
                  <c:v>25139</c:v>
                </c:pt>
                <c:pt idx="19">
                  <c:v>25181</c:v>
                </c:pt>
                <c:pt idx="20">
                  <c:v>25230</c:v>
                </c:pt>
                <c:pt idx="21">
                  <c:v>25272</c:v>
                </c:pt>
                <c:pt idx="22">
                  <c:v>25314</c:v>
                </c:pt>
                <c:pt idx="23">
                  <c:v>25367</c:v>
                </c:pt>
                <c:pt idx="24">
                  <c:v>25426</c:v>
                </c:pt>
                <c:pt idx="25">
                  <c:v>25475</c:v>
                </c:pt>
                <c:pt idx="26">
                  <c:v>25524</c:v>
                </c:pt>
                <c:pt idx="27">
                  <c:v>25573</c:v>
                </c:pt>
                <c:pt idx="28">
                  <c:v>25629</c:v>
                </c:pt>
                <c:pt idx="29">
                  <c:v>25703</c:v>
                </c:pt>
                <c:pt idx="30">
                  <c:v>25704</c:v>
                </c:pt>
                <c:pt idx="31">
                  <c:v>25748</c:v>
                </c:pt>
                <c:pt idx="32">
                  <c:v>25832</c:v>
                </c:pt>
                <c:pt idx="33">
                  <c:v>25876</c:v>
                </c:pt>
                <c:pt idx="34">
                  <c:v>25938</c:v>
                </c:pt>
                <c:pt idx="35">
                  <c:v>25986</c:v>
                </c:pt>
                <c:pt idx="36">
                  <c:v>26059</c:v>
                </c:pt>
                <c:pt idx="37">
                  <c:v>26095</c:v>
                </c:pt>
                <c:pt idx="38">
                  <c:v>26147</c:v>
                </c:pt>
                <c:pt idx="39">
                  <c:v>26197</c:v>
                </c:pt>
                <c:pt idx="40">
                  <c:v>26245</c:v>
                </c:pt>
                <c:pt idx="41">
                  <c:v>26304</c:v>
                </c:pt>
                <c:pt idx="42">
                  <c:v>26353</c:v>
                </c:pt>
                <c:pt idx="43">
                  <c:v>26409</c:v>
                </c:pt>
                <c:pt idx="44">
                  <c:v>26449</c:v>
                </c:pt>
                <c:pt idx="45">
                  <c:v>26498</c:v>
                </c:pt>
                <c:pt idx="46">
                  <c:v>26550</c:v>
                </c:pt>
                <c:pt idx="47">
                  <c:v>26592</c:v>
                </c:pt>
                <c:pt idx="48">
                  <c:v>26644</c:v>
                </c:pt>
                <c:pt idx="49">
                  <c:v>26694</c:v>
                </c:pt>
                <c:pt idx="50">
                  <c:v>26743</c:v>
                </c:pt>
                <c:pt idx="51">
                  <c:v>26794</c:v>
                </c:pt>
                <c:pt idx="52">
                  <c:v>26841</c:v>
                </c:pt>
                <c:pt idx="53">
                  <c:v>26886</c:v>
                </c:pt>
                <c:pt idx="54">
                  <c:v>26939</c:v>
                </c:pt>
                <c:pt idx="55">
                  <c:v>26989</c:v>
                </c:pt>
                <c:pt idx="56">
                  <c:v>27044</c:v>
                </c:pt>
                <c:pt idx="57">
                  <c:v>27048</c:v>
                </c:pt>
                <c:pt idx="58">
                  <c:v>27096</c:v>
                </c:pt>
                <c:pt idx="59">
                  <c:v>27158</c:v>
                </c:pt>
                <c:pt idx="60">
                  <c:v>27184</c:v>
                </c:pt>
                <c:pt idx="61">
                  <c:v>27207</c:v>
                </c:pt>
                <c:pt idx="62">
                  <c:v>27267</c:v>
                </c:pt>
                <c:pt idx="63">
                  <c:v>27324</c:v>
                </c:pt>
                <c:pt idx="64">
                  <c:v>27374</c:v>
                </c:pt>
                <c:pt idx="65">
                  <c:v>27430</c:v>
                </c:pt>
                <c:pt idx="66">
                  <c:v>27480</c:v>
                </c:pt>
                <c:pt idx="67">
                  <c:v>27556</c:v>
                </c:pt>
                <c:pt idx="68">
                  <c:v>27621</c:v>
                </c:pt>
                <c:pt idx="69">
                  <c:v>27673</c:v>
                </c:pt>
                <c:pt idx="70">
                  <c:v>27724</c:v>
                </c:pt>
                <c:pt idx="71">
                  <c:v>27786</c:v>
                </c:pt>
                <c:pt idx="72">
                  <c:v>27843</c:v>
                </c:pt>
                <c:pt idx="73">
                  <c:v>27900</c:v>
                </c:pt>
                <c:pt idx="74">
                  <c:v>27942</c:v>
                </c:pt>
                <c:pt idx="75">
                  <c:v>28005</c:v>
                </c:pt>
                <c:pt idx="76">
                  <c:v>28066</c:v>
                </c:pt>
                <c:pt idx="77">
                  <c:v>28129</c:v>
                </c:pt>
                <c:pt idx="78">
                  <c:v>28185</c:v>
                </c:pt>
                <c:pt idx="79">
                  <c:v>28241</c:v>
                </c:pt>
                <c:pt idx="80">
                  <c:v>28297</c:v>
                </c:pt>
                <c:pt idx="81">
                  <c:v>28353</c:v>
                </c:pt>
                <c:pt idx="82">
                  <c:v>28412</c:v>
                </c:pt>
                <c:pt idx="83">
                  <c:v>28629</c:v>
                </c:pt>
                <c:pt idx="84">
                  <c:v>28739</c:v>
                </c:pt>
                <c:pt idx="85">
                  <c:v>28968</c:v>
                </c:pt>
                <c:pt idx="86">
                  <c:v>29075</c:v>
                </c:pt>
                <c:pt idx="87">
                  <c:v>29363</c:v>
                </c:pt>
                <c:pt idx="88">
                  <c:v>29483</c:v>
                </c:pt>
                <c:pt idx="89">
                  <c:v>29684</c:v>
                </c:pt>
                <c:pt idx="90">
                  <c:v>29843</c:v>
                </c:pt>
                <c:pt idx="91">
                  <c:v>30076</c:v>
                </c:pt>
                <c:pt idx="92">
                  <c:v>30222</c:v>
                </c:pt>
                <c:pt idx="93">
                  <c:v>30467</c:v>
                </c:pt>
                <c:pt idx="94">
                  <c:v>30845</c:v>
                </c:pt>
                <c:pt idx="95">
                  <c:v>31176</c:v>
                </c:pt>
                <c:pt idx="96">
                  <c:v>31192</c:v>
                </c:pt>
                <c:pt idx="97">
                  <c:v>31245</c:v>
                </c:pt>
                <c:pt idx="98">
                  <c:v>31308</c:v>
                </c:pt>
                <c:pt idx="99">
                  <c:v>31492</c:v>
                </c:pt>
                <c:pt idx="100">
                  <c:v>31539</c:v>
                </c:pt>
                <c:pt idx="101">
                  <c:v>31609</c:v>
                </c:pt>
                <c:pt idx="102">
                  <c:v>31680</c:v>
                </c:pt>
                <c:pt idx="103">
                  <c:v>31734</c:v>
                </c:pt>
                <c:pt idx="104">
                  <c:v>31805</c:v>
                </c:pt>
                <c:pt idx="105">
                  <c:v>31854</c:v>
                </c:pt>
                <c:pt idx="106">
                  <c:v>31896</c:v>
                </c:pt>
                <c:pt idx="107">
                  <c:v>31972</c:v>
                </c:pt>
                <c:pt idx="108">
                  <c:v>32162</c:v>
                </c:pt>
                <c:pt idx="109">
                  <c:v>32335</c:v>
                </c:pt>
                <c:pt idx="110">
                  <c:v>32525</c:v>
                </c:pt>
                <c:pt idx="111">
                  <c:v>32631</c:v>
                </c:pt>
                <c:pt idx="112">
                  <c:v>32700</c:v>
                </c:pt>
                <c:pt idx="113">
                  <c:v>32770</c:v>
                </c:pt>
                <c:pt idx="114">
                  <c:v>32889</c:v>
                </c:pt>
                <c:pt idx="115">
                  <c:v>33018</c:v>
                </c:pt>
                <c:pt idx="116">
                  <c:v>33064</c:v>
                </c:pt>
                <c:pt idx="117">
                  <c:v>33135</c:v>
                </c:pt>
                <c:pt idx="118">
                  <c:v>33241</c:v>
                </c:pt>
                <c:pt idx="119">
                  <c:v>33429</c:v>
                </c:pt>
                <c:pt idx="120">
                  <c:v>33610</c:v>
                </c:pt>
                <c:pt idx="121">
                  <c:v>33792</c:v>
                </c:pt>
                <c:pt idx="122">
                  <c:v>33988</c:v>
                </c:pt>
                <c:pt idx="123">
                  <c:v>34109</c:v>
                </c:pt>
                <c:pt idx="124">
                  <c:v>34170</c:v>
                </c:pt>
                <c:pt idx="125">
                  <c:v>34346</c:v>
                </c:pt>
                <c:pt idx="126">
                  <c:v>34528</c:v>
                </c:pt>
                <c:pt idx="127">
                  <c:v>34660</c:v>
                </c:pt>
                <c:pt idx="128">
                  <c:v>34708</c:v>
                </c:pt>
                <c:pt idx="129">
                  <c:v>34780</c:v>
                </c:pt>
                <c:pt idx="130">
                  <c:v>34844</c:v>
                </c:pt>
                <c:pt idx="131">
                  <c:v>34856</c:v>
                </c:pt>
                <c:pt idx="132">
                  <c:v>34892</c:v>
                </c:pt>
                <c:pt idx="133">
                  <c:v>35005</c:v>
                </c:pt>
                <c:pt idx="134">
                  <c:v>35018</c:v>
                </c:pt>
                <c:pt idx="135">
                  <c:v>35081</c:v>
                </c:pt>
                <c:pt idx="136">
                  <c:v>35145</c:v>
                </c:pt>
                <c:pt idx="137">
                  <c:v>35227</c:v>
                </c:pt>
                <c:pt idx="138">
                  <c:v>35256</c:v>
                </c:pt>
                <c:pt idx="139">
                  <c:v>35257</c:v>
                </c:pt>
                <c:pt idx="140">
                  <c:v>35382</c:v>
                </c:pt>
                <c:pt idx="141">
                  <c:v>35445</c:v>
                </c:pt>
                <c:pt idx="142">
                  <c:v>35501</c:v>
                </c:pt>
                <c:pt idx="143">
                  <c:v>35541</c:v>
                </c:pt>
                <c:pt idx="144">
                  <c:v>35633</c:v>
                </c:pt>
                <c:pt idx="145">
                  <c:v>35745</c:v>
                </c:pt>
                <c:pt idx="146">
                  <c:v>35816</c:v>
                </c:pt>
                <c:pt idx="147">
                  <c:v>35881</c:v>
                </c:pt>
                <c:pt idx="148">
                  <c:v>35991</c:v>
                </c:pt>
                <c:pt idx="149">
                  <c:v>36115</c:v>
                </c:pt>
                <c:pt idx="150">
                  <c:v>36174</c:v>
                </c:pt>
                <c:pt idx="151">
                  <c:v>36236</c:v>
                </c:pt>
                <c:pt idx="152">
                  <c:v>36299</c:v>
                </c:pt>
                <c:pt idx="153">
                  <c:v>36355</c:v>
                </c:pt>
                <c:pt idx="154">
                  <c:v>36388</c:v>
                </c:pt>
                <c:pt idx="155">
                  <c:v>36480</c:v>
                </c:pt>
                <c:pt idx="156">
                  <c:v>36544</c:v>
                </c:pt>
                <c:pt idx="157">
                  <c:v>36600</c:v>
                </c:pt>
                <c:pt idx="158">
                  <c:v>36734</c:v>
                </c:pt>
                <c:pt idx="159">
                  <c:v>36844</c:v>
                </c:pt>
                <c:pt idx="160">
                  <c:v>36908</c:v>
                </c:pt>
                <c:pt idx="161">
                  <c:v>36949</c:v>
                </c:pt>
                <c:pt idx="162">
                  <c:v>36956</c:v>
                </c:pt>
                <c:pt idx="163">
                  <c:v>37026</c:v>
                </c:pt>
                <c:pt idx="164">
                  <c:v>37082</c:v>
                </c:pt>
                <c:pt idx="165">
                  <c:v>37151</c:v>
                </c:pt>
                <c:pt idx="166">
                  <c:v>37208</c:v>
                </c:pt>
                <c:pt idx="167">
                  <c:v>37453</c:v>
                </c:pt>
                <c:pt idx="168">
                  <c:v>37707.583333333336</c:v>
                </c:pt>
                <c:pt idx="169">
                  <c:v>37797.659722222219</c:v>
                </c:pt>
                <c:pt idx="170">
                  <c:v>37845.503472222219</c:v>
                </c:pt>
                <c:pt idx="171">
                  <c:v>37943.510416666664</c:v>
                </c:pt>
                <c:pt idx="172">
                  <c:v>38034.731944444444</c:v>
                </c:pt>
                <c:pt idx="173">
                  <c:v>38120.625</c:v>
                </c:pt>
                <c:pt idx="174">
                  <c:v>38307.607638888891</c:v>
                </c:pt>
                <c:pt idx="175">
                  <c:v>38399.561111111114</c:v>
                </c:pt>
                <c:pt idx="176">
                  <c:v>38490.572222222225</c:v>
                </c:pt>
                <c:pt idx="177">
                  <c:v>38582.679166666669</c:v>
                </c:pt>
                <c:pt idx="178">
                  <c:v>38652.000694444447</c:v>
                </c:pt>
                <c:pt idx="179">
                  <c:v>38671.586111111108</c:v>
                </c:pt>
                <c:pt idx="180">
                  <c:v>38717.645833333336</c:v>
                </c:pt>
                <c:pt idx="181">
                  <c:v>38736.62777777778</c:v>
                </c:pt>
                <c:pt idx="182">
                  <c:v>38747.667361111111</c:v>
                </c:pt>
                <c:pt idx="183">
                  <c:v>38762.601388888892</c:v>
                </c:pt>
                <c:pt idx="184">
                  <c:v>38805.673611111109</c:v>
                </c:pt>
                <c:pt idx="185">
                  <c:v>38825.609722222223</c:v>
                </c:pt>
                <c:pt idx="186">
                  <c:v>38836.543055555558</c:v>
                </c:pt>
                <c:pt idx="187">
                  <c:v>38855.609027777777</c:v>
                </c:pt>
                <c:pt idx="188">
                  <c:v>38890.723611111112</c:v>
                </c:pt>
                <c:pt idx="189">
                  <c:v>38923.606249999997</c:v>
                </c:pt>
                <c:pt idx="190">
                  <c:v>38929.725694444445</c:v>
                </c:pt>
                <c:pt idx="191">
                  <c:v>38951.611111111109</c:v>
                </c:pt>
                <c:pt idx="192">
                  <c:v>38988.415277777778</c:v>
                </c:pt>
                <c:pt idx="193">
                  <c:v>39009.548611111109</c:v>
                </c:pt>
                <c:pt idx="194">
                  <c:v>39035.632638888892</c:v>
                </c:pt>
                <c:pt idx="195">
                  <c:v>39080.395833333336</c:v>
                </c:pt>
                <c:pt idx="196">
                  <c:v>39105.560416666667</c:v>
                </c:pt>
                <c:pt idx="197">
                  <c:v>39106.57916666667</c:v>
                </c:pt>
                <c:pt idx="198">
                  <c:v>39127.590277777781</c:v>
                </c:pt>
                <c:pt idx="199">
                  <c:v>39196.568055555559</c:v>
                </c:pt>
                <c:pt idx="200">
                  <c:v>39196.694444444445</c:v>
                </c:pt>
                <c:pt idx="201">
                  <c:v>39218.560416666667</c:v>
                </c:pt>
                <c:pt idx="202">
                  <c:v>39251.650694444441</c:v>
                </c:pt>
                <c:pt idx="203">
                  <c:v>39289.489583333336</c:v>
                </c:pt>
                <c:pt idx="204">
                  <c:v>39301.677777777775</c:v>
                </c:pt>
                <c:pt idx="205">
                  <c:v>39309.571527777778</c:v>
                </c:pt>
                <c:pt idx="206">
                  <c:v>39354.559027777781</c:v>
                </c:pt>
                <c:pt idx="207">
                  <c:v>39379.54583333333</c:v>
                </c:pt>
                <c:pt idx="208">
                  <c:v>39386.418055555558</c:v>
                </c:pt>
                <c:pt idx="209">
                  <c:v>39476.637499999997</c:v>
                </c:pt>
                <c:pt idx="210">
                  <c:v>39497.531944444447</c:v>
                </c:pt>
                <c:pt idx="211">
                  <c:v>39554.538194444445</c:v>
                </c:pt>
                <c:pt idx="212">
                  <c:v>39589.675694444442</c:v>
                </c:pt>
                <c:pt idx="213">
                  <c:v>39652.501388888886</c:v>
                </c:pt>
                <c:pt idx="214">
                  <c:v>39685.612500000003</c:v>
                </c:pt>
                <c:pt idx="215">
                  <c:v>39743</c:v>
                </c:pt>
                <c:pt idx="216">
                  <c:v>39765.461805555555</c:v>
                </c:pt>
                <c:pt idx="217">
                  <c:v>39835</c:v>
                </c:pt>
                <c:pt idx="218">
                  <c:v>39856.382638888892</c:v>
                </c:pt>
                <c:pt idx="219">
                  <c:v>39925.602083333331</c:v>
                </c:pt>
                <c:pt idx="220">
                  <c:v>39947.392361111109</c:v>
                </c:pt>
                <c:pt idx="221">
                  <c:v>40023.56527777778</c:v>
                </c:pt>
                <c:pt idx="222">
                  <c:v>40038.381944444445</c:v>
                </c:pt>
                <c:pt idx="223">
                  <c:v>40107.580555555556</c:v>
                </c:pt>
                <c:pt idx="224">
                  <c:v>40129.368055555555</c:v>
                </c:pt>
                <c:pt idx="225">
                  <c:v>40212.581250000003</c:v>
                </c:pt>
                <c:pt idx="226">
                  <c:v>40227.427083333336</c:v>
                </c:pt>
                <c:pt idx="227">
                  <c:v>40294.57916666667</c:v>
                </c:pt>
                <c:pt idx="228">
                  <c:v>40325.414583333331</c:v>
                </c:pt>
                <c:pt idx="229">
                  <c:v>40380.6875</c:v>
                </c:pt>
                <c:pt idx="230">
                  <c:v>40416.399305555555</c:v>
                </c:pt>
                <c:pt idx="231">
                  <c:v>40491.65902777778</c:v>
                </c:pt>
                <c:pt idx="232">
                  <c:v>40500.42083333333</c:v>
                </c:pt>
                <c:pt idx="233">
                  <c:v>40584.423611111109</c:v>
                </c:pt>
                <c:pt idx="234">
                  <c:v>40675.388888888891</c:v>
                </c:pt>
                <c:pt idx="235">
                  <c:v>40773.4</c:v>
                </c:pt>
                <c:pt idx="236">
                  <c:v>40896.648611111108</c:v>
                </c:pt>
                <c:pt idx="237">
                  <c:v>40997.625</c:v>
                </c:pt>
                <c:pt idx="238">
                  <c:v>41074.579861111109</c:v>
                </c:pt>
                <c:pt idx="239">
                  <c:v>41177.621527777781</c:v>
                </c:pt>
                <c:pt idx="240">
                  <c:v>41248.677083333336</c:v>
                </c:pt>
                <c:pt idx="241">
                  <c:v>41353.597222222219</c:v>
                </c:pt>
                <c:pt idx="242">
                  <c:v>41353.614583333336</c:v>
                </c:pt>
                <c:pt idx="243">
                  <c:v>41429.340277777781</c:v>
                </c:pt>
                <c:pt idx="244">
                  <c:v>41521.368055555555</c:v>
                </c:pt>
                <c:pt idx="245">
                  <c:v>41612.385416666664</c:v>
                </c:pt>
                <c:pt idx="246">
                  <c:v>41703.388888888891</c:v>
                </c:pt>
                <c:pt idx="247">
                  <c:v>41794.399305555555</c:v>
                </c:pt>
                <c:pt idx="248">
                  <c:v>41885.416666666664</c:v>
                </c:pt>
                <c:pt idx="249">
                  <c:v>41927.547222222223</c:v>
                </c:pt>
                <c:pt idx="250">
                  <c:v>41949.447916666664</c:v>
                </c:pt>
                <c:pt idx="251">
                  <c:v>41977.368055555555</c:v>
                </c:pt>
                <c:pt idx="252">
                  <c:v>41984.503472222219</c:v>
                </c:pt>
                <c:pt idx="253">
                  <c:v>42011.5</c:v>
                </c:pt>
                <c:pt idx="254">
                  <c:v>42067.399305555555</c:v>
                </c:pt>
                <c:pt idx="255">
                  <c:v>42158.340277777781</c:v>
                </c:pt>
                <c:pt idx="256">
                  <c:v>42249.368055555555</c:v>
                </c:pt>
                <c:pt idx="257">
                  <c:v>42339.378472222219</c:v>
                </c:pt>
                <c:pt idx="258">
                  <c:v>42431.434027777781</c:v>
                </c:pt>
                <c:pt idx="259">
                  <c:v>42523.347222222219</c:v>
                </c:pt>
                <c:pt idx="260">
                  <c:v>42614.34652777778</c:v>
                </c:pt>
                <c:pt idx="261">
                  <c:v>42705.388194444444</c:v>
                </c:pt>
                <c:pt idx="262">
                  <c:v>42795.359722222223</c:v>
                </c:pt>
                <c:pt idx="263">
                  <c:v>42887.521527777775</c:v>
                </c:pt>
                <c:pt idx="264">
                  <c:v>42983.397222222222</c:v>
                </c:pt>
                <c:pt idx="265">
                  <c:v>43074.370833333334</c:v>
                </c:pt>
                <c:pt idx="266">
                  <c:v>43166.390972222223</c:v>
                </c:pt>
                <c:pt idx="267">
                  <c:v>43256.347222222219</c:v>
                </c:pt>
                <c:pt idx="268">
                  <c:v>43348.381249999999</c:v>
                </c:pt>
                <c:pt idx="269">
                  <c:v>43438.418749999997</c:v>
                </c:pt>
                <c:pt idx="270">
                  <c:v>43530.353472222225</c:v>
                </c:pt>
                <c:pt idx="271">
                  <c:v>43621.368055555555</c:v>
                </c:pt>
                <c:pt idx="272">
                  <c:v>43713.35833333333</c:v>
                </c:pt>
              </c:numCache>
            </c:numRef>
          </c:xVal>
          <c:yVal>
            <c:numRef>
              <c:f>'All springs'!$E$2:$E$274</c:f>
              <c:numCache>
                <c:formatCode>General</c:formatCode>
                <c:ptCount val="273"/>
                <c:pt idx="5">
                  <c:v>7.0000000000000007E-2</c:v>
                </c:pt>
                <c:pt idx="94">
                  <c:v>1.84</c:v>
                </c:pt>
                <c:pt idx="109">
                  <c:v>1.575</c:v>
                </c:pt>
                <c:pt idx="110">
                  <c:v>1.53</c:v>
                </c:pt>
                <c:pt idx="114">
                  <c:v>1.57</c:v>
                </c:pt>
                <c:pt idx="118">
                  <c:v>1.45</c:v>
                </c:pt>
                <c:pt idx="119">
                  <c:v>1.47</c:v>
                </c:pt>
                <c:pt idx="120">
                  <c:v>1.8</c:v>
                </c:pt>
                <c:pt idx="121">
                  <c:v>1.55</c:v>
                </c:pt>
                <c:pt idx="122">
                  <c:v>1.49</c:v>
                </c:pt>
                <c:pt idx="124">
                  <c:v>1.81</c:v>
                </c:pt>
                <c:pt idx="125">
                  <c:v>1.57</c:v>
                </c:pt>
                <c:pt idx="126">
                  <c:v>1.46</c:v>
                </c:pt>
                <c:pt idx="127">
                  <c:v>1.42</c:v>
                </c:pt>
                <c:pt idx="128">
                  <c:v>1.49</c:v>
                </c:pt>
                <c:pt idx="132">
                  <c:v>1.55</c:v>
                </c:pt>
                <c:pt idx="134">
                  <c:v>1.46</c:v>
                </c:pt>
                <c:pt idx="135">
                  <c:v>1.55</c:v>
                </c:pt>
                <c:pt idx="136">
                  <c:v>1.62</c:v>
                </c:pt>
                <c:pt idx="138">
                  <c:v>1.57</c:v>
                </c:pt>
                <c:pt idx="140">
                  <c:v>1.58</c:v>
                </c:pt>
                <c:pt idx="141">
                  <c:v>1.51</c:v>
                </c:pt>
                <c:pt idx="142">
                  <c:v>1.446</c:v>
                </c:pt>
                <c:pt idx="144">
                  <c:v>1.347</c:v>
                </c:pt>
                <c:pt idx="145">
                  <c:v>1.413</c:v>
                </c:pt>
                <c:pt idx="146">
                  <c:v>1.222</c:v>
                </c:pt>
                <c:pt idx="148">
                  <c:v>1.581</c:v>
                </c:pt>
                <c:pt idx="149">
                  <c:v>1.5609999999999999</c:v>
                </c:pt>
                <c:pt idx="150">
                  <c:v>1.536</c:v>
                </c:pt>
                <c:pt idx="151">
                  <c:v>1.4610000000000001</c:v>
                </c:pt>
                <c:pt idx="153">
                  <c:v>1.3819999999999999</c:v>
                </c:pt>
                <c:pt idx="155">
                  <c:v>1.4430000000000001</c:v>
                </c:pt>
                <c:pt idx="156">
                  <c:v>1.4930000000000001</c:v>
                </c:pt>
                <c:pt idx="157">
                  <c:v>1.51</c:v>
                </c:pt>
                <c:pt idx="159">
                  <c:v>1.39</c:v>
                </c:pt>
                <c:pt idx="162">
                  <c:v>1.2929999999999999</c:v>
                </c:pt>
                <c:pt idx="164">
                  <c:v>1.151</c:v>
                </c:pt>
                <c:pt idx="165">
                  <c:v>1.218</c:v>
                </c:pt>
                <c:pt idx="166">
                  <c:v>1.306</c:v>
                </c:pt>
                <c:pt idx="167">
                  <c:v>1.1919999999999999</c:v>
                </c:pt>
                <c:pt idx="168">
                  <c:v>1.5</c:v>
                </c:pt>
                <c:pt idx="169">
                  <c:v>1.5</c:v>
                </c:pt>
                <c:pt idx="170">
                  <c:v>1.6</c:v>
                </c:pt>
                <c:pt idx="171">
                  <c:v>1.58</c:v>
                </c:pt>
                <c:pt idx="172">
                  <c:v>1.6</c:v>
                </c:pt>
                <c:pt idx="173">
                  <c:v>1.4444999999999999</c:v>
                </c:pt>
                <c:pt idx="174">
                  <c:v>1.56</c:v>
                </c:pt>
                <c:pt idx="175">
                  <c:v>1.57</c:v>
                </c:pt>
                <c:pt idx="176">
                  <c:v>1.68</c:v>
                </c:pt>
                <c:pt idx="177">
                  <c:v>1.4</c:v>
                </c:pt>
                <c:pt idx="178">
                  <c:v>1.4</c:v>
                </c:pt>
                <c:pt idx="179">
                  <c:v>1.27</c:v>
                </c:pt>
                <c:pt idx="180">
                  <c:v>1.34</c:v>
                </c:pt>
                <c:pt idx="181">
                  <c:v>1.6</c:v>
                </c:pt>
                <c:pt idx="182">
                  <c:v>1.4</c:v>
                </c:pt>
                <c:pt idx="183">
                  <c:v>1.54</c:v>
                </c:pt>
                <c:pt idx="184">
                  <c:v>1.4</c:v>
                </c:pt>
                <c:pt idx="185">
                  <c:v>1.3</c:v>
                </c:pt>
                <c:pt idx="186">
                  <c:v>1.1499999999999999</c:v>
                </c:pt>
                <c:pt idx="187">
                  <c:v>1.05</c:v>
                </c:pt>
                <c:pt idx="188">
                  <c:v>0.76</c:v>
                </c:pt>
                <c:pt idx="189">
                  <c:v>1.3</c:v>
                </c:pt>
                <c:pt idx="190">
                  <c:v>1.3</c:v>
                </c:pt>
                <c:pt idx="191">
                  <c:v>1.36</c:v>
                </c:pt>
                <c:pt idx="193">
                  <c:v>1.6</c:v>
                </c:pt>
                <c:pt idx="194">
                  <c:v>1.3</c:v>
                </c:pt>
                <c:pt idx="196">
                  <c:v>0.79</c:v>
                </c:pt>
                <c:pt idx="197">
                  <c:v>1.3</c:v>
                </c:pt>
                <c:pt idx="198">
                  <c:v>1.47</c:v>
                </c:pt>
                <c:pt idx="199">
                  <c:v>1.3</c:v>
                </c:pt>
                <c:pt idx="200">
                  <c:v>1.07</c:v>
                </c:pt>
                <c:pt idx="201">
                  <c:v>1.18</c:v>
                </c:pt>
                <c:pt idx="202">
                  <c:v>0.86899999999999999</c:v>
                </c:pt>
                <c:pt idx="203">
                  <c:v>1.1000000000000001</c:v>
                </c:pt>
                <c:pt idx="204">
                  <c:v>1.2</c:v>
                </c:pt>
                <c:pt idx="205">
                  <c:v>0.67</c:v>
                </c:pt>
                <c:pt idx="207">
                  <c:v>1.4</c:v>
                </c:pt>
                <c:pt idx="208">
                  <c:v>1.25</c:v>
                </c:pt>
                <c:pt idx="209">
                  <c:v>1.3</c:v>
                </c:pt>
                <c:pt idx="210">
                  <c:v>1.1599999999999999</c:v>
                </c:pt>
                <c:pt idx="211">
                  <c:v>1.2</c:v>
                </c:pt>
                <c:pt idx="212">
                  <c:v>1.34</c:v>
                </c:pt>
                <c:pt idx="213">
                  <c:v>1.1000000000000001</c:v>
                </c:pt>
                <c:pt idx="214">
                  <c:v>1.3</c:v>
                </c:pt>
                <c:pt idx="215">
                  <c:v>1.6</c:v>
                </c:pt>
                <c:pt idx="216">
                  <c:v>1.55</c:v>
                </c:pt>
                <c:pt idx="217">
                  <c:v>1.3</c:v>
                </c:pt>
                <c:pt idx="218">
                  <c:v>1.44</c:v>
                </c:pt>
                <c:pt idx="219">
                  <c:v>1.3999999761581401</c:v>
                </c:pt>
                <c:pt idx="220">
                  <c:v>1.37</c:v>
                </c:pt>
                <c:pt idx="221">
                  <c:v>1.5</c:v>
                </c:pt>
                <c:pt idx="222">
                  <c:v>2.5</c:v>
                </c:pt>
                <c:pt idx="223">
                  <c:v>1.3999999761581401</c:v>
                </c:pt>
                <c:pt idx="224">
                  <c:v>1.47</c:v>
                </c:pt>
                <c:pt idx="225">
                  <c:v>1.4</c:v>
                </c:pt>
                <c:pt idx="226">
                  <c:v>1.31</c:v>
                </c:pt>
                <c:pt idx="227">
                  <c:v>1.4</c:v>
                </c:pt>
                <c:pt idx="228">
                  <c:v>1.4700000286102299</c:v>
                </c:pt>
                <c:pt idx="229">
                  <c:v>1.5</c:v>
                </c:pt>
                <c:pt idx="230">
                  <c:v>1.5</c:v>
                </c:pt>
                <c:pt idx="231">
                  <c:v>1.5</c:v>
                </c:pt>
                <c:pt idx="232">
                  <c:v>1.51</c:v>
                </c:pt>
                <c:pt idx="233">
                  <c:v>1.35</c:v>
                </c:pt>
                <c:pt idx="234">
                  <c:v>1.21</c:v>
                </c:pt>
                <c:pt idx="235">
                  <c:v>1.34</c:v>
                </c:pt>
                <c:pt idx="236">
                  <c:v>1.3016000000000001</c:v>
                </c:pt>
                <c:pt idx="237">
                  <c:v>1.3117000000000001</c:v>
                </c:pt>
                <c:pt idx="238">
                  <c:v>1.2161</c:v>
                </c:pt>
                <c:pt idx="239">
                  <c:v>1.1547000000000001</c:v>
                </c:pt>
                <c:pt idx="240">
                  <c:v>1.2722</c:v>
                </c:pt>
                <c:pt idx="241">
                  <c:v>1.2012</c:v>
                </c:pt>
                <c:pt idx="242">
                  <c:v>1.2443</c:v>
                </c:pt>
                <c:pt idx="243">
                  <c:v>1.2622</c:v>
                </c:pt>
                <c:pt idx="244">
                  <c:v>1.3252999999999999</c:v>
                </c:pt>
                <c:pt idx="245">
                  <c:v>1.3706</c:v>
                </c:pt>
                <c:pt idx="246">
                  <c:v>1.3069999999999999</c:v>
                </c:pt>
                <c:pt idx="247">
                  <c:v>1.2702</c:v>
                </c:pt>
                <c:pt idx="248">
                  <c:v>1.34</c:v>
                </c:pt>
                <c:pt idx="249">
                  <c:v>1.3735999999999999</c:v>
                </c:pt>
                <c:pt idx="250">
                  <c:v>1.4224000000000001</c:v>
                </c:pt>
                <c:pt idx="251">
                  <c:v>1.2739</c:v>
                </c:pt>
                <c:pt idx="252">
                  <c:v>1.3976</c:v>
                </c:pt>
                <c:pt idx="253">
                  <c:v>1.3708</c:v>
                </c:pt>
                <c:pt idx="254">
                  <c:v>1.2905</c:v>
                </c:pt>
                <c:pt idx="255">
                  <c:v>1.3306</c:v>
                </c:pt>
                <c:pt idx="256">
                  <c:v>1.2549999999999999</c:v>
                </c:pt>
                <c:pt idx="257">
                  <c:v>1.3003</c:v>
                </c:pt>
                <c:pt idx="258">
                  <c:v>1.2371000000000001</c:v>
                </c:pt>
                <c:pt idx="259">
                  <c:v>1.2887</c:v>
                </c:pt>
                <c:pt idx="260">
                  <c:v>1.1928000000000001</c:v>
                </c:pt>
                <c:pt idx="261">
                  <c:v>1.2735000000000001</c:v>
                </c:pt>
                <c:pt idx="262">
                  <c:v>1.2337</c:v>
                </c:pt>
                <c:pt idx="263">
                  <c:v>1.1665000000000001</c:v>
                </c:pt>
                <c:pt idx="264">
                  <c:v>1.1541999999999999</c:v>
                </c:pt>
                <c:pt idx="265">
                  <c:v>1.4254</c:v>
                </c:pt>
                <c:pt idx="266">
                  <c:v>1.2777000000000001</c:v>
                </c:pt>
                <c:pt idx="267">
                  <c:v>1.3343</c:v>
                </c:pt>
                <c:pt idx="268">
                  <c:v>1.2670999999999999</c:v>
                </c:pt>
                <c:pt idx="269">
                  <c:v>1.4372</c:v>
                </c:pt>
                <c:pt idx="270">
                  <c:v>1.2535000000000001</c:v>
                </c:pt>
                <c:pt idx="271">
                  <c:v>1.248</c:v>
                </c:pt>
                <c:pt idx="272">
                  <c:v>1.2025999999999999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4CF-4D6B-89F5-333134848FAD}"/>
            </c:ext>
          </c:extLst>
        </c:ser>
        <c:ser>
          <c:idx val="2"/>
          <c:order val="2"/>
          <c:tx>
            <c:strRef>
              <c:f>'All springs'!$H$1</c:f>
              <c:strCache>
                <c:ptCount val="1"/>
                <c:pt idx="0">
                  <c:v>Blue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2225">
                <a:solidFill>
                  <a:srgbClr val="00B0F0"/>
                </a:solidFill>
                <a:prstDash val="sysDash"/>
              </a:ln>
            </c:spPr>
            <c:trendlineType val="power"/>
            <c:dispRSqr val="0"/>
            <c:dispEq val="0"/>
          </c:trendline>
          <c:xVal>
            <c:numRef>
              <c:f>'All springs'!$G$2:$G$423</c:f>
              <c:numCache>
                <c:formatCode>[$-409]d\-mmm\-yyyy;@</c:formatCode>
                <c:ptCount val="422"/>
                <c:pt idx="0">
                  <c:v>11755</c:v>
                </c:pt>
                <c:pt idx="1">
                  <c:v>12093</c:v>
                </c:pt>
                <c:pt idx="2">
                  <c:v>16991</c:v>
                </c:pt>
                <c:pt idx="3">
                  <c:v>17236</c:v>
                </c:pt>
                <c:pt idx="4">
                  <c:v>17272</c:v>
                </c:pt>
                <c:pt idx="5">
                  <c:v>17306</c:v>
                </c:pt>
                <c:pt idx="6">
                  <c:v>17342</c:v>
                </c:pt>
                <c:pt idx="7">
                  <c:v>17378</c:v>
                </c:pt>
                <c:pt idx="8">
                  <c:v>17418</c:v>
                </c:pt>
                <c:pt idx="9">
                  <c:v>17486</c:v>
                </c:pt>
                <c:pt idx="10">
                  <c:v>17559</c:v>
                </c:pt>
                <c:pt idx="11">
                  <c:v>17630</c:v>
                </c:pt>
                <c:pt idx="12">
                  <c:v>17694</c:v>
                </c:pt>
                <c:pt idx="13">
                  <c:v>17729</c:v>
                </c:pt>
                <c:pt idx="14">
                  <c:v>17769</c:v>
                </c:pt>
                <c:pt idx="15">
                  <c:v>17807</c:v>
                </c:pt>
                <c:pt idx="16">
                  <c:v>18317</c:v>
                </c:pt>
                <c:pt idx="17">
                  <c:v>18442</c:v>
                </c:pt>
                <c:pt idx="18">
                  <c:v>20572</c:v>
                </c:pt>
                <c:pt idx="19">
                  <c:v>20612</c:v>
                </c:pt>
                <c:pt idx="20">
                  <c:v>20656</c:v>
                </c:pt>
                <c:pt idx="21">
                  <c:v>20698</c:v>
                </c:pt>
                <c:pt idx="22">
                  <c:v>20739</c:v>
                </c:pt>
                <c:pt idx="23">
                  <c:v>20788</c:v>
                </c:pt>
                <c:pt idx="24">
                  <c:v>20830</c:v>
                </c:pt>
                <c:pt idx="25">
                  <c:v>20869</c:v>
                </c:pt>
                <c:pt idx="26">
                  <c:v>20914</c:v>
                </c:pt>
                <c:pt idx="27">
                  <c:v>20953</c:v>
                </c:pt>
                <c:pt idx="28">
                  <c:v>20995</c:v>
                </c:pt>
                <c:pt idx="29">
                  <c:v>21039</c:v>
                </c:pt>
                <c:pt idx="30">
                  <c:v>21080</c:v>
                </c:pt>
                <c:pt idx="31">
                  <c:v>21122</c:v>
                </c:pt>
                <c:pt idx="32">
                  <c:v>21166</c:v>
                </c:pt>
                <c:pt idx="33">
                  <c:v>21207</c:v>
                </c:pt>
                <c:pt idx="34">
                  <c:v>21263</c:v>
                </c:pt>
                <c:pt idx="35">
                  <c:v>21319</c:v>
                </c:pt>
                <c:pt idx="36">
                  <c:v>21375</c:v>
                </c:pt>
                <c:pt idx="37">
                  <c:v>21432</c:v>
                </c:pt>
                <c:pt idx="38">
                  <c:v>21486</c:v>
                </c:pt>
                <c:pt idx="39">
                  <c:v>21535</c:v>
                </c:pt>
                <c:pt idx="40">
                  <c:v>21591</c:v>
                </c:pt>
                <c:pt idx="41">
                  <c:v>21649</c:v>
                </c:pt>
                <c:pt idx="42">
                  <c:v>21705</c:v>
                </c:pt>
                <c:pt idx="43">
                  <c:v>21759</c:v>
                </c:pt>
                <c:pt idx="44">
                  <c:v>21815</c:v>
                </c:pt>
                <c:pt idx="45">
                  <c:v>21871</c:v>
                </c:pt>
                <c:pt idx="46">
                  <c:v>21928</c:v>
                </c:pt>
                <c:pt idx="47">
                  <c:v>21977</c:v>
                </c:pt>
                <c:pt idx="48">
                  <c:v>22109</c:v>
                </c:pt>
                <c:pt idx="49">
                  <c:v>22166</c:v>
                </c:pt>
                <c:pt idx="50">
                  <c:v>22221</c:v>
                </c:pt>
                <c:pt idx="51">
                  <c:v>22269</c:v>
                </c:pt>
                <c:pt idx="52">
                  <c:v>22325</c:v>
                </c:pt>
                <c:pt idx="53">
                  <c:v>22381</c:v>
                </c:pt>
                <c:pt idx="54">
                  <c:v>22430</c:v>
                </c:pt>
                <c:pt idx="55">
                  <c:v>22488</c:v>
                </c:pt>
                <c:pt idx="56">
                  <c:v>22599</c:v>
                </c:pt>
                <c:pt idx="57">
                  <c:v>22648</c:v>
                </c:pt>
                <c:pt idx="58">
                  <c:v>22703</c:v>
                </c:pt>
                <c:pt idx="59">
                  <c:v>22759</c:v>
                </c:pt>
                <c:pt idx="60">
                  <c:v>22815</c:v>
                </c:pt>
                <c:pt idx="61">
                  <c:v>22879</c:v>
                </c:pt>
                <c:pt idx="62">
                  <c:v>22930</c:v>
                </c:pt>
                <c:pt idx="63">
                  <c:v>22979</c:v>
                </c:pt>
                <c:pt idx="64">
                  <c:v>23036</c:v>
                </c:pt>
                <c:pt idx="65">
                  <c:v>23084</c:v>
                </c:pt>
                <c:pt idx="66">
                  <c:v>23140</c:v>
                </c:pt>
                <c:pt idx="67">
                  <c:v>23181</c:v>
                </c:pt>
                <c:pt idx="68">
                  <c:v>23266</c:v>
                </c:pt>
                <c:pt idx="69">
                  <c:v>23307</c:v>
                </c:pt>
                <c:pt idx="70">
                  <c:v>23355</c:v>
                </c:pt>
                <c:pt idx="71">
                  <c:v>23411</c:v>
                </c:pt>
                <c:pt idx="72">
                  <c:v>23463</c:v>
                </c:pt>
                <c:pt idx="73">
                  <c:v>23518</c:v>
                </c:pt>
                <c:pt idx="74">
                  <c:v>23572</c:v>
                </c:pt>
                <c:pt idx="75">
                  <c:v>23635</c:v>
                </c:pt>
                <c:pt idx="76">
                  <c:v>23670</c:v>
                </c:pt>
                <c:pt idx="77">
                  <c:v>23678</c:v>
                </c:pt>
                <c:pt idx="78">
                  <c:v>23718</c:v>
                </c:pt>
                <c:pt idx="79">
                  <c:v>23760</c:v>
                </c:pt>
                <c:pt idx="80">
                  <c:v>23785</c:v>
                </c:pt>
                <c:pt idx="81">
                  <c:v>23817</c:v>
                </c:pt>
                <c:pt idx="82">
                  <c:v>23852</c:v>
                </c:pt>
                <c:pt idx="83">
                  <c:v>23902</c:v>
                </c:pt>
                <c:pt idx="84">
                  <c:v>23958</c:v>
                </c:pt>
                <c:pt idx="85">
                  <c:v>23986</c:v>
                </c:pt>
                <c:pt idx="86">
                  <c:v>24035</c:v>
                </c:pt>
                <c:pt idx="87">
                  <c:v>24077</c:v>
                </c:pt>
                <c:pt idx="88">
                  <c:v>24125</c:v>
                </c:pt>
                <c:pt idx="89">
                  <c:v>24174</c:v>
                </c:pt>
                <c:pt idx="90">
                  <c:v>24216</c:v>
                </c:pt>
                <c:pt idx="91">
                  <c:v>24253</c:v>
                </c:pt>
                <c:pt idx="92">
                  <c:v>24301</c:v>
                </c:pt>
                <c:pt idx="93">
                  <c:v>24358</c:v>
                </c:pt>
                <c:pt idx="94">
                  <c:v>24400</c:v>
                </c:pt>
                <c:pt idx="95">
                  <c:v>24440</c:v>
                </c:pt>
                <c:pt idx="96">
                  <c:v>24482</c:v>
                </c:pt>
                <c:pt idx="97">
                  <c:v>24538</c:v>
                </c:pt>
                <c:pt idx="98">
                  <c:v>24574</c:v>
                </c:pt>
                <c:pt idx="99">
                  <c:v>24601</c:v>
                </c:pt>
                <c:pt idx="100">
                  <c:v>24650</c:v>
                </c:pt>
                <c:pt idx="101">
                  <c:v>24651</c:v>
                </c:pt>
                <c:pt idx="102">
                  <c:v>24706</c:v>
                </c:pt>
                <c:pt idx="103">
                  <c:v>24746</c:v>
                </c:pt>
                <c:pt idx="104">
                  <c:v>24791</c:v>
                </c:pt>
                <c:pt idx="105">
                  <c:v>24841</c:v>
                </c:pt>
                <c:pt idx="106">
                  <c:v>24888</c:v>
                </c:pt>
                <c:pt idx="107">
                  <c:v>24938</c:v>
                </c:pt>
                <c:pt idx="108">
                  <c:v>24959</c:v>
                </c:pt>
                <c:pt idx="109">
                  <c:v>25015</c:v>
                </c:pt>
                <c:pt idx="110">
                  <c:v>25071</c:v>
                </c:pt>
                <c:pt idx="111">
                  <c:v>25114</c:v>
                </c:pt>
                <c:pt idx="112">
                  <c:v>25156</c:v>
                </c:pt>
                <c:pt idx="113">
                  <c:v>25210</c:v>
                </c:pt>
                <c:pt idx="114">
                  <c:v>25245</c:v>
                </c:pt>
                <c:pt idx="115">
                  <c:v>25288</c:v>
                </c:pt>
                <c:pt idx="116">
                  <c:v>25323</c:v>
                </c:pt>
                <c:pt idx="117">
                  <c:v>25378</c:v>
                </c:pt>
                <c:pt idx="118">
                  <c:v>25462</c:v>
                </c:pt>
                <c:pt idx="119">
                  <c:v>25476</c:v>
                </c:pt>
                <c:pt idx="120">
                  <c:v>25532</c:v>
                </c:pt>
                <c:pt idx="121">
                  <c:v>25581</c:v>
                </c:pt>
                <c:pt idx="122">
                  <c:v>25630</c:v>
                </c:pt>
                <c:pt idx="123">
                  <c:v>25711</c:v>
                </c:pt>
                <c:pt idx="124">
                  <c:v>25756</c:v>
                </c:pt>
                <c:pt idx="125">
                  <c:v>25826</c:v>
                </c:pt>
                <c:pt idx="126">
                  <c:v>25840</c:v>
                </c:pt>
                <c:pt idx="127">
                  <c:v>25875</c:v>
                </c:pt>
                <c:pt idx="128">
                  <c:v>25919</c:v>
                </c:pt>
                <c:pt idx="129">
                  <c:v>25968</c:v>
                </c:pt>
                <c:pt idx="130">
                  <c:v>26031</c:v>
                </c:pt>
                <c:pt idx="131">
                  <c:v>26032</c:v>
                </c:pt>
                <c:pt idx="132">
                  <c:v>26049</c:v>
                </c:pt>
                <c:pt idx="133">
                  <c:v>26122</c:v>
                </c:pt>
                <c:pt idx="134">
                  <c:v>26164</c:v>
                </c:pt>
                <c:pt idx="135">
                  <c:v>26192</c:v>
                </c:pt>
                <c:pt idx="136">
                  <c:v>26226</c:v>
                </c:pt>
                <c:pt idx="137">
                  <c:v>26274</c:v>
                </c:pt>
                <c:pt idx="138">
                  <c:v>26318</c:v>
                </c:pt>
                <c:pt idx="139">
                  <c:v>26372</c:v>
                </c:pt>
                <c:pt idx="140">
                  <c:v>26421</c:v>
                </c:pt>
                <c:pt idx="141">
                  <c:v>26463</c:v>
                </c:pt>
                <c:pt idx="142">
                  <c:v>26519</c:v>
                </c:pt>
                <c:pt idx="143">
                  <c:v>26576</c:v>
                </c:pt>
                <c:pt idx="144">
                  <c:v>26619</c:v>
                </c:pt>
                <c:pt idx="145">
                  <c:v>26680</c:v>
                </c:pt>
                <c:pt idx="146">
                  <c:v>26737</c:v>
                </c:pt>
                <c:pt idx="147">
                  <c:v>26785</c:v>
                </c:pt>
                <c:pt idx="148">
                  <c:v>26828</c:v>
                </c:pt>
                <c:pt idx="149">
                  <c:v>26876</c:v>
                </c:pt>
                <c:pt idx="150">
                  <c:v>26926</c:v>
                </c:pt>
                <c:pt idx="151">
                  <c:v>26981</c:v>
                </c:pt>
                <c:pt idx="152">
                  <c:v>27032</c:v>
                </c:pt>
                <c:pt idx="153">
                  <c:v>27080</c:v>
                </c:pt>
                <c:pt idx="154">
                  <c:v>27141</c:v>
                </c:pt>
                <c:pt idx="155">
                  <c:v>27143</c:v>
                </c:pt>
                <c:pt idx="156">
                  <c:v>27198</c:v>
                </c:pt>
                <c:pt idx="157">
                  <c:v>27260</c:v>
                </c:pt>
                <c:pt idx="158">
                  <c:v>27304</c:v>
                </c:pt>
                <c:pt idx="159">
                  <c:v>27357</c:v>
                </c:pt>
                <c:pt idx="160">
                  <c:v>27359</c:v>
                </c:pt>
                <c:pt idx="161">
                  <c:v>27415</c:v>
                </c:pt>
                <c:pt idx="162">
                  <c:v>27471</c:v>
                </c:pt>
                <c:pt idx="163">
                  <c:v>27528</c:v>
                </c:pt>
                <c:pt idx="164">
                  <c:v>27583</c:v>
                </c:pt>
                <c:pt idx="165">
                  <c:v>27646</c:v>
                </c:pt>
                <c:pt idx="166">
                  <c:v>27696</c:v>
                </c:pt>
                <c:pt idx="167">
                  <c:v>27745</c:v>
                </c:pt>
                <c:pt idx="168">
                  <c:v>27808</c:v>
                </c:pt>
                <c:pt idx="169">
                  <c:v>27863</c:v>
                </c:pt>
                <c:pt idx="170">
                  <c:v>27886</c:v>
                </c:pt>
                <c:pt idx="171">
                  <c:v>27936</c:v>
                </c:pt>
                <c:pt idx="172">
                  <c:v>27975</c:v>
                </c:pt>
                <c:pt idx="173">
                  <c:v>28038</c:v>
                </c:pt>
                <c:pt idx="174">
                  <c:v>28086</c:v>
                </c:pt>
                <c:pt idx="175">
                  <c:v>28150</c:v>
                </c:pt>
                <c:pt idx="176">
                  <c:v>28206</c:v>
                </c:pt>
                <c:pt idx="177">
                  <c:v>28269</c:v>
                </c:pt>
                <c:pt idx="178">
                  <c:v>28270</c:v>
                </c:pt>
                <c:pt idx="179">
                  <c:v>28326</c:v>
                </c:pt>
                <c:pt idx="180">
                  <c:v>28370</c:v>
                </c:pt>
                <c:pt idx="181">
                  <c:v>28431</c:v>
                </c:pt>
                <c:pt idx="182">
                  <c:v>28500</c:v>
                </c:pt>
                <c:pt idx="183">
                  <c:v>28549</c:v>
                </c:pt>
                <c:pt idx="184">
                  <c:v>28600</c:v>
                </c:pt>
                <c:pt idx="185">
                  <c:v>28640</c:v>
                </c:pt>
                <c:pt idx="186">
                  <c:v>28656</c:v>
                </c:pt>
                <c:pt idx="187">
                  <c:v>28767</c:v>
                </c:pt>
                <c:pt idx="188">
                  <c:v>28831</c:v>
                </c:pt>
                <c:pt idx="189">
                  <c:v>28879</c:v>
                </c:pt>
                <c:pt idx="190">
                  <c:v>28934</c:v>
                </c:pt>
                <c:pt idx="191">
                  <c:v>28990</c:v>
                </c:pt>
                <c:pt idx="192">
                  <c:v>29054</c:v>
                </c:pt>
                <c:pt idx="193">
                  <c:v>29109</c:v>
                </c:pt>
                <c:pt idx="194">
                  <c:v>29157</c:v>
                </c:pt>
                <c:pt idx="195">
                  <c:v>29217</c:v>
                </c:pt>
                <c:pt idx="196">
                  <c:v>29273</c:v>
                </c:pt>
                <c:pt idx="197">
                  <c:v>29332</c:v>
                </c:pt>
                <c:pt idx="198">
                  <c:v>29384</c:v>
                </c:pt>
                <c:pt idx="199">
                  <c:v>29438</c:v>
                </c:pt>
                <c:pt idx="200">
                  <c:v>29501</c:v>
                </c:pt>
                <c:pt idx="201">
                  <c:v>29726</c:v>
                </c:pt>
                <c:pt idx="202">
                  <c:v>29844</c:v>
                </c:pt>
                <c:pt idx="203">
                  <c:v>30074</c:v>
                </c:pt>
                <c:pt idx="204">
                  <c:v>30152</c:v>
                </c:pt>
                <c:pt idx="205">
                  <c:v>30251</c:v>
                </c:pt>
                <c:pt idx="206">
                  <c:v>30322</c:v>
                </c:pt>
                <c:pt idx="207">
                  <c:v>30439</c:v>
                </c:pt>
                <c:pt idx="208">
                  <c:v>30488</c:v>
                </c:pt>
                <c:pt idx="209">
                  <c:v>30553</c:v>
                </c:pt>
                <c:pt idx="210">
                  <c:v>30607</c:v>
                </c:pt>
                <c:pt idx="211">
                  <c:v>30750</c:v>
                </c:pt>
                <c:pt idx="212">
                  <c:v>30796</c:v>
                </c:pt>
                <c:pt idx="213">
                  <c:v>30845</c:v>
                </c:pt>
                <c:pt idx="214">
                  <c:v>30848</c:v>
                </c:pt>
                <c:pt idx="215">
                  <c:v>30854</c:v>
                </c:pt>
                <c:pt idx="216">
                  <c:v>30904</c:v>
                </c:pt>
                <c:pt idx="217">
                  <c:v>31028</c:v>
                </c:pt>
                <c:pt idx="218">
                  <c:v>31083</c:v>
                </c:pt>
                <c:pt idx="219">
                  <c:v>31091</c:v>
                </c:pt>
                <c:pt idx="220">
                  <c:v>31096</c:v>
                </c:pt>
                <c:pt idx="221">
                  <c:v>31153</c:v>
                </c:pt>
                <c:pt idx="222">
                  <c:v>31208</c:v>
                </c:pt>
                <c:pt idx="223">
                  <c:v>31317</c:v>
                </c:pt>
                <c:pt idx="224">
                  <c:v>31372</c:v>
                </c:pt>
                <c:pt idx="225">
                  <c:v>31428</c:v>
                </c:pt>
                <c:pt idx="226">
                  <c:v>31460</c:v>
                </c:pt>
                <c:pt idx="227">
                  <c:v>31552</c:v>
                </c:pt>
                <c:pt idx="228">
                  <c:v>31607</c:v>
                </c:pt>
                <c:pt idx="229">
                  <c:v>31657</c:v>
                </c:pt>
                <c:pt idx="230">
                  <c:v>31699</c:v>
                </c:pt>
                <c:pt idx="231">
                  <c:v>31714</c:v>
                </c:pt>
                <c:pt idx="232">
                  <c:v>31768</c:v>
                </c:pt>
                <c:pt idx="233">
                  <c:v>31826</c:v>
                </c:pt>
                <c:pt idx="234">
                  <c:v>31882</c:v>
                </c:pt>
                <c:pt idx="235">
                  <c:v>31890</c:v>
                </c:pt>
                <c:pt idx="236">
                  <c:v>31938</c:v>
                </c:pt>
                <c:pt idx="237">
                  <c:v>32000</c:v>
                </c:pt>
                <c:pt idx="238">
                  <c:v>32049</c:v>
                </c:pt>
                <c:pt idx="239">
                  <c:v>32105</c:v>
                </c:pt>
                <c:pt idx="240">
                  <c:v>32161</c:v>
                </c:pt>
                <c:pt idx="241">
                  <c:v>32224</c:v>
                </c:pt>
                <c:pt idx="242">
                  <c:v>32272</c:v>
                </c:pt>
                <c:pt idx="243">
                  <c:v>32329</c:v>
                </c:pt>
                <c:pt idx="244">
                  <c:v>32387</c:v>
                </c:pt>
                <c:pt idx="245">
                  <c:v>32444</c:v>
                </c:pt>
                <c:pt idx="246">
                  <c:v>32492</c:v>
                </c:pt>
                <c:pt idx="247">
                  <c:v>32561</c:v>
                </c:pt>
                <c:pt idx="248">
                  <c:v>32618</c:v>
                </c:pt>
                <c:pt idx="249">
                  <c:v>32666</c:v>
                </c:pt>
                <c:pt idx="250">
                  <c:v>32722</c:v>
                </c:pt>
                <c:pt idx="251">
                  <c:v>32787</c:v>
                </c:pt>
                <c:pt idx="252">
                  <c:v>32826</c:v>
                </c:pt>
                <c:pt idx="253">
                  <c:v>32884</c:v>
                </c:pt>
                <c:pt idx="254">
                  <c:v>32896</c:v>
                </c:pt>
                <c:pt idx="255">
                  <c:v>32944</c:v>
                </c:pt>
                <c:pt idx="256">
                  <c:v>32997</c:v>
                </c:pt>
                <c:pt idx="257">
                  <c:v>33063</c:v>
                </c:pt>
                <c:pt idx="258">
                  <c:v>33085</c:v>
                </c:pt>
                <c:pt idx="259">
                  <c:v>33113</c:v>
                </c:pt>
                <c:pt idx="260">
                  <c:v>33162</c:v>
                </c:pt>
                <c:pt idx="261">
                  <c:v>33217</c:v>
                </c:pt>
                <c:pt idx="262">
                  <c:v>33260</c:v>
                </c:pt>
                <c:pt idx="263">
                  <c:v>33280</c:v>
                </c:pt>
                <c:pt idx="264">
                  <c:v>33336</c:v>
                </c:pt>
                <c:pt idx="265">
                  <c:v>33381</c:v>
                </c:pt>
                <c:pt idx="266">
                  <c:v>33459</c:v>
                </c:pt>
                <c:pt idx="267">
                  <c:v>33469</c:v>
                </c:pt>
                <c:pt idx="268">
                  <c:v>33520</c:v>
                </c:pt>
                <c:pt idx="269">
                  <c:v>33582</c:v>
                </c:pt>
                <c:pt idx="270">
                  <c:v>33627</c:v>
                </c:pt>
                <c:pt idx="271">
                  <c:v>33654</c:v>
                </c:pt>
                <c:pt idx="272">
                  <c:v>33680</c:v>
                </c:pt>
                <c:pt idx="273">
                  <c:v>33731</c:v>
                </c:pt>
                <c:pt idx="274">
                  <c:v>33787</c:v>
                </c:pt>
                <c:pt idx="275">
                  <c:v>33835</c:v>
                </c:pt>
                <c:pt idx="276">
                  <c:v>33843</c:v>
                </c:pt>
                <c:pt idx="277">
                  <c:v>33898</c:v>
                </c:pt>
                <c:pt idx="278">
                  <c:v>33952</c:v>
                </c:pt>
                <c:pt idx="279">
                  <c:v>34003</c:v>
                </c:pt>
                <c:pt idx="280">
                  <c:v>34008</c:v>
                </c:pt>
                <c:pt idx="281">
                  <c:v>34068</c:v>
                </c:pt>
                <c:pt idx="282">
                  <c:v>34122</c:v>
                </c:pt>
                <c:pt idx="283">
                  <c:v>34173</c:v>
                </c:pt>
                <c:pt idx="284">
                  <c:v>34184</c:v>
                </c:pt>
                <c:pt idx="285">
                  <c:v>34229</c:v>
                </c:pt>
                <c:pt idx="286">
                  <c:v>34296</c:v>
                </c:pt>
                <c:pt idx="287">
                  <c:v>34353</c:v>
                </c:pt>
                <c:pt idx="288">
                  <c:v>34382</c:v>
                </c:pt>
                <c:pt idx="289">
                  <c:v>34397</c:v>
                </c:pt>
                <c:pt idx="290">
                  <c:v>34460</c:v>
                </c:pt>
                <c:pt idx="291">
                  <c:v>34509</c:v>
                </c:pt>
                <c:pt idx="292">
                  <c:v>34563</c:v>
                </c:pt>
                <c:pt idx="293">
                  <c:v>34564</c:v>
                </c:pt>
                <c:pt idx="294">
                  <c:v>35187</c:v>
                </c:pt>
                <c:pt idx="295">
                  <c:v>35962</c:v>
                </c:pt>
                <c:pt idx="296">
                  <c:v>36014</c:v>
                </c:pt>
                <c:pt idx="297">
                  <c:v>36066</c:v>
                </c:pt>
                <c:pt idx="298">
                  <c:v>36133</c:v>
                </c:pt>
                <c:pt idx="299">
                  <c:v>36182</c:v>
                </c:pt>
                <c:pt idx="300">
                  <c:v>36237</c:v>
                </c:pt>
                <c:pt idx="301">
                  <c:v>36298</c:v>
                </c:pt>
                <c:pt idx="302">
                  <c:v>36404</c:v>
                </c:pt>
                <c:pt idx="303">
                  <c:v>36536</c:v>
                </c:pt>
                <c:pt idx="304">
                  <c:v>36634</c:v>
                </c:pt>
                <c:pt idx="305">
                  <c:v>36685</c:v>
                </c:pt>
                <c:pt idx="306">
                  <c:v>36950</c:v>
                </c:pt>
                <c:pt idx="307">
                  <c:v>37215</c:v>
                </c:pt>
                <c:pt idx="308">
                  <c:v>37453</c:v>
                </c:pt>
                <c:pt idx="309">
                  <c:v>37707.6875</c:v>
                </c:pt>
                <c:pt idx="310">
                  <c:v>37798.788888888892</c:v>
                </c:pt>
                <c:pt idx="311">
                  <c:v>37845.775000000001</c:v>
                </c:pt>
                <c:pt idx="312">
                  <c:v>37943.6875</c:v>
                </c:pt>
                <c:pt idx="313">
                  <c:v>38033.677083333336</c:v>
                </c:pt>
                <c:pt idx="314">
                  <c:v>38130.708333333336</c:v>
                </c:pt>
                <c:pt idx="315">
                  <c:v>38220.791666666664</c:v>
                </c:pt>
                <c:pt idx="316">
                  <c:v>38307.71875</c:v>
                </c:pt>
                <c:pt idx="317">
                  <c:v>38399.668749999997</c:v>
                </c:pt>
                <c:pt idx="318">
                  <c:v>38490.431944444441</c:v>
                </c:pt>
                <c:pt idx="319">
                  <c:v>38588.622916666667</c:v>
                </c:pt>
                <c:pt idx="320">
                  <c:v>38671.694444444445</c:v>
                </c:pt>
                <c:pt idx="321">
                  <c:v>38741.609722222223</c:v>
                </c:pt>
                <c:pt idx="322">
                  <c:v>38762.651388888888</c:v>
                </c:pt>
                <c:pt idx="323">
                  <c:v>38838.536111111112</c:v>
                </c:pt>
                <c:pt idx="324">
                  <c:v>38855.54583333333</c:v>
                </c:pt>
                <c:pt idx="325">
                  <c:v>38924.599305555559</c:v>
                </c:pt>
                <c:pt idx="326">
                  <c:v>38960.580555555556</c:v>
                </c:pt>
                <c:pt idx="327">
                  <c:v>39023.513888888891</c:v>
                </c:pt>
                <c:pt idx="328">
                  <c:v>39035.688888888886</c:v>
                </c:pt>
                <c:pt idx="329">
                  <c:v>39113.595138888886</c:v>
                </c:pt>
                <c:pt idx="330">
                  <c:v>39127.72152777778</c:v>
                </c:pt>
                <c:pt idx="331">
                  <c:v>39195.68472222222</c:v>
                </c:pt>
                <c:pt idx="332">
                  <c:v>39218.673611111109</c:v>
                </c:pt>
                <c:pt idx="333">
                  <c:v>39295.527083333334</c:v>
                </c:pt>
                <c:pt idx="334">
                  <c:v>39309.672222222223</c:v>
                </c:pt>
                <c:pt idx="335">
                  <c:v>39380.662499999999</c:v>
                </c:pt>
                <c:pt idx="336">
                  <c:v>39477.5625</c:v>
                </c:pt>
                <c:pt idx="337">
                  <c:v>39497.643055555556</c:v>
                </c:pt>
                <c:pt idx="338">
                  <c:v>39555.668749999997</c:v>
                </c:pt>
                <c:pt idx="339">
                  <c:v>39589.756944444445</c:v>
                </c:pt>
                <c:pt idx="340">
                  <c:v>39653.632638888892</c:v>
                </c:pt>
                <c:pt idx="341">
                  <c:v>39685.697222222225</c:v>
                </c:pt>
                <c:pt idx="342">
                  <c:v>39744</c:v>
                </c:pt>
                <c:pt idx="343">
                  <c:v>39765.602777777778</c:v>
                </c:pt>
                <c:pt idx="344">
                  <c:v>39847</c:v>
                </c:pt>
                <c:pt idx="345">
                  <c:v>39856.479166666664</c:v>
                </c:pt>
                <c:pt idx="346">
                  <c:v>39926.579861111109</c:v>
                </c:pt>
                <c:pt idx="347">
                  <c:v>39947.467361111114</c:v>
                </c:pt>
                <c:pt idx="348">
                  <c:v>40024.547222222223</c:v>
                </c:pt>
                <c:pt idx="349">
                  <c:v>40038.465277777781</c:v>
                </c:pt>
                <c:pt idx="350">
                  <c:v>40108.550000000003</c:v>
                </c:pt>
                <c:pt idx="351">
                  <c:v>40129.458333333336</c:v>
                </c:pt>
                <c:pt idx="352">
                  <c:v>40213.62777777778</c:v>
                </c:pt>
                <c:pt idx="353">
                  <c:v>40227.649305555555</c:v>
                </c:pt>
                <c:pt idx="354">
                  <c:v>40296.682638888888</c:v>
                </c:pt>
                <c:pt idx="355">
                  <c:v>40325.503472222219</c:v>
                </c:pt>
                <c:pt idx="356">
                  <c:v>40381.616666666669</c:v>
                </c:pt>
                <c:pt idx="357">
                  <c:v>40416.475694444445</c:v>
                </c:pt>
                <c:pt idx="358">
                  <c:v>40500.51666666667</c:v>
                </c:pt>
                <c:pt idx="359">
                  <c:v>40513.591666666667</c:v>
                </c:pt>
                <c:pt idx="360">
                  <c:v>40584.527777777781</c:v>
                </c:pt>
                <c:pt idx="361">
                  <c:v>40675.604166666664</c:v>
                </c:pt>
                <c:pt idx="362">
                  <c:v>40773.479166666664</c:v>
                </c:pt>
                <c:pt idx="363">
                  <c:v>40813.493055555555</c:v>
                </c:pt>
                <c:pt idx="364">
                  <c:v>40842.527777777781</c:v>
                </c:pt>
                <c:pt idx="365">
                  <c:v>40896.427083333336</c:v>
                </c:pt>
                <c:pt idx="366">
                  <c:v>40997.413194444445</c:v>
                </c:pt>
                <c:pt idx="367">
                  <c:v>41074.388888888891</c:v>
                </c:pt>
                <c:pt idx="368">
                  <c:v>41177.402777777781</c:v>
                </c:pt>
                <c:pt idx="369">
                  <c:v>41248.40625</c:v>
                </c:pt>
                <c:pt idx="370">
                  <c:v>41353.392361111109</c:v>
                </c:pt>
                <c:pt idx="371">
                  <c:v>41429.534722222219</c:v>
                </c:pt>
                <c:pt idx="372">
                  <c:v>41521.510416666664</c:v>
                </c:pt>
                <c:pt idx="373">
                  <c:v>41583.402777777781</c:v>
                </c:pt>
                <c:pt idx="374">
                  <c:v>41583.40347222222</c:v>
                </c:pt>
                <c:pt idx="375">
                  <c:v>41647.451388888891</c:v>
                </c:pt>
                <c:pt idx="376">
                  <c:v>41647.45208333333</c:v>
                </c:pt>
                <c:pt idx="377">
                  <c:v>41703.541666666664</c:v>
                </c:pt>
                <c:pt idx="378">
                  <c:v>41806.486111111109</c:v>
                </c:pt>
                <c:pt idx="379">
                  <c:v>41863.458333333336</c:v>
                </c:pt>
                <c:pt idx="380">
                  <c:v>41927.510416666664</c:v>
                </c:pt>
                <c:pt idx="381">
                  <c:v>41990.486111111109</c:v>
                </c:pt>
                <c:pt idx="382">
                  <c:v>42046.555555555555</c:v>
                </c:pt>
                <c:pt idx="383">
                  <c:v>42115.447916666664</c:v>
                </c:pt>
                <c:pt idx="384">
                  <c:v>42171.430555555555</c:v>
                </c:pt>
                <c:pt idx="385">
                  <c:v>42221.475694444445</c:v>
                </c:pt>
                <c:pt idx="386">
                  <c:v>42221.476388888892</c:v>
                </c:pt>
                <c:pt idx="387">
                  <c:v>42290.59375</c:v>
                </c:pt>
                <c:pt idx="388">
                  <c:v>42348.472222222219</c:v>
                </c:pt>
                <c:pt idx="389">
                  <c:v>42416.493055555555</c:v>
                </c:pt>
                <c:pt idx="390">
                  <c:v>42472.513888888891</c:v>
                </c:pt>
                <c:pt idx="391">
                  <c:v>42472.51458333333</c:v>
                </c:pt>
                <c:pt idx="392">
                  <c:v>42535.482638888891</c:v>
                </c:pt>
                <c:pt idx="393">
                  <c:v>42597.503472222219</c:v>
                </c:pt>
                <c:pt idx="394">
                  <c:v>42655.448611111111</c:v>
                </c:pt>
                <c:pt idx="395">
                  <c:v>42716.46597222222</c:v>
                </c:pt>
                <c:pt idx="396">
                  <c:v>42779.513194444444</c:v>
                </c:pt>
                <c:pt idx="397">
                  <c:v>42837.438888888886</c:v>
                </c:pt>
                <c:pt idx="398">
                  <c:v>42899.488888888889</c:v>
                </c:pt>
                <c:pt idx="399">
                  <c:v>42962.5</c:v>
                </c:pt>
                <c:pt idx="400">
                  <c:v>42962.500694444447</c:v>
                </c:pt>
                <c:pt idx="401">
                  <c:v>43020.540972222225</c:v>
                </c:pt>
                <c:pt idx="402">
                  <c:v>43081.488888888889</c:v>
                </c:pt>
                <c:pt idx="403">
                  <c:v>43144.48333333333</c:v>
                </c:pt>
                <c:pt idx="404">
                  <c:v>43201.490277777775</c:v>
                </c:pt>
                <c:pt idx="405">
                  <c:v>43263.57708333333</c:v>
                </c:pt>
                <c:pt idx="406">
                  <c:v>43305.448611111111</c:v>
                </c:pt>
                <c:pt idx="407">
                  <c:v>43326.48541666667</c:v>
                </c:pt>
                <c:pt idx="408">
                  <c:v>43355.472916666666</c:v>
                </c:pt>
                <c:pt idx="409">
                  <c:v>43383.491666666669</c:v>
                </c:pt>
                <c:pt idx="410">
                  <c:v>43424.404166666667</c:v>
                </c:pt>
                <c:pt idx="411">
                  <c:v>43445.476388888892</c:v>
                </c:pt>
                <c:pt idx="412">
                  <c:v>43480.436805555553</c:v>
                </c:pt>
                <c:pt idx="413">
                  <c:v>43509.463194444441</c:v>
                </c:pt>
                <c:pt idx="414">
                  <c:v>43543.380555555559</c:v>
                </c:pt>
                <c:pt idx="415">
                  <c:v>43571.525694444441</c:v>
                </c:pt>
                <c:pt idx="416">
                  <c:v>43605.436805555553</c:v>
                </c:pt>
                <c:pt idx="417">
                  <c:v>43629.417361111111</c:v>
                </c:pt>
                <c:pt idx="418">
                  <c:v>43661.511111111111</c:v>
                </c:pt>
                <c:pt idx="419">
                  <c:v>43691.488194444442</c:v>
                </c:pt>
                <c:pt idx="420">
                  <c:v>43724.422222222223</c:v>
                </c:pt>
                <c:pt idx="421">
                  <c:v>43754.495833333334</c:v>
                </c:pt>
              </c:numCache>
            </c:numRef>
          </c:xVal>
          <c:yVal>
            <c:numRef>
              <c:f>'All springs'!$H$2:$H$423</c:f>
              <c:numCache>
                <c:formatCode>General</c:formatCode>
                <c:ptCount val="422"/>
                <c:pt idx="170">
                  <c:v>0.12</c:v>
                </c:pt>
                <c:pt idx="178">
                  <c:v>0.15</c:v>
                </c:pt>
                <c:pt idx="180">
                  <c:v>0.04</c:v>
                </c:pt>
                <c:pt idx="185">
                  <c:v>0.18</c:v>
                </c:pt>
                <c:pt idx="191">
                  <c:v>0.2</c:v>
                </c:pt>
                <c:pt idx="197">
                  <c:v>0.22</c:v>
                </c:pt>
                <c:pt idx="201">
                  <c:v>0.13</c:v>
                </c:pt>
                <c:pt idx="213">
                  <c:v>0.46400000000000002</c:v>
                </c:pt>
                <c:pt idx="218">
                  <c:v>0.32</c:v>
                </c:pt>
                <c:pt idx="226">
                  <c:v>0.51400000000000001</c:v>
                </c:pt>
                <c:pt idx="230">
                  <c:v>0.30399999999999999</c:v>
                </c:pt>
                <c:pt idx="254">
                  <c:v>9.7000000000000003E-2</c:v>
                </c:pt>
                <c:pt idx="262">
                  <c:v>0.16900000000000001</c:v>
                </c:pt>
                <c:pt idx="267">
                  <c:v>0.26</c:v>
                </c:pt>
                <c:pt idx="271">
                  <c:v>0.39400000000000002</c:v>
                </c:pt>
                <c:pt idx="275">
                  <c:v>0.17399999999999999</c:v>
                </c:pt>
                <c:pt idx="279">
                  <c:v>0.29699999999999999</c:v>
                </c:pt>
                <c:pt idx="288">
                  <c:v>0.151</c:v>
                </c:pt>
                <c:pt idx="294">
                  <c:v>0.61699999999999999</c:v>
                </c:pt>
                <c:pt idx="295">
                  <c:v>0.49</c:v>
                </c:pt>
                <c:pt idx="296">
                  <c:v>0.56999999999999995</c:v>
                </c:pt>
                <c:pt idx="297">
                  <c:v>0.4</c:v>
                </c:pt>
                <c:pt idx="298">
                  <c:v>0.35</c:v>
                </c:pt>
                <c:pt idx="299">
                  <c:v>0.4</c:v>
                </c:pt>
                <c:pt idx="300">
                  <c:v>0.38</c:v>
                </c:pt>
                <c:pt idx="302">
                  <c:v>0.3</c:v>
                </c:pt>
                <c:pt idx="303">
                  <c:v>0.42</c:v>
                </c:pt>
                <c:pt idx="304">
                  <c:v>0.39</c:v>
                </c:pt>
                <c:pt idx="305">
                  <c:v>0.36</c:v>
                </c:pt>
                <c:pt idx="306">
                  <c:v>0.23799999999999999</c:v>
                </c:pt>
                <c:pt idx="307">
                  <c:v>0.63800000000000001</c:v>
                </c:pt>
                <c:pt idx="308">
                  <c:v>0.29099999999999998</c:v>
                </c:pt>
                <c:pt idx="309">
                  <c:v>0.65</c:v>
                </c:pt>
                <c:pt idx="310">
                  <c:v>0.68</c:v>
                </c:pt>
                <c:pt idx="311">
                  <c:v>0.59</c:v>
                </c:pt>
                <c:pt idx="312">
                  <c:v>0.61299999999999999</c:v>
                </c:pt>
                <c:pt idx="313">
                  <c:v>0.48399999999999999</c:v>
                </c:pt>
                <c:pt idx="314">
                  <c:v>0.50049999999999994</c:v>
                </c:pt>
                <c:pt idx="315">
                  <c:v>0.28000000000000003</c:v>
                </c:pt>
                <c:pt idx="316">
                  <c:v>1.04</c:v>
                </c:pt>
                <c:pt idx="317">
                  <c:v>0.75</c:v>
                </c:pt>
                <c:pt idx="318">
                  <c:v>0.64</c:v>
                </c:pt>
                <c:pt idx="319">
                  <c:v>0.88</c:v>
                </c:pt>
                <c:pt idx="320">
                  <c:v>0.79700000000000004</c:v>
                </c:pt>
                <c:pt idx="321">
                  <c:v>0.79</c:v>
                </c:pt>
                <c:pt idx="322">
                  <c:v>0.81599999999999995</c:v>
                </c:pt>
                <c:pt idx="323">
                  <c:v>0.71</c:v>
                </c:pt>
                <c:pt idx="324">
                  <c:v>0.53600000000000003</c:v>
                </c:pt>
                <c:pt idx="325">
                  <c:v>0.51</c:v>
                </c:pt>
                <c:pt idx="326">
                  <c:v>0.48</c:v>
                </c:pt>
                <c:pt idx="327">
                  <c:v>0.42</c:v>
                </c:pt>
                <c:pt idx="328">
                  <c:v>0.42</c:v>
                </c:pt>
                <c:pt idx="329">
                  <c:v>0.33</c:v>
                </c:pt>
                <c:pt idx="330">
                  <c:v>0.38400000000000001</c:v>
                </c:pt>
                <c:pt idx="331">
                  <c:v>0.33</c:v>
                </c:pt>
                <c:pt idx="332">
                  <c:v>0.26100000000000001</c:v>
                </c:pt>
                <c:pt idx="333">
                  <c:v>0.24</c:v>
                </c:pt>
                <c:pt idx="334">
                  <c:v>0.11</c:v>
                </c:pt>
                <c:pt idx="335">
                  <c:v>0.28000000000000003</c:v>
                </c:pt>
                <c:pt idx="336">
                  <c:v>0.36</c:v>
                </c:pt>
                <c:pt idx="337">
                  <c:v>0.36699999999999999</c:v>
                </c:pt>
                <c:pt idx="338">
                  <c:v>0.32</c:v>
                </c:pt>
                <c:pt idx="339">
                  <c:v>0.29199999999999998</c:v>
                </c:pt>
                <c:pt idx="340">
                  <c:v>0.31</c:v>
                </c:pt>
                <c:pt idx="341">
                  <c:v>0.155</c:v>
                </c:pt>
                <c:pt idx="342">
                  <c:v>1.2</c:v>
                </c:pt>
                <c:pt idx="343">
                  <c:v>0.58299999999999996</c:v>
                </c:pt>
                <c:pt idx="344">
                  <c:v>0.87</c:v>
                </c:pt>
                <c:pt idx="345">
                  <c:v>0.76700000000000002</c:v>
                </c:pt>
                <c:pt idx="346">
                  <c:v>0.68000000715255704</c:v>
                </c:pt>
                <c:pt idx="347">
                  <c:v>0.68899999999999995</c:v>
                </c:pt>
                <c:pt idx="348">
                  <c:v>0.87000000476837203</c:v>
                </c:pt>
                <c:pt idx="349">
                  <c:v>0.83</c:v>
                </c:pt>
                <c:pt idx="350">
                  <c:v>0.79000002145767201</c:v>
                </c:pt>
                <c:pt idx="351">
                  <c:v>0.76500000000000001</c:v>
                </c:pt>
                <c:pt idx="352">
                  <c:v>0.59</c:v>
                </c:pt>
                <c:pt idx="353">
                  <c:v>0.503</c:v>
                </c:pt>
                <c:pt idx="354">
                  <c:v>0.62</c:v>
                </c:pt>
                <c:pt idx="355">
                  <c:v>0.68999999761581399</c:v>
                </c:pt>
                <c:pt idx="356">
                  <c:v>0.75</c:v>
                </c:pt>
                <c:pt idx="357">
                  <c:v>0.72899997234344505</c:v>
                </c:pt>
                <c:pt idx="358">
                  <c:v>0.65100000000000002</c:v>
                </c:pt>
                <c:pt idx="359">
                  <c:v>0.66</c:v>
                </c:pt>
                <c:pt idx="360">
                  <c:v>0.433</c:v>
                </c:pt>
                <c:pt idx="361">
                  <c:v>0.40699999999999997</c:v>
                </c:pt>
                <c:pt idx="362">
                  <c:v>0.33200000000000002</c:v>
                </c:pt>
                <c:pt idx="363">
                  <c:v>0.30399999999999999</c:v>
                </c:pt>
                <c:pt idx="364">
                  <c:v>0.15260000000000001</c:v>
                </c:pt>
                <c:pt idx="365">
                  <c:v>0.38840000000000002</c:v>
                </c:pt>
                <c:pt idx="366">
                  <c:v>0.37509999999999999</c:v>
                </c:pt>
                <c:pt idx="367">
                  <c:v>0.26200000000000001</c:v>
                </c:pt>
                <c:pt idx="368">
                  <c:v>0.28989999999999999</c:v>
                </c:pt>
                <c:pt idx="369">
                  <c:v>0.3876</c:v>
                </c:pt>
                <c:pt idx="370">
                  <c:v>0.37309999999999999</c:v>
                </c:pt>
                <c:pt idx="371">
                  <c:v>0.2873</c:v>
                </c:pt>
                <c:pt idx="372">
                  <c:v>0.27239999999999998</c:v>
                </c:pt>
                <c:pt idx="373">
                  <c:v>0.52839999999999998</c:v>
                </c:pt>
                <c:pt idx="374">
                  <c:v>0.51659999999999995</c:v>
                </c:pt>
                <c:pt idx="375">
                  <c:v>0.53790000000000004</c:v>
                </c:pt>
                <c:pt idx="376">
                  <c:v>0.53500000000000003</c:v>
                </c:pt>
                <c:pt idx="377">
                  <c:v>0.3987</c:v>
                </c:pt>
                <c:pt idx="378">
                  <c:v>0.46250000000000002</c:v>
                </c:pt>
                <c:pt idx="379">
                  <c:v>0.36870000000000003</c:v>
                </c:pt>
                <c:pt idx="380">
                  <c:v>0.39069999999999999</c:v>
                </c:pt>
                <c:pt idx="381">
                  <c:v>0.46610000000000001</c:v>
                </c:pt>
                <c:pt idx="382">
                  <c:v>0.60419999999999996</c:v>
                </c:pt>
                <c:pt idx="383">
                  <c:v>0.57630000000000003</c:v>
                </c:pt>
                <c:pt idx="384">
                  <c:v>0.57230000000000003</c:v>
                </c:pt>
                <c:pt idx="385">
                  <c:v>0.42199999999999999</c:v>
                </c:pt>
                <c:pt idx="386">
                  <c:v>0.41570000000000001</c:v>
                </c:pt>
                <c:pt idx="387">
                  <c:v>0.32329999999999998</c:v>
                </c:pt>
                <c:pt idx="388">
                  <c:v>0.50449999999999995</c:v>
                </c:pt>
                <c:pt idx="389">
                  <c:v>0.45219999999999999</c:v>
                </c:pt>
                <c:pt idx="390">
                  <c:v>0.52039999999999997</c:v>
                </c:pt>
                <c:pt idx="391">
                  <c:v>0.52059999999999995</c:v>
                </c:pt>
                <c:pt idx="392">
                  <c:v>0.54969999999999997</c:v>
                </c:pt>
                <c:pt idx="393">
                  <c:v>0.60960000000000003</c:v>
                </c:pt>
                <c:pt idx="394">
                  <c:v>0.35970000000000002</c:v>
                </c:pt>
                <c:pt idx="395">
                  <c:v>0.80320000000000003</c:v>
                </c:pt>
                <c:pt idx="396">
                  <c:v>0.64690000000000003</c:v>
                </c:pt>
                <c:pt idx="397">
                  <c:v>0.52729999999999999</c:v>
                </c:pt>
                <c:pt idx="398">
                  <c:v>0.48180000000000001</c:v>
                </c:pt>
                <c:pt idx="399">
                  <c:v>0.4259</c:v>
                </c:pt>
                <c:pt idx="400">
                  <c:v>0.4385</c:v>
                </c:pt>
                <c:pt idx="401">
                  <c:v>0.55430000000000001</c:v>
                </c:pt>
                <c:pt idx="402">
                  <c:v>0.90620000000000001</c:v>
                </c:pt>
                <c:pt idx="403">
                  <c:v>0.78580000000000005</c:v>
                </c:pt>
                <c:pt idx="404">
                  <c:v>0.75219999999999998</c:v>
                </c:pt>
                <c:pt idx="405">
                  <c:v>0.56040000000000001</c:v>
                </c:pt>
                <c:pt idx="406">
                  <c:v>0.54059999999999997</c:v>
                </c:pt>
                <c:pt idx="407">
                  <c:v>0.70069999999999999</c:v>
                </c:pt>
                <c:pt idx="408">
                  <c:v>0.89</c:v>
                </c:pt>
                <c:pt idx="409">
                  <c:v>0.93379999999999996</c:v>
                </c:pt>
                <c:pt idx="410">
                  <c:v>0.88759999999999994</c:v>
                </c:pt>
                <c:pt idx="411">
                  <c:v>0.88929999999999998</c:v>
                </c:pt>
                <c:pt idx="412">
                  <c:v>0.80910000000000004</c:v>
                </c:pt>
                <c:pt idx="413">
                  <c:v>0.72670000000000001</c:v>
                </c:pt>
                <c:pt idx="414">
                  <c:v>0.72919999999999996</c:v>
                </c:pt>
                <c:pt idx="415">
                  <c:v>0.74080000000000001</c:v>
                </c:pt>
                <c:pt idx="416">
                  <c:v>0.69669999999999999</c:v>
                </c:pt>
                <c:pt idx="417">
                  <c:v>0.72970000000000002</c:v>
                </c:pt>
                <c:pt idx="418">
                  <c:v>0.58479999999999999</c:v>
                </c:pt>
                <c:pt idx="419">
                  <c:v>0.66269999999999996</c:v>
                </c:pt>
                <c:pt idx="420">
                  <c:v>0.59960000000000002</c:v>
                </c:pt>
                <c:pt idx="421">
                  <c:v>0.70130000000000003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A4CF-4D6B-89F5-333134848FAD}"/>
            </c:ext>
          </c:extLst>
        </c:ser>
        <c:ser>
          <c:idx val="3"/>
          <c:order val="3"/>
          <c:tx>
            <c:strRef>
              <c:f>'All springs'!$K$1</c:f>
              <c:strCache>
                <c:ptCount val="1"/>
                <c:pt idx="0">
                  <c:v>Silver Springs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bg1">
                  <a:lumMod val="75000"/>
                </a:schemeClr>
              </a:solidFill>
              <a:ln>
                <a:solidFill>
                  <a:prstClr val="black"/>
                </a:solidFill>
              </a:ln>
            </c:spPr>
          </c:marker>
          <c:trendline>
            <c:spPr>
              <a:ln w="25400">
                <a:solidFill>
                  <a:schemeClr val="bg1">
                    <a:lumMod val="75000"/>
                  </a:schemeClr>
                </a:solidFill>
                <a:prstDash val="lgDashDot"/>
              </a:ln>
            </c:spPr>
            <c:trendlineType val="power"/>
            <c:dispRSqr val="0"/>
            <c:dispEq val="0"/>
          </c:trendline>
          <c:xVal>
            <c:numRef>
              <c:f>'All springs'!$J$2:$J$212</c:f>
              <c:numCache>
                <c:formatCode>[$-409]d\-mmm\-yyyy;@</c:formatCode>
                <c:ptCount val="211"/>
                <c:pt idx="0">
                  <c:v>2907</c:v>
                </c:pt>
                <c:pt idx="1">
                  <c:v>20577</c:v>
                </c:pt>
                <c:pt idx="2">
                  <c:v>22230</c:v>
                </c:pt>
                <c:pt idx="3">
                  <c:v>22716</c:v>
                </c:pt>
                <c:pt idx="4">
                  <c:v>22983</c:v>
                </c:pt>
                <c:pt idx="5">
                  <c:v>23013</c:v>
                </c:pt>
                <c:pt idx="6">
                  <c:v>23046</c:v>
                </c:pt>
                <c:pt idx="7">
                  <c:v>23089</c:v>
                </c:pt>
                <c:pt idx="8">
                  <c:v>23240</c:v>
                </c:pt>
                <c:pt idx="9">
                  <c:v>23347</c:v>
                </c:pt>
                <c:pt idx="10">
                  <c:v>23378</c:v>
                </c:pt>
                <c:pt idx="11">
                  <c:v>23410</c:v>
                </c:pt>
                <c:pt idx="12">
                  <c:v>23438</c:v>
                </c:pt>
                <c:pt idx="13">
                  <c:v>23468</c:v>
                </c:pt>
                <c:pt idx="14">
                  <c:v>23501</c:v>
                </c:pt>
                <c:pt idx="15">
                  <c:v>23528</c:v>
                </c:pt>
                <c:pt idx="16">
                  <c:v>23559</c:v>
                </c:pt>
                <c:pt idx="17">
                  <c:v>23589</c:v>
                </c:pt>
                <c:pt idx="18">
                  <c:v>23620</c:v>
                </c:pt>
                <c:pt idx="19">
                  <c:v>23777</c:v>
                </c:pt>
                <c:pt idx="20">
                  <c:v>24040</c:v>
                </c:pt>
                <c:pt idx="21">
                  <c:v>24258</c:v>
                </c:pt>
                <c:pt idx="22">
                  <c:v>24285</c:v>
                </c:pt>
                <c:pt idx="23">
                  <c:v>24313</c:v>
                </c:pt>
                <c:pt idx="24">
                  <c:v>24348</c:v>
                </c:pt>
                <c:pt idx="25">
                  <c:v>24380</c:v>
                </c:pt>
                <c:pt idx="26">
                  <c:v>24411</c:v>
                </c:pt>
                <c:pt idx="27">
                  <c:v>24439</c:v>
                </c:pt>
                <c:pt idx="28">
                  <c:v>24502</c:v>
                </c:pt>
                <c:pt idx="29">
                  <c:v>24530</c:v>
                </c:pt>
                <c:pt idx="30">
                  <c:v>24558</c:v>
                </c:pt>
                <c:pt idx="31">
                  <c:v>24588</c:v>
                </c:pt>
                <c:pt idx="32">
                  <c:v>24603</c:v>
                </c:pt>
                <c:pt idx="33">
                  <c:v>24618</c:v>
                </c:pt>
                <c:pt idx="34">
                  <c:v>24623</c:v>
                </c:pt>
                <c:pt idx="35">
                  <c:v>24650</c:v>
                </c:pt>
                <c:pt idx="36">
                  <c:v>24677</c:v>
                </c:pt>
                <c:pt idx="37">
                  <c:v>24712</c:v>
                </c:pt>
                <c:pt idx="38">
                  <c:v>24740</c:v>
                </c:pt>
                <c:pt idx="39">
                  <c:v>24770</c:v>
                </c:pt>
                <c:pt idx="40">
                  <c:v>24803</c:v>
                </c:pt>
                <c:pt idx="41">
                  <c:v>24835</c:v>
                </c:pt>
                <c:pt idx="42">
                  <c:v>24866</c:v>
                </c:pt>
                <c:pt idx="43">
                  <c:v>24894</c:v>
                </c:pt>
                <c:pt idx="44">
                  <c:v>24916</c:v>
                </c:pt>
                <c:pt idx="45">
                  <c:v>24975</c:v>
                </c:pt>
                <c:pt idx="46">
                  <c:v>25101</c:v>
                </c:pt>
                <c:pt idx="47">
                  <c:v>25164</c:v>
                </c:pt>
                <c:pt idx="48">
                  <c:v>25220</c:v>
                </c:pt>
                <c:pt idx="49">
                  <c:v>25280</c:v>
                </c:pt>
                <c:pt idx="50">
                  <c:v>25321</c:v>
                </c:pt>
                <c:pt idx="51">
                  <c:v>25339</c:v>
                </c:pt>
                <c:pt idx="52">
                  <c:v>25399</c:v>
                </c:pt>
                <c:pt idx="53">
                  <c:v>25465</c:v>
                </c:pt>
                <c:pt idx="54">
                  <c:v>25526</c:v>
                </c:pt>
                <c:pt idx="55">
                  <c:v>25587</c:v>
                </c:pt>
                <c:pt idx="56">
                  <c:v>25600</c:v>
                </c:pt>
                <c:pt idx="57">
                  <c:v>25644</c:v>
                </c:pt>
                <c:pt idx="58">
                  <c:v>25692</c:v>
                </c:pt>
                <c:pt idx="59">
                  <c:v>25772</c:v>
                </c:pt>
                <c:pt idx="60">
                  <c:v>25835</c:v>
                </c:pt>
                <c:pt idx="61">
                  <c:v>25892</c:v>
                </c:pt>
                <c:pt idx="62">
                  <c:v>25953</c:v>
                </c:pt>
                <c:pt idx="63">
                  <c:v>26009</c:v>
                </c:pt>
                <c:pt idx="64">
                  <c:v>26010</c:v>
                </c:pt>
                <c:pt idx="65">
                  <c:v>26071</c:v>
                </c:pt>
                <c:pt idx="66">
                  <c:v>26136</c:v>
                </c:pt>
                <c:pt idx="67">
                  <c:v>26192</c:v>
                </c:pt>
                <c:pt idx="68">
                  <c:v>26261</c:v>
                </c:pt>
                <c:pt idx="69">
                  <c:v>26316</c:v>
                </c:pt>
                <c:pt idx="70">
                  <c:v>26378</c:v>
                </c:pt>
                <c:pt idx="71">
                  <c:v>26442</c:v>
                </c:pt>
                <c:pt idx="72">
                  <c:v>26498</c:v>
                </c:pt>
                <c:pt idx="73">
                  <c:v>26562</c:v>
                </c:pt>
                <c:pt idx="74">
                  <c:v>26623</c:v>
                </c:pt>
                <c:pt idx="75">
                  <c:v>26680</c:v>
                </c:pt>
                <c:pt idx="76">
                  <c:v>26744</c:v>
                </c:pt>
                <c:pt idx="77">
                  <c:v>26809</c:v>
                </c:pt>
                <c:pt idx="78">
                  <c:v>26865</c:v>
                </c:pt>
                <c:pt idx="79">
                  <c:v>26927</c:v>
                </c:pt>
                <c:pt idx="80">
                  <c:v>27037</c:v>
                </c:pt>
                <c:pt idx="81">
                  <c:v>27057</c:v>
                </c:pt>
                <c:pt idx="82">
                  <c:v>27088</c:v>
                </c:pt>
                <c:pt idx="83">
                  <c:v>27115</c:v>
                </c:pt>
                <c:pt idx="84">
                  <c:v>27145</c:v>
                </c:pt>
                <c:pt idx="85">
                  <c:v>27165</c:v>
                </c:pt>
                <c:pt idx="86">
                  <c:v>27177</c:v>
                </c:pt>
                <c:pt idx="87">
                  <c:v>27228</c:v>
                </c:pt>
                <c:pt idx="88">
                  <c:v>27239</c:v>
                </c:pt>
                <c:pt idx="89">
                  <c:v>27267</c:v>
                </c:pt>
                <c:pt idx="90">
                  <c:v>27291</c:v>
                </c:pt>
                <c:pt idx="91">
                  <c:v>27346</c:v>
                </c:pt>
                <c:pt idx="92">
                  <c:v>27407</c:v>
                </c:pt>
                <c:pt idx="93">
                  <c:v>27470</c:v>
                </c:pt>
                <c:pt idx="94">
                  <c:v>27521</c:v>
                </c:pt>
                <c:pt idx="95">
                  <c:v>27539</c:v>
                </c:pt>
                <c:pt idx="96">
                  <c:v>27592</c:v>
                </c:pt>
                <c:pt idx="97">
                  <c:v>27617</c:v>
                </c:pt>
                <c:pt idx="98">
                  <c:v>27654</c:v>
                </c:pt>
                <c:pt idx="99">
                  <c:v>27717</c:v>
                </c:pt>
                <c:pt idx="100">
                  <c:v>27785</c:v>
                </c:pt>
                <c:pt idx="101">
                  <c:v>27843</c:v>
                </c:pt>
                <c:pt idx="102">
                  <c:v>27897</c:v>
                </c:pt>
                <c:pt idx="103">
                  <c:v>27962</c:v>
                </c:pt>
                <c:pt idx="104">
                  <c:v>28027</c:v>
                </c:pt>
                <c:pt idx="105">
                  <c:v>28081</c:v>
                </c:pt>
                <c:pt idx="106">
                  <c:v>28151</c:v>
                </c:pt>
                <c:pt idx="107">
                  <c:v>28207</c:v>
                </c:pt>
                <c:pt idx="108">
                  <c:v>28269</c:v>
                </c:pt>
                <c:pt idx="109">
                  <c:v>28324</c:v>
                </c:pt>
                <c:pt idx="110">
                  <c:v>28643</c:v>
                </c:pt>
                <c:pt idx="111">
                  <c:v>29014</c:v>
                </c:pt>
                <c:pt idx="112">
                  <c:v>29497</c:v>
                </c:pt>
                <c:pt idx="113">
                  <c:v>29532</c:v>
                </c:pt>
                <c:pt idx="114">
                  <c:v>29648</c:v>
                </c:pt>
                <c:pt idx="115">
                  <c:v>29700</c:v>
                </c:pt>
                <c:pt idx="116">
                  <c:v>29755</c:v>
                </c:pt>
                <c:pt idx="117">
                  <c:v>29756</c:v>
                </c:pt>
                <c:pt idx="118">
                  <c:v>29979</c:v>
                </c:pt>
                <c:pt idx="119">
                  <c:v>30035</c:v>
                </c:pt>
                <c:pt idx="120">
                  <c:v>30090</c:v>
                </c:pt>
                <c:pt idx="121">
                  <c:v>30334</c:v>
                </c:pt>
                <c:pt idx="122">
                  <c:v>30376</c:v>
                </c:pt>
                <c:pt idx="123">
                  <c:v>30441</c:v>
                </c:pt>
                <c:pt idx="124">
                  <c:v>30593</c:v>
                </c:pt>
                <c:pt idx="125">
                  <c:v>30960</c:v>
                </c:pt>
                <c:pt idx="126">
                  <c:v>31064</c:v>
                </c:pt>
                <c:pt idx="127">
                  <c:v>32611</c:v>
                </c:pt>
                <c:pt idx="128">
                  <c:v>32780</c:v>
                </c:pt>
                <c:pt idx="129">
                  <c:v>33388</c:v>
                </c:pt>
                <c:pt idx="130">
                  <c:v>36035</c:v>
                </c:pt>
                <c:pt idx="131">
                  <c:v>36130</c:v>
                </c:pt>
                <c:pt idx="132">
                  <c:v>36283</c:v>
                </c:pt>
                <c:pt idx="133">
                  <c:v>36410</c:v>
                </c:pt>
                <c:pt idx="134">
                  <c:v>36626</c:v>
                </c:pt>
                <c:pt idx="135">
                  <c:v>36689</c:v>
                </c:pt>
                <c:pt idx="136">
                  <c:v>36795</c:v>
                </c:pt>
                <c:pt idx="137">
                  <c:v>36859</c:v>
                </c:pt>
                <c:pt idx="138">
                  <c:v>36964</c:v>
                </c:pt>
                <c:pt idx="139">
                  <c:v>36991</c:v>
                </c:pt>
                <c:pt idx="140">
                  <c:v>37005</c:v>
                </c:pt>
                <c:pt idx="141">
                  <c:v>37019</c:v>
                </c:pt>
                <c:pt idx="142">
                  <c:v>37033</c:v>
                </c:pt>
                <c:pt idx="143">
                  <c:v>37047</c:v>
                </c:pt>
                <c:pt idx="144">
                  <c:v>37061</c:v>
                </c:pt>
                <c:pt idx="145">
                  <c:v>37074</c:v>
                </c:pt>
                <c:pt idx="146">
                  <c:v>37089</c:v>
                </c:pt>
                <c:pt idx="147">
                  <c:v>37139</c:v>
                </c:pt>
                <c:pt idx="148">
                  <c:v>37245</c:v>
                </c:pt>
                <c:pt idx="149">
                  <c:v>37355</c:v>
                </c:pt>
                <c:pt idx="150">
                  <c:v>37482</c:v>
                </c:pt>
                <c:pt idx="151">
                  <c:v>37524</c:v>
                </c:pt>
                <c:pt idx="152">
                  <c:v>37606</c:v>
                </c:pt>
                <c:pt idx="153">
                  <c:v>37699</c:v>
                </c:pt>
                <c:pt idx="154">
                  <c:v>37746</c:v>
                </c:pt>
                <c:pt idx="155">
                  <c:v>37872</c:v>
                </c:pt>
                <c:pt idx="156">
                  <c:v>38435</c:v>
                </c:pt>
                <c:pt idx="157">
                  <c:v>38435.452777777777</c:v>
                </c:pt>
                <c:pt idx="158">
                  <c:v>38750.477083333331</c:v>
                </c:pt>
                <c:pt idx="159">
                  <c:v>38854.463888888888</c:v>
                </c:pt>
                <c:pt idx="160">
                  <c:v>38929.40347222222</c:v>
                </c:pt>
                <c:pt idx="161">
                  <c:v>39016.49722222222</c:v>
                </c:pt>
                <c:pt idx="162">
                  <c:v>39667.5</c:v>
                </c:pt>
                <c:pt idx="163">
                  <c:v>39715</c:v>
                </c:pt>
                <c:pt idx="164">
                  <c:v>39751</c:v>
                </c:pt>
                <c:pt idx="165">
                  <c:v>39854.556944444441</c:v>
                </c:pt>
                <c:pt idx="166">
                  <c:v>40031</c:v>
                </c:pt>
                <c:pt idx="167">
                  <c:v>40115</c:v>
                </c:pt>
                <c:pt idx="168">
                  <c:v>40220</c:v>
                </c:pt>
                <c:pt idx="169">
                  <c:v>40310</c:v>
                </c:pt>
                <c:pt idx="170">
                  <c:v>40393</c:v>
                </c:pt>
                <c:pt idx="171">
                  <c:v>40485</c:v>
                </c:pt>
                <c:pt idx="172">
                  <c:v>40569</c:v>
                </c:pt>
                <c:pt idx="173">
                  <c:v>40666</c:v>
                </c:pt>
                <c:pt idx="174">
                  <c:v>40772</c:v>
                </c:pt>
                <c:pt idx="175">
                  <c:v>40863</c:v>
                </c:pt>
                <c:pt idx="176">
                  <c:v>40960</c:v>
                </c:pt>
                <c:pt idx="177">
                  <c:v>41044</c:v>
                </c:pt>
                <c:pt idx="178">
                  <c:v>41156</c:v>
                </c:pt>
                <c:pt idx="179">
                  <c:v>41220</c:v>
                </c:pt>
                <c:pt idx="180">
                  <c:v>41900.4375</c:v>
                </c:pt>
                <c:pt idx="181">
                  <c:v>41990.427083333336</c:v>
                </c:pt>
                <c:pt idx="182">
                  <c:v>42053.423611111109</c:v>
                </c:pt>
                <c:pt idx="183">
                  <c:v>42110.46875</c:v>
                </c:pt>
                <c:pt idx="184">
                  <c:v>42172.430555555555</c:v>
                </c:pt>
                <c:pt idx="185">
                  <c:v>42228.430555555555</c:v>
                </c:pt>
                <c:pt idx="186">
                  <c:v>42303.409722222219</c:v>
                </c:pt>
                <c:pt idx="187">
                  <c:v>42352.486111111109</c:v>
                </c:pt>
                <c:pt idx="188">
                  <c:v>42415.409722222219</c:v>
                </c:pt>
                <c:pt idx="189">
                  <c:v>42485.465277777781</c:v>
                </c:pt>
                <c:pt idx="190">
                  <c:v>42548.430555555555</c:v>
                </c:pt>
                <c:pt idx="191">
                  <c:v>42593.537499999999</c:v>
                </c:pt>
                <c:pt idx="192">
                  <c:v>42663.451388888891</c:v>
                </c:pt>
                <c:pt idx="193">
                  <c:v>42717.473611111112</c:v>
                </c:pt>
                <c:pt idx="194">
                  <c:v>42779.43472222222</c:v>
                </c:pt>
                <c:pt idx="195">
                  <c:v>42906.404166666667</c:v>
                </c:pt>
                <c:pt idx="196">
                  <c:v>42975.421527777777</c:v>
                </c:pt>
                <c:pt idx="197">
                  <c:v>43039.419444444444</c:v>
                </c:pt>
                <c:pt idx="198">
                  <c:v>43081.462500000001</c:v>
                </c:pt>
                <c:pt idx="199">
                  <c:v>43146.398611111108</c:v>
                </c:pt>
                <c:pt idx="200">
                  <c:v>43199.404166666667</c:v>
                </c:pt>
                <c:pt idx="201">
                  <c:v>43263.475694444445</c:v>
                </c:pt>
                <c:pt idx="202">
                  <c:v>43321.45208333333</c:v>
                </c:pt>
                <c:pt idx="203">
                  <c:v>43389.390972222223</c:v>
                </c:pt>
                <c:pt idx="204">
                  <c:v>43447.402777777781</c:v>
                </c:pt>
                <c:pt idx="205">
                  <c:v>43510.425000000003</c:v>
                </c:pt>
                <c:pt idx="206">
                  <c:v>43573.449305555558</c:v>
                </c:pt>
                <c:pt idx="207">
                  <c:v>43633.400694444441</c:v>
                </c:pt>
                <c:pt idx="208">
                  <c:v>43698.413194444445</c:v>
                </c:pt>
                <c:pt idx="209">
                  <c:v>43766.421527777777</c:v>
                </c:pt>
                <c:pt idx="210">
                  <c:v>43817.44027777778</c:v>
                </c:pt>
              </c:numCache>
            </c:numRef>
          </c:xVal>
          <c:yVal>
            <c:numRef>
              <c:f>'All springs'!$K$2:$K$212</c:f>
              <c:numCache>
                <c:formatCode>General</c:formatCode>
                <c:ptCount val="211"/>
                <c:pt idx="0">
                  <c:v>0.04</c:v>
                </c:pt>
                <c:pt idx="90">
                  <c:v>0.55000000000000004</c:v>
                </c:pt>
                <c:pt idx="92">
                  <c:v>0.59</c:v>
                </c:pt>
                <c:pt idx="93">
                  <c:v>0.57999999999999996</c:v>
                </c:pt>
                <c:pt idx="94">
                  <c:v>0.55000000000000004</c:v>
                </c:pt>
                <c:pt idx="96">
                  <c:v>0.53</c:v>
                </c:pt>
                <c:pt idx="97">
                  <c:v>0.54</c:v>
                </c:pt>
                <c:pt idx="98">
                  <c:v>0.51</c:v>
                </c:pt>
                <c:pt idx="99">
                  <c:v>0.54</c:v>
                </c:pt>
                <c:pt idx="102">
                  <c:v>0.39</c:v>
                </c:pt>
                <c:pt idx="104">
                  <c:v>0.6</c:v>
                </c:pt>
                <c:pt idx="108">
                  <c:v>0.44</c:v>
                </c:pt>
                <c:pt idx="110">
                  <c:v>0.65</c:v>
                </c:pt>
                <c:pt idx="117">
                  <c:v>0.75</c:v>
                </c:pt>
                <c:pt idx="120">
                  <c:v>0.7</c:v>
                </c:pt>
                <c:pt idx="123">
                  <c:v>0.88</c:v>
                </c:pt>
                <c:pt idx="126">
                  <c:v>0.88</c:v>
                </c:pt>
                <c:pt idx="127">
                  <c:v>0.97</c:v>
                </c:pt>
                <c:pt idx="128">
                  <c:v>0.9</c:v>
                </c:pt>
                <c:pt idx="129">
                  <c:v>0.83</c:v>
                </c:pt>
                <c:pt idx="130">
                  <c:v>1</c:v>
                </c:pt>
                <c:pt idx="131">
                  <c:v>1.1000000000000001</c:v>
                </c:pt>
                <c:pt idx="132">
                  <c:v>1</c:v>
                </c:pt>
                <c:pt idx="133">
                  <c:v>1</c:v>
                </c:pt>
                <c:pt idx="134">
                  <c:v>0.96</c:v>
                </c:pt>
                <c:pt idx="135">
                  <c:v>0.92</c:v>
                </c:pt>
                <c:pt idx="136">
                  <c:v>0.91</c:v>
                </c:pt>
                <c:pt idx="137">
                  <c:v>0.94</c:v>
                </c:pt>
                <c:pt idx="138">
                  <c:v>0.87</c:v>
                </c:pt>
                <c:pt idx="139">
                  <c:v>0.89</c:v>
                </c:pt>
                <c:pt idx="140">
                  <c:v>0.91</c:v>
                </c:pt>
                <c:pt idx="141">
                  <c:v>0.65100000000000002</c:v>
                </c:pt>
                <c:pt idx="142">
                  <c:v>0.92</c:v>
                </c:pt>
                <c:pt idx="143">
                  <c:v>0.92</c:v>
                </c:pt>
                <c:pt idx="144">
                  <c:v>0.87</c:v>
                </c:pt>
                <c:pt idx="145">
                  <c:v>0.85</c:v>
                </c:pt>
                <c:pt idx="146">
                  <c:v>0.87</c:v>
                </c:pt>
                <c:pt idx="147">
                  <c:v>0.91</c:v>
                </c:pt>
                <c:pt idx="148">
                  <c:v>1</c:v>
                </c:pt>
                <c:pt idx="149">
                  <c:v>0.92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1.1000000000000001</c:v>
                </c:pt>
                <c:pt idx="155">
                  <c:v>1.2</c:v>
                </c:pt>
                <c:pt idx="156">
                  <c:v>1.07</c:v>
                </c:pt>
                <c:pt idx="157">
                  <c:v>1.07</c:v>
                </c:pt>
                <c:pt idx="158">
                  <c:v>1.2</c:v>
                </c:pt>
                <c:pt idx="159">
                  <c:v>1</c:v>
                </c:pt>
                <c:pt idx="160">
                  <c:v>0.99</c:v>
                </c:pt>
                <c:pt idx="161">
                  <c:v>0.99</c:v>
                </c:pt>
                <c:pt idx="162">
                  <c:v>1.2</c:v>
                </c:pt>
                <c:pt idx="163">
                  <c:v>1.1977</c:v>
                </c:pt>
                <c:pt idx="164">
                  <c:v>1.2</c:v>
                </c:pt>
                <c:pt idx="165">
                  <c:v>1</c:v>
                </c:pt>
                <c:pt idx="166">
                  <c:v>1.17</c:v>
                </c:pt>
                <c:pt idx="167">
                  <c:v>0.997</c:v>
                </c:pt>
                <c:pt idx="168">
                  <c:v>1.1879999999999999</c:v>
                </c:pt>
                <c:pt idx="169">
                  <c:v>1.242</c:v>
                </c:pt>
                <c:pt idx="170">
                  <c:v>1.2270000000000001</c:v>
                </c:pt>
                <c:pt idx="171">
                  <c:v>1.268</c:v>
                </c:pt>
                <c:pt idx="172">
                  <c:v>1.252</c:v>
                </c:pt>
                <c:pt idx="173">
                  <c:v>1.181</c:v>
                </c:pt>
                <c:pt idx="174">
                  <c:v>1.2030000000000001</c:v>
                </c:pt>
                <c:pt idx="175">
                  <c:v>1.21862</c:v>
                </c:pt>
                <c:pt idx="176">
                  <c:v>1.19913</c:v>
                </c:pt>
                <c:pt idx="177">
                  <c:v>1.1661999999999999</c:v>
                </c:pt>
                <c:pt idx="178">
                  <c:v>1.28365</c:v>
                </c:pt>
                <c:pt idx="179">
                  <c:v>1.2034800000000001</c:v>
                </c:pt>
                <c:pt idx="180">
                  <c:v>1.26</c:v>
                </c:pt>
                <c:pt idx="181">
                  <c:v>1.294</c:v>
                </c:pt>
                <c:pt idx="182">
                  <c:v>1.2712000000000001</c:v>
                </c:pt>
                <c:pt idx="183">
                  <c:v>1.3675999999999999</c:v>
                </c:pt>
                <c:pt idx="184">
                  <c:v>1.3121</c:v>
                </c:pt>
                <c:pt idx="185">
                  <c:v>1.2773000000000001</c:v>
                </c:pt>
                <c:pt idx="186">
                  <c:v>1.2654000000000001</c:v>
                </c:pt>
                <c:pt idx="187">
                  <c:v>1.3084</c:v>
                </c:pt>
                <c:pt idx="188">
                  <c:v>1.2050000000000001</c:v>
                </c:pt>
                <c:pt idx="189">
                  <c:v>1.2324999999999999</c:v>
                </c:pt>
                <c:pt idx="190">
                  <c:v>1.2367999999999999</c:v>
                </c:pt>
                <c:pt idx="191">
                  <c:v>1.2045999999999999</c:v>
                </c:pt>
                <c:pt idx="192">
                  <c:v>1.2768999999999999</c:v>
                </c:pt>
                <c:pt idx="193">
                  <c:v>1.2744</c:v>
                </c:pt>
                <c:pt idx="194">
                  <c:v>1.2455000000000001</c:v>
                </c:pt>
                <c:pt idx="195">
                  <c:v>1.1838</c:v>
                </c:pt>
                <c:pt idx="196">
                  <c:v>1.147</c:v>
                </c:pt>
                <c:pt idx="197">
                  <c:v>1.2526999999999999</c:v>
                </c:pt>
                <c:pt idx="198">
                  <c:v>1.2391000000000001</c:v>
                </c:pt>
                <c:pt idx="199">
                  <c:v>1.2423999999999999</c:v>
                </c:pt>
                <c:pt idx="200">
                  <c:v>1.1979</c:v>
                </c:pt>
                <c:pt idx="201">
                  <c:v>1.2049000000000001</c:v>
                </c:pt>
                <c:pt idx="202">
                  <c:v>1.2237</c:v>
                </c:pt>
                <c:pt idx="203">
                  <c:v>1.2457</c:v>
                </c:pt>
                <c:pt idx="204">
                  <c:v>1.2193000000000001</c:v>
                </c:pt>
                <c:pt idx="205">
                  <c:v>1.2274</c:v>
                </c:pt>
                <c:pt idx="206">
                  <c:v>1.2329000000000001</c:v>
                </c:pt>
                <c:pt idx="207">
                  <c:v>1.218</c:v>
                </c:pt>
                <c:pt idx="208">
                  <c:v>1.2766</c:v>
                </c:pt>
                <c:pt idx="209">
                  <c:v>1.1673</c:v>
                </c:pt>
                <c:pt idx="210">
                  <c:v>1.2904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A4CF-4D6B-89F5-333134848FAD}"/>
            </c:ext>
          </c:extLst>
        </c:ser>
        <c:ser>
          <c:idx val="4"/>
          <c:order val="4"/>
          <c:tx>
            <c:strRef>
              <c:f>'All springs'!$N$1</c:f>
              <c:strCache>
                <c:ptCount val="1"/>
                <c:pt idx="0">
                  <c:v>Background NOx-N</c:v>
                </c:pt>
              </c:strCache>
            </c:strRef>
          </c:tx>
          <c:spPr>
            <a:ln w="1905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'All springs'!$M$2:$M$423</c:f>
              <c:numCache>
                <c:formatCode>[$-409]d\-mmm\-yyyy;@</c:formatCode>
                <c:ptCount val="422"/>
                <c:pt idx="0" formatCode="m/d/yyyy">
                  <c:v>1462</c:v>
                </c:pt>
                <c:pt idx="1">
                  <c:v>11755</c:v>
                </c:pt>
                <c:pt idx="2">
                  <c:v>12093</c:v>
                </c:pt>
                <c:pt idx="3">
                  <c:v>16991</c:v>
                </c:pt>
                <c:pt idx="4">
                  <c:v>17236</c:v>
                </c:pt>
                <c:pt idx="5">
                  <c:v>17272</c:v>
                </c:pt>
                <c:pt idx="6">
                  <c:v>17306</c:v>
                </c:pt>
                <c:pt idx="7">
                  <c:v>17342</c:v>
                </c:pt>
                <c:pt idx="8">
                  <c:v>17378</c:v>
                </c:pt>
                <c:pt idx="9">
                  <c:v>17418</c:v>
                </c:pt>
                <c:pt idx="10">
                  <c:v>17486</c:v>
                </c:pt>
                <c:pt idx="11">
                  <c:v>17559</c:v>
                </c:pt>
                <c:pt idx="12">
                  <c:v>17630</c:v>
                </c:pt>
                <c:pt idx="13">
                  <c:v>17694</c:v>
                </c:pt>
                <c:pt idx="14">
                  <c:v>17729</c:v>
                </c:pt>
                <c:pt idx="15">
                  <c:v>17769</c:v>
                </c:pt>
                <c:pt idx="16">
                  <c:v>17807</c:v>
                </c:pt>
                <c:pt idx="17">
                  <c:v>18317</c:v>
                </c:pt>
                <c:pt idx="18">
                  <c:v>18442</c:v>
                </c:pt>
                <c:pt idx="19">
                  <c:v>20572</c:v>
                </c:pt>
                <c:pt idx="20">
                  <c:v>20612</c:v>
                </c:pt>
                <c:pt idx="21">
                  <c:v>20656</c:v>
                </c:pt>
                <c:pt idx="22">
                  <c:v>20698</c:v>
                </c:pt>
                <c:pt idx="23">
                  <c:v>20739</c:v>
                </c:pt>
                <c:pt idx="24">
                  <c:v>20788</c:v>
                </c:pt>
                <c:pt idx="25">
                  <c:v>20830</c:v>
                </c:pt>
                <c:pt idx="26">
                  <c:v>20869</c:v>
                </c:pt>
                <c:pt idx="27">
                  <c:v>20914</c:v>
                </c:pt>
                <c:pt idx="28">
                  <c:v>20953</c:v>
                </c:pt>
                <c:pt idx="29">
                  <c:v>20995</c:v>
                </c:pt>
                <c:pt idx="30">
                  <c:v>21039</c:v>
                </c:pt>
                <c:pt idx="31">
                  <c:v>21080</c:v>
                </c:pt>
                <c:pt idx="32">
                  <c:v>21122</c:v>
                </c:pt>
                <c:pt idx="33">
                  <c:v>21166</c:v>
                </c:pt>
                <c:pt idx="34">
                  <c:v>21207</c:v>
                </c:pt>
                <c:pt idx="35">
                  <c:v>21263</c:v>
                </c:pt>
                <c:pt idx="36">
                  <c:v>21319</c:v>
                </c:pt>
                <c:pt idx="37">
                  <c:v>21375</c:v>
                </c:pt>
                <c:pt idx="38">
                  <c:v>21432</c:v>
                </c:pt>
                <c:pt idx="39">
                  <c:v>21486</c:v>
                </c:pt>
                <c:pt idx="40">
                  <c:v>21535</c:v>
                </c:pt>
                <c:pt idx="41">
                  <c:v>21591</c:v>
                </c:pt>
                <c:pt idx="42">
                  <c:v>21649</c:v>
                </c:pt>
                <c:pt idx="43">
                  <c:v>21705</c:v>
                </c:pt>
                <c:pt idx="44">
                  <c:v>21759</c:v>
                </c:pt>
                <c:pt idx="45">
                  <c:v>21815</c:v>
                </c:pt>
                <c:pt idx="46">
                  <c:v>21871</c:v>
                </c:pt>
                <c:pt idx="47">
                  <c:v>21928</c:v>
                </c:pt>
                <c:pt idx="48">
                  <c:v>21977</c:v>
                </c:pt>
                <c:pt idx="49">
                  <c:v>22109</c:v>
                </c:pt>
                <c:pt idx="50">
                  <c:v>22166</c:v>
                </c:pt>
                <c:pt idx="51">
                  <c:v>22221</c:v>
                </c:pt>
                <c:pt idx="52">
                  <c:v>22269</c:v>
                </c:pt>
                <c:pt idx="53">
                  <c:v>22325</c:v>
                </c:pt>
                <c:pt idx="54">
                  <c:v>22381</c:v>
                </c:pt>
                <c:pt idx="55">
                  <c:v>22430</c:v>
                </c:pt>
                <c:pt idx="56">
                  <c:v>22488</c:v>
                </c:pt>
                <c:pt idx="57">
                  <c:v>22599</c:v>
                </c:pt>
                <c:pt idx="58">
                  <c:v>22648</c:v>
                </c:pt>
                <c:pt idx="59">
                  <c:v>22703</c:v>
                </c:pt>
                <c:pt idx="60">
                  <c:v>22759</c:v>
                </c:pt>
                <c:pt idx="61">
                  <c:v>22815</c:v>
                </c:pt>
                <c:pt idx="62">
                  <c:v>22879</c:v>
                </c:pt>
                <c:pt idx="63">
                  <c:v>22930</c:v>
                </c:pt>
                <c:pt idx="64">
                  <c:v>22979</c:v>
                </c:pt>
                <c:pt idx="65">
                  <c:v>23036</c:v>
                </c:pt>
                <c:pt idx="66">
                  <c:v>23084</c:v>
                </c:pt>
                <c:pt idx="67">
                  <c:v>23140</c:v>
                </c:pt>
                <c:pt idx="68">
                  <c:v>23181</c:v>
                </c:pt>
                <c:pt idx="69">
                  <c:v>23266</c:v>
                </c:pt>
                <c:pt idx="70">
                  <c:v>23307</c:v>
                </c:pt>
                <c:pt idx="71">
                  <c:v>23355</c:v>
                </c:pt>
                <c:pt idx="72">
                  <c:v>23411</c:v>
                </c:pt>
                <c:pt idx="73">
                  <c:v>23463</c:v>
                </c:pt>
                <c:pt idx="74">
                  <c:v>23518</c:v>
                </c:pt>
                <c:pt idx="75">
                  <c:v>23572</c:v>
                </c:pt>
                <c:pt idx="76">
                  <c:v>23635</c:v>
                </c:pt>
                <c:pt idx="77">
                  <c:v>23670</c:v>
                </c:pt>
                <c:pt idx="78">
                  <c:v>23678</c:v>
                </c:pt>
                <c:pt idx="79">
                  <c:v>23718</c:v>
                </c:pt>
                <c:pt idx="80">
                  <c:v>23760</c:v>
                </c:pt>
                <c:pt idx="81">
                  <c:v>23785</c:v>
                </c:pt>
                <c:pt idx="82">
                  <c:v>23817</c:v>
                </c:pt>
                <c:pt idx="83">
                  <c:v>23852</c:v>
                </c:pt>
                <c:pt idx="84">
                  <c:v>23902</c:v>
                </c:pt>
                <c:pt idx="85">
                  <c:v>23958</c:v>
                </c:pt>
                <c:pt idx="86">
                  <c:v>23986</c:v>
                </c:pt>
                <c:pt idx="87">
                  <c:v>24035</c:v>
                </c:pt>
                <c:pt idx="88">
                  <c:v>24077</c:v>
                </c:pt>
                <c:pt idx="89">
                  <c:v>24125</c:v>
                </c:pt>
                <c:pt idx="90">
                  <c:v>24174</c:v>
                </c:pt>
                <c:pt idx="91">
                  <c:v>24216</c:v>
                </c:pt>
                <c:pt idx="92">
                  <c:v>24253</c:v>
                </c:pt>
                <c:pt idx="93">
                  <c:v>24301</c:v>
                </c:pt>
                <c:pt idx="94">
                  <c:v>24358</c:v>
                </c:pt>
                <c:pt idx="95">
                  <c:v>24400</c:v>
                </c:pt>
                <c:pt idx="96">
                  <c:v>24440</c:v>
                </c:pt>
                <c:pt idx="97">
                  <c:v>24482</c:v>
                </c:pt>
                <c:pt idx="98">
                  <c:v>24538</c:v>
                </c:pt>
                <c:pt idx="99">
                  <c:v>24574</c:v>
                </c:pt>
                <c:pt idx="100">
                  <c:v>24601</c:v>
                </c:pt>
                <c:pt idx="101">
                  <c:v>24650</c:v>
                </c:pt>
                <c:pt idx="102">
                  <c:v>24651</c:v>
                </c:pt>
                <c:pt idx="103">
                  <c:v>24706</c:v>
                </c:pt>
                <c:pt idx="104">
                  <c:v>24746</c:v>
                </c:pt>
                <c:pt idx="105">
                  <c:v>24791</c:v>
                </c:pt>
                <c:pt idx="106">
                  <c:v>24841</c:v>
                </c:pt>
                <c:pt idx="107">
                  <c:v>24888</c:v>
                </c:pt>
                <c:pt idx="108">
                  <c:v>24938</c:v>
                </c:pt>
                <c:pt idx="109">
                  <c:v>24959</c:v>
                </c:pt>
                <c:pt idx="110">
                  <c:v>25015</c:v>
                </c:pt>
                <c:pt idx="111">
                  <c:v>25071</c:v>
                </c:pt>
                <c:pt idx="112">
                  <c:v>25114</c:v>
                </c:pt>
                <c:pt idx="113">
                  <c:v>25156</c:v>
                </c:pt>
                <c:pt idx="114">
                  <c:v>25210</c:v>
                </c:pt>
                <c:pt idx="115">
                  <c:v>25245</c:v>
                </c:pt>
                <c:pt idx="116">
                  <c:v>25288</c:v>
                </c:pt>
                <c:pt idx="117">
                  <c:v>25323</c:v>
                </c:pt>
                <c:pt idx="118">
                  <c:v>25378</c:v>
                </c:pt>
                <c:pt idx="119">
                  <c:v>25462</c:v>
                </c:pt>
                <c:pt idx="120">
                  <c:v>25476</c:v>
                </c:pt>
                <c:pt idx="121">
                  <c:v>25532</c:v>
                </c:pt>
                <c:pt idx="122">
                  <c:v>25581</c:v>
                </c:pt>
                <c:pt idx="123">
                  <c:v>25630</c:v>
                </c:pt>
                <c:pt idx="124">
                  <c:v>25711</c:v>
                </c:pt>
                <c:pt idx="125">
                  <c:v>25756</c:v>
                </c:pt>
                <c:pt idx="126">
                  <c:v>25826</c:v>
                </c:pt>
                <c:pt idx="127">
                  <c:v>25840</c:v>
                </c:pt>
                <c:pt idx="128">
                  <c:v>25875</c:v>
                </c:pt>
                <c:pt idx="129">
                  <c:v>25919</c:v>
                </c:pt>
                <c:pt idx="130">
                  <c:v>25968</c:v>
                </c:pt>
                <c:pt idx="131">
                  <c:v>26031</c:v>
                </c:pt>
                <c:pt idx="132">
                  <c:v>26032</c:v>
                </c:pt>
                <c:pt idx="133">
                  <c:v>26049</c:v>
                </c:pt>
                <c:pt idx="134">
                  <c:v>26122</c:v>
                </c:pt>
                <c:pt idx="135">
                  <c:v>26164</c:v>
                </c:pt>
                <c:pt idx="136">
                  <c:v>26192</c:v>
                </c:pt>
                <c:pt idx="137">
                  <c:v>26226</c:v>
                </c:pt>
                <c:pt idx="138">
                  <c:v>26274</c:v>
                </c:pt>
                <c:pt idx="139">
                  <c:v>26318</c:v>
                </c:pt>
                <c:pt idx="140">
                  <c:v>26372</c:v>
                </c:pt>
                <c:pt idx="141">
                  <c:v>26421</c:v>
                </c:pt>
                <c:pt idx="142">
                  <c:v>26463</c:v>
                </c:pt>
                <c:pt idx="143">
                  <c:v>26519</c:v>
                </c:pt>
                <c:pt idx="144">
                  <c:v>26576</c:v>
                </c:pt>
                <c:pt idx="145">
                  <c:v>26619</c:v>
                </c:pt>
                <c:pt idx="146">
                  <c:v>26680</c:v>
                </c:pt>
                <c:pt idx="147">
                  <c:v>26737</c:v>
                </c:pt>
                <c:pt idx="148">
                  <c:v>26785</c:v>
                </c:pt>
                <c:pt idx="149">
                  <c:v>26828</c:v>
                </c:pt>
                <c:pt idx="150">
                  <c:v>26876</c:v>
                </c:pt>
                <c:pt idx="151">
                  <c:v>26926</c:v>
                </c:pt>
                <c:pt idx="152">
                  <c:v>26981</c:v>
                </c:pt>
                <c:pt idx="153">
                  <c:v>27032</c:v>
                </c:pt>
                <c:pt idx="154">
                  <c:v>27080</c:v>
                </c:pt>
                <c:pt idx="155">
                  <c:v>27141</c:v>
                </c:pt>
                <c:pt idx="156">
                  <c:v>27143</c:v>
                </c:pt>
                <c:pt idx="157">
                  <c:v>27198</c:v>
                </c:pt>
                <c:pt idx="158">
                  <c:v>27260</c:v>
                </c:pt>
                <c:pt idx="159">
                  <c:v>27304</c:v>
                </c:pt>
                <c:pt idx="160">
                  <c:v>27357</c:v>
                </c:pt>
                <c:pt idx="161">
                  <c:v>27359</c:v>
                </c:pt>
                <c:pt idx="162">
                  <c:v>27415</c:v>
                </c:pt>
                <c:pt idx="163">
                  <c:v>27471</c:v>
                </c:pt>
                <c:pt idx="164">
                  <c:v>27528</c:v>
                </c:pt>
                <c:pt idx="165">
                  <c:v>27583</c:v>
                </c:pt>
                <c:pt idx="166">
                  <c:v>27646</c:v>
                </c:pt>
                <c:pt idx="167">
                  <c:v>27696</c:v>
                </c:pt>
                <c:pt idx="168">
                  <c:v>27745</c:v>
                </c:pt>
                <c:pt idx="169">
                  <c:v>27808</c:v>
                </c:pt>
                <c:pt idx="170">
                  <c:v>27863</c:v>
                </c:pt>
                <c:pt idx="171">
                  <c:v>27886</c:v>
                </c:pt>
                <c:pt idx="172">
                  <c:v>27936</c:v>
                </c:pt>
                <c:pt idx="173">
                  <c:v>27975</c:v>
                </c:pt>
                <c:pt idx="174">
                  <c:v>28038</c:v>
                </c:pt>
                <c:pt idx="175">
                  <c:v>28086</c:v>
                </c:pt>
                <c:pt idx="176">
                  <c:v>28150</c:v>
                </c:pt>
                <c:pt idx="177">
                  <c:v>28206</c:v>
                </c:pt>
                <c:pt idx="178">
                  <c:v>28269</c:v>
                </c:pt>
                <c:pt idx="179">
                  <c:v>28270</c:v>
                </c:pt>
                <c:pt idx="180">
                  <c:v>28326</c:v>
                </c:pt>
                <c:pt idx="181">
                  <c:v>28370</c:v>
                </c:pt>
                <c:pt idx="182">
                  <c:v>28431</c:v>
                </c:pt>
                <c:pt idx="183">
                  <c:v>28500</c:v>
                </c:pt>
                <c:pt idx="184">
                  <c:v>28549</c:v>
                </c:pt>
                <c:pt idx="185">
                  <c:v>28600</c:v>
                </c:pt>
                <c:pt idx="186">
                  <c:v>28640</c:v>
                </c:pt>
                <c:pt idx="187">
                  <c:v>28656</c:v>
                </c:pt>
                <c:pt idx="188">
                  <c:v>28767</c:v>
                </c:pt>
                <c:pt idx="189">
                  <c:v>28831</c:v>
                </c:pt>
                <c:pt idx="190">
                  <c:v>28879</c:v>
                </c:pt>
                <c:pt idx="191">
                  <c:v>28934</c:v>
                </c:pt>
                <c:pt idx="192">
                  <c:v>28990</c:v>
                </c:pt>
                <c:pt idx="193">
                  <c:v>29054</c:v>
                </c:pt>
                <c:pt idx="194">
                  <c:v>29109</c:v>
                </c:pt>
                <c:pt idx="195">
                  <c:v>29157</c:v>
                </c:pt>
                <c:pt idx="196">
                  <c:v>29217</c:v>
                </c:pt>
                <c:pt idx="197">
                  <c:v>29273</c:v>
                </c:pt>
                <c:pt idx="198">
                  <c:v>29332</c:v>
                </c:pt>
                <c:pt idx="199">
                  <c:v>29384</c:v>
                </c:pt>
                <c:pt idx="200">
                  <c:v>29438</c:v>
                </c:pt>
                <c:pt idx="201">
                  <c:v>29501</c:v>
                </c:pt>
                <c:pt idx="202">
                  <c:v>29726</c:v>
                </c:pt>
                <c:pt idx="203">
                  <c:v>29844</c:v>
                </c:pt>
                <c:pt idx="204">
                  <c:v>30074</c:v>
                </c:pt>
                <c:pt idx="205">
                  <c:v>30152</c:v>
                </c:pt>
                <c:pt idx="206">
                  <c:v>30251</c:v>
                </c:pt>
                <c:pt idx="207">
                  <c:v>30322</c:v>
                </c:pt>
                <c:pt idx="208">
                  <c:v>30439</c:v>
                </c:pt>
                <c:pt idx="209">
                  <c:v>30488</c:v>
                </c:pt>
                <c:pt idx="210">
                  <c:v>30553</c:v>
                </c:pt>
                <c:pt idx="211">
                  <c:v>30607</c:v>
                </c:pt>
                <c:pt idx="212">
                  <c:v>30750</c:v>
                </c:pt>
                <c:pt idx="213">
                  <c:v>30796</c:v>
                </c:pt>
                <c:pt idx="214">
                  <c:v>30845</c:v>
                </c:pt>
                <c:pt idx="215">
                  <c:v>30848</c:v>
                </c:pt>
                <c:pt idx="216">
                  <c:v>30854</c:v>
                </c:pt>
                <c:pt idx="217">
                  <c:v>30904</c:v>
                </c:pt>
                <c:pt idx="218">
                  <c:v>31028</c:v>
                </c:pt>
                <c:pt idx="219">
                  <c:v>31083</c:v>
                </c:pt>
                <c:pt idx="220">
                  <c:v>31091</c:v>
                </c:pt>
                <c:pt idx="221">
                  <c:v>31096</c:v>
                </c:pt>
                <c:pt idx="222">
                  <c:v>31153</c:v>
                </c:pt>
                <c:pt idx="223">
                  <c:v>31208</c:v>
                </c:pt>
                <c:pt idx="224">
                  <c:v>31317</c:v>
                </c:pt>
                <c:pt idx="225">
                  <c:v>31372</c:v>
                </c:pt>
                <c:pt idx="226">
                  <c:v>31428</c:v>
                </c:pt>
                <c:pt idx="227">
                  <c:v>31460</c:v>
                </c:pt>
                <c:pt idx="228">
                  <c:v>31552</c:v>
                </c:pt>
                <c:pt idx="229">
                  <c:v>31607</c:v>
                </c:pt>
                <c:pt idx="230">
                  <c:v>31657</c:v>
                </c:pt>
                <c:pt idx="231">
                  <c:v>31699</c:v>
                </c:pt>
                <c:pt idx="232">
                  <c:v>31714</c:v>
                </c:pt>
                <c:pt idx="233">
                  <c:v>31768</c:v>
                </c:pt>
                <c:pt idx="234">
                  <c:v>31826</c:v>
                </c:pt>
                <c:pt idx="235">
                  <c:v>31882</c:v>
                </c:pt>
                <c:pt idx="236">
                  <c:v>31890</c:v>
                </c:pt>
                <c:pt idx="237">
                  <c:v>31938</c:v>
                </c:pt>
                <c:pt idx="238">
                  <c:v>32000</c:v>
                </c:pt>
                <c:pt idx="239">
                  <c:v>32049</c:v>
                </c:pt>
                <c:pt idx="240">
                  <c:v>32105</c:v>
                </c:pt>
                <c:pt idx="241">
                  <c:v>32161</c:v>
                </c:pt>
                <c:pt idx="242">
                  <c:v>32224</c:v>
                </c:pt>
                <c:pt idx="243">
                  <c:v>32272</c:v>
                </c:pt>
                <c:pt idx="244">
                  <c:v>32329</c:v>
                </c:pt>
                <c:pt idx="245">
                  <c:v>32387</c:v>
                </c:pt>
                <c:pt idx="246">
                  <c:v>32444</c:v>
                </c:pt>
                <c:pt idx="247">
                  <c:v>32492</c:v>
                </c:pt>
                <c:pt idx="248">
                  <c:v>32561</c:v>
                </c:pt>
                <c:pt idx="249">
                  <c:v>32618</c:v>
                </c:pt>
                <c:pt idx="250">
                  <c:v>32666</c:v>
                </c:pt>
                <c:pt idx="251">
                  <c:v>32722</c:v>
                </c:pt>
                <c:pt idx="252">
                  <c:v>32787</c:v>
                </c:pt>
                <c:pt idx="253">
                  <c:v>32826</c:v>
                </c:pt>
                <c:pt idx="254">
                  <c:v>32884</c:v>
                </c:pt>
                <c:pt idx="255">
                  <c:v>32896</c:v>
                </c:pt>
                <c:pt idx="256">
                  <c:v>32944</c:v>
                </c:pt>
                <c:pt idx="257">
                  <c:v>32997</c:v>
                </c:pt>
                <c:pt idx="258">
                  <c:v>33063</c:v>
                </c:pt>
                <c:pt idx="259">
                  <c:v>33085</c:v>
                </c:pt>
                <c:pt idx="260">
                  <c:v>33113</c:v>
                </c:pt>
                <c:pt idx="261">
                  <c:v>33162</c:v>
                </c:pt>
                <c:pt idx="262">
                  <c:v>33217</c:v>
                </c:pt>
                <c:pt idx="263">
                  <c:v>33260</c:v>
                </c:pt>
                <c:pt idx="264">
                  <c:v>33280</c:v>
                </c:pt>
                <c:pt idx="265">
                  <c:v>33336</c:v>
                </c:pt>
                <c:pt idx="266">
                  <c:v>33381</c:v>
                </c:pt>
                <c:pt idx="267">
                  <c:v>33459</c:v>
                </c:pt>
                <c:pt idx="268">
                  <c:v>33469</c:v>
                </c:pt>
                <c:pt idx="269">
                  <c:v>33520</c:v>
                </c:pt>
                <c:pt idx="270">
                  <c:v>33582</c:v>
                </c:pt>
                <c:pt idx="271">
                  <c:v>33627</c:v>
                </c:pt>
                <c:pt idx="272">
                  <c:v>33654</c:v>
                </c:pt>
                <c:pt idx="273">
                  <c:v>33680</c:v>
                </c:pt>
                <c:pt idx="274">
                  <c:v>33731</c:v>
                </c:pt>
                <c:pt idx="275">
                  <c:v>33787</c:v>
                </c:pt>
                <c:pt idx="276">
                  <c:v>33835</c:v>
                </c:pt>
                <c:pt idx="277">
                  <c:v>33843</c:v>
                </c:pt>
                <c:pt idx="278">
                  <c:v>33898</c:v>
                </c:pt>
                <c:pt idx="279">
                  <c:v>33952</c:v>
                </c:pt>
                <c:pt idx="280">
                  <c:v>34003</c:v>
                </c:pt>
                <c:pt idx="281">
                  <c:v>34008</c:v>
                </c:pt>
                <c:pt idx="282">
                  <c:v>34068</c:v>
                </c:pt>
                <c:pt idx="283">
                  <c:v>34122</c:v>
                </c:pt>
                <c:pt idx="284">
                  <c:v>34173</c:v>
                </c:pt>
                <c:pt idx="285">
                  <c:v>34184</c:v>
                </c:pt>
                <c:pt idx="286">
                  <c:v>34229</c:v>
                </c:pt>
                <c:pt idx="287">
                  <c:v>34296</c:v>
                </c:pt>
                <c:pt idx="288">
                  <c:v>34353</c:v>
                </c:pt>
                <c:pt idx="289">
                  <c:v>34382</c:v>
                </c:pt>
                <c:pt idx="290">
                  <c:v>34397</c:v>
                </c:pt>
                <c:pt idx="291">
                  <c:v>34460</c:v>
                </c:pt>
                <c:pt idx="292">
                  <c:v>34509</c:v>
                </c:pt>
                <c:pt idx="293">
                  <c:v>34563</c:v>
                </c:pt>
                <c:pt idx="294">
                  <c:v>34564</c:v>
                </c:pt>
                <c:pt idx="295">
                  <c:v>35187</c:v>
                </c:pt>
                <c:pt idx="296">
                  <c:v>35962</c:v>
                </c:pt>
                <c:pt idx="297">
                  <c:v>36014</c:v>
                </c:pt>
                <c:pt idx="298">
                  <c:v>36066</c:v>
                </c:pt>
                <c:pt idx="299">
                  <c:v>36133</c:v>
                </c:pt>
                <c:pt idx="300">
                  <c:v>36182</c:v>
                </c:pt>
                <c:pt idx="301">
                  <c:v>36237</c:v>
                </c:pt>
                <c:pt idx="302">
                  <c:v>36298</c:v>
                </c:pt>
                <c:pt idx="303">
                  <c:v>36404</c:v>
                </c:pt>
                <c:pt idx="304">
                  <c:v>36536</c:v>
                </c:pt>
                <c:pt idx="305">
                  <c:v>36634</c:v>
                </c:pt>
                <c:pt idx="306">
                  <c:v>36685</c:v>
                </c:pt>
                <c:pt idx="307">
                  <c:v>36950</c:v>
                </c:pt>
                <c:pt idx="308">
                  <c:v>37215</c:v>
                </c:pt>
                <c:pt idx="309">
                  <c:v>37453</c:v>
                </c:pt>
                <c:pt idx="310">
                  <c:v>37707.6875</c:v>
                </c:pt>
                <c:pt idx="311">
                  <c:v>37798.788888888892</c:v>
                </c:pt>
                <c:pt idx="312">
                  <c:v>37845.775000000001</c:v>
                </c:pt>
                <c:pt idx="313">
                  <c:v>37943.6875</c:v>
                </c:pt>
                <c:pt idx="314">
                  <c:v>38033.677083333336</c:v>
                </c:pt>
                <c:pt idx="315">
                  <c:v>38130.708333333336</c:v>
                </c:pt>
                <c:pt idx="316">
                  <c:v>38220.791666666664</c:v>
                </c:pt>
                <c:pt idx="317">
                  <c:v>38307.71875</c:v>
                </c:pt>
                <c:pt idx="318">
                  <c:v>38399.668749999997</c:v>
                </c:pt>
                <c:pt idx="319">
                  <c:v>38490.431944444441</c:v>
                </c:pt>
                <c:pt idx="320">
                  <c:v>38588.622916666667</c:v>
                </c:pt>
                <c:pt idx="321">
                  <c:v>38671.694444444445</c:v>
                </c:pt>
                <c:pt idx="322">
                  <c:v>38741.609722222223</c:v>
                </c:pt>
                <c:pt idx="323">
                  <c:v>38762.651388888888</c:v>
                </c:pt>
                <c:pt idx="324">
                  <c:v>38838.536111111112</c:v>
                </c:pt>
                <c:pt idx="325">
                  <c:v>38855.54583333333</c:v>
                </c:pt>
                <c:pt idx="326">
                  <c:v>38924.599305555559</c:v>
                </c:pt>
                <c:pt idx="327">
                  <c:v>38960.580555555556</c:v>
                </c:pt>
                <c:pt idx="328">
                  <c:v>39023.513888888891</c:v>
                </c:pt>
                <c:pt idx="329">
                  <c:v>39035.688888888886</c:v>
                </c:pt>
                <c:pt idx="330">
                  <c:v>39113.595138888886</c:v>
                </c:pt>
                <c:pt idx="331">
                  <c:v>39127.72152777778</c:v>
                </c:pt>
                <c:pt idx="332">
                  <c:v>39195.68472222222</c:v>
                </c:pt>
                <c:pt idx="333">
                  <c:v>39218.673611111109</c:v>
                </c:pt>
                <c:pt idx="334">
                  <c:v>39295.527083333334</c:v>
                </c:pt>
                <c:pt idx="335">
                  <c:v>39309.672222222223</c:v>
                </c:pt>
                <c:pt idx="336">
                  <c:v>39380.662499999999</c:v>
                </c:pt>
                <c:pt idx="337">
                  <c:v>39477.5625</c:v>
                </c:pt>
                <c:pt idx="338">
                  <c:v>39497.643055555556</c:v>
                </c:pt>
                <c:pt idx="339">
                  <c:v>39555.668749999997</c:v>
                </c:pt>
                <c:pt idx="340">
                  <c:v>39589.756944444445</c:v>
                </c:pt>
                <c:pt idx="341">
                  <c:v>39653.632638888892</c:v>
                </c:pt>
                <c:pt idx="342">
                  <c:v>39685.697222222225</c:v>
                </c:pt>
                <c:pt idx="343">
                  <c:v>39744</c:v>
                </c:pt>
                <c:pt idx="344">
                  <c:v>39765.602777777778</c:v>
                </c:pt>
                <c:pt idx="345">
                  <c:v>39847</c:v>
                </c:pt>
                <c:pt idx="346">
                  <c:v>39856.479166666664</c:v>
                </c:pt>
                <c:pt idx="347">
                  <c:v>39926.579861111109</c:v>
                </c:pt>
                <c:pt idx="348">
                  <c:v>39947.467361111114</c:v>
                </c:pt>
                <c:pt idx="349">
                  <c:v>40024.547222222223</c:v>
                </c:pt>
                <c:pt idx="350">
                  <c:v>40038.465277777781</c:v>
                </c:pt>
                <c:pt idx="351">
                  <c:v>40108.550000000003</c:v>
                </c:pt>
                <c:pt idx="352">
                  <c:v>40129.458333333336</c:v>
                </c:pt>
                <c:pt idx="353">
                  <c:v>40213.62777777778</c:v>
                </c:pt>
                <c:pt idx="354">
                  <c:v>40227.649305555555</c:v>
                </c:pt>
                <c:pt idx="355">
                  <c:v>40296.682638888888</c:v>
                </c:pt>
                <c:pt idx="356">
                  <c:v>40325.503472222219</c:v>
                </c:pt>
                <c:pt idx="357">
                  <c:v>40381.616666666669</c:v>
                </c:pt>
                <c:pt idx="358">
                  <c:v>40416.475694444445</c:v>
                </c:pt>
                <c:pt idx="359">
                  <c:v>40500.51666666667</c:v>
                </c:pt>
                <c:pt idx="360">
                  <c:v>40513.591666666667</c:v>
                </c:pt>
                <c:pt idx="361">
                  <c:v>40584.527777777781</c:v>
                </c:pt>
                <c:pt idx="362">
                  <c:v>40675.604166666664</c:v>
                </c:pt>
                <c:pt idx="363">
                  <c:v>40773.479166666664</c:v>
                </c:pt>
                <c:pt idx="364">
                  <c:v>41274</c:v>
                </c:pt>
                <c:pt idx="365">
                  <c:v>41353.569444444445</c:v>
                </c:pt>
                <c:pt idx="366">
                  <c:v>41429.357638888891</c:v>
                </c:pt>
                <c:pt idx="367">
                  <c:v>41521.347222222219</c:v>
                </c:pt>
                <c:pt idx="368">
                  <c:v>41583.465277777781</c:v>
                </c:pt>
                <c:pt idx="369">
                  <c:v>41647.388888888891</c:v>
                </c:pt>
                <c:pt idx="370">
                  <c:v>41703.399305555555</c:v>
                </c:pt>
                <c:pt idx="371">
                  <c:v>41750.506944444445</c:v>
                </c:pt>
                <c:pt idx="372">
                  <c:v>41806.59375</c:v>
                </c:pt>
                <c:pt idx="373">
                  <c:v>41863.5625</c:v>
                </c:pt>
                <c:pt idx="374">
                  <c:v>41927.416666666664</c:v>
                </c:pt>
                <c:pt idx="375">
                  <c:v>41949.475694444445</c:v>
                </c:pt>
                <c:pt idx="376">
                  <c:v>41984.465277777781</c:v>
                </c:pt>
                <c:pt idx="377">
                  <c:v>42011.604166666664</c:v>
                </c:pt>
                <c:pt idx="378">
                  <c:v>42047.493055555555</c:v>
                </c:pt>
                <c:pt idx="379">
                  <c:v>42075.416666666664</c:v>
                </c:pt>
                <c:pt idx="380">
                  <c:v>42103.538194444445</c:v>
                </c:pt>
                <c:pt idx="381">
                  <c:v>42138.555555555555</c:v>
                </c:pt>
                <c:pt idx="382">
                  <c:v>42165.534722222219</c:v>
                </c:pt>
                <c:pt idx="383">
                  <c:v>42194.430555555555</c:v>
                </c:pt>
                <c:pt idx="384">
                  <c:v>42228.447916666664</c:v>
                </c:pt>
                <c:pt idx="385">
                  <c:v>42257.458333333336</c:v>
                </c:pt>
                <c:pt idx="386">
                  <c:v>42285.40625</c:v>
                </c:pt>
                <c:pt idx="387">
                  <c:v>42320.565972222219</c:v>
                </c:pt>
                <c:pt idx="388">
                  <c:v>42348.493055555555</c:v>
                </c:pt>
                <c:pt idx="389">
                  <c:v>42375.53125</c:v>
                </c:pt>
                <c:pt idx="390">
                  <c:v>42418.454861111109</c:v>
                </c:pt>
                <c:pt idx="391">
                  <c:v>42438.625</c:v>
                </c:pt>
                <c:pt idx="392">
                  <c:v>42467.506944444445</c:v>
                </c:pt>
                <c:pt idx="393">
                  <c:v>42502.458333333336</c:v>
                </c:pt>
                <c:pt idx="394">
                  <c:v>42530.621527777781</c:v>
                </c:pt>
                <c:pt idx="395">
                  <c:v>42558.517361111109</c:v>
                </c:pt>
                <c:pt idx="396">
                  <c:v>42593.579861111109</c:v>
                </c:pt>
                <c:pt idx="397">
                  <c:v>42621.599305555559</c:v>
                </c:pt>
                <c:pt idx="398">
                  <c:v>42648.561805555553</c:v>
                </c:pt>
                <c:pt idx="399">
                  <c:v>42677.536111111112</c:v>
                </c:pt>
                <c:pt idx="400">
                  <c:v>42712.509722222225</c:v>
                </c:pt>
                <c:pt idx="401">
                  <c:v>42740.515277777777</c:v>
                </c:pt>
                <c:pt idx="402">
                  <c:v>42768.496527777781</c:v>
                </c:pt>
                <c:pt idx="403">
                  <c:v>42803.491666666669</c:v>
                </c:pt>
                <c:pt idx="404">
                  <c:v>42831.395138888889</c:v>
                </c:pt>
                <c:pt idx="405">
                  <c:v>42859.42291666667</c:v>
                </c:pt>
                <c:pt idx="406">
                  <c:v>42894.500694444447</c:v>
                </c:pt>
                <c:pt idx="407">
                  <c:v>42922.463194444441</c:v>
                </c:pt>
                <c:pt idx="408">
                  <c:v>42957.569444444445</c:v>
                </c:pt>
                <c:pt idx="409">
                  <c:v>43041.588888888888</c:v>
                </c:pt>
                <c:pt idx="410">
                  <c:v>43076.543749999997</c:v>
                </c:pt>
                <c:pt idx="411">
                  <c:v>43110.507638888892</c:v>
                </c:pt>
                <c:pt idx="412">
                  <c:v>43139.531944444447</c:v>
                </c:pt>
                <c:pt idx="413">
                  <c:v>43167.615277777775</c:v>
                </c:pt>
                <c:pt idx="414">
                  <c:v>43202.59375</c:v>
                </c:pt>
                <c:pt idx="415">
                  <c:v>43230.465277777781</c:v>
                </c:pt>
                <c:pt idx="416">
                  <c:v>43256.381249999999</c:v>
                </c:pt>
                <c:pt idx="417">
                  <c:v>43348.40625</c:v>
                </c:pt>
                <c:pt idx="418">
                  <c:v>43438.625</c:v>
                </c:pt>
                <c:pt idx="419">
                  <c:v>43530.381944444445</c:v>
                </c:pt>
                <c:pt idx="420">
                  <c:v>43621.395833333336</c:v>
                </c:pt>
                <c:pt idx="421">
                  <c:v>43713.382638888892</c:v>
                </c:pt>
              </c:numCache>
            </c:numRef>
          </c:xVal>
          <c:yVal>
            <c:numRef>
              <c:f>'All springs'!$N$2:$N$423</c:f>
              <c:numCache>
                <c:formatCode>General</c:formatCode>
                <c:ptCount val="422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  <c:pt idx="31">
                  <c:v>0.05</c:v>
                </c:pt>
                <c:pt idx="32">
                  <c:v>0.05</c:v>
                </c:pt>
                <c:pt idx="33">
                  <c:v>0.05</c:v>
                </c:pt>
                <c:pt idx="34">
                  <c:v>0.05</c:v>
                </c:pt>
                <c:pt idx="35">
                  <c:v>0.05</c:v>
                </c:pt>
                <c:pt idx="36">
                  <c:v>0.05</c:v>
                </c:pt>
                <c:pt idx="37">
                  <c:v>0.05</c:v>
                </c:pt>
                <c:pt idx="38">
                  <c:v>0.05</c:v>
                </c:pt>
                <c:pt idx="39">
                  <c:v>0.05</c:v>
                </c:pt>
                <c:pt idx="40">
                  <c:v>0.05</c:v>
                </c:pt>
                <c:pt idx="41">
                  <c:v>0.05</c:v>
                </c:pt>
                <c:pt idx="42">
                  <c:v>0.05</c:v>
                </c:pt>
                <c:pt idx="43">
                  <c:v>0.05</c:v>
                </c:pt>
                <c:pt idx="44">
                  <c:v>0.05</c:v>
                </c:pt>
                <c:pt idx="45">
                  <c:v>0.05</c:v>
                </c:pt>
                <c:pt idx="46">
                  <c:v>0.05</c:v>
                </c:pt>
                <c:pt idx="47">
                  <c:v>0.05</c:v>
                </c:pt>
                <c:pt idx="48">
                  <c:v>0.05</c:v>
                </c:pt>
                <c:pt idx="49">
                  <c:v>0.05</c:v>
                </c:pt>
                <c:pt idx="50">
                  <c:v>0.05</c:v>
                </c:pt>
                <c:pt idx="51">
                  <c:v>0.05</c:v>
                </c:pt>
                <c:pt idx="52">
                  <c:v>0.05</c:v>
                </c:pt>
                <c:pt idx="53">
                  <c:v>0.05</c:v>
                </c:pt>
                <c:pt idx="54">
                  <c:v>0.05</c:v>
                </c:pt>
                <c:pt idx="55">
                  <c:v>0.05</c:v>
                </c:pt>
                <c:pt idx="56">
                  <c:v>0.05</c:v>
                </c:pt>
                <c:pt idx="57">
                  <c:v>0.05</c:v>
                </c:pt>
                <c:pt idx="58">
                  <c:v>0.05</c:v>
                </c:pt>
                <c:pt idx="59">
                  <c:v>0.05</c:v>
                </c:pt>
                <c:pt idx="60">
                  <c:v>0.05</c:v>
                </c:pt>
                <c:pt idx="61">
                  <c:v>0.05</c:v>
                </c:pt>
                <c:pt idx="62">
                  <c:v>0.05</c:v>
                </c:pt>
                <c:pt idx="63">
                  <c:v>0.05</c:v>
                </c:pt>
                <c:pt idx="64">
                  <c:v>0.05</c:v>
                </c:pt>
                <c:pt idx="65">
                  <c:v>0.05</c:v>
                </c:pt>
                <c:pt idx="66">
                  <c:v>0.05</c:v>
                </c:pt>
                <c:pt idx="67">
                  <c:v>0.05</c:v>
                </c:pt>
                <c:pt idx="68">
                  <c:v>0.05</c:v>
                </c:pt>
                <c:pt idx="69">
                  <c:v>0.05</c:v>
                </c:pt>
                <c:pt idx="70">
                  <c:v>0.05</c:v>
                </c:pt>
                <c:pt idx="71">
                  <c:v>0.05</c:v>
                </c:pt>
                <c:pt idx="72">
                  <c:v>0.05</c:v>
                </c:pt>
                <c:pt idx="73">
                  <c:v>0.05</c:v>
                </c:pt>
                <c:pt idx="74">
                  <c:v>0.05</c:v>
                </c:pt>
                <c:pt idx="75">
                  <c:v>0.05</c:v>
                </c:pt>
                <c:pt idx="76">
                  <c:v>0.05</c:v>
                </c:pt>
                <c:pt idx="77">
                  <c:v>0.05</c:v>
                </c:pt>
                <c:pt idx="78">
                  <c:v>0.05</c:v>
                </c:pt>
                <c:pt idx="79">
                  <c:v>0.05</c:v>
                </c:pt>
                <c:pt idx="80">
                  <c:v>0.05</c:v>
                </c:pt>
                <c:pt idx="81">
                  <c:v>0.05</c:v>
                </c:pt>
                <c:pt idx="82">
                  <c:v>0.05</c:v>
                </c:pt>
                <c:pt idx="83">
                  <c:v>0.05</c:v>
                </c:pt>
                <c:pt idx="84">
                  <c:v>0.05</c:v>
                </c:pt>
                <c:pt idx="85">
                  <c:v>0.05</c:v>
                </c:pt>
                <c:pt idx="86">
                  <c:v>0.05</c:v>
                </c:pt>
                <c:pt idx="87">
                  <c:v>0.05</c:v>
                </c:pt>
                <c:pt idx="88">
                  <c:v>0.05</c:v>
                </c:pt>
                <c:pt idx="89">
                  <c:v>0.05</c:v>
                </c:pt>
                <c:pt idx="90">
                  <c:v>0.05</c:v>
                </c:pt>
                <c:pt idx="91">
                  <c:v>0.05</c:v>
                </c:pt>
                <c:pt idx="92">
                  <c:v>0.05</c:v>
                </c:pt>
                <c:pt idx="93">
                  <c:v>0.05</c:v>
                </c:pt>
                <c:pt idx="94">
                  <c:v>0.05</c:v>
                </c:pt>
                <c:pt idx="95">
                  <c:v>0.05</c:v>
                </c:pt>
                <c:pt idx="96">
                  <c:v>0.05</c:v>
                </c:pt>
                <c:pt idx="97">
                  <c:v>0.05</c:v>
                </c:pt>
                <c:pt idx="98">
                  <c:v>0.05</c:v>
                </c:pt>
                <c:pt idx="99">
                  <c:v>0.05</c:v>
                </c:pt>
                <c:pt idx="100">
                  <c:v>0.05</c:v>
                </c:pt>
                <c:pt idx="101">
                  <c:v>0.05</c:v>
                </c:pt>
                <c:pt idx="102">
                  <c:v>0.05</c:v>
                </c:pt>
                <c:pt idx="103">
                  <c:v>0.05</c:v>
                </c:pt>
                <c:pt idx="104">
                  <c:v>0.05</c:v>
                </c:pt>
                <c:pt idx="105">
                  <c:v>0.05</c:v>
                </c:pt>
                <c:pt idx="106">
                  <c:v>0.05</c:v>
                </c:pt>
                <c:pt idx="107">
                  <c:v>0.05</c:v>
                </c:pt>
                <c:pt idx="108">
                  <c:v>0.05</c:v>
                </c:pt>
                <c:pt idx="109">
                  <c:v>0.05</c:v>
                </c:pt>
                <c:pt idx="110">
                  <c:v>0.05</c:v>
                </c:pt>
                <c:pt idx="111">
                  <c:v>0.05</c:v>
                </c:pt>
                <c:pt idx="112">
                  <c:v>0.05</c:v>
                </c:pt>
                <c:pt idx="113">
                  <c:v>0.05</c:v>
                </c:pt>
                <c:pt idx="114">
                  <c:v>0.05</c:v>
                </c:pt>
                <c:pt idx="115">
                  <c:v>0.05</c:v>
                </c:pt>
                <c:pt idx="116">
                  <c:v>0.05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0.05</c:v>
                </c:pt>
                <c:pt idx="175">
                  <c:v>0.05</c:v>
                </c:pt>
                <c:pt idx="176">
                  <c:v>0.05</c:v>
                </c:pt>
                <c:pt idx="177">
                  <c:v>0.05</c:v>
                </c:pt>
                <c:pt idx="178">
                  <c:v>0.05</c:v>
                </c:pt>
                <c:pt idx="179">
                  <c:v>0.05</c:v>
                </c:pt>
                <c:pt idx="180">
                  <c:v>0.05</c:v>
                </c:pt>
                <c:pt idx="181">
                  <c:v>0.05</c:v>
                </c:pt>
                <c:pt idx="182">
                  <c:v>0.05</c:v>
                </c:pt>
                <c:pt idx="183">
                  <c:v>0.05</c:v>
                </c:pt>
                <c:pt idx="184">
                  <c:v>0.05</c:v>
                </c:pt>
                <c:pt idx="185">
                  <c:v>0.05</c:v>
                </c:pt>
                <c:pt idx="186">
                  <c:v>0.05</c:v>
                </c:pt>
                <c:pt idx="187">
                  <c:v>0.05</c:v>
                </c:pt>
                <c:pt idx="188">
                  <c:v>0.05</c:v>
                </c:pt>
                <c:pt idx="189">
                  <c:v>0.05</c:v>
                </c:pt>
                <c:pt idx="190">
                  <c:v>0.05</c:v>
                </c:pt>
                <c:pt idx="191">
                  <c:v>0.05</c:v>
                </c:pt>
                <c:pt idx="192">
                  <c:v>0.05</c:v>
                </c:pt>
                <c:pt idx="193">
                  <c:v>0.05</c:v>
                </c:pt>
                <c:pt idx="194">
                  <c:v>0.05</c:v>
                </c:pt>
                <c:pt idx="195">
                  <c:v>0.05</c:v>
                </c:pt>
                <c:pt idx="196">
                  <c:v>0.05</c:v>
                </c:pt>
                <c:pt idx="197">
                  <c:v>0.05</c:v>
                </c:pt>
                <c:pt idx="198">
                  <c:v>0.05</c:v>
                </c:pt>
                <c:pt idx="199">
                  <c:v>0.05</c:v>
                </c:pt>
                <c:pt idx="200">
                  <c:v>0.05</c:v>
                </c:pt>
                <c:pt idx="201">
                  <c:v>0.05</c:v>
                </c:pt>
                <c:pt idx="202">
                  <c:v>0.05</c:v>
                </c:pt>
                <c:pt idx="203">
                  <c:v>0.05</c:v>
                </c:pt>
                <c:pt idx="204">
                  <c:v>0.05</c:v>
                </c:pt>
                <c:pt idx="205">
                  <c:v>0.05</c:v>
                </c:pt>
                <c:pt idx="206">
                  <c:v>0.05</c:v>
                </c:pt>
                <c:pt idx="207">
                  <c:v>0.05</c:v>
                </c:pt>
                <c:pt idx="208">
                  <c:v>0.05</c:v>
                </c:pt>
                <c:pt idx="209">
                  <c:v>0.05</c:v>
                </c:pt>
                <c:pt idx="210">
                  <c:v>0.05</c:v>
                </c:pt>
                <c:pt idx="211">
                  <c:v>0.05</c:v>
                </c:pt>
                <c:pt idx="212">
                  <c:v>0.05</c:v>
                </c:pt>
                <c:pt idx="213">
                  <c:v>0.05</c:v>
                </c:pt>
                <c:pt idx="214">
                  <c:v>0.05</c:v>
                </c:pt>
                <c:pt idx="215">
                  <c:v>0.05</c:v>
                </c:pt>
                <c:pt idx="216">
                  <c:v>0.05</c:v>
                </c:pt>
                <c:pt idx="217">
                  <c:v>0.05</c:v>
                </c:pt>
                <c:pt idx="218">
                  <c:v>0.05</c:v>
                </c:pt>
                <c:pt idx="219">
                  <c:v>0.05</c:v>
                </c:pt>
                <c:pt idx="220">
                  <c:v>0.05</c:v>
                </c:pt>
                <c:pt idx="221">
                  <c:v>0.05</c:v>
                </c:pt>
                <c:pt idx="222">
                  <c:v>0.05</c:v>
                </c:pt>
                <c:pt idx="223">
                  <c:v>0.05</c:v>
                </c:pt>
                <c:pt idx="224">
                  <c:v>0.05</c:v>
                </c:pt>
                <c:pt idx="225">
                  <c:v>0.05</c:v>
                </c:pt>
                <c:pt idx="226">
                  <c:v>0.05</c:v>
                </c:pt>
                <c:pt idx="227">
                  <c:v>0.05</c:v>
                </c:pt>
                <c:pt idx="228">
                  <c:v>0.05</c:v>
                </c:pt>
                <c:pt idx="229">
                  <c:v>0.05</c:v>
                </c:pt>
                <c:pt idx="230">
                  <c:v>0.05</c:v>
                </c:pt>
                <c:pt idx="231">
                  <c:v>0.05</c:v>
                </c:pt>
                <c:pt idx="232">
                  <c:v>0.05</c:v>
                </c:pt>
                <c:pt idx="233">
                  <c:v>0.05</c:v>
                </c:pt>
                <c:pt idx="234">
                  <c:v>0.05</c:v>
                </c:pt>
                <c:pt idx="235">
                  <c:v>0.05</c:v>
                </c:pt>
                <c:pt idx="236">
                  <c:v>0.05</c:v>
                </c:pt>
                <c:pt idx="237">
                  <c:v>0.05</c:v>
                </c:pt>
                <c:pt idx="238">
                  <c:v>0.05</c:v>
                </c:pt>
                <c:pt idx="239">
                  <c:v>0.05</c:v>
                </c:pt>
                <c:pt idx="240">
                  <c:v>0.05</c:v>
                </c:pt>
                <c:pt idx="241">
                  <c:v>0.05</c:v>
                </c:pt>
                <c:pt idx="242">
                  <c:v>0.05</c:v>
                </c:pt>
                <c:pt idx="243">
                  <c:v>0.05</c:v>
                </c:pt>
                <c:pt idx="244">
                  <c:v>0.05</c:v>
                </c:pt>
                <c:pt idx="245">
                  <c:v>0.05</c:v>
                </c:pt>
                <c:pt idx="246">
                  <c:v>0.05</c:v>
                </c:pt>
                <c:pt idx="247">
                  <c:v>0.05</c:v>
                </c:pt>
                <c:pt idx="248">
                  <c:v>0.05</c:v>
                </c:pt>
                <c:pt idx="249">
                  <c:v>0.05</c:v>
                </c:pt>
                <c:pt idx="250">
                  <c:v>0.05</c:v>
                </c:pt>
                <c:pt idx="251">
                  <c:v>0.05</c:v>
                </c:pt>
                <c:pt idx="252">
                  <c:v>0.05</c:v>
                </c:pt>
                <c:pt idx="253">
                  <c:v>0.05</c:v>
                </c:pt>
                <c:pt idx="254">
                  <c:v>0.05</c:v>
                </c:pt>
                <c:pt idx="255">
                  <c:v>0.05</c:v>
                </c:pt>
                <c:pt idx="256">
                  <c:v>0.05</c:v>
                </c:pt>
                <c:pt idx="257">
                  <c:v>0.05</c:v>
                </c:pt>
                <c:pt idx="258">
                  <c:v>0.05</c:v>
                </c:pt>
                <c:pt idx="259">
                  <c:v>0.05</c:v>
                </c:pt>
                <c:pt idx="260">
                  <c:v>0.05</c:v>
                </c:pt>
                <c:pt idx="261">
                  <c:v>0.05</c:v>
                </c:pt>
                <c:pt idx="262">
                  <c:v>0.05</c:v>
                </c:pt>
                <c:pt idx="263">
                  <c:v>0.05</c:v>
                </c:pt>
                <c:pt idx="264">
                  <c:v>0.05</c:v>
                </c:pt>
                <c:pt idx="265">
                  <c:v>0.05</c:v>
                </c:pt>
                <c:pt idx="266">
                  <c:v>0.05</c:v>
                </c:pt>
                <c:pt idx="267">
                  <c:v>0.05</c:v>
                </c:pt>
                <c:pt idx="268">
                  <c:v>0.05</c:v>
                </c:pt>
                <c:pt idx="269">
                  <c:v>0.05</c:v>
                </c:pt>
                <c:pt idx="270">
                  <c:v>0.05</c:v>
                </c:pt>
                <c:pt idx="271">
                  <c:v>0.05</c:v>
                </c:pt>
                <c:pt idx="272">
                  <c:v>0.05</c:v>
                </c:pt>
                <c:pt idx="273">
                  <c:v>0.05</c:v>
                </c:pt>
                <c:pt idx="274">
                  <c:v>0.05</c:v>
                </c:pt>
                <c:pt idx="275">
                  <c:v>0.05</c:v>
                </c:pt>
                <c:pt idx="276">
                  <c:v>0.05</c:v>
                </c:pt>
                <c:pt idx="277">
                  <c:v>0.05</c:v>
                </c:pt>
                <c:pt idx="278">
                  <c:v>0.05</c:v>
                </c:pt>
                <c:pt idx="279">
                  <c:v>0.05</c:v>
                </c:pt>
                <c:pt idx="280">
                  <c:v>0.05</c:v>
                </c:pt>
                <c:pt idx="281">
                  <c:v>0.05</c:v>
                </c:pt>
                <c:pt idx="282">
                  <c:v>0.05</c:v>
                </c:pt>
                <c:pt idx="283">
                  <c:v>0.05</c:v>
                </c:pt>
                <c:pt idx="284">
                  <c:v>0.05</c:v>
                </c:pt>
                <c:pt idx="285">
                  <c:v>0.05</c:v>
                </c:pt>
                <c:pt idx="286">
                  <c:v>0.05</c:v>
                </c:pt>
                <c:pt idx="287">
                  <c:v>0.05</c:v>
                </c:pt>
                <c:pt idx="288">
                  <c:v>0.05</c:v>
                </c:pt>
                <c:pt idx="289">
                  <c:v>0.05</c:v>
                </c:pt>
                <c:pt idx="290">
                  <c:v>0.05</c:v>
                </c:pt>
                <c:pt idx="291">
                  <c:v>0.05</c:v>
                </c:pt>
                <c:pt idx="292">
                  <c:v>0.05</c:v>
                </c:pt>
                <c:pt idx="293">
                  <c:v>0.05</c:v>
                </c:pt>
                <c:pt idx="294">
                  <c:v>0.05</c:v>
                </c:pt>
                <c:pt idx="295">
                  <c:v>0.05</c:v>
                </c:pt>
                <c:pt idx="296">
                  <c:v>0.05</c:v>
                </c:pt>
                <c:pt idx="297">
                  <c:v>0.05</c:v>
                </c:pt>
                <c:pt idx="298">
                  <c:v>0.05</c:v>
                </c:pt>
                <c:pt idx="299">
                  <c:v>0.05</c:v>
                </c:pt>
                <c:pt idx="300">
                  <c:v>0.05</c:v>
                </c:pt>
                <c:pt idx="301">
                  <c:v>0.05</c:v>
                </c:pt>
                <c:pt idx="302">
                  <c:v>0.05</c:v>
                </c:pt>
                <c:pt idx="303">
                  <c:v>0.05</c:v>
                </c:pt>
                <c:pt idx="304">
                  <c:v>0.05</c:v>
                </c:pt>
                <c:pt idx="305">
                  <c:v>0.05</c:v>
                </c:pt>
                <c:pt idx="306">
                  <c:v>0.05</c:v>
                </c:pt>
                <c:pt idx="307">
                  <c:v>0.05</c:v>
                </c:pt>
                <c:pt idx="308">
                  <c:v>0.05</c:v>
                </c:pt>
                <c:pt idx="309">
                  <c:v>0.05</c:v>
                </c:pt>
                <c:pt idx="310">
                  <c:v>0.05</c:v>
                </c:pt>
                <c:pt idx="311">
                  <c:v>0.05</c:v>
                </c:pt>
                <c:pt idx="312">
                  <c:v>0.05</c:v>
                </c:pt>
                <c:pt idx="313">
                  <c:v>0.05</c:v>
                </c:pt>
                <c:pt idx="314">
                  <c:v>0.05</c:v>
                </c:pt>
                <c:pt idx="315">
                  <c:v>0.05</c:v>
                </c:pt>
                <c:pt idx="316">
                  <c:v>0.05</c:v>
                </c:pt>
                <c:pt idx="317">
                  <c:v>0.05</c:v>
                </c:pt>
                <c:pt idx="318">
                  <c:v>0.05</c:v>
                </c:pt>
                <c:pt idx="319">
                  <c:v>0.05</c:v>
                </c:pt>
                <c:pt idx="320">
                  <c:v>0.05</c:v>
                </c:pt>
                <c:pt idx="321">
                  <c:v>0.05</c:v>
                </c:pt>
                <c:pt idx="322">
                  <c:v>0.05</c:v>
                </c:pt>
                <c:pt idx="323">
                  <c:v>0.05</c:v>
                </c:pt>
                <c:pt idx="324">
                  <c:v>0.05</c:v>
                </c:pt>
                <c:pt idx="325">
                  <c:v>0.05</c:v>
                </c:pt>
                <c:pt idx="326">
                  <c:v>0.05</c:v>
                </c:pt>
                <c:pt idx="327">
                  <c:v>0.05</c:v>
                </c:pt>
                <c:pt idx="328">
                  <c:v>0.05</c:v>
                </c:pt>
                <c:pt idx="329">
                  <c:v>0.05</c:v>
                </c:pt>
                <c:pt idx="330">
                  <c:v>0.05</c:v>
                </c:pt>
                <c:pt idx="331">
                  <c:v>0.05</c:v>
                </c:pt>
                <c:pt idx="332">
                  <c:v>0.05</c:v>
                </c:pt>
                <c:pt idx="333">
                  <c:v>0.05</c:v>
                </c:pt>
                <c:pt idx="334">
                  <c:v>0.05</c:v>
                </c:pt>
                <c:pt idx="335">
                  <c:v>0.05</c:v>
                </c:pt>
                <c:pt idx="336">
                  <c:v>0.05</c:v>
                </c:pt>
                <c:pt idx="337">
                  <c:v>0.05</c:v>
                </c:pt>
                <c:pt idx="338">
                  <c:v>0.05</c:v>
                </c:pt>
                <c:pt idx="339">
                  <c:v>0.05</c:v>
                </c:pt>
                <c:pt idx="340">
                  <c:v>0.05</c:v>
                </c:pt>
                <c:pt idx="341">
                  <c:v>0.05</c:v>
                </c:pt>
                <c:pt idx="342">
                  <c:v>0.05</c:v>
                </c:pt>
                <c:pt idx="343">
                  <c:v>0.05</c:v>
                </c:pt>
                <c:pt idx="344">
                  <c:v>0.05</c:v>
                </c:pt>
                <c:pt idx="345">
                  <c:v>0.05</c:v>
                </c:pt>
                <c:pt idx="346">
                  <c:v>0.05</c:v>
                </c:pt>
                <c:pt idx="347">
                  <c:v>0.05</c:v>
                </c:pt>
                <c:pt idx="348">
                  <c:v>0.05</c:v>
                </c:pt>
                <c:pt idx="349">
                  <c:v>0.05</c:v>
                </c:pt>
                <c:pt idx="350">
                  <c:v>0.05</c:v>
                </c:pt>
                <c:pt idx="351">
                  <c:v>0.05</c:v>
                </c:pt>
                <c:pt idx="352">
                  <c:v>0.05</c:v>
                </c:pt>
                <c:pt idx="353">
                  <c:v>0.05</c:v>
                </c:pt>
                <c:pt idx="354">
                  <c:v>0.05</c:v>
                </c:pt>
                <c:pt idx="355">
                  <c:v>0.05</c:v>
                </c:pt>
                <c:pt idx="356">
                  <c:v>0.05</c:v>
                </c:pt>
                <c:pt idx="357">
                  <c:v>0.05</c:v>
                </c:pt>
                <c:pt idx="358">
                  <c:v>0.05</c:v>
                </c:pt>
                <c:pt idx="359">
                  <c:v>0.05</c:v>
                </c:pt>
                <c:pt idx="360">
                  <c:v>0.05</c:v>
                </c:pt>
                <c:pt idx="361">
                  <c:v>0.05</c:v>
                </c:pt>
                <c:pt idx="362">
                  <c:v>0.05</c:v>
                </c:pt>
                <c:pt idx="363">
                  <c:v>0.05</c:v>
                </c:pt>
                <c:pt idx="364">
                  <c:v>0.05</c:v>
                </c:pt>
                <c:pt idx="365">
                  <c:v>0.05</c:v>
                </c:pt>
                <c:pt idx="366">
                  <c:v>0.05</c:v>
                </c:pt>
                <c:pt idx="367">
                  <c:v>0.05</c:v>
                </c:pt>
                <c:pt idx="368">
                  <c:v>0.05</c:v>
                </c:pt>
                <c:pt idx="369">
                  <c:v>0.05</c:v>
                </c:pt>
                <c:pt idx="370">
                  <c:v>0.05</c:v>
                </c:pt>
                <c:pt idx="371">
                  <c:v>0.05</c:v>
                </c:pt>
                <c:pt idx="372">
                  <c:v>0.05</c:v>
                </c:pt>
                <c:pt idx="373">
                  <c:v>0.05</c:v>
                </c:pt>
                <c:pt idx="374">
                  <c:v>0.05</c:v>
                </c:pt>
                <c:pt idx="375">
                  <c:v>0.05</c:v>
                </c:pt>
                <c:pt idx="376">
                  <c:v>0.05</c:v>
                </c:pt>
                <c:pt idx="377">
                  <c:v>0.05</c:v>
                </c:pt>
                <c:pt idx="378">
                  <c:v>0.05</c:v>
                </c:pt>
                <c:pt idx="379">
                  <c:v>0.05</c:v>
                </c:pt>
                <c:pt idx="380">
                  <c:v>0.05</c:v>
                </c:pt>
                <c:pt idx="381">
                  <c:v>0.05</c:v>
                </c:pt>
                <c:pt idx="382">
                  <c:v>0.05</c:v>
                </c:pt>
                <c:pt idx="383">
                  <c:v>0.05</c:v>
                </c:pt>
                <c:pt idx="384">
                  <c:v>0.05</c:v>
                </c:pt>
                <c:pt idx="385">
                  <c:v>0.05</c:v>
                </c:pt>
                <c:pt idx="386">
                  <c:v>0.05</c:v>
                </c:pt>
                <c:pt idx="387">
                  <c:v>0.05</c:v>
                </c:pt>
                <c:pt idx="388">
                  <c:v>0.05</c:v>
                </c:pt>
                <c:pt idx="389">
                  <c:v>0.05</c:v>
                </c:pt>
                <c:pt idx="390">
                  <c:v>0.05</c:v>
                </c:pt>
                <c:pt idx="391">
                  <c:v>0.05</c:v>
                </c:pt>
                <c:pt idx="392">
                  <c:v>0.05</c:v>
                </c:pt>
                <c:pt idx="393">
                  <c:v>0.05</c:v>
                </c:pt>
                <c:pt idx="394">
                  <c:v>0.05</c:v>
                </c:pt>
                <c:pt idx="395">
                  <c:v>0.05</c:v>
                </c:pt>
                <c:pt idx="396">
                  <c:v>0.05</c:v>
                </c:pt>
                <c:pt idx="397">
                  <c:v>0.05</c:v>
                </c:pt>
                <c:pt idx="398">
                  <c:v>0.05</c:v>
                </c:pt>
                <c:pt idx="399">
                  <c:v>0.05</c:v>
                </c:pt>
                <c:pt idx="400">
                  <c:v>0.05</c:v>
                </c:pt>
                <c:pt idx="401">
                  <c:v>0.05</c:v>
                </c:pt>
                <c:pt idx="402">
                  <c:v>0.05</c:v>
                </c:pt>
                <c:pt idx="403">
                  <c:v>0.05</c:v>
                </c:pt>
                <c:pt idx="404">
                  <c:v>0.05</c:v>
                </c:pt>
                <c:pt idx="405">
                  <c:v>0.05</c:v>
                </c:pt>
                <c:pt idx="406">
                  <c:v>0.05</c:v>
                </c:pt>
                <c:pt idx="407">
                  <c:v>0.05</c:v>
                </c:pt>
                <c:pt idx="408">
                  <c:v>0.05</c:v>
                </c:pt>
                <c:pt idx="409">
                  <c:v>0.05</c:v>
                </c:pt>
                <c:pt idx="410">
                  <c:v>0.05</c:v>
                </c:pt>
                <c:pt idx="411">
                  <c:v>0.05</c:v>
                </c:pt>
                <c:pt idx="412">
                  <c:v>0.05</c:v>
                </c:pt>
                <c:pt idx="413">
                  <c:v>0.05</c:v>
                </c:pt>
                <c:pt idx="414">
                  <c:v>0.05</c:v>
                </c:pt>
                <c:pt idx="415">
                  <c:v>0.05</c:v>
                </c:pt>
                <c:pt idx="416">
                  <c:v>0.05</c:v>
                </c:pt>
                <c:pt idx="417">
                  <c:v>0.05</c:v>
                </c:pt>
                <c:pt idx="418">
                  <c:v>0.05</c:v>
                </c:pt>
                <c:pt idx="419">
                  <c:v>0.05</c:v>
                </c:pt>
                <c:pt idx="420">
                  <c:v>0.05</c:v>
                </c:pt>
                <c:pt idx="421">
                  <c:v>0.05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A4CF-4D6B-89F5-333134848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830592"/>
        <c:axId val="184984320"/>
      </c:scatterChart>
      <c:valAx>
        <c:axId val="184830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r>
                  <a:rPr lang="en-US" sz="1400" b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Sample Date</a:t>
                </a:r>
              </a:p>
            </c:rich>
          </c:tx>
          <c:overlay val="0"/>
        </c:title>
        <c:numFmt formatCode="[$-409]yyyy;@" sourceLinked="0"/>
        <c:majorTickMark val="out"/>
        <c:minorTickMark val="none"/>
        <c:tickLblPos val="nextTo"/>
        <c:spPr>
          <a:ln w="19050">
            <a:solidFill>
              <a:schemeClr val="bg1"/>
            </a:solidFill>
          </a:ln>
        </c:spPr>
        <c:txPr>
          <a:bodyPr rot="-1860000"/>
          <a:lstStyle/>
          <a:p>
            <a:pPr>
              <a:defRPr sz="1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84984320"/>
        <c:crossesAt val="0"/>
        <c:crossBetween val="midCat"/>
        <c:majorUnit val="1500"/>
      </c:valAx>
      <c:valAx>
        <c:axId val="1849843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r>
                  <a:rPr lang="en-US" sz="1400" b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Nitrate-Nitrite</a:t>
                </a:r>
                <a:r>
                  <a:rPr lang="en-US" sz="1400" b="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 as N (NOx-N)  mg/L</a:t>
                </a:r>
                <a:endParaRPr lang="en-US" sz="1400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1.4150943396226415E-2"/>
              <c:y val="0.1540848111407033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84830592"/>
        <c:crosses val="autoZero"/>
        <c:crossBetween val="midCat"/>
      </c:valAx>
    </c:plotArea>
    <c:legend>
      <c:legendPos val="t"/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overlay val="0"/>
      <c:txPr>
        <a:bodyPr/>
        <a:lstStyle/>
        <a:p>
          <a:pPr>
            <a:defRPr sz="1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Wekiva River Mean Algal Cover</a:t>
            </a:r>
          </a:p>
          <a:p>
            <a:pPr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(up to 25</a:t>
            </a:r>
            <a:r>
              <a:rPr lang="en-US" sz="16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stations combined)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>
        <c:manualLayout>
          <c:xMode val="edge"/>
          <c:yMode val="edge"/>
          <c:x val="0.35539345776222414"/>
          <c:y val="1.01010101010101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43564506359782"/>
          <c:y val="0.15564383997454864"/>
          <c:w val="0.8480153442358167"/>
          <c:h val="0.771712797263978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Sheet1!$A$36</c:f>
              <c:strCache>
                <c:ptCount val="1"/>
                <c:pt idx="0">
                  <c:v>Mean Algae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Sheet1!$B$35:$N$35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Sheet1!$B$36:$N$36</c:f>
              <c:numCache>
                <c:formatCode>0.00</c:formatCode>
                <c:ptCount val="13"/>
                <c:pt idx="0">
                  <c:v>1.9520000000000004</c:v>
                </c:pt>
                <c:pt idx="1">
                  <c:v>2.1119999999999997</c:v>
                </c:pt>
                <c:pt idx="2">
                  <c:v>1.9333333333333333</c:v>
                </c:pt>
                <c:pt idx="3">
                  <c:v>2.0157894736842108</c:v>
                </c:pt>
                <c:pt idx="4">
                  <c:v>2.8849999999999998</c:v>
                </c:pt>
                <c:pt idx="5">
                  <c:v>3.3590277777777779</c:v>
                </c:pt>
                <c:pt idx="6">
                  <c:v>3.0333333333333337</c:v>
                </c:pt>
                <c:pt idx="7">
                  <c:v>3.145</c:v>
                </c:pt>
                <c:pt idx="8">
                  <c:v>2.7</c:v>
                </c:pt>
                <c:pt idx="9">
                  <c:v>2.9750000000000001</c:v>
                </c:pt>
                <c:pt idx="10">
                  <c:v>3.8600000000000003</c:v>
                </c:pt>
                <c:pt idx="11">
                  <c:v>2.4692307692307693</c:v>
                </c:pt>
                <c:pt idx="12">
                  <c:v>2.04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AE-43DD-B914-5B7449FDD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1441736"/>
        <c:axId val="621443376"/>
      </c:barChart>
      <c:catAx>
        <c:axId val="621441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443376"/>
        <c:crosses val="autoZero"/>
        <c:auto val="1"/>
        <c:lblAlgn val="ctr"/>
        <c:lblOffset val="100"/>
        <c:noMultiLvlLbl val="0"/>
      </c:catAx>
      <c:valAx>
        <c:axId val="621443376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Mean Braun-Blanquet Score</a:t>
                </a:r>
              </a:p>
            </c:rich>
          </c:tx>
          <c:layout>
            <c:manualLayout>
              <c:xMode val="edge"/>
              <c:yMode val="edge"/>
              <c:x val="3.6265432098765434E-2"/>
              <c:y val="0.270761552533206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19050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44173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Alexander Spring</a:t>
            </a:r>
            <a:r>
              <a:rPr lang="en-US" sz="16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Mean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Algal Cover </a:t>
            </a:r>
          </a:p>
          <a:p>
            <a:pPr>
              <a:defRPr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(one</a:t>
            </a:r>
            <a:r>
              <a:rPr lang="en-US" sz="1600" b="1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site – ALXC 05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524568443367656"/>
          <c:y val="0.14811841142807969"/>
          <c:w val="0.87712611043811839"/>
          <c:h val="0.76075125855169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'Alexander algae'!$E$21</c:f>
              <c:strCache>
                <c:ptCount val="1"/>
                <c:pt idx="0">
                  <c:v>Algae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'Alexander algae'!$D$22:$D$34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'Alexander algae'!$E$22:$E$34</c:f>
              <c:numCache>
                <c:formatCode>General</c:formatCode>
                <c:ptCount val="13"/>
                <c:pt idx="0">
                  <c:v>4</c:v>
                </c:pt>
                <c:pt idx="1">
                  <c:v>5</c:v>
                </c:pt>
                <c:pt idx="2">
                  <c:v>3.6</c:v>
                </c:pt>
                <c:pt idx="3">
                  <c:v>4</c:v>
                </c:pt>
                <c:pt idx="4">
                  <c:v>5</c:v>
                </c:pt>
                <c:pt idx="5">
                  <c:v>5</c:v>
                </c:pt>
                <c:pt idx="6">
                  <c:v>4.5999999999999996</c:v>
                </c:pt>
                <c:pt idx="7">
                  <c:v>2.8</c:v>
                </c:pt>
                <c:pt idx="8">
                  <c:v>2.8</c:v>
                </c:pt>
                <c:pt idx="9">
                  <c:v>3.2</c:v>
                </c:pt>
                <c:pt idx="10">
                  <c:v>4.2</c:v>
                </c:pt>
                <c:pt idx="11">
                  <c:v>4.4000000000000004</c:v>
                </c:pt>
                <c:pt idx="12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BE-44F0-A30B-9A1A24C07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1419784"/>
        <c:axId val="621416504"/>
      </c:barChart>
      <c:catAx>
        <c:axId val="621419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22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416504"/>
        <c:crosses val="autoZero"/>
        <c:auto val="1"/>
        <c:lblAlgn val="ctr"/>
        <c:lblOffset val="100"/>
        <c:noMultiLvlLbl val="0"/>
      </c:catAx>
      <c:valAx>
        <c:axId val="621416504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Mean Braun-Blanquet Score</a:t>
                </a:r>
              </a:p>
            </c:rich>
          </c:tx>
          <c:layout>
            <c:manualLayout>
              <c:xMode val="edge"/>
              <c:yMode val="edge"/>
              <c:x val="2.0833333333333332E-2"/>
              <c:y val="0.2753746054429975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22225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1419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Wekiwa Spring</a:t>
            </a:r>
            <a:r>
              <a:rPr lang="en-US" sz="1400" b="1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Epiphyte Biomass</a:t>
            </a:r>
            <a:endParaRPr lang="en-US" sz="1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c:rich>
      </c:tx>
      <c:layout>
        <c:manualLayout>
          <c:xMode val="edge"/>
          <c:yMode val="edge"/>
          <c:x val="0.36499066878003888"/>
          <c:y val="4.37312104794848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3381992023724297E-2"/>
          <c:y val="0.14093332176561882"/>
          <c:w val="0.88995129870129874"/>
          <c:h val="0.683137254901960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'Wekiwa Spr'!$A$20</c:f>
              <c:strCache>
                <c:ptCount val="1"/>
                <c:pt idx="0">
                  <c:v>AFDW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2AF-441D-8C75-18B6A32FFB9E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2AF-441D-8C75-18B6A32FFB9E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2AF-441D-8C75-18B6A32FFB9E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2AF-441D-8C75-18B6A32FFB9E}"/>
              </c:ext>
            </c:extLst>
          </c:dPt>
          <c:cat>
            <c:strRef>
              <c:f>'Wekiwa Spr'!$B$19:$I$19</c:f>
              <c:strCache>
                <c:ptCount val="8"/>
                <c:pt idx="0">
                  <c:v>Spring 2003</c:v>
                </c:pt>
                <c:pt idx="1">
                  <c:v>Fall 2003</c:v>
                </c:pt>
                <c:pt idx="2">
                  <c:v>Jul 2008</c:v>
                </c:pt>
                <c:pt idx="3">
                  <c:v>Oct 2008</c:v>
                </c:pt>
                <c:pt idx="4">
                  <c:v>Jan 2009</c:v>
                </c:pt>
                <c:pt idx="5">
                  <c:v>May 2009</c:v>
                </c:pt>
                <c:pt idx="6">
                  <c:v>Spring 2015</c:v>
                </c:pt>
                <c:pt idx="7">
                  <c:v>Fall 2015</c:v>
                </c:pt>
              </c:strCache>
            </c:strRef>
          </c:cat>
          <c:val>
            <c:numRef>
              <c:f>'Wekiwa Spr'!$B$20:$I$20</c:f>
              <c:numCache>
                <c:formatCode>0.000</c:formatCode>
                <c:ptCount val="8"/>
                <c:pt idx="0">
                  <c:v>7.3250000000000002</c:v>
                </c:pt>
                <c:pt idx="1">
                  <c:v>13.420000000000002</c:v>
                </c:pt>
                <c:pt idx="2">
                  <c:v>27.934001393186332</c:v>
                </c:pt>
                <c:pt idx="3">
                  <c:v>19.532423734524336</c:v>
                </c:pt>
                <c:pt idx="4">
                  <c:v>4.0837527484162575</c:v>
                </c:pt>
                <c:pt idx="5">
                  <c:v>1.5289258602675091</c:v>
                </c:pt>
                <c:pt idx="6">
                  <c:v>2.706666666666667</c:v>
                </c:pt>
                <c:pt idx="7">
                  <c:v>9.11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2AF-441D-8C75-18B6A32FFB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6598936"/>
        <c:axId val="356599264"/>
      </c:barChart>
      <c:catAx>
        <c:axId val="356598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22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599264"/>
        <c:crosses val="autoZero"/>
        <c:auto val="1"/>
        <c:lblAlgn val="ctr"/>
        <c:lblOffset val="100"/>
        <c:noMultiLvlLbl val="0"/>
      </c:catAx>
      <c:valAx>
        <c:axId val="35659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Mean Ash-Free Dry Weight  (g/m</a:t>
                </a:r>
                <a:r>
                  <a:rPr lang="en-US" sz="1600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3.246753246753247E-3"/>
              <c:y val="0.160126149747542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22225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598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Alexander Spring Epiphyte Biomass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7278559876985"/>
          <c:y val="0.11121701861394329"/>
          <c:w val="0.86496911370927121"/>
          <c:h val="0.693744445932157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'Alexander Spr'!$A$32</c:f>
              <c:strCache>
                <c:ptCount val="1"/>
                <c:pt idx="0">
                  <c:v>AFDW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F8-4CA9-A690-53DF7562460E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F8-4CA9-A690-53DF7562460E}"/>
              </c:ext>
            </c:extLst>
          </c:dPt>
          <c:dPt>
            <c:idx val="11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1F8-4CA9-A690-53DF7562460E}"/>
              </c:ext>
            </c:extLst>
          </c:dPt>
          <c:dPt>
            <c:idx val="12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1F8-4CA9-A690-53DF7562460E}"/>
              </c:ext>
            </c:extLst>
          </c:dPt>
          <c:cat>
            <c:strRef>
              <c:f>'Alexander Spr'!$B$31:$N$31</c:f>
              <c:strCache>
                <c:ptCount val="13"/>
                <c:pt idx="0">
                  <c:v>Spring 2003</c:v>
                </c:pt>
                <c:pt idx="1">
                  <c:v>Fall 2003</c:v>
                </c:pt>
                <c:pt idx="2">
                  <c:v>Feb 2007</c:v>
                </c:pt>
                <c:pt idx="3">
                  <c:v>Jun 2007</c:v>
                </c:pt>
                <c:pt idx="4">
                  <c:v>Sep 2007</c:v>
                </c:pt>
                <c:pt idx="5">
                  <c:v>Dec 2007</c:v>
                </c:pt>
                <c:pt idx="6">
                  <c:v>Mar 2008</c:v>
                </c:pt>
                <c:pt idx="7">
                  <c:v>Jul 2008</c:v>
                </c:pt>
                <c:pt idx="8">
                  <c:v>Sep 2008</c:v>
                </c:pt>
                <c:pt idx="9">
                  <c:v>Dec 2008</c:v>
                </c:pt>
                <c:pt idx="10">
                  <c:v>Apr 2009</c:v>
                </c:pt>
                <c:pt idx="11">
                  <c:v>Spring 2015</c:v>
                </c:pt>
                <c:pt idx="12">
                  <c:v>Fall 2015</c:v>
                </c:pt>
              </c:strCache>
            </c:strRef>
          </c:cat>
          <c:val>
            <c:numRef>
              <c:f>'Alexander Spr'!$B$32:$N$32</c:f>
              <c:numCache>
                <c:formatCode>0.000</c:formatCode>
                <c:ptCount val="13"/>
                <c:pt idx="0">
                  <c:v>24.900000000000002</c:v>
                </c:pt>
                <c:pt idx="1">
                  <c:v>10.8</c:v>
                </c:pt>
                <c:pt idx="2">
                  <c:v>1.4290777993288664</c:v>
                </c:pt>
                <c:pt idx="3">
                  <c:v>1.0127447905230522</c:v>
                </c:pt>
                <c:pt idx="4">
                  <c:v>2.6360717216972676</c:v>
                </c:pt>
                <c:pt idx="5">
                  <c:v>1.7930940153545636</c:v>
                </c:pt>
                <c:pt idx="6">
                  <c:v>7.163333333333334</c:v>
                </c:pt>
                <c:pt idx="7">
                  <c:v>5.9805902731185761</c:v>
                </c:pt>
                <c:pt idx="8">
                  <c:v>9.4400721492576167</c:v>
                </c:pt>
                <c:pt idx="9">
                  <c:v>15.310946798596845</c:v>
                </c:pt>
                <c:pt idx="10">
                  <c:v>14.35356607326654</c:v>
                </c:pt>
                <c:pt idx="11">
                  <c:v>2.7866666666666666</c:v>
                </c:pt>
                <c:pt idx="12">
                  <c:v>5.4333333333333336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1F8-4CA9-A690-53DF75624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6747832"/>
        <c:axId val="616748160"/>
      </c:barChart>
      <c:catAx>
        <c:axId val="616747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22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6748160"/>
        <c:crosses val="autoZero"/>
        <c:auto val="1"/>
        <c:lblAlgn val="ctr"/>
        <c:lblOffset val="100"/>
        <c:noMultiLvlLbl val="0"/>
      </c:catAx>
      <c:valAx>
        <c:axId val="616748160"/>
        <c:scaling>
          <c:orientation val="minMax"/>
          <c:max val="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Mean Ash-Free Dry Weight  (g/m</a:t>
                </a:r>
                <a:r>
                  <a:rPr lang="en-US" sz="1600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22225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6747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Wekiwa Spring Epiphyte Biomass</a:t>
            </a:r>
          </a:p>
        </c:rich>
      </c:tx>
      <c:layout>
        <c:manualLayout>
          <c:xMode val="edge"/>
          <c:yMode val="edge"/>
          <c:x val="0.33452604482132042"/>
          <c:y val="3.95689175216734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88375859663111"/>
          <c:y val="0.14055996953740782"/>
          <c:w val="0.87748803946974996"/>
          <c:h val="0.721410408175359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'Wekiwa Spr'!$A$24</c:f>
              <c:strCache>
                <c:ptCount val="1"/>
                <c:pt idx="0">
                  <c:v>Chl a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76-4F95-B4FF-AD42A163E484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76-4F95-B4FF-AD42A163E484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76-4F95-B4FF-AD42A163E484}"/>
              </c:ext>
            </c:extLst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76-4F95-B4FF-AD42A163E484}"/>
              </c:ext>
            </c:extLst>
          </c:dPt>
          <c:cat>
            <c:strRef>
              <c:f>'Wekiwa Spr'!$B$23:$I$23</c:f>
              <c:strCache>
                <c:ptCount val="8"/>
                <c:pt idx="0">
                  <c:v>Spring 2003</c:v>
                </c:pt>
                <c:pt idx="1">
                  <c:v>Fall 2003</c:v>
                </c:pt>
                <c:pt idx="2">
                  <c:v>Jul 2008</c:v>
                </c:pt>
                <c:pt idx="3">
                  <c:v>Oct 2008</c:v>
                </c:pt>
                <c:pt idx="4">
                  <c:v>Jan 2009</c:v>
                </c:pt>
                <c:pt idx="5">
                  <c:v>May 2009</c:v>
                </c:pt>
                <c:pt idx="6">
                  <c:v>Spring 2015</c:v>
                </c:pt>
                <c:pt idx="7">
                  <c:v>Fall 2015</c:v>
                </c:pt>
              </c:strCache>
            </c:strRef>
          </c:cat>
          <c:val>
            <c:numRef>
              <c:f>'Wekiwa Spr'!$B$24:$I$24</c:f>
              <c:numCache>
                <c:formatCode>0.000</c:formatCode>
                <c:ptCount val="8"/>
                <c:pt idx="0">
                  <c:v>112</c:v>
                </c:pt>
                <c:pt idx="1">
                  <c:v>31</c:v>
                </c:pt>
                <c:pt idx="2">
                  <c:v>28.633333333333336</c:v>
                </c:pt>
                <c:pt idx="3">
                  <c:v>18.736666666666668</c:v>
                </c:pt>
                <c:pt idx="4">
                  <c:v>34.85</c:v>
                </c:pt>
                <c:pt idx="5">
                  <c:v>14.1</c:v>
                </c:pt>
                <c:pt idx="6">
                  <c:v>9.3966666666666665</c:v>
                </c:pt>
                <c:pt idx="7">
                  <c:v>17.473333333333333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76-4F95-B4FF-AD42A163E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7637608"/>
        <c:axId val="687634656"/>
      </c:barChart>
      <c:catAx>
        <c:axId val="687637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Sample Date/Season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222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634656"/>
        <c:crosses val="autoZero"/>
        <c:auto val="1"/>
        <c:lblAlgn val="ctr"/>
        <c:lblOffset val="100"/>
        <c:noMultiLvlLbl val="0"/>
      </c:catAx>
      <c:valAx>
        <c:axId val="687634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Mean Chlorophyll a  (mg/m</a:t>
                </a:r>
                <a:r>
                  <a:rPr lang="en-US" sz="1600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1.1217980663809428E-2"/>
              <c:y val="0.268992086216495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22225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637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Alexander Spring Epiphyte Biomass</a:t>
            </a:r>
          </a:p>
        </c:rich>
      </c:tx>
      <c:layout>
        <c:manualLayout>
          <c:xMode val="edge"/>
          <c:yMode val="edge"/>
          <c:x val="0.33299498453782383"/>
          <c:y val="1.91056123434720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456342090902002"/>
          <c:y val="9.7220941039473985E-2"/>
          <c:w val="0.84134001195395125"/>
          <c:h val="0.755013722707087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'Alexander Spr'!$A$51</c:f>
              <c:strCache>
                <c:ptCount val="1"/>
                <c:pt idx="0">
                  <c:v>Chl a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E2-4EEF-9894-919491363051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E2-4EEF-9894-919491363051}"/>
              </c:ext>
            </c:extLst>
          </c:dPt>
          <c:cat>
            <c:strRef>
              <c:f>'Alexander Spr'!$B$50:$N$50</c:f>
              <c:strCache>
                <c:ptCount val="13"/>
                <c:pt idx="0">
                  <c:v>Spring 2003</c:v>
                </c:pt>
                <c:pt idx="1">
                  <c:v>Fall 2003</c:v>
                </c:pt>
                <c:pt idx="2">
                  <c:v>Feb 2007</c:v>
                </c:pt>
                <c:pt idx="3">
                  <c:v>Jun 2007</c:v>
                </c:pt>
                <c:pt idx="4">
                  <c:v>Sep 2007</c:v>
                </c:pt>
                <c:pt idx="5">
                  <c:v>Dec 2007</c:v>
                </c:pt>
                <c:pt idx="6">
                  <c:v>Mar 2008</c:v>
                </c:pt>
                <c:pt idx="7">
                  <c:v>Jul 2008</c:v>
                </c:pt>
                <c:pt idx="8">
                  <c:v>Sep 2008</c:v>
                </c:pt>
                <c:pt idx="9">
                  <c:v>Dec 2008</c:v>
                </c:pt>
                <c:pt idx="10">
                  <c:v>Apr 2009</c:v>
                </c:pt>
                <c:pt idx="11">
                  <c:v>Spring 2015</c:v>
                </c:pt>
                <c:pt idx="12">
                  <c:v>Fall 2015</c:v>
                </c:pt>
              </c:strCache>
            </c:strRef>
          </c:cat>
          <c:val>
            <c:numRef>
              <c:f>'Alexander Spr'!$B$51:$N$51</c:f>
              <c:numCache>
                <c:formatCode>0.000</c:formatCode>
                <c:ptCount val="13"/>
                <c:pt idx="0">
                  <c:v>192</c:v>
                </c:pt>
                <c:pt idx="1">
                  <c:v>78</c:v>
                </c:pt>
                <c:pt idx="2">
                  <c:v>1.022</c:v>
                </c:pt>
                <c:pt idx="3">
                  <c:v>0.69266666666666665</c:v>
                </c:pt>
                <c:pt idx="4">
                  <c:v>3.1366666666666667</c:v>
                </c:pt>
                <c:pt idx="5">
                  <c:v>8.3566666666666674</c:v>
                </c:pt>
                <c:pt idx="6">
                  <c:v>5.75</c:v>
                </c:pt>
                <c:pt idx="7">
                  <c:v>5.75</c:v>
                </c:pt>
                <c:pt idx="8">
                  <c:v>15.660000000000002</c:v>
                </c:pt>
                <c:pt idx="9">
                  <c:v>23.066666666666666</c:v>
                </c:pt>
                <c:pt idx="10">
                  <c:v>23.599999999999998</c:v>
                </c:pt>
                <c:pt idx="11">
                  <c:v>16.34333333333333</c:v>
                </c:pt>
                <c:pt idx="12">
                  <c:v>17.060000000000002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E2-4EEF-9894-9194913630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4778560"/>
        <c:axId val="520026712"/>
      </c:barChart>
      <c:catAx>
        <c:axId val="35477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222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026712"/>
        <c:crosses val="autoZero"/>
        <c:auto val="1"/>
        <c:lblAlgn val="ctr"/>
        <c:lblOffset val="100"/>
        <c:noMultiLvlLbl val="0"/>
      </c:catAx>
      <c:valAx>
        <c:axId val="520026712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Mean Chlorophyll a   (mg/m</a:t>
                </a:r>
                <a:r>
                  <a:rPr lang="en-US" sz="1600" baseline="30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</a:t>
                </a:r>
                <a:r>
                  <a:rPr lang="en-US" sz="16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2.7488370884332529E-2"/>
              <c:y val="0.25246873954322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22225">
            <a:solidFill>
              <a:schemeClr val="bg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4778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solidFill>
                  <a:schemeClr val="bg1"/>
                </a:solidFill>
              </a:defRPr>
            </a:pPr>
            <a:r>
              <a:rPr lang="en-US">
                <a:solidFill>
                  <a:schemeClr val="bg1"/>
                </a:solidFill>
              </a:rPr>
              <a:t>EPT Score vs. % Cyanobacteria &amp; Chlorophyta</a:t>
            </a:r>
          </a:p>
        </c:rich>
      </c:tx>
      <c:layout>
        <c:manualLayout>
          <c:xMode val="edge"/>
          <c:yMode val="edge"/>
          <c:x val="0.2538152951469303"/>
          <c:y val="1.818181818181824E-2"/>
        </c:manualLayout>
      </c:layout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'EPT v algae'!$C$412</c:f>
              <c:strCache>
                <c:ptCount val="1"/>
                <c:pt idx="0">
                  <c:v>EPT Score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rgbClr val="FF0000"/>
              </a:solidFill>
              <a:ln w="22225">
                <a:solidFill>
                  <a:schemeClr val="tx1"/>
                </a:solidFill>
              </a:ln>
            </c:spPr>
          </c:marker>
          <c:trendline>
            <c:spPr>
              <a:ln w="38100">
                <a:solidFill>
                  <a:srgbClr val="92D050"/>
                </a:solidFill>
              </a:ln>
            </c:spPr>
            <c:trendlineType val="linear"/>
            <c:dispRSqr val="0"/>
            <c:dispEq val="0"/>
          </c:trendline>
          <c:xVal>
            <c:numRef>
              <c:f>'EPT v algae'!$B$413:$B$555</c:f>
              <c:numCache>
                <c:formatCode>General</c:formatCode>
                <c:ptCount val="143"/>
                <c:pt idx="0">
                  <c:v>7.7200000000000006</c:v>
                </c:pt>
                <c:pt idx="1">
                  <c:v>14.9</c:v>
                </c:pt>
                <c:pt idx="2">
                  <c:v>11.03</c:v>
                </c:pt>
                <c:pt idx="3">
                  <c:v>20.69</c:v>
                </c:pt>
                <c:pt idx="4">
                  <c:v>12.79</c:v>
                </c:pt>
                <c:pt idx="5">
                  <c:v>31.09</c:v>
                </c:pt>
                <c:pt idx="6">
                  <c:v>12.82</c:v>
                </c:pt>
                <c:pt idx="7">
                  <c:v>31.810000000000031</c:v>
                </c:pt>
                <c:pt idx="8">
                  <c:v>4.18</c:v>
                </c:pt>
                <c:pt idx="9">
                  <c:v>1.6400000000000001</c:v>
                </c:pt>
                <c:pt idx="10">
                  <c:v>7.1</c:v>
                </c:pt>
                <c:pt idx="11">
                  <c:v>8.42</c:v>
                </c:pt>
                <c:pt idx="12">
                  <c:v>4.68</c:v>
                </c:pt>
                <c:pt idx="13">
                  <c:v>8.68</c:v>
                </c:pt>
                <c:pt idx="14">
                  <c:v>4.1899999999999995</c:v>
                </c:pt>
                <c:pt idx="15">
                  <c:v>8.49</c:v>
                </c:pt>
                <c:pt idx="16">
                  <c:v>10.61</c:v>
                </c:pt>
                <c:pt idx="17">
                  <c:v>5.67</c:v>
                </c:pt>
                <c:pt idx="18">
                  <c:v>4.18</c:v>
                </c:pt>
                <c:pt idx="19">
                  <c:v>5.58</c:v>
                </c:pt>
                <c:pt idx="20">
                  <c:v>18.75</c:v>
                </c:pt>
                <c:pt idx="21">
                  <c:v>3.55</c:v>
                </c:pt>
                <c:pt idx="22">
                  <c:v>5.84</c:v>
                </c:pt>
                <c:pt idx="23">
                  <c:v>6.6199999999999966</c:v>
                </c:pt>
                <c:pt idx="24">
                  <c:v>13.639999999999999</c:v>
                </c:pt>
                <c:pt idx="25">
                  <c:v>31.91</c:v>
                </c:pt>
                <c:pt idx="26">
                  <c:v>15.28</c:v>
                </c:pt>
                <c:pt idx="27">
                  <c:v>42.68</c:v>
                </c:pt>
                <c:pt idx="28">
                  <c:v>7.67</c:v>
                </c:pt>
                <c:pt idx="29">
                  <c:v>13.190000000000001</c:v>
                </c:pt>
                <c:pt idx="30">
                  <c:v>7.96</c:v>
                </c:pt>
                <c:pt idx="31">
                  <c:v>5.22</c:v>
                </c:pt>
                <c:pt idx="32">
                  <c:v>12.9</c:v>
                </c:pt>
                <c:pt idx="33">
                  <c:v>18.599999999999987</c:v>
                </c:pt>
                <c:pt idx="34">
                  <c:v>11.92</c:v>
                </c:pt>
                <c:pt idx="35">
                  <c:v>36.130000000000003</c:v>
                </c:pt>
                <c:pt idx="36">
                  <c:v>9.18</c:v>
                </c:pt>
                <c:pt idx="37">
                  <c:v>17.88</c:v>
                </c:pt>
                <c:pt idx="38">
                  <c:v>1.83</c:v>
                </c:pt>
                <c:pt idx="39">
                  <c:v>4.2700000000000014</c:v>
                </c:pt>
                <c:pt idx="40">
                  <c:v>28.22</c:v>
                </c:pt>
                <c:pt idx="41">
                  <c:v>11.44</c:v>
                </c:pt>
                <c:pt idx="42">
                  <c:v>1.6900000000000035</c:v>
                </c:pt>
                <c:pt idx="43">
                  <c:v>0.96000000000000063</c:v>
                </c:pt>
                <c:pt idx="44">
                  <c:v>16.95</c:v>
                </c:pt>
                <c:pt idx="45">
                  <c:v>0</c:v>
                </c:pt>
                <c:pt idx="46">
                  <c:v>19.490000000000002</c:v>
                </c:pt>
                <c:pt idx="47">
                  <c:v>21.2</c:v>
                </c:pt>
                <c:pt idx="48">
                  <c:v>14.15</c:v>
                </c:pt>
                <c:pt idx="49">
                  <c:v>16.110000000000031</c:v>
                </c:pt>
                <c:pt idx="50">
                  <c:v>0</c:v>
                </c:pt>
                <c:pt idx="51">
                  <c:v>15.690000000000001</c:v>
                </c:pt>
                <c:pt idx="52">
                  <c:v>12.900000000000002</c:v>
                </c:pt>
                <c:pt idx="53">
                  <c:v>8.56</c:v>
                </c:pt>
                <c:pt idx="54">
                  <c:v>14.28</c:v>
                </c:pt>
                <c:pt idx="55">
                  <c:v>37.54</c:v>
                </c:pt>
                <c:pt idx="56">
                  <c:v>0.36000000000000032</c:v>
                </c:pt>
                <c:pt idx="57">
                  <c:v>1.1599999999999961</c:v>
                </c:pt>
                <c:pt idx="58">
                  <c:v>0.64000000000000201</c:v>
                </c:pt>
                <c:pt idx="59">
                  <c:v>0.64000000000000201</c:v>
                </c:pt>
                <c:pt idx="60">
                  <c:v>3.25</c:v>
                </c:pt>
                <c:pt idx="61">
                  <c:v>1.9400000000000035</c:v>
                </c:pt>
                <c:pt idx="62">
                  <c:v>0.96000000000000063</c:v>
                </c:pt>
                <c:pt idx="63">
                  <c:v>9.64</c:v>
                </c:pt>
                <c:pt idx="64">
                  <c:v>10.780000000000001</c:v>
                </c:pt>
                <c:pt idx="65">
                  <c:v>34.39</c:v>
                </c:pt>
                <c:pt idx="66">
                  <c:v>13.27</c:v>
                </c:pt>
                <c:pt idx="67">
                  <c:v>6.33</c:v>
                </c:pt>
                <c:pt idx="68">
                  <c:v>13.73</c:v>
                </c:pt>
                <c:pt idx="69">
                  <c:v>17.649999999999999</c:v>
                </c:pt>
                <c:pt idx="70">
                  <c:v>23.52</c:v>
                </c:pt>
                <c:pt idx="71">
                  <c:v>12.950000000000006</c:v>
                </c:pt>
                <c:pt idx="72">
                  <c:v>30.130000000000031</c:v>
                </c:pt>
                <c:pt idx="73">
                  <c:v>17.05</c:v>
                </c:pt>
                <c:pt idx="74">
                  <c:v>16.66</c:v>
                </c:pt>
                <c:pt idx="75">
                  <c:v>8.68</c:v>
                </c:pt>
                <c:pt idx="76">
                  <c:v>4.8100000000000005</c:v>
                </c:pt>
                <c:pt idx="77">
                  <c:v>10.860000000000024</c:v>
                </c:pt>
                <c:pt idx="78">
                  <c:v>11.11</c:v>
                </c:pt>
                <c:pt idx="79">
                  <c:v>26.8</c:v>
                </c:pt>
                <c:pt idx="80">
                  <c:v>17</c:v>
                </c:pt>
                <c:pt idx="81">
                  <c:v>6.7700000000000014</c:v>
                </c:pt>
                <c:pt idx="82">
                  <c:v>27.01</c:v>
                </c:pt>
                <c:pt idx="83">
                  <c:v>14.68</c:v>
                </c:pt>
                <c:pt idx="84">
                  <c:v>6.1999999999999975</c:v>
                </c:pt>
                <c:pt idx="85">
                  <c:v>24.599999999999987</c:v>
                </c:pt>
                <c:pt idx="86">
                  <c:v>24.27</c:v>
                </c:pt>
                <c:pt idx="87">
                  <c:v>25.889999999999986</c:v>
                </c:pt>
                <c:pt idx="88">
                  <c:v>28.979999999999986</c:v>
                </c:pt>
                <c:pt idx="89">
                  <c:v>14.66</c:v>
                </c:pt>
                <c:pt idx="90">
                  <c:v>23.02</c:v>
                </c:pt>
                <c:pt idx="91">
                  <c:v>28.71</c:v>
                </c:pt>
                <c:pt idx="92">
                  <c:v>32.46</c:v>
                </c:pt>
                <c:pt idx="93">
                  <c:v>11.229999999999999</c:v>
                </c:pt>
                <c:pt idx="94">
                  <c:v>20.68</c:v>
                </c:pt>
                <c:pt idx="95">
                  <c:v>9.9700000000000042</c:v>
                </c:pt>
                <c:pt idx="96">
                  <c:v>9.4500000000000028</c:v>
                </c:pt>
                <c:pt idx="97">
                  <c:v>35.950000000000003</c:v>
                </c:pt>
                <c:pt idx="98">
                  <c:v>19.259999999999987</c:v>
                </c:pt>
                <c:pt idx="99">
                  <c:v>29.97</c:v>
                </c:pt>
                <c:pt idx="100">
                  <c:v>15.74</c:v>
                </c:pt>
                <c:pt idx="101">
                  <c:v>3.0999999999999988</c:v>
                </c:pt>
                <c:pt idx="102">
                  <c:v>20.51</c:v>
                </c:pt>
                <c:pt idx="103">
                  <c:v>11.04</c:v>
                </c:pt>
                <c:pt idx="104">
                  <c:v>13.23</c:v>
                </c:pt>
                <c:pt idx="105">
                  <c:v>23.02</c:v>
                </c:pt>
                <c:pt idx="106">
                  <c:v>22.77</c:v>
                </c:pt>
                <c:pt idx="107">
                  <c:v>8.76</c:v>
                </c:pt>
                <c:pt idx="108">
                  <c:v>36.120000000000012</c:v>
                </c:pt>
                <c:pt idx="109">
                  <c:v>6.88</c:v>
                </c:pt>
                <c:pt idx="110">
                  <c:v>25.36</c:v>
                </c:pt>
                <c:pt idx="111">
                  <c:v>12.3</c:v>
                </c:pt>
                <c:pt idx="112">
                  <c:v>10.900000000000002</c:v>
                </c:pt>
                <c:pt idx="113">
                  <c:v>20.82</c:v>
                </c:pt>
                <c:pt idx="114">
                  <c:v>25.25</c:v>
                </c:pt>
                <c:pt idx="115">
                  <c:v>10.39</c:v>
                </c:pt>
                <c:pt idx="116">
                  <c:v>22.19</c:v>
                </c:pt>
                <c:pt idx="117">
                  <c:v>4.2300000000000004</c:v>
                </c:pt>
                <c:pt idx="118">
                  <c:v>11.92</c:v>
                </c:pt>
                <c:pt idx="119">
                  <c:v>24.169999999999987</c:v>
                </c:pt>
                <c:pt idx="120">
                  <c:v>12.98</c:v>
                </c:pt>
                <c:pt idx="121">
                  <c:v>12.5</c:v>
                </c:pt>
                <c:pt idx="122">
                  <c:v>21.150000000000031</c:v>
                </c:pt>
                <c:pt idx="123">
                  <c:v>4.51</c:v>
                </c:pt>
                <c:pt idx="124">
                  <c:v>22.93</c:v>
                </c:pt>
                <c:pt idx="125">
                  <c:v>15.16</c:v>
                </c:pt>
                <c:pt idx="126">
                  <c:v>15.5</c:v>
                </c:pt>
                <c:pt idx="127">
                  <c:v>9.31</c:v>
                </c:pt>
                <c:pt idx="128">
                  <c:v>10.360000000000024</c:v>
                </c:pt>
                <c:pt idx="129">
                  <c:v>4.09</c:v>
                </c:pt>
                <c:pt idx="130">
                  <c:v>3.3899999999999997</c:v>
                </c:pt>
                <c:pt idx="131">
                  <c:v>13.22</c:v>
                </c:pt>
                <c:pt idx="132">
                  <c:v>4.95</c:v>
                </c:pt>
                <c:pt idx="133">
                  <c:v>54.01</c:v>
                </c:pt>
                <c:pt idx="134">
                  <c:v>8.8500000000000068</c:v>
                </c:pt>
                <c:pt idx="135">
                  <c:v>10.49</c:v>
                </c:pt>
                <c:pt idx="136">
                  <c:v>6.1499999999999995</c:v>
                </c:pt>
                <c:pt idx="137">
                  <c:v>17.47</c:v>
                </c:pt>
                <c:pt idx="138">
                  <c:v>19.310000000000031</c:v>
                </c:pt>
                <c:pt idx="139">
                  <c:v>18.149999999999999</c:v>
                </c:pt>
                <c:pt idx="140">
                  <c:v>22.709999999999987</c:v>
                </c:pt>
                <c:pt idx="141">
                  <c:v>21.82</c:v>
                </c:pt>
                <c:pt idx="142">
                  <c:v>7.7700000000000014</c:v>
                </c:pt>
              </c:numCache>
            </c:numRef>
          </c:xVal>
          <c:yVal>
            <c:numRef>
              <c:f>'EPT v algae'!$C$413:$C$555</c:f>
              <c:numCache>
                <c:formatCode>General</c:formatCode>
                <c:ptCount val="143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2</c:v>
                </c:pt>
                <c:pt idx="13">
                  <c:v>5</c:v>
                </c:pt>
                <c:pt idx="14">
                  <c:v>3</c:v>
                </c:pt>
                <c:pt idx="15">
                  <c:v>1</c:v>
                </c:pt>
                <c:pt idx="16">
                  <c:v>1</c:v>
                </c:pt>
                <c:pt idx="17">
                  <c:v>3</c:v>
                </c:pt>
                <c:pt idx="18">
                  <c:v>4</c:v>
                </c:pt>
                <c:pt idx="19">
                  <c:v>2</c:v>
                </c:pt>
                <c:pt idx="20">
                  <c:v>4</c:v>
                </c:pt>
                <c:pt idx="21">
                  <c:v>3</c:v>
                </c:pt>
                <c:pt idx="22">
                  <c:v>0</c:v>
                </c:pt>
                <c:pt idx="23">
                  <c:v>0</c:v>
                </c:pt>
                <c:pt idx="24">
                  <c:v>1</c:v>
                </c:pt>
                <c:pt idx="25">
                  <c:v>2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1</c:v>
                </c:pt>
                <c:pt idx="30">
                  <c:v>0</c:v>
                </c:pt>
                <c:pt idx="31">
                  <c:v>2</c:v>
                </c:pt>
                <c:pt idx="32">
                  <c:v>0</c:v>
                </c:pt>
                <c:pt idx="33">
                  <c:v>2</c:v>
                </c:pt>
                <c:pt idx="34">
                  <c:v>0</c:v>
                </c:pt>
                <c:pt idx="35">
                  <c:v>2</c:v>
                </c:pt>
                <c:pt idx="36">
                  <c:v>1</c:v>
                </c:pt>
                <c:pt idx="37">
                  <c:v>7</c:v>
                </c:pt>
                <c:pt idx="38">
                  <c:v>8</c:v>
                </c:pt>
                <c:pt idx="39">
                  <c:v>7</c:v>
                </c:pt>
                <c:pt idx="40">
                  <c:v>4</c:v>
                </c:pt>
                <c:pt idx="41">
                  <c:v>2</c:v>
                </c:pt>
                <c:pt idx="42">
                  <c:v>2</c:v>
                </c:pt>
                <c:pt idx="43">
                  <c:v>5</c:v>
                </c:pt>
                <c:pt idx="44">
                  <c:v>6</c:v>
                </c:pt>
                <c:pt idx="45">
                  <c:v>7</c:v>
                </c:pt>
                <c:pt idx="46">
                  <c:v>4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4</c:v>
                </c:pt>
                <c:pt idx="51">
                  <c:v>4</c:v>
                </c:pt>
                <c:pt idx="52">
                  <c:v>9</c:v>
                </c:pt>
                <c:pt idx="53">
                  <c:v>9</c:v>
                </c:pt>
                <c:pt idx="54">
                  <c:v>9</c:v>
                </c:pt>
                <c:pt idx="55">
                  <c:v>6</c:v>
                </c:pt>
                <c:pt idx="56">
                  <c:v>4</c:v>
                </c:pt>
                <c:pt idx="57">
                  <c:v>9</c:v>
                </c:pt>
                <c:pt idx="58">
                  <c:v>8</c:v>
                </c:pt>
                <c:pt idx="59">
                  <c:v>5</c:v>
                </c:pt>
                <c:pt idx="60">
                  <c:v>7</c:v>
                </c:pt>
                <c:pt idx="61">
                  <c:v>4</c:v>
                </c:pt>
                <c:pt idx="62">
                  <c:v>6</c:v>
                </c:pt>
                <c:pt idx="63">
                  <c:v>6</c:v>
                </c:pt>
                <c:pt idx="64">
                  <c:v>7</c:v>
                </c:pt>
                <c:pt idx="65">
                  <c:v>3</c:v>
                </c:pt>
                <c:pt idx="66">
                  <c:v>5</c:v>
                </c:pt>
                <c:pt idx="67">
                  <c:v>2</c:v>
                </c:pt>
                <c:pt idx="68">
                  <c:v>1</c:v>
                </c:pt>
                <c:pt idx="69">
                  <c:v>2</c:v>
                </c:pt>
                <c:pt idx="70">
                  <c:v>1</c:v>
                </c:pt>
                <c:pt idx="71">
                  <c:v>1</c:v>
                </c:pt>
                <c:pt idx="72">
                  <c:v>2</c:v>
                </c:pt>
                <c:pt idx="73">
                  <c:v>1</c:v>
                </c:pt>
                <c:pt idx="74">
                  <c:v>3</c:v>
                </c:pt>
                <c:pt idx="75">
                  <c:v>1</c:v>
                </c:pt>
                <c:pt idx="76">
                  <c:v>2</c:v>
                </c:pt>
                <c:pt idx="77">
                  <c:v>1</c:v>
                </c:pt>
                <c:pt idx="78">
                  <c:v>1</c:v>
                </c:pt>
                <c:pt idx="79">
                  <c:v>2</c:v>
                </c:pt>
                <c:pt idx="80">
                  <c:v>2</c:v>
                </c:pt>
                <c:pt idx="81">
                  <c:v>0</c:v>
                </c:pt>
                <c:pt idx="82">
                  <c:v>1</c:v>
                </c:pt>
                <c:pt idx="83">
                  <c:v>6</c:v>
                </c:pt>
                <c:pt idx="84">
                  <c:v>2</c:v>
                </c:pt>
                <c:pt idx="85">
                  <c:v>4</c:v>
                </c:pt>
                <c:pt idx="86">
                  <c:v>1</c:v>
                </c:pt>
                <c:pt idx="87">
                  <c:v>2</c:v>
                </c:pt>
                <c:pt idx="88">
                  <c:v>6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1</c:v>
                </c:pt>
                <c:pt idx="93">
                  <c:v>1</c:v>
                </c:pt>
                <c:pt idx="94">
                  <c:v>0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2</c:v>
                </c:pt>
                <c:pt idx="105">
                  <c:v>1</c:v>
                </c:pt>
                <c:pt idx="106">
                  <c:v>2</c:v>
                </c:pt>
                <c:pt idx="107">
                  <c:v>0</c:v>
                </c:pt>
                <c:pt idx="108">
                  <c:v>2</c:v>
                </c:pt>
                <c:pt idx="109">
                  <c:v>2</c:v>
                </c:pt>
                <c:pt idx="110">
                  <c:v>1</c:v>
                </c:pt>
                <c:pt idx="111">
                  <c:v>1</c:v>
                </c:pt>
                <c:pt idx="112">
                  <c:v>4</c:v>
                </c:pt>
                <c:pt idx="113">
                  <c:v>2</c:v>
                </c:pt>
                <c:pt idx="114">
                  <c:v>2</c:v>
                </c:pt>
                <c:pt idx="115">
                  <c:v>2</c:v>
                </c:pt>
                <c:pt idx="116">
                  <c:v>2</c:v>
                </c:pt>
                <c:pt idx="117">
                  <c:v>5</c:v>
                </c:pt>
                <c:pt idx="118">
                  <c:v>6</c:v>
                </c:pt>
                <c:pt idx="119">
                  <c:v>3</c:v>
                </c:pt>
                <c:pt idx="120">
                  <c:v>3</c:v>
                </c:pt>
                <c:pt idx="121">
                  <c:v>1</c:v>
                </c:pt>
                <c:pt idx="122">
                  <c:v>1</c:v>
                </c:pt>
                <c:pt idx="123">
                  <c:v>5</c:v>
                </c:pt>
                <c:pt idx="124">
                  <c:v>0</c:v>
                </c:pt>
                <c:pt idx="125">
                  <c:v>5</c:v>
                </c:pt>
                <c:pt idx="126">
                  <c:v>4</c:v>
                </c:pt>
                <c:pt idx="127">
                  <c:v>2</c:v>
                </c:pt>
                <c:pt idx="128">
                  <c:v>0</c:v>
                </c:pt>
                <c:pt idx="129">
                  <c:v>2</c:v>
                </c:pt>
                <c:pt idx="130">
                  <c:v>4</c:v>
                </c:pt>
                <c:pt idx="131">
                  <c:v>2</c:v>
                </c:pt>
                <c:pt idx="132">
                  <c:v>5</c:v>
                </c:pt>
                <c:pt idx="133">
                  <c:v>2</c:v>
                </c:pt>
                <c:pt idx="134">
                  <c:v>0</c:v>
                </c:pt>
                <c:pt idx="135">
                  <c:v>4</c:v>
                </c:pt>
                <c:pt idx="136">
                  <c:v>2</c:v>
                </c:pt>
                <c:pt idx="137">
                  <c:v>4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4</c:v>
                </c:pt>
                <c:pt idx="142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824-4F18-8D71-B722CD944F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593472"/>
        <c:axId val="187847424"/>
      </c:scatterChart>
      <c:valAx>
        <c:axId val="1875934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r>
                  <a:rPr lang="en-US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% Cyanobacteria</a:t>
                </a:r>
                <a:r>
                  <a:rPr lang="en-US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+ Chlorophyta</a:t>
                </a:r>
                <a:endParaRPr lang="en-US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0.29701654957800938"/>
              <c:y val="0.9081097334097606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2225">
            <a:solidFill>
              <a:sysClr val="window" lastClr="FFFFFF"/>
            </a:solidFill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  <c:crossAx val="187847424"/>
        <c:crosses val="autoZero"/>
        <c:crossBetween val="midCat"/>
      </c:valAx>
      <c:valAx>
        <c:axId val="1878474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chemeClr val="bg1"/>
                    </a:solidFill>
                    <a:effectLst/>
                  </a:defRPr>
                </a:pPr>
                <a:r>
                  <a:rPr lang="en-US">
                    <a:solidFill>
                      <a:schemeClr val="bg1"/>
                    </a:solidFill>
                    <a:effectLst/>
                  </a:rPr>
                  <a:t>EPT Score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5875">
            <a:solidFill>
              <a:sysClr val="window" lastClr="FFFFFF"/>
            </a:solidFill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n-US"/>
          </a:p>
        </c:txPr>
        <c:crossAx val="187593472"/>
        <c:crosses val="autoZero"/>
        <c:crossBetween val="midCat"/>
      </c:valAx>
      <c:spPr>
        <a:noFill/>
      </c:spPr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4129C-C3A1-46DD-9D65-768CF5B97287}" type="datetimeFigureOut">
              <a:rPr lang="en-US" smtClean="0"/>
              <a:pPr/>
              <a:t>12/2/2020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79CAE-7C83-4620-B765-6F8A1107D2E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DB13F-E3C0-46F6-BAC4-9A6B7E3A352D}" type="datetimeFigureOut">
              <a:rPr lang="en-US" smtClean="0"/>
              <a:pPr/>
              <a:t>12/2/2020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D6D7F-8F15-4F9A-A215-99D2D86B80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587" indent="-228587"/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4596A-F2DD-4EE7-B929-8EEA3A34609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057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61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223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5948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548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616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66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260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32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767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246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215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2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29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367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407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915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268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58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D6D7F-8F15-4F9A-A215-99D2D86B805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509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4400" y="6492877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AB48BB89-795A-4C37-B622-039153ACEE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143000" y="1524000"/>
            <a:ext cx="7772400" cy="68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609600"/>
            <a:ext cx="8229600" cy="1143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rgbClr val="FFFF00"/>
                </a:solidFill>
                <a:latin typeface="Arial Black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92877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AB48BB89-795A-4C37-B622-039153ACEE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924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98637"/>
            <a:ext cx="792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92877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7"/>
            <a:ext cx="2133600" cy="365125"/>
          </a:xfrm>
        </p:spPr>
        <p:txBody>
          <a:bodyPr/>
          <a:lstStyle/>
          <a:p>
            <a:fld id="{C8B0C29F-8A2C-44A6-9CE3-083C28E2AC1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5E90A8-FE6E-4D30-827E-CB46DAE38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B507B-07B7-43D9-8672-8FB1BC59314C}" type="datetimeFigureOut">
              <a:rPr lang="en-US" smtClean="0"/>
              <a:t>12/2/2020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859569-F363-41D4-B640-4BD4F994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EC6BA-0434-42FB-9404-83962DB5E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11A89-712E-4DA5-8E63-2BF3806782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8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6EB8">
            <a:alpha val="9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ern Hammock fade bar.png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1" y="0"/>
            <a:ext cx="914402" cy="685801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AB48BB89-795A-4C37-B622-039153ACEE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228600" y="73223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F1FC60"/>
          </a:solidFill>
          <a:effectLst>
            <a:glow rad="63500">
              <a:schemeClr val="tx1">
                <a:lumMod val="65000"/>
                <a:lumOff val="35000"/>
                <a:alpha val="40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itchFamily="34" charset="0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spcBef>
          <a:spcPts val="500"/>
        </a:spcBef>
        <a:buClr>
          <a:srgbClr val="F1FC60"/>
        </a:buClr>
        <a:buFont typeface="Arial" pitchFamily="34" charset="0"/>
        <a:buChar char="•"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1pPr>
      <a:lvl2pPr marL="569913" indent="-336550" algn="l" defTabSz="914400" rtl="0" eaLnBrk="1" latinLnBrk="0" hangingPunct="1">
        <a:spcBef>
          <a:spcPts val="500"/>
        </a:spcBef>
        <a:buClr>
          <a:srgbClr val="F1FC60"/>
        </a:buClr>
        <a:buFont typeface="Arial" pitchFamily="34" charset="0"/>
        <a:buChar char="–"/>
        <a:defRPr sz="28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2pPr>
      <a:lvl3pPr marL="801688" indent="-231775" algn="l" defTabSz="914400" rtl="0" eaLnBrk="1" latinLnBrk="0" hangingPunct="1">
        <a:spcBef>
          <a:spcPts val="500"/>
        </a:spcBef>
        <a:buClr>
          <a:srgbClr val="F1FC60"/>
        </a:buClr>
        <a:buFont typeface="Courier New" pitchFamily="49" charset="0"/>
        <a:buChar char="o"/>
        <a:defRPr sz="2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3pPr>
      <a:lvl4pPr marL="1147763" indent="-233363" algn="l" defTabSz="914400" rtl="0" eaLnBrk="1" latinLnBrk="0" hangingPunct="1">
        <a:spcBef>
          <a:spcPts val="500"/>
        </a:spcBef>
        <a:buClr>
          <a:srgbClr val="F1FC60"/>
        </a:buClr>
        <a:buFont typeface="Wingdings" pitchFamily="2" charset="2"/>
        <a:buChar char="§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4pPr>
      <a:lvl5pPr marL="1484313" indent="-225425" algn="l" defTabSz="914400" rtl="0" eaLnBrk="1" latinLnBrk="0" hangingPunct="1">
        <a:spcBef>
          <a:spcPts val="500"/>
        </a:spcBef>
        <a:buClr>
          <a:srgbClr val="F1FC60"/>
        </a:buClr>
        <a:buFont typeface="Wingdings" pitchFamily="2" charset="2"/>
        <a:buChar char="Ø"/>
        <a:defRPr sz="20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ainbow cover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" y="2"/>
            <a:ext cx="9143998" cy="685799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90500" y="685800"/>
            <a:ext cx="8763000" cy="3581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Setting Benthic Algal Abundance Targets to Protect Spring-Run Stream Ecosystems</a:t>
            </a:r>
          </a:p>
          <a:p>
            <a:pPr algn="ctr">
              <a:spcBef>
                <a:spcPct val="0"/>
              </a:spcBef>
              <a:defRPr/>
            </a:pPr>
            <a:endParaRPr lang="en-US" sz="280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en-US" sz="280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Or; How much algae is too much algae?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4191000" y="5562600"/>
            <a:ext cx="4648200" cy="106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r"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Robert A. Mattson, CEP, CSE</a:t>
            </a:r>
          </a:p>
          <a:p>
            <a:pPr marL="342900" indent="-342900" algn="r"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Environmental Scientist V</a:t>
            </a:r>
          </a:p>
          <a:p>
            <a:pPr marL="342900" indent="-342900" algn="r"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Bureau of Water Resources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838200"/>
          </a:xfrm>
        </p:spPr>
        <p:txBody>
          <a:bodyPr/>
          <a:lstStyle/>
          <a:p>
            <a:r>
              <a:rPr lang="en-US" dirty="0"/>
              <a:t>Factors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67878"/>
            <a:ext cx="7620000" cy="4075723"/>
          </a:xfrm>
        </p:spPr>
        <p:txBody>
          <a:bodyPr/>
          <a:lstStyle/>
          <a:p>
            <a:r>
              <a:rPr lang="en-US" sz="2800" dirty="0"/>
              <a:t>Ecological – effects on stream flora/fauna and their habitats:</a:t>
            </a:r>
          </a:p>
          <a:p>
            <a:pPr lvl="1"/>
            <a:r>
              <a:rPr lang="en-US" sz="2400" dirty="0"/>
              <a:t>Epiphytic growth affecting macrophytes</a:t>
            </a:r>
          </a:p>
          <a:p>
            <a:pPr lvl="1"/>
            <a:r>
              <a:rPr lang="en-US" sz="2400" dirty="0"/>
              <a:t>“Algal smothering” – mats disrupting habitat</a:t>
            </a:r>
          </a:p>
          <a:p>
            <a:pPr lvl="1"/>
            <a:r>
              <a:rPr lang="en-US" sz="2400" dirty="0"/>
              <a:t>Water quality effects (reduced DO)</a:t>
            </a:r>
          </a:p>
          <a:p>
            <a:pPr lvl="1"/>
            <a:r>
              <a:rPr lang="en-US" sz="2400" dirty="0"/>
              <a:t>Food quality (diatoms vs. cyanobacteria)</a:t>
            </a:r>
          </a:p>
          <a:p>
            <a:pPr lvl="1"/>
            <a:r>
              <a:rPr lang="en-US" sz="2400" dirty="0"/>
              <a:t>Toxin production (filamentous cyanobacteria)</a:t>
            </a:r>
          </a:p>
        </p:txBody>
      </p:sp>
    </p:spTree>
    <p:extLst>
      <p:ext uri="{BB962C8B-B14F-4D97-AF65-F5344CB8AC3E}">
        <p14:creationId xmlns:p14="http://schemas.microsoft.com/office/powerpoint/2010/main" val="252362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838200"/>
          </a:xfrm>
        </p:spPr>
        <p:txBody>
          <a:bodyPr/>
          <a:lstStyle/>
          <a:p>
            <a:r>
              <a:rPr lang="en-US" dirty="0"/>
              <a:t>Factors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798514"/>
            <a:ext cx="7315200" cy="3771901"/>
          </a:xfrm>
        </p:spPr>
        <p:txBody>
          <a:bodyPr/>
          <a:lstStyle/>
          <a:p>
            <a:r>
              <a:rPr lang="en-US" sz="2400" dirty="0"/>
              <a:t>Algal species composition; Diatoms vs. Cyanobacteria and Chlorophyta (green algae)</a:t>
            </a:r>
          </a:p>
          <a:p>
            <a:pPr lvl="1"/>
            <a:r>
              <a:rPr lang="en-US" sz="2000" dirty="0"/>
              <a:t>Latter two tend to be regarded as the “nuisance” taxa; filamentous taxa forming extensive benthic or floating mats</a:t>
            </a:r>
          </a:p>
          <a:p>
            <a:endParaRPr lang="en-US" sz="1200" dirty="0"/>
          </a:p>
          <a:p>
            <a:r>
              <a:rPr lang="en-US" sz="2400" dirty="0"/>
              <a:t>Mean/median or maximum algal abundance</a:t>
            </a:r>
          </a:p>
          <a:p>
            <a:endParaRPr lang="en-US" sz="1200" dirty="0"/>
          </a:p>
          <a:p>
            <a:r>
              <a:rPr lang="en-US" sz="2400" dirty="0"/>
              <a:t>Abundance measure (cover, </a:t>
            </a:r>
            <a:r>
              <a:rPr lang="en-US" sz="2400" dirty="0" err="1"/>
              <a:t>Chl</a:t>
            </a:r>
            <a:r>
              <a:rPr lang="en-US" sz="2400" dirty="0"/>
              <a:t> a, or Dry Weight (DW)/Ash-Free Dry Weight (AFDW) </a:t>
            </a:r>
          </a:p>
          <a:p>
            <a:pPr lvl="1"/>
            <a:r>
              <a:rPr lang="en-US" sz="1800" dirty="0" err="1"/>
              <a:t>Chl</a:t>
            </a:r>
            <a:r>
              <a:rPr lang="en-US" sz="1800" dirty="0"/>
              <a:t> a and DW/AFDW typically expressed as per unit area</a:t>
            </a:r>
          </a:p>
        </p:txBody>
      </p:sp>
    </p:spTree>
    <p:extLst>
      <p:ext uri="{BB962C8B-B14F-4D97-AF65-F5344CB8AC3E}">
        <p14:creationId xmlns:p14="http://schemas.microsoft.com/office/powerpoint/2010/main" val="3984570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838200"/>
          </a:xfrm>
        </p:spPr>
        <p:txBody>
          <a:bodyPr/>
          <a:lstStyle/>
          <a:p>
            <a:r>
              <a:rPr lang="en-US" dirty="0"/>
              <a:t>Literature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954" y="1484920"/>
            <a:ext cx="7870092" cy="4839679"/>
          </a:xfrm>
        </p:spPr>
        <p:txBody>
          <a:bodyPr/>
          <a:lstStyle/>
          <a:p>
            <a:r>
              <a:rPr lang="en-US" sz="2400" dirty="0"/>
              <a:t>Horner, R.R., E.B. Welch and R.B. </a:t>
            </a:r>
            <a:r>
              <a:rPr lang="en-US" sz="2400" dirty="0" err="1"/>
              <a:t>Veenstra</a:t>
            </a:r>
            <a:r>
              <a:rPr lang="en-US" sz="2400" dirty="0"/>
              <a:t>. 1983. Development of nuisance periphytic algae in laboratory streams in relation to enrichment and velocity. IN:  R.G. Wetzel (ed), Periphyton of Freshwater Ecosystems.</a:t>
            </a:r>
          </a:p>
          <a:p>
            <a:pPr lvl="1"/>
            <a:r>
              <a:rPr lang="en-US" sz="2000" dirty="0"/>
              <a:t>Studies in 16 natural streams (including some spring-fed systems) and 9 artificial streams</a:t>
            </a:r>
          </a:p>
          <a:p>
            <a:pPr lvl="1"/>
            <a:r>
              <a:rPr lang="en-US" sz="2000" dirty="0"/>
              <a:t>Maximum abundance as </a:t>
            </a:r>
            <a:r>
              <a:rPr lang="en-US" sz="2000" dirty="0" err="1"/>
              <a:t>Chl</a:t>
            </a:r>
            <a:r>
              <a:rPr lang="en-US" sz="2000" dirty="0"/>
              <a:t> a:  5.9-73,000 mg/m</a:t>
            </a:r>
            <a:r>
              <a:rPr lang="en-US" sz="2000" baseline="30000" dirty="0"/>
              <a:t>2</a:t>
            </a:r>
          </a:p>
          <a:p>
            <a:pPr lvl="1"/>
            <a:endParaRPr lang="en-US" sz="1000" dirty="0"/>
          </a:p>
          <a:p>
            <a:r>
              <a:rPr lang="en-US" sz="2400" dirty="0"/>
              <a:t>Algal abundance of &lt;100 mg </a:t>
            </a:r>
            <a:r>
              <a:rPr lang="en-US" sz="2400" dirty="0" err="1"/>
              <a:t>Chl</a:t>
            </a:r>
            <a:r>
              <a:rPr lang="en-US" sz="2400" dirty="0"/>
              <a:t> a/m</a:t>
            </a:r>
            <a:r>
              <a:rPr lang="en-US" sz="2400" baseline="30000" dirty="0"/>
              <a:t>2</a:t>
            </a:r>
            <a:r>
              <a:rPr lang="en-US" sz="2400" dirty="0"/>
              <a:t> rarely associated with elevated nutrients; &gt;150 mg </a:t>
            </a:r>
            <a:r>
              <a:rPr lang="en-US" sz="2400" dirty="0" err="1"/>
              <a:t>Chl</a:t>
            </a:r>
            <a:r>
              <a:rPr lang="en-US" sz="2400" dirty="0"/>
              <a:t> a/m</a:t>
            </a:r>
            <a:r>
              <a:rPr lang="en-US" sz="2400" baseline="30000" dirty="0"/>
              <a:t>2</a:t>
            </a:r>
            <a:r>
              <a:rPr lang="en-US" sz="2400" dirty="0"/>
              <a:t> only occurred under enriched conditions (elevated N or P or both)</a:t>
            </a:r>
          </a:p>
        </p:txBody>
      </p:sp>
    </p:spTree>
    <p:extLst>
      <p:ext uri="{BB962C8B-B14F-4D97-AF65-F5344CB8AC3E}">
        <p14:creationId xmlns:p14="http://schemas.microsoft.com/office/powerpoint/2010/main" val="3650327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838200"/>
          </a:xfrm>
        </p:spPr>
        <p:txBody>
          <a:bodyPr/>
          <a:lstStyle/>
          <a:p>
            <a:r>
              <a:rPr lang="en-US" dirty="0"/>
              <a:t>Temperate Stream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0692" y="1563078"/>
            <a:ext cx="7620000" cy="4837722"/>
          </a:xfrm>
        </p:spPr>
        <p:txBody>
          <a:bodyPr/>
          <a:lstStyle/>
          <a:p>
            <a:r>
              <a:rPr lang="en-US" sz="2400" dirty="0"/>
              <a:t>Welch, E.B., J.M. Jacoby, R.R. Horner and M.R. Seeley. 1988. Nuisance biomass levels of periphytic algae in streams. </a:t>
            </a:r>
            <a:r>
              <a:rPr lang="en-US" sz="2400" dirty="0" err="1"/>
              <a:t>Hydrobiologia</a:t>
            </a:r>
            <a:r>
              <a:rPr lang="en-US" sz="2400" dirty="0"/>
              <a:t> 157.</a:t>
            </a:r>
          </a:p>
          <a:p>
            <a:pPr lvl="1"/>
            <a:r>
              <a:rPr lang="en-US" sz="2000" dirty="0"/>
              <a:t>Focus on filamentous macroalgal mat proliferation</a:t>
            </a:r>
          </a:p>
          <a:p>
            <a:pPr lvl="1"/>
            <a:r>
              <a:rPr lang="en-US" sz="2000" dirty="0"/>
              <a:t>Six streams in WA state; 10 other northwestern US streams and 6 streams in Sweden</a:t>
            </a:r>
          </a:p>
          <a:p>
            <a:pPr lvl="1"/>
            <a:r>
              <a:rPr lang="en-US" sz="2000" dirty="0"/>
              <a:t>Stony, rocky bottom</a:t>
            </a:r>
          </a:p>
          <a:p>
            <a:pPr lvl="1"/>
            <a:r>
              <a:rPr lang="en-US" sz="2000" dirty="0"/>
              <a:t>Unshaded stream channel locations</a:t>
            </a:r>
          </a:p>
          <a:p>
            <a:pPr lvl="1"/>
            <a:endParaRPr lang="en-US" sz="1000" dirty="0"/>
          </a:p>
          <a:p>
            <a:r>
              <a:rPr lang="en-US" sz="2400" dirty="0"/>
              <a:t>Algal abundance of 100-150 mg </a:t>
            </a:r>
            <a:r>
              <a:rPr lang="en-US" sz="2400" dirty="0" err="1"/>
              <a:t>Chl</a:t>
            </a:r>
            <a:r>
              <a:rPr lang="en-US" sz="2400" dirty="0"/>
              <a:t> a/m</a:t>
            </a:r>
            <a:r>
              <a:rPr lang="en-US" sz="2400" baseline="30000" dirty="0"/>
              <a:t>2</a:t>
            </a:r>
            <a:r>
              <a:rPr lang="en-US" sz="2400" dirty="0"/>
              <a:t> and &gt;20% cover associated with aesthetic and recreational interference; no effect on DO or macroinvertebrate community</a:t>
            </a:r>
          </a:p>
        </p:txBody>
      </p:sp>
    </p:spTree>
    <p:extLst>
      <p:ext uri="{BB962C8B-B14F-4D97-AF65-F5344CB8AC3E}">
        <p14:creationId xmlns:p14="http://schemas.microsoft.com/office/powerpoint/2010/main" val="404440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E5547-33DD-4ABD-A607-3537D46196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85800"/>
            <a:ext cx="3352800" cy="990600"/>
          </a:xfrm>
          <a:prstGeom prst="rect">
            <a:avLst/>
          </a:prstGeom>
        </p:spPr>
        <p:txBody>
          <a:bodyPr/>
          <a:lstStyle/>
          <a:p>
            <a:r>
              <a:rPr lang="en-US" sz="2400" dirty="0">
                <a:solidFill>
                  <a:srgbClr val="FFFF00"/>
                </a:solidFill>
              </a:rPr>
              <a:t>Florida Spring-Run Streams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F9EBBA-FB5D-4CFA-8875-EBA7122A5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477521"/>
            <a:ext cx="4648200" cy="31038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626839-7043-4D8B-A345-D08CC5A24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399" y="3581400"/>
            <a:ext cx="4648199" cy="310388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389F34-73FC-4141-99F5-AEAC3C45315E}"/>
              </a:ext>
            </a:extLst>
          </p:cNvPr>
          <p:cNvSpPr txBox="1"/>
          <p:nvPr/>
        </p:nvSpPr>
        <p:spPr>
          <a:xfrm>
            <a:off x="914400" y="1981200"/>
            <a:ext cx="33528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SJRWMD Study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streams sampled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Conducted once in Spring and once in Fall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all streams supported macroalgal mats; some dominated by macrophytes w/ epiphytes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streams with mats exceeded 20% cover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5B00922-68D0-4A0D-BB93-04993378F105}"/>
              </a:ext>
            </a:extLst>
          </p:cNvPr>
          <p:cNvCxnSpPr>
            <a:cxnSpLocks/>
          </p:cNvCxnSpPr>
          <p:nvPr/>
        </p:nvCxnSpPr>
        <p:spPr>
          <a:xfrm>
            <a:off x="5029200" y="2743200"/>
            <a:ext cx="3733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FB64959-F441-4390-A14F-49E0A1CB4CD5}"/>
              </a:ext>
            </a:extLst>
          </p:cNvPr>
          <p:cNvCxnSpPr>
            <a:cxnSpLocks/>
          </p:cNvCxnSpPr>
          <p:nvPr/>
        </p:nvCxnSpPr>
        <p:spPr>
          <a:xfrm>
            <a:off x="5029200" y="5867400"/>
            <a:ext cx="3733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411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E5547-33DD-4ABD-A607-3537D46196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85800"/>
            <a:ext cx="3352800" cy="990600"/>
          </a:xfrm>
          <a:prstGeom prst="rect">
            <a:avLst/>
          </a:prstGeom>
        </p:spPr>
        <p:txBody>
          <a:bodyPr/>
          <a:lstStyle/>
          <a:p>
            <a:r>
              <a:rPr lang="en-US" sz="2400" dirty="0">
                <a:solidFill>
                  <a:srgbClr val="FFFF00"/>
                </a:solidFill>
              </a:rPr>
              <a:t>Florida Spring-Run Streams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389F34-73FC-4141-99F5-AEAC3C45315E}"/>
              </a:ext>
            </a:extLst>
          </p:cNvPr>
          <p:cNvSpPr txBox="1"/>
          <p:nvPr/>
        </p:nvSpPr>
        <p:spPr>
          <a:xfrm>
            <a:off x="914400" y="1981200"/>
            <a:ext cx="33528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SJRWMD Study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streams sampled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Conducted once in Spring and once in Fall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all streams supported macroalgal mats; some dominated by macrophytes w/ epiphytes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streams with mats exceeded the lower threshold of 100 mg/m</a:t>
            </a:r>
            <a:r>
              <a:rPr lang="en-US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Chlorophyll 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229B85-6D09-4EE2-8851-41C13E323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1" y="502654"/>
            <a:ext cx="4610560" cy="307874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317FE3-D32A-4C9B-83D4-5A0B2A935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3550654"/>
            <a:ext cx="4610561" cy="3078746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FB1288-F043-4C4F-91DE-C874E9E8B63F}"/>
              </a:ext>
            </a:extLst>
          </p:cNvPr>
          <p:cNvCxnSpPr>
            <a:cxnSpLocks/>
          </p:cNvCxnSpPr>
          <p:nvPr/>
        </p:nvCxnSpPr>
        <p:spPr>
          <a:xfrm>
            <a:off x="4953000" y="2971800"/>
            <a:ext cx="381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F0A03A-1CA4-4BFF-8118-F7326F4ACB6C}"/>
              </a:ext>
            </a:extLst>
          </p:cNvPr>
          <p:cNvCxnSpPr>
            <a:cxnSpLocks/>
          </p:cNvCxnSpPr>
          <p:nvPr/>
        </p:nvCxnSpPr>
        <p:spPr>
          <a:xfrm>
            <a:off x="4953000" y="6019800"/>
            <a:ext cx="381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2A0901A-4F6C-490E-B60B-FA8379A975E9}"/>
              </a:ext>
            </a:extLst>
          </p:cNvPr>
          <p:cNvSpPr txBox="1"/>
          <p:nvPr/>
        </p:nvSpPr>
        <p:spPr>
          <a:xfrm>
            <a:off x="7086600" y="2694801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~100 mg/m</a:t>
            </a:r>
            <a:r>
              <a:rPr lang="en-US" sz="1200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706D57-AF13-43C4-9D5D-BFEB686C8FB7}"/>
              </a:ext>
            </a:extLst>
          </p:cNvPr>
          <p:cNvSpPr txBox="1"/>
          <p:nvPr/>
        </p:nvSpPr>
        <p:spPr>
          <a:xfrm>
            <a:off x="7162800" y="5742801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~100 mg/m</a:t>
            </a:r>
            <a:r>
              <a:rPr lang="en-US" sz="1200" baseline="300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87780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95400" y="479624"/>
            <a:ext cx="7407594" cy="815775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Additional Literature Review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34FDA5-232D-43E7-8B46-7387B8967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200"/>
            <a:ext cx="7924800" cy="4572000"/>
          </a:xfrm>
        </p:spPr>
        <p:txBody>
          <a:bodyPr/>
          <a:lstStyle/>
          <a:p>
            <a:r>
              <a:rPr lang="en-US" sz="2400" dirty="0"/>
              <a:t>Biggs, B.J.F. 1996. Patterns in benthic algae in streams. IN: R.J. Stevenson, M.L. Bothwell, and R.L. Lowe (eds.), Algal Ecology. Freshwater Benthic Ecosystems.</a:t>
            </a:r>
          </a:p>
          <a:p>
            <a:pPr lvl="1"/>
            <a:r>
              <a:rPr lang="en-US" sz="2000" dirty="0"/>
              <a:t>Reviewed the Welch et al. and Horner et al. work, his own work in 400+ New Zealand streams, and a literature review done in Canadian streams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&lt;40% maximum seasonal cover</a:t>
            </a:r>
          </a:p>
          <a:p>
            <a:pPr lvl="1"/>
            <a:r>
              <a:rPr lang="en-US" sz="2000" dirty="0"/>
              <a:t>&lt;50 mg/m</a:t>
            </a:r>
            <a:r>
              <a:rPr lang="en-US" sz="2000" baseline="30000" dirty="0"/>
              <a:t>2</a:t>
            </a:r>
            <a:r>
              <a:rPr lang="en-US" sz="2000" dirty="0"/>
              <a:t> </a:t>
            </a:r>
            <a:r>
              <a:rPr lang="en-US" sz="2000" dirty="0" err="1"/>
              <a:t>Chl</a:t>
            </a:r>
            <a:r>
              <a:rPr lang="en-US" sz="2000" dirty="0"/>
              <a:t> a to protect recreational uses</a:t>
            </a:r>
          </a:p>
          <a:p>
            <a:pPr lvl="1"/>
            <a:r>
              <a:rPr lang="en-US" sz="2000" dirty="0"/>
              <a:t>&lt;100 mg/m</a:t>
            </a:r>
            <a:r>
              <a:rPr lang="en-US" sz="2000" baseline="30000" dirty="0"/>
              <a:t>2</a:t>
            </a:r>
            <a:r>
              <a:rPr lang="en-US" sz="2000" dirty="0"/>
              <a:t> </a:t>
            </a:r>
            <a:r>
              <a:rPr lang="en-US" sz="2000" dirty="0" err="1"/>
              <a:t>Chl</a:t>
            </a:r>
            <a:r>
              <a:rPr lang="en-US" sz="2000" dirty="0"/>
              <a:t> a to protect other aquatic life</a:t>
            </a:r>
          </a:p>
          <a:p>
            <a:pPr lvl="1"/>
            <a:r>
              <a:rPr lang="en-US" sz="2000" dirty="0"/>
              <a:t>&lt;40 g/m</a:t>
            </a:r>
            <a:r>
              <a:rPr lang="en-US" sz="2000" baseline="30000" dirty="0"/>
              <a:t>2</a:t>
            </a:r>
            <a:r>
              <a:rPr lang="en-US" sz="2000" dirty="0"/>
              <a:t> AFDW</a:t>
            </a:r>
          </a:p>
        </p:txBody>
      </p:sp>
    </p:spTree>
    <p:extLst>
      <p:ext uri="{BB962C8B-B14F-4D97-AF65-F5344CB8AC3E}">
        <p14:creationId xmlns:p14="http://schemas.microsoft.com/office/powerpoint/2010/main" val="197784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47944" y="609600"/>
            <a:ext cx="7407594" cy="12954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2015 Spring-Run Stream Survey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Macroalgae data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Red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= exceeds Biggs’ criteria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BC3738F-64F7-4AE0-9C0B-76EE07686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054739"/>
              </p:ext>
            </p:extLst>
          </p:nvPr>
        </p:nvGraphicFramePr>
        <p:xfrm>
          <a:off x="1236221" y="1947358"/>
          <a:ext cx="7315201" cy="3539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623">
                  <a:extLst>
                    <a:ext uri="{9D8B030D-6E8A-4147-A177-3AD203B41FA5}">
                      <a16:colId xmlns:a16="http://schemas.microsoft.com/office/drawing/2014/main" val="1411396643"/>
                    </a:ext>
                  </a:extLst>
                </a:gridCol>
                <a:gridCol w="1402466">
                  <a:extLst>
                    <a:ext uri="{9D8B030D-6E8A-4147-A177-3AD203B41FA5}">
                      <a16:colId xmlns:a16="http://schemas.microsoft.com/office/drawing/2014/main" val="850260862"/>
                    </a:ext>
                  </a:extLst>
                </a:gridCol>
                <a:gridCol w="2079057">
                  <a:extLst>
                    <a:ext uri="{9D8B030D-6E8A-4147-A177-3AD203B41FA5}">
                      <a16:colId xmlns:a16="http://schemas.microsoft.com/office/drawing/2014/main" val="3231494270"/>
                    </a:ext>
                  </a:extLst>
                </a:gridCol>
                <a:gridCol w="2002055">
                  <a:extLst>
                    <a:ext uri="{9D8B030D-6E8A-4147-A177-3AD203B41FA5}">
                      <a16:colId xmlns:a16="http://schemas.microsoft.com/office/drawing/2014/main" val="3182755400"/>
                    </a:ext>
                  </a:extLst>
                </a:gridCol>
              </a:tblGrid>
              <a:tr h="48131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Max Cover (%)</a:t>
                      </a:r>
                    </a:p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Spring/Fall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Max Chlorophyll a (mg/m</a:t>
                      </a:r>
                      <a:r>
                        <a:rPr lang="en-US" sz="120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</a:p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Spring/Fall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Max AFDW  (g/m</a:t>
                      </a:r>
                      <a:r>
                        <a:rPr lang="en-US" sz="120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</a:p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Spring/Fall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165682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Alexander Springs Creek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78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1,509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400.0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262.5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65.6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2014224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Blue Spring Run (Volusia)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85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58.2 / 55.2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62.5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46.9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9915441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Gum Slough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--/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--/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145.2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--/ 39.1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2823875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Manatee Spring Run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100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94.4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226.4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27.5 / 21.4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7101130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Rainbow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89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 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890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250.2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118.8</a:t>
                      </a:r>
                      <a:r>
                        <a:rPr lang="en-US" sz="1200" dirty="0"/>
                        <a:t> /35.27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42753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Rock Springs Run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2.5 /--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145</a:t>
                      </a:r>
                      <a:r>
                        <a:rPr lang="en-US" sz="1200" dirty="0"/>
                        <a:t> /--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56.3</a:t>
                      </a:r>
                      <a:r>
                        <a:rPr lang="en-US" sz="1200" dirty="0"/>
                        <a:t> /--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4480951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Silver Glen Spring Run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98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1,127</a:t>
                      </a:r>
                      <a:r>
                        <a:rPr lang="en-US" sz="1200" dirty="0"/>
                        <a:t> /--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262.5</a:t>
                      </a:r>
                      <a:r>
                        <a:rPr lang="en-US" sz="1200" dirty="0"/>
                        <a:t> /--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6670554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Wakulla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99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</a:rPr>
                        <a:t> </a:t>
                      </a:r>
                      <a:r>
                        <a:rPr lang="en-US" sz="1200" dirty="0"/>
                        <a:t>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168.2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1,008.1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22.5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332.8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006658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effectLst/>
                        </a:rPr>
                        <a:t>Weeki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Wachee</a:t>
                      </a:r>
                      <a:r>
                        <a:rPr lang="en-US" sz="1200" b="1" dirty="0">
                          <a:effectLst/>
                        </a:rPr>
                        <a:t>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30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323.7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1,123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181.3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131.3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456447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3C7742E-3034-4820-AF55-357000322406}"/>
              </a:ext>
            </a:extLst>
          </p:cNvPr>
          <p:cNvSpPr txBox="1"/>
          <p:nvPr/>
        </p:nvSpPr>
        <p:spPr>
          <a:xfrm>
            <a:off x="3124200" y="5562600"/>
            <a:ext cx="121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1400" b="1" dirty="0">
                <a:solidFill>
                  <a:schemeClr val="bg1"/>
                </a:solidFill>
              </a:rPr>
              <a:t>&lt;40% maximum seasonal cover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1EA0E6-B729-4418-96B4-34C3E5379103}"/>
              </a:ext>
            </a:extLst>
          </p:cNvPr>
          <p:cNvSpPr txBox="1"/>
          <p:nvPr/>
        </p:nvSpPr>
        <p:spPr>
          <a:xfrm>
            <a:off x="6781800" y="5562600"/>
            <a:ext cx="144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&lt;40 g/m</a:t>
            </a:r>
            <a:r>
              <a:rPr lang="en-US" sz="1400" b="1" baseline="30000" dirty="0">
                <a:solidFill>
                  <a:schemeClr val="bg1"/>
                </a:solidFill>
              </a:rPr>
              <a:t>2</a:t>
            </a:r>
            <a:r>
              <a:rPr lang="en-US" sz="1400" b="1" dirty="0">
                <a:solidFill>
                  <a:schemeClr val="bg1"/>
                </a:solidFill>
              </a:rPr>
              <a:t> AFDW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D79CCF-31D8-4FE6-AB88-7F4A740D45ED}"/>
              </a:ext>
            </a:extLst>
          </p:cNvPr>
          <p:cNvSpPr txBox="1"/>
          <p:nvPr/>
        </p:nvSpPr>
        <p:spPr>
          <a:xfrm>
            <a:off x="4724400" y="5590308"/>
            <a:ext cx="1676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&lt;100 mg/m</a:t>
            </a:r>
            <a:r>
              <a:rPr lang="en-US" sz="1400" b="1" baseline="30000" dirty="0">
                <a:solidFill>
                  <a:schemeClr val="bg1"/>
                </a:solidFill>
              </a:rPr>
              <a:t>2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Chl</a:t>
            </a:r>
            <a:r>
              <a:rPr lang="en-US" sz="1400" b="1" dirty="0">
                <a:solidFill>
                  <a:schemeClr val="bg1"/>
                </a:solidFill>
              </a:rPr>
              <a:t> a to protect other aquatic life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984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81769-9BD1-4684-BD5F-D38A5F729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33400"/>
            <a:ext cx="7924800" cy="762000"/>
          </a:xfrm>
        </p:spPr>
        <p:txBody>
          <a:bodyPr/>
          <a:lstStyle/>
          <a:p>
            <a:r>
              <a:rPr lang="en-US" sz="3600" dirty="0"/>
              <a:t>All Algae</a:t>
            </a:r>
            <a:br>
              <a:rPr lang="en-US" dirty="0"/>
            </a:br>
            <a:r>
              <a:rPr lang="en-US" sz="2400" dirty="0"/>
              <a:t>(Epiphytes and macroalgae)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7D7A80-B957-474A-96C4-E92C2E1CEE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634818"/>
              </p:ext>
            </p:extLst>
          </p:nvPr>
        </p:nvGraphicFramePr>
        <p:xfrm>
          <a:off x="762000" y="16002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8A6D168-9EBF-4A51-B7DF-60FB48437314}"/>
              </a:ext>
            </a:extLst>
          </p:cNvPr>
          <p:cNvSpPr txBox="1"/>
          <p:nvPr/>
        </p:nvSpPr>
        <p:spPr>
          <a:xfrm>
            <a:off x="3048000" y="3962400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D1452E-CE84-4DBD-A4DA-12BD00CD4DF9}"/>
              </a:ext>
            </a:extLst>
          </p:cNvPr>
          <p:cNvSpPr txBox="1"/>
          <p:nvPr/>
        </p:nvSpPr>
        <p:spPr>
          <a:xfrm>
            <a:off x="6781800" y="31242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4B4AA5-DAC9-474E-B627-2BB6F8DC46BE}"/>
              </a:ext>
            </a:extLst>
          </p:cNvPr>
          <p:cNvSpPr txBox="1"/>
          <p:nvPr/>
        </p:nvSpPr>
        <p:spPr>
          <a:xfrm>
            <a:off x="5181600" y="3124200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34A11E-43BB-4BF7-AAB9-21797C8D5D70}"/>
              </a:ext>
            </a:extLst>
          </p:cNvPr>
          <p:cNvSpPr txBox="1"/>
          <p:nvPr/>
        </p:nvSpPr>
        <p:spPr>
          <a:xfrm>
            <a:off x="7886700" y="3471913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9F912B-52D1-45B5-9F80-528935BC0B62}"/>
              </a:ext>
            </a:extLst>
          </p:cNvPr>
          <p:cNvSpPr txBox="1"/>
          <p:nvPr/>
        </p:nvSpPr>
        <p:spPr>
          <a:xfrm>
            <a:off x="2133600" y="2473997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- incomplete monitoring year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7C393870-6367-4262-B65E-E18B4AAC6DF3}"/>
              </a:ext>
            </a:extLst>
          </p:cNvPr>
          <p:cNvSpPr/>
          <p:nvPr/>
        </p:nvSpPr>
        <p:spPr>
          <a:xfrm>
            <a:off x="1905000" y="3706369"/>
            <a:ext cx="876300" cy="484631"/>
          </a:xfrm>
          <a:prstGeom prst="rightArrow">
            <a:avLst/>
          </a:prstGeom>
          <a:solidFill>
            <a:srgbClr val="FF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444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098B1-5527-4BBC-B367-67F8EA36E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33400"/>
            <a:ext cx="6781800" cy="1066800"/>
          </a:xfrm>
        </p:spPr>
        <p:txBody>
          <a:bodyPr/>
          <a:lstStyle/>
          <a:p>
            <a:r>
              <a:rPr lang="en-US" sz="3600" dirty="0"/>
              <a:t>All Algae</a:t>
            </a:r>
            <a:br>
              <a:rPr lang="en-US" dirty="0"/>
            </a:br>
            <a:r>
              <a:rPr lang="en-US" sz="2400" dirty="0"/>
              <a:t>(Epiphytes and macroalgae)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CE844EB-A36F-4806-815D-06097D9BAB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8883191"/>
              </p:ext>
            </p:extLst>
          </p:nvPr>
        </p:nvGraphicFramePr>
        <p:xfrm>
          <a:off x="914400" y="1524000"/>
          <a:ext cx="7924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42C92CD2-98C2-478D-814C-786CB0CDEEC9}"/>
              </a:ext>
            </a:extLst>
          </p:cNvPr>
          <p:cNvSpPr/>
          <p:nvPr/>
        </p:nvSpPr>
        <p:spPr>
          <a:xfrm>
            <a:off x="1752600" y="3581400"/>
            <a:ext cx="876300" cy="484631"/>
          </a:xfrm>
          <a:prstGeom prst="rightArrow">
            <a:avLst/>
          </a:prstGeom>
          <a:solidFill>
            <a:srgbClr val="FF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8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42" name="Rectangle 14">
            <a:extLst>
              <a:ext uri="{FF2B5EF4-FFF2-40B4-BE49-F238E27FC236}">
                <a16:creationId xmlns:a16="http://schemas.microsoft.com/office/drawing/2014/main" id="{CC2286DD-12DF-4B98-A2E5-51FB37FED0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8229600" cy="1143000"/>
          </a:xfrm>
        </p:spPr>
        <p:txBody>
          <a:bodyPr/>
          <a:lstStyle/>
          <a:p>
            <a:r>
              <a:rPr lang="en-US" altLang="en-US" sz="2800" dirty="0"/>
              <a:t>Setting Algal Abundance Targets in Lakes</a:t>
            </a:r>
          </a:p>
        </p:txBody>
      </p:sp>
      <p:sp>
        <p:nvSpPr>
          <p:cNvPr id="355343" name="Rectangle 15">
            <a:extLst>
              <a:ext uri="{FF2B5EF4-FFF2-40B4-BE49-F238E27FC236}">
                <a16:creationId xmlns:a16="http://schemas.microsoft.com/office/drawing/2014/main" id="{B600174B-BC8F-4646-95C5-9E00329467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1752600"/>
            <a:ext cx="7467600" cy="3962400"/>
          </a:xfrm>
        </p:spPr>
        <p:txBody>
          <a:bodyPr/>
          <a:lstStyle/>
          <a:p>
            <a:r>
              <a:rPr lang="en-US" altLang="en-US" sz="2400" dirty="0"/>
              <a:t>Well-established in lake management</a:t>
            </a:r>
            <a:endParaRPr lang="en-US" altLang="en-US" sz="1050" dirty="0"/>
          </a:p>
          <a:p>
            <a:pPr lvl="1"/>
            <a:r>
              <a:rPr lang="en-US" altLang="en-US" sz="2000" dirty="0"/>
              <a:t>Florida Numeric Nutrient Criteria (</a:t>
            </a:r>
            <a:r>
              <a:rPr lang="en-US" altLang="en-US" sz="2000" dirty="0" err="1"/>
              <a:t>Chapt</a:t>
            </a:r>
            <a:r>
              <a:rPr lang="en-US" altLang="en-US" sz="2000" dirty="0"/>
              <a:t>. 62-302.531, FAC): 20 µg/L Chlorophyll a (6 µg/L for clear, </a:t>
            </a:r>
            <a:r>
              <a:rPr lang="en-US" altLang="en-US" sz="2000" dirty="0" err="1"/>
              <a:t>softwater</a:t>
            </a:r>
            <a:r>
              <a:rPr lang="en-US" altLang="en-US" sz="2000" dirty="0"/>
              <a:t> lakes)</a:t>
            </a:r>
          </a:p>
          <a:p>
            <a:pPr lvl="1"/>
            <a:r>
              <a:rPr lang="en-US" altLang="en-US" sz="2000" dirty="0"/>
              <a:t>Lower St. Johns River: an “algal bloom event” defined by Chlorophyll a </a:t>
            </a:r>
            <a:r>
              <a:rPr lang="en-US" altLang="en-US" sz="2000" u="sng" dirty="0"/>
              <a:t>&gt;</a:t>
            </a:r>
            <a:r>
              <a:rPr lang="en-US" altLang="en-US" sz="2000" dirty="0"/>
              <a:t> 40 µg/L</a:t>
            </a:r>
          </a:p>
          <a:p>
            <a:pPr lvl="1"/>
            <a:r>
              <a:rPr lang="en-US" altLang="en-US" sz="2000" dirty="0"/>
              <a:t>Florida Lakes**:</a:t>
            </a:r>
          </a:p>
          <a:p>
            <a:pPr lvl="2"/>
            <a:r>
              <a:rPr lang="en-US" altLang="en-US" sz="1600" dirty="0"/>
              <a:t>&lt;10 µg/L – water appears clear</a:t>
            </a:r>
          </a:p>
          <a:p>
            <a:pPr lvl="2"/>
            <a:r>
              <a:rPr lang="en-US" altLang="en-US" sz="1600" dirty="0"/>
              <a:t>10-20 µg/L – water light green color</a:t>
            </a:r>
          </a:p>
          <a:p>
            <a:pPr lvl="2"/>
            <a:r>
              <a:rPr lang="en-US" altLang="en-US" sz="1600" dirty="0"/>
              <a:t>40 µg/L – water dark green; a visible algal bloom</a:t>
            </a:r>
          </a:p>
          <a:p>
            <a:pPr lvl="2"/>
            <a:r>
              <a:rPr lang="en-US" altLang="en-US" sz="1600" dirty="0"/>
              <a:t>250 µg/L – “pea soup” green; fish kill level</a:t>
            </a:r>
          </a:p>
          <a:p>
            <a:pPr lvl="1"/>
            <a:endParaRPr lang="en-US" alt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D8BA31-4785-42DE-82B4-0528BA823FB9}"/>
              </a:ext>
            </a:extLst>
          </p:cNvPr>
          <p:cNvSpPr txBox="1"/>
          <p:nvPr/>
        </p:nvSpPr>
        <p:spPr>
          <a:xfrm>
            <a:off x="1485900" y="60198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** - Williams et al. 1985 IN: Fla. Aquatic Habitat and Fishery Resources</a:t>
            </a:r>
          </a:p>
        </p:txBody>
      </p:sp>
    </p:spTree>
    <p:extLst>
      <p:ext uri="{BB962C8B-B14F-4D97-AF65-F5344CB8AC3E}">
        <p14:creationId xmlns:p14="http://schemas.microsoft.com/office/powerpoint/2010/main" val="1745264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85800"/>
            <a:ext cx="7467600" cy="762000"/>
          </a:xfrm>
        </p:spPr>
        <p:txBody>
          <a:bodyPr/>
          <a:lstStyle/>
          <a:p>
            <a:r>
              <a:rPr lang="en-US" sz="3200" dirty="0"/>
              <a:t>Epiphytic Algae on Macrophytes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9BF2C9-C18B-43AC-8599-8855CC987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201"/>
            <a:ext cx="7924800" cy="4419599"/>
          </a:xfrm>
        </p:spPr>
        <p:txBody>
          <a:bodyPr/>
          <a:lstStyle/>
          <a:p>
            <a:r>
              <a:rPr lang="en-US" sz="2400" dirty="0"/>
              <a:t>Intercept/capture incident light that reaches the macrophyte leaves:</a:t>
            </a:r>
          </a:p>
          <a:p>
            <a:pPr lvl="1"/>
            <a:r>
              <a:rPr lang="en-US" sz="2000" dirty="0"/>
              <a:t>Reduced photosynthetic rate</a:t>
            </a:r>
          </a:p>
          <a:p>
            <a:pPr lvl="1"/>
            <a:r>
              <a:rPr lang="en-US" sz="2000" dirty="0"/>
              <a:t>Reduced primary production</a:t>
            </a:r>
          </a:p>
          <a:p>
            <a:pPr lvl="1"/>
            <a:r>
              <a:rPr lang="en-US" sz="2000" dirty="0"/>
              <a:t>Affect leaf chlorophyll levels</a:t>
            </a:r>
          </a:p>
          <a:p>
            <a:endParaRPr lang="en-US" sz="2400" dirty="0"/>
          </a:p>
          <a:p>
            <a:r>
              <a:rPr lang="en-US" sz="2400" dirty="0"/>
              <a:t>Interfere with absorption of carbon or nutrients</a:t>
            </a:r>
          </a:p>
          <a:p>
            <a:endParaRPr lang="en-US" sz="2400" dirty="0"/>
          </a:p>
          <a:p>
            <a:r>
              <a:rPr lang="en-US" sz="2400" dirty="0"/>
              <a:t>Promote bacterial growth which may cause physical leaf damage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1332522"/>
          </a:xfrm>
        </p:spPr>
        <p:txBody>
          <a:bodyPr/>
          <a:lstStyle/>
          <a:p>
            <a:r>
              <a:rPr lang="en-US" sz="3600" dirty="0"/>
              <a:t>Epiphytic Algae in the </a:t>
            </a:r>
            <a:r>
              <a:rPr lang="en-US" sz="3600" dirty="0" err="1"/>
              <a:t>Chassahowitzka</a:t>
            </a:r>
            <a:r>
              <a:rPr lang="en-US" sz="3600" dirty="0"/>
              <a:t> 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100" y="2286000"/>
            <a:ext cx="7543800" cy="3657600"/>
          </a:xfrm>
        </p:spPr>
        <p:txBody>
          <a:bodyPr/>
          <a:lstStyle/>
          <a:p>
            <a:r>
              <a:rPr lang="en-US" sz="2600" dirty="0"/>
              <a:t>Guan, J., C.A. Jacoby, and T.K. Frazer. 2020. Light attenuation by periphyton on </a:t>
            </a:r>
            <a:r>
              <a:rPr lang="en-US" sz="2600" i="1" dirty="0" err="1"/>
              <a:t>Vallisneria</a:t>
            </a:r>
            <a:r>
              <a:rPr lang="en-US" sz="2600" i="1" dirty="0"/>
              <a:t> </a:t>
            </a:r>
            <a:r>
              <a:rPr lang="en-US" sz="2600" i="1" dirty="0" err="1"/>
              <a:t>americana</a:t>
            </a:r>
            <a:r>
              <a:rPr lang="en-US" sz="2600" dirty="0"/>
              <a:t>. Ecol. Indicators 116.</a:t>
            </a:r>
          </a:p>
          <a:p>
            <a:endParaRPr lang="en-US" sz="1400" dirty="0"/>
          </a:p>
          <a:p>
            <a:r>
              <a:rPr lang="en-US" sz="2600" dirty="0"/>
              <a:t>Guan, J., C.A. Jacoby, and T.K. Frazer. 2020. </a:t>
            </a:r>
            <a:r>
              <a:rPr lang="en-US" sz="2600" i="1" dirty="0"/>
              <a:t>In situ </a:t>
            </a:r>
            <a:r>
              <a:rPr lang="en-US" sz="2600" dirty="0"/>
              <a:t>assessment of the effects of periphyton on the growth of </a:t>
            </a:r>
            <a:r>
              <a:rPr lang="en-US" sz="2600" i="1" dirty="0" err="1"/>
              <a:t>Vallisneria</a:t>
            </a:r>
            <a:r>
              <a:rPr lang="en-US" sz="2600" i="1" dirty="0"/>
              <a:t> </a:t>
            </a:r>
            <a:r>
              <a:rPr lang="en-US" sz="2600" i="1" dirty="0" err="1"/>
              <a:t>americana</a:t>
            </a:r>
            <a:r>
              <a:rPr lang="en-US" sz="2600" dirty="0"/>
              <a:t>. Ecol. Indicators 119.</a:t>
            </a:r>
          </a:p>
        </p:txBody>
      </p:sp>
    </p:spTree>
    <p:extLst>
      <p:ext uri="{BB962C8B-B14F-4D97-AF65-F5344CB8AC3E}">
        <p14:creationId xmlns:p14="http://schemas.microsoft.com/office/powerpoint/2010/main" val="3487124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1332522"/>
          </a:xfrm>
        </p:spPr>
        <p:txBody>
          <a:bodyPr/>
          <a:lstStyle/>
          <a:p>
            <a:r>
              <a:rPr lang="en-US" sz="3600" dirty="0"/>
              <a:t>Guan et al. Epiphyte Studies in </a:t>
            </a:r>
            <a:r>
              <a:rPr lang="en-US" sz="3600" dirty="0" err="1"/>
              <a:t>Chassahowitzka</a:t>
            </a:r>
            <a:r>
              <a:rPr lang="en-US" sz="3600" dirty="0"/>
              <a:t> 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2362200"/>
            <a:ext cx="7315200" cy="3352800"/>
          </a:xfrm>
        </p:spPr>
        <p:txBody>
          <a:bodyPr/>
          <a:lstStyle/>
          <a:p>
            <a:r>
              <a:rPr lang="en-US" sz="2400" dirty="0"/>
              <a:t>Growth of </a:t>
            </a:r>
            <a:r>
              <a:rPr lang="en-US" sz="2400" i="1" dirty="0" err="1"/>
              <a:t>Vallisneria</a:t>
            </a:r>
            <a:r>
              <a:rPr lang="en-US" sz="2400" dirty="0"/>
              <a:t> was measurably affected when epiphytes intercepted 74-83% of the incident light</a:t>
            </a:r>
          </a:p>
          <a:p>
            <a:endParaRPr lang="en-US" sz="1000" dirty="0"/>
          </a:p>
          <a:p>
            <a:pPr lvl="1"/>
            <a:r>
              <a:rPr lang="en-US" sz="2000" dirty="0"/>
              <a:t>Sunny/Open channel: 4.0-5.3 mg DW/cm</a:t>
            </a:r>
            <a:r>
              <a:rPr lang="en-US" sz="2000" baseline="30000" dirty="0"/>
              <a:t>2</a:t>
            </a:r>
            <a:r>
              <a:rPr lang="en-US" sz="2000" dirty="0"/>
              <a:t> (= 14.0-17.5 g AFDW/m</a:t>
            </a:r>
            <a:r>
              <a:rPr lang="en-US" sz="2000" baseline="30000" dirty="0"/>
              <a:t>2</a:t>
            </a:r>
            <a:r>
              <a:rPr lang="en-US" sz="2000" dirty="0"/>
              <a:t>) </a:t>
            </a:r>
          </a:p>
          <a:p>
            <a:pPr lvl="1"/>
            <a:endParaRPr lang="en-US" sz="1000" dirty="0"/>
          </a:p>
          <a:p>
            <a:pPr lvl="1"/>
            <a:r>
              <a:rPr lang="en-US" sz="2000" dirty="0"/>
              <a:t>Shaded channel: 0.4-0.8 mg DW/cm</a:t>
            </a:r>
            <a:r>
              <a:rPr lang="en-US" sz="2000" baseline="30000" dirty="0"/>
              <a:t>2</a:t>
            </a:r>
            <a:r>
              <a:rPr lang="en-US" sz="2000" dirty="0"/>
              <a:t> (= 1.4-2.8 g AFDW/m</a:t>
            </a:r>
            <a:r>
              <a:rPr lang="en-US" sz="2000" baseline="30000" dirty="0"/>
              <a:t>2</a:t>
            </a:r>
            <a:r>
              <a:rPr lang="en-US" sz="2000" dirty="0"/>
              <a:t>)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69783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E5547-33DD-4ABD-A607-3537D46196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85800"/>
            <a:ext cx="3352800" cy="990600"/>
          </a:xfrm>
          <a:prstGeom prst="rect">
            <a:avLst/>
          </a:prstGeom>
        </p:spPr>
        <p:txBody>
          <a:bodyPr/>
          <a:lstStyle/>
          <a:p>
            <a:r>
              <a:rPr lang="en-US" sz="2400" dirty="0">
                <a:solidFill>
                  <a:srgbClr val="FFFF00"/>
                </a:solidFill>
              </a:rPr>
              <a:t>Florida Spring-Run Streams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389F34-73FC-4141-99F5-AEAC3C45315E}"/>
              </a:ext>
            </a:extLst>
          </p:cNvPr>
          <p:cNvSpPr txBox="1"/>
          <p:nvPr/>
        </p:nvSpPr>
        <p:spPr>
          <a:xfrm>
            <a:off x="838200" y="1981200"/>
            <a:ext cx="35159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SJRWMD Study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streams sampled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Conducted once in Spring and once in Fall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streams dominated by macrophytes w/ epiphytes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streams exceeded the upper threshold (14-17.5 g/m</a:t>
            </a:r>
            <a:r>
              <a:rPr lang="en-US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AFDW); many exceeded the lower threshold (1.4-2.8 g/m</a:t>
            </a:r>
            <a:r>
              <a:rPr lang="en-US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AFDW)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5777D6-5BBB-448B-8E35-32ADB9038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399" y="505584"/>
            <a:ext cx="4648201" cy="310388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B24341-6B58-4C78-AA77-7C144B56C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3581400"/>
            <a:ext cx="4648200" cy="310388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D2C58B8-9669-4CBF-B45F-103E8137B2D4}"/>
              </a:ext>
            </a:extLst>
          </p:cNvPr>
          <p:cNvSpPr/>
          <p:nvPr/>
        </p:nvSpPr>
        <p:spPr>
          <a:xfrm>
            <a:off x="4800600" y="2438400"/>
            <a:ext cx="3962400" cy="76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7B112C-4FC0-46D6-85F5-84A9F5A14566}"/>
              </a:ext>
            </a:extLst>
          </p:cNvPr>
          <p:cNvSpPr/>
          <p:nvPr/>
        </p:nvSpPr>
        <p:spPr>
          <a:xfrm>
            <a:off x="4800600" y="5486400"/>
            <a:ext cx="3962400" cy="76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6D10A1-969D-41C2-8A59-EF1FF235CAD4}"/>
              </a:ext>
            </a:extLst>
          </p:cNvPr>
          <p:cNvCxnSpPr/>
          <p:nvPr/>
        </p:nvCxnSpPr>
        <p:spPr>
          <a:xfrm>
            <a:off x="4800600" y="2819400"/>
            <a:ext cx="396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158EB93-8D78-4AD3-A28C-DAA609F281ED}"/>
              </a:ext>
            </a:extLst>
          </p:cNvPr>
          <p:cNvCxnSpPr/>
          <p:nvPr/>
        </p:nvCxnSpPr>
        <p:spPr>
          <a:xfrm>
            <a:off x="4800600" y="5943600"/>
            <a:ext cx="396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8A6FF8-DA1C-4D1D-8DB6-4DC4F79DF28C}"/>
              </a:ext>
            </a:extLst>
          </p:cNvPr>
          <p:cNvSpPr txBox="1"/>
          <p:nvPr/>
        </p:nvSpPr>
        <p:spPr>
          <a:xfrm>
            <a:off x="6477000" y="5653557"/>
            <a:ext cx="1143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Lower threshold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C49A7E-4F7B-4247-AEF5-C1410843585B}"/>
              </a:ext>
            </a:extLst>
          </p:cNvPr>
          <p:cNvSpPr txBox="1"/>
          <p:nvPr/>
        </p:nvSpPr>
        <p:spPr>
          <a:xfrm>
            <a:off x="7467600" y="2139462"/>
            <a:ext cx="11537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Upper threshold</a:t>
            </a:r>
          </a:p>
        </p:txBody>
      </p:sp>
    </p:spTree>
    <p:extLst>
      <p:ext uri="{BB962C8B-B14F-4D97-AF65-F5344CB8AC3E}">
        <p14:creationId xmlns:p14="http://schemas.microsoft.com/office/powerpoint/2010/main" val="1362766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7B1F393-8EE5-4978-B6AD-82FAF4E010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4694745"/>
              </p:ext>
            </p:extLst>
          </p:nvPr>
        </p:nvGraphicFramePr>
        <p:xfrm>
          <a:off x="914400" y="1371603"/>
          <a:ext cx="7823200" cy="474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914400" y="457203"/>
            <a:ext cx="8229600" cy="914399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59113-8F23-44DD-BE99-1AE81CFD0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Epiphytic Algae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9AE3432-8E77-4E6E-BA73-D3A0B5225BCC}"/>
              </a:ext>
            </a:extLst>
          </p:cNvPr>
          <p:cNvSpPr txBox="1"/>
          <p:nvPr/>
        </p:nvSpPr>
        <p:spPr>
          <a:xfrm>
            <a:off x="1981200" y="5797066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Stevenson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F7AEF809-01F7-475A-A674-1CE25169BB8A}"/>
              </a:ext>
            </a:extLst>
          </p:cNvPr>
          <p:cNvSpPr txBox="1"/>
          <p:nvPr/>
        </p:nvSpPr>
        <p:spPr>
          <a:xfrm>
            <a:off x="4267200" y="5797068"/>
            <a:ext cx="1828802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GreenWater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Labs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FE515200-0D05-4ED9-B7FE-AFBE02B264B4}"/>
              </a:ext>
            </a:extLst>
          </p:cNvPr>
          <p:cNvSpPr/>
          <p:nvPr/>
        </p:nvSpPr>
        <p:spPr>
          <a:xfrm rot="16200000">
            <a:off x="2367571" y="4947629"/>
            <a:ext cx="217858" cy="1447800"/>
          </a:xfrm>
          <a:prstGeom prst="leftBrace">
            <a:avLst>
              <a:gd name="adj1" fmla="val 0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364EA119-A240-451A-8EEE-426445EBF168}"/>
              </a:ext>
            </a:extLst>
          </p:cNvPr>
          <p:cNvSpPr/>
          <p:nvPr/>
        </p:nvSpPr>
        <p:spPr>
          <a:xfrm rot="16200000">
            <a:off x="5013567" y="4054234"/>
            <a:ext cx="234466" cy="3251200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0097157C-D211-47E4-8649-582E92A9AEEE}"/>
              </a:ext>
            </a:extLst>
          </p:cNvPr>
          <p:cNvSpPr/>
          <p:nvPr/>
        </p:nvSpPr>
        <p:spPr>
          <a:xfrm rot="16200000">
            <a:off x="7602169" y="4894632"/>
            <a:ext cx="188062" cy="1524000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A6EE02AA-BEF6-4CD8-8E4E-C0E5976C611E}"/>
              </a:ext>
            </a:extLst>
          </p:cNvPr>
          <p:cNvSpPr txBox="1"/>
          <p:nvPr/>
        </p:nvSpPr>
        <p:spPr>
          <a:xfrm>
            <a:off x="7162800" y="5810255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Amec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306078B-B8CA-461F-9680-4E53AA2245B0}"/>
              </a:ext>
            </a:extLst>
          </p:cNvPr>
          <p:cNvSpPr/>
          <p:nvPr/>
        </p:nvSpPr>
        <p:spPr>
          <a:xfrm>
            <a:off x="1676400" y="3352800"/>
            <a:ext cx="6934200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78CFBCC-32DE-4EFF-BFDC-9C4174474532}"/>
              </a:ext>
            </a:extLst>
          </p:cNvPr>
          <p:cNvSpPr/>
          <p:nvPr/>
        </p:nvSpPr>
        <p:spPr>
          <a:xfrm>
            <a:off x="1676400" y="4975475"/>
            <a:ext cx="6934200" cy="2178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789DDA-C515-4324-AD6B-97269FB01602}"/>
              </a:ext>
            </a:extLst>
          </p:cNvPr>
          <p:cNvSpPr txBox="1"/>
          <p:nvPr/>
        </p:nvSpPr>
        <p:spPr>
          <a:xfrm>
            <a:off x="6172199" y="4585689"/>
            <a:ext cx="2188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Lower threshold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756F88-FCA8-4BD3-8109-0DAD5632603A}"/>
              </a:ext>
            </a:extLst>
          </p:cNvPr>
          <p:cNvSpPr txBox="1"/>
          <p:nvPr/>
        </p:nvSpPr>
        <p:spPr>
          <a:xfrm>
            <a:off x="6248400" y="2971800"/>
            <a:ext cx="206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Upper threshold</a:t>
            </a:r>
          </a:p>
        </p:txBody>
      </p:sp>
    </p:spTree>
    <p:extLst>
      <p:ext uri="{BB962C8B-B14F-4D97-AF65-F5344CB8AC3E}">
        <p14:creationId xmlns:p14="http://schemas.microsoft.com/office/powerpoint/2010/main" val="2724979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457203"/>
            <a:ext cx="8229600" cy="914399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029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0CAE84F-D0AC-49BC-A94A-B3972E6E6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998981"/>
              </p:ext>
            </p:extLst>
          </p:nvPr>
        </p:nvGraphicFramePr>
        <p:xfrm>
          <a:off x="1066800" y="1278793"/>
          <a:ext cx="7467600" cy="498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EC59113-8F23-44DD-BE99-1AE81CFD0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33402"/>
            <a:ext cx="7924800" cy="685799"/>
          </a:xfrm>
        </p:spPr>
        <p:txBody>
          <a:bodyPr/>
          <a:lstStyle/>
          <a:p>
            <a:r>
              <a:rPr lang="en-US" sz="3200" dirty="0"/>
              <a:t>Epiphytic Algae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9AE3432-8E77-4E6E-BA73-D3A0B5225BCC}"/>
              </a:ext>
            </a:extLst>
          </p:cNvPr>
          <p:cNvSpPr txBox="1"/>
          <p:nvPr/>
        </p:nvSpPr>
        <p:spPr>
          <a:xfrm>
            <a:off x="1764202" y="6019800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Stevenson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F7AEF809-01F7-475A-A674-1CE25169BB8A}"/>
              </a:ext>
            </a:extLst>
          </p:cNvPr>
          <p:cNvSpPr txBox="1"/>
          <p:nvPr/>
        </p:nvSpPr>
        <p:spPr>
          <a:xfrm>
            <a:off x="4355000" y="6019800"/>
            <a:ext cx="18172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GreenWater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Labs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FE515200-0D05-4ED9-B7FE-AFBE02B264B4}"/>
              </a:ext>
            </a:extLst>
          </p:cNvPr>
          <p:cNvSpPr/>
          <p:nvPr/>
        </p:nvSpPr>
        <p:spPr>
          <a:xfrm rot="16200000">
            <a:off x="2226773" y="5463561"/>
            <a:ext cx="217858" cy="861404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364EA119-A240-451A-8EEE-426445EBF168}"/>
              </a:ext>
            </a:extLst>
          </p:cNvPr>
          <p:cNvSpPr/>
          <p:nvPr/>
        </p:nvSpPr>
        <p:spPr>
          <a:xfrm rot="16200000">
            <a:off x="4965947" y="3765790"/>
            <a:ext cx="228111" cy="4267200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0097157C-D211-47E4-8649-582E92A9AEEE}"/>
              </a:ext>
            </a:extLst>
          </p:cNvPr>
          <p:cNvSpPr/>
          <p:nvPr/>
        </p:nvSpPr>
        <p:spPr>
          <a:xfrm rot="16200000">
            <a:off x="7700715" y="5463561"/>
            <a:ext cx="217858" cy="861404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A6EE02AA-BEF6-4CD8-8E4E-C0E5976C611E}"/>
              </a:ext>
            </a:extLst>
          </p:cNvPr>
          <p:cNvSpPr txBox="1"/>
          <p:nvPr/>
        </p:nvSpPr>
        <p:spPr>
          <a:xfrm>
            <a:off x="7238144" y="6032988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Amec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3939BF-07E1-45BB-BF27-B0E792A20720}"/>
              </a:ext>
            </a:extLst>
          </p:cNvPr>
          <p:cNvSpPr/>
          <p:nvPr/>
        </p:nvSpPr>
        <p:spPr>
          <a:xfrm>
            <a:off x="1828800" y="2895600"/>
            <a:ext cx="6552344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14E43-5E99-4EA5-9492-F55D88316E8E}"/>
              </a:ext>
            </a:extLst>
          </p:cNvPr>
          <p:cNvSpPr/>
          <p:nvPr/>
        </p:nvSpPr>
        <p:spPr>
          <a:xfrm>
            <a:off x="1828800" y="4876800"/>
            <a:ext cx="6552344" cy="2266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81A9CD-F326-44E4-956F-935599F9D870}"/>
              </a:ext>
            </a:extLst>
          </p:cNvPr>
          <p:cNvSpPr txBox="1"/>
          <p:nvPr/>
        </p:nvSpPr>
        <p:spPr>
          <a:xfrm>
            <a:off x="6172200" y="2514600"/>
            <a:ext cx="206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Upper threshold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600386-4DD4-4710-B45A-055371911415}"/>
              </a:ext>
            </a:extLst>
          </p:cNvPr>
          <p:cNvSpPr txBox="1"/>
          <p:nvPr/>
        </p:nvSpPr>
        <p:spPr>
          <a:xfrm>
            <a:off x="6324600" y="4495800"/>
            <a:ext cx="2068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Lower threshold</a:t>
            </a:r>
          </a:p>
        </p:txBody>
      </p:sp>
    </p:spTree>
    <p:extLst>
      <p:ext uri="{BB962C8B-B14F-4D97-AF65-F5344CB8AC3E}">
        <p14:creationId xmlns:p14="http://schemas.microsoft.com/office/powerpoint/2010/main" val="1178410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1484922"/>
          </a:xfrm>
        </p:spPr>
        <p:txBody>
          <a:bodyPr/>
          <a:lstStyle/>
          <a:p>
            <a:r>
              <a:rPr lang="en-US" sz="3200" dirty="0"/>
              <a:t>Epiphytic Algae on </a:t>
            </a:r>
            <a:r>
              <a:rPr lang="en-US" sz="3200" i="1" dirty="0" err="1"/>
              <a:t>Potamogeton</a:t>
            </a:r>
            <a:r>
              <a:rPr lang="en-US" sz="3200" i="1" dirty="0"/>
              <a:t> </a:t>
            </a:r>
            <a:r>
              <a:rPr lang="en-US" sz="3200" i="1" dirty="0" err="1"/>
              <a:t>crispus</a:t>
            </a:r>
            <a:br>
              <a:rPr lang="en-US" sz="3600" dirty="0"/>
            </a:br>
            <a:r>
              <a:rPr lang="en-US" sz="2400" dirty="0">
                <a:solidFill>
                  <a:schemeClr val="bg1"/>
                </a:solidFill>
              </a:rPr>
              <a:t>(Laboratory study)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492" y="2590800"/>
            <a:ext cx="7620000" cy="3301023"/>
          </a:xfrm>
        </p:spPr>
        <p:txBody>
          <a:bodyPr/>
          <a:lstStyle/>
          <a:p>
            <a:pPr marL="342900" indent="-342900">
              <a:buClr>
                <a:srgbClr val="FFFF00"/>
              </a:buClr>
            </a:pPr>
            <a:r>
              <a:rPr lang="en-US" sz="2400" dirty="0"/>
              <a:t>Chen, C., D. Yin, B. Yu and H. Zhu. 2007. Effect of epiphytic algae on photosynthetic function of </a:t>
            </a:r>
            <a:r>
              <a:rPr lang="en-US" sz="2400" i="1" dirty="0" err="1"/>
              <a:t>Potamogeton</a:t>
            </a:r>
            <a:r>
              <a:rPr lang="en-US" sz="2400" i="1" dirty="0"/>
              <a:t> </a:t>
            </a:r>
            <a:r>
              <a:rPr lang="en-US" sz="2400" i="1" dirty="0" err="1"/>
              <a:t>crispus</a:t>
            </a:r>
            <a:r>
              <a:rPr lang="en-US" sz="2400" dirty="0"/>
              <a:t>. J. Freshwater </a:t>
            </a:r>
            <a:r>
              <a:rPr lang="en-US" sz="2400" dirty="0" err="1"/>
              <a:t>Ecol</a:t>
            </a:r>
            <a:r>
              <a:rPr lang="en-US" sz="2400" dirty="0"/>
              <a:t> 22(3)</a:t>
            </a:r>
          </a:p>
          <a:p>
            <a:endParaRPr lang="en-US" sz="1000" dirty="0"/>
          </a:p>
          <a:p>
            <a:pPr marL="742950" lvl="1"/>
            <a:r>
              <a:rPr lang="en-US" sz="2000" dirty="0"/>
              <a:t>Eutrophic (0.75 mg/L NO</a:t>
            </a:r>
            <a:r>
              <a:rPr lang="en-US" sz="2000" baseline="-25000" dirty="0"/>
              <a:t>3</a:t>
            </a:r>
            <a:r>
              <a:rPr lang="en-US" sz="2000" dirty="0"/>
              <a:t>-N; 0.10 mg/L PO</a:t>
            </a:r>
            <a:r>
              <a:rPr lang="en-US" sz="2000" baseline="-25000" dirty="0"/>
              <a:t>4</a:t>
            </a:r>
            <a:r>
              <a:rPr lang="en-US" sz="2000" dirty="0"/>
              <a:t>-P): saw a maximum of 73.1 mg </a:t>
            </a:r>
            <a:r>
              <a:rPr lang="en-US" sz="2000" dirty="0" err="1"/>
              <a:t>Chl</a:t>
            </a:r>
            <a:r>
              <a:rPr lang="en-US" sz="2000" dirty="0"/>
              <a:t> a / m</a:t>
            </a:r>
            <a:r>
              <a:rPr lang="en-US" sz="2000" baseline="30000" dirty="0"/>
              <a:t>2</a:t>
            </a:r>
            <a:endParaRPr lang="en-US" sz="2000" dirty="0"/>
          </a:p>
          <a:p>
            <a:pPr marL="742950" lvl="1"/>
            <a:endParaRPr lang="en-US" sz="1000" dirty="0"/>
          </a:p>
          <a:p>
            <a:pPr marL="742950" lvl="1"/>
            <a:r>
              <a:rPr lang="en-US" sz="2000" dirty="0"/>
              <a:t>Hypereutrophic (7.5 mg/L NO</a:t>
            </a:r>
            <a:r>
              <a:rPr lang="en-US" sz="2000" baseline="-25000" dirty="0"/>
              <a:t>3</a:t>
            </a:r>
            <a:r>
              <a:rPr lang="en-US" sz="2000" dirty="0"/>
              <a:t>-N; 1.00 mg/L PO</a:t>
            </a:r>
            <a:r>
              <a:rPr lang="en-US" sz="2000" baseline="-25000" dirty="0"/>
              <a:t>4</a:t>
            </a:r>
            <a:r>
              <a:rPr lang="en-US" sz="2000" dirty="0"/>
              <a:t>-P): saw a maximum of 91 mg </a:t>
            </a:r>
            <a:r>
              <a:rPr lang="en-US" sz="2000" dirty="0" err="1"/>
              <a:t>Chl</a:t>
            </a:r>
            <a:r>
              <a:rPr lang="en-US" sz="2000" dirty="0"/>
              <a:t> a / m</a:t>
            </a:r>
            <a:r>
              <a:rPr lang="en-US" sz="2000" baseline="30000" dirty="0"/>
              <a:t>2</a:t>
            </a:r>
            <a:endParaRPr lang="en-US" sz="2000" dirty="0"/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56140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A04D65-2289-47A9-AE73-0E2C7437E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799" y="3530273"/>
            <a:ext cx="4554273" cy="304115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9E6F3A-CD28-4F3A-8899-D0D6A40FBC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540241"/>
            <a:ext cx="4554273" cy="304115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DE5547-33DD-4ABD-A607-3537D46196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85800"/>
            <a:ext cx="3352800" cy="990600"/>
          </a:xfrm>
          <a:prstGeom prst="rect">
            <a:avLst/>
          </a:prstGeom>
        </p:spPr>
        <p:txBody>
          <a:bodyPr/>
          <a:lstStyle/>
          <a:p>
            <a:r>
              <a:rPr lang="en-US" sz="2400" dirty="0">
                <a:solidFill>
                  <a:srgbClr val="FFFF00"/>
                </a:solidFill>
              </a:rPr>
              <a:t>Florida Spring-Run Streams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389F34-73FC-4141-99F5-AEAC3C45315E}"/>
              </a:ext>
            </a:extLst>
          </p:cNvPr>
          <p:cNvSpPr txBox="1"/>
          <p:nvPr/>
        </p:nvSpPr>
        <p:spPr>
          <a:xfrm>
            <a:off x="914400" y="1981200"/>
            <a:ext cx="33528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SJRWMD Study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streams sampled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Conducted once in Spring and once in Fall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streams dominated by macrophytes w/ epiphytes</a:t>
            </a:r>
          </a:p>
          <a:p>
            <a:pPr marL="227013" indent="-227013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7013" indent="-22701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Mean </a:t>
            </a:r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densities all below the lower (eutrophic) maximum burden of 73.1  mg </a:t>
            </a:r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a/m</a:t>
            </a:r>
            <a:r>
              <a:rPr lang="en-US" sz="2000" baseline="30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5B00922-68D0-4A0D-BB93-04993378F105}"/>
              </a:ext>
            </a:extLst>
          </p:cNvPr>
          <p:cNvCxnSpPr>
            <a:cxnSpLocks/>
          </p:cNvCxnSpPr>
          <p:nvPr/>
        </p:nvCxnSpPr>
        <p:spPr>
          <a:xfrm>
            <a:off x="4953000" y="1295400"/>
            <a:ext cx="3886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FB64959-F441-4390-A14F-49E0A1CB4CD5}"/>
              </a:ext>
            </a:extLst>
          </p:cNvPr>
          <p:cNvCxnSpPr>
            <a:cxnSpLocks/>
          </p:cNvCxnSpPr>
          <p:nvPr/>
        </p:nvCxnSpPr>
        <p:spPr>
          <a:xfrm>
            <a:off x="4953000" y="4267200"/>
            <a:ext cx="3886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194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47944" y="609600"/>
            <a:ext cx="7407594" cy="12954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2015 Spring-Run Stream Survey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Epiphytic algae data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Red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= exceeds Chen et al. criteria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BC3738F-64F7-4AE0-9C0B-76EE07686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734763"/>
              </p:ext>
            </p:extLst>
          </p:nvPr>
        </p:nvGraphicFramePr>
        <p:xfrm>
          <a:off x="2209800" y="1981200"/>
          <a:ext cx="3910680" cy="4558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623">
                  <a:extLst>
                    <a:ext uri="{9D8B030D-6E8A-4147-A177-3AD203B41FA5}">
                      <a16:colId xmlns:a16="http://schemas.microsoft.com/office/drawing/2014/main" val="1411396643"/>
                    </a:ext>
                  </a:extLst>
                </a:gridCol>
                <a:gridCol w="2079057">
                  <a:extLst>
                    <a:ext uri="{9D8B030D-6E8A-4147-A177-3AD203B41FA5}">
                      <a16:colId xmlns:a16="http://schemas.microsoft.com/office/drawing/2014/main" val="3231494270"/>
                    </a:ext>
                  </a:extLst>
                </a:gridCol>
              </a:tblGrid>
              <a:tr h="48131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Max Chlorophyll a (mg/m</a:t>
                      </a:r>
                      <a:r>
                        <a:rPr lang="en-US" sz="120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</a:p>
                    <a:p>
                      <a:pPr algn="ctr"/>
                      <a:r>
                        <a:rPr lang="en-US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Spring/Fall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165682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Alexander Springs Creek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27.91 / 25.0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2014224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Gum Slough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87.7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/ 17.8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9915441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effectLst/>
                        </a:rPr>
                        <a:t>Ichetucknee</a:t>
                      </a:r>
                      <a:r>
                        <a:rPr lang="en-US" sz="1200" b="1" dirty="0">
                          <a:effectLst/>
                        </a:rPr>
                        <a:t>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23.3 / 20.0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2823875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Juniper Creek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12.8 / 3.6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7101130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Rainbow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60.1 / 18.3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42753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Rock Springs Run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15.2 / 12.7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4480951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Silver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27.6 / 9.6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066783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Silver Glen Spring Run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28.5 / 8.1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6670554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effectLst/>
                        </a:rPr>
                        <a:t>Wacissa</a:t>
                      </a:r>
                      <a:r>
                        <a:rPr lang="en-US" sz="1200" b="1" dirty="0">
                          <a:effectLst/>
                        </a:rPr>
                        <a:t>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14.5 / 36.8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2570278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Wakulla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0000"/>
                          </a:solidFill>
                        </a:rPr>
                        <a:t>77.5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 / 14.7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006658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effectLst/>
                        </a:rPr>
                        <a:t>Weeki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r>
                        <a:rPr lang="en-US" sz="1200" b="1" dirty="0" err="1">
                          <a:effectLst/>
                        </a:rPr>
                        <a:t>Wachee</a:t>
                      </a:r>
                      <a:r>
                        <a:rPr lang="en-US" sz="1200" b="1" dirty="0">
                          <a:effectLst/>
                        </a:rPr>
                        <a:t>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5.7 / 13.4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4564479"/>
                  </a:ext>
                </a:extLst>
              </a:tr>
              <a:tr h="339748">
                <a:tc>
                  <a:txBody>
                    <a:bodyPr/>
                    <a:lstStyle/>
                    <a:p>
                      <a:r>
                        <a:rPr lang="en-US" sz="1200" b="1" dirty="0">
                          <a:effectLst/>
                        </a:rPr>
                        <a:t>Wekiva River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11.9 / 28.9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542494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5D79CCF-31D8-4FE6-AB88-7F4A740D45ED}"/>
              </a:ext>
            </a:extLst>
          </p:cNvPr>
          <p:cNvSpPr txBox="1"/>
          <p:nvPr/>
        </p:nvSpPr>
        <p:spPr>
          <a:xfrm>
            <a:off x="6477000" y="2819400"/>
            <a:ext cx="19553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&lt;73.1 mg/m</a:t>
            </a:r>
            <a:r>
              <a:rPr lang="en-US" sz="1400" b="1" baseline="30000" dirty="0">
                <a:solidFill>
                  <a:schemeClr val="bg1"/>
                </a:solidFill>
              </a:rPr>
              <a:t>2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en-US" sz="1400" b="1" dirty="0" err="1">
                <a:solidFill>
                  <a:schemeClr val="bg1"/>
                </a:solidFill>
              </a:rPr>
              <a:t>Chl</a:t>
            </a:r>
            <a:r>
              <a:rPr lang="en-US" sz="1400" b="1" dirty="0">
                <a:solidFill>
                  <a:schemeClr val="bg1"/>
                </a:solidFill>
              </a:rPr>
              <a:t> a (effect on macrophyte physiology)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6105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457203"/>
            <a:ext cx="8229600" cy="914399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59113-8F23-44DD-BE99-1AE81CFD0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Epiphytic Algae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9AE3432-8E77-4E6E-BA73-D3A0B5225BCC}"/>
              </a:ext>
            </a:extLst>
          </p:cNvPr>
          <p:cNvSpPr txBox="1"/>
          <p:nvPr/>
        </p:nvSpPr>
        <p:spPr>
          <a:xfrm>
            <a:off x="1981200" y="6371004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Stevenson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F7AEF809-01F7-475A-A674-1CE25169BB8A}"/>
              </a:ext>
            </a:extLst>
          </p:cNvPr>
          <p:cNvSpPr txBox="1"/>
          <p:nvPr/>
        </p:nvSpPr>
        <p:spPr>
          <a:xfrm>
            <a:off x="4343400" y="6371004"/>
            <a:ext cx="19812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GreenWater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Labs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FE515200-0D05-4ED9-B7FE-AFBE02B264B4}"/>
              </a:ext>
            </a:extLst>
          </p:cNvPr>
          <p:cNvSpPr/>
          <p:nvPr/>
        </p:nvSpPr>
        <p:spPr>
          <a:xfrm rot="16200000">
            <a:off x="2373372" y="5527368"/>
            <a:ext cx="217858" cy="1436198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364EA119-A240-451A-8EEE-426445EBF168}"/>
              </a:ext>
            </a:extLst>
          </p:cNvPr>
          <p:cNvSpPr/>
          <p:nvPr/>
        </p:nvSpPr>
        <p:spPr>
          <a:xfrm rot="16200000">
            <a:off x="5089769" y="4628170"/>
            <a:ext cx="234466" cy="3251200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0097157C-D211-47E4-8649-582E92A9AEEE}"/>
              </a:ext>
            </a:extLst>
          </p:cNvPr>
          <p:cNvSpPr/>
          <p:nvPr/>
        </p:nvSpPr>
        <p:spPr>
          <a:xfrm rot="16200000">
            <a:off x="7754569" y="5468569"/>
            <a:ext cx="188062" cy="1524000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3BE8EC9-6C41-4165-9B4A-A60407B235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482526"/>
              </p:ext>
            </p:extLst>
          </p:nvPr>
        </p:nvGraphicFramePr>
        <p:xfrm>
          <a:off x="838200" y="1295401"/>
          <a:ext cx="8026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">
            <a:extLst>
              <a:ext uri="{FF2B5EF4-FFF2-40B4-BE49-F238E27FC236}">
                <a16:creationId xmlns:a16="http://schemas.microsoft.com/office/drawing/2014/main" id="{A6EE02AA-BEF6-4CD8-8E4E-C0E5976C611E}"/>
              </a:ext>
            </a:extLst>
          </p:cNvPr>
          <p:cNvSpPr txBox="1"/>
          <p:nvPr/>
        </p:nvSpPr>
        <p:spPr>
          <a:xfrm>
            <a:off x="7390544" y="6384192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Amec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AFEC73F-CA27-4453-836C-ED19B30B8E66}"/>
              </a:ext>
            </a:extLst>
          </p:cNvPr>
          <p:cNvCxnSpPr>
            <a:cxnSpLocks/>
          </p:cNvCxnSpPr>
          <p:nvPr/>
        </p:nvCxnSpPr>
        <p:spPr>
          <a:xfrm>
            <a:off x="1676400" y="3429000"/>
            <a:ext cx="7010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138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398954"/>
            <a:ext cx="5943600" cy="511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848600" cy="762000"/>
          </a:xfrm>
        </p:spPr>
        <p:txBody>
          <a:bodyPr/>
          <a:lstStyle/>
          <a:p>
            <a:r>
              <a:rPr lang="en-US" sz="3600" dirty="0"/>
              <a:t>Phosphorus vs. Chl. a in Lakes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19400" y="2225351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Canfield 1983</a:t>
            </a:r>
          </a:p>
        </p:txBody>
      </p:sp>
    </p:spTree>
    <p:extLst>
      <p:ext uri="{BB962C8B-B14F-4D97-AF65-F5344CB8AC3E}">
        <p14:creationId xmlns:p14="http://schemas.microsoft.com/office/powerpoint/2010/main" val="1248618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5029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14400" y="457203"/>
            <a:ext cx="8229600" cy="914399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59113-8F23-44DD-BE99-1AE81CFD0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33402"/>
            <a:ext cx="7924800" cy="685799"/>
          </a:xfrm>
        </p:spPr>
        <p:txBody>
          <a:bodyPr/>
          <a:lstStyle/>
          <a:p>
            <a:r>
              <a:rPr lang="en-US" sz="3200" dirty="0"/>
              <a:t>Epiphytic Algae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9AE3432-8E77-4E6E-BA73-D3A0B5225BCC}"/>
              </a:ext>
            </a:extLst>
          </p:cNvPr>
          <p:cNvSpPr txBox="1"/>
          <p:nvPr/>
        </p:nvSpPr>
        <p:spPr>
          <a:xfrm>
            <a:off x="1905000" y="6003192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Stevenson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F7AEF809-01F7-475A-A674-1CE25169BB8A}"/>
              </a:ext>
            </a:extLst>
          </p:cNvPr>
          <p:cNvSpPr txBox="1"/>
          <p:nvPr/>
        </p:nvSpPr>
        <p:spPr>
          <a:xfrm>
            <a:off x="4114800" y="6003192"/>
            <a:ext cx="1905002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GreenWater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Labs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FE515200-0D05-4ED9-B7FE-AFBE02B264B4}"/>
              </a:ext>
            </a:extLst>
          </p:cNvPr>
          <p:cNvSpPr/>
          <p:nvPr/>
        </p:nvSpPr>
        <p:spPr>
          <a:xfrm rot="16200000">
            <a:off x="2324101" y="5431693"/>
            <a:ext cx="228600" cy="914398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364EA119-A240-451A-8EEE-426445EBF168}"/>
              </a:ext>
            </a:extLst>
          </p:cNvPr>
          <p:cNvSpPr/>
          <p:nvPr/>
        </p:nvSpPr>
        <p:spPr>
          <a:xfrm rot="16200000">
            <a:off x="4838944" y="3983651"/>
            <a:ext cx="228112" cy="3809999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0097157C-D211-47E4-8649-582E92A9AEEE}"/>
              </a:ext>
            </a:extLst>
          </p:cNvPr>
          <p:cNvSpPr/>
          <p:nvPr/>
        </p:nvSpPr>
        <p:spPr>
          <a:xfrm rot="16200000">
            <a:off x="7582571" y="5279480"/>
            <a:ext cx="228114" cy="1218343"/>
          </a:xfrm>
          <a:prstGeom prst="leftBrace">
            <a:avLst>
              <a:gd name="adj1" fmla="val 8333"/>
              <a:gd name="adj2" fmla="val 53012"/>
            </a:avLst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09B849A3-E5A9-48E3-811C-58458405F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737072"/>
              </p:ext>
            </p:extLst>
          </p:nvPr>
        </p:nvGraphicFramePr>
        <p:xfrm>
          <a:off x="873369" y="1281484"/>
          <a:ext cx="7696200" cy="4653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">
            <a:extLst>
              <a:ext uri="{FF2B5EF4-FFF2-40B4-BE49-F238E27FC236}">
                <a16:creationId xmlns:a16="http://schemas.microsoft.com/office/drawing/2014/main" id="{A6EE02AA-BEF6-4CD8-8E4E-C0E5976C611E}"/>
              </a:ext>
            </a:extLst>
          </p:cNvPr>
          <p:cNvSpPr txBox="1"/>
          <p:nvPr/>
        </p:nvSpPr>
        <p:spPr>
          <a:xfrm>
            <a:off x="7087455" y="6003192"/>
            <a:ext cx="1143000" cy="32140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SJRWMD/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Amec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34B5D4-FA43-4EDC-BA56-88EB0F9E1397}"/>
              </a:ext>
            </a:extLst>
          </p:cNvPr>
          <p:cNvCxnSpPr>
            <a:cxnSpLocks/>
          </p:cNvCxnSpPr>
          <p:nvPr/>
        </p:nvCxnSpPr>
        <p:spPr>
          <a:xfrm>
            <a:off x="1981201" y="3962400"/>
            <a:ext cx="64007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3947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0" y="533402"/>
            <a:ext cx="8305800" cy="685798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Effects on Benthic Macroinvertebrates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14400" y="1371600"/>
            <a:ext cx="7848600" cy="4419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Mattson, R.A. 2009. Relationships Between Benthic Algae and Benthic Macroinvertebrate Communities in Florida Spring-Run Streams. SJRWMD Professional Paper SJ2009-PP1.</a:t>
            </a:r>
          </a:p>
          <a:p>
            <a:pPr marL="800100" lvl="1" indent="-342900">
              <a:spcBef>
                <a:spcPts val="500"/>
              </a:spcBef>
              <a:buClr>
                <a:srgbClr val="FFFF00"/>
              </a:buClr>
              <a:buFont typeface="Arial" panose="020B0604020202020204" pitchFamily="34" charset="0"/>
              <a:buChar char="−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Literature review and analysis of existing data; with higher algal abundance:</a:t>
            </a:r>
          </a:p>
          <a:p>
            <a:pPr marL="1257300" lvl="2" indent="-342900">
              <a:spcBef>
                <a:spcPts val="500"/>
              </a:spcBef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Increased invertebrate taxa richness and abundance</a:t>
            </a:r>
          </a:p>
          <a:p>
            <a:pPr marL="1257300" lvl="2" indent="-342900">
              <a:spcBef>
                <a:spcPts val="500"/>
              </a:spcBef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Decreased invert diversity and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eveness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; increased  % dominance</a:t>
            </a:r>
          </a:p>
          <a:p>
            <a:pPr marL="1257300" lvl="2" indent="-342900">
              <a:spcBef>
                <a:spcPts val="500"/>
              </a:spcBef>
              <a:buClr>
                <a:srgbClr val="FFFF00"/>
              </a:buClr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Possible changes in FFG</a:t>
            </a:r>
          </a:p>
          <a:p>
            <a:pPr marL="800100" lvl="1" indent="-342900">
              <a:spcBef>
                <a:spcPts val="500"/>
              </a:spcBef>
              <a:buClr>
                <a:srgbClr val="FFFF00"/>
              </a:buClr>
              <a:buFont typeface="Arial" panose="020B0604020202020204" pitchFamily="34" charset="0"/>
              <a:buChar char="−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Changes in species composition; loss of sensitive taxa with increased abundance of “nuisance” algal taxa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844110-79F6-49FF-A5F5-C9934CC471FC}"/>
              </a:ext>
            </a:extLst>
          </p:cNvPr>
          <p:cNvSpPr txBox="1"/>
          <p:nvPr/>
        </p:nvSpPr>
        <p:spPr>
          <a:xfrm>
            <a:off x="1333500" y="6019800"/>
            <a:ext cx="716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Similar effects seen by Camp et al. (2014) in Homosassa and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Chass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Rivers</a:t>
            </a:r>
          </a:p>
        </p:txBody>
      </p:sp>
    </p:spTree>
    <p:extLst>
      <p:ext uri="{BB962C8B-B14F-4D97-AF65-F5344CB8AC3E}">
        <p14:creationId xmlns:p14="http://schemas.microsoft.com/office/powerpoint/2010/main" val="3745705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33400"/>
            <a:ext cx="7543800" cy="990600"/>
          </a:xfrm>
        </p:spPr>
        <p:txBody>
          <a:bodyPr>
            <a:normAutofit/>
          </a:bodyPr>
          <a:lstStyle/>
          <a:p>
            <a:r>
              <a:rPr lang="en-US" sz="3000" dirty="0"/>
              <a:t>Algal Community Composition</a:t>
            </a:r>
            <a:br>
              <a:rPr lang="en-US" sz="2800" dirty="0"/>
            </a:br>
            <a:r>
              <a:rPr lang="en-US" sz="2400" dirty="0">
                <a:solidFill>
                  <a:schemeClr val="bg1"/>
                </a:solidFill>
              </a:rPr>
              <a:t>(FDEP Bioassessment Data)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9400" y="6289431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Mattson, R. A. 2009 SJRWMD Professional Paper SJ2009-PP1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162348"/>
              </p:ext>
            </p:extLst>
          </p:nvPr>
        </p:nvGraphicFramePr>
        <p:xfrm>
          <a:off x="762000" y="1524000"/>
          <a:ext cx="80010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1"/>
          <p:cNvSpPr txBox="1"/>
          <p:nvPr/>
        </p:nvSpPr>
        <p:spPr>
          <a:xfrm>
            <a:off x="5775569" y="3461238"/>
            <a:ext cx="3276600" cy="381000"/>
          </a:xfrm>
          <a:prstGeom prst="rect">
            <a:avLst/>
          </a:prstGeom>
          <a:ln w="12700">
            <a:noFill/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</a:rPr>
              <a:t>Pearson r  = - 0.202; P = 0.015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4D4B689E-C084-4222-8DEE-EAAE3CDB98A4}"/>
              </a:ext>
            </a:extLst>
          </p:cNvPr>
          <p:cNvSpPr/>
          <p:nvPr/>
        </p:nvSpPr>
        <p:spPr>
          <a:xfrm>
            <a:off x="5943600" y="2286000"/>
            <a:ext cx="457200" cy="685800"/>
          </a:xfrm>
          <a:prstGeom prst="down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2CEAE027-3A55-401D-BE9A-9FC12BA572E5}"/>
              </a:ext>
            </a:extLst>
          </p:cNvPr>
          <p:cNvSpPr/>
          <p:nvPr/>
        </p:nvSpPr>
        <p:spPr>
          <a:xfrm>
            <a:off x="3657600" y="2286000"/>
            <a:ext cx="457200" cy="685800"/>
          </a:xfrm>
          <a:prstGeom prst="down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95400" y="609600"/>
            <a:ext cx="7162800" cy="914399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Global Changes in Streams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143000" y="1676401"/>
            <a:ext cx="7543800" cy="44957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Hudon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C., M. De </a:t>
            </a:r>
            <a:r>
              <a:rPr lang="en-US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Sève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A. </a:t>
            </a:r>
            <a:r>
              <a:rPr lang="en-US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Cattaneo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2014. Increasing occurrence of the benthic filamentous cyanobacterium </a:t>
            </a:r>
            <a:r>
              <a:rPr lang="en-US" sz="2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Lyngbya</a:t>
            </a:r>
            <a:r>
              <a:rPr lang="en-US" sz="2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wollei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A symptom of freshwater ecosystem degradation. Freshwater Science 33(2)</a:t>
            </a:r>
          </a:p>
          <a:p>
            <a:pPr marL="800100" lvl="1" indent="-342900">
              <a:buClr>
                <a:srgbClr val="FFFF00"/>
              </a:buClr>
              <a:buFont typeface="Arial" panose="020B0604020202020204" pitchFamily="34" charset="0"/>
              <a:buChar char="−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streams worldwide, “nuisance” blooms of the filamentous cyanobacterium 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L. </a:t>
            </a:r>
            <a:r>
              <a:rPr lang="en-US" sz="2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wollei</a:t>
            </a:r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appear to be on the increase</a:t>
            </a:r>
          </a:p>
          <a:p>
            <a:pPr lvl="1">
              <a:buClr>
                <a:srgbClr val="FFFF00"/>
              </a:buClr>
            </a:pP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Chen, C., D. Yin, B. Yu and H. Zhu. 2007. Effect of epiphytic algae on photosynthetic function of </a:t>
            </a:r>
            <a:r>
              <a:rPr lang="en-US" sz="2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Potamogeton</a:t>
            </a:r>
            <a:r>
              <a:rPr lang="en-US" sz="2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crispus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J. Freshwater </a:t>
            </a:r>
            <a:r>
              <a:rPr lang="en-US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Ecol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22(3)</a:t>
            </a:r>
          </a:p>
          <a:p>
            <a:pPr marL="800100" lvl="1" indent="-342900">
              <a:buClr>
                <a:srgbClr val="FFFF00"/>
              </a:buClr>
              <a:buFont typeface="Arial" panose="020B0604020202020204" pitchFamily="34" charset="0"/>
              <a:buChar char="−"/>
            </a:pP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Proliferation of epiphytic algal growth on macrophytes also appears to be an increasing global issue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</p:spTree>
    <p:extLst>
      <p:ext uri="{BB962C8B-B14F-4D97-AF65-F5344CB8AC3E}">
        <p14:creationId xmlns:p14="http://schemas.microsoft.com/office/powerpoint/2010/main" val="18362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14400" y="459141"/>
            <a:ext cx="8229600" cy="914399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Conclusions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14400" y="1219200"/>
            <a:ext cx="7924800" cy="5105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Many Florida spring-run streams exceed macroalgal criteria proposed in the stream literature; some exceed epiphytic algal thresholds</a:t>
            </a:r>
          </a:p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May or may not be applicable to Florida streams (spring-run or in general): EPA does use these for general guidance</a:t>
            </a:r>
          </a:p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Benthic algal proliferation in streams (both macroalgal mats and epiphytic cover on macrophytes) appears to be increasing globally</a:t>
            </a:r>
          </a:p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Further development of quantitative targets/ criteria appears warranted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</p:spTree>
    <p:extLst>
      <p:ext uri="{BB962C8B-B14F-4D97-AF65-F5344CB8AC3E}">
        <p14:creationId xmlns:p14="http://schemas.microsoft.com/office/powerpoint/2010/main" val="1145845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hMain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152400"/>
            <a:ext cx="8763000" cy="55626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52400" y="6324600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www.sjrwmd.com/springs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52400" y="5715002"/>
            <a:ext cx="8763000" cy="761999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Thank you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DEC49F-D5F2-4BF3-BA0A-8A51B78730C7}"/>
              </a:ext>
            </a:extLst>
          </p:cNvPr>
          <p:cNvSpPr txBox="1"/>
          <p:nvPr/>
        </p:nvSpPr>
        <p:spPr>
          <a:xfrm>
            <a:off x="304800" y="304802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rmattson@sjrwmd.com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772400" cy="914400"/>
          </a:xfrm>
        </p:spPr>
        <p:txBody>
          <a:bodyPr/>
          <a:lstStyle/>
          <a:p>
            <a:r>
              <a:rPr lang="en-US" sz="3600" dirty="0"/>
              <a:t>Stream Algae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DE457-1339-4AFD-A9B0-8C25BAA23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477" y="1676400"/>
            <a:ext cx="7467600" cy="3840163"/>
          </a:xfrm>
        </p:spPr>
        <p:txBody>
          <a:bodyPr/>
          <a:lstStyle/>
          <a:p>
            <a:r>
              <a:rPr lang="en-US" dirty="0"/>
              <a:t>Attached algae:</a:t>
            </a:r>
          </a:p>
          <a:p>
            <a:pPr lvl="1"/>
            <a:r>
              <a:rPr lang="en-US" dirty="0"/>
              <a:t>Epiphytic on macrophytes</a:t>
            </a:r>
          </a:p>
          <a:p>
            <a:pPr lvl="1"/>
            <a:r>
              <a:rPr lang="en-US" dirty="0"/>
              <a:t>Periphyton on other hard surfaces (rock, wood, etc.)</a:t>
            </a:r>
          </a:p>
          <a:p>
            <a:pPr lvl="1"/>
            <a:r>
              <a:rPr lang="en-US" dirty="0" err="1"/>
              <a:t>Epipelic</a:t>
            </a:r>
            <a:r>
              <a:rPr lang="en-US" dirty="0"/>
              <a:t> on sediment</a:t>
            </a:r>
          </a:p>
          <a:p>
            <a:pPr lvl="1"/>
            <a:r>
              <a:rPr lang="en-US" dirty="0"/>
              <a:t>Includes filamentous taxa that may form algal “mats”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14399"/>
            <a:ext cx="7772400" cy="914400"/>
          </a:xfrm>
        </p:spPr>
        <p:txBody>
          <a:bodyPr/>
          <a:lstStyle/>
          <a:p>
            <a:r>
              <a:rPr lang="en-US" sz="3600" dirty="0"/>
              <a:t>Stream Algae and Nutrients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DE457-1339-4AFD-A9B0-8C25BAA23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938" y="1981200"/>
            <a:ext cx="7276123" cy="3657600"/>
          </a:xfrm>
        </p:spPr>
        <p:txBody>
          <a:bodyPr/>
          <a:lstStyle/>
          <a:p>
            <a:r>
              <a:rPr lang="en-US" sz="3000" dirty="0"/>
              <a:t>More nutrient-rich streams (both N and P) generally support higher benthic algal standing crop/cover</a:t>
            </a:r>
          </a:p>
          <a:p>
            <a:endParaRPr lang="en-US" sz="3000" dirty="0"/>
          </a:p>
          <a:p>
            <a:r>
              <a:rPr lang="en-US" sz="3000" dirty="0"/>
              <a:t>Quantitative relationships not as straightforward as in lakes due to flow of water</a:t>
            </a:r>
          </a:p>
        </p:txBody>
      </p:sp>
    </p:spTree>
    <p:extLst>
      <p:ext uri="{BB962C8B-B14F-4D97-AF65-F5344CB8AC3E}">
        <p14:creationId xmlns:p14="http://schemas.microsoft.com/office/powerpoint/2010/main" val="2807488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4098"/>
          <p:cNvSpPr>
            <a:spLocks noGrp="1" noChangeArrowheads="1"/>
          </p:cNvSpPr>
          <p:nvPr>
            <p:ph type="title"/>
          </p:nvPr>
        </p:nvSpPr>
        <p:spPr>
          <a:xfrm>
            <a:off x="571500" y="609600"/>
            <a:ext cx="8458200" cy="685800"/>
          </a:xfrm>
        </p:spPr>
        <p:txBody>
          <a:bodyPr/>
          <a:lstStyle/>
          <a:p>
            <a:r>
              <a:rPr lang="en-US" sz="3600" dirty="0"/>
              <a:t>Spring Nitrate Trends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8167721"/>
              </p:ext>
            </p:extLst>
          </p:nvPr>
        </p:nvGraphicFramePr>
        <p:xfrm>
          <a:off x="914400" y="1447800"/>
          <a:ext cx="80772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419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535546"/>
            <a:ext cx="7924800" cy="1140854"/>
          </a:xfrm>
        </p:spPr>
        <p:txBody>
          <a:bodyPr/>
          <a:lstStyle/>
          <a:p>
            <a:r>
              <a:rPr lang="en-US" sz="3200" dirty="0">
                <a:solidFill>
                  <a:srgbClr val="FFFF00"/>
                </a:solidFill>
              </a:rPr>
              <a:t>The Issue in Spring-Run Streams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sz="2400" dirty="0"/>
              <a:t>Changes in Plant Communities</a:t>
            </a:r>
          </a:p>
        </p:txBody>
      </p:sp>
      <p:pic>
        <p:nvPicPr>
          <p:cNvPr id="5" name="Picture 4" descr="Weeki Wachee 19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0683" y="1723724"/>
            <a:ext cx="3222942" cy="2553402"/>
          </a:xfrm>
          <a:prstGeom prst="rect">
            <a:avLst/>
          </a:prstGeom>
          <a:ln w="12700">
            <a:noFill/>
          </a:ln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6298" y="4277126"/>
            <a:ext cx="3207602" cy="242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37461" y="1752602"/>
            <a:ext cx="16343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Weeki Wachee 1951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4343402"/>
            <a:ext cx="1485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Weeki Wachee 2006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24100" y="3952599"/>
            <a:ext cx="2133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b="1" dirty="0">
                <a:latin typeface="Arial" pitchFamily="34" charset="0"/>
                <a:cs typeface="Arial" pitchFamily="34" charset="0"/>
              </a:rPr>
              <a:t>Source:  Fla. State Archives</a:t>
            </a: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514600" y="6458193"/>
            <a:ext cx="20193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Pinowska</a:t>
            </a:r>
            <a:r>
              <a:rPr lang="en-US" sz="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Michigan State Univ.</a:t>
            </a:r>
          </a:p>
        </p:txBody>
      </p:sp>
      <p:pic>
        <p:nvPicPr>
          <p:cNvPr id="11" name="Content Placeholder 3" descr="SAV with epiphytes3.jpg">
            <a:extLst>
              <a:ext uri="{FF2B5EF4-FFF2-40B4-BE49-F238E27FC236}">
                <a16:creationId xmlns:a16="http://schemas.microsoft.com/office/drawing/2014/main" id="{9BCB0BD9-507B-4DD5-B78F-689CD8BFFC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334002" y="4252886"/>
            <a:ext cx="3238775" cy="2429081"/>
          </a:xfrm>
          <a:ln w="12700">
            <a:noFill/>
          </a:ln>
        </p:spPr>
      </p:pic>
      <p:pic>
        <p:nvPicPr>
          <p:cNvPr id="12" name="Picture 11" descr="SilverSpring_1950s_9.jpg">
            <a:extLst>
              <a:ext uri="{FF2B5EF4-FFF2-40B4-BE49-F238E27FC236}">
                <a16:creationId xmlns:a16="http://schemas.microsoft.com/office/drawing/2014/main" id="{2969D457-1E6C-4C9B-B4EC-7421FBE0770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2" y="1723725"/>
            <a:ext cx="3238775" cy="2534964"/>
          </a:xfrm>
          <a:prstGeom prst="rect">
            <a:avLst/>
          </a:prstGeom>
          <a:ln w="12700"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679BBF1-3A31-443E-BE71-8C286EDD7652}"/>
              </a:ext>
            </a:extLst>
          </p:cNvPr>
          <p:cNvSpPr txBox="1"/>
          <p:nvPr/>
        </p:nvSpPr>
        <p:spPr>
          <a:xfrm>
            <a:off x="5410200" y="1708486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Silver Springs 1950s </a:t>
            </a:r>
          </a:p>
          <a:p>
            <a:r>
              <a:rPr 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 by Bruce Mozert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49EEAE-841E-4ADF-A664-9C52748A8539}"/>
              </a:ext>
            </a:extLst>
          </p:cNvPr>
          <p:cNvSpPr txBox="1"/>
          <p:nvPr/>
        </p:nvSpPr>
        <p:spPr>
          <a:xfrm>
            <a:off x="5452327" y="4384359"/>
            <a:ext cx="1820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Silver Springs 2010 </a:t>
            </a:r>
          </a:p>
          <a:p>
            <a:r>
              <a:rPr lang="en-US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SJRWMD</a:t>
            </a:r>
          </a:p>
        </p:txBody>
      </p:sp>
    </p:spTree>
    <p:extLst>
      <p:ext uri="{BB962C8B-B14F-4D97-AF65-F5344CB8AC3E}">
        <p14:creationId xmlns:p14="http://schemas.microsoft.com/office/powerpoint/2010/main" val="31816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2"/>
            <a:ext cx="7772400" cy="435164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502" y="1598678"/>
            <a:ext cx="7330098" cy="4038596"/>
          </a:xfrm>
        </p:spPr>
        <p:txBody>
          <a:bodyPr/>
          <a:lstStyle/>
          <a:p>
            <a:r>
              <a:rPr lang="en-US" sz="2800" dirty="0"/>
              <a:t>Review stream literature for proposed benthic algal target criteria</a:t>
            </a:r>
          </a:p>
          <a:p>
            <a:endParaRPr lang="en-US" sz="1200" dirty="0"/>
          </a:p>
          <a:p>
            <a:r>
              <a:rPr lang="en-US" sz="2800" dirty="0"/>
              <a:t>Evaluate these benthic algal abundance targets proposed by other investigators</a:t>
            </a:r>
          </a:p>
          <a:p>
            <a:endParaRPr lang="en-US" sz="1200" dirty="0"/>
          </a:p>
          <a:p>
            <a:r>
              <a:rPr lang="en-US" sz="2800" dirty="0"/>
              <a:t>Consider applicability to Florida streams and spring-run streams</a:t>
            </a:r>
          </a:p>
          <a:p>
            <a:endParaRPr lang="en-US" sz="1200" dirty="0"/>
          </a:p>
          <a:p>
            <a:r>
              <a:rPr lang="en-US" sz="2800" dirty="0"/>
              <a:t>Implications?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533400"/>
            <a:ext cx="8229600" cy="762000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066800" y="1295400"/>
            <a:ext cx="7772400" cy="491392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600">
              <a:spcBef>
                <a:spcPts val="500"/>
              </a:spcBef>
              <a:buClr>
                <a:srgbClr val="FFFF00"/>
              </a:buClr>
              <a:buFont typeface="Arial" pitchFamily="34" charset="0"/>
              <a:buChar char="•"/>
            </a:pP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73225"/>
            <a:ext cx="8763000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 Black" pitchFamily="34" charset="0"/>
              </a:rPr>
              <a:t>St. Johns River Water Management District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BE651-EA35-452C-8267-19136C87A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8678"/>
            <a:ext cx="7620000" cy="838200"/>
          </a:xfrm>
        </p:spPr>
        <p:txBody>
          <a:bodyPr/>
          <a:lstStyle/>
          <a:p>
            <a:r>
              <a:rPr lang="en-US" dirty="0"/>
              <a:t>Factors to Consider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120F8-509D-459D-BC08-E66B3091F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52600"/>
            <a:ext cx="7620000" cy="4343400"/>
          </a:xfrm>
        </p:spPr>
        <p:txBody>
          <a:bodyPr/>
          <a:lstStyle/>
          <a:p>
            <a:r>
              <a:rPr lang="en-US" sz="2800" dirty="0"/>
              <a:t>Aesthetics – “it doesn’t look appealing or nice” (algal mats, odor)</a:t>
            </a:r>
          </a:p>
          <a:p>
            <a:r>
              <a:rPr lang="en-US" sz="2800" dirty="0"/>
              <a:t>Recreation – anglers slipping on rocks; canoeing through floating algal mats; allergic reactions of swimmers</a:t>
            </a:r>
          </a:p>
          <a:p>
            <a:r>
              <a:rPr lang="en-US" sz="2800" dirty="0"/>
              <a:t>Water supply – algal mats breaking free and clogging water intakes</a:t>
            </a:r>
          </a:p>
          <a:p>
            <a:r>
              <a:rPr lang="en-US" sz="2800" dirty="0"/>
              <a:t>Ecological – effects on stream flora/fauna and their habitats</a:t>
            </a:r>
          </a:p>
        </p:txBody>
      </p:sp>
    </p:spTree>
    <p:extLst>
      <p:ext uri="{BB962C8B-B14F-4D97-AF65-F5344CB8AC3E}">
        <p14:creationId xmlns:p14="http://schemas.microsoft.com/office/powerpoint/2010/main" val="2783185493"/>
      </p:ext>
    </p:extLst>
  </p:cSld>
  <p:clrMapOvr>
    <a:masterClrMapping/>
  </p:clrMapOvr>
</p:sld>
</file>

<file path=ppt/theme/theme1.xml><?xml version="1.0" encoding="utf-8"?>
<a:theme xmlns:a="http://schemas.openxmlformats.org/drawingml/2006/main" name="SJRWMD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SJRWMD presentation template</Template>
  <TotalTime>5002</TotalTime>
  <Words>2213</Words>
  <Application>Microsoft Office PowerPoint</Application>
  <PresentationFormat>On-screen Show (4:3)</PresentationFormat>
  <Paragraphs>352</Paragraphs>
  <Slides>35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Arial Black</vt:lpstr>
      <vt:lpstr>Calibri</vt:lpstr>
      <vt:lpstr>Courier New</vt:lpstr>
      <vt:lpstr>Times New Roman</vt:lpstr>
      <vt:lpstr>Wingdings</vt:lpstr>
      <vt:lpstr>SJRWMD presentation template</vt:lpstr>
      <vt:lpstr>PowerPoint Presentation</vt:lpstr>
      <vt:lpstr>Setting Algal Abundance Targets in Lakes</vt:lpstr>
      <vt:lpstr>Phosphorus vs. Chl. a in Lakes</vt:lpstr>
      <vt:lpstr>Stream Algae</vt:lpstr>
      <vt:lpstr>Stream Algae and Nutrients</vt:lpstr>
      <vt:lpstr>Spring Nitrate Trends</vt:lpstr>
      <vt:lpstr>The Issue in Spring-Run Streams Changes in Plant Communities</vt:lpstr>
      <vt:lpstr>Objectives</vt:lpstr>
      <vt:lpstr>Factors to Consider</vt:lpstr>
      <vt:lpstr>Factors to Consider</vt:lpstr>
      <vt:lpstr>Factors to Consider</vt:lpstr>
      <vt:lpstr>Literature Review</vt:lpstr>
      <vt:lpstr>Temperate Stream Study</vt:lpstr>
      <vt:lpstr>Florida Spring-Run Streams</vt:lpstr>
      <vt:lpstr>Florida Spring-Run Streams</vt:lpstr>
      <vt:lpstr>PowerPoint Presentation</vt:lpstr>
      <vt:lpstr>PowerPoint Presentation</vt:lpstr>
      <vt:lpstr>All Algae (Epiphytes and macroalgae)</vt:lpstr>
      <vt:lpstr>All Algae (Epiphytes and macroalgae)</vt:lpstr>
      <vt:lpstr>Epiphytic Algae on Macrophytes</vt:lpstr>
      <vt:lpstr>Epiphytic Algae in the Chassahowitzka River</vt:lpstr>
      <vt:lpstr>Guan et al. Epiphyte Studies in Chassahowitzka River</vt:lpstr>
      <vt:lpstr>Florida Spring-Run Streams</vt:lpstr>
      <vt:lpstr>Epiphytic Algae</vt:lpstr>
      <vt:lpstr>Epiphytic Algae</vt:lpstr>
      <vt:lpstr>Epiphytic Algae on Potamogeton crispus (Laboratory study)</vt:lpstr>
      <vt:lpstr>Florida Spring-Run Streams</vt:lpstr>
      <vt:lpstr>PowerPoint Presentation</vt:lpstr>
      <vt:lpstr>Epiphytic Algae</vt:lpstr>
      <vt:lpstr>Epiphytic Algae</vt:lpstr>
      <vt:lpstr>PowerPoint Presentation</vt:lpstr>
      <vt:lpstr>Algal Community Composition (FDEP Bioassessment Data)</vt:lpstr>
      <vt:lpstr>PowerPoint Presentation</vt:lpstr>
      <vt:lpstr>PowerPoint Presentation</vt:lpstr>
      <vt:lpstr>PowerPoint Presentation</vt:lpstr>
    </vt:vector>
  </TitlesOfParts>
  <Company>SJRWMD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Header goes here</dc:title>
  <dc:creator>bhickenl</dc:creator>
  <cp:lastModifiedBy>Robert Mattson</cp:lastModifiedBy>
  <cp:revision>654</cp:revision>
  <dcterms:created xsi:type="dcterms:W3CDTF">2012-08-01T15:08:06Z</dcterms:created>
  <dcterms:modified xsi:type="dcterms:W3CDTF">2020-12-02T13:53:38Z</dcterms:modified>
</cp:coreProperties>
</file>