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2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A90F9-9428-4597-9358-68AFD52B8B57}" type="datetimeFigureOut">
              <a:rPr lang="en-US" smtClean="0"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73020-EC31-42A1-A27B-D65A58E3D2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</a:t>
            </a:r>
            <a:r>
              <a:rPr lang="en-US" dirty="0" err="1" smtClean="0"/>
              <a:t>Macroalgae</a:t>
            </a:r>
            <a:r>
              <a:rPr lang="en-US" dirty="0" smtClean="0"/>
              <a:t> in </a:t>
            </a:r>
            <a:r>
              <a:rPr lang="en-US" dirty="0"/>
              <a:t>F</a:t>
            </a:r>
            <a:r>
              <a:rPr lang="en-US" dirty="0" smtClean="0"/>
              <a:t>lorida Springs</a:t>
            </a:r>
            <a:endParaRPr lang="en-US" dirty="0"/>
          </a:p>
        </p:txBody>
      </p:sp>
      <p:sp>
        <p:nvSpPr>
          <p:cNvPr id="609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101850"/>
            <a:ext cx="34544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Cyanophyta: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u="sng">
                <a:solidFill>
                  <a:srgbClr val="FC301A"/>
                </a:solidFill>
              </a:rPr>
              <a:t>Lyngbya majuscula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Oscillatoria</a:t>
            </a:r>
            <a:r>
              <a:rPr lang="en-US" sz="2400"/>
              <a:t> sp.*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Rhodophyta: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Polysiphonia subtilisima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Caloglossa </a:t>
            </a:r>
            <a:r>
              <a:rPr lang="en-US" sz="2400"/>
              <a:t>sp.</a:t>
            </a:r>
            <a:endParaRPr lang="en-US" sz="2400" i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Campsopogon</a:t>
            </a:r>
            <a:r>
              <a:rPr lang="en-US" sz="2400"/>
              <a:t> sp.*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Audionella </a:t>
            </a:r>
            <a:r>
              <a:rPr lang="en-US" sz="2400"/>
              <a:t>sp.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6092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92638" y="2101850"/>
            <a:ext cx="4246562" cy="4114800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Xanthophyceae: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u="sng">
                <a:solidFill>
                  <a:srgbClr val="FC301A"/>
                </a:solidFill>
              </a:rPr>
              <a:t>Vaucheria</a:t>
            </a:r>
            <a:r>
              <a:rPr lang="en-US" sz="2400" u="sng">
                <a:solidFill>
                  <a:srgbClr val="FC301A"/>
                </a:solidFill>
              </a:rPr>
              <a:t> sp.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/>
              <a:t>Chlorophyta: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Spirogyra</a:t>
            </a:r>
            <a:r>
              <a:rPr lang="en-US" sz="2400"/>
              <a:t> sp.*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Cladophora cf glomerata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Rhizoclonium hieroglyphicum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Dichotomosiphon </a:t>
            </a:r>
            <a:r>
              <a:rPr lang="en-US" sz="2400"/>
              <a:t>sp.*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Hydrodiction</a:t>
            </a:r>
            <a:r>
              <a:rPr lang="en-US" sz="2400"/>
              <a:t> sp.*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Enteromorpha</a:t>
            </a:r>
            <a:r>
              <a:rPr lang="en-US" sz="2400"/>
              <a:t> sp.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/>
              <a:t>Chaetomorpha</a:t>
            </a:r>
            <a:r>
              <a:rPr lang="en-US" sz="2400"/>
              <a:t> sp.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</a:pPr>
            <a:endParaRPr lang="en-US" sz="2400" i="1"/>
          </a:p>
          <a:p>
            <a:pPr marL="342900" indent="-342900"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306" name="Picture 2" descr="Spring April 0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610307" name="Text Box 3"/>
          <p:cNvSpPr txBox="1">
            <a:spLocks noChangeArrowheads="1"/>
          </p:cNvSpPr>
          <p:nvPr/>
        </p:nvSpPr>
        <p:spPr bwMode="auto">
          <a:xfrm>
            <a:off x="5105400" y="6056313"/>
            <a:ext cx="3616567" cy="76944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Vaucheria</a:t>
            </a:r>
            <a:r>
              <a:rPr lang="en-US" sz="4400" dirty="0">
                <a:solidFill>
                  <a:schemeClr val="bg1"/>
                </a:solidFill>
                <a:latin typeface="Arial" charset="0"/>
                <a:cs typeface="Arial" charset="0"/>
              </a:rPr>
              <a:t> sp.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330" name="Picture 2" descr="Spring April 0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611331" name="Text Box 3"/>
          <p:cNvSpPr txBox="1">
            <a:spLocks noChangeArrowheads="1"/>
          </p:cNvSpPr>
          <p:nvPr/>
        </p:nvSpPr>
        <p:spPr bwMode="auto">
          <a:xfrm>
            <a:off x="5181600" y="5943600"/>
            <a:ext cx="3510898" cy="76944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i="1" dirty="0">
                <a:solidFill>
                  <a:schemeClr val="bg1"/>
                </a:solidFill>
                <a:latin typeface="Arial" charset="0"/>
                <a:cs typeface="Arial" charset="0"/>
              </a:rPr>
              <a:t>Spirogyra</a:t>
            </a:r>
            <a:r>
              <a:rPr lang="en-US" sz="4400" dirty="0">
                <a:solidFill>
                  <a:schemeClr val="bg1"/>
                </a:solidFill>
                <a:latin typeface="Arial" charset="0"/>
                <a:cs typeface="Arial" charset="0"/>
              </a:rPr>
              <a:t> sp.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354" name="Picture 2" descr="Spring April 0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612355" name="Text Box 3"/>
          <p:cNvSpPr txBox="1">
            <a:spLocks noChangeArrowheads="1"/>
          </p:cNvSpPr>
          <p:nvPr/>
        </p:nvSpPr>
        <p:spPr bwMode="auto">
          <a:xfrm>
            <a:off x="5715000" y="304800"/>
            <a:ext cx="3190875" cy="14465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400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Lyngbya</a:t>
            </a:r>
            <a:r>
              <a:rPr lang="en-US" sz="4400" i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4400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majuscula</a:t>
            </a:r>
            <a:endParaRPr lang="en-US" sz="4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378" name="Picture 2" descr="Spring April 0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15000" y="304800"/>
            <a:ext cx="3190875" cy="14465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400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Lyngbya</a:t>
            </a:r>
            <a:r>
              <a:rPr lang="en-US" sz="4400" i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4400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majuscula</a:t>
            </a:r>
            <a:endParaRPr lang="en-US" sz="4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02" name="Picture 2" descr="Spring April 0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614403" name="Text Box 3"/>
          <p:cNvSpPr txBox="1">
            <a:spLocks noChangeArrowheads="1"/>
          </p:cNvSpPr>
          <p:nvPr/>
        </p:nvSpPr>
        <p:spPr bwMode="auto">
          <a:xfrm>
            <a:off x="4648200" y="533400"/>
            <a:ext cx="4257675" cy="76944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400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Oscillatoria</a:t>
            </a:r>
            <a:r>
              <a:rPr lang="en-US" sz="4400" i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charset="0"/>
                <a:cs typeface="Arial" charset="0"/>
              </a:rPr>
              <a:t>sp.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Common Macroalgae in Florida Springs</vt:lpstr>
      <vt:lpstr>Slide 2</vt:lpstr>
      <vt:lpstr>Slide 3</vt:lpstr>
      <vt:lpstr>Slide 4</vt:lpstr>
      <vt:lpstr>Slide 5</vt:lpstr>
      <vt:lpstr>Slide 6</vt:lpstr>
    </vt:vector>
  </TitlesOfParts>
  <Company>Florida Department of Environmental Protection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Macroalgae in Florida Springs</dc:title>
  <dc:creator>Russell Frydenborg</dc:creator>
  <cp:lastModifiedBy>Russell Frydenborg</cp:lastModifiedBy>
  <cp:revision>1</cp:revision>
  <dcterms:created xsi:type="dcterms:W3CDTF">2012-05-23T17:41:21Z</dcterms:created>
  <dcterms:modified xsi:type="dcterms:W3CDTF">2012-05-23T17:43:58Z</dcterms:modified>
</cp:coreProperties>
</file>