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1" r:id="rId5"/>
    <p:sldId id="260" r:id="rId6"/>
    <p:sldId id="262" r:id="rId7"/>
    <p:sldId id="264" r:id="rId8"/>
    <p:sldId id="268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-Taken</a:t>
            </a:r>
            <a:r>
              <a:rPr lang="en-US" baseline="0" dirty="0" smtClean="0"/>
              <a:t> from Attachment D:  St. Lucie River Watershed &amp; St. Lucie Estuary Monitoring Efforts from Appendix 10-1:  St. Lucie River Watershed Protection Plan Update</a:t>
            </a:r>
          </a:p>
          <a:p>
            <a:r>
              <a:rPr lang="en-US" baseline="0" dirty="0" smtClean="0"/>
              <a:t>-As of June 2011</a:t>
            </a:r>
          </a:p>
          <a:p>
            <a:r>
              <a:rPr lang="en-US" baseline="0" dirty="0" smtClean="0"/>
              <a:t>-E-mail request sent to stakeholders </a:t>
            </a:r>
            <a:r>
              <a:rPr lang="en-US" baseline="0" smtClean="0"/>
              <a:t>on September 4,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143E03-91FF-4BAF-9E2C-6D164A2D73C0}" type="datetime1">
              <a:rPr lang="en-US" smtClean="0"/>
              <a:pPr/>
              <a:t>11/21/2012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Katie.Hallas@dep.state.fl.u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240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286000"/>
            <a:ext cx="891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St. Lucie </a:t>
            </a:r>
            <a:r>
              <a:rPr lang="en-US" sz="3600" b="1" smtClean="0">
                <a:latin typeface="Arial" pitchFamily="34" charset="0"/>
                <a:cs typeface="Arial" pitchFamily="34" charset="0"/>
              </a:rPr>
              <a:t>River </a:t>
            </a:r>
            <a:r>
              <a:rPr lang="en-US" sz="3600" b="1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Estuary Basin Management Action Plan (BMAP) Monitoring Plan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648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November 29, 2012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Why do we need a monitoring plan?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33400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Subparagraph 403.067(7)(</a:t>
            </a:r>
            <a:r>
              <a:rPr lang="en-US" dirty="0" smtClean="0"/>
              <a:t>a)5</a:t>
            </a:r>
            <a:r>
              <a:rPr lang="en-US" dirty="0" smtClean="0"/>
              <a:t>:</a:t>
            </a:r>
          </a:p>
          <a:p>
            <a:pPr lvl="1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dirty="0" smtClean="0"/>
              <a:t>“The basin management action plan must include milestones for implementation and water quality improvement, &amp; an associated water quality monitoring component sufficient to evaluate whether reasonable progress in pollutant load reductions is being achieved over time.”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Why do we need a monitoring plan?  (Continued)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534400" cy="5059363"/>
          </a:xfrm>
        </p:spPr>
        <p:txBody>
          <a:bodyPr>
            <a:normAutofit/>
          </a:bodyPr>
          <a:lstStyle/>
          <a:p>
            <a:r>
              <a:rPr lang="en-US" dirty="0" smtClean="0"/>
              <a:t>373.4595(4)(b)(3) St. Lucie River Watershed Research </a:t>
            </a:r>
            <a:r>
              <a:rPr lang="en-US" dirty="0" smtClean="0"/>
              <a:t>and </a:t>
            </a:r>
            <a:r>
              <a:rPr lang="en-US" dirty="0" smtClean="0"/>
              <a:t>Water Quality Monitoring Program: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“The district, in cooperation with the other coordinating agencies </a:t>
            </a:r>
            <a:r>
              <a:rPr lang="en-US" dirty="0" smtClean="0"/>
              <a:t>and </a:t>
            </a:r>
            <a:r>
              <a:rPr lang="en-US" dirty="0" smtClean="0"/>
              <a:t>local governments, shall establish a St. Lucie River Watershed Research </a:t>
            </a:r>
            <a:r>
              <a:rPr lang="en-US" dirty="0" smtClean="0"/>
              <a:t>and </a:t>
            </a:r>
            <a:r>
              <a:rPr lang="en-US" dirty="0" smtClean="0"/>
              <a:t>Water Quality Monitoring Program that builds upon the district’s existing research program &amp; that is sufficient to carry out, comply with, or assess the plans, programs, </a:t>
            </a:r>
            <a:r>
              <a:rPr lang="en-US" dirty="0" smtClean="0"/>
              <a:t>and </a:t>
            </a:r>
            <a:r>
              <a:rPr lang="en-US" dirty="0" smtClean="0"/>
              <a:t>other responsibilities created by this subsection.”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Monitoring Inventory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7" name="Picture 3" descr="Table of existing monitoring from the St. Lucie River Watershed Protection Plan Update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8686800" cy="540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Monitoring Inventory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 descr="Table of existing monitoring from the St. Lucie River Watershed Protection Plan Update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86009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Existing Monitoring Inventory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 descr="Table of existing monitoring from the St. Lucie River Watershed Protection Plan Update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052" y="1143000"/>
            <a:ext cx="869614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Needed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Review table &amp; provide comments to Florida Department of Environmental Protection (FDEP) by Tuesday, December 4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Monitoring meeting on Wednesday, December 12</a:t>
            </a:r>
            <a:r>
              <a:rPr lang="en-US" baseline="30000" dirty="0" smtClean="0"/>
              <a:t>th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Discussion Items:</a:t>
            </a:r>
          </a:p>
          <a:p>
            <a:pPr lvl="2"/>
            <a:r>
              <a:rPr lang="en-US" dirty="0" smtClean="0"/>
              <a:t>Existing monitoring</a:t>
            </a:r>
          </a:p>
          <a:p>
            <a:pPr lvl="2"/>
            <a:r>
              <a:rPr lang="en-US" dirty="0" smtClean="0"/>
              <a:t>Future monitoring</a:t>
            </a:r>
          </a:p>
          <a:p>
            <a:pPr lvl="2"/>
            <a:r>
              <a:rPr lang="en-US" dirty="0" smtClean="0"/>
              <a:t>Maps</a:t>
            </a:r>
          </a:p>
          <a:p>
            <a:pPr lvl="2"/>
            <a:r>
              <a:rPr lang="en-US" dirty="0" smtClean="0"/>
              <a:t>Monitoring objectives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Katie Hallas</a:t>
            </a:r>
          </a:p>
          <a:p>
            <a:pPr lvl="1">
              <a:buNone/>
            </a:pPr>
            <a:r>
              <a:rPr lang="en-US" dirty="0" smtClean="0"/>
              <a:t>Basin Coordinator</a:t>
            </a:r>
          </a:p>
          <a:p>
            <a:pPr lvl="1">
              <a:buNone/>
            </a:pPr>
            <a:r>
              <a:rPr lang="en-US" dirty="0" smtClean="0"/>
              <a:t>Florida Department of Environmental Protection</a:t>
            </a:r>
          </a:p>
          <a:p>
            <a:pPr lvl="1">
              <a:buNone/>
            </a:pPr>
            <a:r>
              <a:rPr lang="en-US" dirty="0" smtClean="0"/>
              <a:t>E-mail:  </a:t>
            </a:r>
            <a:r>
              <a:rPr lang="en-US" dirty="0" smtClean="0">
                <a:hlinkClick r:id="rId3"/>
              </a:rPr>
              <a:t>Katie.Hallas@dep.state.fl.us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Phone:  850-245-8432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3" descr="Graphic of a question mark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981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DEPpowerpoint_green</Template>
  <TotalTime>331</TotalTime>
  <Words>300</Words>
  <Application>Microsoft Office PowerPoint</Application>
  <PresentationFormat>On-screen Show (4:3)</PresentationFormat>
  <Paragraphs>55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DEPpowerpoint_green</vt:lpstr>
      <vt:lpstr>Slide 1</vt:lpstr>
      <vt:lpstr>Why do we need a monitoring plan?</vt:lpstr>
      <vt:lpstr>Why do we need a monitoring plan?  (Continued)</vt:lpstr>
      <vt:lpstr>Existing Monitoring Inventory</vt:lpstr>
      <vt:lpstr>Existing Monitoring Inventory</vt:lpstr>
      <vt:lpstr>Existing Monitoring Inventory</vt:lpstr>
      <vt:lpstr>Information Needed</vt:lpstr>
      <vt:lpstr>Contact Information</vt:lpstr>
      <vt:lpstr>Questions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hallas_k</cp:lastModifiedBy>
  <cp:revision>47</cp:revision>
  <dcterms:created xsi:type="dcterms:W3CDTF">2012-11-14T18:17:53Z</dcterms:created>
  <dcterms:modified xsi:type="dcterms:W3CDTF">2012-11-21T13:08:01Z</dcterms:modified>
</cp:coreProperties>
</file>