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9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4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7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1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2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8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1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8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7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6276E-E886-4959-BEB1-98FCD7C46AD4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7A175-1A10-4B13-9838-0E1E2044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1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61613" cy="748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76138" y="50292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23138" y="19812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441306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08076" y="4572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43800" y="53438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4114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95400" y="19812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51938" y="161186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100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67400" y="29718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22542" y="35578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35262" y="355390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59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</dc:creator>
  <cp:lastModifiedBy>Chris</cp:lastModifiedBy>
  <cp:revision>4</cp:revision>
  <dcterms:created xsi:type="dcterms:W3CDTF">2016-01-27T20:39:50Z</dcterms:created>
  <dcterms:modified xsi:type="dcterms:W3CDTF">2016-01-27T20:59:30Z</dcterms:modified>
</cp:coreProperties>
</file>