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mov" ContentType="video/quicktime"/>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mp4" ContentType="video/mp4"/>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12.xml" ContentType="application/vnd.openxmlformats-officedocument.presentationml.notesSlide+xml"/>
  <Override PartName="/ppt/ink/ink9.xml" ContentType="application/inkml+xml"/>
  <Override PartName="/ppt/ink/ink10.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60" r:id="rId1"/>
    <p:sldMasterId id="2147483672" r:id="rId2"/>
    <p:sldMasterId id="2147483689" r:id="rId3"/>
    <p:sldMasterId id="2147483712" r:id="rId4"/>
    <p:sldMasterId id="2147483725" r:id="rId5"/>
    <p:sldMasterId id="2147483743" r:id="rId6"/>
  </p:sldMasterIdLst>
  <p:notesMasterIdLst>
    <p:notesMasterId r:id="rId48"/>
  </p:notesMasterIdLst>
  <p:handoutMasterIdLst>
    <p:handoutMasterId r:id="rId49"/>
  </p:handoutMasterIdLst>
  <p:sldIdLst>
    <p:sldId id="262" r:id="rId7"/>
    <p:sldId id="258" r:id="rId8"/>
    <p:sldId id="349" r:id="rId9"/>
    <p:sldId id="461" r:id="rId10"/>
    <p:sldId id="296" r:id="rId11"/>
    <p:sldId id="524" r:id="rId12"/>
    <p:sldId id="465" r:id="rId13"/>
    <p:sldId id="499" r:id="rId14"/>
    <p:sldId id="527" r:id="rId15"/>
    <p:sldId id="500" r:id="rId16"/>
    <p:sldId id="501" r:id="rId17"/>
    <p:sldId id="528" r:id="rId18"/>
    <p:sldId id="522" r:id="rId19"/>
    <p:sldId id="523" r:id="rId20"/>
    <p:sldId id="514" r:id="rId21"/>
    <p:sldId id="515" r:id="rId22"/>
    <p:sldId id="516" r:id="rId23"/>
    <p:sldId id="517" r:id="rId24"/>
    <p:sldId id="519" r:id="rId25"/>
    <p:sldId id="520" r:id="rId26"/>
    <p:sldId id="468" r:id="rId27"/>
    <p:sldId id="525" r:id="rId28"/>
    <p:sldId id="475" r:id="rId29"/>
    <p:sldId id="473" r:id="rId30"/>
    <p:sldId id="498" r:id="rId31"/>
    <p:sldId id="463" r:id="rId32"/>
    <p:sldId id="458" r:id="rId33"/>
    <p:sldId id="446" r:id="rId34"/>
    <p:sldId id="459" r:id="rId35"/>
    <p:sldId id="460" r:id="rId36"/>
    <p:sldId id="453" r:id="rId37"/>
    <p:sldId id="456" r:id="rId38"/>
    <p:sldId id="450" r:id="rId39"/>
    <p:sldId id="451" r:id="rId40"/>
    <p:sldId id="526" r:id="rId41"/>
    <p:sldId id="496" r:id="rId42"/>
    <p:sldId id="343" r:id="rId43"/>
    <p:sldId id="445" r:id="rId44"/>
    <p:sldId id="497" r:id="rId45"/>
    <p:sldId id="490" r:id="rId46"/>
    <p:sldId id="491" r:id="rId4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mann, Moira" initials="HM" lastIdx="1" clrIdx="0">
    <p:extLst/>
  </p:cmAuthor>
  <p:cmAuthor id="2" name="Heather York" initials="HY" lastIdx="6" clrIdx="1">
    <p:extLst/>
  </p:cmAuthor>
  <p:cmAuthor id="3" name="Tiffany Lutterman Busby" initials="TLB" lastIdx="2" clrIdx="2"/>
  <p:cmAuthor id="4" name="Tiffany Busby" initials="TB" lastIdx="6" clrIdx="3">
    <p:extLst>
      <p:ext uri="{19B8F6BF-5375-455C-9EA6-DF929625EA0E}">
        <p15:presenceInfo xmlns:p15="http://schemas.microsoft.com/office/powerpoint/2012/main" userId="ac951f7c47db59bb" providerId="Windows Live"/>
      </p:ext>
    </p:extLst>
  </p:cmAuthor>
  <p:cmAuthor id="5" name="Laura Savage" initials="LS" lastIdx="8" clrIdx="4">
    <p:extLst>
      <p:ext uri="{19B8F6BF-5375-455C-9EA6-DF929625EA0E}">
        <p15:presenceInfo xmlns:p15="http://schemas.microsoft.com/office/powerpoint/2012/main" userId="Laura Savag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2125"/>
    <a:srgbClr val="D2D0D3"/>
    <a:srgbClr val="FEFCA5"/>
    <a:srgbClr val="212D43"/>
    <a:srgbClr val="004E8D"/>
    <a:srgbClr val="5B9BD5"/>
    <a:srgbClr val="0064A2"/>
    <a:srgbClr val="0164A6"/>
    <a:srgbClr val="5B5940"/>
    <a:srgbClr val="FEA2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9" autoAdjust="0"/>
    <p:restoredTop sz="76374" autoAdjust="0"/>
  </p:normalViewPr>
  <p:slideViewPr>
    <p:cSldViewPr snapToGrid="0">
      <p:cViewPr varScale="1">
        <p:scale>
          <a:sx n="83" d="100"/>
          <a:sy n="83" d="100"/>
        </p:scale>
        <p:origin x="816"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8524"/>
    </p:cViewPr>
  </p:sorterViewPr>
  <p:notesViewPr>
    <p:cSldViewPr snapToGrid="0">
      <p:cViewPr varScale="1">
        <p:scale>
          <a:sx n="69" d="100"/>
          <a:sy n="69" d="100"/>
        </p:scale>
        <p:origin x="3234"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commentAuthors" Target="commen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1A9004D-10DA-405F-984F-15BC83297523}" type="datetimeFigureOut">
              <a:rPr lang="en-US" smtClean="0"/>
              <a:pPr/>
              <a:t>4/3/2018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A5AAC63-A433-4263-8ADF-908F9D36921A}" type="slidenum">
              <a:rPr lang="en-US" smtClean="0"/>
              <a:pPr/>
              <a:t>‹#›</a:t>
            </a:fld>
            <a:endParaRPr lang="en-US"/>
          </a:p>
        </p:txBody>
      </p:sp>
    </p:spTree>
    <p:extLst>
      <p:ext uri="{BB962C8B-B14F-4D97-AF65-F5344CB8AC3E}">
        <p14:creationId xmlns:p14="http://schemas.microsoft.com/office/powerpoint/2010/main" val="2051777882"/>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2T15:41:10.085"/>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13959 4499,'0'0,"0"0,-3 0,-2 0,-4 0,-4 0,-3-4,-3-5,-2-1,-5-2,-5 1,-9-2,-9 1,-8 0,0 1,-4-1,-1-3,-2 3,-9 1,-6 4,-6 3,-3-2,-2 1,0-4,4 1,1 1,0 2,-4 2,-2-3,0 1,0-4,4-3,2-4,0-3,-4-2,-5-1,-3-4,1-2,2-3,1 0,2-7,-6-4,-6-2,-3-1,0-5,4-1,-7 1,-4-2,-5-1,-6-2,4 1,4 2,-2-1,-2-3,-8 0,-1-1,3-3,4 2,1 0,-7-3,1 3,7 3,1 0,5 1,-3-4,-5-1,0-5,1-2,3 1,3 2,-2-1,-3 0,-1 0,6-2,4 4,1-2,1 1,-3-3,2-2,4 0,3-1,-1 5,2 2,0 0,2 3,4 4,2 3,6 1,0-4,3-3,1 1,-4-1,2 1,4 3,5 4,8 6,4 3,6 1,5 0,5-1,3-1,5 3,3 4,3 1,5 3,3 2,2 2,2 3,2 1,3 4,2 3,3 3,0 4,3 3,-2 4,3 1,1 1,3 4,-1 6,-1 4,2 8,2 14,0 14,6 12,5 11,6 12,-1 3,3 1,1 4,-2 2,1 3,0 4,-1-1,0-2,-3-6,1-13,-3-11,2-11,-2-10,-2-11,-3-7,-2-9,-1-8,-2-6,0-5,-1-2,1-1,-1-5,-3-8,-1-13,-4-14,-3-10,-5-16,-2-12,-2-10,-1-10,0-2,3-4,1 2,0 3,3 4,4 6,4 8,3 10,6 10,7 4,5 8,8 5,15 3,24 1,27 0,34-1,40-4,38-6,30-12,70-26,-17 2</inkml:trace>
  <inkml:trace contextRef="#ctx0" brushRef="#br0" timeOffset="20003.9622">376 4897,'0'0,"0"0,0 0,0 0,0 0,0 0,0 3,0 6,-4 8,-1 10,0 10,1 11,6 12,1 14,1 18,7 16,5 11,8 12,7 11,6 6,8 5,3 7,2 2,0 0,-2-2,-5-5,-5-2,-7-6,-3-4,-8-5,-3-6,-4-11,-1-15,-2-18,-4-20,-1-21,-3-20,-1-13</inkml:trace>
  <inkml:trace contextRef="#ctx0" brushRef="#br0" timeOffset="20500.8452">0 5316,'0'0,"0"0,0 0,0 0,0 0,0-4,4-5,9-4,13-12,17-13,24-14,23-14,16-7,11-6,5-1,8-2,1 2,-3 3,-9 4,-13 6,-13 8,-15 9,-17 10,-19 12,-17 10</inkml:trace>
  <inkml:trace contextRef="#ctx0" brushRef="#br0" timeOffset="20836.0676">752 6243,'0'0,"0"0,0 0,3 0,2 0,4 0,7-3,13-10,20-9,20-13,14-11,8-6,-1-4,-4-2,-9-1,-11 6,-8 7,-14 12,-15 12</inkml:trace>
  <inkml:trace contextRef="#ctx0" brushRef="#br0" timeOffset="21479.8531">2254 4145,'0'0,"0"0,0 0,0 4,0 5,0 8,3 13,2 12,4 11,0 11,2 13,-1 13,3 13,-3 12,3 9,1 10,3 4,2 5,2 1,0-2,2-5,-1-5,1-5,-1-10,1-9,-1-8,0-6,0-8,0-7,1-10,-5-9,-1-10,0-15,-2-12,-5-11,-3-7</inkml:trace>
  <inkml:trace contextRef="#ctx0" brushRef="#br0" timeOffset="22040.1334">3446 5095,'0'0,"0"0,0 0,0 0,0 0,0 4,-4 8,-8 14,-7 18,-7 19,-6 19,-3 17,2 11,3 5,10 2,12-3,11-7,13-10,11-10,8-17,6-15,4-18,5-16,5-14,5-16,4-18,-3-15,-6-13,-14-11,-10-9,-13-8,-14-4,-12 1,-7 4,-10 5,-4 4,0 7,-7 7,-5 6,-3 5,-5 3,5 9,11 10</inkml:trace>
  <inkml:trace contextRef="#ctx0" brushRef="#br0" timeOffset="22888.5912">4219 4675,'0'0,"0"0,0 0,0 3,4 10,1 9,4 9,-1 14,4 14,-2 13,2 8,7 6,3 8,2 5,1 2,3-5,5-4,7-10,2-12,0-10,1-11,-3-15,-4-12,-6-10,-3-12,1-12,0-16,-2-10,-5-11,-2-4,-4-4,-2 3,-2 4,-3 7,-3 6,-3 10,-1 6,-1 6,-1 6,5 4,0 4,4 1,8 1,16 4,18 1,12 4,6-1,3-5,1-3,-1-6,-5-9,-2-14,-4-9,-6-14,-4-9,-6-6,-12-7,-14-5,-10-9,-19-12,-13-16,-23-6,-18-2,-13 5,-4 7,0 16,11 16,5 18,15 19,15 16</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9:45:48.476"/>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408 9598,'0'0,"0"0,0 0,0 0,0-3,0-2,0-2,0-4,0-7,0-3,0-5,0-7,0-6,0-5,0-6,0-7,-3-7,-1-9,-4-6,0-2,2-1,-2-2,-3-4,1-1,1 0,3-3,3-1,1-2,-3-1,1-5,0 0,1-1,1 2,-2-3,-1-4,-3-2,1-1,-3 3,1 0,2 1,2-1,2 2,-2 1,-4 6,1 3,-3 1,2 3,-2 1,1 2,2 4,0 5,1 3,1 2,-1 0,-3-1,0 0,3 2,-2 4,1 0,-2 2,2 3,1-1,-1 0,1-1,-2 0,1 2,-2 1,1 2,2-2,3 0,1 1,1-3,-2 1,0 0,0 5,1 3,1 1,1-1,1 4,-1 0,1 2,1 0,-1 2,0 2,0 3,0 2,0 4,0 3,0 3,0 4,0 3,0-1,0 0,0 2,0 4,0 2,0 5,0 0,0-1,0 2,0-1,0 2,0 0,0 1,0-2,0 2,0 2,0 3,0 1,0 2,0 0,0 2,0-1,0 0,0 1,0-1,0 0,0 0,0 0,0 0,0 0,0 0,0 0,0 0,0 0,0 0,0 0,0 0,0 0,0 0,0 0,0 0,0 0,0 0,0 0,0 0,0 0,0 0,0 0,0 0,0 0,0 0,0 0,0 0,0 0,0 0,0 0,0-3,0-1,0 0,0 0,0 2,0 0,0 1,0 1,0-3,0-1,0 0,0-3,0 1,3-3,5 0,4-1,7 1,3-2,4 2,5-2,7-1,7 0,5 3,5 3,2 2,5 2,2 2,-1 0,0 0,-1 1,1-1,4 1,4-1,2 0,3 0,1 0,-6 0,-5 0,-4 0,1 0,0 0,1 0,5 4,2 0,0 0,-3 0,1-2,4-1,7 0,3-1,4 1,0-2,-5 1,-6 0,0 0,-2 0,-2 0,1 0,1 0,2-4,0 0,-3 0,4 0,0 2,2 1,-4 0,0 0,-1 1,-3 1,-3-1,-7 0,-3 0,-3 0,0 0,-3 0,-4 0,-3 0,0 0,0 0,-2 0,-1 0,-5 0,-5 0,-5 0,0 0,-5 0,-3 0,-5 0,-1 0,-3 0,0 0,-1 0,0 0,0 0,-3 0,-1 0,-3 0,-1 0,0 0,-1 0,-1 0,1 0,-1 0,1-3,-3-1,-2-4,-2-3,-8-6,-7-8,-6-5,-6-5,-6-2,-4-3,0 0,-3 0,-3 0,-3 1,-3-1,-4 1,-3 3,0 2,5 3,4 3,9 3,9 3,6 5,7 2,5 4,7 3</inkml:trace>
  <inkml:trace contextRef="#ctx0" brushRef="#br0" timeOffset="828.6523">4131 3374,'0'0,"0"0,0 0,0 3,0 2,-4 6,-3 4,-5 3,-3 3,-3-1,-4 5,-6 3,-7 8,-8 3,-4 3,-3 0,-3 0,1-1,2-1,4-3,6-2,6-1,7-2,0-3,2 0,5-2,2 1,5-1,1 2,3-4,3-7</inkml:trace>
  <inkml:trace contextRef="#ctx0" brushRef="#br0" timeOffset="61769.4104">5042 3063,'0'0,"0"0,0 0,0 0,0 0,0 0,0 0,0 0,0 0,0 0,0 0,0 0,0 0,4 0,0 0,4 0,3 0,3 0,6 0,3 0,7-3,5-1,7-4,3 0,3-2,4-2,5-3,8-2,8-5,8-5,4-1,1-3,-2-2,-4 0,-4 1,3-2,4-2,7-1,6-4,-1-2,0-3,-3-4,-4 0,-4 2,-6-1,-3 5,-5 3,-4-1,-3-1,-3-2,2-3,3-5,4-1,4-6,-1-6,-3-1,0 0,-2 0,-2 0,-2 1,-6 7,-2 2,-1 2,0-4,2 2,0 1,-3-3,1-2,-4 0,-3 0,-3 1,-2 1,1 0,4 0,0 1,-2 3,-1 5,2 0,-1 3,-1 2,1 3,-3-2,-5 4,-7 1,0 5,-4 4,-4 5,-5 2,-3 6,-2 2,-3 4,-3 0,-2-1,1 2,0 2,-1 2,-1 3,-1 2,-1 0,0 1,-1 1,-1-1,1 1,0-1,0 0,-4 0,-3 1,-9-1,-7 0,-9 0,-10 3,-8 4,-1 2,1 2,-1 2,-1 3,-6 2,-2 0,-1 2,-4-4,0 0,1-4,5 0,5-2,6-3,4-3,7 2,2-1,1 0,4-2,2-2,7 0,3 0,5-1,1 0,0-1,1 1,4 0</inkml:trace>
  <inkml:trace contextRef="#ctx0" brushRef="#br0" timeOffset="62488.1932">9172 0,'0'0,"0"0,0 0,0 0,0 0,0 0,0 0,0 4,0 0,0 4,0 3,-4 3,-3 3,-2 4,-2 6,-2 5,-3 7,2 6,0 3,-2 2,3 4,0-2,2 1,0 0,2 3,-2 0,3 4,1 3,6-1,2 3,9 0,8 3,5 2,-1-10,-6-16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4:32:39.64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13073 8383,'0'0,"0"0,0 0,0 0,0 0,0 0,0 0,0 0,0 0,0 0,3 0,1-3,3-1,0-3,2-3,2 0,0-1,1-2,1 1,1 0,2-4,1-2,0-2,1 1,0-1,0-2,2 0,2 0,0-2,-1 0,-1 1,-1 2,-1 1,-3-2,-2 0,1 0,1 2,0-3,1 0,1 1,0 2,-2 0,-2-2,-2 0,0 0,-2 2,-3 0,-2 1,-1-2,-3-1,1 1,-2 1,1 0,-1 1,1 1,0 0,-1 0,1-2,0-1,-3-1,-1 2,-2 0,-2 1,0 1,-1 0,-1 0,2-2,-2-2,-2 1,-1 3,-2 2,-2 1,3 3,0 0,3 0,0 1,-1 0,2 2,-1-1,1 1,0 0,2 1,-1-1,0 1,0-2,-2-1,1 1,2-1,2-2,3-1,1-5,1 2,1 0,1 0,-1 3,-2 0,-2 1,1-1,-3-2,0 3,-3 0,2 3,-3-1,-1 2,-3 0,-1-2,-2 1,0-1,-1-2,-3 2,-1 0,0 1,-2 0,0-2,-2-1,1 0,1 1,2 2,1-1,2 2,-2 0,0 0,-1 0,2-2,1-2,0-2,1-1,0-2,0-2,1-2,-4 0,-3 1,-1 1,-3 1,-2 0,1 1,0 0,1 1,0-4,1 0,3 0,2 0,1 4,3-1,0 3,-3 0,0 0,0 0,1-1,0-3,2-2,-1-1,2 2,-4 0,-4 1,0 0,1 1,-2 0,1 1,1-4,3 0,1 0,1 0,1 1,0 1,1 1,-1 0,1 0,0-2,2 1,2 2,2 3,0 2,3-1,-2-1,3-1,-2-1,-2-1,1 0,-1-1,1-3,0-1,1 1,0 0,0 1,-3-2,-3 0,1-3,0 0,-1 2,2 1,1 1,-1 2,-1-2,-2-1,0 1,-1 1,-1 0,1-2,2 0,1 1,0 0,-1 1,-1 1,0 4,-1 1,0 1,2 1,1 1,3 2,1-1,-2 2,2 1,-1 0,2 1,-1-2,1 1,0 1,1 2,-2 2,-1 0,-2 2,-2 0,-1 0,-5 1,0-1,-4 0,0 0,-2 0,0 1,3-1,-2 3,-1 4,0 0,2 0,-1-2,1 2,-1-1,1 2,1-1,-1 2,1-1,-2 2,-2-2,1 1,-2 3,-1-2,1-2,0 1,-2-2,2-1,0-2,-1 1,1 0,0-1,-2-1,3-2,1 0,4 0,2-1,2 0,-2 0,-1-1,-2 1,-3 0,0 0,2 0,1 0,3 0,1 0,2 0,0-3,-2-1,-2-3,1 0,1-2,1-2,0 0,0-1,2 2,-1 0,0 1,1 2,2 0,2 0,2-1,1 1,-2-2,2-2,-4 1,-2-1,1-2,1-1,2-5,0-1,3-1,-1 3,2 2,-1 0,-2-2,1-2,-1-1,2 1,-2 1,3 0,-2 1,2 0,-2 3,-1 1,1 1,2-2,2 3,0 0,0 2,2-1,-2 3,0-2,1 2,2-1,1 1,1-1,0-2,1 0,-2 0,-2 2,-3 2,-3 2,1-1,-3 1,3-2,-2 0,2 1,-1-1,1-2,0 0,-2-2,0 2,0 2,2-1,-1 1,1-1,-1 1,-1-2,1 1,-1-2,-2-1,2 1,0-1,1 1,0 0,1 1,-1-1,2 2,-1-1,-2-3,0 2,0 2,2 2,-1 3,1 1,-1 2,2 0,2 0,2 1,1-1,2 1,1-1,-3-3,-1-1,1 0,0 1,1 1,1 1,0 0,1 1,0 0,0 0,0 0,1 0,-1 0,0 0,0 0,0 0,0 0,0-3,0-1,0-2,0-1,0 1,0-2,0-2,-3 1,-1-2,0 2,1-1,1 1,0-1,2 2,-4-2,0 2,1-1,-3-3,0 2,1-1,-2 2,1-2,1 3,1-2,2 2,-2-2,-1-1,-2-2,0-2,-1-2,0 0,-2 0,2-1,-2-1,1 1,0 1,0-1,0 0,-2 0,0 4,3 0,0 3,0 1,3 1,-2 0,1 1,1-1,2-2,-2 1,0-1,-2 1,-3 0,0 2,2-2,2 2,3-2,-2 2,0-1,1 1,-2-2,1 2,-3 2,1 1,-2 3,-3 1,2 0,-1 1,1 1,-1-1,2 0,0 1,-3-1,-1 0,-2 0,-1 0,-4 0,-5 0,-1 0,-2 0,-2 0,-2 0,1 0,0 0,0 0,-2 0,0 0,1 0,1 0,0 0,2 0,2 0,1 3,1 1,-1 0,-2 2,1 0,2-1,-1 2,-2-1,0 3,0-2,-1 2,-3 0,2-3,-1 2,3-2,0 2,1 3,3-1,2-2,-1-3,1-1,0-2,-2 1,1 1,-2 0,-3-2,-3 0,-5-1,-2-1,-1 1,1-1,0-1,1 1,3 0,2 0,1 0,-2 0,0 0,-3 0,-6 0,0 0,-3 0,-3 0,-2 0,2 0,-1 0,3 0,6 0,0 0,2 0,4 0,-2 0,0 0,-3 0,-1 0,-2 0,-1 0,1 0,3 0,0 0,2 0,4 0,2 0,3 0,0 0,2 0,-1 0,-1 0,0 0,0 0,-2 0,-1 0,-3 0,0 0,2-3,1-1,-1 0,3 1,2 1,1 0,1 2,2-1,2 1,-1 1,-1 2,-1 1,-1 0,-1 2,-3 0,-2 2,-2 0,-1 1,-1 0,-1 0,1 3,-1-2,0 2,1-3,2 2,5-3,0 2,3-2,-1 2,1 1,-1-1,-2 1,0-1,0 0,-3-1,3-3,-2 2,0-2,1 2,0-1,-2-1,2-2,3-1,0-2,1-1,2 3,2 4,-2 0,-2 3,-4-1,-2-2,0-2,1-2,-5-1,1-1,1-1,-1-4,3 0,1-3,2-4,3 1,2-1,3 1,2-1,-3 2,0-1,0 1,1 0,0 1,2-1,0-3,0 2,0-1,1 1,-4 0,0 2,-4 1,-2 3,-1 1,-1 2,2 1,1 0,1 0,0 1,2-1,2 0,1 1,2 2,0 1,0 3,1 0,0-1,-1-2,4-1,0-2,4 0,-1-1,3 0,-5 0,-2 0,-1-1,-2 1,0 0,-1 0,1-3,-1-1,1-3,-2 0,-2-2,0-5,2-4,-3-1,0-1,1 0,1 1,1 0,-2 1,0 0,0 0,2 0,0 1,1-1,1 3,0 2,1 2,-1 1,1-5,0-2,-1-2,1 0,-4 0,-1 0,-2 1,-1-1,-1 1,-4 1,2-1,2 0,-1 1,2-1,-1 1,0-1,3 0,1 1,2-1,-2 4,3 0,2 3,3 1,2-2,-1-1,3-2,-1 2,-4 0,-3-1,-1-3,0-3,-1 2,1 2,1 0,3 0,1-3,3-2,0 0,3 1,-2 0,0 1,0 1,-1 0,2 0,-1 0,1 1,-1-1,2 1,-1-1,-2 4,0 0,0-3,2-1,-1-2,1 1,-1 0,2 0,-1-2,-3-1,-1-3,-2-3,-1 1,-2 1,1 0,-1 0,0 0,0 0,0-1,0 2,0 1,0 2,-2 2,-2-2,-2 0,-1 0,-1 2,-4 1,2 0,2 1,-1 0,2 1,2-4,1 0,2-1,2 2,0 0,4 1,0 1,4-3,0-1,1-2,0-1,1 2,-1-2,-2 1,1-2,-1 0,2-1,-1 1,1 2,-1 2,2 2,-4-2,-3 0,-3 1,0 0,-3 2,-5-3,-3 0,-6 1,-3 0,-1-2,3 1,2 0,0 1,3 1,5 1,2-2,3-1,3-2,0-3,1-4,0-2,-3-1,-1-4,0-5,0-3,2-4,-3-5,-1-2,2 0,0-3,-2 3,0-1,4 4,2 1,2 2,2 0,1-1,-1 3,2 4,0 6,2 8,2 5,3 7,2 7,0 6</inkml:trace>
  <inkml:trace contextRef="#ctx0" brushRef="#br0" timeOffset="2301.0239">10867 6796,'0'0,"0"0,0 0,0 0,0 0,0 0,0 0,0 0,0 0,0 0,0 0,0 0,-3-3,-1-1,1-3,-1 0,-1-2,-3-5,-1-4,2-1,2-1,2-3,1-3,1-1,-2-4,-1-3,-2-5,-1-2,1 0,-1-1,0 2,-1 0,-3 3,1 3,2-3,-1-1,2 1,1 0,2 0,-1 4,0 1,-2 3,0 1,2-1,-2 1,0 3,-1 2,-3 2,1 2,-1 1,2-2,-2-1,2 0,0 0,0 2,0 0,-2 1,-3-3,2-1,0 1,2 1,-1 0,-4-2,-3 0,2 0,1 1,0 2,-4 0,-2 1,1 0,-1 0,2 1,0-1,0 1,1-1,1 4,2 0,2 3,2 1,0 1,0 0,1-2,-1 1,2-1,-1 2,1-1,3 1,2 3,1 1,2 3,1 1,-3 0,-1 2,1-1</inkml:trace>
  <inkml:trace contextRef="#ctx0" brushRef="#br0" timeOffset="4348.1586">9052 6531,'0'0,"0"0,0 0,0 0,0 0,0 0,0 0,0 0,0 0,0 0,0 0,0 0,0 0,0 0,0 0,0-3,0-1,0-3,0 0,-3-2,-1 1,-3-2,0-2,-2-1,0-3,0 0,-3-2,1 0,0-3,1-1,3-3,2-2,2-1,2-1,0 1,2 0,-1-2,1 2,-1-1,0 1,4 0,0 2,0 2,-1-1,-1 1,2 1,4 2,0 2,-1 0,-2 4,-2 2,-1 2,-1 1,-1 2,0 2,3 2,0 2,4 1,0 1,2 0,-1 1,-2-1,2 0,2-2,-1-5,2-1,-2-2,1 1,2-1,-1 1,3-1,-1 1,1-1,1 2,1-2,0-1,4 1,2-1,-1 1,0 0,-4 1,-2 3,0-2,-3 2,-1 1,2 2,1-2,1-3,1 0,1-2,0 1,1-1,3 1,1-1,-1 2,0-2,-1 2,-1-2,3-1,-1-2,1-2,1-2,1 0,-1-1,-2 0,-1 0,-1 0,-1-3,-3 0,-2-1,-2 1,-1 4,-1 2,-3 4,-2 0,-2 2,-1 3</inkml:trace>
  <inkml:trace contextRef="#ctx0" brushRef="#br0" timeOffset="21575.2063">10444 6743,'0'0,"0"0,0 0,0 0,0 0,0 0,0 0,0 0,0 0,0 0,0 0,0 0,0 0,0 0,0 0,0 0,0 0,0 0,0 0,0 0,0 0,0 0,0 0,0 0,0 0,-3-3,-1-4,-2-1,-1-2,-2 1,0 1,2 0,3 1,-2 2,0 1,2 2,1 1,1-3,1 1,1-1,-3-2,-1 0,0 2,2 0,0 2,0 0,2 2,-1 0,1 0,1 0,-1 0,0 0,0 1,0-1,0 0,0 0,0 0,0 0,0 0,0 0,0 0,0 0,0 0,0 0,0 0,0 0,0 0,0 0,0-3,0-1,0 0,0 1,0 1,0 0,0 2,0-1,0 1,0 0,0 1,-3-4,-1-1,0 0,1 1,1 1,-2-2,-1-1,-2-2,0 0,1 1,-1-1,0 0,-1-1,-3-3,1 1,-1-1,1 1,0 0,1-2,0-2,0-1,0-1,-2-1,0-1,0 0,2-3,-1-1,1 0,-1 1,2-2,-1-3,-2-3,0-2,3-3,3-4,1-2,3 1,0-3,1 0,1 1,-1 2,0 4,1 2,-1 1,0 3,0 0,0-1,0 2,3-1,4-1,1 2,2-1,-1-2,-2 3,-1 2,0 2,-1 0,3 1,2-2,5-2,1 2,-3 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2:44.64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10103 9408,'0'0,"0"0,0 0,0 0,0 0,0-2,0 0,0-3,0 1,0-2,0-2,2 1,3-1,0 2,1-1,1 1,0-1,-1 2,0-4,0-1,0-1,2-3,1-3,1-3,1-1,2-2,2-1,-1-2,0-3,-2-2,-2 0,0-3,-2-1,0-1,-2-1,0 1,0-2,-2-1,-2-1,0-2,-1-2,-1 0,0 1,-1-2,1 2,0 0,0-1,0-1,-1-1,1 0,0-1,0 2,0 1,-2-3,0-1,-1 0,1 0,1 0,-2 0,0 0,-2 1,0 0,1-2,0 1,-1 1,0 1,-1-1,0 1,1-1,-1 1,-4-3,0 1,0-1,0 0,-1 2,0 1,-1 1,2-1,1 0,2 0,0-3,-1 0,1-1,-2 1,-2 3,-1 0,0 1,0 0,-3-1,0 2,-1 1,-5 0,-2 3,-2 0,0 0,0 2,1 0,1 2,2 0,-1 1,3-1,-1 1,0 0,-1 2,-2 1,-5-1,0 2,-2 2,0 2,2-1,-1 1,0 1,2 0,1 2,1 0,1 2,-2 1,0 1,-2 0,-2 1,-2-1,1 1,1 2,2 2,-1-1,2-2,0 1,1 1,0-1,-3-2,-2 1,0 2,0-2,1 2,1 0,2 2,1 1,2 0,0 1,1 3,0 0,-1 0,-1-1,-1 0,0 2,-1-1,-1 2,-1 0,3 1,1 0,1 0,2 0,0 1,1-1,0-2,-2 2,-4-2,-2 2,-3-1,0 1,-1 0,2 0,2 0,2-1,1 0,2-1,0 2,1-1,-3 1,-1 0,-4 0,1 0,-2 1,0-1,0 0,3 0,1 0,4 0,2 1,3-2,2 2,0-1,2 0,-2 0,-1-2,0 1,-3 0,1-1,-1-2,-1-2,0-2,1 0,0 0,0 1,2 0,1 0,1 1,0 2,2 1,1 0,3 0,-1-2,0 1,2-2,1 1,-1-1,-2-2,-1-2,2-1,0-2,3 1,0 0,1 0,1-1,0 0,0 0,-1 0,-1-1,-2 0,-1 1,2-1,-3 0,0 1,2-1,0 0,0 1,-2-1,0 1,1-1,0 0,2 1,1-1,-3 0,-1 1,1 0,1-2,2 2,0 0,2 1,-1-1,2 2,-1-1,-2-2,0 2,-2-1,1 1,0-1,2 1,-2 0,-2-1,-1 0,0 2,0 2,0-1,-2-2,-1 1,-2-1,1-2,-2 1,1 0,-2-2,2 2,1-1,1 0,-1 1,1 1,0 1,2 0,-2 2,0-1,-2 0,-1-1,-3 1,0-2,-2-1,-1 0,1 2,-1 1,0 2,0 1,0 1,3 0,0 1,0 1,1 2,3-1,-1-1,0 2,-2 0,-1-1,-1-1,-1 0,-1-1,3 0,0 1,-1 1,3 2,-1-1,2 2,0 0,-2 1,0 1,-2-1,-3-1,-2 0,-4 1,-2 2,-1 1,-2 1,2 0,1 1,4 1,2-1,3 0,1 0,2 0,-1 0,-1 1,-2-1,-2 0,-1 0,-2 0,-1 0,4 0,2 0,1 1,1 4,3 0,0 2,-1-1,0 1,0-1,-2 1,-2-1,-3 0,0 2,-1-2,0 2,1-2,2 1,2-1,2 0,-1 0,1 0,-1-1,-1 4,0-1,1 0,-2 0,-1 0,1 0,-1-1,2 1,-1-2,1 3,-1 2,1-2,0 0,-1-1,-2 0,-3 0,-3 1,-1-1,0 0,0-1,1 0,2-1,2 0,2 0,1-2,2 1,1-1,-3 1,-1 0,-2-1,0-1,-1-2,2 0,1 0,1-1,2-1,2 1,1 0,0-2,2-3,-2 0,-2-2,-2 1,-2-1,1 1,-2-1,2 1,-1 0,1-1,2-2,2 1,0-1,2 0,0 2,0-3,1-2,0 0,-1 0,-3 0,1-1,-1 1,2 0,-1-2,1 0,0-3,-1 1,2 0,2-1,1-1,0 0,2 1,1 0,1-2,0 1,2 1,-1 0,0-2,1 1,-3 0,0-2,0 1,0 1,1 1,0-2,1 1,0-1,0-1,-1 1,-2 0,1-1,0 0,-1 3,0-1,0 0,1-1,1 1,-1 0,-1 2,0 1,2 1,0 0,0-1,3 1,1 0,0-1,1 0,0 1,0 0,-1 1,1-2,0 1,-1-1,-1 3,-2 2,-2 2,-2 1,0-1,0 1,-1 0,1 1,0-1,0 2,0-1,1 0,2 0,3-1,0 0,0-1,2 2,0-1,1 1,0 0,2 0,-1 0,0 1,0-1,-1-2,0-1,0-1,1-1,-1 0,1-1,0 0,-2-2,1-1,0-1,-2-1,2-1,-1-1,2 0,-1 2,1-1,0-1,0 1,0-1,-1-1,0 1,-1 0,2-2,-1 2,0 0,-3-2,0 0,1 1,1 0,-2-1,3 2,-1-1,1 2,0-1,0 2,0 1,-1-1,0 1,-1-1,-3 1,0 0,1 2,1 0,2 2,-1 0,-1-2,2 0,0 0,-1 0,0-1,0 0,1-2,-1 1,-1-2,0 0,-1 2,0 2,-1-2,-2 1,0 0,-1 1,1 1,-1-1,-1-1,0 1,-3 0,1-1,0 0,1 0,0 1,1 1,2 1,-1-2,0-1,0 1,1-2,1-2,-1 1,-3 0,0 0,-1-2,-2 1,-1-1,-1-1,-1 1,-1-1,1 2,1-1,1 2,0 0,1 3,2-2,3 1,1-1,-1-3,1 1,0-1,-2-1,1 1,-2-1,-2 0,-1 1,-2-1,-1 0,0 1,1-1,1 2,0 1,1 2,2 2,1 0,0 0,2-2,-1 1,0 1,2 0,-2-2,-2 1,0-1,0 2,-2-1,1 2,-1 0,0 0,0 2,3 1,-1 0,2 1,0 1,2-1,1 0,1 1,-2 1,-1-1,1 1,1 0,-2 1,0-2,0 0,-1 0,-2 2,0-1,2 1,0 2,0 0,1 2,0-2,1 0,1 1,1 0,0 1,2 0,1 1,0 0,-1 0,0 0,1 0,1 0,1 0,0 0,1 0,0-2,0 0,0-1,-1 1,0 1,0 0,0-2,1 0,0 1,-1 0,2 0,1 2,-1-1,1 1,-2 0,1 0,1 0,0 1,-1-1,2 0,1 0,0 0,2 0,-1 0,1 0,0 0,1 0,-1 0,0 0,0 0,0 0,0 0,0 0,0 0</inkml:trace>
  <inkml:trace contextRef="#ctx0" brushRef="#br0" timeOffset="1">5608 7218,'0'0,"-3"0,-1 0,1 0,-1 0,2 0,1 0,0 0,1 0,-3 0,-1-3,0-4,2-1,-4-2,1 1,-2-2,-1 2,-1-1,-2 2,1-2,-2-1,2 0,0 0,1-1,-1-3,2 0,-1-2,1 3,1 3</inkml:trace>
  <inkml:trace contextRef="#ctx0" brushRef="#br0" timeOffset="2">5357 6419,'0'0,"0"0,0 0,0 0,0 0,0 0,0 0,0 0,0 0,0 0,0 0,0-3,0-1,0-3,0 0,0-2,0-2,0 0,0 0,0 1,0-1,-3 2,-1 0,0-3,-2-1,0-2,1 2,-2-1,0 0,2 3,2 2</inkml:trace>
  <inkml:trace contextRef="#ctx0" brushRef="#br0" timeOffset="3">5305 5881,'0'0,"0"0,0 0,0 0,2 0,2-2,1-3,2 0,-1-2,-1 1,1-1,-2-1,0-3,0-2,0-1,0 0,-2 1,-1 0,0 1,-1 0,0 0,0 0,0 0,0-2,0 0,-1 0,1 0,0-1,0 0,0 0,0 1,-2 1,0 0,-1 3,1 3</inkml:trace>
  <inkml:trace contextRef="#ctx0" brushRef="#br0" timeOffset="4">5291 5029,'0'0,"0"0,0 0,0 0,0 0,0 0,0 0,0 0,0 0,0 0,0-3,0-4,0-1,0-2,-3 1,-1-1,0 1,-2-1,0 1,-2-1,0 2,-1-4,0-1,3 3</inkml:trace>
  <inkml:trace contextRef="#ctx0" brushRef="#br0" timeOffset="5">5046 4752,'0'0,"0"0,0 0,0 0,0 0,0 0,0 0,0 0,0 0,0 0,0-3,0-4,0-1,0 1,0-1,0 1,0-2,0 1,0 1,0 3,0 1</inkml:trace>
  <inkml:trace contextRef="#ctx0" brushRef="#br0" timeOffset="6">5023 4491,'0'0,"0"0,0 0,0 0,0 0,0 0,0 0,0 0,0 0,0 0,0 0,0 0,0-3,0-1,0-3,0 0,0 1</inkml:trace>
  <inkml:trace contextRef="#ctx0" brushRef="#br0" timeOffset="7">4983 4256,'0'0,"0"0,0 0,0 0,0 0,0 0,0 0,0 0,0 0,0-3,-3-1,-1-3,-2-3,-4-3,-3 1,0 2,4 3</inkml:trace>
  <inkml:trace contextRef="#ctx0" brushRef="#br0" timeOffset="8">4774 4169,'0'0,"0"0,0 0,0 0,0 0,0 0,0 0,0 0,-3-3,-1-1,-3-6,0-4,-2-3,1-1,-2 2,-2 1,2 3,-2 0,3 0,-2-1,2-2,0-1,0-1,-3-1,0 1,-1-1,-1 0,-2 0,0-3,-7-4,0 3,5 4</inkml:trace>
  <inkml:trace contextRef="#ctx0" brushRef="#br0" timeOffset="9">4247 3611,'0'0,"0"0,0 0,-2 0,-1 0,-2 0,1 0,-2 0,0 0,-2 0,-3-2,0-1,-2-1,1-1,-1-1,1-1,0-1,0 1,0 0,0 0,0 1,2 0,1 0,0 0,-1 0,-2 0,-1-2,-1 0,-2-2,-2 1,0 0,-3 1,-1 1,2 1,5 2</inkml:trace>
  <inkml:trace contextRef="#ctx0" brushRef="#br0" timeOffset="10">4270 7356,'0'0,"0"0,0 0,0 0,0 0,0 0,0 0,0-3,0-1,0-3,0-3,0 0,0-1,0 1,0-1,0 2,0-1,0-1,0-3,0-1,0-1,0-1,0-1,0-3,0-1,0 0,0 2,0-1,0-1,0-3,0 2,0 6</inkml:trace>
  <inkml:trace contextRef="#ctx0" brushRef="#br0" timeOffset="11">4333 6563,'0'0,"0"0,0 0,0 0,0 0,0 0,0-3,0-1,0-2,0-2,-3-3,-1-5,0 2,1 2</inkml:trace>
  <inkml:trace contextRef="#ctx0" brushRef="#br0" timeOffset="12">4338 6088,'0'0,"0"0,0 0,0 0,0 0,0 0,0 0,0 0,0 0,0-3,-3-1,-1-3,-3-3,0-3,-2-3,1-3,-2-3,2 3,1 5</inkml:trace>
  <inkml:trace contextRef="#ctx0" brushRef="#br0" timeOffset="13">4070 5622,'0'0,"0"0,0 0,0 0,0 0,-2 0,0-2,-3-3,0 0,-1-2,-1-1,-2-2,-2-2,0-2,-1-1,-2 1,-1-1,3-1,0 1,4 1,-1 3,1 1,-1-2,-1 0,0 1,-2 1,1 0,-3 0,0 1,-1-2,3 0,1-1,-1 0,-1-3,0 0,2 3,3 2</inkml:trace>
  <inkml:trace contextRef="#ctx0" brushRef="#br0" timeOffset="14">3576 5097,'0'0,"0"0,0 0,0 0,0 0,0 0,0 0,0-3,0-1,0 0</inkml:trace>
  <inkml:trace contextRef="#ctx0" brushRef="#br0" timeOffset="15">3435 4870,'0'0,"0"0,0 0,0 0,0 0,0 0,0 0,0 0,0 0,0-2,0-1,0-1,-2-3,-1 0,1 0,0-2,0 0,1-4,1-1,0 0,0 0,0 0,0 1,0 1,0 0,0 0,0 0,0-1,0-4,0-4,0-2,0 0,0 0,0 0,0 0,0 2,0 5,0 4</inkml:trace>
  <inkml:trace contextRef="#ctx0" brushRef="#br0" timeOffset="16">3470 4176,'0'0,"0"0,0 0,0 0,0 0,0 0,0 0,0 0,0 0,0-2,0 0,0-3,0 0,0-1,0-1,0-2,0 0,0 1,0-1,2-3,1-2,1 1,1-1,-1 1,1 0,0-2,0 1,0-3,-1-1,-1-1,1 0,0-1,-2 0,0 1,0 2,-2 5</inkml:trace>
  <inkml:trace contextRef="#ctx0" brushRef="#br0" timeOffset="17">3506 3529,'0'0,"0"0,0 0,0 0,0 0,0-2,0-1,0-1,0-3,0 0,0 0,0-2,0-1,0 0,0-4,0 0,0 0,0 0,0-2,0 1,-2 0,0 1,-1 0,1 2,-1 0,-1 0,-1 0,-2-2,0 0,2-2,1 2,1 3</inkml:trace>
  <inkml:trace contextRef="#ctx0" brushRef="#br0" timeOffset="18">1130 6281,'0'0,"0"0,0 0,0 0,0 0,0 0,0 0,0 0,0 0,0 0,0 0,0-2,0-1,0-2,0 1,0-2,0-2,0-1,0-1,0-2,0-1,0-2,0 0,0 1,0 1,0 0,0-1,0-1,0 1,0-2,0-2,0 0,2 0,1-2,1 0,1 1,1-2,0 2,0-1,0 0,0 1,2-1,-1 2,1 0,0 0,1 2,0 0,-1 0,1 1,-1 1,0 3,-2 1,1 2,-1 1,0 0,0 0,0 0,-1 1,1 0,2 0,-2 0,2 0,-2 0,1-1,-1 0,0 0,0 0,-2 0,-1 2,1-2,-1 2,0-4,-1-1,1-1,0 1,0 0,-1 0,-1-2,0-1,-1 1,0 1,0 1,0-3,0-1,0 1,0-1,0 1,0 1,0 0,0 0,0 0,0 0,0-2,0 0,0 0,0 0,0-1,0-2,0-1,0 2,0-2,0 2,0-2,0 1,0-1,0 1,0 1,0-1,0-1,2 0,0 2,1-1,-1 0,-1 0,0 0,0-1,1-1,1 0,1 0,1-1,1 1,1-1,2 0,2 0,0 1,2-1,4-2,2 0,3 2,-2-1,1 2,1 0,0 1,-2 2,1 2,-1-1,0-1,-1 2,0 0,-3 4,-1 0,0 2,2 1,1 0,0 0,1 0,0 1,-1 0,-1 0,2 0,-1 0,1 0,1-1,-1-2,1-1,-2-1,-2-1,1 0,2 0,-2 0,2-2,1-2,-1-3,0 0,1-3,2-2,0-2,1-1,0 0,1 0,-3 2,0-2,0 0,-1 1,-2 0,-3 1,-1-1,1 0,-1 1,-2 3,-1-1,-1 3,0 0,1 0,0 1,0 0,0 1,3 0,1 0,-1 0,0 1,-1 1,0 2,-1-2,0-1,0 0,1 1,2-1,-1-2,0 1,-1 1,1 0,1 0,0 2,-1 1,-1-1,-1-1,0 2,-2 0,-1-1,-2 0,0 1,-1 0,0 1,1 0,0 1,0 0,-1 1,1-1,-1-2,0 0,0 0,-2-2,-1-2,-2 0,0 0,-1-2,0 0,0 3,0-1,-1 1,1 1,0 2,0 1,0 1,-2-2,-1-1,-1 1,-1 1,-1-2,1-2,-2-1,-1 2,1-1,0 0,0-1,0 1,1 2,0 0,0 2,0 0,-1-1,0 0,-1-1,2 2,-1 0,2-2,-2 1,0-1,0 3,1 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19:54.62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10103 9408,'0'0,"0"0,0 0,0 0,0 0,0-2,0 0,0-3,0 1,0-2,0-2,2 1,3-1,0 2,1-1,1 1,0-1,-1 2,0-4,0-1,0-1,2-3,1-3,1-3,1-1,2-2,2-1,-1-2,0-3,-2-2,-2 0,0-3,-2-1,0-1,-2-1,0 1,0-2,-2-1,-2-1,0-2,-1-2,-1 0,0 1,-1-2,1 2,0 0,0-1,0-1,-1-1,1 0,0-1,0 2,0 1,-2-3,0-1,-1 0,1 0,1 0,-2 0,0 0,-2 1,0 0,1-2,0 1,-1 1,0 1,-1-1,0 1,1-1,-1 1,-4-3,0 1,0-1,0 0,-1 2,0 1,-1 1,2-1,1 0,2 0,0-3,-1 0,1-1,-2 1,-2 3,-1 0,0 1,0 0,-3-1,0 2,-1 1,-5 0,-2 3,-2 0,0 0,0 2,1 0,1 2,2 0,-1 1,3-1,-1 1,0 0,-1 2,-2 1,-5-1,0 2,-2 2,0 2,2-1,-1 1,0 1,2 0,1 2,1 0,1 2,-2 1,0 1,-2 0,-2 1,-2-1,1 1,1 2,2 2,-1-1,2-2,0 1,1 1,0-1,-3-2,-2 1,0 2,0-2,1 2,1 0,2 2,1 1,2 0,0 1,1 3,0 0,-1 0,-1-1,-1 0,0 2,-1-1,-1 2,-1 0,3 1,1 0,1 0,2 0,0 1,1-1,0-2,-2 2,-4-2,-2 2,-3-1,0 1,-1 0,2 0,2 0,2-1,1 0,2-1,0 2,1-1,-3 1,-1 0,-4 0,1 0,-2 1,0-1,0 0,3 0,1 0,4 0,2 1,3-2,2 2,0-1,2 0,-2 0,-1-2,0 1,-3 0,1-1,-1-2,-1-2,0-2,1 0,0 0,0 1,2 0,1 0,1 1,0 2,2 1,1 0,3 0,-1-2,0 1,2-2,1 1,-1-1,-2-2,-1-2,2-1,0-2,3 1,0 0,1 0,1-1,0 0,0 0,-1 0,-1-1,-2 0,-1 1,2-1,-3 0,0 1,2-1,0 0,0 1,-2-1,0 1,1-1,0 0,2 1,1-1,-3 0,-1 1,1 0,1-2,2 2,0 0,2 1,-1-1,2 2,-1-1,-2-2,0 2,-2-1,1 1,0-1,2 1,-2 0,-2-1,-1 0,0 2,0 2,0-1,-2-2,-1 1,-2-1,1-2,-2 1,1 0,-2-2,2 2,1-1,1 0,-1 1,1 1,0 1,2 0,-2 2,0-1,-2 0,-1-1,-3 1,0-2,-2-1,-1 0,1 2,-1 1,0 2,0 1,0 1,3 0,0 1,0 1,1 2,3-1,-1-1,0 2,-2 0,-1-1,-1-1,-1 0,-1-1,3 0,0 1,-1 1,3 2,-1-1,2 2,0 0,-2 1,0 1,-2-1,-3-1,-2 0,-4 1,-2 2,-1 1,-2 1,2 0,1 1,4 1,2-1,3 0,1 0,2 0,-1 0,-1 1,-2-1,-2 0,-1 0,-2 0,-1 0,4 0,2 0,1 1,1 4,3 0,0 2,-1-1,0 1,0-1,-2 1,-2-1,-3 0,0 2,-1-2,0 2,1-2,2 1,2-1,2 0,-1 0,1 0,-1-1,-1 4,0-1,1 0,-2 0,-1 0,1 0,-1-1,2 1,-1-2,1 3,-1 2,1-2,0 0,-1-1,-2 0,-3 0,-3 1,-1-1,0 0,0-1,1 0,2-1,2 0,2 0,1-2,2 1,1-1,-3 1,-1 0,-2-1,0-1,-1-2,2 0,1 0,1-1,2-1,2 1,1 0,0-2,2-3,-2 0,-2-2,-2 1,-2-1,1 1,-2-1,2 1,-1 0,1-1,2-2,2 1,0-1,2 0,0 2,0-3,1-2,0 0,-1 0,-3 0,1-1,-1 1,2 0,-1-2,1 0,0-3,-1 1,2 0,2-1,1-1,0 0,2 1,1 0,1-2,0 1,2 1,-1 0,0-2,1 1,-3 0,0-2,0 1,0 1,1 1,0-2,1 1,0-1,0-1,-1 1,-2 0,1-1,0 0,-1 3,0-1,0 0,1-1,1 1,-1 0,-1 2,0 1,2 1,0 0,0-1,3 1,1 0,0-1,1 0,0 1,0 0,-1 1,1-2,0 1,-1-1,-1 3,-2 2,-2 2,-2 1,0-1,0 1,-1 0,1 1,0-1,0 2,0-1,1 0,2 0,3-1,0 0,0-1,2 2,0-1,1 1,0 0,2 0,-1 0,0 1,0-1,-1-2,0-1,0-1,1-1,-1 0,1-1,0 0,-2-2,1-1,0-1,-2-1,2-1,-1-1,2 0,-1 2,1-1,0-1,0 1,0-1,-1-1,0 1,-1 0,2-2,-1 2,0 0,-3-2,0 0,1 1,1 0,-2-1,3 2,-1-1,1 2,0-1,0 2,0 1,-1-1,0 1,-1-1,-3 1,0 0,1 2,1 0,2 2,-1 0,-1-2,2 0,0 0,-1 0,0-1,0 0,1-2,-1 1,-1-2,0 0,-1 2,0 2,-1-2,-2 1,0 0,-1 1,1 1,-1-1,-1-1,0 1,-3 0,1-1,0 0,1 0,0 1,1 1,2 1,-1-2,0-1,0 1,1-2,1-2,-1 1,-3 0,0 0,-1-2,-2 1,-1-1,-1-1,-1 1,-1-1,1 2,1-1,1 2,0 0,1 3,2-2,3 1,1-1,-1-3,1 1,0-1,-2-1,1 1,-2-1,-2 0,-1 1,-2-1,-1 0,0 1,1-1,1 2,0 1,1 2,2 2,1 0,0 0,2-2,-1 1,0 1,2 0,-2-2,-2 1,0-1,0 2,-2-1,1 2,-1 0,0 0,0 2,3 1,-1 0,2 1,0 1,2-1,1 0,1 1,-2 1,-1-1,1 1,1 0,-2 1,0-2,0 0,-1 0,-2 2,0-1,2 1,0 2,0 0,1 2,0-2,1 0,1 1,1 0,0 1,2 0,1 1,0 0,-1 0,0 0,1 0,1 0,1 0,0 0,1 0,0-2,0 0,0-1,-1 1,0 1,0 0,0-2,1 0,0 1,-1 0,2 0,1 2,-1-1,1 1,-2 0,1 0,1 0,0 1,-1-1,2 0,1 0,0 0,2 0,-1 0,1 0,0 0,1 0,-1 0,0 0,0 0,0 0,0 0,0 0,0 0</inkml:trace>
  <inkml:trace contextRef="#ctx0" brushRef="#br0" timeOffset="4874.2013">5608 7218,'0'0,"-3"0,-1 0,1 0,-1 0,2 0,1 0,0 0,1 0,-3 0,-1-3,0-4,2-1,-4-2,1 1,-2-2,-1 2,-1-1,-2 2,1-2,-2-1,2 0,0 0,1-1,-1-3,2 0,-1-2,1 3,1 3</inkml:trace>
  <inkml:trace contextRef="#ctx0" brushRef="#br0" timeOffset="5463.5399">5357 6419,'0'0,"0"0,0 0,0 0,0 0,0 0,0 0,0 0,0 0,0 0,0 0,0-3,0-1,0-3,0 0,0-2,0-2,0 0,0 0,0 1,0-1,-3 2,-1 0,0-3,-2-1,0-2,1 2,-2-1,0 0,2 3,2 2</inkml:trace>
  <inkml:trace contextRef="#ctx0" brushRef="#br0" timeOffset="6046.1328">5305 5881,'0'0,"0"0,0 0,0 0,2 0,2-2,1-3,2 0,-1-2,-1 1,1-1,-2-1,0-3,0-2,0-1,0 0,-2 1,-1 0,0 1,-1 0,0 0,0 0,0 0,0-2,0 0,-1 0,1 0,0-1,0 0,0 0,0 1,-2 1,0 0,-1 3,1 3</inkml:trace>
  <inkml:trace contextRef="#ctx0" brushRef="#br0" timeOffset="6512.6624">5291 5029,'0'0,"0"0,0 0,0 0,0 0,0 0,0 0,0 0,0 0,0 0,0-3,0-4,0-1,0-2,-3 1,-1-1,0 1,-2-1,0 1,-2-1,0 2,-1-4,0-1,3 3</inkml:trace>
  <inkml:trace contextRef="#ctx0" brushRef="#br0" timeOffset="6914.223">5046 4752,'0'0,"0"0,0 0,0 0,0 0,0 0,0 0,0 0,0 0,0 0,0-3,0-4,0-1,0 1,0-1,0 1,0-2,0 1,0 1,0 3,0 1</inkml:trace>
  <inkml:trace contextRef="#ctx0" brushRef="#br0" timeOffset="7232.6229">5023 4491,'0'0,"0"0,0 0,0 0,0 0,0 0,0 0,0 0,0 0,0 0,0 0,0 0,0-3,0-1,0-3,0 0,0 1</inkml:trace>
  <inkml:trace contextRef="#ctx0" brushRef="#br0" timeOffset="7527.9175">4983 4256,'0'0,"0"0,0 0,0 0,0 0,0 0,0 0,0 0,0 0,0-3,-3-1,-1-3,-2-3,-4-3,-3 1,0 2,4 3</inkml:trace>
  <inkml:trace contextRef="#ctx0" brushRef="#br0" timeOffset="7946.2278">4774 4169,'0'0,"0"0,0 0,0 0,0 0,0 0,0 0,0 0,-3-3,-1-1,-3-6,0-4,-2-3,1-1,-2 2,-2 1,2 3,-2 0,3 0,-2-1,2-2,0-1,0-1,-3-1,0 1,-1-1,-1 0,-2 0,0-3,-7-4,0 3,5 4</inkml:trace>
  <inkml:trace contextRef="#ctx0" brushRef="#br0" timeOffset="8380.523">4247 3611,'0'0,"0"0,0 0,-2 0,-1 0,-2 0,1 0,-2 0,0 0,-2 0,-3-2,0-1,-2-1,1-1,-1-1,1-1,0-1,0 1,0 0,0 0,0 1,2 0,1 0,0 0,-1 0,-2 0,-1-2,-1 0,-2-2,-2 1,0 0,-3 1,-1 1,2 1,5 2</inkml:trace>
  <inkml:trace contextRef="#ctx0" brushRef="#br0" timeOffset="10152.0957">4270 7356,'0'0,"0"0,0 0,0 0,0 0,0 0,0 0,0-3,0-1,0-3,0-3,0 0,0-1,0 1,0-1,0 2,0-1,0-1,0-3,0-1,0-1,0-1,0-1,0-3,0-1,0 0,0 2,0-1,0-1,0-3,0 2,0 6</inkml:trace>
  <inkml:trace contextRef="#ctx0" brushRef="#br0" timeOffset="10413.5177">4333 6563,'0'0,"0"0,0 0,0 0,0 0,0 0,0-3,0-1,0-2,0-2,-3-3,-1-5,0 2,1 2</inkml:trace>
  <inkml:trace contextRef="#ctx0" brushRef="#br0" timeOffset="10736.4021">4338 6088,'0'0,"0"0,0 0,0 0,0 0,0 0,0 0,0 0,0 0,0-3,-3-1,-1-3,-3-3,0-3,-2-3,1-3,-2-3,2 3,1 5</inkml:trace>
  <inkml:trace contextRef="#ctx0" brushRef="#br0" timeOffset="11207.1366">4070 5622,'0'0,"0"0,0 0,0 0,0 0,-2 0,0-2,-3-3,0 0,-1-2,-1-1,-2-2,-2-2,0-2,-1-1,-2 1,-1-1,3-1,0 1,4 1,-1 3,1 1,-1-2,-1 0,0 1,-2 1,1 0,-3 0,0 1,-1-2,3 0,1-1,-1 0,-1-3,0 0,2 3,3 2</inkml:trace>
  <inkml:trace contextRef="#ctx0" brushRef="#br0" timeOffset="11447.6644">3576 5097,'0'0,"0"0,0 0,0 0,0 0,0 0,0 0,0-3,0-1,0 0</inkml:trace>
  <inkml:trace contextRef="#ctx0" brushRef="#br0" timeOffset="11834.6557">3435 4870,'0'0,"0"0,0 0,0 0,0 0,0 0,0 0,0 0,0 0,0-2,0-1,0-1,-2-3,-1 0,1 0,0-2,0 0,1-4,1-1,0 0,0 0,0 0,0 1,0 1,0 0,0 0,0 0,0-1,0-4,0-4,0-2,0 0,0 0,0 0,0 0,0 2,0 5,0 4</inkml:trace>
  <inkml:trace contextRef="#ctx0" brushRef="#br0" timeOffset="12229.3077">3470 4176,'0'0,"0"0,0 0,0 0,0 0,0 0,0 0,0 0,0 0,0-2,0 0,0-3,0 0,0-1,0-1,0-2,0 0,0 1,0-1,2-3,1-2,1 1,1-1,-1 1,1 0,0-2,0 1,0-3,-1-1,-1-1,1 0,0-1,-2 0,0 1,0 2,-2 5</inkml:trace>
  <inkml:trace contextRef="#ctx0" brushRef="#br0" timeOffset="12664.4024">3506 3529,'0'0,"0"0,0 0,0 0,0 0,0-2,0-1,0-1,0-3,0 0,0 0,0-2,0-1,0 0,0-4,0 0,0 0,0 0,0-2,0 1,-2 0,0 1,-1 0,1 2,-1 0,-1 0,-1 0,-2-2,0 0,2-2,1 2,1 3</inkml:trace>
  <inkml:trace contextRef="#ctx0" brushRef="#br0" timeOffset="16170.2049">1130 6281,'0'0,"0"0,0 0,0 0,0 0,0 0,0 0,0 0,0 0,0 0,0 0,0-2,0-1,0-2,0 1,0-2,0-2,0-1,0-1,0-2,0-1,0-2,0 0,0 1,0 1,0 0,0-1,0-1,0 1,0-2,0-2,0 0,2 0,1-2,1 0,1 1,1-2,0 2,0-1,0 0,0 1,2-1,-1 2,1 0,0 0,1 2,0 0,-1 0,1 1,-1 1,0 3,-2 1,1 2,-1 1,0 0,0 0,0 0,-1 1,1 0,2 0,-2 0,2 0,-2 0,1-1,-1 0,0 0,0 0,-2 0,-1 2,1-2,-1 2,0-4,-1-1,1-1,0 1,0 0,-1 0,-1-2,0-1,-1 1,0 1,0 1,0-3,0-1,0 1,0-1,0 1,0 1,0 0,0 0,0 0,0 0,0-2,0 0,0 0,0 0,0-1,0-2,0-1,0 2,0-2,0 2,0-2,0 1,0-1,0 1,0 1,0-1,0-1,2 0,0 2,1-1,-1 0,-1 0,0 0,0-1,1-1,1 0,1 0,1-1,1 1,1-1,2 0,2 0,0 1,2-1,4-2,2 0,3 2,-2-1,1 2,1 0,0 1,-2 2,1 2,-1-1,0-1,-1 2,0 0,-3 4,-1 0,0 2,2 1,1 0,0 0,1 0,0 1,-1 0,-1 0,2 0,-1 0,1 0,1-1,-1-2,1-1,-2-1,-2-1,1 0,2 0,-2 0,2-2,1-2,-1-3,0 0,1-3,2-2,0-2,1-1,0 0,1 0,-3 2,0-2,0 0,-1 1,-2 0,-3 1,-1-1,1 0,-1 1,-2 3,-1-1,-1 3,0 0,1 0,0 1,0 0,0 1,3 0,1 0,-1 0,0 1,-1 1,0 2,-1-2,0-1,0 0,1 1,2-1,-1-2,0 1,-1 1,1 0,1 0,0 2,-1 1,-1-1,-1-1,0 2,-2 0,-1-1,-2 0,0 1,-1 0,0 1,1 0,0 1,0 0,-1 1,1-1,-1-2,0 0,0 0,-2-2,-1-2,-2 0,0 0,-1-2,0 0,0 3,0-1,-1 1,1 1,0 2,0 1,0 1,-2-2,-1-1,-1 1,-1 1,-1-2,1-2,-2-1,-1 2,1-1,0 0,0-1,0 1,1 2,0 0,0 2,0 0,-1-1,0 0,-1-1,2 2,-1 0,2-2,-2 1,0-1,0 3,1 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4:35:53.18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10229 9491,'0'0,"0"0,0 0,0 0,0 0,0 0,0 0,0 0,0 0,0 0,0 0,0 0,0 0,0 0,0 0,0 0,0 0,0 0,0 0,0 0,0 0,0 0,0 0,0 3,-3 1,-1-1,0 4,1-1,1-1,1-1,0-2,1-1,0 0,0-1,0 0,0 0,0-1,0 1,0 0,3-3,1-4,3-4,0-3,2-2,3-4,-2-5,2-1,-2-3,0-1,-1-3,1-1,-2-3,-1-3,0 1,-1-3,-1-3,-1 0,1 2,0 2,-1 3,-1-3,-1-2,-1-3,-4 0,-1-1,-3-1,0-2,1 2,-2-1,1 0,2-1,1 2,1 1,2-2,1-1,-3-1,-1-1,1 0,0-1,1 0,1 3,0 1,1 0,0-1,0 2,0 0,0 0,-3-2,-1 2,-2 4,-4-1,0 2,-1 0,1 0,-1 2,2 2,-1 1,-2 2,-1 0,-2-2,-1-1,-2 0,1-2,-1 0,0 1,3 1,1 1,0 1,2 2,1-1,1 1,-3 0,1-3,-1-1,-1 3,-4-1,-3 2,1-1,-1 2,1 1,-2 3,-1 0,1 0,-1 2,-4-1,0 0,2 0,-1 0,1 2,2-1,1 2,2-1,-2 1,0 2,1-1,1 1,0 2,-1-2,-2 0,-1-1,-4 0,-2 1,-3 2,-1-1,-1 0,-1 1,0 1,0 2,4-3,0 0,3 1,1 0,-1 2,-5 0,-3 1,-3 0,-5-3,-3 0,-2 0,-3 0,3 1,1 1,2-2,3-1,3 1,0 0,1 2,-2 0,-3 0,-3 2,-1-1,0 1,3-1,7 1,4 2,1 2,4-1,1 2,-1 1,-3-2,-4-1,-3-1,-4 2,-4 0,0 2,3 0,-1 3,6-2,2 2,3-1,3-2,5 1,-2-1,0 1,-3 0,-2 1,-2 0,-1 0,-2 0,-1-2,0 1,1-1,1 1,4 0,2 1,0-1,3 2,-3-1,-2-2,-1-3,-3-1,-2-1,-6-1,-4-4,1-1,2 0,0 4,6 2,3 4,2-3,2-1,0-1,-1-1,-2 0,-1 0,-1 0,-2 0,0 1,-3-1,1-3,2-1,1 1,5 0,2 1,4 1,1 1,2 0,-1 1,-1-1,-2-2,1-2,-1 1,2 0,0 1,1 1,0 1,-2 0,1 1,0-1,-3-2,3 1,2 2,2 0,3 3,2 1,1 0,0-1,-2-1,-7-1,-2 2,-2 1,-2-1,-1 2,-1 0,0 0,-4 1,3-1,0 3,5-1,0 1,3 0,4 1,2-2,-1-1,1 1,0 2,2 2,-2 3,-4-2,1 1,-3 0,-2 1,2-1,-5-1,-1 1,1 0,0 2,1-2,1 0,1 0,3-2,2 0,3-2,-1-3,0 1,-1-1,-4 1,1 0,-1 1,1-1,-1 2,-2-2,2-1,-1 1,-1-1,1 1,0 0,-2 1,2 0,0 1,2-2,2-1,3 1,1-1,3 1,0 0,0 1,-2 0,-1 0,0 0,1 1,0-4,1-4,-2-1,-1-1,1 0,0-1,1 1,1-1,-2 1,-1 0,1 1,0-1,2 0,0 1,1-1,0 0,-3 1,0-1,0 1,3-1,2 0,4 1,1-1,-1 0,-1 1,-2-1,-1-3,-3 0,-3-1,1 2,0 0,1 1,-2 1,-1 0,-2 0,0 0,2-2,1-1,-1-1,-4 2,1 0,2 1,1 1,-1 0,1 0,1 0,1 4,1 0,5 1,1 1,0 1,-1 1,0 1,-1 0,-1 0,0 1,0-1,-1-2,0 1,0-2,1 0,-1-2,0-2,0-3,1-3,-1 1,4 0,0 1,0 0,3 2,-1 0,3 0,-1-3,-2-3,2-1,-1 0,2-1,2-2,2 1,3-2,0 2,2 2,0 3,-2 1,-2-1,1 0,-3-2,0 0,-2 1,-3 1,1-1,-1 0,1-2,-1-3,2 1,0-2,0-1,0 1,1 2,-2 1,-1 0,-2 0,-2 1,-1 1,-2 3,1 1,-1 1,0-2,-3 0,-4-1,-1-1,-2 0,-2 0,1 2,0 1,-2 1,2-2,2-1,4 1,-1 3,0 3,2 0,2-1,1 1,0-1,-2-1,0 0,-3 2,-4-1,1 1,1 0,3 0,1 0,3-1,0-1,1 0,-2-1,-1 0,0 1,0-4,2-1,0 1,1 0,3 1,1 1,0 1,3 0,0 0,-2 1,0-4,0 0,1 2,-1 3,-1 0,-2 0,-4 0,-1-1,0 0,-3 0,0 3,-2 0,-3 0,1 2,2 1,0 1,-3 0,2 2,2-1,2 1,2-1,2 0,1 0,0-2,1 1,-3-1,-2 1,4 0,2 1,0 3,0 1,0 0,-1-1,1 2,-2 2,-2 0,-2-2,1 0,0 0,1 1,4 1,2 1,-1 0,4 1,2 0,4 0</inkml:trace>
  <inkml:trace contextRef="#ctx0" brushRef="#br0" timeOffset="1">5510 7307,'0'0,"0"0,0 0,0 0,0 0,0 0,0 0,0 0,0 0,0 0,0 0,0 0,0 0,0 0,0 0,-5 0,-1 0,1-4,0-7,-3 0,0-4,-3 1,0-1,-3-4,-3-2,2-2,2-2,4 4,4 0,2 4,-2 1,-1-2,-4-2,0-3,2 4,2 4</inkml:trace>
  <inkml:trace contextRef="#ctx0" brushRef="#br0" timeOffset="2">5278 6258,'0'0,"0"0,0 0,0 0,0 0,0 0,0 0,0 0,0 0,0 0,0 0,0 0,0-4,0-7,0 0,0-4,-4-4,-2 2,0 4</inkml:trace>
  <inkml:trace contextRef="#ctx0" brushRef="#br0" timeOffset="3">5278 5755,'0'0,"0"0,0 0,0 0,0 0,0 0,0-4,0-2,0-5,0-4,0 0,0-2,0-2,0-7,-4-13,-2 0,0 7</inkml:trace>
  <inkml:trace contextRef="#ctx0" brushRef="#br0" timeOffset="4">5162 5030,'0'0,"0"0,0 0,0 0,0 0,0 0,0 0,0 0,0 0,0 0,0 0,0 0,0-5,-5-1,-5-9,-2-1,2 1</inkml:trace>
  <inkml:trace contextRef="#ctx0" brushRef="#br0" timeOffset="5">4943 4713,'0'0,"0"0,0 0,0 0,0 0,0 0,0 0,0 0,0 0,0-4,0-7,-4-5,-2 0,0 2</inkml:trace>
  <inkml:trace contextRef="#ctx0" brushRef="#br0" timeOffset="6">4937 4275,'0'0,"0"0,0 0,0 0,0 0,0 0,0 0,0 0,0-4,0-2,0 0</inkml:trace>
  <inkml:trace contextRef="#ctx0" brushRef="#br0" timeOffset="7">4620 3987,'0'0,"0"0,0 0,0 0,0 0,0 0,0 0,0 0,0 0,-3 0,-1-3,-2-1,-1-2,-2-4,0-3,0-3,-3 0,-2-2,-1 0,-2-3,-3-2,-5 2,-1 0,-2 0,1 2,-1 1,-5-3,3 3,7 3</inkml:trace>
  <inkml:trace contextRef="#ctx0" brushRef="#br0" timeOffset="8">4232 7061,'0'0,"0"0,0 0,0 0,0 0,0 0,0 0,0 0,0 0,0 0,0 0,0 0,0 0,0 0,0-5,0-5,0-2,0-3,0 2,0-3,0 2,0-1,0 2,0-1,0-3,0 1,0 0,0-3,0 2,0 4</inkml:trace>
  <inkml:trace contextRef="#ctx0" brushRef="#br0" timeOffset="9">4333 6470,'0'0,"0"0,0 0,0 0,0 0,0 0,0 0,0 0,0-4,0-7,-4-5,-2-5,-4-12,-1 0,2 5</inkml:trace>
  <inkml:trace contextRef="#ctx0" brushRef="#br0" timeOffset="10">4250 6033,'0'0,"0"0,0 0,0 0,0 0,0 0,0 0,-3 0,-1-3,-3-4,-3-4,-3-3,-2-5,-2-5,-1-2,0 1,3 1,1 5,-1 3,3 1,1 3,1 1,0-2,2 3,-1-1,1-1,-1-2,-3-1,2-5,-1-4,-1-4,-5-4,0-2,1 2,-1 3,0 3,0 7,0 6,2 3,2 2,-1 3,2 3,1-2,-2-1,2-1,0 0,-2-3,-1-2,-1-2,2-5,0-6,-1-1,2 0,0 1,-1 6,2 2,0 3,1 2,0 3,2-1,-2 1,2 0,-1-3,1-2,-1-5,-3-8,2 0,2 5</inkml:trace>
  <inkml:trace contextRef="#ctx0" brushRef="#br0" timeOffset="11">3368 4716,'0'0,"0"0,0 0,0 0,0 0,0 0,0 0,0 0,0-5,0-1,0 1</inkml:trace>
  <inkml:trace contextRef="#ctx0" brushRef="#br0" timeOffset="12">3333 4322,'0'0,"0"0,0 0,0 0,0 0,0 0,0 0,0 0,0 0,0 0,0 0,0-3,0-4,0-4,0-3,2-2,5-1,1-1,2-1,-1 4,-1 1,-3 2,-2 1,-1 3,-2-2,0 2,3-1,1-1,2-4,1 0,-2-3,3-3,2-5,-1 0,2-3,-2 1,-2 1,-2 3,-2 2,-2-1,0 0,-1 0,-1 2,1 1,-1 0,1 1,0 0,0 1,0-1,0-2,0-1,0-1,-3-1,-1-4,0 0,1 2,1 2,0 1,1 3,1 3,0 3,0 2,1 1,-1 2,0-1,0 1,0-1,0-2,-3-2,-1 2,0 1</inkml:trace>
  <inkml:trace contextRef="#ctx0" brushRef="#br0" timeOffset="13">1092 6315,'0'0,"0"0,0 0,0 0,0 0,0 0,0 0,0 0,0 0,0 0,0 0,0 0,0 0,0 0,0 0,0 0,0 0,0 0,0-3,0-1,0-2,0-2,0 0,0-1,0-1,0-1,0 0,0 0,0-2,0-1,0-2,3-1,4 0,4-1,3 0,2-3,-2-1,1 1,-1 0,-2 1,1 1,-3 1,0 0,-2 0,2 1,1-1,2 4,-1-3,0-1,-2 0,1 0,-2-1,0 1,0 0,0 0,-1 0,-2-3,1 0,0-1,-2 2,-2 0,-1 1,2 1,1 0,-2 0,0 1,-1-4,-1 0,-1-1,1 2,-1 0,-1 1,1 1,0-3,0-1,0-2,0-4,0 1,0-2,0-1,0 0,0 4,0-1,0 2,0 1,0 3,0-1,0-1,0 1,0 2,0 1,0 0,0 1,0 0,0 4,0 0,3 1,1 1,3-2,0 1,-1-1,1 2,0 1,1-1,3 1,-1 0,1-2,-1-1,0 2,2-1,-1 3,0-1,2 0,-2 0,0 0,2-1,1 1,5-1,1 2,1 0,0-1,-1 0,-1-3,0 1,-1-1,0 2,-1 0,4 3,-3-1,0 1,-4 0,-2 1,1-1,-2-2,3 0,-1 0,1 2,0-1,2 1,0-1,1 2,0-1,1-3,0 2,-1-1,1 2,0-2,0 3,0-2,-4 2,0-1,3 0,1 0,-2-2,0 1,-1-2,-2 3,-1-1,1 1,-2-1,0 2,-2-1,1-3,-1 2,0-1,-1 2,2-2,1 3,-1-2,1 2,-2-2,2 2,-3-1,2-2,-2 1,2 1,-2 1,1 0,2 0,3 0,1-1,1 1,1-1,1-2,0 1,-3-2,-1 0,0 1,1-1,1-1,0-1,1 1,-3 1,0-2,-3 0,-1 1,2 0,-1 0,-1-1,0 1,0 0,-2 0,2 2,-2-1,1-1,-1-1,1-1,3-2,-2 0,1 0,-1-1,-3 0,-2 3,-3 1,0 0,-2 0,3-2,0 0,1 2,-2 0,0 1,-1-2,0-1,-1 0,0 2,0 0,0 4,0-1,0-1,0 2,2-1,2-2,0 0,-1 0,-1 1,0 1,-1 1,-1 1,0-1,0 2,0-1,-1-2,1 1,0-1,0 1,0 0,0 1,0 0,0 0,0 0,0 1,0-1,0-3,0 2,0 2,0-1,0 2,0-2,0 2,0 1,0 2,0 1,0 2,0-2,0-1,0 0,0 2,0-3,0 0,0-3,0 1,0 1,0 2,0 1,0 2,0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2:53.344"/>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10103 9408,'0'0,"0"0,0 0,0 0,0 0,0-2,0 0,0-3,0 1,0-2,0-2,2 1,3-1,0 2,1-1,1 1,0-1,-1 2,0-4,0-1,0-1,2-3,1-3,1-3,1-1,2-2,2-1,-1-2,0-3,-2-2,-2 0,0-3,-2-1,0-1,-2-1,0 1,0-2,-2-1,-2-1,0-2,-1-2,-1 0,0 1,-1-2,1 2,0 0,0-1,0-1,-1-1,1 0,0-1,0 2,0 1,-2-3,0-1,-1 0,1 0,1 0,-2 0,0 0,-2 1,0 0,1-2,0 1,-1 1,0 1,-1-1,0 1,1-1,-1 1,-4-3,0 1,0-1,0 0,-1 2,0 1,-1 1,2-1,1 0,2 0,0-3,-1 0,1-1,-2 1,-2 3,-1 0,0 1,0 0,-3-1,0 2,-1 1,-5 0,-2 3,-2 0,0 0,0 2,1 0,1 2,2 0,-1 1,3-1,-1 1,0 0,-1 2,-2 1,-5-1,0 2,-2 2,0 2,2-1,-1 1,0 1,2 0,1 2,1 0,1 2,-2 1,0 1,-2 0,-2 1,-2-1,1 1,1 2,2 2,-1-1,2-2,0 1,1 1,0-1,-3-2,-2 1,0 2,0-2,1 2,1 0,2 2,1 1,2 0,0 1,1 3,0 0,-1 0,-1-1,-1 0,0 2,-1-1,-1 2,-1 0,3 1,1 0,1 0,2 0,0 1,1-1,0-2,-2 2,-4-2,-2 2,-3-1,0 1,-1 0,2 0,2 0,2-1,1 0,2-1,0 2,1-1,-3 1,-1 0,-4 0,1 0,-2 1,0-1,0 0,3 0,1 0,4 0,2 1,3-2,2 2,0-1,2 0,-2 0,-1-2,0 1,-3 0,1-1,-1-2,-1-2,0-2,1 0,0 0,0 1,2 0,1 0,1 1,0 2,2 1,1 0,3 0,-1-2,0 1,2-2,1 1,-1-1,-2-2,-1-2,2-1,0-2,3 1,0 0,1 0,1-1,0 0,0 0,-1 0,-1-1,-2 0,-1 1,2-1,-3 0,0 1,2-1,0 0,0 1,-2-1,0 1,1-1,0 0,2 1,1-1,-3 0,-1 1,1 0,1-2,2 2,0 0,2 1,-1-1,2 2,-1-1,-2-2,0 2,-2-1,1 1,0-1,2 1,-2 0,-2-1,-1 0,0 2,0 2,0-1,-2-2,-1 1,-2-1,1-2,-2 1,1 0,-2-2,2 2,1-1,1 0,-1 1,1 1,0 1,2 0,-2 2,0-1,-2 0,-1-1,-3 1,0-2,-2-1,-1 0,1 2,-1 1,0 2,0 1,0 1,3 0,0 1,0 1,1 2,3-1,-1-1,0 2,-2 0,-1-1,-1-1,-1 0,-1-1,3 0,0 1,-1 1,3 2,-1-1,2 2,0 0,-2 1,0 1,-2-1,-3-1,-2 0,-4 1,-2 2,-1 1,-2 1,2 0,1 1,4 1,2-1,3 0,1 0,2 0,-1 0,-1 1,-2-1,-2 0,-1 0,-2 0,-1 0,4 0,2 0,1 1,1 4,3 0,0 2,-1-1,0 1,0-1,-2 1,-2-1,-3 0,0 2,-1-2,0 2,1-2,2 1,2-1,2 0,-1 0,1 0,-1-1,-1 4,0-1,1 0,-2 0,-1 0,1 0,-1-1,2 1,-1-2,1 3,-1 2,1-2,0 0,-1-1,-2 0,-3 0,-3 1,-1-1,0 0,0-1,1 0,2-1,2 0,2 0,1-2,2 1,1-1,-3 1,-1 0,-2-1,0-1,-1-2,2 0,1 0,1-1,2-1,2 1,1 0,0-2,2-3,-2 0,-2-2,-2 1,-2-1,1 1,-2-1,2 1,-1 0,1-1,2-2,2 1,0-1,2 0,0 2,0-3,1-2,0 0,-1 0,-3 0,1-1,-1 1,2 0,-1-2,1 0,0-3,-1 1,2 0,2-1,1-1,0 0,2 1,1 0,1-2,0 1,2 1,-1 0,0-2,1 1,-3 0,0-2,0 1,0 1,1 1,0-2,1 1,0-1,0-1,-1 1,-2 0,1-1,0 0,-1 3,0-1,0 0,1-1,1 1,-1 0,-1 2,0 1,2 1,0 0,0-1,3 1,1 0,0-1,1 0,0 1,0 0,-1 1,1-2,0 1,-1-1,-1 3,-2 2,-2 2,-2 1,0-1,0 1,-1 0,1 1,0-1,0 2,0-1,1 0,2 0,3-1,0 0,0-1,2 2,0-1,1 1,0 0,2 0,-1 0,0 1,0-1,-1-2,0-1,0-1,1-1,-1 0,1-1,0 0,-2-2,1-1,0-1,-2-1,2-1,-1-1,2 0,-1 2,1-1,0-1,0 1,0-1,-1-1,0 1,-1 0,2-2,-1 2,0 0,-3-2,0 0,1 1,1 0,-2-1,3 2,-1-1,1 2,0-1,0 2,0 1,-1-1,0 1,-1-1,-3 1,0 0,1 2,1 0,2 2,-1 0,-1-2,2 0,0 0,-1 0,0-1,0 0,1-2,-1 1,-1-2,0 0,-1 2,0 2,-1-2,-2 1,0 0,-1 1,1 1,-1-1,-1-1,0 1,-3 0,1-1,0 0,1 0,0 1,1 1,2 1,-1-2,0-1,0 1,1-2,1-2,-1 1,-3 0,0 0,-1-2,-2 1,-1-1,-1-1,-1 1,-1-1,1 2,1-1,1 2,0 0,1 3,2-2,3 1,1-1,-1-3,1 1,0-1,-2-1,1 1,-2-1,-2 0,-1 1,-2-1,-1 0,0 1,1-1,1 2,0 1,1 2,2 2,1 0,0 0,2-2,-1 1,0 1,2 0,-2-2,-2 1,0-1,0 2,-2-1,1 2,-1 0,0 0,0 2,3 1,-1 0,2 1,0 1,2-1,1 0,1 1,-2 1,-1-1,1 1,1 0,-2 1,0-2,0 0,-1 0,-2 2,0-1,2 1,0 2,0 0,1 2,0-2,1 0,1 1,1 0,0 1,2 0,1 1,0 0,-1 0,0 0,1 0,1 0,1 0,0 0,1 0,0-2,0 0,0-1,-1 1,0 1,0 0,0-2,1 0,0 1,-1 0,2 0,1 2,-1-1,1 1,-2 0,1 0,1 0,0 1,-1-1,2 0,1 0,0 0,2 0,-1 0,1 0,0 0,1 0,-1 0,0 0,0 0,0 0,0 0,0 0,0 0</inkml:trace>
  <inkml:trace contextRef="#ctx0" brushRef="#br0" timeOffset="1">5608 7218,'0'0,"-3"0,-1 0,1 0,-1 0,2 0,1 0,0 0,1 0,-3 0,-1-3,0-4,2-1,-4-2,1 1,-2-2,-1 2,-1-1,-2 2,1-2,-2-1,2 0,0 0,1-1,-1-3,2 0,-1-2,1 3,1 3</inkml:trace>
  <inkml:trace contextRef="#ctx0" brushRef="#br0" timeOffset="2">5357 6419,'0'0,"0"0,0 0,0 0,0 0,0 0,0 0,0 0,0 0,0 0,0 0,0-3,0-1,0-3,0 0,0-2,0-2,0 0,0 0,0 1,0-1,-3 2,-1 0,0-3,-2-1,0-2,1 2,-2-1,0 0,2 3,2 2</inkml:trace>
  <inkml:trace contextRef="#ctx0" brushRef="#br0" timeOffset="3">5305 5881,'0'0,"0"0,0 0,0 0,2 0,2-2,1-3,2 0,-1-2,-1 1,1-1,-2-1,0-3,0-2,0-1,0 0,-2 1,-1 0,0 1,-1 0,0 0,0 0,0 0,0-2,0 0,-1 0,1 0,0-1,0 0,0 0,0 1,-2 1,0 0,-1 3,1 3</inkml:trace>
  <inkml:trace contextRef="#ctx0" brushRef="#br0" timeOffset="4">5291 5029,'0'0,"0"0,0 0,0 0,0 0,0 0,0 0,0 0,0 0,0 0,0-3,0-4,0-1,0-2,-3 1,-1-1,0 1,-2-1,0 1,-2-1,0 2,-1-4,0-1,3 3</inkml:trace>
  <inkml:trace contextRef="#ctx0" brushRef="#br0" timeOffset="5">5046 4752,'0'0,"0"0,0 0,0 0,0 0,0 0,0 0,0 0,0 0,0 0,0-3,0-4,0-1,0 1,0-1,0 1,0-2,0 1,0 1,0 3,0 1</inkml:trace>
  <inkml:trace contextRef="#ctx0" brushRef="#br0" timeOffset="6">5023 4491,'0'0,"0"0,0 0,0 0,0 0,0 0,0 0,0 0,0 0,0 0,0 0,0 0,0-3,0-1,0-3,0 0,0 1</inkml:trace>
  <inkml:trace contextRef="#ctx0" brushRef="#br0" timeOffset="7">4983 4256,'0'0,"0"0,0 0,0 0,0 0,0 0,0 0,0 0,0 0,0-3,-3-1,-1-3,-2-3,-4-3,-3 1,0 2,4 3</inkml:trace>
  <inkml:trace contextRef="#ctx0" brushRef="#br0" timeOffset="8">4774 4169,'0'0,"0"0,0 0,0 0,0 0,0 0,0 0,0 0,-3-3,-1-1,-3-6,0-4,-2-3,1-1,-2 2,-2 1,2 3,-2 0,3 0,-2-1,2-2,0-1,0-1,-3-1,0 1,-1-1,-1 0,-2 0,0-3,-7-4,0 3,5 4</inkml:trace>
  <inkml:trace contextRef="#ctx0" brushRef="#br0" timeOffset="9">4247 3611,'0'0,"0"0,0 0,-2 0,-1 0,-2 0,1 0,-2 0,0 0,-2 0,-3-2,0-1,-2-1,1-1,-1-1,1-1,0-1,0 1,0 0,0 0,0 1,2 0,1 0,0 0,-1 0,-2 0,-1-2,-1 0,-2-2,-2 1,0 0,-3 1,-1 1,2 1,5 2</inkml:trace>
  <inkml:trace contextRef="#ctx0" brushRef="#br0" timeOffset="10">4270 7356,'0'0,"0"0,0 0,0 0,0 0,0 0,0 0,0-3,0-1,0-3,0-3,0 0,0-1,0 1,0-1,0 2,0-1,0-1,0-3,0-1,0-1,0-1,0-1,0-3,0-1,0 0,0 2,0-1,0-1,0-3,0 2,0 6</inkml:trace>
  <inkml:trace contextRef="#ctx0" brushRef="#br0" timeOffset="11">4333 6563,'0'0,"0"0,0 0,0 0,0 0,0 0,0-3,0-1,0-2,0-2,-3-3,-1-5,0 2,1 2</inkml:trace>
  <inkml:trace contextRef="#ctx0" brushRef="#br0" timeOffset="12">4338 6088,'0'0,"0"0,0 0,0 0,0 0,0 0,0 0,0 0,0 0,0-3,-3-1,-1-3,-3-3,0-3,-2-3,1-3,-2-3,2 3,1 5</inkml:trace>
  <inkml:trace contextRef="#ctx0" brushRef="#br0" timeOffset="13">4070 5622,'0'0,"0"0,0 0,0 0,0 0,-2 0,0-2,-3-3,0 0,-1-2,-1-1,-2-2,-2-2,0-2,-1-1,-2 1,-1-1,3-1,0 1,4 1,-1 3,1 1,-1-2,-1 0,0 1,-2 1,1 0,-3 0,0 1,-1-2,3 0,1-1,-1 0,-1-3,0 0,2 3,3 2</inkml:trace>
  <inkml:trace contextRef="#ctx0" brushRef="#br0" timeOffset="14">3576 5097,'0'0,"0"0,0 0,0 0,0 0,0 0,0 0,0-3,0-1,0 0</inkml:trace>
  <inkml:trace contextRef="#ctx0" brushRef="#br0" timeOffset="15">3435 4870,'0'0,"0"0,0 0,0 0,0 0,0 0,0 0,0 0,0 0,0-2,0-1,0-1,-2-3,-1 0,1 0,0-2,0 0,1-4,1-1,0 0,0 0,0 0,0 1,0 1,0 0,0 0,0 0,0-1,0-4,0-4,0-2,0 0,0 0,0 0,0 0,0 2,0 5,0 4</inkml:trace>
  <inkml:trace contextRef="#ctx0" brushRef="#br0" timeOffset="16">3470 4176,'0'0,"0"0,0 0,0 0,0 0,0 0,0 0,0 0,0 0,0-2,0 0,0-3,0 0,0-1,0-1,0-2,0 0,0 1,0-1,2-3,1-2,1 1,1-1,-1 1,1 0,0-2,0 1,0-3,-1-1,-1-1,1 0,0-1,-2 0,0 1,0 2,-2 5</inkml:trace>
  <inkml:trace contextRef="#ctx0" brushRef="#br0" timeOffset="17">3506 3529,'0'0,"0"0,0 0,0 0,0 0,0-2,0-1,0-1,0-3,0 0,0 0,0-2,0-1,0 0,0-4,0 0,0 0,0 0,0-2,0 1,-2 0,0 1,-1 0,1 2,-1 0,-1 0,-1 0,-2-2,0 0,2-2,1 2,1 3</inkml:trace>
  <inkml:trace contextRef="#ctx0" brushRef="#br0" timeOffset="18">1130 6281,'0'0,"0"0,0 0,0 0,0 0,0 0,0 0,0 0,0 0,0 0,0 0,0-2,0-1,0-2,0 1,0-2,0-2,0-1,0-1,0-2,0-1,0-2,0 0,0 1,0 1,0 0,0-1,0-1,0 1,0-2,0-2,0 0,2 0,1-2,1 0,1 1,1-2,0 2,0-1,0 0,0 1,2-1,-1 2,1 0,0 0,1 2,0 0,-1 0,1 1,-1 1,0 3,-2 1,1 2,-1 1,0 0,0 0,0 0,-1 1,1 0,2 0,-2 0,2 0,-2 0,1-1,-1 0,0 0,0 0,-2 0,-1 2,1-2,-1 2,0-4,-1-1,1-1,0 1,0 0,-1 0,-1-2,0-1,-1 1,0 1,0 1,0-3,0-1,0 1,0-1,0 1,0 1,0 0,0 0,0 0,0 0,0-2,0 0,0 0,0 0,0-1,0-2,0-1,0 2,0-2,0 2,0-2,0 1,0-1,0 1,0 1,0-1,0-1,2 0,0 2,1-1,-1 0,-1 0,0 0,0-1,1-1,1 0,1 0,1-1,1 1,1-1,2 0,2 0,0 1,2-1,4-2,2 0,3 2,-2-1,1 2,1 0,0 1,-2 2,1 2,-1-1,0-1,-1 2,0 0,-3 4,-1 0,0 2,2 1,1 0,0 0,1 0,0 1,-1 0,-1 0,2 0,-1 0,1 0,1-1,-1-2,1-1,-2-1,-2-1,1 0,2 0,-2 0,2-2,1-2,-1-3,0 0,1-3,2-2,0-2,1-1,0 0,1 0,-3 2,0-2,0 0,-1 1,-2 0,-3 1,-1-1,1 0,-1 1,-2 3,-1-1,-1 3,0 0,1 0,0 1,0 0,0 1,3 0,1 0,-1 0,0 1,-1 1,0 2,-1-2,0-1,0 0,1 1,2-1,-1-2,0 1,-1 1,1 0,1 0,0 2,-1 1,-1-1,-1-1,0 2,-2 0,-1-1,-2 0,0 1,-1 0,0 1,1 0,0 1,0 0,-1 1,1-1,-1-2,0 0,0 0,-2-2,-1-2,-2 0,0 0,-1-2,0 0,0 3,0-1,-1 1,1 1,0 2,0 1,0 1,-2-2,-1-1,-1 1,-1 1,-1-2,1-2,-2-1,-1 2,1-1,0 0,0-1,0 1,1 2,0 0,0 2,0 0,-1-1,0 0,-1-1,2 2,-1 0,2-2,-2 1,0-1,0 3,1 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20:44:13.302"/>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963.0033"/>
      <inkml:brushProperty name="anchorY" value="788.49841"/>
      <inkml:brushProperty name="scaleFactor" value="0.5"/>
    </inkml:brush>
  </inkml:definitions>
  <inkml:trace contextRef="#ctx0" brushRef="#br0">3463 4986,'0'0,"0"0,0 0,0 0,0 0,0 0,0 0,0 0,0 0,0 0,0 0,0 0,0 0,0 0,0 0,0 0,0 0,0 0,0 0,0 0,0 0,0-3,0 3,3-3,-3 3,3-3,-3 3,3-3,-1 3,1-2,0-1,0 3,-1-3,4 3,-3-3,2 3,1-2,-3-1,2 3,1-3,-4 0,1 3,3-2,-4 2,4-3,-3 3,5-3,-2 3,2-3,-3 1,4 2,-4-3,4 3,-4-3,0 3,1-3,0 3,-1-3,-2 3,2-2,1-1,-1 0,4 0,-4 1,6-4,-5 3,2 1,0 2,-2-3,-1 0,4 3,-1-3,0 0,4 1,-7-1,6 0,-3-2,1 5,-4-3,1 0,-1 3,4-3,-7 1,4-1,-3 3,2-3,1 3,2-3,0 3,-2-3,-1 3,4-2,-7 2,4-3,-1 0,1 3,-3-3,2 3,-2-2,0 2,0 0,-1 0,4 0,-6 0,2 0,-2 0,3 0,-3 0,3 0,-3 0,6 0,-6 0,2 0,1 0,0 0,-3 0,3 0,-3 0,2 0,1 0,-3 0,3 0,-3 0,3 0,-3 0,3 0,-3 0,0 0,0 0,0 0,0 0,2-3,1 3,-3 0,0 0,3 0,-3 0,3 0,-3 0,0 0,2 0,-2 0,3 0,0 0,-3 0,0 0,0 0,0 0,3-3,-3 3,2 0,-2 0,3 0,-3 0,0 0,3-3,-3 1,3 2,-3 0,0-3,2 3,-2 0,3 0,-3-3,3 3,-3 0,3 0,-3-3,2 3,1 0,-3 0,0-2,0 2,3-3,-3 3,3 0,-3 0,3-3,-3 3,0 0,2 0,1 0,-3 0,3 0,-3-3,3 3,-3 0,2 0,-2 0,3 0,0 0,-3 0,3 0,-3-2,2 2,-2 0,3-3,-3 0,3 3,0 0,-3-3,3 3,-1-3,-2 3,3-2,0 2,-3 0,2-3,1 3,-3 0,3-3,-3 3,3 0,-3 0,3-3,-3 3,0 0,0 0,0-2,0 2,0-3,0 3,0-3,2 3,-2-3,3 1,-3 2,0-3,3 3,-3-3,0 0,0 3,3-3,-3-2,0 2,0 0,0 1,0-1,0-3,2 4,-2-1,0-3,0 1,0 2,0 0,0-2,3-1,-3 3,0-2,3-1,-3 1,0-1,0-2,0 0,0 2,0 1,0-1,0 0,-3-2,0 3,3-1,0 1,-2 2,2-5,0 2,-3 1,3-1,-3 0,3 1,-3-1,1 1,-1-1,3 1,-3-4,3 7,-3-4,3 3,-3-2,1-1,2 4,-3-4,3 1,-3 2,3-3,-2 3,2 1,-3-1,3 0,-3-2,3 2,0 0,0 0,0 1,-3-1,3 0,0 0,0 0,0 1,0 2,0-6,-3 3,3 3,-2-2,2-1,-3 0,3 0,-3 1,0 2,3-3,-2 0,2 0,-3 0,3 1,-3-1,3 3,0-3,-3 0,1 1,2-1,0 0,-3 0,3 3,0-2,0 2,0-3,-3 0,3 0,0 3,-3-2,3-1,0 0,-3 3,1-3,2 1,-3 2,3-3,-3 0,3 3,-3-3,3 0,-2 1,2-1,-3 0,0 0,0 1,3 2,-2-6,2 3,-3 1,-3-1,4 0,-1 0,0 0,0 1,1-1,-1 0,0-2,0 2,0 0,1 0,2 1,-3-1,3 0,-3 0,3 1,-3-1,3 0,-2 0,-1 0,0 3,0-2,3-1,-3 3,1-3,-1 0,0 1,1-1,-1 3,0-3,-3 3,4-3,-1 1,0-1,-2 0,2 0,0 0,0 1,1-1,-4 0,3 0,0 1,1-1,-1-3,0 4,0-1,1 0,-1 0,0 0,0 1,1-1,-1 0,0 3,0-5,1 2,-1 0,0 3,0-3,1 1,-4-1,3 0,0 0,1 3,-1-2,0-1,0-3,1 4,-1-1,-3 3,4-3,-1 0,0 0,0 1,0-1,1 0,-1 0,0 1,1-1,-4 0,3 3,0-3,1 1,-1 2,0-3,0 0,1 0,-1 0,-3 3,3-2,1 2,-1-3,-3 3,4-3,-1 0,0 3,0-2,3 2,-2-3,-1 3,0-3,0 3,1-3,2 1,-6 2,3-3,1 3,-1-3,0 3,0 0,0-3,1 3,-1-2,-3 2,1-3,2 0,0 3,-2-3,-1 3,3 0,-2 0,0 0,2 0,-3 0,3 0,-2 0,-1 0,4 0,-4 0,1 0,2 0,-3-3,-2 3,5 0,-2 0,-1 0,3 0,-2 0,-1 0,4 0,-4 0,0 0,4 0,-1 0,0 0,0 0,-2 0,2 0,-2 0,2 0,0 0,-3-2,4 2,-4 0,3 0,1-3,-1 0,0 3,0 0,1 0,-1 0,0 0,-2 0,5 0,-3 0,3 0,-3 0,3 0,-3 0,3 0,-2 0,-1 0,3 0,-3 0,3 0,-3 0,3 0,-3 0,3 0,-2 0,2 0,-3 0,0 0,0 0,1 0,-1 0,3 0,-3 0,0 0,1-3,2 3,-3 0,0 0,0 0,1 0,-1 0,3 0,-3 0,3 0,-3-2,1 2,-1 0,3 0,-3 0,3 0,-3 0,3 0,-3 0,3 0,-2 0,2 0,-3 0,0 0,3 0,-3 0,3 0,-2 0,2 0,-3 0,3 0,-3 0,0 0,3 0,-2 0,2 0,0 0,0 0,-3 0,3 0,0 0,0 0,0 0,0 0,0 0,0 0,0 0,-3 0,3 0,0 0,0 0,0 0,0 0,0 0,0 0,-3 0,3 0,0 0,0 0,-3 0,3 0,0 0,0 0,0 0,0 0,-2 0,2 0,0 0,0 0,0 0,-3 0,3 0,0 0,0 0,0 0,-3 0,3 0,-2 0,-1 0,3 0,0 0,-3 0,3 0,0 0,0 0,-3 0,3 0,0 0,-3 0,3 0,0 0,-2 0,2 0,-3 0,3 0,-3 0,3 0,-3 0,3 0,-2 0,2 0,0 0,-3 0,3 0,0 0,-3 0,0 0,3 0,-3 0,3 0,-2 0,2 0,-3 0,3 0,0 0,-3 0,0 0,3 0,0 0,0 0,-2 0,2 0,-3 0,3 0,-3 0,3 0,-3 0,1 0,2 0,-3 0,3 0,0 0,-3 0,3 0,-3 0,3 0,-2 0,2 0,-3 0,0 0,3 0,0 0,-3 0,3 0,-2 0,2 0,-3 0,3 0,-3 0,0 0,3 0,0 0,-3 0,3 0,-2 0,2 0,0 0,0 0,0 0,0 0,-3 0,3 0,-3 0,0 0,3 0,-2 0,2 0,0 0,-3 0,3 0,-3 0,3 0,-3 0,1 0,2 0,-3 0,3 0,-3 0,3 0,-3 0,3 0,-3 0,3 0,-2 0,-1 0,3 0,-3-3,3 3,-2 0,2 0,-3 0,3 0,-3 0,0 0,3 0,-3 0,3 0,-2 0,2 0,-3 0,3 0,-3 0,0-3,1 3,-1 0,0 0,3 0,-3 0,1 0,2 0,-3 0,0 0,0 0,0 0,1 0,-1-3,0 1,0 2,1 0,-4 0,3 0,3 0,-2 0,2 0,-3 0,3 0,-3 0,0 0,3 0,-2 0,2 0,-3 0,3 0,-3 0,3 0,-3 0,0 0,3 0,-2 0,2 0,-3 0,3 0,0 0,-3 0,3 0,0 0,0 0,-3 0,3 0,-2 0,-1 0,3 0,-3 0,3 0,-3-3,1 3,-1 0,0 0,3 0,-3 0,0-3,1 3,-1 0,0 0,0 0,1-3,-1 3,-3 0,4 0,-1 0,3 0,-3-3,-2 1,5 2,-3 0,3 0,-3 0,3 0,-3 0,1 0,-1 0,3 0,-3 0,3 0,-3 0,3 0,-3 0,3 0,-2 0,2 0,-3 0,0 0,3 0,-3 0,3-3,-2 3,2 0,-3 0,3 0,-3 0,0 0,3 0,-2 0,2 0,-3 0,3 0,-3 0,3 0,-3 0,1 0,2 0,-3 0,3 0,-3 0,3 0,-3 0,3 0,-2 0,2 0,-3 0,3 0,-3 0,3 0,-3 0,3 0,0 0,-3 0,3 0,0 0,-2 0,2 0,0 0,0 0,0 0,-3 0,0 0,3 0,0 0,-3 0,3 0,0 0,0 0,-2 0,2 0,0 0,0 0,-3 0,3 0,0 0,0 0,0 0,-3 0,0 0,3 0,0 0,0 0,0 0,0 0,-2 0,2 0,0 0,0 0,0 0,-3 0,3 0,0 0,-3 0,3 0,0 0,0 0,-3 0,3 0,0 0,-3 0,3 0,0 0,-2 0,2 0,0 0,0 0,-3 0,3 0,0 0,-3 0,3 0,0 0,-3 0,1 0,2 0,0 0,0 0,-3 0,3 0,0 0,0 0,0 0,0 0,0 0,0 0,-3 0,3 0,0 0,-3 0,3 0,0 0,0 0,-2 0,2 0,0 0,0 0,-3 0,0 0,3 0,0 0,0 0,-3 0,3 0,0 0,-2 0,2 0,0 0,0 0,-3 0,3 0,0 0,0 0,0 0,-3 0,0 0,3 0,0 0,0 0,-3 0,3 0,-2 0,2 0,-3 0,3 0,-3 0,3 0,0 0,-3 0,3 0,0 0,0 0,0 0,0 0,-2 0,2 0,0 0,-3 0,3 0,0 0,0 0,0 0,0 0,-3 0,3 0,0 0,0 0,-3 0,3 0,-2 0,2 0,0 0,0 0,0 0,0 0,-3 0,3 0,0 0,0 0,0 0,-3 0,3 0,0 0,0 0,-3 0,3 0,0 0,0 0,0 0,-2 0,2 0,-3 0,0 0,3 0,-3 0,3 0,-2 0,2 0,0 0,-3 0,3 0,0 0,0 0,0 0,0 0,-3 0,0 0,3 0,-3 0,3 0,-2 0,2 0,-3 0,3 0,-3 0,0 0,3 0,0 0,-2 0,2 0,0 0,-3 0,3 0,0 0,-3 0,3 0,0 0,-3 0,3 0,-2 0,2 0,0 0,0 0,0 0,0 0,-3 0,3 0,0 0,0 0,-3 0,3 0,-3 0,3 0,0 0,0 0,-3 0,3 0,0 0,0 0,-2 0,2 0,-3 0,3 0,0 0,0 0,-3 0,3 0,0 0,0 0,0 0,0 0,-3 0,3 0,0 0,-2 0,2 0,0 0,0 0,0 0,0 0,0 0,0 0,0 0,-3 0,3 0,0 0,0 0,-3 0,3 0,0 0,0 0,0 0,0 0,-3 0,3 0,0 0,0 0,0 0,0 0,0 0,0 0,0 0,-2 0,2 0,0 0,0 0,-3 0,3 0,0 0,-3 0,0 0,3 0,-2 0,2 0,0 0,0 0,0 0,0 0,0 0,-3 3,3-3,0 0,0 0,0 0,-3 0,3 0,0 0,0 0,-3 2,1-2,2 0,0 3,0-3,-3 0,3 0,-3 3,3-3,0 3,-3-3,3 0,0 0,-3 0,3 3,-2-3,2 0,-3 0,3 2,-3-2,3 3,0-3,-3 3,3-3,-2 0,2 0,0 3,0-3,0 0,-3 2,0-2,3 3,-3-3,3 3,-2 0,2-3,-3 2,3-2,-6 3,4 0,-1 3,0-4,0 4,0-3,-2 2,2 1,0-4,1 1,-1 0,0 0,0-1,3 1,-2 0,-1 3,0-6,3 2,-3 1,3-3,-3 3,3-3,-2 3,2-1,-3-2,0 3,3 0,-3 0,3-3,-2 5,2-2,-3 0,3 0,-3-1,0 1,3 3,-2-4,2 4,-3-1,3-2,-3 3,3-1,-3 1,1-4,2 7,-3-4,3 1,-3-3,3 2,-3-2,3 2,-2 1,2-3,0 2,0-2,0 0,0 0,0-1,-3 4,3-3,0-1,0 1,0 0,0 3,0-4,0 1,0 0,0 2,0-2,0 0,0 2,-3 1,3-3,0-1,0 4,0-3,0 2,0-2,0 3,0-1,0 1,0-1,0 1,0 2,0-2,0-1,0 1,0-1,0 3,3-2,0-3,-3 5,2-2,-2-1,3 3,-3 1,3-4,-3 4,3-1,-3 0,2-2,1 2,-3 0,3 1,0-1,-3 0,2 0,4 4,-6-4,3 0,-1 0,1 1,3-1,-4-2,1 2,-3-3,3 1,3-1,-4 1,1-1,-3 1,3-3,-3 2,3 1,2-3,-2-1,0 1,-1 0,1 0,0-1,0 1,0 0,2 0,1 0,-4-1,4 1,-1 0,-2 2,3-5,-1 3,-2-3,3 3,-4 0,4-1,-3 1,2 0,1 0,-4 0,4-1,-1 1,-2 0,3 0,-1-1,-2 1,3 3,-1-6,1 2,-4 1,4-3,-1 3,-2 0,3-1,-1 1,1 0,-1 0,1 0,2 2,-2-2,-1-3,1 3,-1-1,4-2,-7 3,7 0,-7 0,4-3,-3 2,5 1,-5-3,5 3,-2 3,-1-4,1 1,-1 0,3 0,-2-1,0 1,-1 0,1 0,2-1,0 1,0 0,3 0,-2-1,-1 1,3 3,-3-4,1 1,-4 0,1 0,2 2,0-2,1 0,-1 0,0 2,1-2,-1 0,0-1,0 4,-2-3,2 0,-2-1,-1 1,1 0,2 0,0-1,1 1,-4 0,3 2,-2-5,0 3,-1 0,1 0,-4-3,4 3,-1-1,1 1,0 0,-4 0,4-1,-1 1,1 0,-3-3,2 3,1-3,-4 2,4-2,-1 3,-2 0,3-3,-3 3,-1-1,1-2,0 3,0-3,-1 3,1-3,0 3,0-3,2 3,-5-1,3-2,0 3,-1-3,4 3,-3-3,0 3,-1-3,1 2,0 1,0-3,2 3,-2-3,0 0,-1 0,1 0,0 0,0 0,2 0,-2 0,0 0,0 0,-1 0,1 0,0 0,0 0,-1-3,4 3,-3-3,2 1,1 2,-1-3,1 0,-1 3,1-3,-1 1,1-1,-3 0,2 3,1-3,-4 3,1-3,0 3,0-2,-1-1,1 3,0-3,0 3,2-3,1 3,-3-2,2 2,-2-3,2 3,1 0,0-3,-4 0,4 3,-1 0,-2-2,3 2,-4-3,1 3,0-3,0 3,-1-3,1 1,0 2,0 0,0 0,2-3,-2 3,0 0,2 0,1 0,-4 0,1 0,0 0,0 0,0 0,-1 0,1 0,0 0,-1 0,-2 0,3 0,-3 0,3 0,-3 0,0 0,0 0,0 0,0 0,0 0,0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3:16.97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13017 10502,'0'0,"0"0,0 0,0 0,0 0,0-2,0-1,0-2,0-1,0 0,0-3,2 1,4 0,1 0,2 0,-1 2,0-1,0 0,1-2,-2-2,2-2,0-3,3-3,1-2,1-3,3-2,2 0,0-3,-1-3,-4-3,0 0,-2-3,-1-1,-2-2,-1 1,1-1,-2-2,-2 0,-2-1,-1-3,-1-3,-1 2,0-1,0-1,0 2,-1 0,1-1,0-1,0-1,0-1,0 0,0 2,0 0,-3-2,0-1,-1-1,2 0,0 0,-2 1,0 0,-2 0,0 0,1-1,-1 0,0 2,-1 0,0 0,-1 1,1-1,-1-1,-4-1,0 1,-1-2,-1 0,0 3,-1 1,1 0,1 0,1 0,3-1,0-2,-2-1,3-1,-4 2,-2 2,-1 1,-1 1,0-1,-3 0,0 2,-2 0,-6 2,-3 2,-1 0,-2 1,1 1,0 1,4 2,0 0,1 0,1 1,1 0,-1 0,-1 2,-3 0,-5 1,-2 1,-1 3,-1 1,2 0,0 1,0 1,2 1,2 0,0 1,2 3,-2 1,-1 0,-1 1,-4 1,-2-2,0 2,3 2,1 2,1-1,0-1,2 0,1 1,-1-1,-3-2,-3 1,0 1,0 0,1 0,2 2,2 1,2 2,2 0,0 0,1 3,0 2,0-1,-2-1,-2 0,1 1,-3 0,1 2,-2 1,2 0,3 0,1 1,3-1,0 1,0-1,1-1,-2 1,-5-2,-5 2,-2 0,0 0,-1 0,2 1,3-1,2-2,1 2,3-1,0 1,1-1,-2 1,-4 0,-3 1,0-1,-2 1,-1-1,2 1,1-1,4 1,4-1,2 1,4-1,4 1,0-1,0 1,0-1,-2-2,0 2,-4-2,0 0,0-2,-1-2,0-3,1 0,0 1,0 0,2 1,3 0,-1 0,2 3,1 1,2 0,4-1,-1 0,-1-1,3-1,1 0,0 0,-3-2,-2-4,2 0,1-1,3 0,1-1,2 1,-1-1,3-1,-2 1,-1 0,-3-2,0 2,-2-1,2 0,-3 0,0 0,1 0,1 0,0 1,-2-2,0 2,1-1,0 0,2 0,1 1,-3-2,-1 2,1-1,1-1,2 2,1-1,2 2,0-1,1 2,-1-1,-2-2,-1 1,-1 0,0 1,1-1,1 2,-1-2,-3 0,-1 0,-1 2,0 2,1-1,-4-2,0 1,-2-1,0-2,-2 0,0 1,0-2,0 1,3 1,0-2,0 1,1 3,0-1,1 2,-1 1,0-1,-3 0,-2-1,-2 1,-2-2,-1-1,-1 0,-1 2,0 1,1 3,-1 0,0 1,3 1,1 0,0 3,2 0,3 0,-1-1,0 2,-3 0,-1-1,-2 0,0-2,-2 0,4-1,-1 3,1-1,2 3,-1 0,3 1,-1 0,-1 1,-1 2,-2-1,-4-2,-4 0,-3 2,-4 1,-1 2,-1 1,1 0,1 1,5 0,4 1,3-1,1 0,3 0,-1 1,-2-1,-2 0,-2 0,-3 0,-2 0,0 0,4 0,3 0,1 2,2 3,2 1,1 1,0 0,-1 1,-1-2,-1 2,-3-2,-4 2,-1 0,0 0,0 0,0-1,4 1,3-2,0 1,2-1,-1 1,0-1,-3 4,1-1,1 0,-2 0,-1-1,0 2,1-2,0 1,1-2,0 2,-2 3,1-1,2-1,-2-1,-3-1,-4 1,-3 2,-1-2,-2 0,2-2,0 1,3-1,2 0,4-1,1-2,2 2,0-2,-1 2,-4 0,0-2,-3-1,1-1,2-1,1-1,2 0,2 0,2 0,2 0,1-3,1-2,-2-1,-2-1,-4 0,-1-1,0 1,-3 0,4 0,-1 0,0-1,3-2,2 1,1 0,2-1,1 1,-1-2,2-2,-1 0,0-1,-5 0,1 1,0-1,2 0,-2-1,2-1,0-3,-1 1,2 1,3-2,1-1,0-1,2 3,2-2,1-1,2 1,-1 1,2 0,-1-2,0 1,-3-1,0-1,0 1,0 1,1 1,1-2,0 1,1-1,-1-1,-1 0,-2 1,1-2,0 2,-1 1,-1 0,1 0,1-1,1 1,-2 0,0 1,1 3,0 1,1-2,1 1,3 0,1 1,0-1,3-1,-1 0,-1 2,0 0,0-1,1 0,-2 0,0 2,-4 3,-2 2,-2 1,-1-1,0 1,-1 0,1 2,1-1,-1 0,0 0,2 1,3-1,3-1,0 0,0 0,2 1,1 0,2 0,-1 0,2 1,-1-1,1 1,-1-1,-1-2,0 0,-1-3,2 0,0-1,0 0,0 0,-2-3,1 0,0-3,-2 1,1-2,0-2,2 1,-1 2,2-1,-1-1,0 0,1 0,-3-1,1 1,0-1,1 0,-1 0,-1 0,-2 0,-1-2,2 2,-1-1,0 0,2 1,0 1,2 0,-1 1,-1 0,1 2,0 0,-2 0,-1-1,-4 0,1 2,0 1,3 1,1 1,0 0,-1-1,1-1,1 0,-2 1,0-2,1 0,1-1,-2-1,0-1,-2 1,0 1,0 2,-2-2,-1 1,-2 1,0 0,1 2,-1-2,-1-1,-2 1,-2 1,0-2,2 0,-1 1,2 1,1 0,1 1,0-2,-1 0,1 0,2-1,0-3,-2 0,-2 1,-1 0,-1-2,-3 1,-1-1,-2-2,0 2,-2-1,1 2,2-1,0 1,1 2,2 2,2-1,3 0,2-2,0-1,-1 0,1-1,-2-2,0 2,-2-1,-2-1,-2 1,-2 1,-2-2,0 1,2 1,1 0,-1 3,3 1,2 2,0 1,2-1,2-1,-2 0,1 1,1 1,-2-2,-1-1,-1 1,-1 1,-2 0,2 1,-2 1,0-1,1 3,3 1,-1 0,1 2,2-1,2 0,1 1,1 0,-1 1,-2-1,1 2,1-1,-3 1,1-1,0-1,-2 0,-2 2,0 0,2 0,1 2,-1 1,1 2,1-2,1 0,2 0,0 1,0 1,4 0,0 1,0-1,0 2,-1-1,2 0,0 0,2 0,0 0,1 0,0-2,1-1,-1 0,-1 1,0 0,0 1,0-2,1 0,0 0,0 1,1 1,1 0,0 0,1 1,-2 0,0 0,2 0,-1 1,1-1,0 0,2 0,2 0,0 0,0 0,1 0,1 0,-1 0,0 0,0 0,0 0,0 0,1 0,-1 0,0 0</inkml:trace>
  <inkml:trace contextRef="#ctx0" brushRef="#br0" timeOffset="1">7226 8056,'0'0,"-4"0,-1 0,0 0,1 0,1 0,1 0,1 0,1 0,-4 0,-1-3,1-5,0-1,-3-2,1 1,-4-1,1 0,-3 0,-3 2,2-2,-2-2,3 2,-2-2,3-1,-2-2,2-1,-1-2,2 4,2 3</inkml:trace>
  <inkml:trace contextRef="#ctx0" brushRef="#br0" timeOffset="2">6902 7165,'0'0,"0"0,0 0,0 0,0 0,0 0,0 0,0 0,0 0,0 0,0 0,0-3,0-2,0-2,0-1,0-2,0-3,0 1,0-1,0 2,0-1,-4 2,-1 0,0-3,-3-2,0-2,1 2,-1 1,-1-2,3 3,1 3</inkml:trace>
  <inkml:trace contextRef="#ctx0" brushRef="#br0" timeOffset="3">6835 6564,'0'0,"0"0,0 0,0 0,2 0,4-2,1-3,1-1,0-1,-2 0,1-1,0-1,-3-4,2-1,-1-1,0-1,-3 1,0 1,-1 0,-1 0,0 1,0 0,0 0,0-2,-1-1,1 0,0 0,0-1,0 0,0 1,0 0,-2 1,-2 1,1 3,0 3</inkml:trace>
  <inkml:trace contextRef="#ctx0" brushRef="#br0" timeOffset="4">6817 5613,'0'0,"0"0,0 0,0 0,0 0,0 0,0 0,0 0,0 0,0 0,0-3,0-5,0 0,0-3,-4 0,-1 0,0 1,-3-2,0 3,-2-2,0 2,-2-5,1 0,3 3</inkml:trace>
  <inkml:trace contextRef="#ctx0" brushRef="#br0" timeOffset="5">6501 5304,'0'0,"0"0,0 0,0 0,0 0,0 0,0 0,0 0,0 0,0 0,0-3,0-5,0-1,0 2,0-3,0 2,0-2,0 1,0 2,0 2,0 2</inkml:trace>
  <inkml:trace contextRef="#ctx0" brushRef="#br0" timeOffset="6">6471 5012,'0'0,"0"0,0 0,0 0,0 0,0 0,0 0,0 0,0 0,0 0,0 0,0 0,0-3,0-1,0-4,0 0,0 1</inkml:trace>
  <inkml:trace contextRef="#ctx0" brushRef="#br0" timeOffset="7">6421 4751,'0'0,"0"0,0 0,0 0,0 0,0 0,0 0,0 0,0 0,0-4,-4 0,-1-4,-4-3,-4-3,-4 0,1 3,4 3</inkml:trace>
  <inkml:trace contextRef="#ctx0" brushRef="#br0" timeOffset="8">6151 4653,'0'0,"0"0,0 0,0 0,0 0,0 0,0 0,0 0,-4-3,-1-1,-4-7,0-5,-2-3,0-1,-2 2,-2 1,1 4,0 0,1-1,0-1,1-2,0 0,1-2,-5-1,1 0,-2 1,-2-1,0 0,-3-4,-7-3,0 2,5 5</inkml:trace>
  <inkml:trace contextRef="#ctx0" brushRef="#br0" timeOffset="9">5471 4031,'0'0,"0"0,0 0,-2 0,-2 0,-1 0,-2 0,0 0,0 0,-4 0,-3-2,-1-1,-1-2,0-1,0 0,0-3,0 1,1-1,0 2,-1-1,1 1,3 0,0 1,0-1,0 1,-4-1,-2-1,1-2,-4-2,-2 2,0 0,-4 2,-2 0,3 1,7 2</inkml:trace>
  <inkml:trace contextRef="#ctx0" brushRef="#br0" timeOffset="10">5501 8211,'0'0,"0"0,0 0,0 0,0 0,0 0,0 0,0-3,0-2,0-3,0-3,0 0,0-1,0 0,0 1,0 0,0 0,0-1,0-3,0-2,0-1,0-2,0 1,0-5,0 0,0-1,0 2,0 1,0-3,0-3,0 2,0 7</inkml:trace>
  <inkml:trace contextRef="#ctx0" brushRef="#br0" timeOffset="11">5583 7326,'0'0,"0"0,0 0,0 0,0 0,0 0,0-3,0-2,0-2,0-1,-4-6,-1-3,0 1,1 3</inkml:trace>
  <inkml:trace contextRef="#ctx0" brushRef="#br0" timeOffset="12">5589 6795,'0'0,"0"0,0 0,0 0,0 0,0 0,0 0,0 0,0 0,0-3,-3-2,-3-2,-2-5,-1-2,-3-3,1-5,-1-2,0 2,4 6</inkml:trace>
  <inkml:trace contextRef="#ctx0" brushRef="#br0" timeOffset="13">5244 6275,'0'0,"0"0,0 0,0 0,0 0,-2 0,-2-2,-2-3,0-1,-2-2,-1-1,-3-1,-2-5,0 0,-1-1,-3 0,-1-1,3-1,1 2,3 0,2 3,-1 2,0-2,-2-1,-1 2,0 1,-1 0,-3-1,-1 2,1-1,2-2,3-1,-3 1,-1-3,0-1,3 3,4 3</inkml:trace>
  <inkml:trace contextRef="#ctx0" brushRef="#br0" timeOffset="14">4607 5689,'0'0,"0"0,0 0,0 0,0 0,0 0,0 0,0-3,0-2,0 1</inkml:trace>
  <inkml:trace contextRef="#ctx0" brushRef="#br0" timeOffset="15">4426 5436,'0'0,"0"0,0 0,0 0,0 0,0 0,0 0,0 0,0 0,0-2,0-1,0-2,-3-3,0 1,-1-2,2 0,0-2,1-3,0-2,1 0,0 1,0 0,0 0,0 1,0 1,0 0,0 0,0-3,0-2,0-5,0-4,0 2,0-1,0 1,0-1,0 3,0 4,0 6</inkml:trace>
  <inkml:trace contextRef="#ctx0" brushRef="#br0" timeOffset="16">4471 4662,'0'0,"0"0,0 0,0 0,0 0,0 0,0 0,0 0,0 0,0-3,0 0,0-2,0 0,0-2,0-1,0-2,0 0,0 1,0-1,3-4,0-1,3 0,0 0,-1 0,1 1,0-2,2-1,-2-1,0-3,-3 1,2-2,0 0,-2 0,0 0,-2 3,0 6</inkml:trace>
  <inkml:trace contextRef="#ctx0" brushRef="#br0" timeOffset="17">4518 3939,'0'0,"0"0,0 0,0 0,0 0,0-2,0-1,0-2,0-3,0 1,0-2,0 0,0-2,0-1,0-3,0-1,0 0,0 0,0-1,0 0,-3 0,0 1,-1 2,2-1,-3 2,0 0,-1 0,-3-3,0 1,2-4,2 3,2 4</inkml:trace>
  <inkml:trace contextRef="#ctx0" brushRef="#br0" timeOffset="18">1456 7010,'0'0,"0"0,0 0,0 0,0 0,0 0,0 0,0 0,0 0,0 0,0 0,0-2,0-1,0-2,0 0,0-2,0-1,0-2,0-2,0 0,0-4,0 0,0 0,0 0,0 1,0 0,0-1,0 0,0 0,0-1,0-3,0 0,3-1,0-1,3 0,0 0,2-1,-1 2,1-1,0-1,0 2,2-1,-1 2,1-1,0 2,3 1,-2-1,-1 1,2 1,-2 2,0 3,-2 1,1 2,-1 2,0-2,-1 2,0-1,0 1,1 0,2 1,-1-1,0 1,0-1,-1-1,0 0,0 0,-1 1,-1-1,-3 1,2 0,-1 1,0-3,-2-2,3-2,-1 2,-1 0,0 0,-1-3,-1-1,-1 2,0 1,0 0,0-2,0-1,0 0,-1 0,1 0,0 1,0 1,0-1,0 1,0 0,0-2,0-1,0 0,0 1,0-2,0-3,0 1,0 0,0 0,0 0,0 0,0 0,0-1,0 1,0 1,0-1,0-1,3 0,0 2,1-2,-2 2,0-1,-1 0,0-1,2-2,0 2,3-2,0 0,1 0,3 0,2 0,1 0,1 0,4 0,3-2,4 0,3 0,-2 1,1 2,1 0,0 1,-1 2,-1 2,1-1,-2 0,0 1,-1 1,-3 3,-2 1,1 3,2 0,0-1,1 2,2-1,0 1,-3 0,1 1,2-1,-2 1,1-1,2-1,-2-2,1-2,-1 0,-3-1,1 0,2 0,-2-1,2-1,2-4,-2-2,1 0,1-4,2-1,0-3,2-2,0 1,0 1,-2 0,-1-1,1 0,-3 1,-3 0,-2 1,-2-1,1 0,0 2,-4 1,-1 1,-1 3,1 0,-1-1,1 2,1 0,-1 1,4-1,1 2,-1-1,0 1,-1 1,-1 2,0-2,0-1,-1 0,2 1,2-1,-1-2,0 1,-1 1,2 0,0 0,-1 2,0 1,-1-1,-1 0,0 1,-3 1,-2-2,-2 0,0 1,-1 1,-1 0,3 1,-2 1,1-1,-1 1,1 0,-1-2,0-1,-1 0,-2-1,-1-3,-2 0,-1-1,-1-1,0 0,0 2,0 0,-1 2,1 0,0 2,0 2,0 0,-3-2,0 1,-3-1,0 1,-2-2,1-2,-1-1,-2 2,0-1,1 0,0 0,0 0,2 1,-2 2,2 1,-1 1,-1-2,0 0,-1 0,2 1,0 0,0-1,0 0,-2 0,1 3,2 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9:46:31.727"/>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963.0033"/>
      <inkml:brushProperty name="anchorY" value="788.49841"/>
      <inkml:brushProperty name="scaleFactor" value="0.5"/>
    </inkml:brush>
  </inkml:definitions>
  <inkml:trace contextRef="#ctx0" brushRef="#br0">9016 10704,'0'0,"0"0,0 0,0 0,0 0,0 0,0 0,0 0,0 0,0 0,0 0,0 0,0 0,0 0,0 0,0 0,0 0,0 0,0 0,0 0,0 0,0-20,0 20,19-19,-19 19,20-20,-20 20,19-19,0 19,1-19,-1-1,1 20,-1-19,20 19,-20-20,20 20,0-19,-20 0,20 19,0-20,-20 1,0 19,20-20,-19 20,18-19,-18 19,38-19,-19 19,19-20,-19 1,19 19,-19-19,19 19,-20-20,1 20,0-19,0 19,0-20,-20 20,20-19,0 0,-1-1,20 1,-19-1,39-18,-39 18,19 1,0 19,-19-20,-1 1,21 19,-1-19,0-1,20 1,-40 0,40-1,-20-19,0 39,-19-19,0 0,0 19,19-20,-39 1,20-1,-20 20,20-19,0 19,19-19,0 19,-19-20,0 20,19-19,-39 19,20-20,0 1,0 19,-20-19,20 19,-20-20,1 20,-1 0,0 0,20 0,-39 0,19 0,-19 0,20 0,-20 0,19 0,-19 0,39 0,-39 0,19 0,1 0,-1 0,-19 0,20 0,-20 0,19 0,0 0,-19 0,20 0,-20 0,19 0,-19 0,20 0,-20 0,0 0,0 0,0 0,0 0,19-19,0 19,-19 0,0 0,20 0,-20 0,19 0,-19 0,0 0,19 0,-19 0,20 0,-1 0,-19 0,0 0,0 0,0 0,20-19,-20 19,19 0,-19 0,19 0,-19 0,0 0,20-20,-20 1,19 19,-19 0,0-20,20 20,-20 0,19 0,-19-19,19 19,-19 0,20 0,-20-19,19 19,1 0,-20 0,0-20,0 20,19-19,-19 19,19 0,-19 0,20-20,-20 20,0 0,19 0,0 0,-19 0,20 0,-20-19,19 19,-19 0,20 0,-20 0,19 0,0 0,-19 0,20 0,-20-19,19 19,-19 0,20-20,-20 1,19 19,0 0,-19-20,20 20,-1-19,-19 19,20-19,-1 19,-19 0,19-20,1 20,-20 0,19-19,-19 19,19 0,-19 0,20-19,-20 19,0 0,0 0,0-20,0 20,0-19,0 19,0-20,19 20,-19-19,20 0,-20 19,0-20,19 20,-19-19,0-1,0 20,19-19,-19-20,0 20,0-1,0 1,0 0,0-20,20 20,-20-1,0-19,0 1,0 18,0 1,0-20,19 0,-19 20,0-20,20 0,-20 0,0 1,0-20,0-1,0 21,0-1,0 0,0 0,-20-19,1 19,19 1,0-1,-20 19,20-38,0 19,-19 1,19-1,-19 0,19 0,-20 1,1-1,-1 0,20 0,-19-19,19 39,-19-20,19 19,-20-18,1-1,19 20,-19-20,19 0,-20 20,20-20,-19 19,19 1,-20 0,20-1,-19-19,19 20,0 0,0-1,0 1,-19 0,19-1,0 1,0-1,0 1,0 19,0-39,-20 20,20 19,-19-20,19 1,-20 0,20-1,-19 1,0 19,19-20,-20 1,20 0,-19-1,19 1,-20 0,20 19,0-20,-19 1,0-1,19 1,0 0,-20-1,20 20,0-19,0 19,0-20,-19 1,19 0,0 19,-19-20,19 1,0-1,-20 20,1-19,19 0,-20 19,20-20,-19 1,19 19,-19-19,19-1,-20 1,20-1,-19 1,-1 0,1-1,19 20,-19-39,19 20,-20 0,-19-1,20 1,0-1,-1 1,1 0,0-1,-1 1,1-20,-1 20,1-1,0 1,19 0,-20-1,20 1,-19-1,19 1,-20 0,20-1,-19 1,0-1,-1 20,1-19,19 0,-20 19,1-20,0 1,-1-1,1 1,0 19,-1-19,-19 19,20-20,0 1,-1 0,-19-1,20 1,0-1,-1 1,1 0,-20-1,20 1,-1-1,1 1,0-20,-1 20,1-1,-1 1,1 0,0-1,-1 1,1 0,-1-1,1 20,0-39,-1 20,1 0,-1 19,1-20,0 1,-20-1,20 1,-1 0,1 19,-1-20,1 1,0-20,-1 20,1-1,-20 20,20-19,-1 0,1-1,-1 1,1-1,0 1,-1 0,1-1,0 1,-20-1,19 20,1-19,0 0,-1 19,1-20,-1 1,1-1,0 1,-20 19,19-19,1 19,0-20,-20 20,20-19,-1 0,1 19,-1-20,20 20,-19-19,0 19,-1-20,1 20,-1-19,20 0,-38 19,18-20,1 20,-1-19,1 19,0 0,-1-20,1 20,0-19,-20 19,0-19,20-1,-1 20,-19-19,1 19,18 0,-19 0,1 0,18 0,-18 0,18 0,-19 0,1 0,18 0,-19 0,1 0,18 0,-19-20,-19 20,39 0,-20 0,0 0,20 0,-20 0,0 0,20 0,-20 0,0 0,20 0,0 0,-1 0,1 0,-20 0,20 0,-20 0,20 0,-1 0,-19-19,20 19,-20 0,20 0,-1-19,1-1,0 20,-1 0,1 0,0 0,-1 0,-19 0,39 0,-19 0,19 0,-19 0,19 0,-20 0,20 0,-19 0,-1 0,20 0,-19 0,19 0,-19 0,19 0,-20 0,20 0,-19 0,19 0,-20 0,1 0,0 0,-1 0,1 0,19 0,-19 0,-1 0,1-19,19 19,-20 0,1 0,0 0,-1 0,1 0,19 0,-20 0,20 0,-19-19,0 19,-1 0,20 0,-19 0,19 0,-19 0,19 0,-20 0,20 0,-19 0,19 0,-20 0,1 0,19 0,-19 0,19 0,-20 0,20 0,-19 0,19 0,-20 0,1 0,19 0,-19 0,19 0,0 0,0 0,-20 0,20 0,0 0,0 0,0 0,0 0,0 0,0 0,0 0,-19 0,19 0,0 0,0 0,0 0,0 0,0 0,0 0,-20 0,20 0,0 0,0 0,-19 0,19 0,0 0,0 0,0 0,0 0,-19 0,19 0,0 0,0 0,0 0,-20 0,20 0,0 0,0 0,0 0,-19 0,19 0,-19 0,-1 0,20 0,0 0,-19 0,19 0,0 0,0 0,-20 0,20 0,0 0,-19 0,19 0,0 0,-19 0,19 0,-20 0,20 0,-19 0,19 0,-20 0,20 0,-19 0,19 0,0 0,-19 0,19 0,0 0,-20 0,1 0,19 0,-20 0,20 0,-19 0,19 0,-19 0,19 0,0 0,-20 0,1 0,19 0,0 0,0 0,-19 0,19 0,-20 0,20 0,-19 0,19 0,-20 0,1 0,19 0,-19 0,19 0,0 0,-20 0,20 0,-19 0,19 0,-20 0,20 0,-19 0,0 0,19 0,0 0,-20 0,20 0,-19 0,19 0,-20 0,20 0,-19 0,0 0,19 0,0 0,-20 0,20 0,-19 0,19 0,0 0,0 0,0 0,0 0,-19 0,19 0,-20 0,1 0,19 0,-20 0,20 0,0 0,-19 0,19 0,-19 0,19 0,-20 0,1 0,19 0,-20 0,20 0,-19 0,19 0,-19 0,19 0,-20 0,20 0,-19 0,-1 0,20 0,-19-20,19 20,-19 0,19 0,-20 0,20 0,-19 0,0 0,19 0,-20 0,20 0,-19 0,19 0,-20 0,20 0,-19 0,0-19,-1 19,1 0,-1 0,20 0,-19 0,0 0,19 0,-20 0,1 0,-1 0,1 0,0 0,-1-20,1 1,0 19,-1 0,-19 0,20 0,19 0,-19 0,19 0,-20 0,20 0,-19 0,-1 0,20 0,-19 0,19 0,-19 0,19 0,-20 0,20 0,-19 0,-1 0,20 0,-19 0,19 0,-19 0,19 0,0 0,-20 0,20 0,0 0,0 0,-19 0,19 0,-19 0,-1 0,20 0,-19 0,19 0,-20-19,1 19,0 0,-1 0,20 0,-19 0,-1-20,1 20,0 0,-1 0,1 0,-1-19,1 19,-20 0,20 0,0 0,19 0,-20-20,-19 1,39 19,-19 0,19 0,-19 0,19 0,-20 0,1 0,-1 0,20 0,-19 0,19 0,-19 0,19 0,-20 0,20 0,-19 0,19 0,-20 0,1 0,19 0,-19 0,19-19,-20 19,20 0,-19 0,19 0,-19 0,-1 0,20 0,-19 0,19 0,-20 0,20 0,-19 0,19 0,-19 0,-1 0,20 0,-19 0,19 0,-20 0,20 0,-19 0,19 0,-19 0,19 0,-20 0,20 0,-19 0,19 0,-20 0,20 0,0 0,-19 0,19 0,0 0,-19 0,19 0,0 0,0 0,0 0,-20 0,1 0,19 0,0 0,-19 0,19 0,0 0,0 0,-20 0,20 0,0 0,0 0,-19 0,19 0,0 0,0 0,0 0,-20 0,1 0,19 0,0 0,0 0,0 0,0 0,-19 0,19 0,0 0,0 0,0 0,-20 0,20 0,0 0,-19 0,19 0,0 0,0 0,-20 0,20 0,0 0,-19 0,19 0,0 0,-19 0,19 0,0 0,0 0,-20 0,20 0,0 0,-19 0,19 0,0 0,-20 0,1 0,19 0,0 0,0 0,-19 0,19 0,0 0,0 0,0 0,0 0,0 0,0 0,-20 0,20 0,0 0,-19 0,19 0,0 0,0 0,-19 0,19 0,0 0,0 0,-20 0,1 0,19 0,0 0,0 0,-20 0,20 0,0 0,-19 0,19 0,0 0,0 0,-19 0,19 0,0 0,0 0,0 0,-20 0,1 0,19 0,0 0,0 0,-20 0,20 0,-19 0,19 0,-19 0,19 0,-20 0,20 0,0 0,-19 0,19 0,0 0,0 0,0 0,0 0,-20 0,20 0,0 0,-19 0,19 0,0 0,0 0,0 0,0 0,-19 0,19 0,0 0,0 0,-20 0,20 0,-19 0,19 0,0 0,0 0,0 0,0 0,-19 0,19 0,0 0,0 0,0 0,-20 0,20 0,0 0,0 0,-19 0,19 0,0 0,0 0,0 0,-20 0,20 0,-19 0,0 0,19 0,-20 0,20 0,-19 0,19 0,0 0,-20 0,20 0,0 0,0 0,0 0,0 0,-19 0,0 0,19 0,-20 0,20 0,-19 0,19 0,-20 0,20 0,-19 0,0 0,19 0,0 0,-20 0,20 0,0 0,-19 0,19 0,0 0,-19 0,19 0,0 0,-20 0,20 0,-19 0,19 0,0 0,0 0,0 0,0 0,-20 0,20 0,0 0,0 0,-19 0,19 0,-19 0,19 0,0 0,0 0,-20 0,20 0,0 0,0 0,-19 0,19 0,-20 0,20 0,0 0,0 0,-19 0,19 0,0 0,0 0,0 0,0 0,-19 0,19 0,0 0,-20 0,20 0,0 0,0 0,0 0,0 0,0 0,0 0,0 0,-19 0,19 0,0 0,0 0,-20 0,20 0,0 0,0 0,0 0,0 0,-19 0,19 0,0 0,0 0,0 0,0 0,0 0,0 0,0 0,-19 0,19 0,0 0,0 0,-20 0,20 0,0 0,-19 0,0 0,19 0,-20 0,20 0,0 0,0 0,0 0,0 0,0 0,-19 19,19-19,0 0,0 0,0 0,-20 0,20 0,0 0,0 0,-19 19,0-19,19 0,0 20,0-20,-20 0,20 0,-19 19,19-19,0 20,-20-20,20 0,0 0,-19 0,19 19,-19-19,19 0,-20 0,20 19,-19-19,19 20,0-20,-20 19,20-19,-19 0,19 0,0 20,0-20,0 0,-19 19,-1-19,20 19,-19-19,19 20,-19-1,19-19,-20 19,20-19,-39 20,20-1,0 20,-1-20,1 20,-1-19,-18 18,18 1,1-19,-1-1,1 0,0 1,-1-1,20 0,-19 1,0 19,-1-39,20 19,-19 0,19-19,-20 20,20-20,-19 19,19 1,-19-20,-1 19,20 0,-19 1,19-20,-20 39,20-20,-19 0,19 1,-19-1,-1 0,20 20,-19-19,19 18,-20 1,20-19,-19 18,19 1,-19 0,-1-20,20 39,-19-19,19 0,-19-20,19 20,-20-19,20 18,-19 1,19-19,0 18,0-18,0-1,0 0,0 1,-20 19,20-20,0 0,0 1,0-1,0 20,0-20,0 1,0-1,0 20,0-20,0 1,0 18,-19 1,19-19,0-1,0 20,0-20,0 20,0-20,0 20,0 0,0 0,0 0,0-1,0 20,0-19,0 0,0 0,0 0,0 19,19-19,1-20,-20 39,19-19,-19 0,20 19,-20 0,19-19,-19 19,19 0,-19 0,20-19,-1 19,-19 0,19 1,1-1,-20 0,19 0,20 20,-39-20,19 0,1 0,-1 0,20 0,-20-19,1 19,-20-19,19 0,20 0,-20-1,1 1,-20 0,19-20,-19 20,19 0,20-20,-19 1,-1-1,0 1,1-1,-1 0,1 1,-1-1,20 0,0 1,-20-1,20 1,-1-1,-18 20,19-39,-1 19,-18-19,19 20,-20-1,20 0,-20 1,20-1,0 1,-20-1,20 0,0 1,-20-1,20 1,0-1,-20 0,20 20,0-39,-1 19,-18 1,18-20,1 19,-19 1,18-1,1 0,0 1,0-1,0 1,19 18,-20-18,1-20,0 19,0 1,19-20,-39 19,40 0,-40 1,20-20,-20 19,39 0,-38-19,38 20,-19 19,-1-20,1 0,0 1,19-1,-19 1,0-1,-1 0,1 1,19-1,1 1,-1-1,19 0,-19 1,1-1,18 20,-19-20,0 1,-19-1,0 0,19 20,0-19,1-1,-1 0,0 20,0-19,0-1,0 0,1 20,-21-20,20 1,-19-1,0 1,0-1,19 0,0 1,0-1,-19 1,19 18,-19-38,0 20,0-1,-1 1,-18-20,19 19,-1 0,1 1,0-1,-20 0,20 1,0-1,0 1,-20-20,20 19,0-19,-20 19,20-19,-1 20,-18-1,19-19,-20 20,0-1,1-19,-1 19,1-19,-1 20,0-20,1 19,-1-19,20 20,-39-1,19-19,1 19,-1-19,20 20,-20-20,1 19,-1-19,0 19,1 1,-1-20,20 19,-20-19,1 0,-1 0,1 0,-1 0,0 0,20 0,-20 0,1 0,-1 0,1 0,-1 0,0 0,1 0,-1-19,20 19,-20-20,20 1,0 19,0-19,-1-1,1 20,0-19,0 0,0-1,-20 1,20 19,-1-20,-18 20,-1-19,1 19,-1-19,0-1,1 20,-1-19,1 19,18-20,1 20,-19-19,18 19,-18-19,18 19,1 0,0-20,-20 1,20 19,0 0,-20-20,20 20,-19-19,-1 19,0-19,1 19,-1-20,0 1,1 19,-1 0,1 0,18-19,-18 19,-1 0,20 0,0 0,-20 0,1 0,-1 0,0 0,1 0,-1 0,0 0,1 0,-1 0,-19 0,20 0,-20 0,19 0,-19 0,0 0,0 0,0 0,0 0,0 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pPr/>
              <a:t>4/3/2018</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pPr/>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1</a:t>
            </a:fld>
            <a:endParaRPr lang="en-US"/>
          </a:p>
        </p:txBody>
      </p:sp>
    </p:spTree>
    <p:extLst>
      <p:ext uri="{BB962C8B-B14F-4D97-AF65-F5344CB8AC3E}">
        <p14:creationId xmlns:p14="http://schemas.microsoft.com/office/powerpoint/2010/main" val="2386042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12</a:t>
            </a:fld>
            <a:endParaRPr lang="en-US"/>
          </a:p>
        </p:txBody>
      </p:sp>
    </p:spTree>
    <p:extLst>
      <p:ext uri="{BB962C8B-B14F-4D97-AF65-F5344CB8AC3E}">
        <p14:creationId xmlns:p14="http://schemas.microsoft.com/office/powerpoint/2010/main" val="1855649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13</a:t>
            </a:fld>
            <a:endParaRPr lang="en-US" dirty="0"/>
          </a:p>
        </p:txBody>
      </p:sp>
    </p:spTree>
    <p:extLst>
      <p:ext uri="{BB962C8B-B14F-4D97-AF65-F5344CB8AC3E}">
        <p14:creationId xmlns:p14="http://schemas.microsoft.com/office/powerpoint/2010/main" val="2731145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20</a:t>
            </a:fld>
            <a:endParaRPr lang="en-US"/>
          </a:p>
        </p:txBody>
      </p:sp>
    </p:spTree>
    <p:extLst>
      <p:ext uri="{BB962C8B-B14F-4D97-AF65-F5344CB8AC3E}">
        <p14:creationId xmlns:p14="http://schemas.microsoft.com/office/powerpoint/2010/main" val="2990637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21</a:t>
            </a:fld>
            <a:endParaRPr lang="en-US"/>
          </a:p>
        </p:txBody>
      </p:sp>
    </p:spTree>
    <p:extLst>
      <p:ext uri="{BB962C8B-B14F-4D97-AF65-F5344CB8AC3E}">
        <p14:creationId xmlns:p14="http://schemas.microsoft.com/office/powerpoint/2010/main" val="1084982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DEP gathers samples for Class I and III FIB assessments, source specific waste indicator samples are also being gathered in 2017 and 2018.</a:t>
            </a:r>
          </a:p>
          <a:p>
            <a:r>
              <a:rPr lang="en-US" dirty="0"/>
              <a:t>Moving forward, source specific indicators will be used as needed for determination of whether there are anthropogenic contributions to impaired waters.  </a:t>
            </a:r>
          </a:p>
          <a:p>
            <a:r>
              <a:rPr lang="en-US" dirty="0"/>
              <a:t>BMAP waters are a among the DEP’s priority for identifying sources. DEP cannot create all of the source ID data so we will be looking for ways to collaborate on future monitoring of source </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22</a:t>
            </a:fld>
            <a:endParaRPr lang="en-US"/>
          </a:p>
        </p:txBody>
      </p:sp>
    </p:spTree>
    <p:extLst>
      <p:ext uri="{BB962C8B-B14F-4D97-AF65-F5344CB8AC3E}">
        <p14:creationId xmlns:p14="http://schemas.microsoft.com/office/powerpoint/2010/main" val="71171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23</a:t>
            </a:fld>
            <a:endParaRPr lang="en-US"/>
          </a:p>
        </p:txBody>
      </p:sp>
    </p:spTree>
    <p:extLst>
      <p:ext uri="{BB962C8B-B14F-4D97-AF65-F5344CB8AC3E}">
        <p14:creationId xmlns:p14="http://schemas.microsoft.com/office/powerpoint/2010/main" val="1234490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24</a:t>
            </a:fld>
            <a:endParaRPr lang="en-US"/>
          </a:p>
        </p:txBody>
      </p:sp>
    </p:spTree>
    <p:extLst>
      <p:ext uri="{BB962C8B-B14F-4D97-AF65-F5344CB8AC3E}">
        <p14:creationId xmlns:p14="http://schemas.microsoft.com/office/powerpoint/2010/main" val="3293360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26</a:t>
            </a:fld>
            <a:endParaRPr lang="en-US"/>
          </a:p>
        </p:txBody>
      </p:sp>
    </p:spTree>
    <p:extLst>
      <p:ext uri="{BB962C8B-B14F-4D97-AF65-F5344CB8AC3E}">
        <p14:creationId xmlns:p14="http://schemas.microsoft.com/office/powerpoint/2010/main" val="42380626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27</a:t>
            </a:fld>
            <a:endParaRPr lang="en-US"/>
          </a:p>
        </p:txBody>
      </p:sp>
    </p:spTree>
    <p:extLst>
      <p:ext uri="{BB962C8B-B14F-4D97-AF65-F5344CB8AC3E}">
        <p14:creationId xmlns:p14="http://schemas.microsoft.com/office/powerpoint/2010/main" val="3189365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BMAP meeting calendar with upcoming meeting information and agenda</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28</a:t>
            </a:fld>
            <a:endParaRPr lang="en-US"/>
          </a:p>
        </p:txBody>
      </p:sp>
    </p:spTree>
    <p:extLst>
      <p:ext uri="{BB962C8B-B14F-4D97-AF65-F5344CB8AC3E}">
        <p14:creationId xmlns:p14="http://schemas.microsoft.com/office/powerpoint/2010/main" val="3014098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Nash 2011</a:t>
            </a:r>
          </a:p>
          <a:p>
            <a:r>
              <a:rPr lang="en-US" dirty="0"/>
              <a:t>Top photo </a:t>
            </a:r>
            <a:r>
              <a:rPr lang="en-US" b="1" dirty="0"/>
              <a:t>Braden Above</a:t>
            </a:r>
            <a:r>
              <a:rPr lang="en-US" b="1" baseline="0" dirty="0"/>
              <a:t> Ward at Lake Wood Ranch Blvd. </a:t>
            </a:r>
          </a:p>
          <a:p>
            <a:r>
              <a:rPr lang="en-US" b="1" baseline="0" dirty="0"/>
              <a:t>Bottom photo </a:t>
            </a:r>
            <a:r>
              <a:rPr lang="en-US" b="1" dirty="0"/>
              <a:t>Braden Above</a:t>
            </a:r>
            <a:r>
              <a:rPr lang="en-US" b="1" baseline="0" dirty="0"/>
              <a:t> Ward at Lake Wood Ranch Blvd. </a:t>
            </a:r>
          </a:p>
          <a:p>
            <a:r>
              <a:rPr lang="en-US" dirty="0"/>
              <a:t>ARV,</a:t>
            </a:r>
            <a:r>
              <a:rPr lang="en-US" baseline="0" dirty="0"/>
              <a:t> no dripping noticed. Strong smell. </a:t>
            </a:r>
            <a:endParaRPr lang="en-US" dirty="0"/>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2</a:t>
            </a:fld>
            <a:endParaRPr lang="en-US"/>
          </a:p>
        </p:txBody>
      </p:sp>
    </p:spTree>
    <p:extLst>
      <p:ext uri="{BB962C8B-B14F-4D97-AF65-F5344CB8AC3E}">
        <p14:creationId xmlns:p14="http://schemas.microsoft.com/office/powerpoint/2010/main" val="21162948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29</a:t>
            </a:fld>
            <a:endParaRPr lang="en-US"/>
          </a:p>
        </p:txBody>
      </p:sp>
    </p:spTree>
    <p:extLst>
      <p:ext uri="{BB962C8B-B14F-4D97-AF65-F5344CB8AC3E}">
        <p14:creationId xmlns:p14="http://schemas.microsoft.com/office/powerpoint/2010/main" val="2233981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30</a:t>
            </a:fld>
            <a:endParaRPr lang="en-US"/>
          </a:p>
        </p:txBody>
      </p:sp>
    </p:spTree>
    <p:extLst>
      <p:ext uri="{BB962C8B-B14F-4D97-AF65-F5344CB8AC3E}">
        <p14:creationId xmlns:p14="http://schemas.microsoft.com/office/powerpoint/2010/main" val="38687135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31</a:t>
            </a:fld>
            <a:endParaRPr lang="en-US"/>
          </a:p>
        </p:txBody>
      </p:sp>
    </p:spTree>
    <p:extLst>
      <p:ext uri="{BB962C8B-B14F-4D97-AF65-F5344CB8AC3E}">
        <p14:creationId xmlns:p14="http://schemas.microsoft.com/office/powerpoint/2010/main" val="14958496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33</a:t>
            </a:fld>
            <a:endParaRPr lang="en-US" dirty="0"/>
          </a:p>
        </p:txBody>
      </p:sp>
    </p:spTree>
    <p:extLst>
      <p:ext uri="{BB962C8B-B14F-4D97-AF65-F5344CB8AC3E}">
        <p14:creationId xmlns:p14="http://schemas.microsoft.com/office/powerpoint/2010/main" val="3311751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Stakeholders will be able to highlight significant accomplishments and report on restoration projects and management strategies. Water quality information may also be available for discussion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DEP will request similar BMAP project information from stakeholders and coordinating agencies, but the project collection will occur at the beginning of the calendar year instead of in conjunction with the annual meetings. The new statewide report will replace individual BMAP-by-BMAP annual progress reports.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Reporting Period</a:t>
            </a:r>
            <a:r>
              <a:rPr lang="en-US" sz="1200" b="0" i="0" u="none" strike="noStrike" kern="1200" baseline="0" dirty="0">
                <a:solidFill>
                  <a:schemeClr val="tx1"/>
                </a:solidFill>
                <a:latin typeface="+mn-lt"/>
                <a:ea typeface="+mn-ea"/>
                <a:cs typeface="+mn-cs"/>
              </a:rPr>
              <a:t>—The reporting periods for BMAP projects will be synced across the state. The project information collected by DEP in the beginning of the calendar year will represent implementation status as of the end of the previous calendar year (i.e., a snapshot of project status as of the prior December 31).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New Content</a:t>
            </a:r>
            <a:r>
              <a:rPr lang="en-US" sz="1200" b="0" i="0" u="none" strike="noStrike" kern="1200" baseline="0" dirty="0">
                <a:solidFill>
                  <a:schemeClr val="tx1"/>
                </a:solidFill>
                <a:latin typeface="+mn-lt"/>
                <a:ea typeface="+mn-ea"/>
                <a:cs typeface="+mn-cs"/>
              </a:rPr>
              <a:t>—The statewide annual report will feature project details such as planning-level estimates of cost, schedule, financial assistance needed, and pollutant reduction to be achieved.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34</a:t>
            </a:fld>
            <a:endParaRPr lang="en-US"/>
          </a:p>
        </p:txBody>
      </p:sp>
    </p:spTree>
    <p:extLst>
      <p:ext uri="{BB962C8B-B14F-4D97-AF65-F5344CB8AC3E}">
        <p14:creationId xmlns:p14="http://schemas.microsoft.com/office/powerpoint/2010/main" val="17345856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a:t>
            </a:r>
            <a:r>
              <a:rPr lang="en-US" b="1" dirty="0"/>
              <a:t>Braden</a:t>
            </a:r>
            <a:r>
              <a:rPr lang="en-US" b="1" baseline="0" dirty="0"/>
              <a:t> Above Ward,  Nash 2011</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35</a:t>
            </a:fld>
            <a:endParaRPr lang="en-US"/>
          </a:p>
        </p:txBody>
      </p:sp>
    </p:spTree>
    <p:extLst>
      <p:ext uri="{BB962C8B-B14F-4D97-AF65-F5344CB8AC3E}">
        <p14:creationId xmlns:p14="http://schemas.microsoft.com/office/powerpoint/2010/main" val="15431371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a:t>
            </a:r>
            <a:r>
              <a:rPr lang="en-US" b="1" dirty="0"/>
              <a:t>Braden</a:t>
            </a:r>
            <a:r>
              <a:rPr lang="en-US" b="1" baseline="0" dirty="0"/>
              <a:t> Above Ward</a:t>
            </a:r>
            <a:endParaRPr lang="en-US" dirty="0"/>
          </a:p>
        </p:txBody>
      </p:sp>
      <p:sp>
        <p:nvSpPr>
          <p:cNvPr id="4" name="Slide Number Placeholder 3"/>
          <p:cNvSpPr>
            <a:spLocks noGrp="1"/>
          </p:cNvSpPr>
          <p:nvPr>
            <p:ph type="sldNum" sz="quarter" idx="10"/>
          </p:nvPr>
        </p:nvSpPr>
        <p:spPr/>
        <p:txBody>
          <a:bodyPr/>
          <a:lstStyle/>
          <a:p>
            <a:fld id="{1C9A8234-99AF-46F2-9B1B-332C267792F8}" type="slidenum">
              <a:rPr lang="en-US" smtClean="0"/>
              <a:pPr/>
              <a:t>37</a:t>
            </a:fld>
            <a:endParaRPr lang="en-US" dirty="0"/>
          </a:p>
        </p:txBody>
      </p:sp>
    </p:spTree>
    <p:extLst>
      <p:ext uri="{BB962C8B-B14F-4D97-AF65-F5344CB8AC3E}">
        <p14:creationId xmlns:p14="http://schemas.microsoft.com/office/powerpoint/2010/main" val="2050447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38</a:t>
            </a:fld>
            <a:endParaRPr lang="en-US"/>
          </a:p>
        </p:txBody>
      </p:sp>
    </p:spTree>
    <p:extLst>
      <p:ext uri="{BB962C8B-B14F-4D97-AF65-F5344CB8AC3E}">
        <p14:creationId xmlns:p14="http://schemas.microsoft.com/office/powerpoint/2010/main" val="28172385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40</a:t>
            </a:fld>
            <a:endParaRPr lang="en-US"/>
          </a:p>
        </p:txBody>
      </p:sp>
    </p:spTree>
    <p:extLst>
      <p:ext uri="{BB962C8B-B14F-4D97-AF65-F5344CB8AC3E}">
        <p14:creationId xmlns:p14="http://schemas.microsoft.com/office/powerpoint/2010/main" val="2406180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Bef>
                <a:spcPts val="0"/>
              </a:spcBef>
              <a:spcAft>
                <a:spcPts val="600"/>
              </a:spcAft>
            </a:pPr>
            <a:r>
              <a:rPr lang="en-US" sz="2000" dirty="0">
                <a:latin typeface="Arial" panose="020B0604020202020204" pitchFamily="34" charset="0"/>
                <a:cs typeface="Arial" panose="020B0604020202020204" pitchFamily="34" charset="0"/>
              </a:rPr>
              <a:t>Rattlesnake Slough - TN, BOD, and bacteria</a:t>
            </a:r>
          </a:p>
          <a:p>
            <a:pPr lvl="1">
              <a:spcBef>
                <a:spcPts val="0"/>
              </a:spcBef>
              <a:spcAft>
                <a:spcPts val="600"/>
              </a:spcAft>
            </a:pPr>
            <a:r>
              <a:rPr lang="en-US" sz="2000" dirty="0">
                <a:latin typeface="Arial" panose="020B0604020202020204" pitchFamily="34" charset="0"/>
                <a:cs typeface="Arial" panose="020B0604020202020204" pitchFamily="34" charset="0"/>
              </a:rPr>
              <a:t>Cedar Creek - bacteria</a:t>
            </a:r>
          </a:p>
          <a:p>
            <a:pPr lvl="1">
              <a:spcBef>
                <a:spcPts val="0"/>
              </a:spcBef>
              <a:spcAft>
                <a:spcPts val="600"/>
              </a:spcAft>
            </a:pPr>
            <a:r>
              <a:rPr lang="en-US" sz="2000" dirty="0">
                <a:latin typeface="Arial" panose="020B0604020202020204" pitchFamily="34" charset="0"/>
                <a:cs typeface="Arial" panose="020B0604020202020204" pitchFamily="34" charset="0"/>
              </a:rPr>
              <a:t>Nonsense Creek - TN, BOD, and bacteria</a:t>
            </a:r>
          </a:p>
          <a:p>
            <a:pPr lvl="1">
              <a:spcBef>
                <a:spcPts val="0"/>
              </a:spcBef>
              <a:spcAft>
                <a:spcPts val="600"/>
              </a:spcAft>
            </a:pPr>
            <a:r>
              <a:rPr lang="en-US" sz="2000" dirty="0">
                <a:latin typeface="Arial" panose="020B0604020202020204" pitchFamily="34" charset="0"/>
                <a:cs typeface="Arial" panose="020B0604020202020204" pitchFamily="34" charset="0"/>
              </a:rPr>
              <a:t>Braden River above Evers Reservoir - bacteria</a:t>
            </a:r>
          </a:p>
          <a:p>
            <a:endParaRPr lang="en-US" dirty="0"/>
          </a:p>
          <a:p>
            <a:r>
              <a:rPr lang="en-US" dirty="0"/>
              <a:t>(Image of Braden River Above Evers Reservoir Nash 2011)</a:t>
            </a:r>
          </a:p>
        </p:txBody>
      </p:sp>
      <p:sp>
        <p:nvSpPr>
          <p:cNvPr id="4" name="Slide Number Placeholder 3"/>
          <p:cNvSpPr>
            <a:spLocks noGrp="1"/>
          </p:cNvSpPr>
          <p:nvPr>
            <p:ph type="sldNum" sz="quarter" idx="10"/>
          </p:nvPr>
        </p:nvSpPr>
        <p:spPr/>
        <p:txBody>
          <a:bodyPr/>
          <a:lstStyle/>
          <a:p>
            <a:fld id="{E3ACF350-82AE-4204-B09B-A7DFAED0117F}" type="slidenum">
              <a:rPr lang="en-US" smtClean="0"/>
              <a:pPr/>
              <a:t>3</a:t>
            </a:fld>
            <a:endParaRPr lang="en-US"/>
          </a:p>
        </p:txBody>
      </p:sp>
    </p:spTree>
    <p:extLst>
      <p:ext uri="{BB962C8B-B14F-4D97-AF65-F5344CB8AC3E}">
        <p14:creationId xmlns:p14="http://schemas.microsoft.com/office/powerpoint/2010/main" val="1649267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(Photo Rattlesnake</a:t>
            </a:r>
            <a:r>
              <a:rPr lang="en-US" b="0" baseline="0" dirty="0"/>
              <a:t> Slough at Whitfield, near Lockwood intersection Nash 2011)</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4</a:t>
            </a:fld>
            <a:endParaRPr lang="en-US"/>
          </a:p>
        </p:txBody>
      </p:sp>
    </p:spTree>
    <p:extLst>
      <p:ext uri="{BB962C8B-B14F-4D97-AF65-F5344CB8AC3E}">
        <p14:creationId xmlns:p14="http://schemas.microsoft.com/office/powerpoint/2010/main" val="1191618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(Images: Top is Rattle Snake Slough, </a:t>
            </a:r>
          </a:p>
          <a:p>
            <a:r>
              <a:rPr lang="en-US" dirty="0"/>
              <a:t>bottom is Braden River above Evers Reservoir/ Ward Lake, Nash 2011)</a:t>
            </a:r>
          </a:p>
        </p:txBody>
      </p:sp>
      <p:sp>
        <p:nvSpPr>
          <p:cNvPr id="4" name="Slide Number Placeholder 3"/>
          <p:cNvSpPr>
            <a:spLocks noGrp="1"/>
          </p:cNvSpPr>
          <p:nvPr>
            <p:ph type="sldNum" sz="quarter" idx="10"/>
          </p:nvPr>
        </p:nvSpPr>
        <p:spPr/>
        <p:txBody>
          <a:bodyPr/>
          <a:lstStyle/>
          <a:p>
            <a:fld id="{E3ACF350-82AE-4204-B09B-A7DFAED0117F}" type="slidenum">
              <a:rPr lang="en-US" smtClean="0"/>
              <a:pPr/>
              <a:t>5</a:t>
            </a:fld>
            <a:endParaRPr lang="en-US"/>
          </a:p>
        </p:txBody>
      </p:sp>
    </p:spTree>
    <p:extLst>
      <p:ext uri="{BB962C8B-B14F-4D97-AF65-F5344CB8AC3E}">
        <p14:creationId xmlns:p14="http://schemas.microsoft.com/office/powerpoint/2010/main" val="2641924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CF350-82AE-4204-B09B-A7DFAED011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8466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(Photo Rattlesnake</a:t>
            </a:r>
            <a:r>
              <a:rPr lang="en-US" b="0" baseline="0" dirty="0"/>
              <a:t> Slough at Whitfield, near Lockwood intersection Nash 2011)</a:t>
            </a:r>
            <a:endParaRPr lang="en-US" b="0"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7</a:t>
            </a:fld>
            <a:endParaRPr lang="en-US"/>
          </a:p>
        </p:txBody>
      </p:sp>
    </p:spTree>
    <p:extLst>
      <p:ext uri="{BB962C8B-B14F-4D97-AF65-F5344CB8AC3E}">
        <p14:creationId xmlns:p14="http://schemas.microsoft.com/office/powerpoint/2010/main" val="1754933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8</a:t>
            </a:fld>
            <a:endParaRPr lang="en-US"/>
          </a:p>
        </p:txBody>
      </p:sp>
    </p:spTree>
    <p:extLst>
      <p:ext uri="{BB962C8B-B14F-4D97-AF65-F5344CB8AC3E}">
        <p14:creationId xmlns:p14="http://schemas.microsoft.com/office/powerpoint/2010/main" val="708260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pPr/>
              <a:t>10</a:t>
            </a:fld>
            <a:endParaRPr lang="en-US"/>
          </a:p>
        </p:txBody>
      </p:sp>
    </p:spTree>
    <p:extLst>
      <p:ext uri="{BB962C8B-B14F-4D97-AF65-F5344CB8AC3E}">
        <p14:creationId xmlns:p14="http://schemas.microsoft.com/office/powerpoint/2010/main" val="834082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C596DC1-F0A4-4156-897B-6BF318CC3633}" type="datetime1">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3D1A3F-37A8-4C5A-9A0C-48562D3651A3}" type="datetime1">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16A00-38A0-473B-8361-8B54EB4926A9}" type="datetime1">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CBCDA1-8AB2-4068-908A-6B128BBAC56C}" type="datetime1">
              <a:rPr lang="en-US" smtClean="0"/>
              <a:pPr/>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8EE922-6F28-4F0A-A005-6BCD20B2AE13}" type="datetime1">
              <a:rPr lang="en-US" smtClean="0"/>
              <a:pPr/>
              <a:t>4/3/2018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8F6F4B-4180-444E-9F8C-9029298B00F5}" type="datetime1">
              <a:rPr lang="en-US" smtClean="0"/>
              <a:pPr/>
              <a:t>4/3/2018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FD14D-9474-45F3-8101-9F9C945E998B}" type="datetime1">
              <a:rPr lang="en-US" smtClean="0"/>
              <a:pPr/>
              <a:t>4/3/2018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D047D5-64E7-4A43-9CEF-7B79BBD5B2E7}" type="datetime1">
              <a:rPr lang="en-US" smtClean="0"/>
              <a:pPr/>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2CBB73-5B77-4DA1-B062-2AEA8B34E23B}" type="datetime1">
              <a:rPr lang="en-US" smtClean="0"/>
              <a:pPr/>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FB8877-E245-46CA-BE21-FA85FCF229C7}" type="datetime1">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A5F306-07F3-4A09-9215-BBA77E8B78A4}" type="datetime1">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26915089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23448831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1913155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4761440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17060281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106128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23512201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4120350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38090838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11134782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pPr/>
              <a:t>‹#›</a:t>
            </a:fld>
            <a:endParaRPr lang="en-US"/>
          </a:p>
        </p:txBody>
      </p:sp>
    </p:spTree>
    <p:extLst>
      <p:ext uri="{BB962C8B-B14F-4D97-AF65-F5344CB8AC3E}">
        <p14:creationId xmlns:p14="http://schemas.microsoft.com/office/powerpoint/2010/main" val="28112552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176437778"/>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en-US" dirty="0"/>
              <a:t>click to…</a:t>
            </a:r>
          </a:p>
        </p:txBody>
      </p:sp>
    </p:spTree>
    <p:extLst>
      <p:ext uri="{BB962C8B-B14F-4D97-AF65-F5344CB8AC3E}">
        <p14:creationId xmlns:p14="http://schemas.microsoft.com/office/powerpoint/2010/main" val="3066893770"/>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7119180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92420269"/>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1909036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57608935"/>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66475685"/>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7190961"/>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693581"/>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8507905"/>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a:t>Edit Master text styles</a:t>
            </a:r>
          </a:p>
        </p:txBody>
      </p:sp>
    </p:spTree>
    <p:extLst>
      <p:ext uri="{BB962C8B-B14F-4D97-AF65-F5344CB8AC3E}">
        <p14:creationId xmlns:p14="http://schemas.microsoft.com/office/powerpoint/2010/main" val="2898659163"/>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en-US" dirty="0"/>
              <a:t>click to…</a:t>
            </a:r>
          </a:p>
        </p:txBody>
      </p:sp>
    </p:spTree>
    <p:extLst>
      <p:ext uri="{BB962C8B-B14F-4D97-AF65-F5344CB8AC3E}">
        <p14:creationId xmlns:p14="http://schemas.microsoft.com/office/powerpoint/2010/main" val="3650491223"/>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AF239A9A-B4B0-4B32-B8CD-2E25E95134C4}" type="datetimeFigureOut">
              <a:rPr lang="en-US" smtClean="0"/>
              <a:t>4/3/2018</a:t>
            </a:fld>
            <a:endParaRPr lang="en-US" dirty="0"/>
          </a:p>
        </p:txBody>
      </p:sp>
      <p:sp>
        <p:nvSpPr>
          <p:cNvPr id="5" name="Footer Placeholder 4"/>
          <p:cNvSpPr>
            <a:spLocks noGrp="1"/>
          </p:cNvSpPr>
          <p:nvPr>
            <p:ph type="ftr" sz="quarter" idx="11"/>
          </p:nvPr>
        </p:nvSpPr>
        <p:spPr>
          <a:xfrm>
            <a:off x="533401" y="5936189"/>
            <a:ext cx="4021666" cy="365125"/>
          </a:xfrm>
        </p:spPr>
        <p:txBody>
          <a:bodyPr/>
          <a:lstStyle/>
          <a:p>
            <a:endParaRPr lang="en-US" dirty="0"/>
          </a:p>
        </p:txBody>
      </p:sp>
      <p:sp>
        <p:nvSpPr>
          <p:cNvPr id="6" name="Slide Number Placeholder 5"/>
          <p:cNvSpPr>
            <a:spLocks noGrp="1"/>
          </p:cNvSpPr>
          <p:nvPr>
            <p:ph type="sldNum" sz="quarter" idx="12"/>
          </p:nvPr>
        </p:nvSpPr>
        <p:spPr>
          <a:xfrm>
            <a:off x="7010399" y="2750337"/>
            <a:ext cx="1370293"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316588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E21DC-8981-44E6-BC8C-2BA8F673FFBB}" type="datetimeFigureOut">
              <a:rPr lang="en-US" smtClean="0"/>
              <a:t>4/3/2018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726869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65810" y="5936188"/>
            <a:ext cx="2057400" cy="365125"/>
          </a:xfrm>
        </p:spPr>
        <p:txBody>
          <a:bodyPr/>
          <a:lstStyle/>
          <a:p>
            <a:fld id="{AEB9C5D3-0140-4E75-8D7F-C0623D06DFD7}" type="datetimeFigureOut">
              <a:rPr lang="en-US" smtClean="0"/>
              <a:t>4/3/2018</a:t>
            </a:fld>
            <a:endParaRPr lang="en-US" dirty="0"/>
          </a:p>
        </p:txBody>
      </p:sp>
      <p:sp>
        <p:nvSpPr>
          <p:cNvPr id="5" name="Footer Placeholder 4"/>
          <p:cNvSpPr>
            <a:spLocks noGrp="1"/>
          </p:cNvSpPr>
          <p:nvPr>
            <p:ph type="ftr" sz="quarter" idx="11"/>
          </p:nvPr>
        </p:nvSpPr>
        <p:spPr>
          <a:xfrm>
            <a:off x="533400" y="5936189"/>
            <a:ext cx="4834673" cy="365125"/>
          </a:xfrm>
        </p:spPr>
        <p:txBody>
          <a:bodyPr/>
          <a:lstStyle/>
          <a:p>
            <a:endParaRPr lang="en-US" dirty="0"/>
          </a:p>
        </p:txBody>
      </p:sp>
      <p:sp>
        <p:nvSpPr>
          <p:cNvPr id="6" name="Slide Number Placeholder 5"/>
          <p:cNvSpPr>
            <a:spLocks noGrp="1"/>
          </p:cNvSpPr>
          <p:nvPr>
            <p:ph type="sldNum" sz="quarter" idx="12"/>
          </p:nvPr>
        </p:nvSpPr>
        <p:spPr>
          <a:xfrm>
            <a:off x="7856438" y="286989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2450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5666F9-5B40-48E0-8DFD-99EF944CDD22}" type="datetimeFigureOut">
              <a:rPr lang="en-US" smtClean="0"/>
              <a:t>4/3/2018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782062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698D6B-2C72-4E21-9893-A649C6E2A47D}" type="datetimeFigureOut">
              <a:rPr lang="en-US" smtClean="0"/>
              <a:t>4/3/2018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389785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6811C9-A66C-49F0-970E-F7B68D9109A0}" type="datetimeFigureOut">
              <a:rPr lang="en-US" smtClean="0"/>
              <a:t>4/3/2018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88068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C01AE78-96A2-4A23-B183-3B6DB4374FE7}" type="datetimeFigureOut">
              <a:rPr lang="en-US" smtClean="0"/>
              <a:t>4/3/2018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317614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AE0757-B101-4811-9189-10EB2F458E2D}" type="datetimeFigureOut">
              <a:rPr lang="en-US" smtClean="0"/>
              <a:t>4/3/2018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332227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BDC078-589F-40E3-816C-EE21D62B5BBA}" type="datetimeFigureOut">
              <a:rPr lang="en-US" smtClean="0"/>
              <a:t>4/3/2018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450684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25518A9-B687-4302-9395-2322403C6656}" type="datetimeFigureOut">
              <a:rPr lang="en-US" smtClean="0"/>
              <a:t>4/3/2018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310"/>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080552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A99A684-0CB7-41E9-A4DF-5D1C2CA5BF6F}" type="datetimeFigureOut">
              <a:rPr lang="en-US" smtClean="0"/>
              <a:t>4/3/2018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61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0696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DD7C35-9E19-4518-A4B2-3B09CD8CC756}" type="datetimeFigureOut">
              <a:rPr lang="en-US" smtClean="0"/>
              <a:t>4/3/2018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t>‹#›</a:t>
            </a:fld>
            <a:endParaRPr lang="en-US" dirty="0"/>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3195341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96DA8-8897-4DDF-BFB6-5D83863C837A}" type="datetimeFigureOut">
              <a:rPr lang="en-US" smtClean="0"/>
              <a:t>4/3/2018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82851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DCBBA708-C5F0-412D-90E2-1919F0D196AE}" type="datetimeFigureOut">
              <a:rPr lang="en-US" smtClean="0"/>
              <a:t>4/3/2018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447796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A9C8F8FA-EF43-4642-9368-3F4E33039BD9}" type="datetimeFigureOut">
              <a:rPr lang="en-US" smtClean="0"/>
              <a:t>4/3/2018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049956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61E721-B01C-4D5D-A3CA-2E5518383F10}" type="datetimeFigureOut">
              <a:rPr lang="en-US" smtClean="0"/>
              <a:t>4/3/2018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844966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bwMode="ltGray">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6513FEF9-69D0-4F8C-A336-59491FBEDC47}" type="datetimeFigureOut">
              <a:rPr lang="en-US" smtClean="0"/>
              <a:t>4/3/2018</a:t>
            </a:fld>
            <a:endParaRPr lang="en-US" dirty="0"/>
          </a:p>
        </p:txBody>
      </p:sp>
      <p:sp>
        <p:nvSpPr>
          <p:cNvPr id="5" name="Footer Placeholder 4"/>
          <p:cNvSpPr>
            <a:spLocks noGrp="1"/>
          </p:cNvSpPr>
          <p:nvPr>
            <p:ph type="ftr" sz="quarter" idx="11"/>
          </p:nvPr>
        </p:nvSpPr>
        <p:spPr>
          <a:xfrm>
            <a:off x="510241" y="5936189"/>
            <a:ext cx="4518959" cy="365125"/>
          </a:xfrm>
        </p:spPr>
        <p:txBody>
          <a:bodyPr/>
          <a:lstStyle/>
          <a:p>
            <a:endParaRPr lang="en-US" dirty="0"/>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796245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295E947-AC80-4559-B355-ABF9D4B30AB1}" type="datetimeFigureOut">
              <a:rPr lang="en-US" smtClean="0"/>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18462581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5E947-AC80-4559-B355-ABF9D4B30AB1}" type="datetimeFigureOut">
              <a:rPr lang="en-US" smtClean="0"/>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9572369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95E947-AC80-4559-B355-ABF9D4B30AB1}" type="datetimeFigureOut">
              <a:rPr lang="en-US" smtClean="0"/>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1539460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95E947-AC80-4559-B355-ABF9D4B30AB1}" type="datetimeFigureOut">
              <a:rPr lang="en-US" smtClean="0"/>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10771109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95E947-AC80-4559-B355-ABF9D4B30AB1}" type="datetimeFigureOut">
              <a:rPr lang="en-US" smtClean="0"/>
              <a:t>4/3/2018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18465356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95E947-AC80-4559-B355-ABF9D4B30AB1}" type="datetimeFigureOut">
              <a:rPr lang="en-US" smtClean="0"/>
              <a:t>4/3/2018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929126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95E947-AC80-4559-B355-ABF9D4B30AB1}" type="datetimeFigureOut">
              <a:rPr lang="en-US" smtClean="0"/>
              <a:t>4/3/2018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7524164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95E947-AC80-4559-B355-ABF9D4B30AB1}" type="datetimeFigureOut">
              <a:rPr lang="en-US" smtClean="0"/>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3176087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95E947-AC80-4559-B355-ABF9D4B30AB1}" type="datetimeFigureOut">
              <a:rPr lang="en-US" smtClean="0"/>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16819019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5E947-AC80-4559-B355-ABF9D4B30AB1}" type="datetimeFigureOut">
              <a:rPr lang="en-US" smtClean="0"/>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328242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5E947-AC80-4559-B355-ABF9D4B30AB1}" type="datetimeFigureOut">
              <a:rPr lang="en-US" smtClean="0"/>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629611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6" Type="http://schemas.openxmlformats.org/officeDocument/2006/relationships/image" Target="../media/image5.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4.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3.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19" Type="http://schemas.openxmlformats.org/officeDocument/2006/relationships/image" Target="../media/image6.png"/><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022F5CC1-36D5-4425-8F3D-DED609B06ADA}" type="datetime1">
              <a:rPr lang="en-US" smtClean="0"/>
              <a:pPr/>
              <a:t>4/3/2018</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62656636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8792559"/>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7004436-CA73-4D53-89B4-2A5C7347BF2F}" type="datetimeFigureOut">
              <a:rPr lang="en-US" smtClean="0"/>
              <a:t>4/3/2018</a:t>
            </a:fld>
            <a:endParaRPr lang="en-US" dirty="0"/>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29722253"/>
      </p:ext>
    </p:extLst>
  </p:cSld>
  <p:clrMap bg1="dk1" tx1="lt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65000"/>
                <a:lumOff val="35000"/>
              </a:schemeClr>
            </a:gs>
            <a:gs pos="50000">
              <a:schemeClr val="bg1">
                <a:lumMod val="85000"/>
              </a:schemeClr>
            </a:gs>
            <a:gs pos="100000">
              <a:schemeClr val="bg1">
                <a:lumMod val="85000"/>
              </a:schemeClr>
            </a:gs>
          </a:gsLst>
          <a:lin ang="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95E947-AC80-4559-B355-ABF9D4B30AB1}" type="datetimeFigureOut">
              <a:rPr lang="en-US" smtClean="0"/>
              <a:t>4/3/2018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046F06-8976-4DAD-BBD5-2E7D274B84B6}" type="slidenum">
              <a:rPr lang="en-US" smtClean="0"/>
              <a:t>‹#›</a:t>
            </a:fld>
            <a:endParaRPr lang="en-US"/>
          </a:p>
        </p:txBody>
      </p:sp>
    </p:spTree>
    <p:extLst>
      <p:ext uri="{BB962C8B-B14F-4D97-AF65-F5344CB8AC3E}">
        <p14:creationId xmlns:p14="http://schemas.microsoft.com/office/powerpoint/2010/main" val="239343111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53.gif"/><Relationship Id="rId4" Type="http://schemas.openxmlformats.org/officeDocument/2006/relationships/image" Target="../media/image52.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image" Target="../media/image54.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56.gif"/></Relationships>
</file>

<file path=ppt/slides/_rels/slide1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7.png"/><Relationship Id="rId1" Type="http://schemas.openxmlformats.org/officeDocument/2006/relationships/slideLayout" Target="../slideLayouts/slideLayout14.xml"/><Relationship Id="rId6" Type="http://schemas.openxmlformats.org/officeDocument/2006/relationships/image" Target="../media/image550.png"/><Relationship Id="rId5" Type="http://schemas.openxmlformats.org/officeDocument/2006/relationships/customXml" Target="../ink/ink2.xml"/><Relationship Id="rId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58.png"/><Relationship Id="rId1" Type="http://schemas.openxmlformats.org/officeDocument/2006/relationships/slideLayout" Target="../slideLayouts/slideLayout14.xml"/><Relationship Id="rId6" Type="http://schemas.openxmlformats.org/officeDocument/2006/relationships/image" Target="../media/image59.png"/><Relationship Id="rId5" Type="http://schemas.openxmlformats.org/officeDocument/2006/relationships/image" Target="../media/image220.png"/></Relationships>
</file>

<file path=ppt/slides/_rels/slide16.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60.png"/><Relationship Id="rId1" Type="http://schemas.openxmlformats.org/officeDocument/2006/relationships/slideLayout" Target="../slideLayouts/slideLayout14.xml"/><Relationship Id="rId5" Type="http://schemas.openxmlformats.org/officeDocument/2006/relationships/image" Target="../media/image220.png"/></Relationships>
</file>

<file path=ppt/slides/_rels/slide17.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image" Target="../media/image61.png"/><Relationship Id="rId1" Type="http://schemas.openxmlformats.org/officeDocument/2006/relationships/slideLayout" Target="../slideLayouts/slideLayout14.xml"/><Relationship Id="rId6" Type="http://schemas.openxmlformats.org/officeDocument/2006/relationships/image" Target="../media/image59.png"/><Relationship Id="rId5" Type="http://schemas.openxmlformats.org/officeDocument/2006/relationships/image" Target="../media/image110.png"/></Relationships>
</file>

<file path=ppt/slides/_rels/slide18.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image" Target="../media/image62.png"/><Relationship Id="rId1" Type="http://schemas.openxmlformats.org/officeDocument/2006/relationships/slideLayout" Target="../slideLayouts/slideLayout14.xml"/><Relationship Id="rId6" Type="http://schemas.openxmlformats.org/officeDocument/2006/relationships/image" Target="../media/image63.png"/><Relationship Id="rId5" Type="http://schemas.openxmlformats.org/officeDocument/2006/relationships/image" Target="../media/image220.png"/></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50.png"/><Relationship Id="rId2" Type="http://schemas.openxmlformats.org/officeDocument/2006/relationships/image" Target="../media/image64.png"/><Relationship Id="rId1" Type="http://schemas.openxmlformats.org/officeDocument/2006/relationships/slideLayout" Target="../slideLayouts/slideLayout14.xml"/><Relationship Id="rId6" Type="http://schemas.openxmlformats.org/officeDocument/2006/relationships/customXml" Target="../ink/ink8.xml"/><Relationship Id="rId5" Type="http://schemas.openxmlformats.org/officeDocument/2006/relationships/image" Target="../media/image640.png"/><Relationship Id="rId4" Type="http://schemas.openxmlformats.org/officeDocument/2006/relationships/customXml" Target="../ink/ink7.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8" Type="http://schemas.openxmlformats.org/officeDocument/2006/relationships/hyperlink" Target="https://www.google.com/maps/@28.0031126,-82.1951429,3a,75y,62.45h,77.02t/data=!3m6!1e1!3m4!1sbuvorL4Sx1M48_dWR67MNA!2e0!7i13312!8i6656" TargetMode="External"/><Relationship Id="rId3" Type="http://schemas.openxmlformats.org/officeDocument/2006/relationships/image" Target="../media/image66.png"/><Relationship Id="rId7" Type="http://schemas.openxmlformats.org/officeDocument/2006/relationships/image" Target="../media/image221.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customXml" Target="../ink/ink10.xml"/><Relationship Id="rId11" Type="http://schemas.openxmlformats.org/officeDocument/2006/relationships/image" Target="../media/image69.png"/><Relationship Id="rId5" Type="http://schemas.openxmlformats.org/officeDocument/2006/relationships/image" Target="../media/image211.png"/><Relationship Id="rId10" Type="http://schemas.openxmlformats.org/officeDocument/2006/relationships/image" Target="../media/image68.svg"/><Relationship Id="rId4" Type="http://schemas.openxmlformats.org/officeDocument/2006/relationships/customXml" Target="../ink/ink9.xml"/><Relationship Id="rId9" Type="http://schemas.openxmlformats.org/officeDocument/2006/relationships/image" Target="../media/image67.png"/></Relationships>
</file>

<file path=ppt/slides/_rels/slide21.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72.jpeg"/><Relationship Id="rId4" Type="http://schemas.openxmlformats.org/officeDocument/2006/relationships/image" Target="../media/image7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73.png"/><Relationship Id="rId4"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hyperlink" Target="https://floridadep.gov/"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floridadep.gov/dear/water-quality-restoration/content/basin-management-action-plans-bmaps"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79.png"/></Relationships>
</file>

<file path=ppt/slides/_rels/slide2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82.pn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hyperlink" Target="https://floridadep.gov/dear/water-quality-restoration/content/impaired-waters-tmdls-and-basin-management-action-plans" TargetMode="External"/><Relationship Id="rId5" Type="http://schemas.openxmlformats.org/officeDocument/2006/relationships/image" Target="../media/image85.png"/><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hyperlink" Target="http://prodenv.dep.state.fl.us/DearSpa/public/welcome" TargetMode="External"/><Relationship Id="rId4" Type="http://schemas.openxmlformats.org/officeDocument/2006/relationships/hyperlink" Target="http://prodenv.dep.state.fl.us/DearWin/public/welcomeGeneralPublic?calledBy=GENERALPUBLIC"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floridadep.gov/dear/watershed-services/content/winstoret" TargetMode="External"/><Relationship Id="rId2" Type="http://schemas.openxmlformats.org/officeDocument/2006/relationships/image" Target="../media/image87.jpg"/><Relationship Id="rId1" Type="http://schemas.openxmlformats.org/officeDocument/2006/relationships/slideLayout" Target="../slideLayouts/slideLayout14.xml"/><Relationship Id="rId6" Type="http://schemas.openxmlformats.org/officeDocument/2006/relationships/image" Target="../media/image86.jpg"/><Relationship Id="rId5" Type="http://schemas.openxmlformats.org/officeDocument/2006/relationships/hyperlink" Target="mailto:julie.m.zimmerman@dep.state.fl.us" TargetMode="External"/><Relationship Id="rId4" Type="http://schemas.openxmlformats.org/officeDocument/2006/relationships/hyperlink" Target="mailto:denise.miller@dep.state.fl.u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89.png"/></Relationships>
</file>

<file path=ppt/slides/_rels/slide3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91.png"/></Relationships>
</file>

<file path=ppt/slides/_rels/slide3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9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hyperlink" Target="mailto:Thomas.Frick@dep.state.fl.us"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94.jpeg"/><Relationship Id="rId5" Type="http://schemas.openxmlformats.org/officeDocument/2006/relationships/hyperlink" Target="mailto:Anita.Nash@dep.state.fl.us" TargetMode="External"/><Relationship Id="rId4" Type="http://schemas.openxmlformats.org/officeDocument/2006/relationships/hyperlink" Target="mailto:Kevin.Coyne@dep.state.fl.us" TargetMode="Externa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3.mov"/><Relationship Id="rId1" Type="http://schemas.microsoft.com/office/2007/relationships/media" Target="../media/media3.mov"/><Relationship Id="rId6" Type="http://schemas.openxmlformats.org/officeDocument/2006/relationships/image" Target="../media/image89.png"/><Relationship Id="rId5" Type="http://schemas.openxmlformats.org/officeDocument/2006/relationships/image" Target="../media/image95.png"/><Relationship Id="rId4" Type="http://schemas.openxmlformats.org/officeDocument/2006/relationships/notesSlide" Target="../notesSlides/notesSlide2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8" Type="http://schemas.openxmlformats.org/officeDocument/2006/relationships/image" Target="../media/image980.png"/><Relationship Id="rId3" Type="http://schemas.openxmlformats.org/officeDocument/2006/relationships/image" Target="../media/image96.gif"/><Relationship Id="rId7" Type="http://schemas.openxmlformats.org/officeDocument/2006/relationships/slide" Target="slide21.xml"/><Relationship Id="rId2" Type="http://schemas.openxmlformats.org/officeDocument/2006/relationships/notesSlide" Target="../notesSlides/notesSlide28.xml"/><Relationship Id="rId1" Type="http://schemas.openxmlformats.org/officeDocument/2006/relationships/slideLayout" Target="../slideLayouts/slideLayout64.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gif"/></Relationships>
</file>

<file path=ppt/slides/_rels/slide41.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gif"/><Relationship Id="rId18" Type="http://schemas.openxmlformats.org/officeDocument/2006/relationships/image" Target="../media/image32.png"/><Relationship Id="rId26" Type="http://schemas.openxmlformats.org/officeDocument/2006/relationships/image" Target="../media/image40.png"/><Relationship Id="rId3" Type="http://schemas.openxmlformats.org/officeDocument/2006/relationships/image" Target="../media/image17.png"/><Relationship Id="rId21" Type="http://schemas.openxmlformats.org/officeDocument/2006/relationships/image" Target="../media/image35.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gif"/><Relationship Id="rId25" Type="http://schemas.openxmlformats.org/officeDocument/2006/relationships/image" Target="../media/image39.png"/><Relationship Id="rId2" Type="http://schemas.openxmlformats.org/officeDocument/2006/relationships/notesSlide" Target="../notesSlides/notesSlide6.xml"/><Relationship Id="rId16" Type="http://schemas.openxmlformats.org/officeDocument/2006/relationships/image" Target="../media/image30.png"/><Relationship Id="rId20" Type="http://schemas.openxmlformats.org/officeDocument/2006/relationships/image" Target="../media/image34.png"/><Relationship Id="rId29" Type="http://schemas.openxmlformats.org/officeDocument/2006/relationships/image" Target="../media/image43.gif"/><Relationship Id="rId1" Type="http://schemas.openxmlformats.org/officeDocument/2006/relationships/slideLayout" Target="../slideLayouts/slideLayout14.xml"/><Relationship Id="rId6" Type="http://schemas.openxmlformats.org/officeDocument/2006/relationships/image" Target="../media/image20.png"/><Relationship Id="rId11" Type="http://schemas.openxmlformats.org/officeDocument/2006/relationships/image" Target="../media/image25.gif"/><Relationship Id="rId24" Type="http://schemas.openxmlformats.org/officeDocument/2006/relationships/image" Target="../media/image38.png"/><Relationship Id="rId5" Type="http://schemas.openxmlformats.org/officeDocument/2006/relationships/image" Target="../media/image19.png"/><Relationship Id="rId15" Type="http://schemas.openxmlformats.org/officeDocument/2006/relationships/image" Target="../media/image29.png"/><Relationship Id="rId23" Type="http://schemas.openxmlformats.org/officeDocument/2006/relationships/image" Target="../media/image37.png"/><Relationship Id="rId28" Type="http://schemas.openxmlformats.org/officeDocument/2006/relationships/image" Target="../media/image42.gif"/><Relationship Id="rId10" Type="http://schemas.openxmlformats.org/officeDocument/2006/relationships/image" Target="../media/image24.png"/><Relationship Id="rId19" Type="http://schemas.openxmlformats.org/officeDocument/2006/relationships/image" Target="../media/image33.gif"/><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 Id="rId22" Type="http://schemas.openxmlformats.org/officeDocument/2006/relationships/image" Target="../media/image36.png"/><Relationship Id="rId27" Type="http://schemas.openxmlformats.org/officeDocument/2006/relationships/image" Target="../media/image41.png"/><Relationship Id="rId30"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4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42.gif"/><Relationship Id="rId5" Type="http://schemas.openxmlformats.org/officeDocument/2006/relationships/image" Target="../media/image49.jpeg"/><Relationship Id="rId4" Type="http://schemas.openxmlformats.org/officeDocument/2006/relationships/image" Target="../media/image48.png"/></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0.jpeg"/><Relationship Id="rId1" Type="http://schemas.openxmlformats.org/officeDocument/2006/relationships/slideLayout" Target="../slideLayouts/slideLayout14.xml"/><Relationship Id="rId6" Type="http://schemas.openxmlformats.org/officeDocument/2006/relationships/image" Target="../media/image47.png"/><Relationship Id="rId5" Type="http://schemas.openxmlformats.org/officeDocument/2006/relationships/image" Target="../media/image51.png"/><Relationship Id="rId4" Type="http://schemas.openxmlformats.org/officeDocument/2006/relationships/image" Target="../media/image4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79368" y="1437688"/>
            <a:ext cx="788670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Division of Environmental Assessment and Restoration</a:t>
            </a:r>
          </a:p>
        </p:txBody>
      </p:sp>
      <p:sp>
        <p:nvSpPr>
          <p:cNvPr id="9" name="TextBox 8"/>
          <p:cNvSpPr txBox="1"/>
          <p:nvPr/>
        </p:nvSpPr>
        <p:spPr>
          <a:xfrm>
            <a:off x="109470" y="4420038"/>
            <a:ext cx="8925059" cy="1200329"/>
          </a:xfrm>
          <a:prstGeom prst="rect">
            <a:avLst/>
          </a:prstGeom>
          <a:noFill/>
        </p:spPr>
        <p:txBody>
          <a:bodyPr wrap="square" rtlCol="0">
            <a:spAutoFit/>
          </a:bodyPr>
          <a:lstStyle/>
          <a:p>
            <a:pPr algn="ctr"/>
            <a:r>
              <a:rPr lang="en-US" sz="2000" b="1" dirty="0">
                <a:latin typeface="Arial" pitchFamily="34" charset="0"/>
                <a:cs typeface="Arial" pitchFamily="34" charset="0"/>
              </a:rPr>
              <a:t>April 6, 2018</a:t>
            </a:r>
          </a:p>
          <a:p>
            <a:pPr algn="ctr"/>
            <a:endParaRPr lang="en-US" sz="2000" b="1" i="1" dirty="0">
              <a:latin typeface="Arial" pitchFamily="34" charset="0"/>
              <a:cs typeface="Arial" pitchFamily="34" charset="0"/>
            </a:endParaRPr>
          </a:p>
          <a:p>
            <a:pPr algn="ctr"/>
            <a:r>
              <a:rPr lang="en-US" sz="1600" b="1" i="1" dirty="0">
                <a:solidFill>
                  <a:schemeClr val="accent1">
                    <a:lumMod val="50000"/>
                  </a:schemeClr>
                </a:solidFill>
                <a:latin typeface="Arial" panose="020B0604020202020204" pitchFamily="34" charset="0"/>
                <a:cs typeface="Arial" panose="020B0604020202020204" pitchFamily="34" charset="0"/>
              </a:rPr>
              <a:t>Meeting materials will be posted here:</a:t>
            </a:r>
          </a:p>
          <a:p>
            <a:pPr algn="ctr"/>
            <a:r>
              <a:rPr lang="en-US" sz="1600" b="1" i="1" dirty="0">
                <a:solidFill>
                  <a:schemeClr val="accent1">
                    <a:lumMod val="50000"/>
                  </a:schemeClr>
                </a:solidFill>
                <a:latin typeface="Arial" panose="020B0604020202020204" pitchFamily="34" charset="0"/>
                <a:cs typeface="Arial" panose="020B0604020202020204" pitchFamily="34" charset="0"/>
              </a:rPr>
              <a:t>http://publicfiles.dep.state.fl.us/DEAR/BMAP/Tampa_Bay_Tributaries/manatee%20BMAP/</a:t>
            </a:r>
          </a:p>
        </p:txBody>
      </p:sp>
      <p:sp>
        <p:nvSpPr>
          <p:cNvPr id="5" name="object 3"/>
          <p:cNvSpPr txBox="1"/>
          <p:nvPr/>
        </p:nvSpPr>
        <p:spPr>
          <a:xfrm>
            <a:off x="495300" y="2422573"/>
            <a:ext cx="8153400" cy="1477328"/>
          </a:xfrm>
          <a:prstGeom prst="rect">
            <a:avLst/>
          </a:prstGeom>
        </p:spPr>
        <p:txBody>
          <a:bodyPr vert="horz" wrap="square" lIns="0" tIns="0" rIns="0" bIns="0" rtlCol="0">
            <a:spAutoFit/>
          </a:bodyPr>
          <a:lstStyle/>
          <a:p>
            <a:pPr algn="ctr"/>
            <a:r>
              <a:rPr lang="en-US" sz="3200" b="1" dirty="0">
                <a:latin typeface="Arial" panose="020B0604020202020204" pitchFamily="34" charset="0"/>
                <a:cs typeface="Arial" panose="020B0604020202020204" pitchFamily="34" charset="0"/>
              </a:rPr>
              <a:t>Manatee River</a:t>
            </a:r>
            <a:br>
              <a:rPr lang="en-US" sz="3200" b="1" dirty="0">
                <a:latin typeface="Arial" panose="020B0604020202020204" pitchFamily="34" charset="0"/>
                <a:cs typeface="Arial" panose="020B0604020202020204" pitchFamily="34" charset="0"/>
              </a:rPr>
            </a:br>
            <a:r>
              <a:rPr sz="3200" b="1" spc="-5" dirty="0">
                <a:latin typeface="Arial"/>
                <a:cs typeface="Arial"/>
              </a:rPr>
              <a:t>Basin Management Action</a:t>
            </a:r>
            <a:r>
              <a:rPr sz="3200" b="1" spc="-45" dirty="0">
                <a:latin typeface="Arial"/>
                <a:cs typeface="Arial"/>
              </a:rPr>
              <a:t> </a:t>
            </a:r>
            <a:r>
              <a:rPr sz="3200" b="1" spc="-5" dirty="0">
                <a:latin typeface="Arial"/>
                <a:cs typeface="Arial"/>
              </a:rPr>
              <a:t>Plan </a:t>
            </a:r>
            <a:r>
              <a:rPr lang="en-US" sz="3200" b="1" spc="-5" dirty="0">
                <a:latin typeface="Arial"/>
                <a:cs typeface="Arial"/>
              </a:rPr>
              <a:t>(BMAP)</a:t>
            </a:r>
          </a:p>
          <a:p>
            <a:pPr marL="12700" marR="5080" algn="ctr">
              <a:lnSpc>
                <a:spcPct val="100000"/>
              </a:lnSpc>
            </a:pPr>
            <a:r>
              <a:rPr lang="en-US" sz="3200" b="1" spc="-5" dirty="0">
                <a:latin typeface="Arial"/>
                <a:cs typeface="Arial"/>
              </a:rPr>
              <a:t>Annual Meeting</a:t>
            </a:r>
            <a:endParaRPr sz="3200" dirty="0">
              <a:latin typeface="Arial"/>
              <a:cs typeface="Arial"/>
            </a:endParaRP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5B784DE-8A8A-49EA-9843-EBDE5350639A}"/>
              </a:ext>
            </a:extLst>
          </p:cNvPr>
          <p:cNvPicPr>
            <a:picLocks noChangeAspect="1"/>
          </p:cNvPicPr>
          <p:nvPr/>
        </p:nvPicPr>
        <p:blipFill rotWithShape="1">
          <a:blip r:embed="rId3"/>
          <a:srcRect t="21068" r="64265" b="25115"/>
          <a:stretch/>
        </p:blipFill>
        <p:spPr>
          <a:xfrm rot="16382136">
            <a:off x="4504956" y="-1405533"/>
            <a:ext cx="953694" cy="7429244"/>
          </a:xfrm>
          <a:prstGeom prst="rect">
            <a:avLst/>
          </a:prstGeom>
          <a:ln>
            <a:noFill/>
          </a:ln>
        </p:spPr>
      </p:pic>
      <p:sp>
        <p:nvSpPr>
          <p:cNvPr id="2" name="Title 1">
            <a:extLst>
              <a:ext uri="{FF2B5EF4-FFF2-40B4-BE49-F238E27FC236}">
                <a16:creationId xmlns:a16="http://schemas.microsoft.com/office/drawing/2014/main" id="{109AC4BB-2D8F-4E7D-BF8F-0DAB5B095C11}"/>
              </a:ext>
            </a:extLst>
          </p:cNvPr>
          <p:cNvSpPr>
            <a:spLocks noGrp="1"/>
          </p:cNvSpPr>
          <p:nvPr>
            <p:ph type="title"/>
          </p:nvPr>
        </p:nvSpPr>
        <p:spPr>
          <a:xfrm>
            <a:off x="1714756" y="347418"/>
            <a:ext cx="6534093" cy="1421799"/>
          </a:xfrm>
        </p:spPr>
        <p:txBody>
          <a:bodyPr>
            <a:noAutofit/>
          </a:bodyPr>
          <a:lstStyle/>
          <a:p>
            <a:r>
              <a:rPr lang="en-US" sz="2800" dirty="0"/>
              <a:t>Confidence of Presence of Raw Sewage in a </a:t>
            </a:r>
            <a:r>
              <a:rPr lang="en-US" sz="2800" u="sng" dirty="0"/>
              <a:t>Sample</a:t>
            </a:r>
            <a:r>
              <a:rPr lang="en-US" sz="2800" dirty="0"/>
              <a:t> </a:t>
            </a:r>
            <a:br>
              <a:rPr lang="en-US" sz="900" dirty="0"/>
            </a:br>
            <a:br>
              <a:rPr lang="en-US" sz="2000" dirty="0">
                <a:solidFill>
                  <a:schemeClr val="accent5">
                    <a:lumMod val="50000"/>
                  </a:schemeClr>
                </a:solidFill>
              </a:rPr>
            </a:br>
            <a:r>
              <a:rPr lang="en-US" sz="2000" i="1" dirty="0">
                <a:solidFill>
                  <a:schemeClr val="accent5">
                    <a:lumMod val="50000"/>
                  </a:schemeClr>
                </a:solidFill>
              </a:rPr>
              <a:t>(per analyte) </a:t>
            </a:r>
            <a:br>
              <a:rPr lang="en-US" sz="2000" dirty="0">
                <a:solidFill>
                  <a:schemeClr val="accent5">
                    <a:lumMod val="50000"/>
                  </a:schemeClr>
                </a:solidFill>
              </a:rPr>
            </a:br>
            <a:r>
              <a:rPr lang="en-US" sz="1400" dirty="0">
                <a:solidFill>
                  <a:schemeClr val="accent5">
                    <a:lumMod val="50000"/>
                  </a:schemeClr>
                </a:solidFill>
              </a:rPr>
              <a:t>Version 2017</a:t>
            </a:r>
            <a:br>
              <a:rPr lang="en-US" sz="2000" dirty="0"/>
            </a:br>
            <a:endParaRPr lang="en-US" sz="2000" dirty="0"/>
          </a:p>
        </p:txBody>
      </p:sp>
      <p:sp>
        <p:nvSpPr>
          <p:cNvPr id="4" name="Slide Number Placeholder 3">
            <a:extLst>
              <a:ext uri="{FF2B5EF4-FFF2-40B4-BE49-F238E27FC236}">
                <a16:creationId xmlns:a16="http://schemas.microsoft.com/office/drawing/2014/main" id="{FD40113C-506A-403D-A1CA-FFBD72A5DA5D}"/>
              </a:ext>
            </a:extLst>
          </p:cNvPr>
          <p:cNvSpPr>
            <a:spLocks noGrp="1"/>
          </p:cNvSpPr>
          <p:nvPr>
            <p:ph type="sldNum" sz="quarter" idx="12"/>
          </p:nvPr>
        </p:nvSpPr>
        <p:spPr/>
        <p:txBody>
          <a:bodyPr/>
          <a:lstStyle/>
          <a:p>
            <a:fld id="{77BC0C64-94FA-44B3-9573-88BE3BEAC041}" type="slidenum">
              <a:rPr lang="en-US" smtClean="0"/>
              <a:pPr/>
              <a:t>10</a:t>
            </a:fld>
            <a:endParaRPr lang="en-US"/>
          </a:p>
        </p:txBody>
      </p:sp>
      <p:pic>
        <p:nvPicPr>
          <p:cNvPr id="10" name="Content Placeholder 4">
            <a:extLst>
              <a:ext uri="{FF2B5EF4-FFF2-40B4-BE49-F238E27FC236}">
                <a16:creationId xmlns:a16="http://schemas.microsoft.com/office/drawing/2014/main" id="{FD15EEF6-F865-41B0-B9F9-ECD81C90401B}"/>
              </a:ext>
            </a:extLst>
          </p:cNvPr>
          <p:cNvPicPr>
            <a:picLocks noChangeAspect="1"/>
          </p:cNvPicPr>
          <p:nvPr/>
        </p:nvPicPr>
        <p:blipFill>
          <a:blip r:embed="rId4"/>
          <a:stretch>
            <a:fillRect/>
          </a:stretch>
        </p:blipFill>
        <p:spPr>
          <a:xfrm>
            <a:off x="257012" y="2621278"/>
            <a:ext cx="8662059" cy="3794709"/>
          </a:xfrm>
          <a:prstGeom prst="rect">
            <a:avLst/>
          </a:prstGeom>
          <a:solidFill>
            <a:sysClr val="window" lastClr="FFFFFF"/>
          </a:solidFill>
          <a:ln w="76200">
            <a:solidFill>
              <a:sysClr val="window" lastClr="FFFFFF"/>
            </a:solidFill>
          </a:ln>
        </p:spPr>
      </p:pic>
      <p:sp>
        <p:nvSpPr>
          <p:cNvPr id="11" name="TextBox 10">
            <a:extLst>
              <a:ext uri="{FF2B5EF4-FFF2-40B4-BE49-F238E27FC236}">
                <a16:creationId xmlns:a16="http://schemas.microsoft.com/office/drawing/2014/main" id="{ADEFDEA3-F833-416D-A3B6-69C3B76B2B34}"/>
              </a:ext>
            </a:extLst>
          </p:cNvPr>
          <p:cNvSpPr txBox="1"/>
          <p:nvPr/>
        </p:nvSpPr>
        <p:spPr>
          <a:xfrm rot="20236941">
            <a:off x="845820" y="3395131"/>
            <a:ext cx="8199120" cy="2646878"/>
          </a:xfrm>
          <a:prstGeom prst="rect">
            <a:avLst/>
          </a:prstGeom>
          <a:noFill/>
        </p:spPr>
        <p:txBody>
          <a:bodyPr wrap="square" rtlCol="0">
            <a:spAutoFit/>
          </a:bodyPr>
          <a:lstStyle/>
          <a:p>
            <a:pPr algn="ctr"/>
            <a:r>
              <a:rPr lang="en-US" sz="16600" dirty="0">
                <a:solidFill>
                  <a:srgbClr val="0064A2"/>
                </a:solidFill>
                <a:latin typeface="Trebuchet MS" panose="020B0603020202020204"/>
              </a:rPr>
              <a:t>DRAFT</a:t>
            </a:r>
          </a:p>
        </p:txBody>
      </p:sp>
      <p:sp>
        <p:nvSpPr>
          <p:cNvPr id="12" name="Arrow: Down 11">
            <a:extLst>
              <a:ext uri="{FF2B5EF4-FFF2-40B4-BE49-F238E27FC236}">
                <a16:creationId xmlns:a16="http://schemas.microsoft.com/office/drawing/2014/main" id="{4EE064DE-1200-46F2-89BC-3B25267DDB01}"/>
              </a:ext>
            </a:extLst>
          </p:cNvPr>
          <p:cNvSpPr/>
          <p:nvPr/>
        </p:nvSpPr>
        <p:spPr>
          <a:xfrm>
            <a:off x="725614" y="1462487"/>
            <a:ext cx="4009706" cy="1193254"/>
          </a:xfrm>
          <a:prstGeom prst="downArrow">
            <a:avLst>
              <a:gd name="adj1" fmla="val 66644"/>
              <a:gd name="adj2" fmla="val 43851"/>
            </a:avLst>
          </a:prstGeom>
          <a:solidFill>
            <a:srgbClr val="FD9850">
              <a:lumMod val="60000"/>
              <a:lumOff val="40000"/>
            </a:srgbClr>
          </a:solidFill>
          <a:ln w="127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 detected in raw sewage </a:t>
            </a:r>
          </a:p>
        </p:txBody>
      </p:sp>
      <p:pic>
        <p:nvPicPr>
          <p:cNvPr id="17" name="Picture 16" descr="A person wearing a costume&#10;&#10;Description generated with very high confidence">
            <a:extLst>
              <a:ext uri="{FF2B5EF4-FFF2-40B4-BE49-F238E27FC236}">
                <a16:creationId xmlns:a16="http://schemas.microsoft.com/office/drawing/2014/main" id="{16788E5F-7D6E-466D-A860-17D8D0B8ED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4416" y="3155692"/>
            <a:ext cx="2090904" cy="41322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231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3500"/>
                            </p:stCondLst>
                            <p:childTnLst>
                              <p:par>
                                <p:cTn id="9" presetID="10" presetClass="exit" presetSubtype="0" fill="hold" grpId="1" nodeType="afterEffect">
                                  <p:stCondLst>
                                    <p:cond delay="3000"/>
                                  </p:stCondLst>
                                  <p:childTnLst>
                                    <p:animEffect transition="out" filter="fade">
                                      <p:cBhvr>
                                        <p:cTn id="10" dur="500"/>
                                        <p:tgtEl>
                                          <p:spTgt spid="12"/>
                                        </p:tgtEl>
                                      </p:cBhvr>
                                    </p:animEffect>
                                    <p:set>
                                      <p:cBhvr>
                                        <p:cTn id="11"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9F7A0-B640-41E8-B005-5E376048C7EC}"/>
              </a:ext>
            </a:extLst>
          </p:cNvPr>
          <p:cNvSpPr>
            <a:spLocks noGrp="1"/>
          </p:cNvSpPr>
          <p:nvPr>
            <p:ph type="title"/>
          </p:nvPr>
        </p:nvSpPr>
        <p:spPr/>
        <p:txBody>
          <a:bodyPr/>
          <a:lstStyle/>
          <a:p>
            <a:r>
              <a:rPr lang="en-US" dirty="0"/>
              <a:t>Scoring the </a:t>
            </a:r>
            <a:r>
              <a:rPr lang="en-US" u="sng" dirty="0"/>
              <a:t>Suite</a:t>
            </a:r>
            <a:r>
              <a:rPr lang="en-US" dirty="0"/>
              <a:t> of Results</a:t>
            </a:r>
          </a:p>
        </p:txBody>
      </p:sp>
      <p:sp>
        <p:nvSpPr>
          <p:cNvPr id="4" name="Slide Number Placeholder 3">
            <a:extLst>
              <a:ext uri="{FF2B5EF4-FFF2-40B4-BE49-F238E27FC236}">
                <a16:creationId xmlns:a16="http://schemas.microsoft.com/office/drawing/2014/main" id="{875C60E4-B62A-47A3-B4C7-9AABB5483588}"/>
              </a:ext>
            </a:extLst>
          </p:cNvPr>
          <p:cNvSpPr>
            <a:spLocks noGrp="1"/>
          </p:cNvSpPr>
          <p:nvPr>
            <p:ph type="sldNum" sz="quarter" idx="12"/>
          </p:nvPr>
        </p:nvSpPr>
        <p:spPr/>
        <p:txBody>
          <a:bodyPr/>
          <a:lstStyle/>
          <a:p>
            <a:fld id="{77BC0C64-94FA-44B3-9573-88BE3BEAC041}" type="slidenum">
              <a:rPr lang="en-US" smtClean="0"/>
              <a:pPr/>
              <a:t>11</a:t>
            </a:fld>
            <a:endParaRPr lang="en-US"/>
          </a:p>
        </p:txBody>
      </p:sp>
      <p:graphicFrame>
        <p:nvGraphicFramePr>
          <p:cNvPr id="7" name="Object 6">
            <a:extLst>
              <a:ext uri="{FF2B5EF4-FFF2-40B4-BE49-F238E27FC236}">
                <a16:creationId xmlns:a16="http://schemas.microsoft.com/office/drawing/2014/main" id="{5110F43B-4833-4214-B6CD-21B8D8BBAEEB}"/>
              </a:ext>
            </a:extLst>
          </p:cNvPr>
          <p:cNvGraphicFramePr>
            <a:graphicFrameLocks noChangeAspect="1"/>
          </p:cNvGraphicFramePr>
          <p:nvPr>
            <p:extLst/>
          </p:nvPr>
        </p:nvGraphicFramePr>
        <p:xfrm>
          <a:off x="1414463" y="2592388"/>
          <a:ext cx="5830887" cy="2446337"/>
        </p:xfrm>
        <a:graphic>
          <a:graphicData uri="http://schemas.openxmlformats.org/presentationml/2006/ole">
            <mc:AlternateContent xmlns:mc="http://schemas.openxmlformats.org/markup-compatibility/2006">
              <mc:Choice xmlns:v="urn:schemas-microsoft-com:vml" Requires="v">
                <p:oleObj spid="_x0000_s3100" name="Worksheet" r:id="rId3" imgW="3041687" imgH="1276219" progId="Excel.Sheet.12">
                  <p:embed/>
                </p:oleObj>
              </mc:Choice>
              <mc:Fallback>
                <p:oleObj name="Worksheet" r:id="rId3" imgW="3041687" imgH="1276219" progId="Excel.Sheet.12">
                  <p:embed/>
                  <p:pic>
                    <p:nvPicPr>
                      <p:cNvPr id="5" name="Object 4">
                        <a:extLst>
                          <a:ext uri="{FF2B5EF4-FFF2-40B4-BE49-F238E27FC236}">
                            <a16:creationId xmlns:a16="http://schemas.microsoft.com/office/drawing/2014/main" id="{7F91AFC3-409B-46AC-86B7-88D344862AE5}"/>
                          </a:ext>
                        </a:extLst>
                      </p:cNvPr>
                      <p:cNvPicPr/>
                      <p:nvPr/>
                    </p:nvPicPr>
                    <p:blipFill>
                      <a:blip r:embed="rId4"/>
                      <a:stretch>
                        <a:fillRect/>
                      </a:stretch>
                    </p:blipFill>
                    <p:spPr>
                      <a:xfrm>
                        <a:off x="1414463" y="2592388"/>
                        <a:ext cx="5830887" cy="2446337"/>
                      </a:xfrm>
                      <a:prstGeom prst="rect">
                        <a:avLst/>
                      </a:prstGeom>
                      <a:solidFill>
                        <a:sysClr val="window" lastClr="FFFFFF"/>
                      </a:solidFill>
                    </p:spPr>
                  </p:pic>
                </p:oleObj>
              </mc:Fallback>
            </mc:AlternateContent>
          </a:graphicData>
        </a:graphic>
      </p:graphicFrame>
      <p:sp>
        <p:nvSpPr>
          <p:cNvPr id="8" name="TextBox 7">
            <a:extLst>
              <a:ext uri="{FF2B5EF4-FFF2-40B4-BE49-F238E27FC236}">
                <a16:creationId xmlns:a16="http://schemas.microsoft.com/office/drawing/2014/main" id="{8382C63B-292D-4B74-97EA-593AA934F6A4}"/>
              </a:ext>
            </a:extLst>
          </p:cNvPr>
          <p:cNvSpPr txBox="1"/>
          <p:nvPr/>
        </p:nvSpPr>
        <p:spPr>
          <a:xfrm rot="20690751">
            <a:off x="1368656" y="3504101"/>
            <a:ext cx="5216874" cy="1569660"/>
          </a:xfrm>
          <a:prstGeom prst="rect">
            <a:avLst/>
          </a:prstGeom>
          <a:noFill/>
        </p:spPr>
        <p:txBody>
          <a:bodyPr wrap="square" rtlCol="0">
            <a:spAutoFit/>
          </a:bodyPr>
          <a:lstStyle/>
          <a:p>
            <a:pPr algn="ctr"/>
            <a:r>
              <a:rPr lang="en-US" sz="9600" dirty="0">
                <a:solidFill>
                  <a:srgbClr val="0064A2"/>
                </a:solidFill>
                <a:latin typeface="Trebuchet MS" panose="020B0603020202020204"/>
              </a:rPr>
              <a:t>DRAFT</a:t>
            </a:r>
          </a:p>
        </p:txBody>
      </p:sp>
    </p:spTree>
    <p:extLst>
      <p:ext uri="{BB962C8B-B14F-4D97-AF65-F5344CB8AC3E}">
        <p14:creationId xmlns:p14="http://schemas.microsoft.com/office/powerpoint/2010/main" val="2322678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5C60E4-B62A-47A3-B4C7-9AABB5483588}"/>
              </a:ext>
            </a:extLst>
          </p:cNvPr>
          <p:cNvSpPr>
            <a:spLocks noGrp="1"/>
          </p:cNvSpPr>
          <p:nvPr>
            <p:ph type="sldNum" sz="quarter" idx="12"/>
          </p:nvPr>
        </p:nvSpPr>
        <p:spPr/>
        <p:txBody>
          <a:bodyPr/>
          <a:lstStyle/>
          <a:p>
            <a:fld id="{77BC0C64-94FA-44B3-9573-88BE3BEAC041}" type="slidenum">
              <a:rPr lang="en-US" smtClean="0"/>
              <a:pPr/>
              <a:t>12</a:t>
            </a:fld>
            <a:endParaRPr lang="en-US"/>
          </a:p>
        </p:txBody>
      </p:sp>
      <p:graphicFrame>
        <p:nvGraphicFramePr>
          <p:cNvPr id="13" name="Table 12">
            <a:extLst>
              <a:ext uri="{FF2B5EF4-FFF2-40B4-BE49-F238E27FC236}">
                <a16:creationId xmlns:a16="http://schemas.microsoft.com/office/drawing/2014/main" id="{13B1C34A-EC01-49BD-88AE-710922092678}"/>
              </a:ext>
            </a:extLst>
          </p:cNvPr>
          <p:cNvGraphicFramePr>
            <a:graphicFrameLocks noGrp="1"/>
          </p:cNvGraphicFramePr>
          <p:nvPr/>
        </p:nvGraphicFramePr>
        <p:xfrm>
          <a:off x="67736" y="537868"/>
          <a:ext cx="9042396" cy="6075663"/>
        </p:xfrm>
        <a:graphic>
          <a:graphicData uri="http://schemas.openxmlformats.org/drawingml/2006/table">
            <a:tbl>
              <a:tblPr/>
              <a:tblGrid>
                <a:gridCol w="664130">
                  <a:extLst>
                    <a:ext uri="{9D8B030D-6E8A-4147-A177-3AD203B41FA5}">
                      <a16:colId xmlns:a16="http://schemas.microsoft.com/office/drawing/2014/main" val="2492624278"/>
                    </a:ext>
                  </a:extLst>
                </a:gridCol>
                <a:gridCol w="522223">
                  <a:extLst>
                    <a:ext uri="{9D8B030D-6E8A-4147-A177-3AD203B41FA5}">
                      <a16:colId xmlns:a16="http://schemas.microsoft.com/office/drawing/2014/main" val="305602505"/>
                    </a:ext>
                  </a:extLst>
                </a:gridCol>
                <a:gridCol w="641427">
                  <a:extLst>
                    <a:ext uri="{9D8B030D-6E8A-4147-A177-3AD203B41FA5}">
                      <a16:colId xmlns:a16="http://schemas.microsoft.com/office/drawing/2014/main" val="3617100761"/>
                    </a:ext>
                  </a:extLst>
                </a:gridCol>
                <a:gridCol w="1305557">
                  <a:extLst>
                    <a:ext uri="{9D8B030D-6E8A-4147-A177-3AD203B41FA5}">
                      <a16:colId xmlns:a16="http://schemas.microsoft.com/office/drawing/2014/main" val="2539801990"/>
                    </a:ext>
                  </a:extLst>
                </a:gridCol>
                <a:gridCol w="346255">
                  <a:extLst>
                    <a:ext uri="{9D8B030D-6E8A-4147-A177-3AD203B41FA5}">
                      <a16:colId xmlns:a16="http://schemas.microsoft.com/office/drawing/2014/main" val="318453079"/>
                    </a:ext>
                  </a:extLst>
                </a:gridCol>
                <a:gridCol w="272464">
                  <a:extLst>
                    <a:ext uri="{9D8B030D-6E8A-4147-A177-3AD203B41FA5}">
                      <a16:colId xmlns:a16="http://schemas.microsoft.com/office/drawing/2014/main" val="133061276"/>
                    </a:ext>
                  </a:extLst>
                </a:gridCol>
                <a:gridCol w="403019">
                  <a:extLst>
                    <a:ext uri="{9D8B030D-6E8A-4147-A177-3AD203B41FA5}">
                      <a16:colId xmlns:a16="http://schemas.microsoft.com/office/drawing/2014/main" val="3349624385"/>
                    </a:ext>
                  </a:extLst>
                </a:gridCol>
                <a:gridCol w="312198">
                  <a:extLst>
                    <a:ext uri="{9D8B030D-6E8A-4147-A177-3AD203B41FA5}">
                      <a16:colId xmlns:a16="http://schemas.microsoft.com/office/drawing/2014/main" val="1549549566"/>
                    </a:ext>
                  </a:extLst>
                </a:gridCol>
                <a:gridCol w="272464">
                  <a:extLst>
                    <a:ext uri="{9D8B030D-6E8A-4147-A177-3AD203B41FA5}">
                      <a16:colId xmlns:a16="http://schemas.microsoft.com/office/drawing/2014/main" val="2371339357"/>
                    </a:ext>
                  </a:extLst>
                </a:gridCol>
                <a:gridCol w="403019">
                  <a:extLst>
                    <a:ext uri="{9D8B030D-6E8A-4147-A177-3AD203B41FA5}">
                      <a16:colId xmlns:a16="http://schemas.microsoft.com/office/drawing/2014/main" val="4160122655"/>
                    </a:ext>
                  </a:extLst>
                </a:gridCol>
                <a:gridCol w="312198">
                  <a:extLst>
                    <a:ext uri="{9D8B030D-6E8A-4147-A177-3AD203B41FA5}">
                      <a16:colId xmlns:a16="http://schemas.microsoft.com/office/drawing/2014/main" val="2340295226"/>
                    </a:ext>
                  </a:extLst>
                </a:gridCol>
                <a:gridCol w="272464">
                  <a:extLst>
                    <a:ext uri="{9D8B030D-6E8A-4147-A177-3AD203B41FA5}">
                      <a16:colId xmlns:a16="http://schemas.microsoft.com/office/drawing/2014/main" val="4203779749"/>
                    </a:ext>
                  </a:extLst>
                </a:gridCol>
                <a:gridCol w="403019">
                  <a:extLst>
                    <a:ext uri="{9D8B030D-6E8A-4147-A177-3AD203B41FA5}">
                      <a16:colId xmlns:a16="http://schemas.microsoft.com/office/drawing/2014/main" val="1645486562"/>
                    </a:ext>
                  </a:extLst>
                </a:gridCol>
                <a:gridCol w="306522">
                  <a:extLst>
                    <a:ext uri="{9D8B030D-6E8A-4147-A177-3AD203B41FA5}">
                      <a16:colId xmlns:a16="http://schemas.microsoft.com/office/drawing/2014/main" val="1638796867"/>
                    </a:ext>
                  </a:extLst>
                </a:gridCol>
                <a:gridCol w="272464">
                  <a:extLst>
                    <a:ext uri="{9D8B030D-6E8A-4147-A177-3AD203B41FA5}">
                      <a16:colId xmlns:a16="http://schemas.microsoft.com/office/drawing/2014/main" val="2226947354"/>
                    </a:ext>
                  </a:extLst>
                </a:gridCol>
                <a:gridCol w="437079">
                  <a:extLst>
                    <a:ext uri="{9D8B030D-6E8A-4147-A177-3AD203B41FA5}">
                      <a16:colId xmlns:a16="http://schemas.microsoft.com/office/drawing/2014/main" val="1903857557"/>
                    </a:ext>
                  </a:extLst>
                </a:gridCol>
                <a:gridCol w="295168">
                  <a:extLst>
                    <a:ext uri="{9D8B030D-6E8A-4147-A177-3AD203B41FA5}">
                      <a16:colId xmlns:a16="http://schemas.microsoft.com/office/drawing/2014/main" val="3741012934"/>
                    </a:ext>
                  </a:extLst>
                </a:gridCol>
                <a:gridCol w="272464">
                  <a:extLst>
                    <a:ext uri="{9D8B030D-6E8A-4147-A177-3AD203B41FA5}">
                      <a16:colId xmlns:a16="http://schemas.microsoft.com/office/drawing/2014/main" val="1720861556"/>
                    </a:ext>
                  </a:extLst>
                </a:gridCol>
                <a:gridCol w="272464">
                  <a:extLst>
                    <a:ext uri="{9D8B030D-6E8A-4147-A177-3AD203B41FA5}">
                      <a16:colId xmlns:a16="http://schemas.microsoft.com/office/drawing/2014/main" val="3627878381"/>
                    </a:ext>
                  </a:extLst>
                </a:gridCol>
                <a:gridCol w="346255">
                  <a:extLst>
                    <a:ext uri="{9D8B030D-6E8A-4147-A177-3AD203B41FA5}">
                      <a16:colId xmlns:a16="http://schemas.microsoft.com/office/drawing/2014/main" val="1525619129"/>
                    </a:ext>
                  </a:extLst>
                </a:gridCol>
                <a:gridCol w="272464">
                  <a:extLst>
                    <a:ext uri="{9D8B030D-6E8A-4147-A177-3AD203B41FA5}">
                      <a16:colId xmlns:a16="http://schemas.microsoft.com/office/drawing/2014/main" val="2269096789"/>
                    </a:ext>
                  </a:extLst>
                </a:gridCol>
                <a:gridCol w="437079">
                  <a:extLst>
                    <a:ext uri="{9D8B030D-6E8A-4147-A177-3AD203B41FA5}">
                      <a16:colId xmlns:a16="http://schemas.microsoft.com/office/drawing/2014/main" val="2737204986"/>
                    </a:ext>
                  </a:extLst>
                </a:gridCol>
              </a:tblGrid>
              <a:tr h="592370">
                <a:tc>
                  <a:txBody>
                    <a:bodyPr/>
                    <a:lstStyle/>
                    <a:p>
                      <a:pPr algn="ctr" fontAlgn="ctr"/>
                      <a:r>
                        <a:rPr lang="en-US" sz="800" b="1" i="0" u="none" strike="noStrike">
                          <a:solidFill>
                            <a:srgbClr val="000000"/>
                          </a:solidFill>
                          <a:effectLst/>
                          <a:latin typeface="Calibri" panose="020F0502020204030204" pitchFamily="34" charset="0"/>
                        </a:rPr>
                        <a:t>Spartman Branch</a:t>
                      </a:r>
                      <a:br>
                        <a:rPr lang="en-US" sz="800" b="1" i="0" u="none" strike="noStrike">
                          <a:solidFill>
                            <a:srgbClr val="000000"/>
                          </a:solidFill>
                          <a:effectLst/>
                          <a:latin typeface="Calibri" panose="020F0502020204030204" pitchFamily="34" charset="0"/>
                        </a:rPr>
                      </a:br>
                      <a:r>
                        <a:rPr lang="en-US" sz="800" b="1" i="0" u="none" strike="noStrike">
                          <a:solidFill>
                            <a:srgbClr val="000000"/>
                          </a:solidFill>
                          <a:effectLst/>
                          <a:latin typeface="Calibri" panose="020F0502020204030204" pitchFamily="34" charset="0"/>
                        </a:rPr>
                        <a:t>1561</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800" b="1" i="0" u="none" strike="noStrike">
                          <a:solidFill>
                            <a:srgbClr val="000000"/>
                          </a:solidFill>
                          <a:effectLst/>
                          <a:latin typeface="Calibri" panose="020F0502020204030204" pitchFamily="34" charset="0"/>
                        </a:rPr>
                        <a:t>Site Score:</a:t>
                      </a:r>
                      <a:br>
                        <a:rPr lang="en-US" sz="800" b="1" i="0" u="none" strike="noStrike">
                          <a:solidFill>
                            <a:srgbClr val="000000"/>
                          </a:solidFill>
                          <a:effectLst/>
                          <a:latin typeface="Calibri" panose="020F0502020204030204" pitchFamily="34" charset="0"/>
                        </a:rPr>
                      </a:br>
                      <a:r>
                        <a:rPr lang="en-US" sz="800" b="1" i="0" u="none" strike="noStrike">
                          <a:solidFill>
                            <a:srgbClr val="000000"/>
                          </a:solidFill>
                          <a:effectLst/>
                          <a:latin typeface="Calibri" panose="020F0502020204030204" pitchFamily="34" charset="0"/>
                        </a:rPr>
                        <a:t>Indication of raw human sewage </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800" b="1" i="0" u="none" strike="noStrike">
                          <a:solidFill>
                            <a:srgbClr val="000000"/>
                          </a:solidFill>
                          <a:effectLst/>
                          <a:latin typeface="Calibri" panose="020F0502020204030204" pitchFamily="34" charset="0"/>
                        </a:rPr>
                        <a:t>Station</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800" b="1" i="0" u="none" strike="noStrike">
                          <a:solidFill>
                            <a:srgbClr val="000000"/>
                          </a:solidFill>
                          <a:effectLst/>
                          <a:latin typeface="Calibri" panose="020F0502020204030204" pitchFamily="34" charset="0"/>
                        </a:rPr>
                        <a:t>Collection </a:t>
                      </a:r>
                      <a:br>
                        <a:rPr lang="en-US" sz="800" b="1" i="0" u="none" strike="noStrike">
                          <a:solidFill>
                            <a:srgbClr val="000000"/>
                          </a:solidFill>
                          <a:effectLst/>
                          <a:latin typeface="Calibri" panose="020F0502020204030204" pitchFamily="34" charset="0"/>
                        </a:rPr>
                      </a:br>
                      <a:r>
                        <a:rPr lang="en-US" sz="800" b="1" i="0" u="none" strike="noStrike">
                          <a:solidFill>
                            <a:srgbClr val="000000"/>
                          </a:solidFill>
                          <a:effectLst/>
                          <a:latin typeface="Calibri" panose="020F0502020204030204" pitchFamily="34" charset="0"/>
                        </a:rPr>
                        <a:t>date / time</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gridSpan="3">
                  <a:txBody>
                    <a:bodyPr/>
                    <a:lstStyle/>
                    <a:p>
                      <a:pPr algn="ctr" fontAlgn="ctr"/>
                      <a:r>
                        <a:rPr lang="en-US" sz="800" b="1" i="1" u="none" strike="noStrike">
                          <a:solidFill>
                            <a:srgbClr val="000000"/>
                          </a:solidFill>
                          <a:effectLst/>
                          <a:latin typeface="Calibri" panose="020F0502020204030204" pitchFamily="34" charset="0"/>
                        </a:rPr>
                        <a:t>E.Coli</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en-US"/>
                    </a:p>
                  </a:txBody>
                  <a:tcPr/>
                </a:tc>
                <a:tc hMerge="1">
                  <a:txBody>
                    <a:bodyPr/>
                    <a:lstStyle/>
                    <a:p>
                      <a:endParaRPr lang="en-US"/>
                    </a:p>
                  </a:txBody>
                  <a:tcPr/>
                </a:tc>
                <a:tc gridSpan="3">
                  <a:txBody>
                    <a:bodyPr/>
                    <a:lstStyle/>
                    <a:p>
                      <a:pPr algn="ctr" fontAlgn="ctr"/>
                      <a:r>
                        <a:rPr lang="en-US" sz="800" b="1" i="0" u="none" strike="noStrike">
                          <a:solidFill>
                            <a:srgbClr val="000000"/>
                          </a:solidFill>
                          <a:effectLst/>
                          <a:latin typeface="Calibri" panose="020F0502020204030204" pitchFamily="34" charset="0"/>
                        </a:rPr>
                        <a:t>HF-183 Crude </a:t>
                      </a:r>
                      <a:br>
                        <a:rPr lang="en-US" sz="800" b="1" i="0" u="none" strike="noStrike">
                          <a:solidFill>
                            <a:srgbClr val="000000"/>
                          </a:solidFill>
                          <a:effectLst/>
                          <a:latin typeface="Calibri" panose="020F0502020204030204" pitchFamily="34" charset="0"/>
                        </a:rPr>
                      </a:br>
                      <a:r>
                        <a:rPr lang="en-US" sz="800" b="1" i="0" u="none" strike="noStrike">
                          <a:solidFill>
                            <a:srgbClr val="000000"/>
                          </a:solidFill>
                          <a:effectLst/>
                          <a:latin typeface="Calibri" panose="020F0502020204030204" pitchFamily="34" charset="0"/>
                        </a:rPr>
                        <a:t>qPCR</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en-US"/>
                    </a:p>
                  </a:txBody>
                  <a:tcPr/>
                </a:tc>
                <a:tc hMerge="1">
                  <a:txBody>
                    <a:bodyPr/>
                    <a:lstStyle/>
                    <a:p>
                      <a:endParaRPr lang="en-US"/>
                    </a:p>
                  </a:txBody>
                  <a:tcPr/>
                </a:tc>
                <a:tc gridSpan="3">
                  <a:txBody>
                    <a:bodyPr/>
                    <a:lstStyle/>
                    <a:p>
                      <a:pPr algn="ctr" fontAlgn="ctr"/>
                      <a:r>
                        <a:rPr lang="en-US" sz="800" b="1" i="0" u="none" strike="noStrike">
                          <a:solidFill>
                            <a:srgbClr val="000000"/>
                          </a:solidFill>
                          <a:effectLst/>
                          <a:latin typeface="Calibri" panose="020F0502020204030204" pitchFamily="34" charset="0"/>
                        </a:rPr>
                        <a:t>HF-183 Purified</a:t>
                      </a:r>
                      <a:br>
                        <a:rPr lang="en-US" sz="800" b="1" i="0" u="none" strike="noStrike">
                          <a:solidFill>
                            <a:srgbClr val="000000"/>
                          </a:solidFill>
                          <a:effectLst/>
                          <a:latin typeface="Calibri" panose="020F0502020204030204" pitchFamily="34" charset="0"/>
                        </a:rPr>
                      </a:br>
                      <a:r>
                        <a:rPr lang="en-US" sz="800" b="1" i="0" u="none" strike="noStrike">
                          <a:solidFill>
                            <a:srgbClr val="000000"/>
                          </a:solidFill>
                          <a:effectLst/>
                          <a:latin typeface="Calibri" panose="020F0502020204030204" pitchFamily="34" charset="0"/>
                        </a:rPr>
                        <a:t>qPCR</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en-US"/>
                    </a:p>
                  </a:txBody>
                  <a:tcPr/>
                </a:tc>
                <a:tc hMerge="1">
                  <a:txBody>
                    <a:bodyPr/>
                    <a:lstStyle/>
                    <a:p>
                      <a:endParaRPr lang="en-US"/>
                    </a:p>
                  </a:txBody>
                  <a:tcPr/>
                </a:tc>
                <a:tc gridSpan="3">
                  <a:txBody>
                    <a:bodyPr/>
                    <a:lstStyle/>
                    <a:p>
                      <a:pPr algn="ctr" fontAlgn="ctr"/>
                      <a:r>
                        <a:rPr lang="en-US" sz="800" b="1" i="0" u="none" strike="noStrike">
                          <a:solidFill>
                            <a:srgbClr val="000000"/>
                          </a:solidFill>
                          <a:effectLst/>
                          <a:latin typeface="Calibri" panose="020F0502020204030204" pitchFamily="34" charset="0"/>
                        </a:rPr>
                        <a:t>HF-183 PMA </a:t>
                      </a:r>
                      <a:br>
                        <a:rPr lang="en-US" sz="800" b="1" i="0" u="none" strike="noStrike">
                          <a:solidFill>
                            <a:srgbClr val="000000"/>
                          </a:solidFill>
                          <a:effectLst/>
                          <a:latin typeface="Calibri" panose="020F0502020204030204" pitchFamily="34" charset="0"/>
                        </a:rPr>
                      </a:br>
                      <a:r>
                        <a:rPr lang="en-US" sz="800" b="1" i="0" u="none" strike="noStrike">
                          <a:solidFill>
                            <a:srgbClr val="000000"/>
                          </a:solidFill>
                          <a:effectLst/>
                          <a:latin typeface="Calibri" panose="020F0502020204030204" pitchFamily="34" charset="0"/>
                        </a:rPr>
                        <a:t>treated qPCR</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en-US"/>
                    </a:p>
                  </a:txBody>
                  <a:tcPr/>
                </a:tc>
                <a:tc hMerge="1">
                  <a:txBody>
                    <a:bodyPr/>
                    <a:lstStyle/>
                    <a:p>
                      <a:endParaRPr lang="en-US"/>
                    </a:p>
                  </a:txBody>
                  <a:tcPr/>
                </a:tc>
                <a:tc gridSpan="3">
                  <a:txBody>
                    <a:bodyPr/>
                    <a:lstStyle/>
                    <a:p>
                      <a:pPr algn="ctr" fontAlgn="ctr"/>
                      <a:r>
                        <a:rPr lang="en-US" sz="800" b="1" i="0" u="none" strike="noStrike">
                          <a:solidFill>
                            <a:srgbClr val="000000"/>
                          </a:solidFill>
                          <a:effectLst/>
                          <a:latin typeface="Calibri" panose="020F0502020204030204" pitchFamily="34" charset="0"/>
                        </a:rPr>
                        <a:t>Sucralose</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en-US"/>
                    </a:p>
                  </a:txBody>
                  <a:tcPr/>
                </a:tc>
                <a:tc hMerge="1">
                  <a:txBody>
                    <a:bodyPr/>
                    <a:lstStyle/>
                    <a:p>
                      <a:endParaRPr lang="en-US"/>
                    </a:p>
                  </a:txBody>
                  <a:tcPr/>
                </a:tc>
                <a:tc gridSpan="3">
                  <a:txBody>
                    <a:bodyPr/>
                    <a:lstStyle/>
                    <a:p>
                      <a:pPr algn="ctr" fontAlgn="ctr"/>
                      <a:r>
                        <a:rPr lang="en-US" sz="800" b="1" i="0" u="none" strike="noStrike">
                          <a:solidFill>
                            <a:srgbClr val="000000"/>
                          </a:solidFill>
                          <a:effectLst/>
                          <a:latin typeface="Calibri" panose="020F0502020204030204" pitchFamily="34" charset="0"/>
                        </a:rPr>
                        <a:t>Acetaminophen</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59568972"/>
                  </a:ext>
                </a:extLst>
              </a:tr>
              <a:tr h="328191">
                <a:tc>
                  <a:txBody>
                    <a:bodyPr/>
                    <a:lstStyle/>
                    <a:p>
                      <a:pPr algn="ctr" fontAlgn="ctr"/>
                      <a:r>
                        <a:rPr lang="en-US" sz="800" b="1" i="0" u="none" strike="noStrike">
                          <a:solidFill>
                            <a:srgbClr val="000000"/>
                          </a:solidFill>
                          <a:effectLst/>
                          <a:latin typeface="Calibri" panose="020F0502020204030204" pitchFamily="34" charset="0"/>
                        </a:rPr>
                        <a:t>Round</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l" fontAlgn="ctr"/>
                      <a:r>
                        <a:rPr lang="en-US" sz="800" b="1" i="0" u="none" strike="noStrike">
                          <a:solidFill>
                            <a:srgbClr val="000000"/>
                          </a:solidFill>
                          <a:effectLst/>
                          <a:latin typeface="Calibri" panose="020F0502020204030204" pitchFamily="34" charset="0"/>
                        </a:rPr>
                        <a:t> </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Result </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Qualifier</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Score</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Result </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Qualifier</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Score</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Result </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Qualifier</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Score</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Result </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Qualifier</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Score</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Result </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Qualifier</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Score</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Result </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Qualifier</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800" b="1" i="0" u="none" strike="noStrike">
                          <a:solidFill>
                            <a:srgbClr val="000000"/>
                          </a:solidFill>
                          <a:effectLst/>
                          <a:latin typeface="Calibri" panose="020F0502020204030204" pitchFamily="34" charset="0"/>
                        </a:rPr>
                        <a:t>Score</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704720892"/>
                  </a:ext>
                </a:extLst>
              </a:tr>
              <a:tr h="198614">
                <a:tc rowSpan="5">
                  <a:txBody>
                    <a:bodyPr/>
                    <a:lstStyle/>
                    <a:p>
                      <a:pPr algn="ctr" fontAlgn="ctr"/>
                      <a:r>
                        <a:rPr lang="en-US" sz="800" b="1" i="0" u="none" strike="noStrike">
                          <a:solidFill>
                            <a:srgbClr val="000000"/>
                          </a:solidFill>
                          <a:effectLst/>
                          <a:latin typeface="Calibri" panose="020F0502020204030204" pitchFamily="34" charset="0"/>
                        </a:rPr>
                        <a:t>Round 1</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C</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3/21/2017 9:50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504</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10</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0.18</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5487208"/>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3/21/2017 10:15</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279</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13</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0.18</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1198897"/>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A_DUP</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3/21/2017 10:20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132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61</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6785649"/>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non-detect</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Field Blank</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3/21/2017 10:30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UQ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71</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3098078"/>
                  </a:ext>
                </a:extLst>
              </a:tr>
              <a:tr h="117815">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B</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3/21/2017 11:25</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1609</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24</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UJ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0.22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0605419"/>
                  </a:ext>
                </a:extLst>
              </a:tr>
              <a:tr h="198614">
                <a:tc rowSpan="5">
                  <a:txBody>
                    <a:bodyPr/>
                    <a:lstStyle/>
                    <a:p>
                      <a:pPr algn="ctr" fontAlgn="ctr"/>
                      <a:r>
                        <a:rPr lang="en-US" sz="800" b="1" i="0" u="none" strike="noStrike">
                          <a:solidFill>
                            <a:srgbClr val="000000"/>
                          </a:solidFill>
                          <a:effectLst/>
                          <a:latin typeface="Calibri" panose="020F0502020204030204" pitchFamily="34" charset="0"/>
                        </a:rPr>
                        <a:t>Round 2-C</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A2</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4/10/2017 9:15</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987</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140</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UJ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0.22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55129374"/>
                  </a:ext>
                </a:extLst>
              </a:tr>
              <a:tr h="117815">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C4</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4/10/2017 9:55</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1106</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580</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0.09</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3350064"/>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C</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4/10/2017 10:25</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10</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UQ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8.5</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0.22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85626641"/>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C3</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4/10/2017 10:50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327</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27</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0.21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03884166"/>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C2</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4/10/2017 11:20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426</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2.6</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NS</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0.44</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326400281"/>
                  </a:ext>
                </a:extLst>
              </a:tr>
              <a:tr h="198614">
                <a:tc rowSpan="8">
                  <a:txBody>
                    <a:bodyPr/>
                    <a:lstStyle/>
                    <a:p>
                      <a:pPr algn="ctr" fontAlgn="ctr"/>
                      <a:r>
                        <a:rPr lang="en-US" sz="800" b="1" i="0" u="none" strike="noStrike">
                          <a:solidFill>
                            <a:srgbClr val="000000"/>
                          </a:solidFill>
                          <a:effectLst/>
                          <a:latin typeface="Calibri" panose="020F0502020204030204" pitchFamily="34" charset="0"/>
                        </a:rPr>
                        <a:t>July Wet Season Sampling Event</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high</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D</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7/18/2017 8:55</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359</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120</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1.1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5.5</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0.13</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0.05</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high</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2114507"/>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non-detect</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Field Blank</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7/18/2017 10:15</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UQ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71</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12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UJ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12</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UJ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9650363"/>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high</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B</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7/18/2017 10:40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573</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140</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45</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13</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0.25</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0.02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I</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high</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9927024"/>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high</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B1</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7/18/2017 11:05</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439</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BFBFBF"/>
                          </a:solidFill>
                          <a:effectLst/>
                          <a:latin typeface="Calibri" panose="020F0502020204030204" pitchFamily="34" charset="0"/>
                        </a:rPr>
                        <a:t>24*</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BFBFBF"/>
                          </a:solidFill>
                          <a:effectLst/>
                          <a:latin typeface="Calibri" panose="020F0502020204030204" pitchFamily="34" charset="0"/>
                        </a:rPr>
                        <a:t>UJ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BFBFBF"/>
                          </a:solidFill>
                          <a:effectLst/>
                          <a:latin typeface="Calibri" panose="020F0502020204030204" pitchFamily="34" charset="0"/>
                        </a:rPr>
                        <a:t>24</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BFBFBF"/>
                          </a:solidFill>
                          <a:effectLst/>
                          <a:latin typeface="Calibri" panose="020F0502020204030204" pitchFamily="34" charset="0"/>
                        </a:rPr>
                        <a:t>UJ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BFBFBF"/>
                          </a:solidFill>
                          <a:effectLst/>
                          <a:latin typeface="Calibri" panose="020F0502020204030204" pitchFamily="34" charset="0"/>
                        </a:rPr>
                        <a:t>24</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BFBFBF"/>
                          </a:solidFill>
                          <a:effectLst/>
                          <a:latin typeface="Calibri" panose="020F0502020204030204" pitchFamily="34" charset="0"/>
                        </a:rPr>
                        <a:t>UJ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0.22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0.08</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very high</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991762572"/>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very high</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C4</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7/18/2017 11:30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1017</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30*</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71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205</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very high</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0.05</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I</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high</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728053982"/>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C</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7/18/2017 11:50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148</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69</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68</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21</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0.12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3385750"/>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C2</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7/18/2017 12:30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439</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130</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24</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32</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0.11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1149566"/>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C2a</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7/18/2017 13:00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AEAAAA"/>
                          </a:solidFill>
                          <a:effectLst/>
                          <a:latin typeface="Calibri" panose="020F0502020204030204" pitchFamily="34" charset="0"/>
                        </a:rPr>
                        <a:t>246</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Q</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30</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8.2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12</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0.19</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72610"/>
                  </a:ext>
                </a:extLst>
              </a:tr>
              <a:tr h="198614">
                <a:tc rowSpan="9">
                  <a:txBody>
                    <a:bodyPr/>
                    <a:lstStyle/>
                    <a:p>
                      <a:pPr algn="ctr" fontAlgn="ctr"/>
                      <a:r>
                        <a:rPr lang="en-US" sz="800" b="1" i="0" u="none" strike="noStrike">
                          <a:solidFill>
                            <a:srgbClr val="000000"/>
                          </a:solidFill>
                          <a:effectLst/>
                          <a:latin typeface="Calibri" panose="020F0502020204030204" pitchFamily="34" charset="0"/>
                        </a:rPr>
                        <a:t>August Persistence Check Sampling Event</a:t>
                      </a:r>
                    </a:p>
                  </a:txBody>
                  <a:tcPr marL="1344" marR="1344" marT="13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D</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8/16/2017 10:00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228</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58*</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58</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6.9</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615350208"/>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very high</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C4</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8/16/2017 10:20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1081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BFBFBF"/>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BFBFBF"/>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178*</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medium</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182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medium</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34</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0.04</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I</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I</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high</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699061779"/>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B</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8/16/2017 10:40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20</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120</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47</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11</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0.15</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75418844"/>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high</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B1</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8/16/2017 11:00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556</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14*</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dirty="0">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15</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8.2</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0.36</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I</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1" i="0" u="none" strike="noStrike">
                          <a:solidFill>
                            <a:srgbClr val="000000"/>
                          </a:solidFill>
                          <a:effectLst/>
                          <a:latin typeface="Calibri" panose="020F0502020204030204" pitchFamily="34" charset="0"/>
                        </a:rPr>
                        <a:t>high</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495204"/>
                  </a:ext>
                </a:extLst>
              </a:tr>
              <a:tr h="117815">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C</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8/16/2017 11:20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233</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76*</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76</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31</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0.14</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206569410"/>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C_DUP</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8/16/2017 11:25</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228</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53</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28</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9.3</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0.14</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56302283"/>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C2</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8/16/2017 11:50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399</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24</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13</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3.1</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0.09</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75925820"/>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C2a</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8/16/2017 12:10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144</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28</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19</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IJ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low</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15</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TJ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very low</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0.13</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96402024"/>
                  </a:ext>
                </a:extLst>
              </a:tr>
              <a:tr h="198614">
                <a:tc vMerge="1">
                  <a:txBody>
                    <a:bodyPr/>
                    <a:lstStyle/>
                    <a:p>
                      <a:endParaRPr lang="en-US"/>
                    </a:p>
                  </a:txBody>
                  <a:tcPr/>
                </a:tc>
                <a:tc>
                  <a:txBody>
                    <a:bodyPr/>
                    <a:lstStyle/>
                    <a:p>
                      <a:pPr algn="ctr" fontAlgn="ctr"/>
                      <a:r>
                        <a:rPr lang="en-US" sz="800" b="1" i="0" u="none" strike="noStrike">
                          <a:solidFill>
                            <a:srgbClr val="000000"/>
                          </a:solidFill>
                          <a:effectLst/>
                          <a:latin typeface="Calibri" panose="020F0502020204030204" pitchFamily="34" charset="0"/>
                        </a:rPr>
                        <a:t>non-detect</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WALDENLAKE</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8/16/2017 13:00</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EAAAA"/>
                          </a:solidFill>
                          <a:effectLst/>
                          <a:latin typeface="Calibri" panose="020F0502020204030204" pitchFamily="34" charset="0"/>
                        </a:rPr>
                        <a:t>52</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140</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A6A6A6"/>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24</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UJ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24</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UJ</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0.49</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 </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000000"/>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0.01</a:t>
                      </a:r>
                    </a:p>
                  </a:txBody>
                  <a:tcPr marL="1344" marR="1344" marT="13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a:solidFill>
                            <a:srgbClr val="BFBFBF"/>
                          </a:solidFill>
                          <a:effectLst/>
                          <a:latin typeface="Calibri" panose="020F0502020204030204" pitchFamily="34" charset="0"/>
                        </a:rPr>
                        <a:t>U</a:t>
                      </a:r>
                    </a:p>
                  </a:txBody>
                  <a:tcPr marL="1344" marR="1344" marT="13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800" b="1" i="0" u="none" strike="noStrike" dirty="0">
                          <a:solidFill>
                            <a:srgbClr val="BFBFBF"/>
                          </a:solidFill>
                          <a:effectLst/>
                          <a:latin typeface="Calibri" panose="020F0502020204030204" pitchFamily="34" charset="0"/>
                        </a:rPr>
                        <a:t>-</a:t>
                      </a:r>
                    </a:p>
                  </a:txBody>
                  <a:tcPr marL="1344" marR="1344" marT="13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320685848"/>
                  </a:ext>
                </a:extLst>
              </a:tr>
            </a:tbl>
          </a:graphicData>
        </a:graphic>
      </p:graphicFrame>
      <p:sp>
        <p:nvSpPr>
          <p:cNvPr id="2" name="Title 1">
            <a:extLst>
              <a:ext uri="{FF2B5EF4-FFF2-40B4-BE49-F238E27FC236}">
                <a16:creationId xmlns:a16="http://schemas.microsoft.com/office/drawing/2014/main" id="{A549F7A0-B640-41E8-B005-5E376048C7EC}"/>
              </a:ext>
            </a:extLst>
          </p:cNvPr>
          <p:cNvSpPr>
            <a:spLocks noGrp="1"/>
          </p:cNvSpPr>
          <p:nvPr>
            <p:ph type="title"/>
          </p:nvPr>
        </p:nvSpPr>
        <p:spPr>
          <a:xfrm>
            <a:off x="5307760" y="1810807"/>
            <a:ext cx="1863507" cy="1117601"/>
          </a:xfrm>
          <a:solidFill>
            <a:schemeClr val="bg1"/>
          </a:solidFill>
        </p:spPr>
        <p:txBody>
          <a:bodyPr>
            <a:noAutofit/>
          </a:bodyPr>
          <a:lstStyle/>
          <a:p>
            <a:r>
              <a:rPr lang="en-US" sz="1800" dirty="0">
                <a:solidFill>
                  <a:srgbClr val="005E9C"/>
                </a:solidFill>
              </a:rPr>
              <a:t>Spartman Branch </a:t>
            </a:r>
            <a:br>
              <a:rPr lang="en-US" sz="1800" dirty="0">
                <a:solidFill>
                  <a:srgbClr val="005E9C"/>
                </a:solidFill>
              </a:rPr>
            </a:br>
            <a:r>
              <a:rPr lang="en-US" sz="1800" dirty="0">
                <a:solidFill>
                  <a:srgbClr val="005E9C"/>
                </a:solidFill>
              </a:rPr>
              <a:t>Pilot 2017 Lab Results</a:t>
            </a:r>
          </a:p>
        </p:txBody>
      </p:sp>
    </p:spTree>
    <p:extLst>
      <p:ext uri="{BB962C8B-B14F-4D97-AF65-F5344CB8AC3E}">
        <p14:creationId xmlns:p14="http://schemas.microsoft.com/office/powerpoint/2010/main" val="2222903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1004647"/>
            <a:ext cx="9144000" cy="5587068"/>
          </a:xfrm>
          <a:prstGeom prst="rect">
            <a:avLst/>
          </a:prstGeom>
          <a:solidFill>
            <a:srgbClr val="0B2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172936" y="0"/>
            <a:ext cx="7609114" cy="1325563"/>
          </a:xfrm>
        </p:spPr>
        <p:txBody>
          <a:bodyPr/>
          <a:lstStyle/>
          <a:p>
            <a:r>
              <a:rPr lang="en-US" dirty="0"/>
              <a:t>Pilot 2017 Waterbodies</a:t>
            </a:r>
          </a:p>
        </p:txBody>
      </p:sp>
      <p:pic>
        <p:nvPicPr>
          <p:cNvPr id="4" name="Content Placeholder 3" descr="A picture containing text&#10;&#10;Description generated with very high confidence">
            <a:extLst>
              <a:ext uri="{FF2B5EF4-FFF2-40B4-BE49-F238E27FC236}">
                <a16:creationId xmlns:a16="http://schemas.microsoft.com/office/drawing/2014/main" id="{3F3217D8-8545-4267-BF20-1471CDF4DE9F}"/>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663" t="9653" r="1624" b="5311"/>
          <a:stretch/>
        </p:blipFill>
        <p:spPr>
          <a:xfrm>
            <a:off x="532897" y="1025488"/>
            <a:ext cx="6264998" cy="5566227"/>
          </a:xfrm>
          <a:prstGeom prst="rect">
            <a:avLst/>
          </a:prstGeom>
          <a:ln>
            <a:noFill/>
          </a:ln>
          <a:effectLst>
            <a:softEdge rad="112500"/>
          </a:effectLst>
        </p:spPr>
      </p:pic>
      <p:sp>
        <p:nvSpPr>
          <p:cNvPr id="17" name="Rectangle: Rounded Corners 16"/>
          <p:cNvSpPr/>
          <p:nvPr/>
        </p:nvSpPr>
        <p:spPr>
          <a:xfrm>
            <a:off x="1382450" y="4916981"/>
            <a:ext cx="1988457" cy="310658"/>
          </a:xfrm>
          <a:prstGeom prst="roundRect">
            <a:avLst/>
          </a:prstGeom>
          <a:solidFill>
            <a:srgbClr val="5B9BD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srgbClr val="FFFF00"/>
              </a:solidFill>
            </a:endParaRPr>
          </a:p>
        </p:txBody>
      </p:sp>
      <p:sp>
        <p:nvSpPr>
          <p:cNvPr id="19" name="Oval 18"/>
          <p:cNvSpPr/>
          <p:nvPr/>
        </p:nvSpPr>
        <p:spPr>
          <a:xfrm>
            <a:off x="586727" y="1379833"/>
            <a:ext cx="313730" cy="29775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5022374" y="1648072"/>
            <a:ext cx="313730" cy="29775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4928636" y="1717258"/>
            <a:ext cx="313730" cy="29775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p:cNvSpPr/>
          <p:nvPr/>
        </p:nvSpPr>
        <p:spPr>
          <a:xfrm>
            <a:off x="5179239" y="1513753"/>
            <a:ext cx="313730" cy="29775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4669343" y="3691535"/>
            <a:ext cx="313730" cy="29775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p:cNvSpPr/>
          <p:nvPr/>
        </p:nvSpPr>
        <p:spPr>
          <a:xfrm>
            <a:off x="6403688" y="5623915"/>
            <a:ext cx="313730" cy="29775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Right 15"/>
          <p:cNvSpPr/>
          <p:nvPr/>
        </p:nvSpPr>
        <p:spPr>
          <a:xfrm rot="19451370" flipH="1">
            <a:off x="4811398" y="2973707"/>
            <a:ext cx="1597457" cy="7275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3044A7C-B7D8-4E99-B45E-1E78ED5ADAEF}"/>
              </a:ext>
            </a:extLst>
          </p:cNvPr>
          <p:cNvSpPr/>
          <p:nvPr/>
        </p:nvSpPr>
        <p:spPr>
          <a:xfrm>
            <a:off x="946009" y="4843067"/>
            <a:ext cx="2482539" cy="400110"/>
          </a:xfrm>
          <a:prstGeom prst="rect">
            <a:avLst/>
          </a:prstGeom>
        </p:spPr>
        <p:txBody>
          <a:bodyPr wrap="none">
            <a:spAutoFit/>
          </a:bodyPr>
          <a:lstStyle/>
          <a:p>
            <a:pPr lvl="1"/>
            <a:r>
              <a:rPr lang="en-US" sz="2000" dirty="0"/>
              <a:t>Spartman Branch</a:t>
            </a:r>
          </a:p>
        </p:txBody>
      </p:sp>
      <p:sp>
        <p:nvSpPr>
          <p:cNvPr id="18" name="Content Placeholder 2"/>
          <p:cNvSpPr txBox="1">
            <a:spLocks/>
          </p:cNvSpPr>
          <p:nvPr/>
        </p:nvSpPr>
        <p:spPr>
          <a:xfrm>
            <a:off x="733256" y="2722086"/>
            <a:ext cx="4487919" cy="346333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Jacksonville vicinity:</a:t>
            </a:r>
          </a:p>
          <a:p>
            <a:pPr lvl="1"/>
            <a:r>
              <a:rPr lang="en-US" dirty="0">
                <a:solidFill>
                  <a:schemeClr val="bg1"/>
                </a:solidFill>
              </a:rPr>
              <a:t>Butcher Pen Creek</a:t>
            </a:r>
          </a:p>
          <a:p>
            <a:pPr lvl="1"/>
            <a:r>
              <a:rPr lang="en-US" dirty="0">
                <a:solidFill>
                  <a:schemeClr val="bg1"/>
                </a:solidFill>
              </a:rPr>
              <a:t>Miller Creek</a:t>
            </a:r>
          </a:p>
          <a:p>
            <a:pPr lvl="1"/>
            <a:r>
              <a:rPr lang="en-US" dirty="0">
                <a:solidFill>
                  <a:schemeClr val="bg1"/>
                </a:solidFill>
              </a:rPr>
              <a:t>Hopkins Creek</a:t>
            </a:r>
          </a:p>
          <a:p>
            <a:r>
              <a:rPr lang="en-US" dirty="0">
                <a:solidFill>
                  <a:schemeClr val="bg1"/>
                </a:solidFill>
              </a:rPr>
              <a:t>Pensacola vicinity:</a:t>
            </a:r>
          </a:p>
          <a:p>
            <a:pPr lvl="1"/>
            <a:r>
              <a:rPr lang="en-US" dirty="0">
                <a:solidFill>
                  <a:schemeClr val="bg1"/>
                </a:solidFill>
              </a:rPr>
              <a:t>Jackson Creek</a:t>
            </a:r>
          </a:p>
          <a:p>
            <a:r>
              <a:rPr lang="en-US" dirty="0">
                <a:solidFill>
                  <a:schemeClr val="bg1"/>
                </a:solidFill>
              </a:rPr>
              <a:t>Plant City vicinity:</a:t>
            </a:r>
          </a:p>
          <a:p>
            <a:pPr lvl="1"/>
            <a:r>
              <a:rPr lang="en-US" dirty="0">
                <a:solidFill>
                  <a:schemeClr val="bg1"/>
                </a:solidFill>
              </a:rPr>
              <a:t>Spartman Branch</a:t>
            </a:r>
          </a:p>
          <a:p>
            <a:r>
              <a:rPr lang="en-US" dirty="0">
                <a:solidFill>
                  <a:schemeClr val="bg1"/>
                </a:solidFill>
              </a:rPr>
              <a:t>Miami:</a:t>
            </a:r>
          </a:p>
          <a:p>
            <a:pPr lvl="1"/>
            <a:r>
              <a:rPr lang="en-US" dirty="0">
                <a:solidFill>
                  <a:schemeClr val="bg1"/>
                </a:solidFill>
              </a:rPr>
              <a:t>Wagner Creek/Seybold Canal </a:t>
            </a:r>
          </a:p>
          <a:p>
            <a:endParaRPr lang="en-US" dirty="0">
              <a:solidFill>
                <a:schemeClr val="bg1"/>
              </a:solidFill>
            </a:endParaRPr>
          </a:p>
        </p:txBody>
      </p:sp>
      <p:pic>
        <p:nvPicPr>
          <p:cNvPr id="15" name="Picture 14" descr="A picture containing indoor&#10;&#10;Description generated with high confidence">
            <a:extLst>
              <a:ext uri="{FF2B5EF4-FFF2-40B4-BE49-F238E27FC236}">
                <a16:creationId xmlns:a16="http://schemas.microsoft.com/office/drawing/2014/main" id="{6E97E3E5-001E-4DBA-AF42-25E9F7EF2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2848" y="3091385"/>
            <a:ext cx="2990756" cy="4272508"/>
          </a:xfrm>
          <a:prstGeom prst="rect">
            <a:avLst/>
          </a:prstGeom>
        </p:spPr>
      </p:pic>
    </p:spTree>
    <p:extLst>
      <p:ext uri="{BB962C8B-B14F-4D97-AF65-F5344CB8AC3E}">
        <p14:creationId xmlns:p14="http://schemas.microsoft.com/office/powerpoint/2010/main" val="2298099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Effect transition="in" filter="fade">
                                      <p:cBhvr>
                                        <p:cTn id="9" dur="1000"/>
                                        <p:tgtEl>
                                          <p:spTgt spid="1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1000" fill="hold"/>
                                        <p:tgtEl>
                                          <p:spTgt spid="20"/>
                                        </p:tgtEl>
                                        <p:attrNameLst>
                                          <p:attrName>ppt_w</p:attrName>
                                        </p:attrNameLst>
                                      </p:cBhvr>
                                      <p:tavLst>
                                        <p:tav tm="0">
                                          <p:val>
                                            <p:fltVal val="0"/>
                                          </p:val>
                                        </p:tav>
                                        <p:tav tm="100000">
                                          <p:val>
                                            <p:strVal val="#ppt_w"/>
                                          </p:val>
                                        </p:tav>
                                      </p:tavLst>
                                    </p:anim>
                                    <p:anim calcmode="lin" valueType="num">
                                      <p:cBhvr>
                                        <p:cTn id="13" dur="1000" fill="hold"/>
                                        <p:tgtEl>
                                          <p:spTgt spid="20"/>
                                        </p:tgtEl>
                                        <p:attrNameLst>
                                          <p:attrName>ppt_h</p:attrName>
                                        </p:attrNameLst>
                                      </p:cBhvr>
                                      <p:tavLst>
                                        <p:tav tm="0">
                                          <p:val>
                                            <p:fltVal val="0"/>
                                          </p:val>
                                        </p:tav>
                                        <p:tav tm="100000">
                                          <p:val>
                                            <p:strVal val="#ppt_h"/>
                                          </p:val>
                                        </p:tav>
                                      </p:tavLst>
                                    </p:anim>
                                    <p:animEffect transition="in" filter="fade">
                                      <p:cBhvr>
                                        <p:cTn id="14" dur="1000"/>
                                        <p:tgtEl>
                                          <p:spTgt spid="2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1000" fill="hold"/>
                                        <p:tgtEl>
                                          <p:spTgt spid="21"/>
                                        </p:tgtEl>
                                        <p:attrNameLst>
                                          <p:attrName>ppt_w</p:attrName>
                                        </p:attrNameLst>
                                      </p:cBhvr>
                                      <p:tavLst>
                                        <p:tav tm="0">
                                          <p:val>
                                            <p:fltVal val="0"/>
                                          </p:val>
                                        </p:tav>
                                        <p:tav tm="100000">
                                          <p:val>
                                            <p:strVal val="#ppt_w"/>
                                          </p:val>
                                        </p:tav>
                                      </p:tavLst>
                                    </p:anim>
                                    <p:anim calcmode="lin" valueType="num">
                                      <p:cBhvr>
                                        <p:cTn id="18" dur="1000" fill="hold"/>
                                        <p:tgtEl>
                                          <p:spTgt spid="21"/>
                                        </p:tgtEl>
                                        <p:attrNameLst>
                                          <p:attrName>ppt_h</p:attrName>
                                        </p:attrNameLst>
                                      </p:cBhvr>
                                      <p:tavLst>
                                        <p:tav tm="0">
                                          <p:val>
                                            <p:fltVal val="0"/>
                                          </p:val>
                                        </p:tav>
                                        <p:tav tm="100000">
                                          <p:val>
                                            <p:strVal val="#ppt_h"/>
                                          </p:val>
                                        </p:tav>
                                      </p:tavLst>
                                    </p:anim>
                                    <p:animEffect transition="in" filter="fade">
                                      <p:cBhvr>
                                        <p:cTn id="19" dur="1000"/>
                                        <p:tgtEl>
                                          <p:spTgt spid="2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p:cTn id="22" dur="1000" fill="hold"/>
                                        <p:tgtEl>
                                          <p:spTgt spid="22"/>
                                        </p:tgtEl>
                                        <p:attrNameLst>
                                          <p:attrName>ppt_w</p:attrName>
                                        </p:attrNameLst>
                                      </p:cBhvr>
                                      <p:tavLst>
                                        <p:tav tm="0">
                                          <p:val>
                                            <p:fltVal val="0"/>
                                          </p:val>
                                        </p:tav>
                                        <p:tav tm="100000">
                                          <p:val>
                                            <p:strVal val="#ppt_w"/>
                                          </p:val>
                                        </p:tav>
                                      </p:tavLst>
                                    </p:anim>
                                    <p:anim calcmode="lin" valueType="num">
                                      <p:cBhvr>
                                        <p:cTn id="23" dur="1000" fill="hold"/>
                                        <p:tgtEl>
                                          <p:spTgt spid="22"/>
                                        </p:tgtEl>
                                        <p:attrNameLst>
                                          <p:attrName>ppt_h</p:attrName>
                                        </p:attrNameLst>
                                      </p:cBhvr>
                                      <p:tavLst>
                                        <p:tav tm="0">
                                          <p:val>
                                            <p:fltVal val="0"/>
                                          </p:val>
                                        </p:tav>
                                        <p:tav tm="100000">
                                          <p:val>
                                            <p:strVal val="#ppt_h"/>
                                          </p:val>
                                        </p:tav>
                                      </p:tavLst>
                                    </p:anim>
                                    <p:animEffect transition="in" filter="fade">
                                      <p:cBhvr>
                                        <p:cTn id="24" dur="1000"/>
                                        <p:tgtEl>
                                          <p:spTgt spid="2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1000" fill="hold"/>
                                        <p:tgtEl>
                                          <p:spTgt spid="23"/>
                                        </p:tgtEl>
                                        <p:attrNameLst>
                                          <p:attrName>ppt_w</p:attrName>
                                        </p:attrNameLst>
                                      </p:cBhvr>
                                      <p:tavLst>
                                        <p:tav tm="0">
                                          <p:val>
                                            <p:fltVal val="0"/>
                                          </p:val>
                                        </p:tav>
                                        <p:tav tm="100000">
                                          <p:val>
                                            <p:strVal val="#ppt_w"/>
                                          </p:val>
                                        </p:tav>
                                      </p:tavLst>
                                    </p:anim>
                                    <p:anim calcmode="lin" valueType="num">
                                      <p:cBhvr>
                                        <p:cTn id="28" dur="1000" fill="hold"/>
                                        <p:tgtEl>
                                          <p:spTgt spid="23"/>
                                        </p:tgtEl>
                                        <p:attrNameLst>
                                          <p:attrName>ppt_h</p:attrName>
                                        </p:attrNameLst>
                                      </p:cBhvr>
                                      <p:tavLst>
                                        <p:tav tm="0">
                                          <p:val>
                                            <p:fltVal val="0"/>
                                          </p:val>
                                        </p:tav>
                                        <p:tav tm="100000">
                                          <p:val>
                                            <p:strVal val="#ppt_h"/>
                                          </p:val>
                                        </p:tav>
                                      </p:tavLst>
                                    </p:anim>
                                    <p:animEffect transition="in" filter="fade">
                                      <p:cBhvr>
                                        <p:cTn id="29" dur="1000"/>
                                        <p:tgtEl>
                                          <p:spTgt spid="2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1000" fill="hold"/>
                                        <p:tgtEl>
                                          <p:spTgt spid="24"/>
                                        </p:tgtEl>
                                        <p:attrNameLst>
                                          <p:attrName>ppt_w</p:attrName>
                                        </p:attrNameLst>
                                      </p:cBhvr>
                                      <p:tavLst>
                                        <p:tav tm="0">
                                          <p:val>
                                            <p:fltVal val="0"/>
                                          </p:val>
                                        </p:tav>
                                        <p:tav tm="100000">
                                          <p:val>
                                            <p:strVal val="#ppt_w"/>
                                          </p:val>
                                        </p:tav>
                                      </p:tavLst>
                                    </p:anim>
                                    <p:anim calcmode="lin" valueType="num">
                                      <p:cBhvr>
                                        <p:cTn id="33" dur="1000" fill="hold"/>
                                        <p:tgtEl>
                                          <p:spTgt spid="24"/>
                                        </p:tgtEl>
                                        <p:attrNameLst>
                                          <p:attrName>ppt_h</p:attrName>
                                        </p:attrNameLst>
                                      </p:cBhvr>
                                      <p:tavLst>
                                        <p:tav tm="0">
                                          <p:val>
                                            <p:fltVal val="0"/>
                                          </p:val>
                                        </p:tav>
                                        <p:tav tm="100000">
                                          <p:val>
                                            <p:strVal val="#ppt_h"/>
                                          </p:val>
                                        </p:tav>
                                      </p:tavLst>
                                    </p:anim>
                                    <p:animEffect transition="in" filter="fade">
                                      <p:cBhvr>
                                        <p:cTn id="34" dur="1000"/>
                                        <p:tgtEl>
                                          <p:spTgt spid="24"/>
                                        </p:tgtEl>
                                      </p:cBhvr>
                                    </p:animEffect>
                                  </p:childTnLst>
                                </p:cTn>
                              </p:par>
                            </p:childTnLst>
                          </p:cTn>
                        </p:par>
                        <p:par>
                          <p:cTn id="35" fill="hold">
                            <p:stCondLst>
                              <p:cond delay="1000"/>
                            </p:stCondLst>
                            <p:childTnLst>
                              <p:par>
                                <p:cTn id="36" presetID="53" presetClass="exit" presetSubtype="32" fill="hold" grpId="1" nodeType="afterEffect">
                                  <p:stCondLst>
                                    <p:cond delay="3500"/>
                                  </p:stCondLst>
                                  <p:childTnLst>
                                    <p:anim calcmode="lin" valueType="num">
                                      <p:cBhvr>
                                        <p:cTn id="37" dur="500"/>
                                        <p:tgtEl>
                                          <p:spTgt spid="19"/>
                                        </p:tgtEl>
                                        <p:attrNameLst>
                                          <p:attrName>ppt_w</p:attrName>
                                        </p:attrNameLst>
                                      </p:cBhvr>
                                      <p:tavLst>
                                        <p:tav tm="0">
                                          <p:val>
                                            <p:strVal val="ppt_w"/>
                                          </p:val>
                                        </p:tav>
                                        <p:tav tm="100000">
                                          <p:val>
                                            <p:fltVal val="0"/>
                                          </p:val>
                                        </p:tav>
                                      </p:tavLst>
                                    </p:anim>
                                    <p:anim calcmode="lin" valueType="num">
                                      <p:cBhvr>
                                        <p:cTn id="38" dur="500"/>
                                        <p:tgtEl>
                                          <p:spTgt spid="19"/>
                                        </p:tgtEl>
                                        <p:attrNameLst>
                                          <p:attrName>ppt_h</p:attrName>
                                        </p:attrNameLst>
                                      </p:cBhvr>
                                      <p:tavLst>
                                        <p:tav tm="0">
                                          <p:val>
                                            <p:strVal val="ppt_h"/>
                                          </p:val>
                                        </p:tav>
                                        <p:tav tm="100000">
                                          <p:val>
                                            <p:fltVal val="0"/>
                                          </p:val>
                                        </p:tav>
                                      </p:tavLst>
                                    </p:anim>
                                    <p:animEffect transition="out" filter="fade">
                                      <p:cBhvr>
                                        <p:cTn id="39" dur="500"/>
                                        <p:tgtEl>
                                          <p:spTgt spid="19"/>
                                        </p:tgtEl>
                                      </p:cBhvr>
                                    </p:animEffect>
                                    <p:set>
                                      <p:cBhvr>
                                        <p:cTn id="40" dur="1" fill="hold">
                                          <p:stCondLst>
                                            <p:cond delay="499"/>
                                          </p:stCondLst>
                                        </p:cTn>
                                        <p:tgtEl>
                                          <p:spTgt spid="19"/>
                                        </p:tgtEl>
                                        <p:attrNameLst>
                                          <p:attrName>style.visibility</p:attrName>
                                        </p:attrNameLst>
                                      </p:cBhvr>
                                      <p:to>
                                        <p:strVal val="hidden"/>
                                      </p:to>
                                    </p:set>
                                  </p:childTnLst>
                                </p:cTn>
                              </p:par>
                              <p:par>
                                <p:cTn id="41" presetID="53" presetClass="exit" presetSubtype="32" fill="hold" grpId="1" nodeType="withEffect">
                                  <p:stCondLst>
                                    <p:cond delay="3500"/>
                                  </p:stCondLst>
                                  <p:childTnLst>
                                    <p:anim calcmode="lin" valueType="num">
                                      <p:cBhvr>
                                        <p:cTn id="42" dur="500"/>
                                        <p:tgtEl>
                                          <p:spTgt spid="20"/>
                                        </p:tgtEl>
                                        <p:attrNameLst>
                                          <p:attrName>ppt_w</p:attrName>
                                        </p:attrNameLst>
                                      </p:cBhvr>
                                      <p:tavLst>
                                        <p:tav tm="0">
                                          <p:val>
                                            <p:strVal val="ppt_w"/>
                                          </p:val>
                                        </p:tav>
                                        <p:tav tm="100000">
                                          <p:val>
                                            <p:fltVal val="0"/>
                                          </p:val>
                                        </p:tav>
                                      </p:tavLst>
                                    </p:anim>
                                    <p:anim calcmode="lin" valueType="num">
                                      <p:cBhvr>
                                        <p:cTn id="43" dur="500"/>
                                        <p:tgtEl>
                                          <p:spTgt spid="20"/>
                                        </p:tgtEl>
                                        <p:attrNameLst>
                                          <p:attrName>ppt_h</p:attrName>
                                        </p:attrNameLst>
                                      </p:cBhvr>
                                      <p:tavLst>
                                        <p:tav tm="0">
                                          <p:val>
                                            <p:strVal val="ppt_h"/>
                                          </p:val>
                                        </p:tav>
                                        <p:tav tm="100000">
                                          <p:val>
                                            <p:fltVal val="0"/>
                                          </p:val>
                                        </p:tav>
                                      </p:tavLst>
                                    </p:anim>
                                    <p:animEffect transition="out" filter="fade">
                                      <p:cBhvr>
                                        <p:cTn id="44" dur="500"/>
                                        <p:tgtEl>
                                          <p:spTgt spid="20"/>
                                        </p:tgtEl>
                                      </p:cBhvr>
                                    </p:animEffect>
                                    <p:set>
                                      <p:cBhvr>
                                        <p:cTn id="45" dur="1" fill="hold">
                                          <p:stCondLst>
                                            <p:cond delay="499"/>
                                          </p:stCondLst>
                                        </p:cTn>
                                        <p:tgtEl>
                                          <p:spTgt spid="20"/>
                                        </p:tgtEl>
                                        <p:attrNameLst>
                                          <p:attrName>style.visibility</p:attrName>
                                        </p:attrNameLst>
                                      </p:cBhvr>
                                      <p:to>
                                        <p:strVal val="hidden"/>
                                      </p:to>
                                    </p:set>
                                  </p:childTnLst>
                                </p:cTn>
                              </p:par>
                              <p:par>
                                <p:cTn id="46" presetID="53" presetClass="exit" presetSubtype="32" fill="hold" grpId="1" nodeType="withEffect">
                                  <p:stCondLst>
                                    <p:cond delay="3500"/>
                                  </p:stCondLst>
                                  <p:childTnLst>
                                    <p:anim calcmode="lin" valueType="num">
                                      <p:cBhvr>
                                        <p:cTn id="47" dur="500"/>
                                        <p:tgtEl>
                                          <p:spTgt spid="21"/>
                                        </p:tgtEl>
                                        <p:attrNameLst>
                                          <p:attrName>ppt_w</p:attrName>
                                        </p:attrNameLst>
                                      </p:cBhvr>
                                      <p:tavLst>
                                        <p:tav tm="0">
                                          <p:val>
                                            <p:strVal val="ppt_w"/>
                                          </p:val>
                                        </p:tav>
                                        <p:tav tm="100000">
                                          <p:val>
                                            <p:fltVal val="0"/>
                                          </p:val>
                                        </p:tav>
                                      </p:tavLst>
                                    </p:anim>
                                    <p:anim calcmode="lin" valueType="num">
                                      <p:cBhvr>
                                        <p:cTn id="48" dur="500"/>
                                        <p:tgtEl>
                                          <p:spTgt spid="21"/>
                                        </p:tgtEl>
                                        <p:attrNameLst>
                                          <p:attrName>ppt_h</p:attrName>
                                        </p:attrNameLst>
                                      </p:cBhvr>
                                      <p:tavLst>
                                        <p:tav tm="0">
                                          <p:val>
                                            <p:strVal val="ppt_h"/>
                                          </p:val>
                                        </p:tav>
                                        <p:tav tm="100000">
                                          <p:val>
                                            <p:fltVal val="0"/>
                                          </p:val>
                                        </p:tav>
                                      </p:tavLst>
                                    </p:anim>
                                    <p:animEffect transition="out" filter="fade">
                                      <p:cBhvr>
                                        <p:cTn id="49" dur="500"/>
                                        <p:tgtEl>
                                          <p:spTgt spid="21"/>
                                        </p:tgtEl>
                                      </p:cBhvr>
                                    </p:animEffect>
                                    <p:set>
                                      <p:cBhvr>
                                        <p:cTn id="50" dur="1" fill="hold">
                                          <p:stCondLst>
                                            <p:cond delay="499"/>
                                          </p:stCondLst>
                                        </p:cTn>
                                        <p:tgtEl>
                                          <p:spTgt spid="21"/>
                                        </p:tgtEl>
                                        <p:attrNameLst>
                                          <p:attrName>style.visibility</p:attrName>
                                        </p:attrNameLst>
                                      </p:cBhvr>
                                      <p:to>
                                        <p:strVal val="hidden"/>
                                      </p:to>
                                    </p:set>
                                  </p:childTnLst>
                                </p:cTn>
                              </p:par>
                              <p:par>
                                <p:cTn id="51" presetID="53" presetClass="exit" presetSubtype="32" fill="hold" grpId="1" nodeType="withEffect">
                                  <p:stCondLst>
                                    <p:cond delay="3500"/>
                                  </p:stCondLst>
                                  <p:childTnLst>
                                    <p:anim calcmode="lin" valueType="num">
                                      <p:cBhvr>
                                        <p:cTn id="52" dur="500"/>
                                        <p:tgtEl>
                                          <p:spTgt spid="22"/>
                                        </p:tgtEl>
                                        <p:attrNameLst>
                                          <p:attrName>ppt_w</p:attrName>
                                        </p:attrNameLst>
                                      </p:cBhvr>
                                      <p:tavLst>
                                        <p:tav tm="0">
                                          <p:val>
                                            <p:strVal val="ppt_w"/>
                                          </p:val>
                                        </p:tav>
                                        <p:tav tm="100000">
                                          <p:val>
                                            <p:fltVal val="0"/>
                                          </p:val>
                                        </p:tav>
                                      </p:tavLst>
                                    </p:anim>
                                    <p:anim calcmode="lin" valueType="num">
                                      <p:cBhvr>
                                        <p:cTn id="53" dur="500"/>
                                        <p:tgtEl>
                                          <p:spTgt spid="22"/>
                                        </p:tgtEl>
                                        <p:attrNameLst>
                                          <p:attrName>ppt_h</p:attrName>
                                        </p:attrNameLst>
                                      </p:cBhvr>
                                      <p:tavLst>
                                        <p:tav tm="0">
                                          <p:val>
                                            <p:strVal val="ppt_h"/>
                                          </p:val>
                                        </p:tav>
                                        <p:tav tm="100000">
                                          <p:val>
                                            <p:fltVal val="0"/>
                                          </p:val>
                                        </p:tav>
                                      </p:tavLst>
                                    </p:anim>
                                    <p:animEffect transition="out" filter="fade">
                                      <p:cBhvr>
                                        <p:cTn id="54" dur="500"/>
                                        <p:tgtEl>
                                          <p:spTgt spid="22"/>
                                        </p:tgtEl>
                                      </p:cBhvr>
                                    </p:animEffect>
                                    <p:set>
                                      <p:cBhvr>
                                        <p:cTn id="55" dur="1" fill="hold">
                                          <p:stCondLst>
                                            <p:cond delay="499"/>
                                          </p:stCondLst>
                                        </p:cTn>
                                        <p:tgtEl>
                                          <p:spTgt spid="22"/>
                                        </p:tgtEl>
                                        <p:attrNameLst>
                                          <p:attrName>style.visibility</p:attrName>
                                        </p:attrNameLst>
                                      </p:cBhvr>
                                      <p:to>
                                        <p:strVal val="hidden"/>
                                      </p:to>
                                    </p:set>
                                  </p:childTnLst>
                                </p:cTn>
                              </p:par>
                              <p:par>
                                <p:cTn id="56" presetID="53" presetClass="exit" presetSubtype="32" fill="hold" grpId="1" nodeType="withEffect">
                                  <p:stCondLst>
                                    <p:cond delay="3500"/>
                                  </p:stCondLst>
                                  <p:childTnLst>
                                    <p:anim calcmode="lin" valueType="num">
                                      <p:cBhvr>
                                        <p:cTn id="57" dur="500"/>
                                        <p:tgtEl>
                                          <p:spTgt spid="23"/>
                                        </p:tgtEl>
                                        <p:attrNameLst>
                                          <p:attrName>ppt_w</p:attrName>
                                        </p:attrNameLst>
                                      </p:cBhvr>
                                      <p:tavLst>
                                        <p:tav tm="0">
                                          <p:val>
                                            <p:strVal val="ppt_w"/>
                                          </p:val>
                                        </p:tav>
                                        <p:tav tm="100000">
                                          <p:val>
                                            <p:fltVal val="0"/>
                                          </p:val>
                                        </p:tav>
                                      </p:tavLst>
                                    </p:anim>
                                    <p:anim calcmode="lin" valueType="num">
                                      <p:cBhvr>
                                        <p:cTn id="58" dur="500"/>
                                        <p:tgtEl>
                                          <p:spTgt spid="23"/>
                                        </p:tgtEl>
                                        <p:attrNameLst>
                                          <p:attrName>ppt_h</p:attrName>
                                        </p:attrNameLst>
                                      </p:cBhvr>
                                      <p:tavLst>
                                        <p:tav tm="0">
                                          <p:val>
                                            <p:strVal val="ppt_h"/>
                                          </p:val>
                                        </p:tav>
                                        <p:tav tm="100000">
                                          <p:val>
                                            <p:fltVal val="0"/>
                                          </p:val>
                                        </p:tav>
                                      </p:tavLst>
                                    </p:anim>
                                    <p:animEffect transition="out" filter="fade">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par>
                                <p:cTn id="61" presetID="53" presetClass="exit" presetSubtype="32" fill="hold" grpId="1" nodeType="withEffect">
                                  <p:stCondLst>
                                    <p:cond delay="3500"/>
                                  </p:stCondLst>
                                  <p:childTnLst>
                                    <p:anim calcmode="lin" valueType="num">
                                      <p:cBhvr>
                                        <p:cTn id="62" dur="500"/>
                                        <p:tgtEl>
                                          <p:spTgt spid="24"/>
                                        </p:tgtEl>
                                        <p:attrNameLst>
                                          <p:attrName>ppt_w</p:attrName>
                                        </p:attrNameLst>
                                      </p:cBhvr>
                                      <p:tavLst>
                                        <p:tav tm="0">
                                          <p:val>
                                            <p:strVal val="ppt_w"/>
                                          </p:val>
                                        </p:tav>
                                        <p:tav tm="100000">
                                          <p:val>
                                            <p:fltVal val="0"/>
                                          </p:val>
                                        </p:tav>
                                      </p:tavLst>
                                    </p:anim>
                                    <p:anim calcmode="lin" valueType="num">
                                      <p:cBhvr>
                                        <p:cTn id="63" dur="500"/>
                                        <p:tgtEl>
                                          <p:spTgt spid="24"/>
                                        </p:tgtEl>
                                        <p:attrNameLst>
                                          <p:attrName>ppt_h</p:attrName>
                                        </p:attrNameLst>
                                      </p:cBhvr>
                                      <p:tavLst>
                                        <p:tav tm="0">
                                          <p:val>
                                            <p:strVal val="ppt_h"/>
                                          </p:val>
                                        </p:tav>
                                        <p:tav tm="100000">
                                          <p:val>
                                            <p:fltVal val="0"/>
                                          </p:val>
                                        </p:tav>
                                      </p:tavLst>
                                    </p:anim>
                                    <p:animEffect transition="out" filter="fade">
                                      <p:cBhvr>
                                        <p:cTn id="64" dur="500"/>
                                        <p:tgtEl>
                                          <p:spTgt spid="24"/>
                                        </p:tgtEl>
                                      </p:cBhvr>
                                    </p:animEffect>
                                    <p:set>
                                      <p:cBhvr>
                                        <p:cTn id="65" dur="1" fill="hold">
                                          <p:stCondLst>
                                            <p:cond delay="499"/>
                                          </p:stCondLst>
                                        </p:cTn>
                                        <p:tgtEl>
                                          <p:spTgt spid="24"/>
                                        </p:tgtEl>
                                        <p:attrNameLst>
                                          <p:attrName>style.visibility</p:attrName>
                                        </p:attrNameLst>
                                      </p:cBhvr>
                                      <p:to>
                                        <p:strVal val="hidden"/>
                                      </p:to>
                                    </p:set>
                                  </p:childTnLst>
                                </p:cTn>
                              </p:par>
                              <p:par>
                                <p:cTn id="66" presetID="10" presetClass="entr" presetSubtype="0" fill="hold" grpId="0" nodeType="withEffect">
                                  <p:stCondLst>
                                    <p:cond delay="180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500"/>
                                        <p:tgtEl>
                                          <p:spTgt spid="16"/>
                                        </p:tgtEl>
                                      </p:cBhvr>
                                    </p:animEffect>
                                  </p:childTnLst>
                                </p:cTn>
                              </p:par>
                              <p:par>
                                <p:cTn id="69" presetID="10" presetClass="entr" presetSubtype="0" fill="hold" grpId="1" nodeType="withEffect">
                                  <p:stCondLst>
                                    <p:cond delay="180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par>
                                <p:cTn id="72" presetID="10" presetClass="entr" presetSubtype="0" fill="hold" grpId="0" nodeType="withEffect">
                                  <p:stCondLst>
                                    <p:cond delay="1800"/>
                                  </p:stCondLst>
                                  <p:childTnLst>
                                    <p:set>
                                      <p:cBhvr>
                                        <p:cTn id="73" dur="1" fill="hold">
                                          <p:stCondLst>
                                            <p:cond delay="0"/>
                                          </p:stCondLst>
                                        </p:cTn>
                                        <p:tgtEl>
                                          <p:spTgt spid="3"/>
                                        </p:tgtEl>
                                        <p:attrNameLst>
                                          <p:attrName>style.visibility</p:attrName>
                                        </p:attrNameLst>
                                      </p:cBhvr>
                                      <p:to>
                                        <p:strVal val="visible"/>
                                      </p:to>
                                    </p:set>
                                    <p:animEffect transition="in" filter="fade">
                                      <p:cBhvr>
                                        <p:cTn id="7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16"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44EB401-37D8-462C-B714-0821A320BBF3}"/>
              </a:ext>
            </a:extLst>
          </p:cNvPr>
          <p:cNvPicPr>
            <a:picLocks noChangeAspect="1"/>
          </p:cNvPicPr>
          <p:nvPr/>
        </p:nvPicPr>
        <p:blipFill>
          <a:blip r:embed="rId2"/>
          <a:stretch>
            <a:fillRect/>
          </a:stretch>
        </p:blipFill>
        <p:spPr>
          <a:xfrm>
            <a:off x="829276" y="1352421"/>
            <a:ext cx="7480684" cy="4965955"/>
          </a:xfrm>
          <a:prstGeom prst="rect">
            <a:avLst/>
          </a:prstGeom>
          <a:ln>
            <a:noFill/>
          </a:ln>
          <a:effectLst>
            <a:outerShdw blurRad="292100" dist="139700" dir="2700000" algn="tl" rotWithShape="0">
              <a:srgbClr val="333333">
                <a:alpha val="65000"/>
              </a:srgbClr>
            </a:outerShdw>
          </a:effectLst>
        </p:spPr>
      </p:pic>
      <p:sp>
        <p:nvSpPr>
          <p:cNvPr id="4" name="Rectangle 3">
            <a:extLst>
              <a:ext uri="{FF2B5EF4-FFF2-40B4-BE49-F238E27FC236}">
                <a16:creationId xmlns:a16="http://schemas.microsoft.com/office/drawing/2014/main" id="{2634A342-A967-4151-A71E-4FD778866850}"/>
              </a:ext>
            </a:extLst>
          </p:cNvPr>
          <p:cNvSpPr/>
          <p:nvPr/>
        </p:nvSpPr>
        <p:spPr>
          <a:xfrm>
            <a:off x="6019800" y="1104018"/>
            <a:ext cx="2923644" cy="19297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EC0765-3DB9-4C3B-89CF-BCA92C312AAB}"/>
              </a:ext>
            </a:extLst>
          </p:cNvPr>
          <p:cNvSpPr>
            <a:spLocks noGrp="1"/>
          </p:cNvSpPr>
          <p:nvPr>
            <p:ph type="title"/>
          </p:nvPr>
        </p:nvSpPr>
        <p:spPr>
          <a:xfrm>
            <a:off x="1168400" y="122767"/>
            <a:ext cx="7350881" cy="1080938"/>
          </a:xfrm>
        </p:spPr>
        <p:txBody>
          <a:bodyPr>
            <a:normAutofit/>
          </a:bodyPr>
          <a:lstStyle/>
          <a:p>
            <a:r>
              <a:rPr lang="en-US" dirty="0" err="1"/>
              <a:t>Spartman</a:t>
            </a:r>
            <a:r>
              <a:rPr lang="en-US" dirty="0"/>
              <a:t> Branch WBID </a:t>
            </a:r>
          </a:p>
        </p:txBody>
      </p:sp>
      <p:sp>
        <p:nvSpPr>
          <p:cNvPr id="12" name="Cross 11">
            <a:extLst>
              <a:ext uri="{FF2B5EF4-FFF2-40B4-BE49-F238E27FC236}">
                <a16:creationId xmlns:a16="http://schemas.microsoft.com/office/drawing/2014/main" id="{0AD79C9A-6F66-4AD3-8AB4-9BE08B4C1C77}"/>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3">
            <p14:nvContentPartPr>
              <p14:cNvPr id="27" name="Ink 26">
                <a:extLst>
                  <a:ext uri="{FF2B5EF4-FFF2-40B4-BE49-F238E27FC236}">
                    <a16:creationId xmlns:a16="http://schemas.microsoft.com/office/drawing/2014/main" id="{2B838A46-DA4B-4822-A510-779AEDE29AAF}"/>
                  </a:ext>
                </a:extLst>
              </p14:cNvPr>
              <p14:cNvContentPartPr/>
              <p14:nvPr/>
            </p14:nvContentPartPr>
            <p14:xfrm rot="453193">
              <a:off x="923381" y="3351529"/>
              <a:ext cx="5025600" cy="2897520"/>
            </p14:xfrm>
          </p:contentPart>
        </mc:Choice>
        <mc:Fallback xmlns="">
          <p:pic>
            <p:nvPicPr>
              <p:cNvPr id="27" name="Ink 26">
                <a:extLst>
                  <a:ext uri="{FF2B5EF4-FFF2-40B4-BE49-F238E27FC236}">
                    <a16:creationId xmlns:a16="http://schemas.microsoft.com/office/drawing/2014/main" id="{2B838A46-DA4B-4822-A510-779AEDE29AAF}"/>
                  </a:ext>
                </a:extLst>
              </p:cNvPr>
              <p:cNvPicPr/>
              <p:nvPr/>
            </p:nvPicPr>
            <p:blipFill>
              <a:blip r:embed="rId4"/>
              <a:stretch>
                <a:fillRect/>
              </a:stretch>
            </p:blipFill>
            <p:spPr>
              <a:xfrm rot="453193">
                <a:off x="899261" y="3327410"/>
                <a:ext cx="5073120" cy="2945038"/>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6" name="Ink 55">
                <a:extLst>
                  <a:ext uri="{FF2B5EF4-FFF2-40B4-BE49-F238E27FC236}">
                    <a16:creationId xmlns:a16="http://schemas.microsoft.com/office/drawing/2014/main" id="{BF9AB592-6FC3-4AE5-99C9-175AF6BC4A39}"/>
                  </a:ext>
                </a:extLst>
              </p14:cNvPr>
              <p14:cNvContentPartPr/>
              <p14:nvPr/>
            </p14:nvContentPartPr>
            <p14:xfrm>
              <a:off x="2437520" y="2373410"/>
              <a:ext cx="4897680" cy="3017760"/>
            </p14:xfrm>
          </p:contentPart>
        </mc:Choice>
        <mc:Fallback xmlns="">
          <p:pic>
            <p:nvPicPr>
              <p:cNvPr id="56" name="Ink 55">
                <a:extLst>
                  <a:ext uri="{FF2B5EF4-FFF2-40B4-BE49-F238E27FC236}">
                    <a16:creationId xmlns:a16="http://schemas.microsoft.com/office/drawing/2014/main" id="{BF9AB592-6FC3-4AE5-99C9-175AF6BC4A39}"/>
                  </a:ext>
                </a:extLst>
              </p:cNvPr>
              <p:cNvPicPr/>
              <p:nvPr/>
            </p:nvPicPr>
            <p:blipFill>
              <a:blip r:embed="rId6"/>
              <a:stretch>
                <a:fillRect/>
              </a:stretch>
            </p:blipFill>
            <p:spPr>
              <a:xfrm>
                <a:off x="2413402" y="2349291"/>
                <a:ext cx="4945195" cy="3065278"/>
              </a:xfrm>
              <a:prstGeom prst="rect">
                <a:avLst/>
              </a:prstGeom>
            </p:spPr>
          </p:pic>
        </mc:Fallback>
      </mc:AlternateContent>
      <p:sp>
        <p:nvSpPr>
          <p:cNvPr id="3" name="Content Placeholder 2">
            <a:extLst>
              <a:ext uri="{FF2B5EF4-FFF2-40B4-BE49-F238E27FC236}">
                <a16:creationId xmlns:a16="http://schemas.microsoft.com/office/drawing/2014/main" id="{1EC00037-C907-422E-8F13-375C078539D4}"/>
              </a:ext>
            </a:extLst>
          </p:cNvPr>
          <p:cNvSpPr>
            <a:spLocks noGrp="1"/>
          </p:cNvSpPr>
          <p:nvPr>
            <p:ph idx="1"/>
          </p:nvPr>
        </p:nvSpPr>
        <p:spPr>
          <a:xfrm>
            <a:off x="6263238" y="1226819"/>
            <a:ext cx="2742217" cy="1676401"/>
          </a:xfrm>
          <a:solidFill>
            <a:schemeClr val="bg1"/>
          </a:solidFill>
        </p:spPr>
        <p:txBody>
          <a:bodyPr>
            <a:normAutofit/>
          </a:bodyPr>
          <a:lstStyle/>
          <a:p>
            <a:r>
              <a:rPr lang="en-US" sz="1600" dirty="0"/>
              <a:t>Flows north west to Pemberton Creek, Baker Creek, then into Lake Thonotosassa</a:t>
            </a:r>
          </a:p>
          <a:p>
            <a:r>
              <a:rPr lang="en-US" sz="1600" dirty="0"/>
              <a:t>Rural Hillsborough County </a:t>
            </a:r>
          </a:p>
          <a:p>
            <a:r>
              <a:rPr lang="en-US" sz="1600" dirty="0"/>
              <a:t>Plant City</a:t>
            </a:r>
          </a:p>
          <a:p>
            <a:endParaRPr lang="en-US" sz="1600" dirty="0"/>
          </a:p>
        </p:txBody>
      </p:sp>
    </p:spTree>
    <p:extLst>
      <p:ext uri="{BB962C8B-B14F-4D97-AF65-F5344CB8AC3E}">
        <p14:creationId xmlns:p14="http://schemas.microsoft.com/office/powerpoint/2010/main" val="144270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500"/>
                                  </p:stCondLst>
                                  <p:childTnLst>
                                    <p:set>
                                      <p:cBhvr>
                                        <p:cTn id="6" dur="1" fill="hold">
                                          <p:stCondLst>
                                            <p:cond delay="0"/>
                                          </p:stCondLst>
                                        </p:cTn>
                                        <p:tgtEl>
                                          <p:spTgt spid="56"/>
                                        </p:tgtEl>
                                        <p:attrNameLst>
                                          <p:attrName>style.visibility</p:attrName>
                                        </p:attrNameLst>
                                      </p:cBhvr>
                                      <p:to>
                                        <p:strVal val="visible"/>
                                      </p:to>
                                    </p:set>
                                    <p:animEffect transition="in" filter="wipe(down)">
                                      <p:cBhvr>
                                        <p:cTn id="7" dur="500"/>
                                        <p:tgtEl>
                                          <p:spTgt spid="5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11680" y="1542422"/>
            <a:ext cx="2209800" cy="3599316"/>
          </a:xfrm>
        </p:spPr>
        <p:txBody>
          <a:bodyPr>
            <a:normAutofit/>
          </a:bodyPr>
          <a:lstStyle/>
          <a:p>
            <a:r>
              <a:rPr lang="en-US" sz="2000" dirty="0"/>
              <a:t>Sampling Event 1 March 21</a:t>
            </a:r>
          </a:p>
          <a:p>
            <a:endParaRPr lang="en-US" sz="2000" dirty="0"/>
          </a:p>
        </p:txBody>
      </p:sp>
      <p:pic>
        <p:nvPicPr>
          <p:cNvPr id="4" name="Picture 3">
            <a:extLst>
              <a:ext uri="{FF2B5EF4-FFF2-40B4-BE49-F238E27FC236}">
                <a16:creationId xmlns:a16="http://schemas.microsoft.com/office/drawing/2014/main" id="{1E00781D-68C1-4616-B7C4-8D1F3A252094}"/>
              </a:ext>
            </a:extLst>
          </p:cNvPr>
          <p:cNvPicPr>
            <a:picLocks noChangeAspect="1"/>
          </p:cNvPicPr>
          <p:nvPr/>
        </p:nvPicPr>
        <p:blipFill>
          <a:blip r:embed="rId2"/>
          <a:stretch>
            <a:fillRect/>
          </a:stretch>
        </p:blipFill>
        <p:spPr>
          <a:xfrm>
            <a:off x="2890938" y="1542422"/>
            <a:ext cx="6140766" cy="5188217"/>
          </a:xfrm>
          <a:prstGeom prst="rect">
            <a:avLst/>
          </a:prstGeom>
          <a:ln>
            <a:noFill/>
          </a:ln>
          <a:effectLst>
            <a:outerShdw blurRad="292100" dist="139700" dir="2700000" algn="tl" rotWithShape="0">
              <a:srgbClr val="333333">
                <a:alpha val="65000"/>
              </a:srgbClr>
            </a:outerShdw>
          </a:effectLst>
        </p:spPr>
      </p:pic>
      <p:sp>
        <p:nvSpPr>
          <p:cNvPr id="7" name="Cross 6">
            <a:extLst>
              <a:ext uri="{FF2B5EF4-FFF2-40B4-BE49-F238E27FC236}">
                <a16:creationId xmlns:a16="http://schemas.microsoft.com/office/drawing/2014/main" id="{D70E40C7-13ED-4555-8010-29E10DD97BEA}"/>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5A62E089-31AD-4122-A407-6FA916FE8A96}"/>
                  </a:ext>
                </a:extLst>
              </p14:cNvPr>
              <p14:cNvContentPartPr/>
              <p14:nvPr/>
            </p14:nvContentPartPr>
            <p14:xfrm>
              <a:off x="3809580" y="2150267"/>
              <a:ext cx="3717840" cy="3387120"/>
            </p14:xfrm>
          </p:contentPart>
        </mc:Choice>
        <mc:Fallback xmlns="">
          <p:pic>
            <p:nvPicPr>
              <p:cNvPr id="8" name="Ink 7">
                <a:extLst>
                  <a:ext uri="{FF2B5EF4-FFF2-40B4-BE49-F238E27FC236}">
                    <a16:creationId xmlns:a16="http://schemas.microsoft.com/office/drawing/2014/main" id="{5A62E089-31AD-4122-A407-6FA916FE8A96}"/>
                  </a:ext>
                </a:extLst>
              </p:cNvPr>
              <p:cNvPicPr/>
              <p:nvPr/>
            </p:nvPicPr>
            <p:blipFill>
              <a:blip r:embed="rId5"/>
              <a:stretch>
                <a:fillRect/>
              </a:stretch>
            </p:blipFill>
            <p:spPr>
              <a:xfrm>
                <a:off x="3785822" y="2126508"/>
                <a:ext cx="3765717" cy="3434998"/>
              </a:xfrm>
              <a:prstGeom prst="rect">
                <a:avLst/>
              </a:prstGeom>
            </p:spPr>
          </p:pic>
        </mc:Fallback>
      </mc:AlternateContent>
      <p:sp>
        <p:nvSpPr>
          <p:cNvPr id="11" name="Title 1">
            <a:extLst>
              <a:ext uri="{FF2B5EF4-FFF2-40B4-BE49-F238E27FC236}">
                <a16:creationId xmlns:a16="http://schemas.microsoft.com/office/drawing/2014/main" id="{52A3A301-CB74-42DD-968E-7914570A5489}"/>
              </a:ext>
            </a:extLst>
          </p:cNvPr>
          <p:cNvSpPr>
            <a:spLocks noGrp="1"/>
          </p:cNvSpPr>
          <p:nvPr>
            <p:ph type="title"/>
          </p:nvPr>
        </p:nvSpPr>
        <p:spPr>
          <a:xfrm>
            <a:off x="1143001" y="-87064"/>
            <a:ext cx="7376280" cy="1325563"/>
          </a:xfrm>
        </p:spPr>
        <p:txBody>
          <a:bodyPr>
            <a:normAutofit/>
          </a:bodyPr>
          <a:lstStyle/>
          <a:p>
            <a:r>
              <a:rPr lang="en-US" dirty="0"/>
              <a:t>Spartman Branch</a:t>
            </a:r>
          </a:p>
        </p:txBody>
      </p:sp>
      <p:pic>
        <p:nvPicPr>
          <p:cNvPr id="12" name="Picture 11">
            <a:extLst>
              <a:ext uri="{FF2B5EF4-FFF2-40B4-BE49-F238E27FC236}">
                <a16:creationId xmlns:a16="http://schemas.microsoft.com/office/drawing/2014/main" id="{3D5F2836-28A1-4883-A542-A6877DE35394}"/>
              </a:ext>
            </a:extLst>
          </p:cNvPr>
          <p:cNvPicPr>
            <a:picLocks noChangeAspect="1"/>
          </p:cNvPicPr>
          <p:nvPr/>
        </p:nvPicPr>
        <p:blipFill rotWithShape="1">
          <a:blip r:embed="rId6"/>
          <a:srcRect l="3830" t="12577" r="7195" b="26552"/>
          <a:stretch/>
        </p:blipFill>
        <p:spPr>
          <a:xfrm>
            <a:off x="82062" y="2387600"/>
            <a:ext cx="2609184" cy="4089656"/>
          </a:xfrm>
          <a:prstGeom prst="rect">
            <a:avLst/>
          </a:prstGeom>
        </p:spPr>
      </p:pic>
    </p:spTree>
    <p:extLst>
      <p:ext uri="{BB962C8B-B14F-4D97-AF65-F5344CB8AC3E}">
        <p14:creationId xmlns:p14="http://schemas.microsoft.com/office/powerpoint/2010/main" val="69549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2" presetClass="entr" presetSubtype="4" fill="hold" nodeType="after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2000"/>
                                        <p:tgtEl>
                                          <p:spTgt spid="8"/>
                                        </p:tgtEl>
                                      </p:cBhvr>
                                    </p:animEffect>
                                  </p:childTnLst>
                                </p:cTn>
                              </p:par>
                            </p:childTnLst>
                          </p:cTn>
                        </p:par>
                        <p:par>
                          <p:cTn id="8" fill="hold">
                            <p:stCondLst>
                              <p:cond delay="3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8F755F-C3F2-4B98-8E84-5A374D07E56F}"/>
              </a:ext>
            </a:extLst>
          </p:cNvPr>
          <p:cNvPicPr>
            <a:picLocks noChangeAspect="1"/>
          </p:cNvPicPr>
          <p:nvPr/>
        </p:nvPicPr>
        <p:blipFill>
          <a:blip r:embed="rId2"/>
          <a:stretch>
            <a:fillRect/>
          </a:stretch>
        </p:blipFill>
        <p:spPr>
          <a:xfrm>
            <a:off x="2881412" y="1583699"/>
            <a:ext cx="6159817" cy="5105662"/>
          </a:xfrm>
          <a:prstGeom prst="rect">
            <a:avLst/>
          </a:prstGeom>
        </p:spPr>
      </p:pic>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1127464" y="86881"/>
            <a:ext cx="5822070"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33401" y="2336872"/>
            <a:ext cx="2209800" cy="4182461"/>
          </a:xfrm>
        </p:spPr>
        <p:txBody>
          <a:bodyPr>
            <a:normAutofit/>
          </a:bodyPr>
          <a:lstStyle/>
          <a:p>
            <a:r>
              <a:rPr lang="en-US" sz="2000" dirty="0"/>
              <a:t>Sampling Event 2</a:t>
            </a:r>
            <a:br>
              <a:rPr lang="en-US" sz="2000" dirty="0"/>
            </a:br>
            <a:r>
              <a:rPr lang="en-US" sz="2000" dirty="0"/>
              <a:t>April 10</a:t>
            </a:r>
          </a:p>
          <a:p>
            <a:r>
              <a:rPr lang="en-US" sz="2000" dirty="0"/>
              <a:t>The south west tributary was dry</a:t>
            </a:r>
          </a:p>
          <a:p>
            <a:r>
              <a:rPr lang="en-US" sz="2000" dirty="0"/>
              <a:t>Shortly after, the creek went dry</a:t>
            </a:r>
          </a:p>
          <a:p>
            <a:endParaRPr lang="en-US" sz="2000" dirty="0"/>
          </a:p>
        </p:txBody>
      </p:sp>
      <p:sp>
        <p:nvSpPr>
          <p:cNvPr id="7" name="Cross 6">
            <a:extLst>
              <a:ext uri="{FF2B5EF4-FFF2-40B4-BE49-F238E27FC236}">
                <a16:creationId xmlns:a16="http://schemas.microsoft.com/office/drawing/2014/main" id="{817CB7FF-A783-4E99-BDB0-EE192A96160B}"/>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3">
            <p14:nvContentPartPr>
              <p14:cNvPr id="38" name="Ink 37">
                <a:extLst>
                  <a:ext uri="{FF2B5EF4-FFF2-40B4-BE49-F238E27FC236}">
                    <a16:creationId xmlns:a16="http://schemas.microsoft.com/office/drawing/2014/main" id="{58386CBA-3866-40B6-9CC7-96BD9D8C12C1}"/>
                  </a:ext>
                </a:extLst>
              </p14:cNvPr>
              <p14:cNvContentPartPr/>
              <p14:nvPr/>
            </p14:nvContentPartPr>
            <p14:xfrm>
              <a:off x="3809580" y="2150267"/>
              <a:ext cx="3717840" cy="3387120"/>
            </p14:xfrm>
          </p:contentPart>
        </mc:Choice>
        <mc:Fallback xmlns="">
          <p:pic>
            <p:nvPicPr>
              <p:cNvPr id="38" name="Ink 37">
                <a:extLst>
                  <a:ext uri="{FF2B5EF4-FFF2-40B4-BE49-F238E27FC236}">
                    <a16:creationId xmlns:a16="http://schemas.microsoft.com/office/drawing/2014/main" id="{58386CBA-3866-40B6-9CC7-96BD9D8C12C1}"/>
                  </a:ext>
                </a:extLst>
              </p:cNvPr>
              <p:cNvPicPr/>
              <p:nvPr/>
            </p:nvPicPr>
            <p:blipFill>
              <a:blip r:embed="rId5"/>
              <a:stretch>
                <a:fillRect/>
              </a:stretch>
            </p:blipFill>
            <p:spPr>
              <a:xfrm>
                <a:off x="3785822" y="2126508"/>
                <a:ext cx="3765717" cy="3434998"/>
              </a:xfrm>
              <a:prstGeom prst="rect">
                <a:avLst/>
              </a:prstGeom>
            </p:spPr>
          </p:pic>
        </mc:Fallback>
      </mc:AlternateContent>
    </p:spTree>
    <p:extLst>
      <p:ext uri="{BB962C8B-B14F-4D97-AF65-F5344CB8AC3E}">
        <p14:creationId xmlns:p14="http://schemas.microsoft.com/office/powerpoint/2010/main" val="347143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00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2000"/>
                                        <p:tgtEl>
                                          <p:spTgt spid="38"/>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629C36-CB33-4E38-8779-9503BD41A406}"/>
              </a:ext>
            </a:extLst>
          </p:cNvPr>
          <p:cNvPicPr>
            <a:picLocks noChangeAspect="1"/>
          </p:cNvPicPr>
          <p:nvPr/>
        </p:nvPicPr>
        <p:blipFill>
          <a:blip r:embed="rId2"/>
          <a:stretch>
            <a:fillRect/>
          </a:stretch>
        </p:blipFill>
        <p:spPr>
          <a:xfrm>
            <a:off x="2881412" y="1583699"/>
            <a:ext cx="6153466" cy="5137414"/>
          </a:xfrm>
          <a:prstGeom prst="rect">
            <a:avLst/>
          </a:prstGeom>
        </p:spPr>
      </p:pic>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1100830" y="0"/>
            <a:ext cx="7418451"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393701" y="1206573"/>
            <a:ext cx="2209800" cy="3599316"/>
          </a:xfrm>
        </p:spPr>
        <p:txBody>
          <a:bodyPr>
            <a:normAutofit/>
          </a:bodyPr>
          <a:lstStyle/>
          <a:p>
            <a:r>
              <a:rPr lang="en-US" sz="2000" dirty="0"/>
              <a:t>Sampling Event 3</a:t>
            </a:r>
            <a:br>
              <a:rPr lang="en-US" sz="2000" dirty="0"/>
            </a:br>
            <a:r>
              <a:rPr lang="en-US" sz="2000" dirty="0"/>
              <a:t>July 18</a:t>
            </a:r>
          </a:p>
          <a:p>
            <a:r>
              <a:rPr lang="en-US" sz="2000" dirty="0"/>
              <a:t>This event was after the creek began flowing again</a:t>
            </a:r>
          </a:p>
          <a:p>
            <a:endParaRPr lang="en-US" sz="2000" dirty="0"/>
          </a:p>
        </p:txBody>
      </p:sp>
      <p:sp>
        <p:nvSpPr>
          <p:cNvPr id="6" name="Cross 5">
            <a:extLst>
              <a:ext uri="{FF2B5EF4-FFF2-40B4-BE49-F238E27FC236}">
                <a16:creationId xmlns:a16="http://schemas.microsoft.com/office/drawing/2014/main" id="{68C31ACA-9D14-4963-AFB7-3FF9B3CC1977}"/>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88744C50-7948-4B35-A297-5CDF81A1BA97}"/>
                  </a:ext>
                </a:extLst>
              </p14:cNvPr>
              <p14:cNvContentPartPr/>
              <p14:nvPr/>
            </p14:nvContentPartPr>
            <p14:xfrm>
              <a:off x="3816800" y="2114210"/>
              <a:ext cx="3733680" cy="3430080"/>
            </p14:xfrm>
          </p:contentPart>
        </mc:Choice>
        <mc:Fallback xmlns="">
          <p:pic>
            <p:nvPicPr>
              <p:cNvPr id="8" name="Ink 7">
                <a:extLst>
                  <a:ext uri="{FF2B5EF4-FFF2-40B4-BE49-F238E27FC236}">
                    <a16:creationId xmlns:a16="http://schemas.microsoft.com/office/drawing/2014/main" id="{88744C50-7948-4B35-A297-5CDF81A1BA97}"/>
                  </a:ext>
                </a:extLst>
              </p:cNvPr>
              <p:cNvPicPr/>
              <p:nvPr/>
            </p:nvPicPr>
            <p:blipFill>
              <a:blip r:embed="rId5"/>
              <a:stretch>
                <a:fillRect/>
              </a:stretch>
            </p:blipFill>
            <p:spPr>
              <a:xfrm>
                <a:off x="3792679" y="2090090"/>
                <a:ext cx="3781562" cy="3477600"/>
              </a:xfrm>
              <a:prstGeom prst="rect">
                <a:avLst/>
              </a:prstGeom>
            </p:spPr>
          </p:pic>
        </mc:Fallback>
      </mc:AlternateContent>
      <p:pic>
        <p:nvPicPr>
          <p:cNvPr id="9" name="Picture 8">
            <a:extLst>
              <a:ext uri="{FF2B5EF4-FFF2-40B4-BE49-F238E27FC236}">
                <a16:creationId xmlns:a16="http://schemas.microsoft.com/office/drawing/2014/main" id="{631BCE51-DD0F-4B10-A49B-90E850D4A5BA}"/>
              </a:ext>
            </a:extLst>
          </p:cNvPr>
          <p:cNvPicPr>
            <a:picLocks noChangeAspect="1"/>
          </p:cNvPicPr>
          <p:nvPr/>
        </p:nvPicPr>
        <p:blipFill rotWithShape="1">
          <a:blip r:embed="rId6"/>
          <a:srcRect l="3830" t="12577" r="7195" b="26552"/>
          <a:stretch/>
        </p:blipFill>
        <p:spPr>
          <a:xfrm>
            <a:off x="393701" y="3361112"/>
            <a:ext cx="2003833" cy="3140824"/>
          </a:xfrm>
          <a:prstGeom prst="rect">
            <a:avLst/>
          </a:prstGeom>
        </p:spPr>
      </p:pic>
    </p:spTree>
    <p:extLst>
      <p:ext uri="{BB962C8B-B14F-4D97-AF65-F5344CB8AC3E}">
        <p14:creationId xmlns:p14="http://schemas.microsoft.com/office/powerpoint/2010/main" val="377711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2" presetClass="entr" presetSubtype="4" fill="hold" nodeType="afterEffect">
                                  <p:stCondLst>
                                    <p:cond delay="90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100"/>
                                        <p:tgtEl>
                                          <p:spTgt spid="8"/>
                                        </p:tgtEl>
                                      </p:cBhvr>
                                    </p:animEffect>
                                  </p:childTnLst>
                                </p:cTn>
                              </p:par>
                            </p:childTnLst>
                          </p:cTn>
                        </p:par>
                        <p:par>
                          <p:cTn id="8" fill="hold">
                            <p:stCondLst>
                              <p:cond delay="2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327E1B-BF50-4870-B440-F373EFACB49A}"/>
              </a:ext>
            </a:extLst>
          </p:cNvPr>
          <p:cNvPicPr>
            <a:picLocks noChangeAspect="1"/>
          </p:cNvPicPr>
          <p:nvPr/>
        </p:nvPicPr>
        <p:blipFill>
          <a:blip r:embed="rId2"/>
          <a:stretch>
            <a:fillRect/>
          </a:stretch>
        </p:blipFill>
        <p:spPr>
          <a:xfrm>
            <a:off x="2852835" y="1583699"/>
            <a:ext cx="6210619" cy="5188217"/>
          </a:xfrm>
          <a:prstGeom prst="rect">
            <a:avLst/>
          </a:prstGeom>
        </p:spPr>
      </p:pic>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1109709" y="0"/>
            <a:ext cx="5605616"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6715324" y="134491"/>
            <a:ext cx="2209800" cy="2898415"/>
          </a:xfrm>
          <a:solidFill>
            <a:schemeClr val="bg1">
              <a:lumMod val="95000"/>
            </a:schemeClr>
          </a:solidFill>
          <a:ln w="57150">
            <a:solidFill>
              <a:schemeClr val="bg1">
                <a:lumMod val="85000"/>
              </a:schemeClr>
            </a:solidFill>
          </a:ln>
        </p:spPr>
        <p:txBody>
          <a:bodyPr>
            <a:normAutofit fontScale="92500" lnSpcReduction="10000"/>
          </a:bodyPr>
          <a:lstStyle/>
          <a:p>
            <a:endParaRPr lang="en-US" sz="1400" dirty="0"/>
          </a:p>
          <a:p>
            <a:r>
              <a:rPr lang="en-US" sz="2000" dirty="0"/>
              <a:t>Sampling </a:t>
            </a:r>
            <a:br>
              <a:rPr lang="en-US" sz="2000" dirty="0"/>
            </a:br>
            <a:r>
              <a:rPr lang="en-US" sz="2000" dirty="0"/>
              <a:t>Event 4</a:t>
            </a:r>
            <a:br>
              <a:rPr lang="en-US" sz="2000" dirty="0"/>
            </a:br>
            <a:r>
              <a:rPr lang="en-US" sz="2000" dirty="0"/>
              <a:t>August 16</a:t>
            </a:r>
          </a:p>
          <a:p>
            <a:r>
              <a:rPr lang="en-US" sz="2000" dirty="0"/>
              <a:t>The last sampling event was to confirm hot spots before the conclusion of the pilot study</a:t>
            </a:r>
          </a:p>
          <a:p>
            <a:pPr marL="0" indent="0">
              <a:buNone/>
            </a:pPr>
            <a:r>
              <a:rPr lang="en-US" sz="1400" dirty="0"/>
              <a:t>   </a:t>
            </a:r>
          </a:p>
        </p:txBody>
      </p:sp>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15301DD8-2C40-47B3-BEC6-717C891329C0}"/>
                  </a:ext>
                </a:extLst>
              </p14:cNvPr>
              <p14:cNvContentPartPr/>
              <p14:nvPr/>
            </p14:nvContentPartPr>
            <p14:xfrm>
              <a:off x="3809580" y="2150267"/>
              <a:ext cx="3717840" cy="3387120"/>
            </p14:xfrm>
          </p:contentPart>
        </mc:Choice>
        <mc:Fallback xmlns="">
          <p:pic>
            <p:nvPicPr>
              <p:cNvPr id="11" name="Ink 10">
                <a:extLst>
                  <a:ext uri="{FF2B5EF4-FFF2-40B4-BE49-F238E27FC236}">
                    <a16:creationId xmlns:a16="http://schemas.microsoft.com/office/drawing/2014/main" id="{15301DD8-2C40-47B3-BEC6-717C891329C0}"/>
                  </a:ext>
                </a:extLst>
              </p:cNvPr>
              <p:cNvPicPr/>
              <p:nvPr/>
            </p:nvPicPr>
            <p:blipFill>
              <a:blip r:embed="rId5"/>
              <a:stretch>
                <a:fillRect/>
              </a:stretch>
            </p:blipFill>
            <p:spPr>
              <a:xfrm>
                <a:off x="3785822" y="2126508"/>
                <a:ext cx="3765717" cy="3434998"/>
              </a:xfrm>
              <a:prstGeom prst="rect">
                <a:avLst/>
              </a:prstGeom>
            </p:spPr>
          </p:pic>
        </mc:Fallback>
      </mc:AlternateContent>
      <p:sp>
        <p:nvSpPr>
          <p:cNvPr id="9" name="Oval 8">
            <a:extLst>
              <a:ext uri="{FF2B5EF4-FFF2-40B4-BE49-F238E27FC236}">
                <a16:creationId xmlns:a16="http://schemas.microsoft.com/office/drawing/2014/main" id="{51C077EB-E364-4640-AA31-ED668A1E1B52}"/>
              </a:ext>
            </a:extLst>
          </p:cNvPr>
          <p:cNvSpPr/>
          <p:nvPr/>
        </p:nvSpPr>
        <p:spPr>
          <a:xfrm>
            <a:off x="4412014" y="2811817"/>
            <a:ext cx="1024546" cy="951158"/>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CF86CB53-E305-499F-B6A6-9C3B23C50093}"/>
              </a:ext>
            </a:extLst>
          </p:cNvPr>
          <p:cNvSpPr/>
          <p:nvPr/>
        </p:nvSpPr>
        <p:spPr>
          <a:xfrm>
            <a:off x="3272200" y="3912799"/>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C26AA72B-B09C-4F45-AED4-E98273C34ED4}"/>
              </a:ext>
            </a:extLst>
          </p:cNvPr>
          <p:cNvPicPr>
            <a:picLocks noChangeAspect="1"/>
          </p:cNvPicPr>
          <p:nvPr/>
        </p:nvPicPr>
        <p:blipFill>
          <a:blip r:embed="rId6"/>
          <a:stretch>
            <a:fillRect/>
          </a:stretch>
        </p:blipFill>
        <p:spPr>
          <a:xfrm>
            <a:off x="198338" y="1360186"/>
            <a:ext cx="2354276" cy="5188217"/>
          </a:xfrm>
          <a:prstGeom prst="rect">
            <a:avLst/>
          </a:prstGeom>
        </p:spPr>
      </p:pic>
    </p:spTree>
    <p:extLst>
      <p:ext uri="{BB962C8B-B14F-4D97-AF65-F5344CB8AC3E}">
        <p14:creationId xmlns:p14="http://schemas.microsoft.com/office/powerpoint/2010/main" val="92071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par>
                          <p:cTn id="9" fill="hold">
                            <p:stCondLst>
                              <p:cond delay="500"/>
                            </p:stCondLst>
                            <p:childTnLst>
                              <p:par>
                                <p:cTn id="10" presetID="22" presetClass="entr" presetSubtype="4" fill="hold" nodeType="afterEffect">
                                  <p:stCondLst>
                                    <p:cond delay="100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A5207-A04A-4111-9B9F-74B8908D4DE4}"/>
              </a:ext>
            </a:extLst>
          </p:cNvPr>
          <p:cNvSpPr>
            <a:spLocks noGrp="1"/>
          </p:cNvSpPr>
          <p:nvPr>
            <p:ph type="title"/>
          </p:nvPr>
        </p:nvSpPr>
        <p:spPr>
          <a:xfrm>
            <a:off x="1104900" y="0"/>
            <a:ext cx="7410450" cy="1325563"/>
          </a:xfrm>
        </p:spPr>
        <p:txBody>
          <a:bodyPr/>
          <a:lstStyle/>
          <a:p>
            <a:r>
              <a:rPr lang="en-US" dirty="0" err="1"/>
              <a:t>Spartman</a:t>
            </a:r>
            <a:r>
              <a:rPr lang="en-US" dirty="0"/>
              <a:t> Branch </a:t>
            </a:r>
          </a:p>
        </p:txBody>
      </p:sp>
      <p:pic>
        <p:nvPicPr>
          <p:cNvPr id="4" name="Content Placeholder 3">
            <a:extLst>
              <a:ext uri="{FF2B5EF4-FFF2-40B4-BE49-F238E27FC236}">
                <a16:creationId xmlns:a16="http://schemas.microsoft.com/office/drawing/2014/main" id="{1C08D4AA-9CA9-4C0C-AA0A-EAD26FC2CD54}"/>
              </a:ext>
            </a:extLst>
          </p:cNvPr>
          <p:cNvPicPr>
            <a:picLocks noGrp="1" noChangeAspect="1"/>
          </p:cNvPicPr>
          <p:nvPr>
            <p:ph idx="1"/>
          </p:nvPr>
        </p:nvPicPr>
        <p:blipFill>
          <a:blip r:embed="rId2"/>
          <a:stretch>
            <a:fillRect/>
          </a:stretch>
        </p:blipFill>
        <p:spPr>
          <a:xfrm>
            <a:off x="2027172" y="2411529"/>
            <a:ext cx="5814801" cy="3467240"/>
          </a:xfrm>
          <a:prstGeom prst="rect">
            <a:avLst/>
          </a:prstGeom>
        </p:spPr>
      </p:pic>
      <p:pic>
        <p:nvPicPr>
          <p:cNvPr id="6" name="Picture 5">
            <a:extLst>
              <a:ext uri="{FF2B5EF4-FFF2-40B4-BE49-F238E27FC236}">
                <a16:creationId xmlns:a16="http://schemas.microsoft.com/office/drawing/2014/main" id="{6959C389-198E-4E83-BC86-1211C442FE1D}"/>
              </a:ext>
            </a:extLst>
          </p:cNvPr>
          <p:cNvPicPr>
            <a:picLocks noChangeAspect="1"/>
          </p:cNvPicPr>
          <p:nvPr/>
        </p:nvPicPr>
        <p:blipFill rotWithShape="1">
          <a:blip r:embed="rId3"/>
          <a:srcRect l="25145"/>
          <a:stretch/>
        </p:blipFill>
        <p:spPr>
          <a:xfrm>
            <a:off x="1842244" y="2401079"/>
            <a:ext cx="4167977" cy="3558460"/>
          </a:xfrm>
          <a:prstGeom prst="rect">
            <a:avLst/>
          </a:prstGeom>
        </p:spPr>
      </p:pic>
      <p:sp>
        <p:nvSpPr>
          <p:cNvPr id="7" name="Rectangle 6">
            <a:extLst>
              <a:ext uri="{FF2B5EF4-FFF2-40B4-BE49-F238E27FC236}">
                <a16:creationId xmlns:a16="http://schemas.microsoft.com/office/drawing/2014/main" id="{C3AF9E54-7DC6-400B-9E9C-83BA0430B80A}"/>
              </a:ext>
            </a:extLst>
          </p:cNvPr>
          <p:cNvSpPr/>
          <p:nvPr/>
        </p:nvSpPr>
        <p:spPr>
          <a:xfrm>
            <a:off x="0" y="966516"/>
            <a:ext cx="9144000" cy="523220"/>
          </a:xfrm>
          <a:prstGeom prst="rect">
            <a:avLst/>
          </a:prstGeom>
        </p:spPr>
        <p:txBody>
          <a:bodyPr wrap="square">
            <a:spAutoFit/>
          </a:bodyPr>
          <a:lstStyle/>
          <a:p>
            <a:pPr algn="ctr"/>
            <a:r>
              <a:rPr lang="en-US" sz="2800" i="1" dirty="0"/>
              <a:t>All 4 pilot study sampling events</a:t>
            </a:r>
          </a:p>
        </p:txBody>
      </p:sp>
      <p:sp>
        <p:nvSpPr>
          <p:cNvPr id="8" name="Cross 7">
            <a:extLst>
              <a:ext uri="{FF2B5EF4-FFF2-40B4-BE49-F238E27FC236}">
                <a16:creationId xmlns:a16="http://schemas.microsoft.com/office/drawing/2014/main" id="{AFDE2B78-C68E-4F44-AA64-44F314F9EDA0}"/>
              </a:ext>
            </a:extLst>
          </p:cNvPr>
          <p:cNvSpPr/>
          <p:nvPr/>
        </p:nvSpPr>
        <p:spPr>
          <a:xfrm>
            <a:off x="8498799" y="144591"/>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9" name="Ink 8">
                <a:extLst>
                  <a:ext uri="{FF2B5EF4-FFF2-40B4-BE49-F238E27FC236}">
                    <a16:creationId xmlns:a16="http://schemas.microsoft.com/office/drawing/2014/main" id="{EE0EC3FF-1564-41C1-838E-B4040F79855C}"/>
                  </a:ext>
                </a:extLst>
              </p14:cNvPr>
              <p14:cNvContentPartPr/>
              <p14:nvPr/>
            </p14:nvContentPartPr>
            <p14:xfrm>
              <a:off x="2789429" y="4941934"/>
              <a:ext cx="549353" cy="349321"/>
            </p14:xfrm>
          </p:contentPart>
        </mc:Choice>
        <mc:Fallback xmlns="">
          <p:pic>
            <p:nvPicPr>
              <p:cNvPr id="9" name="Ink 8">
                <a:extLst>
                  <a:ext uri="{FF2B5EF4-FFF2-40B4-BE49-F238E27FC236}">
                    <a16:creationId xmlns:a16="http://schemas.microsoft.com/office/drawing/2014/main" id="{EE0EC3FF-1564-41C1-838E-B4040F79855C}"/>
                  </a:ext>
                </a:extLst>
              </p:cNvPr>
              <p:cNvPicPr/>
              <p:nvPr/>
            </p:nvPicPr>
            <p:blipFill>
              <a:blip r:embed="rId5"/>
              <a:stretch>
                <a:fillRect/>
              </a:stretch>
            </p:blipFill>
            <p:spPr>
              <a:xfrm>
                <a:off x="2747337" y="4899886"/>
                <a:ext cx="632817" cy="432698"/>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614CA0B9-2B47-4340-A339-2BAFFD0E9227}"/>
                  </a:ext>
                </a:extLst>
              </p14:cNvPr>
              <p14:cNvContentPartPr/>
              <p14:nvPr/>
            </p14:nvContentPartPr>
            <p14:xfrm rot="238877">
              <a:off x="2630316" y="2466508"/>
              <a:ext cx="4790119" cy="3780741"/>
            </p14:xfrm>
          </p:contentPart>
        </mc:Choice>
        <mc:Fallback xmlns="">
          <p:pic>
            <p:nvPicPr>
              <p:cNvPr id="11" name="Ink 10">
                <a:extLst>
                  <a:ext uri="{FF2B5EF4-FFF2-40B4-BE49-F238E27FC236}">
                    <a16:creationId xmlns:a16="http://schemas.microsoft.com/office/drawing/2014/main" id="{614CA0B9-2B47-4340-A339-2BAFFD0E9227}"/>
                  </a:ext>
                </a:extLst>
              </p:cNvPr>
              <p:cNvPicPr/>
              <p:nvPr/>
            </p:nvPicPr>
            <p:blipFill>
              <a:blip r:embed="rId7"/>
              <a:stretch>
                <a:fillRect/>
              </a:stretch>
            </p:blipFill>
            <p:spPr>
              <a:xfrm rot="238877">
                <a:off x="2606198" y="2442390"/>
                <a:ext cx="4837635" cy="3828257"/>
              </a:xfrm>
              <a:prstGeom prst="rect">
                <a:avLst/>
              </a:prstGeom>
            </p:spPr>
          </p:pic>
        </mc:Fallback>
      </mc:AlternateContent>
    </p:spTree>
    <p:extLst>
      <p:ext uri="{BB962C8B-B14F-4D97-AF65-F5344CB8AC3E}">
        <p14:creationId xmlns:p14="http://schemas.microsoft.com/office/powerpoint/2010/main" val="382007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2000"/>
                                        <p:tgtEl>
                                          <p:spTgt spid="11"/>
                                        </p:tgtEl>
                                      </p:cBhvr>
                                    </p:animEffect>
                                  </p:childTnLst>
                                </p:cTn>
                              </p:par>
                            </p:childTnLst>
                          </p:cTn>
                        </p:par>
                        <p:par>
                          <p:cTn id="8" fill="hold">
                            <p:stCondLst>
                              <p:cond delay="4400"/>
                            </p:stCondLst>
                            <p:childTnLst>
                              <p:par>
                                <p:cTn id="9" presetID="10" presetClass="entr" presetSubtype="0" fill="hold" nodeType="afterEffect">
                                  <p:stCondLst>
                                    <p:cond delay="2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7400"/>
                            </p:stCondLst>
                            <p:childTnLst>
                              <p:par>
                                <p:cTn id="13" presetID="1" presetClass="entr" presetSubtype="0" fill="hold" nodeType="afterEffect">
                                  <p:stCondLst>
                                    <p:cond delay="250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9900"/>
                            </p:stCondLst>
                            <p:childTnLst>
                              <p:par>
                                <p:cTn id="16" presetID="26" presetClass="emph" presetSubtype="0" repeatCount="indefinite" fill="hold" nodeType="afterEffect">
                                  <p:stCondLst>
                                    <p:cond delay="0"/>
                                  </p:stCondLst>
                                  <p:endCondLst>
                                    <p:cond evt="onNext" delay="0">
                                      <p:tgtEl>
                                        <p:sldTgt/>
                                      </p:tgtEl>
                                    </p:cond>
                                  </p:end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childTnLst>
                          </p:cTn>
                        </p:par>
                        <p:par>
                          <p:cTn id="19" fill="hold">
                            <p:stCondLst>
                              <p:cond delay="10400"/>
                            </p:stCondLst>
                            <p:childTnLst>
                              <p:par>
                                <p:cTn id="20" presetID="10"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38">
            <a:extLst>
              <a:ext uri="{FF2B5EF4-FFF2-40B4-BE49-F238E27FC236}">
                <a16:creationId xmlns:a16="http://schemas.microsoft.com/office/drawing/2014/main" id="{45BEE692-38FF-45D5-BACD-3ED0107AB1E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184" y="0"/>
            <a:ext cx="5669816" cy="6858000"/>
          </a:xfrm>
          <a:prstGeom prst="rect">
            <a:avLst/>
          </a:prstGeom>
          <a:solidFill>
            <a:srgbClr val="756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9">
            <a:extLst>
              <a:ext uri="{FF2B5EF4-FFF2-40B4-BE49-F238E27FC236}">
                <a16:creationId xmlns:a16="http://schemas.microsoft.com/office/drawing/2014/main" id="{FFC0ABB7-3FF2-48CA-AF41-7C90BA14B7C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19746" y="484632"/>
            <a:ext cx="5031859" cy="5739187"/>
          </a:xfrm>
          <a:prstGeom prst="roundRect">
            <a:avLst>
              <a:gd name="adj" fmla="val 0"/>
            </a:avLst>
          </a:prstGeom>
          <a:solidFill>
            <a:srgbClr val="FFFFFF"/>
          </a:solidFill>
          <a:ln w="9525">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IMGP0252">
            <a:extLst>
              <a:ext uri="{FF2B5EF4-FFF2-40B4-BE49-F238E27FC236}">
                <a16:creationId xmlns:a16="http://schemas.microsoft.com/office/drawing/2014/main" id="{72A6AF4F-92A0-4E7F-A4DF-ACDC25CA9A5F}"/>
              </a:ext>
            </a:extLst>
          </p:cNvPr>
          <p:cNvPicPr>
            <a:picLocks noGrp="1" noChangeAspect="1"/>
          </p:cNvPicPr>
          <p:nvPr isPhoto="1"/>
        </p:nvPicPr>
        <p:blipFill rotWithShape="1">
          <a:blip r:embed="rId3" cstate="print">
            <a:extLst>
              <a:ext uri="{28A0092B-C50C-407E-A947-70E740481C1C}">
                <a14:useLocalDpi xmlns:a14="http://schemas.microsoft.com/office/drawing/2010/main" val="0"/>
              </a:ext>
            </a:extLst>
          </a:blip>
          <a:srcRect l="19952" r="43163"/>
          <a:stretch/>
        </p:blipFill>
        <p:spPr>
          <a:xfrm>
            <a:off x="4369305" y="801520"/>
            <a:ext cx="2036250" cy="1504349"/>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416633" y="629266"/>
            <a:ext cx="2773133" cy="1676603"/>
          </a:xfrm>
        </p:spPr>
        <p:txBody>
          <a:bodyPr>
            <a:normAutofit/>
          </a:bodyPr>
          <a:lstStyle/>
          <a:p>
            <a:r>
              <a:rPr lang="en-US" sz="3500" dirty="0">
                <a:solidFill>
                  <a:schemeClr val="accent5">
                    <a:lumMod val="50000"/>
                  </a:schemeClr>
                </a:solidFill>
                <a:effectLst>
                  <a:outerShdw blurRad="38100" dist="38100" dir="2700000" algn="tl">
                    <a:srgbClr val="000000">
                      <a:alpha val="43137"/>
                    </a:srgbClr>
                  </a:outerShdw>
                </a:effectLst>
              </a:rPr>
              <a:t>Meeting Agenda </a:t>
            </a:r>
          </a:p>
        </p:txBody>
      </p:sp>
      <p:sp>
        <p:nvSpPr>
          <p:cNvPr id="3" name="Content Placeholder 2"/>
          <p:cNvSpPr>
            <a:spLocks noGrp="1"/>
          </p:cNvSpPr>
          <p:nvPr>
            <p:ph idx="1"/>
          </p:nvPr>
        </p:nvSpPr>
        <p:spPr>
          <a:xfrm>
            <a:off x="416634" y="2438400"/>
            <a:ext cx="3110717" cy="3785419"/>
          </a:xfrm>
        </p:spPr>
        <p:txBody>
          <a:bodyPr>
            <a:normAutofit/>
          </a:bodyPr>
          <a:lstStyle/>
          <a:p>
            <a:pPr lvl="0">
              <a:spcBef>
                <a:spcPts val="0"/>
              </a:spcBef>
              <a:spcAft>
                <a:spcPts val="1200"/>
              </a:spcAft>
              <a:buClr>
                <a:srgbClr val="756345"/>
              </a:buClr>
            </a:pPr>
            <a:r>
              <a:rPr lang="en-US" sz="2400" dirty="0">
                <a:latin typeface="Arial" panose="020B0604020202020204" pitchFamily="34" charset="0"/>
                <a:cs typeface="Arial" panose="020B0604020202020204" pitchFamily="34" charset="0"/>
              </a:rPr>
              <a:t>Welcome and Introductions</a:t>
            </a:r>
          </a:p>
          <a:p>
            <a:pPr lvl="0">
              <a:spcBef>
                <a:spcPts val="0"/>
              </a:spcBef>
              <a:spcAft>
                <a:spcPts val="1200"/>
              </a:spcAft>
              <a:buClr>
                <a:srgbClr val="756345"/>
              </a:buClr>
            </a:pPr>
            <a:r>
              <a:rPr lang="en-US" sz="2400" dirty="0">
                <a:latin typeface="Arial" panose="020B0604020202020204" pitchFamily="34" charset="0"/>
                <a:cs typeface="Arial" panose="020B0604020202020204" pitchFamily="34" charset="0"/>
              </a:rPr>
              <a:t>BMAP Background</a:t>
            </a:r>
          </a:p>
          <a:p>
            <a:pPr lvl="0">
              <a:spcBef>
                <a:spcPts val="0"/>
              </a:spcBef>
              <a:spcAft>
                <a:spcPts val="1200"/>
              </a:spcAft>
              <a:buClr>
                <a:srgbClr val="756345"/>
              </a:buClr>
            </a:pPr>
            <a:r>
              <a:rPr lang="en-US" sz="2400" dirty="0">
                <a:latin typeface="Arial" panose="020B0604020202020204" pitchFamily="34" charset="0"/>
                <a:cs typeface="Arial" panose="020B0604020202020204" pitchFamily="34" charset="0"/>
              </a:rPr>
              <a:t>Project Updates</a:t>
            </a:r>
          </a:p>
          <a:p>
            <a:pPr lvl="0">
              <a:spcBef>
                <a:spcPts val="0"/>
              </a:spcBef>
              <a:spcAft>
                <a:spcPts val="1200"/>
              </a:spcAft>
              <a:buClr>
                <a:srgbClr val="756345"/>
              </a:buClr>
            </a:pPr>
            <a:r>
              <a:rPr lang="en-US" sz="2400" dirty="0">
                <a:latin typeface="Arial" panose="020B0604020202020204" pitchFamily="34" charset="0"/>
                <a:cs typeface="Arial" panose="020B0604020202020204" pitchFamily="34" charset="0"/>
              </a:rPr>
              <a:t>Water Quality</a:t>
            </a:r>
          </a:p>
          <a:p>
            <a:pPr lvl="0">
              <a:spcBef>
                <a:spcPts val="0"/>
              </a:spcBef>
              <a:spcAft>
                <a:spcPts val="1200"/>
              </a:spcAft>
              <a:buClr>
                <a:srgbClr val="756345"/>
              </a:buClr>
            </a:pPr>
            <a:r>
              <a:rPr lang="en-US" sz="2400" dirty="0">
                <a:latin typeface="Arial" panose="020B0604020202020204" pitchFamily="34" charset="0"/>
                <a:cs typeface="Arial" panose="020B0604020202020204" pitchFamily="34" charset="0"/>
              </a:rPr>
              <a:t>What’s New</a:t>
            </a:r>
          </a:p>
          <a:p>
            <a:pPr lvl="0">
              <a:spcBef>
                <a:spcPts val="0"/>
              </a:spcBef>
              <a:spcAft>
                <a:spcPts val="1200"/>
              </a:spcAft>
              <a:buClr>
                <a:srgbClr val="756345"/>
              </a:buClr>
            </a:pPr>
            <a:r>
              <a:rPr lang="en-US" sz="2400" dirty="0">
                <a:latin typeface="Arial" panose="020B0604020202020204" pitchFamily="34" charset="0"/>
                <a:cs typeface="Arial" panose="020B0604020202020204" pitchFamily="34" charset="0"/>
              </a:rPr>
              <a:t>Public Comments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and Wrap Up</a:t>
            </a:r>
          </a:p>
        </p:txBody>
      </p:sp>
      <p:sp>
        <p:nvSpPr>
          <p:cNvPr id="4" name="Slide Number Placeholder 3"/>
          <p:cNvSpPr>
            <a:spLocks noGrp="1"/>
          </p:cNvSpPr>
          <p:nvPr>
            <p:ph type="sldNum" sz="quarter" idx="12"/>
          </p:nvPr>
        </p:nvSpPr>
        <p:spPr>
          <a:xfrm>
            <a:off x="346329" y="6356350"/>
            <a:ext cx="514350" cy="365125"/>
          </a:xfrm>
        </p:spPr>
        <p:txBody>
          <a:bodyPr>
            <a:normAutofit/>
          </a:bodyPr>
          <a:lstStyle/>
          <a:p>
            <a:pPr algn="l">
              <a:spcAft>
                <a:spcPts val="600"/>
              </a:spcAft>
            </a:pPr>
            <a:fld id="{77BC0C64-94FA-44B3-9573-88BE3BEAC041}" type="slidenum">
              <a:rPr lang="en-US">
                <a:latin typeface="Arial" panose="020B0604020202020204" pitchFamily="34" charset="0"/>
                <a:cs typeface="Arial" panose="020B0604020202020204" pitchFamily="34" charset="0"/>
              </a:rPr>
              <a:pPr algn="l">
                <a:spcAft>
                  <a:spcPts val="600"/>
                </a:spcAft>
              </a:pPr>
              <a:t>2</a:t>
            </a:fld>
            <a:endParaRPr lang="en-US">
              <a:latin typeface="Arial" panose="020B0604020202020204" pitchFamily="34" charset="0"/>
              <a:cs typeface="Arial" panose="020B0604020202020204" pitchFamily="34" charset="0"/>
            </a:endParaRPr>
          </a:p>
        </p:txBody>
      </p:sp>
      <p:pic>
        <p:nvPicPr>
          <p:cNvPr id="25" name="Picture 24" descr="IMGP0250">
            <a:extLst>
              <a:ext uri="{FF2B5EF4-FFF2-40B4-BE49-F238E27FC236}">
                <a16:creationId xmlns:a16="http://schemas.microsoft.com/office/drawing/2014/main" id="{9E147746-3863-4581-A099-BABED4B5B920}"/>
              </a:ext>
            </a:extLst>
          </p:cNvPr>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4311210" y="2665753"/>
            <a:ext cx="4114800" cy="3086100"/>
          </a:xfrm>
          <a:prstGeom prst="rect">
            <a:avLst/>
          </a:prstGeom>
          <a:ln>
            <a:noFill/>
          </a:ln>
          <a:effectLst>
            <a:outerShdw blurRad="292100" dist="139700" dir="2700000" algn="tl" rotWithShape="0">
              <a:srgbClr val="333333">
                <a:alpha val="65000"/>
              </a:srgbClr>
            </a:outerShdw>
          </a:effectLst>
        </p:spPr>
      </p:pic>
      <p:pic>
        <p:nvPicPr>
          <p:cNvPr id="26" name="Picture 25" descr="A picture containing indoor&#10;&#10;Description generated with very high confidence">
            <a:extLst>
              <a:ext uri="{FF2B5EF4-FFF2-40B4-BE49-F238E27FC236}">
                <a16:creationId xmlns:a16="http://schemas.microsoft.com/office/drawing/2014/main" id="{9E4733D9-3E10-4558-9412-5E7D4B2203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79071" y="937163"/>
            <a:ext cx="1257300" cy="1964531"/>
          </a:xfrm>
          <a:prstGeom prst="rect">
            <a:avLst/>
          </a:prstGeom>
        </p:spPr>
      </p:pic>
    </p:spTree>
    <p:extLst>
      <p:ext uri="{BB962C8B-B14F-4D97-AF65-F5344CB8AC3E}">
        <p14:creationId xmlns:p14="http://schemas.microsoft.com/office/powerpoint/2010/main" val="2114113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16C44-8141-461F-A06D-C99DEE088C83}"/>
              </a:ext>
            </a:extLst>
          </p:cNvPr>
          <p:cNvSpPr>
            <a:spLocks noGrp="1"/>
          </p:cNvSpPr>
          <p:nvPr>
            <p:ph type="title"/>
          </p:nvPr>
        </p:nvSpPr>
        <p:spPr>
          <a:xfrm>
            <a:off x="906236" y="1"/>
            <a:ext cx="7609114" cy="1135380"/>
          </a:xfrm>
        </p:spPr>
        <p:txBody>
          <a:bodyPr>
            <a:normAutofit/>
          </a:bodyPr>
          <a:lstStyle/>
          <a:p>
            <a:r>
              <a:rPr lang="en-US" sz="2800" dirty="0"/>
              <a:t>Example of a hot spot in an area </a:t>
            </a:r>
            <a:br>
              <a:rPr lang="en-US" sz="2800" dirty="0"/>
            </a:br>
            <a:r>
              <a:rPr lang="en-US" sz="2800" dirty="0"/>
              <a:t>serviced by OSTDS</a:t>
            </a:r>
          </a:p>
        </p:txBody>
      </p:sp>
      <p:pic>
        <p:nvPicPr>
          <p:cNvPr id="4" name="Picture 3">
            <a:extLst>
              <a:ext uri="{FF2B5EF4-FFF2-40B4-BE49-F238E27FC236}">
                <a16:creationId xmlns:a16="http://schemas.microsoft.com/office/drawing/2014/main" id="{AAB9EDA7-0B5C-4859-8FF8-19A55EDCB14B}"/>
              </a:ext>
            </a:extLst>
          </p:cNvPr>
          <p:cNvPicPr>
            <a:picLocks noChangeAspect="1"/>
          </p:cNvPicPr>
          <p:nvPr/>
        </p:nvPicPr>
        <p:blipFill>
          <a:blip r:embed="rId3"/>
          <a:stretch>
            <a:fillRect/>
          </a:stretch>
        </p:blipFill>
        <p:spPr>
          <a:xfrm>
            <a:off x="0" y="2561086"/>
            <a:ext cx="9144000" cy="4026569"/>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5" name="Ink 34">
                <a:extLst>
                  <a:ext uri="{FF2B5EF4-FFF2-40B4-BE49-F238E27FC236}">
                    <a16:creationId xmlns:a16="http://schemas.microsoft.com/office/drawing/2014/main" id="{0284D824-07A1-449B-B5C5-091B736D493C}"/>
                  </a:ext>
                </a:extLst>
              </p14:cNvPr>
              <p14:cNvContentPartPr/>
              <p14:nvPr/>
            </p14:nvContentPartPr>
            <p14:xfrm>
              <a:off x="2080085" y="3789999"/>
              <a:ext cx="3853200" cy="2450160"/>
            </p14:xfrm>
          </p:contentPart>
        </mc:Choice>
        <mc:Fallback xmlns="">
          <p:pic>
            <p:nvPicPr>
              <p:cNvPr id="35" name="Ink 34">
                <a:extLst>
                  <a:ext uri="{FF2B5EF4-FFF2-40B4-BE49-F238E27FC236}">
                    <a16:creationId xmlns:a16="http://schemas.microsoft.com/office/drawing/2014/main" id="{0284D824-07A1-449B-B5C5-091B736D493C}"/>
                  </a:ext>
                </a:extLst>
              </p:cNvPr>
              <p:cNvPicPr/>
              <p:nvPr/>
            </p:nvPicPr>
            <p:blipFill>
              <a:blip r:embed="rId5"/>
              <a:stretch>
                <a:fillRect/>
              </a:stretch>
            </p:blipFill>
            <p:spPr>
              <a:xfrm>
                <a:off x="2037968" y="3748245"/>
                <a:ext cx="3936715" cy="2533668"/>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9" name="Ink 38">
                <a:extLst>
                  <a:ext uri="{FF2B5EF4-FFF2-40B4-BE49-F238E27FC236}">
                    <a16:creationId xmlns:a16="http://schemas.microsoft.com/office/drawing/2014/main" id="{0AE0BF4F-8780-4E07-84B8-E4773A670E9A}"/>
                  </a:ext>
                </a:extLst>
              </p14:cNvPr>
              <p14:cNvContentPartPr/>
              <p14:nvPr/>
            </p14:nvContentPartPr>
            <p14:xfrm>
              <a:off x="4306325" y="2763999"/>
              <a:ext cx="3330480" cy="3455280"/>
            </p14:xfrm>
          </p:contentPart>
        </mc:Choice>
        <mc:Fallback xmlns="">
          <p:pic>
            <p:nvPicPr>
              <p:cNvPr id="39" name="Ink 38">
                <a:extLst>
                  <a:ext uri="{FF2B5EF4-FFF2-40B4-BE49-F238E27FC236}">
                    <a16:creationId xmlns:a16="http://schemas.microsoft.com/office/drawing/2014/main" id="{0AE0BF4F-8780-4E07-84B8-E4773A670E9A}"/>
                  </a:ext>
                </a:extLst>
              </p:cNvPr>
              <p:cNvPicPr/>
              <p:nvPr/>
            </p:nvPicPr>
            <p:blipFill>
              <a:blip r:embed="rId7"/>
              <a:stretch>
                <a:fillRect/>
              </a:stretch>
            </p:blipFill>
            <p:spPr>
              <a:xfrm>
                <a:off x="4282564" y="2740241"/>
                <a:ext cx="3378362" cy="3502795"/>
              </a:xfrm>
              <a:prstGeom prst="rect">
                <a:avLst/>
              </a:prstGeom>
            </p:spPr>
          </p:pic>
        </mc:Fallback>
      </mc:AlternateContent>
      <p:sp>
        <p:nvSpPr>
          <p:cNvPr id="3" name="Arrow: Right 2">
            <a:extLst>
              <a:ext uri="{FF2B5EF4-FFF2-40B4-BE49-F238E27FC236}">
                <a16:creationId xmlns:a16="http://schemas.microsoft.com/office/drawing/2014/main" id="{727B6B16-8A6A-47EE-8E98-5DC9041021A6}"/>
              </a:ext>
            </a:extLst>
          </p:cNvPr>
          <p:cNvSpPr/>
          <p:nvPr/>
        </p:nvSpPr>
        <p:spPr>
          <a:xfrm>
            <a:off x="60406" y="4491639"/>
            <a:ext cx="1745673" cy="16264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Estimated Watershed Boundary</a:t>
            </a:r>
          </a:p>
        </p:txBody>
      </p:sp>
      <p:sp>
        <p:nvSpPr>
          <p:cNvPr id="9" name="Arrow: Right 8">
            <a:extLst>
              <a:ext uri="{FF2B5EF4-FFF2-40B4-BE49-F238E27FC236}">
                <a16:creationId xmlns:a16="http://schemas.microsoft.com/office/drawing/2014/main" id="{6AF32A49-80DC-4CA7-999C-5B2FF786DE93}"/>
              </a:ext>
            </a:extLst>
          </p:cNvPr>
          <p:cNvSpPr/>
          <p:nvPr/>
        </p:nvSpPr>
        <p:spPr>
          <a:xfrm>
            <a:off x="56413" y="4491639"/>
            <a:ext cx="1745673" cy="16264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WBID Line</a:t>
            </a:r>
          </a:p>
        </p:txBody>
      </p:sp>
      <p:pic>
        <p:nvPicPr>
          <p:cNvPr id="10" name="Graphic 9" descr="Map with pin">
            <a:hlinkClick r:id="rId8"/>
            <a:extLst>
              <a:ext uri="{FF2B5EF4-FFF2-40B4-BE49-F238E27FC236}">
                <a16:creationId xmlns:a16="http://schemas.microsoft.com/office/drawing/2014/main" id="{1713944E-6409-44EC-9E16-A9E4E1AA286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24991" y="3643901"/>
            <a:ext cx="647009" cy="647009"/>
          </a:xfrm>
          <a:prstGeom prst="rect">
            <a:avLst/>
          </a:prstGeom>
        </p:spPr>
      </p:pic>
      <p:pic>
        <p:nvPicPr>
          <p:cNvPr id="7" name="Picture 6">
            <a:extLst>
              <a:ext uri="{FF2B5EF4-FFF2-40B4-BE49-F238E27FC236}">
                <a16:creationId xmlns:a16="http://schemas.microsoft.com/office/drawing/2014/main" id="{2B2A801D-4C1E-402B-923A-E72C7DA0844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531362" y="1072647"/>
            <a:ext cx="876430" cy="1589895"/>
          </a:xfrm>
          <a:prstGeom prst="rect">
            <a:avLst/>
          </a:prstGeom>
        </p:spPr>
      </p:pic>
      <p:sp>
        <p:nvSpPr>
          <p:cNvPr id="15" name="TextBox 14">
            <a:extLst>
              <a:ext uri="{FF2B5EF4-FFF2-40B4-BE49-F238E27FC236}">
                <a16:creationId xmlns:a16="http://schemas.microsoft.com/office/drawing/2014/main" id="{1009E052-9F19-48C4-B23A-3CDB8FAC2CF9}"/>
              </a:ext>
            </a:extLst>
          </p:cNvPr>
          <p:cNvSpPr txBox="1"/>
          <p:nvPr/>
        </p:nvSpPr>
        <p:spPr>
          <a:xfrm>
            <a:off x="3303025" y="1629031"/>
            <a:ext cx="4456675" cy="707886"/>
          </a:xfrm>
          <a:prstGeom prst="rect">
            <a:avLst/>
          </a:prstGeom>
          <a:noFill/>
        </p:spPr>
        <p:txBody>
          <a:bodyPr wrap="square" rtlCol="0">
            <a:spAutoFit/>
          </a:bodyPr>
          <a:lstStyle/>
          <a:p>
            <a:r>
              <a:rPr lang="en-US" sz="4000" dirty="0"/>
              <a:t>Questions</a:t>
            </a:r>
          </a:p>
        </p:txBody>
      </p:sp>
    </p:spTree>
    <p:extLst>
      <p:ext uri="{BB962C8B-B14F-4D97-AF65-F5344CB8AC3E}">
        <p14:creationId xmlns:p14="http://schemas.microsoft.com/office/powerpoint/2010/main" val="8111557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00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00"/>
                                        <p:tgtEl>
                                          <p:spTgt spid="39"/>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3500"/>
                            </p:stCondLst>
                            <p:childTnLst>
                              <p:par>
                                <p:cTn id="13" presetID="10" presetClass="entr" presetSubtype="0" fill="hold" grpId="0" nodeType="afterEffect">
                                  <p:stCondLst>
                                    <p:cond delay="30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7000"/>
                            </p:stCondLst>
                            <p:childTnLst>
                              <p:par>
                                <p:cTn id="17" presetID="1"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par>
                          <p:cTn id="19" fill="hold">
                            <p:stCondLst>
                              <p:cond delay="7000"/>
                            </p:stCondLst>
                            <p:childTnLst>
                              <p:par>
                                <p:cTn id="20" presetID="26" presetClass="emph" presetSubtype="0" repeatCount="indefinite" fill="hold" nodeType="afterEffect">
                                  <p:stCondLst>
                                    <p:cond delay="0"/>
                                  </p:stCondLst>
                                  <p:endCondLst>
                                    <p:cond evt="onNext" delay="0">
                                      <p:tgtEl>
                                        <p:sldTgt/>
                                      </p:tgtEl>
                                    </p:cond>
                                  </p:endCondLst>
                                  <p:childTnLst>
                                    <p:animEffect transition="out" filter="fade">
                                      <p:cBhvr>
                                        <p:cTn id="21" dur="500" tmFilter="0, 0; .2, .5; .8, .5; 1, 0"/>
                                        <p:tgtEl>
                                          <p:spTgt spid="35"/>
                                        </p:tgtEl>
                                      </p:cBhvr>
                                    </p:animEffect>
                                    <p:animScale>
                                      <p:cBhvr>
                                        <p:cTn id="22" dur="250" autoRev="1" fill="hold"/>
                                        <p:tgtEl>
                                          <p:spTgt spid="35"/>
                                        </p:tgtEl>
                                      </p:cBhvr>
                                      <p:by x="105000" y="105000"/>
                                    </p:animScale>
                                  </p:childTnLst>
                                </p:cTn>
                              </p:par>
                            </p:childTnLst>
                          </p:cTn>
                        </p:par>
                        <p:par>
                          <p:cTn id="23" fill="hold">
                            <p:stCondLst>
                              <p:cond delay="7500"/>
                            </p:stCondLst>
                            <p:childTnLst>
                              <p:par>
                                <p:cTn id="24" presetID="10" presetClass="entr" presetSubtype="0"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18">
            <a:extLst>
              <a:ext uri="{FF2B5EF4-FFF2-40B4-BE49-F238E27FC236}">
                <a16:creationId xmlns:a16="http://schemas.microsoft.com/office/drawing/2014/main" id="{823AC064-BC96-4F32-8AE1-B2FD3875482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4633546"/>
            <a:ext cx="8579094"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20">
            <a:extLst>
              <a:ext uri="{FF2B5EF4-FFF2-40B4-BE49-F238E27FC236}">
                <a16:creationId xmlns:a16="http://schemas.microsoft.com/office/drawing/2014/main" id="{7E7C77BC-7138-40B1-A15B-20F57A49462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5738691"/>
            <a:ext cx="582930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22">
            <a:extLst>
              <a:ext uri="{FF2B5EF4-FFF2-40B4-BE49-F238E27FC236}">
                <a16:creationId xmlns:a16="http://schemas.microsoft.com/office/drawing/2014/main" id="{DB146403-F3D6-484B-B2ED-97F9565D037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2000" y="477749"/>
            <a:ext cx="0" cy="3657600"/>
          </a:xfrm>
          <a:prstGeom prst="line">
            <a:avLst/>
          </a:prstGeom>
          <a:ln w="101600" cmpd="dbl">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14" name="Content Placeholder 13" descr="A picture containing toy&#10;&#10;Description generated with high confidence">
            <a:extLst>
              <a:ext uri="{FF2B5EF4-FFF2-40B4-BE49-F238E27FC236}">
                <a16:creationId xmlns:a16="http://schemas.microsoft.com/office/drawing/2014/main" id="{A983941C-5FDB-42FC-BE0C-1BE1D0E6847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86648" y="307731"/>
            <a:ext cx="2198700" cy="3997637"/>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395653" y="4756638"/>
            <a:ext cx="8354891" cy="930447"/>
          </a:xfrm>
        </p:spPr>
        <p:txBody>
          <a:bodyPr vert="horz" lIns="91440" tIns="45720" rIns="91440" bIns="45720" rtlCol="0" anchor="b">
            <a:normAutofit/>
          </a:bodyPr>
          <a:lstStyle/>
          <a:p>
            <a:pPr lvl="0"/>
            <a:r>
              <a:rPr lang="en-US" sz="2900" dirty="0"/>
              <a:t>Building on </a:t>
            </a:r>
            <a:br>
              <a:rPr lang="en-US" sz="2900" dirty="0"/>
            </a:br>
            <a:r>
              <a:rPr lang="en-US" sz="2900" dirty="0"/>
              <a:t>the 2017 Source ID Pilot Study </a:t>
            </a:r>
          </a:p>
        </p:txBody>
      </p:sp>
      <p:sp>
        <p:nvSpPr>
          <p:cNvPr id="3" name="Slide Number Placeholder 2"/>
          <p:cNvSpPr>
            <a:spLocks noGrp="1"/>
          </p:cNvSpPr>
          <p:nvPr>
            <p:ph type="sldNum" sz="quarter" idx="12"/>
          </p:nvPr>
        </p:nvSpPr>
        <p:spPr>
          <a:xfrm>
            <a:off x="6457950" y="6522430"/>
            <a:ext cx="2057400" cy="347472"/>
          </a:xfrm>
        </p:spPr>
        <p:txBody>
          <a:bodyPr vert="horz" lIns="91440" tIns="45720" rIns="91440" bIns="45720" rtlCol="0" anchor="ctr">
            <a:normAutofit/>
          </a:bodyPr>
          <a:lstStyle/>
          <a:p>
            <a:pPr>
              <a:spcAft>
                <a:spcPts val="600"/>
              </a:spcAft>
            </a:pPr>
            <a:fld id="{77BC0C64-94FA-44B3-9573-88BE3BEAC041}" type="slidenum">
              <a:rPr lang="en-US" sz="1000" smtClean="0">
                <a:solidFill>
                  <a:schemeClr val="bg1">
                    <a:lumMod val="65000"/>
                  </a:schemeClr>
                </a:solidFill>
                <a:latin typeface="Arial" panose="020B0604020202020204" pitchFamily="34" charset="0"/>
                <a:cs typeface="Arial" panose="020B0604020202020204" pitchFamily="34" charset="0"/>
              </a:rPr>
              <a:pPr>
                <a:spcAft>
                  <a:spcPts val="600"/>
                </a:spcAft>
              </a:pPr>
              <a:t>21</a:t>
            </a:fld>
            <a:endParaRPr lang="en-US" sz="1000" dirty="0">
              <a:solidFill>
                <a:schemeClr val="bg1">
                  <a:lumMod val="65000"/>
                </a:schemeClr>
              </a:solidFill>
              <a:latin typeface="Arial" panose="020B0604020202020204" pitchFamily="34" charset="0"/>
              <a:cs typeface="Arial" panose="020B0604020202020204" pitchFamily="34" charset="0"/>
            </a:endParaRPr>
          </a:p>
        </p:txBody>
      </p:sp>
      <p:pic>
        <p:nvPicPr>
          <p:cNvPr id="9" name="Picture 8" descr="A picture containing indoor&#10;&#10;Description generated with very high confidence">
            <a:extLst>
              <a:ext uri="{FF2B5EF4-FFF2-40B4-BE49-F238E27FC236}">
                <a16:creationId xmlns:a16="http://schemas.microsoft.com/office/drawing/2014/main" id="{6F2E7F63-B7DB-473C-AEA5-4369459CAB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0204" y="4797071"/>
            <a:ext cx="1110879" cy="1735749"/>
          </a:xfrm>
          <a:prstGeom prst="rect">
            <a:avLst/>
          </a:prstGeom>
        </p:spPr>
      </p:pic>
      <p:pic>
        <p:nvPicPr>
          <p:cNvPr id="6" name="Picture 5" descr="A tree next to a body of water&#10;&#10;Description generated with very high confidence">
            <a:extLst>
              <a:ext uri="{FF2B5EF4-FFF2-40B4-BE49-F238E27FC236}">
                <a16:creationId xmlns:a16="http://schemas.microsoft.com/office/drawing/2014/main" id="{1E5BD1AD-BB00-4257-9B19-DC10CC503A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89785" y="759984"/>
            <a:ext cx="3945683" cy="29592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86215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F60E6-FD02-4E65-A059-CFCF67B80927}"/>
              </a:ext>
            </a:extLst>
          </p:cNvPr>
          <p:cNvSpPr>
            <a:spLocks noGrp="1"/>
          </p:cNvSpPr>
          <p:nvPr>
            <p:ph type="title"/>
          </p:nvPr>
        </p:nvSpPr>
        <p:spPr>
          <a:xfrm>
            <a:off x="1968500" y="0"/>
            <a:ext cx="5810250" cy="1028700"/>
          </a:xfrm>
        </p:spPr>
        <p:txBody>
          <a:bodyPr>
            <a:normAutofit fontScale="90000"/>
          </a:bodyPr>
          <a:lstStyle/>
          <a:p>
            <a:r>
              <a:rPr lang="en-US" dirty="0"/>
              <a:t>Source Specific Data for Manatee Basin Waters</a:t>
            </a:r>
          </a:p>
        </p:txBody>
      </p:sp>
      <p:sp>
        <p:nvSpPr>
          <p:cNvPr id="3" name="Content Placeholder 2">
            <a:extLst>
              <a:ext uri="{FF2B5EF4-FFF2-40B4-BE49-F238E27FC236}">
                <a16:creationId xmlns:a16="http://schemas.microsoft.com/office/drawing/2014/main" id="{5A95012E-6EE1-4C23-B9A7-5B45802853AD}"/>
              </a:ext>
            </a:extLst>
          </p:cNvPr>
          <p:cNvSpPr>
            <a:spLocks noGrp="1"/>
          </p:cNvSpPr>
          <p:nvPr>
            <p:ph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706F6D9-AA7D-47C4-AAC8-F22C5CC0282D}"/>
              </a:ext>
            </a:extLst>
          </p:cNvPr>
          <p:cNvSpPr>
            <a:spLocks noGrp="1"/>
          </p:cNvSpPr>
          <p:nvPr>
            <p:ph type="sldNum" sz="quarter" idx="12"/>
          </p:nvPr>
        </p:nvSpPr>
        <p:spPr/>
        <p:txBody>
          <a:bodyPr/>
          <a:lstStyle/>
          <a:p>
            <a:fld id="{77BC0C64-94FA-44B3-9573-88BE3BEAC041}" type="slidenum">
              <a:rPr lang="en-US" smtClean="0"/>
              <a:pPr/>
              <a:t>22</a:t>
            </a:fld>
            <a:endParaRPr lang="en-US"/>
          </a:p>
        </p:txBody>
      </p:sp>
      <p:pic>
        <p:nvPicPr>
          <p:cNvPr id="5" name="dna_bubbles_10791">
            <a:hlinkClick r:id="" action="ppaction://media"/>
            <a:extLst>
              <a:ext uri="{FF2B5EF4-FFF2-40B4-BE49-F238E27FC236}">
                <a16:creationId xmlns:a16="http://schemas.microsoft.com/office/drawing/2014/main" id="{65DA3987-97A8-4299-9E21-3AB42346ED5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35230" y="1028700"/>
            <a:ext cx="9807294" cy="5516603"/>
          </a:xfrm>
          <a:prstGeom prst="rect">
            <a:avLst/>
          </a:prstGeom>
        </p:spPr>
      </p:pic>
    </p:spTree>
    <p:extLst>
      <p:ext uri="{BB962C8B-B14F-4D97-AF65-F5344CB8AC3E}">
        <p14:creationId xmlns:p14="http://schemas.microsoft.com/office/powerpoint/2010/main" val="312469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bstract_sunrise_6568">
            <a:hlinkClick r:id="" action="ppaction://media"/>
            <a:extLst>
              <a:ext uri="{FF2B5EF4-FFF2-40B4-BE49-F238E27FC236}">
                <a16:creationId xmlns:a16="http://schemas.microsoft.com/office/drawing/2014/main" id="{7FA98EC6-4DC3-4157-9364-D588AB9DACA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1904" y="1059212"/>
            <a:ext cx="9733619" cy="5475160"/>
          </a:xfrm>
          <a:prstGeom prst="rect">
            <a:avLst/>
          </a:prstGeom>
        </p:spPr>
      </p:pic>
      <p:sp>
        <p:nvSpPr>
          <p:cNvPr id="4" name="Slide Number Placeholder 3">
            <a:extLst>
              <a:ext uri="{FF2B5EF4-FFF2-40B4-BE49-F238E27FC236}">
                <a16:creationId xmlns:a16="http://schemas.microsoft.com/office/drawing/2014/main" id="{E7F21F21-9F88-40AB-A3AE-35B7D7B4C6A3}"/>
              </a:ext>
            </a:extLst>
          </p:cNvPr>
          <p:cNvSpPr>
            <a:spLocks noGrp="1"/>
          </p:cNvSpPr>
          <p:nvPr>
            <p:ph type="sldNum" sz="quarter" idx="12"/>
          </p:nvPr>
        </p:nvSpPr>
        <p:spPr/>
        <p:txBody>
          <a:bodyPr/>
          <a:lstStyle/>
          <a:p>
            <a:fld id="{77BC0C64-94FA-44B3-9573-88BE3BEAC041}" type="slidenum">
              <a:rPr lang="en-US" sz="1000" smtClean="0">
                <a:latin typeface="Arial" panose="020B0604020202020204" pitchFamily="34" charset="0"/>
                <a:cs typeface="Arial" panose="020B0604020202020204" pitchFamily="34" charset="0"/>
              </a:rPr>
              <a:pPr/>
              <a:t>23</a:t>
            </a:fld>
            <a:endParaRPr lang="en-US" sz="100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CBEF0EC8-EC53-4101-8458-679094E66FF2}"/>
              </a:ext>
            </a:extLst>
          </p:cNvPr>
          <p:cNvSpPr>
            <a:spLocks noGrp="1"/>
          </p:cNvSpPr>
          <p:nvPr>
            <p:ph type="title"/>
          </p:nvPr>
        </p:nvSpPr>
        <p:spPr>
          <a:xfrm>
            <a:off x="814124" y="3207790"/>
            <a:ext cx="7609114" cy="1325563"/>
          </a:xfrm>
        </p:spPr>
        <p:txBody>
          <a:bodyPr>
            <a:normAutofit/>
          </a:bodyPr>
          <a:lstStyle/>
          <a:p>
            <a:r>
              <a:rPr lang="en-US" sz="7200" dirty="0">
                <a:solidFill>
                  <a:schemeClr val="tx2">
                    <a:lumMod val="50000"/>
                  </a:schemeClr>
                </a:solidFill>
              </a:rPr>
              <a:t>What’s New? </a:t>
            </a:r>
          </a:p>
        </p:txBody>
      </p:sp>
      <p:pic>
        <p:nvPicPr>
          <p:cNvPr id="5" name="Picture 4" descr="A picture containing indoor&#10;&#10;Description generated with very high confidence">
            <a:extLst>
              <a:ext uri="{FF2B5EF4-FFF2-40B4-BE49-F238E27FC236}">
                <a16:creationId xmlns:a16="http://schemas.microsoft.com/office/drawing/2014/main" id="{F183323A-6542-4EC3-A42F-6C984B50FE6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86650" y="114010"/>
            <a:ext cx="1286074" cy="2009491"/>
          </a:xfrm>
          <a:prstGeom prst="rect">
            <a:avLst/>
          </a:prstGeom>
        </p:spPr>
      </p:pic>
    </p:spTree>
    <p:extLst>
      <p:ext uri="{BB962C8B-B14F-4D97-AF65-F5344CB8AC3E}">
        <p14:creationId xmlns:p14="http://schemas.microsoft.com/office/powerpoint/2010/main" val="231364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endCondLst>
                    <p:cond evt="onNext"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0">
            <a:extLst>
              <a:ext uri="{FF2B5EF4-FFF2-40B4-BE49-F238E27FC236}">
                <a16:creationId xmlns:a16="http://schemas.microsoft.com/office/drawing/2014/main" id="{AB45A142-4255-493C-8284-5D566C121B1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7"/>
            <a:ext cx="3249230" cy="6179552"/>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38FB9660-F42F-4313-BBC4-47C007FE484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3344" y="3910267"/>
            <a:ext cx="1940093"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5C10FD1-7B0C-4D32-9B9D-734B0351DBF6}"/>
              </a:ext>
            </a:extLst>
          </p:cNvPr>
          <p:cNvSpPr>
            <a:spLocks noGrp="1"/>
          </p:cNvSpPr>
          <p:nvPr>
            <p:ph type="title"/>
          </p:nvPr>
        </p:nvSpPr>
        <p:spPr>
          <a:xfrm>
            <a:off x="505677" y="914400"/>
            <a:ext cx="2743200" cy="2887579"/>
          </a:xfrm>
        </p:spPr>
        <p:txBody>
          <a:bodyPr vert="horz" lIns="91440" tIns="45720" rIns="91440" bIns="45720" rtlCol="0" anchor="b">
            <a:normAutofit/>
          </a:bodyPr>
          <a:lstStyle/>
          <a:p>
            <a:r>
              <a:rPr lang="en-US" sz="3300" kern="1200" dirty="0">
                <a:latin typeface="+mj-lt"/>
                <a:ea typeface="+mj-ea"/>
                <a:cs typeface="+mj-cs"/>
              </a:rPr>
              <a:t>Fecal Indicator Bacteria (FIB) Impaired WBID Prioritization Tool </a:t>
            </a:r>
          </a:p>
        </p:txBody>
      </p:sp>
      <p:sp>
        <p:nvSpPr>
          <p:cNvPr id="4" name="Slide Number Placeholder 3">
            <a:extLst>
              <a:ext uri="{FF2B5EF4-FFF2-40B4-BE49-F238E27FC236}">
                <a16:creationId xmlns:a16="http://schemas.microsoft.com/office/drawing/2014/main" id="{B92CC977-9D33-407F-BEAA-717E7D082837}"/>
              </a:ext>
            </a:extLst>
          </p:cNvPr>
          <p:cNvSpPr>
            <a:spLocks noGrp="1"/>
          </p:cNvSpPr>
          <p:nvPr>
            <p:ph type="sldNum" sz="quarter" idx="12"/>
          </p:nvPr>
        </p:nvSpPr>
        <p:spPr>
          <a:xfrm>
            <a:off x="7493266" y="6356350"/>
            <a:ext cx="1022083" cy="365125"/>
          </a:xfrm>
        </p:spPr>
        <p:txBody>
          <a:bodyPr vert="horz" lIns="91440" tIns="45720" rIns="91440" bIns="45720" rtlCol="0" anchor="ctr">
            <a:normAutofit/>
          </a:bodyPr>
          <a:lstStyle/>
          <a:p>
            <a:pPr>
              <a:spcAft>
                <a:spcPts val="600"/>
              </a:spcAft>
            </a:pPr>
            <a:fld id="{77BC0C64-94FA-44B3-9573-88BE3BEAC041}" type="slidenum">
              <a:rPr lang="en-US" sz="1000" smtClean="0">
                <a:solidFill>
                  <a:schemeClr val="bg1">
                    <a:lumMod val="65000"/>
                  </a:schemeClr>
                </a:solidFill>
                <a:latin typeface="Arial" panose="020B0604020202020204" pitchFamily="34" charset="0"/>
                <a:cs typeface="Arial" panose="020B0604020202020204" pitchFamily="34" charset="0"/>
              </a:rPr>
              <a:pPr>
                <a:spcAft>
                  <a:spcPts val="600"/>
                </a:spcAft>
              </a:pPr>
              <a:t>24</a:t>
            </a:fld>
            <a:endParaRPr lang="en-US" sz="1000" dirty="0">
              <a:solidFill>
                <a:schemeClr val="bg1">
                  <a:lumMod val="65000"/>
                </a:schemeClr>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557C7E36-10EC-4CDD-BC36-2FA70D862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8242" y="1702676"/>
            <a:ext cx="5497637" cy="4631759"/>
          </a:xfrm>
          <a:prstGeom prst="rect">
            <a:avLst/>
          </a:prstGeom>
          <a:ln>
            <a:noFill/>
          </a:ln>
          <a:effectLst>
            <a:outerShdw blurRad="292100" dist="139700" dir="2700000" algn="tl" rotWithShape="0">
              <a:srgbClr val="333333">
                <a:alpha val="65000"/>
              </a:srgbClr>
            </a:outerShdw>
          </a:effectLst>
        </p:spPr>
      </p:pic>
      <p:pic>
        <p:nvPicPr>
          <p:cNvPr id="8" name="Picture 7" descr="A picture containing indoor&#10;&#10;Description generated with very high confidence">
            <a:extLst>
              <a:ext uri="{FF2B5EF4-FFF2-40B4-BE49-F238E27FC236}">
                <a16:creationId xmlns:a16="http://schemas.microsoft.com/office/drawing/2014/main" id="{EE9E98B9-9D50-4BE2-B04C-B2285D6DF8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302" y="4018556"/>
            <a:ext cx="1286074" cy="2009491"/>
          </a:xfrm>
          <a:prstGeom prst="rect">
            <a:avLst/>
          </a:prstGeom>
        </p:spPr>
      </p:pic>
    </p:spTree>
    <p:extLst>
      <p:ext uri="{BB962C8B-B14F-4D97-AF65-F5344CB8AC3E}">
        <p14:creationId xmlns:p14="http://schemas.microsoft.com/office/powerpoint/2010/main" val="3770983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0DF93-FA6E-4EB0-9095-17D8B184A0E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C1DE66D-DDB5-4AA9-9067-CEFEC66873DF}"/>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2BE62060-D3F1-43EA-8F14-651441EC8163}"/>
              </a:ext>
            </a:extLst>
          </p:cNvPr>
          <p:cNvSpPr>
            <a:spLocks noGrp="1"/>
          </p:cNvSpPr>
          <p:nvPr>
            <p:ph type="sldNum" sz="quarter" idx="12"/>
          </p:nvPr>
        </p:nvSpPr>
        <p:spPr/>
        <p:txBody>
          <a:bodyPr/>
          <a:lstStyle/>
          <a:p>
            <a:fld id="{77BC0C64-94FA-44B3-9573-88BE3BEAC041}" type="slidenum">
              <a:rPr lang="en-US" smtClean="0"/>
              <a:pPr/>
              <a:t>25</a:t>
            </a:fld>
            <a:endParaRPr lang="en-US"/>
          </a:p>
        </p:txBody>
      </p:sp>
      <p:pic>
        <p:nvPicPr>
          <p:cNvPr id="3074" name="Picture 2">
            <a:extLst>
              <a:ext uri="{FF2B5EF4-FFF2-40B4-BE49-F238E27FC236}">
                <a16:creationId xmlns:a16="http://schemas.microsoft.com/office/drawing/2014/main" id="{1BB0B8FB-EC94-48A1-B56D-2E708B5A7A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311" r="919"/>
          <a:stretch>
            <a:fillRect/>
          </a:stretch>
        </p:blipFill>
        <p:spPr bwMode="auto">
          <a:xfrm>
            <a:off x="0" y="30163"/>
            <a:ext cx="9144000" cy="67852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indoor&#10;&#10;Description generated with very high confidence">
            <a:extLst>
              <a:ext uri="{FF2B5EF4-FFF2-40B4-BE49-F238E27FC236}">
                <a16:creationId xmlns:a16="http://schemas.microsoft.com/office/drawing/2014/main" id="{B8E90F91-6E39-4F7A-8619-458406DB0E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91307" y="5122251"/>
            <a:ext cx="1110879" cy="1735749"/>
          </a:xfrm>
          <a:prstGeom prst="rect">
            <a:avLst/>
          </a:prstGeom>
        </p:spPr>
      </p:pic>
    </p:spTree>
    <p:extLst>
      <p:ext uri="{BB962C8B-B14F-4D97-AF65-F5344CB8AC3E}">
        <p14:creationId xmlns:p14="http://schemas.microsoft.com/office/powerpoint/2010/main" val="1355076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DD36CB7-7891-4A71-940C-F56C5641AE8B}"/>
              </a:ext>
            </a:extLst>
          </p:cNvPr>
          <p:cNvPicPr>
            <a:picLocks noGrp="1" noChangeAspect="1"/>
          </p:cNvPicPr>
          <p:nvPr>
            <p:ph idx="1"/>
          </p:nvPr>
        </p:nvPicPr>
        <p:blipFill rotWithShape="1">
          <a:blip r:embed="rId3"/>
          <a:srcRect l="-133" t="6079" r="-1"/>
          <a:stretch/>
        </p:blipFill>
        <p:spPr>
          <a:xfrm>
            <a:off x="-532302" y="1150683"/>
            <a:ext cx="10208603" cy="5186617"/>
          </a:xfrm>
          <a:prstGeom prst="rect">
            <a:avLst/>
          </a:prstGeom>
        </p:spPr>
      </p:pic>
      <p:sp>
        <p:nvSpPr>
          <p:cNvPr id="2" name="Title 1">
            <a:extLst>
              <a:ext uri="{FF2B5EF4-FFF2-40B4-BE49-F238E27FC236}">
                <a16:creationId xmlns:a16="http://schemas.microsoft.com/office/drawing/2014/main" id="{3F59846A-E274-49AD-A1F4-6FEB083F114B}"/>
              </a:ext>
            </a:extLst>
          </p:cNvPr>
          <p:cNvSpPr>
            <a:spLocks noGrp="1"/>
          </p:cNvSpPr>
          <p:nvPr>
            <p:ph type="title"/>
          </p:nvPr>
        </p:nvSpPr>
        <p:spPr/>
        <p:txBody>
          <a:bodyPr/>
          <a:lstStyle/>
          <a:p>
            <a:r>
              <a:rPr lang="en-US" dirty="0"/>
              <a:t>New DEP Website</a:t>
            </a:r>
          </a:p>
        </p:txBody>
      </p:sp>
      <p:sp>
        <p:nvSpPr>
          <p:cNvPr id="4" name="Slide Number Placeholder 3">
            <a:extLst>
              <a:ext uri="{FF2B5EF4-FFF2-40B4-BE49-F238E27FC236}">
                <a16:creationId xmlns:a16="http://schemas.microsoft.com/office/drawing/2014/main" id="{7F5256C4-F3F2-4649-AFC3-4A6E352E2A13}"/>
              </a:ext>
            </a:extLst>
          </p:cNvPr>
          <p:cNvSpPr>
            <a:spLocks noGrp="1"/>
          </p:cNvSpPr>
          <p:nvPr>
            <p:ph type="sldNum" sz="quarter" idx="12"/>
          </p:nvPr>
        </p:nvSpPr>
        <p:spPr/>
        <p:txBody>
          <a:bodyPr/>
          <a:lstStyle/>
          <a:p>
            <a:fld id="{77BC0C64-94FA-44B3-9573-88BE3BEAC041}" type="slidenum">
              <a:rPr lang="en-US" sz="1000" smtClean="0">
                <a:latin typeface="Arial" panose="020B0604020202020204" pitchFamily="34" charset="0"/>
                <a:cs typeface="Arial" panose="020B0604020202020204" pitchFamily="34" charset="0"/>
              </a:rPr>
              <a:pPr/>
              <a:t>26</a:t>
            </a:fld>
            <a:endParaRPr lang="en-US" sz="1000"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8A347858-5B58-4793-AC1F-ABF2D329FAB2}"/>
              </a:ext>
            </a:extLst>
          </p:cNvPr>
          <p:cNvSpPr/>
          <p:nvPr/>
        </p:nvSpPr>
        <p:spPr>
          <a:xfrm>
            <a:off x="2592131" y="5998853"/>
            <a:ext cx="3959738" cy="523220"/>
          </a:xfrm>
          <a:prstGeom prst="rect">
            <a:avLst/>
          </a:prstGeom>
        </p:spPr>
        <p:txBody>
          <a:bodyPr wrap="none">
            <a:spAutoFit/>
          </a:bodyPr>
          <a:lstStyle/>
          <a:p>
            <a:pPr algn="ctr"/>
            <a:r>
              <a:rPr lang="en-US" sz="2800" b="1" dirty="0">
                <a:latin typeface="Arial" panose="020B0604020202020204" pitchFamily="34" charset="0"/>
                <a:cs typeface="Arial" panose="020B0604020202020204" pitchFamily="34" charset="0"/>
                <a:hlinkClick r:id="rId4"/>
              </a:rPr>
              <a:t>https://floridadep.gov/</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1116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D565-D73F-47C9-AADA-A59D082910DB}"/>
              </a:ext>
            </a:extLst>
          </p:cNvPr>
          <p:cNvSpPr>
            <a:spLocks noGrp="1"/>
          </p:cNvSpPr>
          <p:nvPr>
            <p:ph type="title"/>
          </p:nvPr>
        </p:nvSpPr>
        <p:spPr>
          <a:xfrm>
            <a:off x="1086540" y="65038"/>
            <a:ext cx="7609114" cy="1030310"/>
          </a:xfrm>
        </p:spPr>
        <p:txBody>
          <a:bodyPr/>
          <a:lstStyle/>
          <a:p>
            <a:r>
              <a:rPr lang="en-US" dirty="0"/>
              <a:t>Redesigned BMAP Webpage</a:t>
            </a:r>
          </a:p>
        </p:txBody>
      </p:sp>
      <p:sp>
        <p:nvSpPr>
          <p:cNvPr id="4" name="Slide Number Placeholder 3">
            <a:extLst>
              <a:ext uri="{FF2B5EF4-FFF2-40B4-BE49-F238E27FC236}">
                <a16:creationId xmlns:a16="http://schemas.microsoft.com/office/drawing/2014/main" id="{60AB87F3-0BAB-4C76-B041-F88E0FC09279}"/>
              </a:ext>
            </a:extLst>
          </p:cNvPr>
          <p:cNvSpPr>
            <a:spLocks noGrp="1"/>
          </p:cNvSpPr>
          <p:nvPr>
            <p:ph type="sldNum" sz="quarter" idx="12"/>
          </p:nvPr>
        </p:nvSpPr>
        <p:spPr/>
        <p:txBody>
          <a:bodyPr/>
          <a:lstStyle/>
          <a:p>
            <a:fld id="{77BC0C64-94FA-44B3-9573-88BE3BEAC041}" type="slidenum">
              <a:rPr lang="en-US" sz="1000" smtClean="0">
                <a:latin typeface="Arial" panose="020B0604020202020204" pitchFamily="34" charset="0"/>
                <a:cs typeface="Arial" panose="020B0604020202020204" pitchFamily="34" charset="0"/>
              </a:rPr>
              <a:pPr/>
              <a:t>27</a:t>
            </a:fld>
            <a:endParaRPr lang="en-US" sz="1000" dirty="0">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DF50EE56-CBBD-440A-B7C4-B6658903B353}"/>
              </a:ext>
            </a:extLst>
          </p:cNvPr>
          <p:cNvSpPr/>
          <p:nvPr/>
        </p:nvSpPr>
        <p:spPr>
          <a:xfrm>
            <a:off x="148336" y="6084330"/>
            <a:ext cx="8860665" cy="307777"/>
          </a:xfrm>
          <a:prstGeom prst="rect">
            <a:avLst/>
          </a:prstGeom>
        </p:spPr>
        <p:txBody>
          <a:bodyPr wrap="square">
            <a:spAutoFit/>
          </a:bodyPr>
          <a:lstStyle/>
          <a:p>
            <a:r>
              <a:rPr lang="en-US" sz="1400" b="1" dirty="0">
                <a:latin typeface="Arial" panose="020B0604020202020204" pitchFamily="34" charset="0"/>
                <a:cs typeface="Arial" panose="020B0604020202020204" pitchFamily="34" charset="0"/>
                <a:hlinkClick r:id="rId3"/>
              </a:rPr>
              <a:t>https://floridadep.gov/dear/water-quality-restoration/content/basin-management-action-plans-bmaps</a:t>
            </a:r>
            <a:endParaRPr lang="en-US" sz="1400" b="1"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55CDC188-FA31-458A-8C16-6B5AA0CACB4D}"/>
              </a:ext>
            </a:extLst>
          </p:cNvPr>
          <p:cNvPicPr>
            <a:picLocks noChangeAspect="1"/>
          </p:cNvPicPr>
          <p:nvPr/>
        </p:nvPicPr>
        <p:blipFill rotWithShape="1">
          <a:blip r:embed="rId4"/>
          <a:srcRect t="6890"/>
          <a:stretch/>
        </p:blipFill>
        <p:spPr>
          <a:xfrm>
            <a:off x="13339" y="1133341"/>
            <a:ext cx="9130661" cy="46117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5271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25AB85A-A08A-4F8A-A5EA-69FD80C8AE2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23">
            <a:extLst>
              <a:ext uri="{FF2B5EF4-FFF2-40B4-BE49-F238E27FC236}">
                <a16:creationId xmlns:a16="http://schemas.microsoft.com/office/drawing/2014/main" id="{1AB1F50C-9536-4023-B698-A8BCC3E3304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90721"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Rounded Rectangle 17">
            <a:extLst>
              <a:ext uri="{FF2B5EF4-FFF2-40B4-BE49-F238E27FC236}">
                <a16:creationId xmlns:a16="http://schemas.microsoft.com/office/drawing/2014/main" id="{018DF060-36A7-44DF-9E9A-E7C71624E28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9208" y="958640"/>
            <a:ext cx="4702194" cy="4945244"/>
          </a:xfrm>
          <a:prstGeom prst="roundRect">
            <a:avLst>
              <a:gd name="adj" fmla="val 3513"/>
            </a:avLst>
          </a:prstGeom>
          <a:solidFill>
            <a:srgbClr val="FFFFFF"/>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reenshot of a cell phone&#10;&#10;Description generated with very high confidence">
            <a:extLst>
              <a:ext uri="{FF2B5EF4-FFF2-40B4-BE49-F238E27FC236}">
                <a16:creationId xmlns:a16="http://schemas.microsoft.com/office/drawing/2014/main" id="{2BB6A182-31B4-497E-9DC2-4249FB803759}"/>
              </a:ext>
            </a:extLst>
          </p:cNvPr>
          <p:cNvPicPr>
            <a:picLocks noChangeAspect="1"/>
          </p:cNvPicPr>
          <p:nvPr/>
        </p:nvPicPr>
        <p:blipFill rotWithShape="1">
          <a:blip r:embed="rId3"/>
          <a:srcRect l="18061" r="9179" b="1"/>
          <a:stretch/>
        </p:blipFill>
        <p:spPr>
          <a:xfrm>
            <a:off x="4201647" y="1263897"/>
            <a:ext cx="4229140" cy="4330205"/>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DCB780F2-E07E-4C57-8FCC-26F2783035D1}"/>
              </a:ext>
            </a:extLst>
          </p:cNvPr>
          <p:cNvSpPr>
            <a:spLocks noGrp="1"/>
          </p:cNvSpPr>
          <p:nvPr>
            <p:ph type="title"/>
          </p:nvPr>
        </p:nvSpPr>
        <p:spPr>
          <a:xfrm>
            <a:off x="628650" y="365125"/>
            <a:ext cx="2400300" cy="1325563"/>
          </a:xfrm>
        </p:spPr>
        <p:txBody>
          <a:bodyPr>
            <a:normAutofit/>
          </a:bodyPr>
          <a:lstStyle/>
          <a:p>
            <a:r>
              <a:rPr lang="en-US" sz="2800" dirty="0">
                <a:solidFill>
                  <a:schemeClr val="tx1"/>
                </a:solidFill>
              </a:rPr>
              <a:t>BMAP Webpage Components</a:t>
            </a:r>
          </a:p>
        </p:txBody>
      </p:sp>
      <p:sp>
        <p:nvSpPr>
          <p:cNvPr id="3" name="Content Placeholder 2">
            <a:extLst>
              <a:ext uri="{FF2B5EF4-FFF2-40B4-BE49-F238E27FC236}">
                <a16:creationId xmlns:a16="http://schemas.microsoft.com/office/drawing/2014/main" id="{A35CDE31-B7CC-4FF5-9A58-B8CE404B47E3}"/>
              </a:ext>
            </a:extLst>
          </p:cNvPr>
          <p:cNvSpPr>
            <a:spLocks noGrp="1"/>
          </p:cNvSpPr>
          <p:nvPr>
            <p:ph idx="1"/>
          </p:nvPr>
        </p:nvSpPr>
        <p:spPr>
          <a:xfrm>
            <a:off x="628650" y="2500785"/>
            <a:ext cx="2597150" cy="4351338"/>
          </a:xfrm>
        </p:spPr>
        <p:txBody>
          <a:bodyPr>
            <a:normAutofit/>
          </a:bodyPr>
          <a:lstStyle/>
          <a:p>
            <a:pPr>
              <a:spcBef>
                <a:spcPts val="600"/>
              </a:spcBef>
            </a:pPr>
            <a:r>
              <a:rPr lang="en-US" sz="2000" dirty="0">
                <a:latin typeface="Arial" panose="020B0604020202020204" pitchFamily="34" charset="0"/>
                <a:cs typeface="Arial" panose="020B0604020202020204" pitchFamily="34" charset="0"/>
              </a:rPr>
              <a:t>BMAP Meeting Calendar</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a:p>
            <a:pPr>
              <a:spcBef>
                <a:spcPts val="600"/>
              </a:spcBef>
            </a:pPr>
            <a:r>
              <a:rPr lang="en-US" sz="2000" dirty="0">
                <a:latin typeface="Arial" panose="020B0604020202020204" pitchFamily="34" charset="0"/>
                <a:cs typeface="Arial" panose="020B0604020202020204" pitchFamily="34" charset="0"/>
              </a:rPr>
              <a:t>BMAP Documents</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a:p>
            <a:pPr>
              <a:spcBef>
                <a:spcPts val="600"/>
              </a:spcBef>
            </a:pPr>
            <a:r>
              <a:rPr lang="en-US" sz="2000" dirty="0">
                <a:latin typeface="Arial" panose="020B0604020202020204" pitchFamily="34" charset="0"/>
                <a:cs typeface="Arial" panose="020B0604020202020204" pitchFamily="34" charset="0"/>
              </a:rPr>
              <a:t>BMAP Story Maps</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a:p>
            <a:pPr>
              <a:spcBef>
                <a:spcPts val="600"/>
              </a:spcBef>
            </a:pPr>
            <a:r>
              <a:rPr lang="en-US" sz="2000" dirty="0">
                <a:latin typeface="Arial" panose="020B0604020202020204" pitchFamily="34" charset="0"/>
                <a:cs typeface="Arial" panose="020B0604020202020204" pitchFamily="34" charset="0"/>
              </a:rPr>
              <a:t>Water Quality Assessments, TMDLs, and BMAPs </a:t>
            </a:r>
            <a:r>
              <a:rPr lang="en-US" sz="2000" u="sng" dirty="0">
                <a:latin typeface="Arial" panose="020B0604020202020204" pitchFamily="34" charset="0"/>
                <a:cs typeface="Arial" panose="020B0604020202020204" pitchFamily="34" charset="0"/>
              </a:rPr>
              <a:t>Interactive Map</a:t>
            </a:r>
          </a:p>
          <a:p>
            <a:endParaRPr lang="en-US"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328F7D6-A897-422C-A1DB-9BCA9341EAF1}"/>
              </a:ext>
            </a:extLst>
          </p:cNvPr>
          <p:cNvSpPr>
            <a:spLocks noGrp="1"/>
          </p:cNvSpPr>
          <p:nvPr>
            <p:ph type="sldNum" sz="quarter" idx="12"/>
          </p:nvPr>
        </p:nvSpPr>
        <p:spPr>
          <a:xfrm>
            <a:off x="7796463" y="6356350"/>
            <a:ext cx="718887" cy="365125"/>
          </a:xfrm>
        </p:spPr>
        <p:txBody>
          <a:bodyPr>
            <a:normAutofit/>
          </a:bodyPr>
          <a:lstStyle/>
          <a:p>
            <a:pPr>
              <a:spcAft>
                <a:spcPts val="600"/>
              </a:spcAft>
            </a:pPr>
            <a:fld id="{77BC0C64-94FA-44B3-9573-88BE3BEAC041}" type="slidenum">
              <a:rPr lang="en-US" sz="1000">
                <a:solidFill>
                  <a:srgbClr val="898989"/>
                </a:solidFill>
                <a:latin typeface="Arial" panose="020B0604020202020204" pitchFamily="34" charset="0"/>
                <a:cs typeface="Arial" panose="020B0604020202020204" pitchFamily="34" charset="0"/>
              </a:rPr>
              <a:pPr>
                <a:spcAft>
                  <a:spcPts val="600"/>
                </a:spcAft>
              </a:pPr>
              <a:t>28</a:t>
            </a:fld>
            <a:endParaRPr lang="en-US" sz="1000" dirty="0">
              <a:solidFill>
                <a:srgbClr val="89898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2168961"/>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23AC064-BC96-4F32-8AE1-B2FD3875482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4633546"/>
            <a:ext cx="8579094"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7E7C77BC-7138-40B1-A15B-20F57A49462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5738691"/>
            <a:ext cx="582930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B146403-F3D6-484B-B2ED-97F9565D037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2000" y="477749"/>
            <a:ext cx="0" cy="3657600"/>
          </a:xfrm>
          <a:prstGeom prst="line">
            <a:avLst/>
          </a:prstGeom>
          <a:ln w="101600" cmpd="dbl">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screenshot of a cell phone&#10;&#10;Description generated with very high confidence">
            <a:extLst>
              <a:ext uri="{FF2B5EF4-FFF2-40B4-BE49-F238E27FC236}">
                <a16:creationId xmlns:a16="http://schemas.microsoft.com/office/drawing/2014/main" id="{47DD152D-1A50-42A6-9733-831787F0781B}"/>
              </a:ext>
            </a:extLst>
          </p:cNvPr>
          <p:cNvPicPr>
            <a:picLocks noChangeAspect="1"/>
          </p:cNvPicPr>
          <p:nvPr/>
        </p:nvPicPr>
        <p:blipFill rotWithShape="1">
          <a:blip r:embed="rId3"/>
          <a:srcRect l="24152" t="15327" r="9554" b="2653"/>
          <a:stretch/>
        </p:blipFill>
        <p:spPr>
          <a:xfrm>
            <a:off x="240030" y="420727"/>
            <a:ext cx="4091937" cy="3771645"/>
          </a:xfrm>
          <a:prstGeom prst="rect">
            <a:avLst/>
          </a:prstGeom>
          <a:ln>
            <a:noFill/>
          </a:ln>
          <a:effectLst>
            <a:outerShdw blurRad="292100" dist="139700" dir="2700000" algn="tl" rotWithShape="0">
              <a:srgbClr val="333333">
                <a:alpha val="65000"/>
              </a:srgbClr>
            </a:outerShdw>
          </a:effectLst>
        </p:spPr>
      </p:pic>
      <p:pic>
        <p:nvPicPr>
          <p:cNvPr id="7" name="Picture 6" descr="A screenshot of a cell phone&#10;&#10;Description generated with very high confidence">
            <a:extLst>
              <a:ext uri="{FF2B5EF4-FFF2-40B4-BE49-F238E27FC236}">
                <a16:creationId xmlns:a16="http://schemas.microsoft.com/office/drawing/2014/main" id="{97795F87-92AE-4682-A487-F386B6905555}"/>
              </a:ext>
            </a:extLst>
          </p:cNvPr>
          <p:cNvPicPr>
            <a:picLocks noChangeAspect="1"/>
          </p:cNvPicPr>
          <p:nvPr/>
        </p:nvPicPr>
        <p:blipFill rotWithShape="1">
          <a:blip r:embed="rId4"/>
          <a:srcRect l="24804" t="7969" r="10565" b="-411"/>
          <a:stretch/>
        </p:blipFill>
        <p:spPr>
          <a:xfrm>
            <a:off x="4956671" y="307731"/>
            <a:ext cx="3802660" cy="3997637"/>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5394CC09-585B-441F-A080-AC7807693458}"/>
              </a:ext>
            </a:extLst>
          </p:cNvPr>
          <p:cNvSpPr>
            <a:spLocks noGrp="1"/>
          </p:cNvSpPr>
          <p:nvPr>
            <p:ph type="title"/>
          </p:nvPr>
        </p:nvSpPr>
        <p:spPr>
          <a:xfrm>
            <a:off x="395653" y="4756638"/>
            <a:ext cx="8354891" cy="930447"/>
          </a:xfrm>
        </p:spPr>
        <p:txBody>
          <a:bodyPr vert="horz" lIns="91440" tIns="45720" rIns="91440" bIns="45720" rtlCol="0" anchor="b">
            <a:noAutofit/>
          </a:bodyPr>
          <a:lstStyle/>
          <a:p>
            <a:r>
              <a:rPr lang="en-US" sz="3600" b="0" dirty="0"/>
              <a:t>BMAP Documents and Story Maps</a:t>
            </a:r>
          </a:p>
        </p:txBody>
      </p:sp>
      <p:sp>
        <p:nvSpPr>
          <p:cNvPr id="4" name="Slide Number Placeholder 3">
            <a:extLst>
              <a:ext uri="{FF2B5EF4-FFF2-40B4-BE49-F238E27FC236}">
                <a16:creationId xmlns:a16="http://schemas.microsoft.com/office/drawing/2014/main" id="{1F1E773E-8B2F-49AC-AB78-51299F306BEA}"/>
              </a:ext>
            </a:extLst>
          </p:cNvPr>
          <p:cNvSpPr>
            <a:spLocks noGrp="1"/>
          </p:cNvSpPr>
          <p:nvPr>
            <p:ph type="sldNum" sz="quarter" idx="12"/>
          </p:nvPr>
        </p:nvSpPr>
        <p:spPr>
          <a:xfrm>
            <a:off x="6457950" y="6522430"/>
            <a:ext cx="2057400" cy="347472"/>
          </a:xfrm>
        </p:spPr>
        <p:txBody>
          <a:bodyPr vert="horz" lIns="91440" tIns="45720" rIns="91440" bIns="45720" rtlCol="0" anchor="ctr">
            <a:normAutofit/>
          </a:bodyPr>
          <a:lstStyle/>
          <a:p>
            <a:pPr>
              <a:spcAft>
                <a:spcPts val="600"/>
              </a:spcAft>
            </a:pPr>
            <a:fld id="{77BC0C64-94FA-44B3-9573-88BE3BEAC041}" type="slidenum">
              <a:rPr lang="en-US" sz="1000" smtClean="0">
                <a:solidFill>
                  <a:schemeClr val="bg1">
                    <a:lumMod val="65000"/>
                  </a:schemeClr>
                </a:solidFill>
                <a:latin typeface="Arial" panose="020B0604020202020204" pitchFamily="34" charset="0"/>
                <a:cs typeface="Arial" panose="020B0604020202020204" pitchFamily="34" charset="0"/>
              </a:rPr>
              <a:pPr>
                <a:spcAft>
                  <a:spcPts val="600"/>
                </a:spcAft>
              </a:pPr>
              <a:t>29</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1369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MGP0243">
            <a:extLst>
              <a:ext uri="{FF2B5EF4-FFF2-40B4-BE49-F238E27FC236}">
                <a16:creationId xmlns:a16="http://schemas.microsoft.com/office/drawing/2014/main" id="{4F1C53B4-C9D0-43B2-88E2-7682499C1492}"/>
              </a:ext>
            </a:extLst>
          </p:cNvPr>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1271287" y="4657405"/>
            <a:ext cx="6601425" cy="17317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Content Placeholder 2"/>
          <p:cNvSpPr>
            <a:spLocks noGrp="1"/>
          </p:cNvSpPr>
          <p:nvPr>
            <p:ph idx="1"/>
          </p:nvPr>
        </p:nvSpPr>
        <p:spPr>
          <a:xfrm>
            <a:off x="794384" y="1131857"/>
            <a:ext cx="7886700" cy="4391413"/>
          </a:xfrm>
        </p:spPr>
        <p:txBody>
          <a:bodyPr>
            <a:noAutofit/>
          </a:bodyPr>
          <a:lstStyle/>
          <a:p>
            <a:pPr>
              <a:spcAft>
                <a:spcPts val="1200"/>
              </a:spcAft>
            </a:pPr>
            <a:r>
              <a:rPr lang="en-US" sz="2400" dirty="0">
                <a:latin typeface="Arial" panose="020B0604020202020204" pitchFamily="34" charset="0"/>
                <a:cs typeface="Arial" panose="020B0604020202020204" pitchFamily="34" charset="0"/>
              </a:rPr>
              <a:t>Adopted April 2014</a:t>
            </a:r>
          </a:p>
          <a:p>
            <a:pPr>
              <a:spcAft>
                <a:spcPts val="1200"/>
              </a:spcAft>
            </a:pPr>
            <a:r>
              <a:rPr lang="en-US" sz="2400" dirty="0">
                <a:latin typeface="Arial" panose="020B0604020202020204" pitchFamily="34" charset="0"/>
                <a:cs typeface="Arial" panose="020B0604020202020204" pitchFamily="34" charset="0"/>
              </a:rPr>
              <a:t>The fourth year of the BMAP ended March 2018</a:t>
            </a:r>
          </a:p>
          <a:p>
            <a:pPr>
              <a:spcAft>
                <a:spcPts val="1200"/>
              </a:spcAft>
            </a:pPr>
            <a:r>
              <a:rPr lang="en-US" sz="2400" dirty="0">
                <a:latin typeface="Arial" panose="020B0604020202020204" pitchFamily="34" charset="0"/>
                <a:cs typeface="Arial" panose="020B0604020202020204" pitchFamily="34" charset="0"/>
              </a:rPr>
              <a:t>The waterbodies addressed by the BMAP are Class I waters and are:</a:t>
            </a:r>
          </a:p>
          <a:p>
            <a:pPr lvl="1">
              <a:spcBef>
                <a:spcPts val="0"/>
              </a:spcBef>
              <a:spcAft>
                <a:spcPts val="600"/>
              </a:spcAft>
            </a:pPr>
            <a:r>
              <a:rPr lang="en-US" sz="2000" dirty="0">
                <a:latin typeface="Arial" panose="020B0604020202020204" pitchFamily="34" charset="0"/>
                <a:cs typeface="Arial" panose="020B0604020202020204" pitchFamily="34" charset="0"/>
              </a:rPr>
              <a:t>Rattlesnake Slough</a:t>
            </a:r>
          </a:p>
          <a:p>
            <a:pPr lvl="1">
              <a:spcBef>
                <a:spcPts val="0"/>
              </a:spcBef>
              <a:spcAft>
                <a:spcPts val="600"/>
              </a:spcAft>
            </a:pPr>
            <a:r>
              <a:rPr lang="en-US" sz="2000" dirty="0">
                <a:latin typeface="Arial" panose="020B0604020202020204" pitchFamily="34" charset="0"/>
                <a:cs typeface="Arial" panose="020B0604020202020204" pitchFamily="34" charset="0"/>
              </a:rPr>
              <a:t>Cedar Creek</a:t>
            </a:r>
          </a:p>
          <a:p>
            <a:pPr lvl="1">
              <a:spcBef>
                <a:spcPts val="0"/>
              </a:spcBef>
              <a:spcAft>
                <a:spcPts val="600"/>
              </a:spcAft>
            </a:pPr>
            <a:r>
              <a:rPr lang="en-US" sz="2000" dirty="0">
                <a:latin typeface="Arial" panose="020B0604020202020204" pitchFamily="34" charset="0"/>
                <a:cs typeface="Arial" panose="020B0604020202020204" pitchFamily="34" charset="0"/>
              </a:rPr>
              <a:t>Nonsense Creek</a:t>
            </a:r>
          </a:p>
          <a:p>
            <a:pPr lvl="1">
              <a:spcBef>
                <a:spcPts val="0"/>
              </a:spcBef>
              <a:spcAft>
                <a:spcPts val="600"/>
              </a:spcAft>
            </a:pPr>
            <a:r>
              <a:rPr lang="en-US" sz="2000" dirty="0">
                <a:latin typeface="Arial" panose="020B0604020202020204" pitchFamily="34" charset="0"/>
                <a:cs typeface="Arial" panose="020B0604020202020204" pitchFamily="34" charset="0"/>
              </a:rPr>
              <a:t>Braden River above Evers Reservoir</a:t>
            </a:r>
          </a:p>
        </p:txBody>
      </p:sp>
      <p:sp>
        <p:nvSpPr>
          <p:cNvPr id="6" name="Title 1"/>
          <p:cNvSpPr txBox="1">
            <a:spLocks/>
          </p:cNvSpPr>
          <p:nvPr/>
        </p:nvSpPr>
        <p:spPr>
          <a:xfrm>
            <a:off x="1524035" y="192797"/>
            <a:ext cx="6804625" cy="769708"/>
          </a:xfrm>
          <a:prstGeom prst="rect">
            <a:avLst/>
          </a:prstGeom>
        </p:spPr>
        <p:txBody>
          <a:bodyPr vert="horz" lIns="91440" tIns="45720" rIns="91440" bIns="45720" rtlCol="0" anchor="ctr">
            <a:normAutofit fontScale="85000" lnSpcReduction="10000"/>
          </a:bodyPr>
          <a:lst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a:lstStyle>
          <a:p>
            <a:pPr lvl="0"/>
            <a:r>
              <a:rPr lang="en-US" sz="3800" dirty="0">
                <a:effectLst>
                  <a:outerShdw blurRad="38100" dist="38100" dir="2700000" algn="tl">
                    <a:srgbClr val="000000">
                      <a:alpha val="43137"/>
                    </a:srgbClr>
                  </a:outerShdw>
                </a:effectLst>
              </a:rPr>
              <a:t>Manatee River BMAP Background</a:t>
            </a:r>
          </a:p>
        </p:txBody>
      </p:sp>
      <p:sp>
        <p:nvSpPr>
          <p:cNvPr id="2" name="Slide Number Placeholder 1"/>
          <p:cNvSpPr>
            <a:spLocks noGrp="1"/>
          </p:cNvSpPr>
          <p:nvPr>
            <p:ph type="sldNum" sz="quarter" idx="12"/>
          </p:nvPr>
        </p:nvSpPr>
        <p:spPr/>
        <p:txBody>
          <a:bodyPr/>
          <a:lstStyle/>
          <a:p>
            <a:fld id="{77BC0C64-94FA-44B3-9573-88BE3BEAC041}" type="slidenum">
              <a:rPr lang="en-US" smtClean="0"/>
              <a:pPr/>
              <a:t>3</a:t>
            </a:fld>
            <a:endParaRPr lang="en-US" dirty="0"/>
          </a:p>
        </p:txBody>
      </p:sp>
      <p:pic>
        <p:nvPicPr>
          <p:cNvPr id="7" name="Picture 6" descr="A picture containing indoor&#10;&#10;Description generated with very high confidence">
            <a:extLst>
              <a:ext uri="{FF2B5EF4-FFF2-40B4-BE49-F238E27FC236}">
                <a16:creationId xmlns:a16="http://schemas.microsoft.com/office/drawing/2014/main" id="{BC1D9177-7722-4A0C-AD7E-26C3905FC1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366" y="5523270"/>
            <a:ext cx="614985" cy="960914"/>
          </a:xfrm>
          <a:prstGeom prst="rect">
            <a:avLst/>
          </a:prstGeom>
        </p:spPr>
      </p:pic>
    </p:spTree>
    <p:extLst>
      <p:ext uri="{BB962C8B-B14F-4D97-AF65-F5344CB8AC3E}">
        <p14:creationId xmlns:p14="http://schemas.microsoft.com/office/powerpoint/2010/main" val="1775381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4AF69-DA1E-4E77-A00C-27E01067739F}"/>
              </a:ext>
            </a:extLst>
          </p:cNvPr>
          <p:cNvSpPr>
            <a:spLocks noGrp="1"/>
          </p:cNvSpPr>
          <p:nvPr>
            <p:ph type="title"/>
          </p:nvPr>
        </p:nvSpPr>
        <p:spPr>
          <a:xfrm>
            <a:off x="855930" y="40788"/>
            <a:ext cx="8042570" cy="1068946"/>
          </a:xfrm>
        </p:spPr>
        <p:txBody>
          <a:bodyPr>
            <a:normAutofit/>
          </a:bodyPr>
          <a:lstStyle/>
          <a:p>
            <a:r>
              <a:rPr lang="en-US" sz="2400" dirty="0"/>
              <a:t>Water Quality Assessments, TMDLs, and BMAPs</a:t>
            </a:r>
            <a:br>
              <a:rPr lang="en-US" sz="1800" dirty="0"/>
            </a:br>
            <a:r>
              <a:rPr lang="en-US" sz="1600" dirty="0"/>
              <a:t> </a:t>
            </a:r>
            <a:r>
              <a:rPr lang="en-US" sz="3200" dirty="0"/>
              <a:t>Interactive Map</a:t>
            </a:r>
            <a:endParaRPr lang="en-US" sz="1800" dirty="0"/>
          </a:p>
        </p:txBody>
      </p:sp>
      <p:sp>
        <p:nvSpPr>
          <p:cNvPr id="4" name="Slide Number Placeholder 3">
            <a:extLst>
              <a:ext uri="{FF2B5EF4-FFF2-40B4-BE49-F238E27FC236}">
                <a16:creationId xmlns:a16="http://schemas.microsoft.com/office/drawing/2014/main" id="{B5DF8C70-7005-4619-8CE7-FD8C67164C74}"/>
              </a:ext>
            </a:extLst>
          </p:cNvPr>
          <p:cNvSpPr>
            <a:spLocks noGrp="1"/>
          </p:cNvSpPr>
          <p:nvPr>
            <p:ph type="sldNum" sz="quarter" idx="12"/>
          </p:nvPr>
        </p:nvSpPr>
        <p:spPr/>
        <p:txBody>
          <a:bodyPr/>
          <a:lstStyle/>
          <a:p>
            <a:fld id="{77BC0C64-94FA-44B3-9573-88BE3BEAC041}" type="slidenum">
              <a:rPr lang="en-US" sz="1000" smtClean="0">
                <a:latin typeface="Arial" panose="020B0604020202020204" pitchFamily="34" charset="0"/>
                <a:cs typeface="Arial" panose="020B0604020202020204" pitchFamily="34" charset="0"/>
              </a:rPr>
              <a:pPr/>
              <a:t>30</a:t>
            </a:fld>
            <a:endParaRPr lang="en-US" sz="1000" dirty="0">
              <a:latin typeface="Arial" panose="020B0604020202020204" pitchFamily="34" charset="0"/>
              <a:cs typeface="Arial" panose="020B0604020202020204" pitchFamily="34" charset="0"/>
            </a:endParaRPr>
          </a:p>
        </p:txBody>
      </p:sp>
      <p:pic>
        <p:nvPicPr>
          <p:cNvPr id="8" name="Content Placeholder 7">
            <a:extLst>
              <a:ext uri="{FF2B5EF4-FFF2-40B4-BE49-F238E27FC236}">
                <a16:creationId xmlns:a16="http://schemas.microsoft.com/office/drawing/2014/main" id="{843229B0-76ED-467A-B612-D5E5A16BAEA3}"/>
              </a:ext>
            </a:extLst>
          </p:cNvPr>
          <p:cNvPicPr>
            <a:picLocks noGrp="1" noChangeAspect="1"/>
          </p:cNvPicPr>
          <p:nvPr>
            <p:ph idx="1"/>
          </p:nvPr>
        </p:nvPicPr>
        <p:blipFill rotWithShape="1">
          <a:blip r:embed="rId3"/>
          <a:srcRect l="22625" t="19607" r="10704" b="9359"/>
          <a:stretch/>
        </p:blipFill>
        <p:spPr>
          <a:xfrm>
            <a:off x="5846590" y="1445498"/>
            <a:ext cx="2853869" cy="2267976"/>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A543743A-A340-48E3-9F8D-24E30750F6DD}"/>
              </a:ext>
            </a:extLst>
          </p:cNvPr>
          <p:cNvSpPr/>
          <p:nvPr/>
        </p:nvSpPr>
        <p:spPr>
          <a:xfrm>
            <a:off x="480642" y="5268177"/>
            <a:ext cx="4973279" cy="1107996"/>
          </a:xfrm>
          <a:prstGeom prst="rect">
            <a:avLst/>
          </a:prstGeom>
        </p:spPr>
        <p:txBody>
          <a:bodyPr wrap="square">
            <a:spAutoFit/>
          </a:bodyPr>
          <a:lstStyle/>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Displays the WBIDs that are not attaining standards, TMDLs, and BMAPs adopted and in progress</a:t>
            </a:r>
          </a:p>
        </p:txBody>
      </p:sp>
      <p:pic>
        <p:nvPicPr>
          <p:cNvPr id="11" name="Picture 10">
            <a:extLst>
              <a:ext uri="{FF2B5EF4-FFF2-40B4-BE49-F238E27FC236}">
                <a16:creationId xmlns:a16="http://schemas.microsoft.com/office/drawing/2014/main" id="{35153104-8C70-434B-AE32-BD3BB44B5D94}"/>
              </a:ext>
            </a:extLst>
          </p:cNvPr>
          <p:cNvPicPr>
            <a:picLocks noChangeAspect="1"/>
          </p:cNvPicPr>
          <p:nvPr/>
        </p:nvPicPr>
        <p:blipFill rotWithShape="1">
          <a:blip r:embed="rId4"/>
          <a:srcRect l="30628" t="20969" r="22168" b="9729"/>
          <a:stretch/>
        </p:blipFill>
        <p:spPr>
          <a:xfrm>
            <a:off x="583567" y="1156315"/>
            <a:ext cx="5000433" cy="3976421"/>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179F73DF-242A-4162-9BF8-63B09085F4BA}"/>
              </a:ext>
            </a:extLst>
          </p:cNvPr>
          <p:cNvPicPr>
            <a:picLocks noChangeAspect="1"/>
          </p:cNvPicPr>
          <p:nvPr/>
        </p:nvPicPr>
        <p:blipFill rotWithShape="1">
          <a:blip r:embed="rId5"/>
          <a:srcRect l="31184" t="7532" r="22198" b="24074"/>
          <a:stretch/>
        </p:blipFill>
        <p:spPr>
          <a:xfrm>
            <a:off x="5598244" y="3713474"/>
            <a:ext cx="3350562" cy="2662699"/>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202E78C2-7F80-4B79-A284-7E17B00BC6E2}"/>
              </a:ext>
            </a:extLst>
          </p:cNvPr>
          <p:cNvSpPr/>
          <p:nvPr/>
        </p:nvSpPr>
        <p:spPr>
          <a:xfrm>
            <a:off x="5898" y="1000169"/>
            <a:ext cx="9138102" cy="276999"/>
          </a:xfrm>
          <a:prstGeom prst="rect">
            <a:avLst/>
          </a:prstGeom>
        </p:spPr>
        <p:txBody>
          <a:bodyPr wrap="square">
            <a:spAutoFit/>
          </a:bodyPr>
          <a:lstStyle/>
          <a:p>
            <a:pPr algn="ctr"/>
            <a:r>
              <a:rPr lang="en-US" sz="1200" dirty="0">
                <a:latin typeface="Arial" panose="020B0604020202020204" pitchFamily="34" charset="0"/>
                <a:cs typeface="Arial" panose="020B0604020202020204" pitchFamily="34" charset="0"/>
                <a:hlinkClick r:id="rId6"/>
              </a:rPr>
              <a:t>https://floridadep.gov/dear/water-quality-restoration/content/impaired-waters-tmdls-and-basin-management-action-plans</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8340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874185" y="1108953"/>
            <a:ext cx="1070428" cy="1103496"/>
          </a:xfrm>
          <a:prstGeom prst="rect">
            <a:avLst/>
          </a:prstGeom>
          <a:blipFill dpi="0" rotWithShape="1">
            <a:blip r:embed="rId3" cstate="print"/>
            <a:srcRec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 name="object 3"/>
          <p:cNvSpPr txBox="1">
            <a:spLocks noGrp="1"/>
          </p:cNvSpPr>
          <p:nvPr>
            <p:ph type="title"/>
          </p:nvPr>
        </p:nvSpPr>
        <p:spPr>
          <a:xfrm>
            <a:off x="1071248" y="247207"/>
            <a:ext cx="7699266" cy="664797"/>
          </a:xfrm>
          <a:prstGeom prst="rect">
            <a:avLst/>
          </a:prstGeom>
        </p:spPr>
        <p:txBody>
          <a:bodyPr vert="horz" wrap="square" lIns="0" tIns="0" rIns="0" bIns="0" rtlCol="0">
            <a:spAutoFit/>
          </a:bodyPr>
          <a:lstStyle/>
          <a:p>
            <a:r>
              <a:rPr lang="en-US" sz="2400" dirty="0"/>
              <a:t>Watershed Information Network (WIN) and</a:t>
            </a:r>
            <a:br>
              <a:rPr lang="en-US" sz="2400" dirty="0"/>
            </a:br>
            <a:r>
              <a:rPr lang="en-US" sz="2400" dirty="0"/>
              <a:t> Florida Storage and Retrieval (STORET)</a:t>
            </a:r>
          </a:p>
        </p:txBody>
      </p:sp>
      <p:sp>
        <p:nvSpPr>
          <p:cNvPr id="4" name="object 4"/>
          <p:cNvSpPr txBox="1">
            <a:spLocks noGrp="1"/>
          </p:cNvSpPr>
          <p:nvPr>
            <p:ph type="body" idx="1"/>
          </p:nvPr>
        </p:nvSpPr>
        <p:spPr>
          <a:xfrm>
            <a:off x="628650" y="1788960"/>
            <a:ext cx="7969659" cy="4565352"/>
          </a:xfrm>
          <a:prstGeom prst="rect">
            <a:avLst/>
          </a:prstGeom>
        </p:spPr>
        <p:txBody>
          <a:bodyPr vert="horz" wrap="square" lIns="0" tIns="0" rIns="0" bIns="0" rtlCol="0">
            <a:spAutoFit/>
          </a:bodyPr>
          <a:lstStyle/>
          <a:p>
            <a:pPr marL="294640" marR="220345">
              <a:lnSpc>
                <a:spcPct val="100000"/>
              </a:lnSpc>
              <a:spcBef>
                <a:spcPts val="994"/>
              </a:spcBef>
              <a:buFont typeface="Arial"/>
              <a:buChar char="•"/>
              <a:tabLst>
                <a:tab pos="294640" algn="l"/>
              </a:tabLst>
            </a:pPr>
            <a:r>
              <a:rPr lang="en-US" sz="2000" b="1" dirty="0">
                <a:latin typeface="Arial" panose="020B0604020202020204" pitchFamily="34" charset="0"/>
                <a:cs typeface="Arial" panose="020B0604020202020204" pitchFamily="34" charset="0"/>
              </a:rPr>
              <a:t>WIN is live! </a:t>
            </a:r>
            <a:r>
              <a:rPr lang="en-US" sz="2000" dirty="0">
                <a:latin typeface="Arial" panose="020B0604020202020204" pitchFamily="34" charset="0"/>
                <a:cs typeface="Arial" panose="020B0604020202020204" pitchFamily="34" charset="0"/>
                <a:hlinkClick r:id="rId4"/>
              </a:rPr>
              <a:t>http://prodenv.dep.state.fl.us/DearWin/public/welcomeGeneralPublic?calledBy=GENERALPUBLIC </a:t>
            </a:r>
            <a:br>
              <a:rPr lang="en-US" sz="2000" b="1" dirty="0">
                <a:latin typeface="Arial" panose="020B0604020202020204" pitchFamily="34" charset="0"/>
                <a:cs typeface="Arial" panose="020B0604020202020204" pitchFamily="34" charset="0"/>
              </a:rPr>
            </a:br>
            <a:endParaRPr lang="en-US" sz="2000" b="1" dirty="0">
              <a:latin typeface="Arial" panose="020B0604020202020204" pitchFamily="34" charset="0"/>
              <a:cs typeface="Arial" panose="020B0604020202020204" pitchFamily="34" charset="0"/>
            </a:endParaRPr>
          </a:p>
          <a:p>
            <a:pPr marL="294640" marR="220345">
              <a:lnSpc>
                <a:spcPct val="100000"/>
              </a:lnSpc>
              <a:spcBef>
                <a:spcPts val="0"/>
              </a:spcBef>
              <a:buFont typeface="Arial"/>
              <a:buChar char="•"/>
              <a:tabLst>
                <a:tab pos="294640" algn="l"/>
              </a:tabLst>
            </a:pPr>
            <a:r>
              <a:rPr sz="2000" b="1" dirty="0">
                <a:latin typeface="Arial" panose="020B0604020202020204" pitchFamily="34" charset="0"/>
                <a:cs typeface="Arial" panose="020B0604020202020204" pitchFamily="34" charset="0"/>
              </a:rPr>
              <a:t>December 2017</a:t>
            </a:r>
            <a:r>
              <a:rPr sz="2000" b="0" dirty="0">
                <a:latin typeface="Arial" panose="020B0604020202020204" pitchFamily="34" charset="0"/>
                <a:cs typeface="Arial" panose="020B0604020202020204" pitchFamily="34" charset="0"/>
              </a:rPr>
              <a:t>, </a:t>
            </a:r>
            <a:r>
              <a:rPr sz="2000" b="0" spc="-5" dirty="0">
                <a:latin typeface="Arial" panose="020B0604020202020204" pitchFamily="34" charset="0"/>
                <a:cs typeface="Arial" panose="020B0604020202020204" pitchFamily="34" charset="0"/>
              </a:rPr>
              <a:t>Florida STORET </a:t>
            </a:r>
            <a:r>
              <a:rPr lang="en-US" sz="2000" b="0" dirty="0">
                <a:latin typeface="Arial" panose="020B0604020202020204" pitchFamily="34" charset="0"/>
                <a:cs typeface="Arial" panose="020B0604020202020204" pitchFamily="34" charset="0"/>
              </a:rPr>
              <a:t>was </a:t>
            </a:r>
            <a:r>
              <a:rPr sz="2000" b="0" dirty="0">
                <a:latin typeface="Arial" panose="020B0604020202020204" pitchFamily="34" charset="0"/>
                <a:cs typeface="Arial" panose="020B0604020202020204" pitchFamily="34" charset="0"/>
              </a:rPr>
              <a:t>closed</a:t>
            </a:r>
            <a:r>
              <a:rPr sz="2000" b="0" spc="-120" dirty="0">
                <a:latin typeface="Arial" panose="020B0604020202020204" pitchFamily="34" charset="0"/>
                <a:cs typeface="Arial" panose="020B0604020202020204" pitchFamily="34" charset="0"/>
              </a:rPr>
              <a:t> </a:t>
            </a:r>
            <a:r>
              <a:rPr sz="2000" b="0" dirty="0">
                <a:latin typeface="Arial" panose="020B0604020202020204" pitchFamily="34" charset="0"/>
                <a:cs typeface="Arial" panose="020B0604020202020204" pitchFamily="34" charset="0"/>
              </a:rPr>
              <a:t>to addition</a:t>
            </a:r>
            <a:r>
              <a:rPr lang="en-US" sz="2000" b="0" dirty="0">
                <a:latin typeface="Arial" panose="020B0604020202020204" pitchFamily="34" charset="0"/>
                <a:cs typeface="Arial" panose="020B0604020202020204" pitchFamily="34" charset="0"/>
              </a:rPr>
              <a:t>s</a:t>
            </a:r>
            <a:r>
              <a:rPr sz="2000" b="0" dirty="0">
                <a:latin typeface="Arial" panose="020B0604020202020204" pitchFamily="34" charset="0"/>
                <a:cs typeface="Arial" panose="020B0604020202020204" pitchFamily="34" charset="0"/>
              </a:rPr>
              <a:t> </a:t>
            </a:r>
            <a:r>
              <a:rPr sz="2000" b="0" spc="-5" dirty="0">
                <a:latin typeface="Arial" panose="020B0604020202020204" pitchFamily="34" charset="0"/>
                <a:cs typeface="Arial" panose="020B0604020202020204" pitchFamily="34" charset="0"/>
              </a:rPr>
              <a:t>of new data </a:t>
            </a:r>
            <a:r>
              <a:rPr sz="2000" b="0" dirty="0">
                <a:latin typeface="Arial" panose="020B0604020202020204" pitchFamily="34" charset="0"/>
                <a:cs typeface="Arial" panose="020B0604020202020204" pitchFamily="34" charset="0"/>
              </a:rPr>
              <a:t>and to correction</a:t>
            </a:r>
            <a:r>
              <a:rPr lang="en-US" sz="2000" b="0" dirty="0">
                <a:latin typeface="Arial" panose="020B0604020202020204" pitchFamily="34" charset="0"/>
                <a:cs typeface="Arial" panose="020B0604020202020204" pitchFamily="34" charset="0"/>
              </a:rPr>
              <a:t>s</a:t>
            </a:r>
            <a:r>
              <a:rPr sz="2000" b="0" dirty="0">
                <a:latin typeface="Arial" panose="020B0604020202020204" pitchFamily="34" charset="0"/>
                <a:cs typeface="Arial" panose="020B0604020202020204" pitchFamily="34" charset="0"/>
              </a:rPr>
              <a:t> </a:t>
            </a:r>
            <a:r>
              <a:rPr sz="2000" b="0" spc="-5" dirty="0">
                <a:latin typeface="Arial" panose="020B0604020202020204" pitchFamily="34" charset="0"/>
                <a:cs typeface="Arial" panose="020B0604020202020204" pitchFamily="34" charset="0"/>
              </a:rPr>
              <a:t>of </a:t>
            </a:r>
            <a:r>
              <a:rPr sz="2000" b="0" dirty="0">
                <a:latin typeface="Arial" panose="020B0604020202020204" pitchFamily="34" charset="0"/>
                <a:cs typeface="Arial" panose="020B0604020202020204" pitchFamily="34" charset="0"/>
              </a:rPr>
              <a:t>existing</a:t>
            </a:r>
            <a:r>
              <a:rPr sz="2000" b="0" spc="-75" dirty="0">
                <a:latin typeface="Arial" panose="020B0604020202020204" pitchFamily="34" charset="0"/>
                <a:cs typeface="Arial" panose="020B0604020202020204" pitchFamily="34" charset="0"/>
              </a:rPr>
              <a:t> </a:t>
            </a:r>
            <a:r>
              <a:rPr sz="2000" b="0" spc="-5" dirty="0">
                <a:latin typeface="Arial" panose="020B0604020202020204" pitchFamily="34" charset="0"/>
                <a:cs typeface="Arial" panose="020B0604020202020204" pitchFamily="34" charset="0"/>
              </a:rPr>
              <a:t>data</a:t>
            </a:r>
            <a:br>
              <a:rPr lang="en-US" sz="2000" kern="0" dirty="0">
                <a:solidFill>
                  <a:sysClr val="windowText" lastClr="000000"/>
                </a:solidFill>
                <a:latin typeface="Arial" panose="020B0604020202020204" pitchFamily="34" charset="0"/>
                <a:cs typeface="Arial" panose="020B0604020202020204" pitchFamily="34" charset="0"/>
              </a:rPr>
            </a:br>
            <a:endParaRPr lang="en-US" sz="2000" kern="0" dirty="0">
              <a:solidFill>
                <a:sysClr val="windowText" lastClr="000000"/>
              </a:solidFill>
              <a:latin typeface="Arial" panose="020B0604020202020204" pitchFamily="34" charset="0"/>
              <a:cs typeface="Arial" panose="020B0604020202020204" pitchFamily="34" charset="0"/>
            </a:endParaRPr>
          </a:p>
          <a:p>
            <a:pPr marL="294640" marR="220345">
              <a:lnSpc>
                <a:spcPct val="100000"/>
              </a:lnSpc>
              <a:spcBef>
                <a:spcPts val="0"/>
              </a:spcBef>
              <a:buFont typeface="Arial"/>
              <a:buChar char="•"/>
              <a:tabLst>
                <a:tab pos="294640" algn="l"/>
              </a:tabLst>
            </a:pPr>
            <a:r>
              <a:rPr lang="en-US" sz="2000" kern="0" dirty="0">
                <a:solidFill>
                  <a:sysClr val="windowText" lastClr="000000"/>
                </a:solidFill>
                <a:latin typeface="Arial" panose="020B0604020202020204" pitchFamily="34" charset="0"/>
                <a:cs typeface="Arial" panose="020B0604020202020204" pitchFamily="34" charset="0"/>
              </a:rPr>
              <a:t>DEP will accept migrations of data from Florida </a:t>
            </a:r>
            <a:r>
              <a:rPr lang="en-US" sz="2000" kern="0" spc="-10" dirty="0">
                <a:solidFill>
                  <a:sysClr val="windowText" lastClr="000000"/>
                </a:solidFill>
                <a:latin typeface="Arial" panose="020B0604020202020204" pitchFamily="34" charset="0"/>
                <a:cs typeface="Arial" panose="020B0604020202020204" pitchFamily="34" charset="0"/>
              </a:rPr>
              <a:t>STORET </a:t>
            </a:r>
            <a:r>
              <a:rPr lang="en-US" sz="2000" kern="0" dirty="0">
                <a:solidFill>
                  <a:sysClr val="windowText" lastClr="000000"/>
                </a:solidFill>
                <a:latin typeface="Arial" panose="020B0604020202020204" pitchFamily="34" charset="0"/>
                <a:cs typeface="Arial" panose="020B0604020202020204" pitchFamily="34" charset="0"/>
              </a:rPr>
              <a:t>to WIN any time after WIN comes</a:t>
            </a:r>
            <a:r>
              <a:rPr lang="en-US" sz="2000" kern="0" spc="-160" dirty="0">
                <a:solidFill>
                  <a:sysClr val="windowText" lastClr="000000"/>
                </a:solidFill>
                <a:latin typeface="Arial" panose="020B0604020202020204" pitchFamily="34" charset="0"/>
                <a:cs typeface="Arial" panose="020B0604020202020204" pitchFamily="34" charset="0"/>
              </a:rPr>
              <a:t> </a:t>
            </a:r>
            <a:r>
              <a:rPr lang="en-US" sz="2000" kern="0" dirty="0">
                <a:solidFill>
                  <a:sysClr val="windowText" lastClr="000000"/>
                </a:solidFill>
                <a:latin typeface="Arial" panose="020B0604020202020204" pitchFamily="34" charset="0"/>
                <a:cs typeface="Arial" panose="020B0604020202020204" pitchFamily="34" charset="0"/>
              </a:rPr>
              <a:t>on-line</a:t>
            </a:r>
            <a:br>
              <a:rPr lang="en-US" sz="2000" kern="0" dirty="0">
                <a:solidFill>
                  <a:sysClr val="windowText" lastClr="000000"/>
                </a:solidFill>
                <a:latin typeface="Arial" panose="020B0604020202020204" pitchFamily="34" charset="0"/>
                <a:cs typeface="Arial" panose="020B0604020202020204" pitchFamily="34" charset="0"/>
              </a:rPr>
            </a:br>
            <a:endParaRPr lang="en-US" sz="2000" kern="0" dirty="0">
              <a:solidFill>
                <a:sysClr val="windowText" lastClr="000000"/>
              </a:solidFill>
              <a:latin typeface="Arial" panose="020B0604020202020204" pitchFamily="34" charset="0"/>
              <a:cs typeface="Arial" panose="020B0604020202020204" pitchFamily="34" charset="0"/>
            </a:endParaRPr>
          </a:p>
          <a:p>
            <a:pPr marL="294640" marR="220345" indent="-228600">
              <a:lnSpc>
                <a:spcPct val="100000"/>
              </a:lnSpc>
              <a:spcBef>
                <a:spcPts val="0"/>
              </a:spcBef>
              <a:buFont typeface="Arial"/>
              <a:buChar char="•"/>
              <a:tabLst>
                <a:tab pos="294640" algn="l"/>
              </a:tabLst>
            </a:pPr>
            <a:r>
              <a:rPr lang="en-US" sz="2000" b="0" spc="-10" dirty="0">
                <a:latin typeface="Arial" panose="020B0604020202020204" pitchFamily="34" charset="0"/>
                <a:cs typeface="Arial" panose="020B0604020202020204" pitchFamily="34" charset="0"/>
              </a:rPr>
              <a:t>Florida STORET </a:t>
            </a:r>
            <a:r>
              <a:rPr sz="2000" b="0" dirty="0">
                <a:latin typeface="Arial" panose="020B0604020202020204" pitchFamily="34" charset="0"/>
                <a:cs typeface="Arial" panose="020B0604020202020204" pitchFamily="34" charset="0"/>
              </a:rPr>
              <a:t>will remain</a:t>
            </a:r>
            <a:r>
              <a:rPr sz="2000" b="0" spc="-135" dirty="0">
                <a:latin typeface="Arial" panose="020B0604020202020204" pitchFamily="34" charset="0"/>
                <a:cs typeface="Arial" panose="020B0604020202020204" pitchFamily="34" charset="0"/>
              </a:rPr>
              <a:t> </a:t>
            </a:r>
            <a:r>
              <a:rPr lang="en-US" sz="2000" b="0" dirty="0">
                <a:latin typeface="Arial" panose="020B0604020202020204" pitchFamily="34" charset="0"/>
                <a:cs typeface="Arial" panose="020B0604020202020204" pitchFamily="34" charset="0"/>
              </a:rPr>
              <a:t>available for data </a:t>
            </a:r>
            <a:r>
              <a:rPr lang="en-US" sz="2000" b="0" spc="-5" dirty="0">
                <a:latin typeface="Arial" panose="020B0604020202020204" pitchFamily="34" charset="0"/>
                <a:cs typeface="Arial" panose="020B0604020202020204" pitchFamily="34" charset="0"/>
              </a:rPr>
              <a:t>extractions </a:t>
            </a:r>
            <a:r>
              <a:rPr sz="2000" b="0" dirty="0">
                <a:latin typeface="Arial" panose="020B0604020202020204" pitchFamily="34" charset="0"/>
                <a:cs typeface="Arial" panose="020B0604020202020204" pitchFamily="34" charset="0"/>
              </a:rPr>
              <a:t>after December</a:t>
            </a:r>
            <a:r>
              <a:rPr sz="2000" b="0" spc="-95" dirty="0">
                <a:latin typeface="Arial" panose="020B0604020202020204" pitchFamily="34" charset="0"/>
                <a:cs typeface="Arial" panose="020B0604020202020204" pitchFamily="34" charset="0"/>
              </a:rPr>
              <a:t> </a:t>
            </a:r>
            <a:r>
              <a:rPr sz="2000" b="0" dirty="0">
                <a:latin typeface="Arial" panose="020B0604020202020204" pitchFamily="34" charset="0"/>
                <a:cs typeface="Arial" panose="020B0604020202020204" pitchFamily="34" charset="0"/>
              </a:rPr>
              <a:t>2017</a:t>
            </a:r>
            <a:r>
              <a:rPr lang="en-US" sz="2000" b="0" dirty="0">
                <a:latin typeface="Arial" panose="020B0604020202020204" pitchFamily="34" charset="0"/>
                <a:cs typeface="Arial" panose="020B0604020202020204" pitchFamily="34" charset="0"/>
              </a:rPr>
              <a:t> through STORET public access (SPA) site</a:t>
            </a:r>
            <a:endParaRPr sz="2000" b="0" dirty="0">
              <a:latin typeface="Arial" panose="020B0604020202020204" pitchFamily="34" charset="0"/>
              <a:cs typeface="Arial" panose="020B0604020202020204" pitchFamily="34" charset="0"/>
            </a:endParaRPr>
          </a:p>
          <a:p>
            <a:pPr marL="751840" lvl="1" indent="-229235">
              <a:lnSpc>
                <a:spcPct val="100000"/>
              </a:lnSpc>
              <a:buFont typeface="Arial"/>
              <a:buChar char="•"/>
              <a:tabLst>
                <a:tab pos="751205" algn="l"/>
                <a:tab pos="751840" algn="l"/>
              </a:tabLst>
            </a:pPr>
            <a:r>
              <a:rPr sz="2000" spc="-45" dirty="0">
                <a:latin typeface="Arial" panose="020B0604020202020204" pitchFamily="34" charset="0"/>
                <a:cs typeface="Arial" panose="020B0604020202020204" pitchFamily="34" charset="0"/>
              </a:rPr>
              <a:t>SPA: </a:t>
            </a:r>
            <a:r>
              <a:rPr lang="en-US" sz="2000" u="sng" dirty="0">
                <a:latin typeface="Arial" panose="020B0604020202020204" pitchFamily="34" charset="0"/>
                <a:cs typeface="Arial" panose="020B0604020202020204" pitchFamily="34" charset="0"/>
                <a:hlinkClick r:id="rId5"/>
              </a:rPr>
              <a:t>http://prodenv.dep.state.fl.us/DearSpa/public/welcome</a:t>
            </a:r>
            <a:endParaRPr lang="en-US" sz="2000" u="sng" dirty="0">
              <a:latin typeface="Arial" panose="020B0604020202020204" pitchFamily="34" charset="0"/>
              <a:cs typeface="Arial" panose="020B0604020202020204" pitchFamily="34" charset="0"/>
            </a:endParaRPr>
          </a:p>
          <a:p>
            <a:pPr marL="751840" lvl="1" indent="-229235">
              <a:lnSpc>
                <a:spcPts val="2355"/>
              </a:lnSpc>
              <a:buFont typeface="Arial"/>
              <a:buChar char="•"/>
              <a:tabLst>
                <a:tab pos="751205" algn="l"/>
                <a:tab pos="751840" algn="l"/>
              </a:tabLst>
            </a:pPr>
            <a:endParaRPr sz="2000"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7"/>
          </p:nvPr>
        </p:nvSpPr>
        <p:spPr>
          <a:xfrm>
            <a:off x="8319260" y="6561614"/>
            <a:ext cx="279049" cy="218702"/>
          </a:xfrm>
        </p:spPr>
        <p:txBody>
          <a:bodyPr/>
          <a:lstStyle/>
          <a:p>
            <a:pPr marL="25400">
              <a:lnSpc>
                <a:spcPts val="1240"/>
              </a:lnSpc>
            </a:pPr>
            <a:endParaRPr lang="en-US" sz="1100" b="1" dirty="0">
              <a:latin typeface="Arial" panose="020B0604020202020204" pitchFamily="34" charset="0"/>
              <a:cs typeface="Arial" panose="020B0604020202020204" pitchFamily="34" charset="0"/>
            </a:endParaRPr>
          </a:p>
        </p:txBody>
      </p:sp>
      <p:pic>
        <p:nvPicPr>
          <p:cNvPr id="8" name="Picture 7" descr="A picture containing indoor&#10;&#10;Description generated with very high confidence">
            <a:extLst>
              <a:ext uri="{FF2B5EF4-FFF2-40B4-BE49-F238E27FC236}">
                <a16:creationId xmlns:a16="http://schemas.microsoft.com/office/drawing/2014/main" id="{56B93FC8-EAAF-4972-82AC-00664B0B2B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5345" y="5600700"/>
            <a:ext cx="614985" cy="960914"/>
          </a:xfrm>
          <a:prstGeom prst="rect">
            <a:avLst/>
          </a:prstGeom>
        </p:spPr>
      </p:pic>
      <p:sp>
        <p:nvSpPr>
          <p:cNvPr id="9" name="Slide Number Placeholder 3">
            <a:extLst>
              <a:ext uri="{FF2B5EF4-FFF2-40B4-BE49-F238E27FC236}">
                <a16:creationId xmlns:a16="http://schemas.microsoft.com/office/drawing/2014/main" id="{2FDF685B-3FD7-4850-BFB9-60AF1097A49B}"/>
              </a:ext>
            </a:extLst>
          </p:cNvPr>
          <p:cNvSpPr>
            <a:spLocks noGrp="1"/>
          </p:cNvSpPr>
          <p:nvPr>
            <p:ph type="sldNum" sz="quarter" idx="12"/>
          </p:nvPr>
        </p:nvSpPr>
        <p:spPr>
          <a:xfrm>
            <a:off x="6457950" y="6495138"/>
            <a:ext cx="2057400" cy="365125"/>
          </a:xfrm>
        </p:spPr>
        <p:txBody>
          <a:bodyPr/>
          <a:lstStyle/>
          <a:p>
            <a:fld id="{77BC0C64-94FA-44B3-9573-88BE3BEAC041}" type="slidenum">
              <a:rPr lang="en-US" sz="1000" smtClean="0">
                <a:latin typeface="Arial" panose="020B0604020202020204" pitchFamily="34" charset="0"/>
                <a:cs typeface="Arial" panose="020B0604020202020204" pitchFamily="34" charset="0"/>
              </a:rPr>
              <a:pPr/>
              <a:t>31</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40247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110" y="-14096"/>
            <a:ext cx="9134514" cy="6848514"/>
          </a:xfrm>
          <a:prstGeom prst="rect">
            <a:avLst/>
          </a:prstGeom>
          <a:blipFill>
            <a:blip r:embed="rId2"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 name="object 3"/>
          <p:cNvSpPr/>
          <p:nvPr/>
        </p:nvSpPr>
        <p:spPr>
          <a:xfrm>
            <a:off x="761" y="761"/>
            <a:ext cx="914400" cy="0"/>
          </a:xfrm>
          <a:custGeom>
            <a:avLst/>
            <a:gdLst/>
            <a:ahLst/>
            <a:cxnLst/>
            <a:rect l="l" t="t" r="r" b="b"/>
            <a:pathLst>
              <a:path w="914400">
                <a:moveTo>
                  <a:pt x="0" y="0"/>
                </a:moveTo>
                <a:lnTo>
                  <a:pt x="914400" y="0"/>
                </a:lnTo>
              </a:path>
            </a:pathLst>
          </a:custGeom>
          <a:ln w="3175">
            <a:solidFill>
              <a:srgbClr val="FB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title"/>
          </p:nvPr>
        </p:nvSpPr>
        <p:spPr>
          <a:xfrm>
            <a:off x="906236" y="217311"/>
            <a:ext cx="7412263" cy="615553"/>
          </a:xfrm>
          <a:prstGeom prst="rect">
            <a:avLst/>
          </a:prstGeom>
        </p:spPr>
        <p:txBody>
          <a:bodyPr vert="horz" wrap="square" lIns="0" tIns="0" rIns="0" bIns="0" rtlCol="0">
            <a:spAutoFit/>
          </a:bodyPr>
          <a:lstStyle/>
          <a:p>
            <a:pPr marL="290830">
              <a:lnSpc>
                <a:spcPct val="100000"/>
              </a:lnSpc>
            </a:pPr>
            <a:r>
              <a:rPr spc="-5" dirty="0"/>
              <a:t>WIN</a:t>
            </a:r>
            <a:r>
              <a:rPr spc="-55" dirty="0"/>
              <a:t> </a:t>
            </a:r>
            <a:r>
              <a:rPr spc="-10" dirty="0"/>
              <a:t>Contacts</a:t>
            </a:r>
          </a:p>
        </p:txBody>
      </p:sp>
      <p:sp>
        <p:nvSpPr>
          <p:cNvPr id="5" name="object 5"/>
          <p:cNvSpPr txBox="1"/>
          <p:nvPr/>
        </p:nvSpPr>
        <p:spPr>
          <a:xfrm>
            <a:off x="457961" y="1445818"/>
            <a:ext cx="8912869" cy="3521477"/>
          </a:xfrm>
          <a:prstGeom prst="rect">
            <a:avLst/>
          </a:prstGeom>
        </p:spPr>
        <p:txBody>
          <a:bodyPr vert="horz" wrap="square" lIns="0" tIns="0" rIns="0" bIns="0" rtlCol="0">
            <a:spAutoFit/>
          </a:bodyPr>
          <a:lstStyle/>
          <a:p>
            <a:pPr marL="241300" marR="949325" indent="-228600">
              <a:buFont typeface="Arial"/>
              <a:buChar char="•"/>
              <a:tabLst>
                <a:tab pos="241935" algn="l"/>
              </a:tabLst>
              <a:defRPr/>
            </a:pPr>
            <a:r>
              <a:rPr lang="en-US" sz="2000" kern="0" spc="-15" dirty="0">
                <a:solidFill>
                  <a:sysClr val="windowText" lastClr="000000"/>
                </a:solidFill>
                <a:latin typeface="Arial" panose="020B0604020202020204" pitchFamily="34" charset="0"/>
                <a:cs typeface="Arial" panose="020B0604020202020204" pitchFamily="34" charset="0"/>
              </a:rPr>
              <a:t>Information </a:t>
            </a:r>
            <a:r>
              <a:rPr lang="en-US" sz="2000" kern="0" spc="-10" dirty="0">
                <a:solidFill>
                  <a:sysClr val="windowText" lastClr="000000"/>
                </a:solidFill>
                <a:latin typeface="Arial" panose="020B0604020202020204" pitchFamily="34" charset="0"/>
                <a:cs typeface="Arial" panose="020B0604020202020204" pitchFamily="34" charset="0"/>
              </a:rPr>
              <a:t>on WIN </a:t>
            </a:r>
            <a:r>
              <a:rPr lang="en-US" sz="2000" dirty="0">
                <a:latin typeface="Arial" panose="020B0604020202020204" pitchFamily="34" charset="0"/>
                <a:cs typeface="Arial" panose="020B0604020202020204" pitchFamily="34" charset="0"/>
              </a:rPr>
              <a:t>(e.g., standards, frequently asked questions, example data templates) </a:t>
            </a:r>
            <a:r>
              <a:rPr lang="en-US" sz="2000" kern="0" spc="-10" dirty="0">
                <a:solidFill>
                  <a:sysClr val="windowText" lastClr="000000"/>
                </a:solidFill>
                <a:latin typeface="Arial" panose="020B0604020202020204" pitchFamily="34" charset="0"/>
                <a:cs typeface="Arial" panose="020B0604020202020204" pitchFamily="34" charset="0"/>
              </a:rPr>
              <a:t>is provided </a:t>
            </a:r>
            <a:r>
              <a:rPr lang="en-US" sz="2000" kern="0" spc="-15" dirty="0">
                <a:solidFill>
                  <a:sysClr val="windowText" lastClr="000000"/>
                </a:solidFill>
                <a:latin typeface="Arial" panose="020B0604020202020204" pitchFamily="34" charset="0"/>
                <a:cs typeface="Arial" panose="020B0604020202020204" pitchFamily="34" charset="0"/>
              </a:rPr>
              <a:t>at: </a:t>
            </a:r>
            <a:r>
              <a:rPr lang="en-US" sz="2000" kern="0" spc="-10" dirty="0">
                <a:latin typeface="Arial" panose="020B0604020202020204" pitchFamily="34" charset="0"/>
                <a:cs typeface="Arial" panose="020B0604020202020204" pitchFamily="34" charset="0"/>
                <a:hlinkClick r:id="rId3"/>
              </a:rPr>
              <a:t>https://floridadep.gov/dear/watershed-services/content/winstoret</a:t>
            </a:r>
            <a:endParaRPr lang="en-US" sz="2000" kern="0" spc="-10" dirty="0">
              <a:latin typeface="Arial" panose="020B0604020202020204" pitchFamily="34" charset="0"/>
              <a:cs typeface="Arial" panose="020B0604020202020204" pitchFamily="34" charset="0"/>
            </a:endParaRPr>
          </a:p>
          <a:p>
            <a:pPr marL="241300" marR="949325" indent="-228600">
              <a:buFont typeface="Arial"/>
              <a:buChar char="•"/>
              <a:tabLst>
                <a:tab pos="241935" algn="l"/>
              </a:tabLst>
              <a:defRPr/>
            </a:pPr>
            <a:endParaRPr lang="en-US" sz="2000" kern="0" dirty="0">
              <a:latin typeface="Arial" panose="020B0604020202020204" pitchFamily="34" charset="0"/>
              <a:cs typeface="Arial" panose="020B0604020202020204" pitchFamily="34" charset="0"/>
            </a:endParaRPr>
          </a:p>
          <a:p>
            <a:pPr marL="698500" marR="949325" lvl="1" indent="-228600">
              <a:spcAft>
                <a:spcPts val="1200"/>
              </a:spcAft>
              <a:buFont typeface="Arial"/>
              <a:buChar char="•"/>
              <a:tabLst>
                <a:tab pos="241935" algn="l"/>
              </a:tabLst>
              <a:defRPr/>
            </a:pPr>
            <a:r>
              <a:rPr kumimoji="0" sz="20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Denise </a:t>
            </a:r>
            <a:r>
              <a:rPr kumimoji="0" sz="2000" b="0" i="0" u="none" strike="noStrike" kern="0" cap="none" spc="-4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Miller, </a:t>
            </a:r>
            <a:r>
              <a:rPr kumimoji="0" sz="2000" b="0"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Environmental Administrator</a:t>
            </a:r>
            <a:r>
              <a:rPr kumimoji="0" lang="en-US" sz="2000" b="0"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a:t>
            </a:r>
            <a:r>
              <a:rPr kumimoji="0" sz="2000" b="0" i="0" u="none" strike="noStrike" kern="0" cap="none" spc="-2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sz="2000" b="0" i="0" u="none" strike="noStrike" kern="0" cap="none" spc="-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850-245-8516,</a:t>
            </a:r>
            <a:r>
              <a:rPr kumimoji="0" sz="2000" b="0" i="0" u="none" strike="noStrike" kern="0" cap="none" spc="12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sz="2000" b="0" i="0" u="heavy" strike="noStrike" kern="0" cap="none" spc="-15" normalizeH="0" baseline="0" noProof="0" dirty="0">
                <a:ln>
                  <a:noFill/>
                </a:ln>
                <a:solidFill>
                  <a:srgbClr val="0563C1"/>
                </a:solidFill>
                <a:effectLst/>
                <a:uLnTx/>
                <a:uFillTx/>
                <a:latin typeface="Arial" panose="020B0604020202020204" pitchFamily="34" charset="0"/>
                <a:cs typeface="Arial" panose="020B0604020202020204" pitchFamily="34" charset="0"/>
                <a:hlinkClick r:id="rId4"/>
              </a:rPr>
              <a:t>denise.miller@dep.state.fl.us</a:t>
            </a:r>
            <a:endParaRPr kumimoji="0" lang="en-US" sz="2000" b="0" i="0" u="heavy" strike="noStrike" kern="0" cap="none" spc="-15" normalizeH="0" baseline="0" noProof="0" dirty="0">
              <a:ln>
                <a:noFill/>
              </a:ln>
              <a:solidFill>
                <a:srgbClr val="0563C1"/>
              </a:solidFill>
              <a:effectLst/>
              <a:uLnTx/>
              <a:uFillTx/>
              <a:latin typeface="Arial" panose="020B0604020202020204" pitchFamily="34" charset="0"/>
              <a:cs typeface="Arial" panose="020B0604020202020204" pitchFamily="34" charset="0"/>
            </a:endParaRPr>
          </a:p>
          <a:p>
            <a:pPr marL="698500" lvl="1" indent="-228600">
              <a:spcBef>
                <a:spcPts val="625"/>
              </a:spcBef>
              <a:spcAft>
                <a:spcPts val="1200"/>
              </a:spcAft>
              <a:buFont typeface="Arial"/>
              <a:buChar char="•"/>
              <a:tabLst>
                <a:tab pos="241935" algn="l"/>
              </a:tabLst>
              <a:defRPr/>
            </a:pPr>
            <a:r>
              <a:rPr kumimoji="0" sz="2000" b="0" i="0" u="none" strike="noStrike" kern="0" cap="none" spc="-1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Julie Zimmerman, Business</a:t>
            </a:r>
            <a:r>
              <a:rPr kumimoji="0" sz="2000" b="0" i="0" u="none" strike="noStrike" kern="0" cap="none" spc="114"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sz="2000" b="0" i="0" u="none" strike="noStrike" kern="0" cap="none" spc="-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Lead</a:t>
            </a:r>
            <a:r>
              <a:rPr lang="en-US" sz="2000" kern="0" dirty="0">
                <a:solidFill>
                  <a:sysClr val="windowText" lastClr="000000"/>
                </a:solidFill>
                <a:latin typeface="Arial" panose="020B0604020202020204" pitchFamily="34" charset="0"/>
                <a:cs typeface="Arial" panose="020B0604020202020204" pitchFamily="34" charset="0"/>
              </a:rPr>
              <a:t>, </a:t>
            </a:r>
            <a:r>
              <a:rPr kumimoji="0" sz="2000" b="0" i="0" u="none" strike="noStrike" kern="0" cap="none" spc="-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850-245-8508,</a:t>
            </a:r>
            <a:r>
              <a:rPr kumimoji="0" sz="2000" b="0" i="0" u="none" strike="noStrike" kern="0" cap="none" spc="3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r>
              <a:rPr kumimoji="0" sz="2000" b="0" i="0" u="heavy" strike="noStrike" kern="0" cap="none" spc="-10" normalizeH="0" baseline="0" noProof="0" dirty="0">
                <a:ln>
                  <a:noFill/>
                </a:ln>
                <a:solidFill>
                  <a:srgbClr val="0563C1"/>
                </a:solidFill>
                <a:effectLst/>
                <a:uLnTx/>
                <a:uFillTx/>
                <a:latin typeface="Arial" panose="020B0604020202020204" pitchFamily="34" charset="0"/>
                <a:cs typeface="Arial" panose="020B0604020202020204" pitchFamily="34" charset="0"/>
                <a:hlinkClick r:id="rId5"/>
              </a:rPr>
              <a:t>julie.m.zimmerman@dep.state.fl.us</a:t>
            </a:r>
            <a:endParaRPr kumimoji="0" lang="en-US" sz="2000" b="0" i="0" u="heavy" strike="noStrike" kern="0" cap="none" spc="-10" normalizeH="0" baseline="0" noProof="0" dirty="0">
              <a:ln>
                <a:noFill/>
              </a:ln>
              <a:solidFill>
                <a:srgbClr val="0563C1"/>
              </a:solidFill>
              <a:effectLst/>
              <a:uLnTx/>
              <a:uFillTx/>
              <a:latin typeface="Arial" panose="020B0604020202020204" pitchFamily="34" charset="0"/>
              <a:cs typeface="Arial" panose="020B0604020202020204" pitchFamily="34" charset="0"/>
            </a:endParaRPr>
          </a:p>
          <a:p>
            <a:pPr marL="698500" lvl="1" indent="-228600">
              <a:spcBef>
                <a:spcPts val="655"/>
              </a:spcBef>
              <a:spcAft>
                <a:spcPts val="600"/>
              </a:spcAft>
              <a:buFont typeface="Arial"/>
              <a:buChar char="•"/>
              <a:tabLst>
                <a:tab pos="241935" algn="l"/>
              </a:tabLst>
              <a:defRPr/>
            </a:pPr>
            <a:r>
              <a:rPr kumimoji="0" lang="en-US" sz="2000" b="0" i="0" u="none" strike="noStrike" kern="0" cap="none" spc="-1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Lisa </a:t>
            </a:r>
            <a:r>
              <a:rPr kumimoji="0" lang="en-US" sz="2000" b="0" i="0" u="none" strike="noStrike" kern="0" cap="none" spc="-15" normalizeH="0" baseline="0" noProof="0" dirty="0" err="1">
                <a:ln>
                  <a:noFill/>
                </a:ln>
                <a:solidFill>
                  <a:sysClr val="windowText" lastClr="000000"/>
                </a:solidFill>
                <a:effectLst/>
                <a:uLnTx/>
                <a:uFillTx/>
                <a:latin typeface="Arial" panose="020B0604020202020204" pitchFamily="34" charset="0"/>
                <a:cs typeface="Arial" panose="020B0604020202020204" pitchFamily="34" charset="0"/>
              </a:rPr>
              <a:t>Schwenning</a:t>
            </a:r>
            <a:r>
              <a:rPr kumimoji="0" lang="en-US" sz="2000" b="0" i="0" u="none" strike="noStrike" kern="0" cap="none" spc="-15"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a:t>
            </a:r>
            <a:r>
              <a:rPr lang="en-US" sz="2000" kern="0" spc="-30" dirty="0">
                <a:solidFill>
                  <a:sysClr val="windowText" lastClr="000000"/>
                </a:solidFill>
                <a:latin typeface="Arial" panose="020B0604020202020204" pitchFamily="34" charset="0"/>
                <a:cs typeface="Arial" panose="020B0604020202020204" pitchFamily="34" charset="0"/>
              </a:rPr>
              <a:t> Regional STORET/WIN</a:t>
            </a:r>
            <a:r>
              <a:rPr lang="en-US" sz="2000" kern="0" spc="-60" dirty="0">
                <a:solidFill>
                  <a:sysClr val="windowText" lastClr="000000"/>
                </a:solidFill>
                <a:latin typeface="Arial" panose="020B0604020202020204" pitchFamily="34" charset="0"/>
                <a:cs typeface="Arial" panose="020B0604020202020204" pitchFamily="34" charset="0"/>
              </a:rPr>
              <a:t> </a:t>
            </a:r>
            <a:r>
              <a:rPr lang="en-US" sz="2000" kern="0" spc="-15" dirty="0">
                <a:solidFill>
                  <a:sysClr val="windowText" lastClr="000000"/>
                </a:solidFill>
                <a:latin typeface="Arial" panose="020B0604020202020204" pitchFamily="34" charset="0"/>
                <a:cs typeface="Arial" panose="020B0604020202020204" pitchFamily="34" charset="0"/>
              </a:rPr>
              <a:t>Coordinator, </a:t>
            </a:r>
            <a:r>
              <a:rPr lang="en-US" sz="2000" kern="0" spc="-5" dirty="0">
                <a:solidFill>
                  <a:sysClr val="windowText" lastClr="000000"/>
                </a:solidFill>
                <a:latin typeface="Arial" panose="020B0604020202020204" pitchFamily="34" charset="0"/>
                <a:cs typeface="Arial" panose="020B0604020202020204" pitchFamily="34" charset="0"/>
              </a:rPr>
              <a:t>850-245-8509, </a:t>
            </a:r>
            <a:r>
              <a:rPr lang="en-US" sz="2000" u="heavy" kern="0" spc="-10" dirty="0">
                <a:solidFill>
                  <a:srgbClr val="0563C1"/>
                </a:solidFill>
                <a:latin typeface="Arial" panose="020B0604020202020204" pitchFamily="34" charset="0"/>
                <a:cs typeface="Arial" panose="020B0604020202020204" pitchFamily="34" charset="0"/>
              </a:rPr>
              <a:t>lisa.schwenning@dep.state.fl.us </a:t>
            </a:r>
            <a:endParaRPr sz="2000" u="heavy" kern="0" spc="-10" dirty="0">
              <a:solidFill>
                <a:srgbClr val="0563C1"/>
              </a:solidFill>
              <a:latin typeface="Arial" panose="020B0604020202020204" pitchFamily="34" charset="0"/>
              <a:cs typeface="Arial" panose="020B0604020202020204" pitchFamily="34" charset="0"/>
            </a:endParaRPr>
          </a:p>
        </p:txBody>
      </p:sp>
      <p:sp>
        <p:nvSpPr>
          <p:cNvPr id="9" name="Slide Number Placeholder 8"/>
          <p:cNvSpPr>
            <a:spLocks noGrp="1"/>
          </p:cNvSpPr>
          <p:nvPr>
            <p:ph type="sldNum" sz="quarter" idx="7"/>
          </p:nvPr>
        </p:nvSpPr>
        <p:spPr>
          <a:xfrm>
            <a:off x="8318499" y="6621344"/>
            <a:ext cx="293797" cy="284639"/>
          </a:xfrm>
        </p:spPr>
        <p:txBody>
          <a:bodyPr/>
          <a:lstStyle/>
          <a:p>
            <a:pPr marL="25400">
              <a:lnSpc>
                <a:spcPts val="1240"/>
              </a:lnSpc>
            </a:pPr>
            <a:endParaRPr lang="en-US" sz="1100" dirty="0">
              <a:solidFill>
                <a:schemeClr val="bg1"/>
              </a:solidFill>
              <a:latin typeface="Arial" panose="020B0604020202020204" pitchFamily="34" charset="0"/>
              <a:cs typeface="Arial" panose="020B0604020202020204" pitchFamily="34" charset="0"/>
            </a:endParaRPr>
          </a:p>
        </p:txBody>
      </p:sp>
      <p:sp>
        <p:nvSpPr>
          <p:cNvPr id="7" name="object 2">
            <a:extLst>
              <a:ext uri="{FF2B5EF4-FFF2-40B4-BE49-F238E27FC236}">
                <a16:creationId xmlns:a16="http://schemas.microsoft.com/office/drawing/2014/main" id="{DA81E155-E00B-44AA-93BF-D2AB7917273D}"/>
              </a:ext>
            </a:extLst>
          </p:cNvPr>
          <p:cNvSpPr/>
          <p:nvPr/>
        </p:nvSpPr>
        <p:spPr>
          <a:xfrm>
            <a:off x="7260002" y="4750124"/>
            <a:ext cx="1588928" cy="1602010"/>
          </a:xfrm>
          <a:prstGeom prst="rect">
            <a:avLst/>
          </a:prstGeom>
          <a:blipFill>
            <a:blip r:embed="rId6"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8" name="Slide Number Placeholder 3">
            <a:extLst>
              <a:ext uri="{FF2B5EF4-FFF2-40B4-BE49-F238E27FC236}">
                <a16:creationId xmlns:a16="http://schemas.microsoft.com/office/drawing/2014/main" id="{6FC163B2-73B8-45D2-A93D-997179609E33}"/>
              </a:ext>
            </a:extLst>
          </p:cNvPr>
          <p:cNvSpPr>
            <a:spLocks noGrp="1"/>
          </p:cNvSpPr>
          <p:nvPr>
            <p:ph type="sldNum" sz="quarter" idx="12"/>
          </p:nvPr>
        </p:nvSpPr>
        <p:spPr>
          <a:xfrm>
            <a:off x="6457950" y="6495138"/>
            <a:ext cx="2057400" cy="365125"/>
          </a:xfrm>
        </p:spPr>
        <p:txBody>
          <a:bodyPr/>
          <a:lstStyle/>
          <a:p>
            <a:fld id="{77BC0C64-94FA-44B3-9573-88BE3BEAC041}" type="slidenum">
              <a:rPr lang="en-US" sz="1000" smtClean="0">
                <a:latin typeface="Arial" panose="020B0604020202020204" pitchFamily="34" charset="0"/>
                <a:cs typeface="Arial" panose="020B0604020202020204" pitchFamily="34" charset="0"/>
              </a:rPr>
              <a:t>32</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4797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757" y="-147818"/>
            <a:ext cx="7609114" cy="1325563"/>
          </a:xfrm>
        </p:spPr>
        <p:txBody>
          <a:bodyPr>
            <a:normAutofit/>
          </a:bodyPr>
          <a:lstStyle/>
          <a:p>
            <a:r>
              <a:rPr lang="en-US" sz="3800" dirty="0">
                <a:effectLst>
                  <a:outerShdw blurRad="38100" dist="38100" dir="2700000" algn="tl">
                    <a:srgbClr val="000000">
                      <a:alpha val="43137"/>
                    </a:srgbClr>
                  </a:outerShdw>
                </a:effectLst>
              </a:rPr>
              <a:t>BMAP Annual Reporting</a:t>
            </a:r>
            <a:endParaRPr lang="en-US" sz="3800" i="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03129" y="1399759"/>
            <a:ext cx="6254822" cy="5095379"/>
          </a:xfrm>
        </p:spPr>
        <p:txBody>
          <a:bodyPr>
            <a:normAutofit/>
          </a:bodyPr>
          <a:lstStyle/>
          <a:p>
            <a:pPr lvl="1">
              <a:lnSpc>
                <a:spcPct val="100000"/>
              </a:lnSpc>
              <a:spcBef>
                <a:spcPts val="0"/>
              </a:spcBef>
              <a:defRPr/>
            </a:pPr>
            <a:r>
              <a:rPr lang="en-US" dirty="0">
                <a:latin typeface="Arial" panose="020B0604020202020204" pitchFamily="34" charset="0"/>
                <a:cs typeface="Arial" panose="020B0604020202020204" pitchFamily="34" charset="0"/>
              </a:rPr>
              <a:t>New statewide progress report</a:t>
            </a:r>
          </a:p>
          <a:p>
            <a:pPr lvl="1">
              <a:lnSpc>
                <a:spcPct val="100000"/>
              </a:lnSpc>
              <a:spcBef>
                <a:spcPts val="0"/>
              </a:spcBef>
              <a:defRPr/>
            </a:pPr>
            <a:endParaRPr lang="en-US" dirty="0">
              <a:latin typeface="Arial" panose="020B0604020202020204" pitchFamily="34" charset="0"/>
              <a:cs typeface="Arial" panose="020B0604020202020204" pitchFamily="34" charset="0"/>
            </a:endParaRPr>
          </a:p>
          <a:p>
            <a:pPr lvl="1">
              <a:lnSpc>
                <a:spcPct val="100000"/>
              </a:lnSpc>
              <a:spcBef>
                <a:spcPts val="0"/>
              </a:spcBef>
              <a:defRPr/>
            </a:pPr>
            <a:r>
              <a:rPr lang="en-US" dirty="0">
                <a:latin typeface="Arial" panose="020B0604020202020204" pitchFamily="34" charset="0"/>
                <a:cs typeface="Arial" panose="020B0604020202020204" pitchFamily="34" charset="0"/>
              </a:rPr>
              <a:t>New requirement under Florida Statutes (F.S.) to provide an annual update to the Governor and Legislature (see Section 403.0675, F.S.)</a:t>
            </a:r>
          </a:p>
          <a:p>
            <a:pPr lvl="1">
              <a:lnSpc>
                <a:spcPct val="100000"/>
              </a:lnSpc>
              <a:spcBef>
                <a:spcPts val="0"/>
              </a:spcBef>
              <a:defRPr/>
            </a:pP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First report is due to the Governor and the Legislature by July 1, 2018</a:t>
            </a:r>
          </a:p>
          <a:p>
            <a:pPr lvl="1"/>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DEP will submit subsequent reports by July 1st of each year</a:t>
            </a:r>
          </a:p>
          <a:p>
            <a:pPr marL="0" indent="0">
              <a:buNone/>
            </a:pPr>
            <a:endParaRPr lang="en-US" sz="3200" dirty="0"/>
          </a:p>
        </p:txBody>
      </p:sp>
      <p:sp>
        <p:nvSpPr>
          <p:cNvPr id="4" name="Slide Number Placeholder 3"/>
          <p:cNvSpPr>
            <a:spLocks noGrp="1"/>
          </p:cNvSpPr>
          <p:nvPr>
            <p:ph type="sldNum" sz="quarter" idx="12"/>
          </p:nvPr>
        </p:nvSpPr>
        <p:spPr/>
        <p:txBody>
          <a:bodyPr/>
          <a:lstStyle/>
          <a:p>
            <a:fld id="{77BC0C64-94FA-44B3-9573-88BE3BEAC041}" type="slidenum">
              <a:rPr lang="en-US" sz="1000" smtClean="0">
                <a:latin typeface="Arial" panose="020B0604020202020204" pitchFamily="34" charset="0"/>
                <a:cs typeface="Arial" panose="020B0604020202020204" pitchFamily="34" charset="0"/>
              </a:rPr>
              <a:t>33</a:t>
            </a:fld>
            <a:endParaRPr lang="en-US" sz="1000" dirty="0">
              <a:latin typeface="Arial" panose="020B0604020202020204" pitchFamily="34" charset="0"/>
              <a:cs typeface="Arial" panose="020B0604020202020204" pitchFamily="34" charset="0"/>
            </a:endParaRPr>
          </a:p>
        </p:txBody>
      </p:sp>
      <p:pic>
        <p:nvPicPr>
          <p:cNvPr id="6" name="Picture 5" descr="A close up of text on a black background&#10;&#10;Description generated with high confidence">
            <a:extLst>
              <a:ext uri="{FF2B5EF4-FFF2-40B4-BE49-F238E27FC236}">
                <a16:creationId xmlns:a16="http://schemas.microsoft.com/office/drawing/2014/main" id="{5DCC7765-2559-4C3B-8541-7F58CA99B5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1562" y="1399759"/>
            <a:ext cx="3667632" cy="5095379"/>
          </a:xfrm>
          <a:prstGeom prst="rect">
            <a:avLst/>
          </a:prstGeom>
        </p:spPr>
      </p:pic>
      <p:pic>
        <p:nvPicPr>
          <p:cNvPr id="7" name="Picture 6" descr="A picture containing indoor&#10;&#10;Description generated with very high confidence">
            <a:extLst>
              <a:ext uri="{FF2B5EF4-FFF2-40B4-BE49-F238E27FC236}">
                <a16:creationId xmlns:a16="http://schemas.microsoft.com/office/drawing/2014/main" id="{8897C643-78F3-48AB-B139-0A0A249A2A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0726" y="5025384"/>
            <a:ext cx="1115903" cy="1743598"/>
          </a:xfrm>
          <a:prstGeom prst="rect">
            <a:avLst/>
          </a:prstGeom>
        </p:spPr>
      </p:pic>
    </p:spTree>
    <p:extLst>
      <p:ext uri="{BB962C8B-B14F-4D97-AF65-F5344CB8AC3E}">
        <p14:creationId xmlns:p14="http://schemas.microsoft.com/office/powerpoint/2010/main" val="35434923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indoor, table&#10;&#10;Description generated with high confidence">
            <a:extLst>
              <a:ext uri="{FF2B5EF4-FFF2-40B4-BE49-F238E27FC236}">
                <a16:creationId xmlns:a16="http://schemas.microsoft.com/office/drawing/2014/main" id="{B643489A-0CC3-498E-97FC-EC53D0A042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0163" y="1935295"/>
            <a:ext cx="3894547" cy="2920910"/>
          </a:xfrm>
          <a:prstGeom prst="rect">
            <a:avLst/>
          </a:prstGeom>
        </p:spPr>
      </p:pic>
      <p:sp>
        <p:nvSpPr>
          <p:cNvPr id="2" name="Title 1">
            <a:extLst>
              <a:ext uri="{FF2B5EF4-FFF2-40B4-BE49-F238E27FC236}">
                <a16:creationId xmlns:a16="http://schemas.microsoft.com/office/drawing/2014/main" id="{34C9ADDB-40DB-4698-9F6D-0BD35BF7B9A3}"/>
              </a:ext>
            </a:extLst>
          </p:cNvPr>
          <p:cNvSpPr>
            <a:spLocks noGrp="1"/>
          </p:cNvSpPr>
          <p:nvPr>
            <p:ph type="title"/>
          </p:nvPr>
        </p:nvSpPr>
        <p:spPr>
          <a:xfrm>
            <a:off x="1086540" y="-143576"/>
            <a:ext cx="8057460" cy="1325563"/>
          </a:xfrm>
        </p:spPr>
        <p:txBody>
          <a:bodyPr>
            <a:normAutofit/>
          </a:bodyPr>
          <a:lstStyle/>
          <a:p>
            <a:r>
              <a:rPr lang="en-US" sz="3800" dirty="0">
                <a:effectLst>
                  <a:outerShdw blurRad="38100" dist="38100" dir="2700000" algn="tl">
                    <a:srgbClr val="000000">
                      <a:alpha val="43137"/>
                    </a:srgbClr>
                  </a:outerShdw>
                </a:effectLst>
              </a:rPr>
              <a:t>BMAP Annual Reporting</a:t>
            </a:r>
            <a:endParaRPr lang="en-US" sz="3800" dirty="0"/>
          </a:p>
        </p:txBody>
      </p:sp>
      <p:sp>
        <p:nvSpPr>
          <p:cNvPr id="4" name="Slide Number Placeholder 3">
            <a:extLst>
              <a:ext uri="{FF2B5EF4-FFF2-40B4-BE49-F238E27FC236}">
                <a16:creationId xmlns:a16="http://schemas.microsoft.com/office/drawing/2014/main" id="{6C8BFD5C-4A8C-4007-90D6-207E38E4E3D9}"/>
              </a:ext>
            </a:extLst>
          </p:cNvPr>
          <p:cNvSpPr>
            <a:spLocks noGrp="1"/>
          </p:cNvSpPr>
          <p:nvPr>
            <p:ph type="sldNum" sz="quarter" idx="12"/>
          </p:nvPr>
        </p:nvSpPr>
        <p:spPr/>
        <p:txBody>
          <a:bodyPr/>
          <a:lstStyle/>
          <a:p>
            <a:fld id="{77BC0C64-94FA-44B3-9573-88BE3BEAC041}" type="slidenum">
              <a:rPr lang="en-US" sz="1000" smtClean="0">
                <a:latin typeface="Arial" panose="020B0604020202020204" pitchFamily="34" charset="0"/>
                <a:cs typeface="Arial" panose="020B0604020202020204" pitchFamily="34" charset="0"/>
              </a:rPr>
              <a:t>34</a:t>
            </a:fld>
            <a:endParaRPr lang="en-US" sz="1000" dirty="0">
              <a:latin typeface="Arial" panose="020B0604020202020204" pitchFamily="34" charset="0"/>
              <a:cs typeface="Arial" panose="020B0604020202020204" pitchFamily="34" charset="0"/>
            </a:endParaRPr>
          </a:p>
        </p:txBody>
      </p:sp>
      <p:pic>
        <p:nvPicPr>
          <p:cNvPr id="14" name="Picture 13" descr="A close up of a sign&#10;&#10;Description generated with very high confidence">
            <a:extLst>
              <a:ext uri="{FF2B5EF4-FFF2-40B4-BE49-F238E27FC236}">
                <a16:creationId xmlns:a16="http://schemas.microsoft.com/office/drawing/2014/main" id="{0C06F422-FE1F-46F3-A90B-64C1FAA064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89469">
            <a:off x="7998665" y="1931418"/>
            <a:ext cx="1053102" cy="992144"/>
          </a:xfrm>
          <a:prstGeom prst="rect">
            <a:avLst/>
          </a:prstGeom>
          <a:ln>
            <a:noFill/>
          </a:ln>
          <a:effectLst>
            <a:outerShdw blurRad="292100" dist="139700" dir="2700000" algn="tl" rotWithShape="0">
              <a:srgbClr val="333333">
                <a:alpha val="65000"/>
              </a:srgbClr>
            </a:outerShdw>
          </a:effectLst>
        </p:spPr>
      </p:pic>
      <p:sp>
        <p:nvSpPr>
          <p:cNvPr id="10" name="Content Placeholder 2">
            <a:extLst>
              <a:ext uri="{FF2B5EF4-FFF2-40B4-BE49-F238E27FC236}">
                <a16:creationId xmlns:a16="http://schemas.microsoft.com/office/drawing/2014/main" id="{33518571-6B95-4924-9570-ACDC3CA172A9}"/>
              </a:ext>
            </a:extLst>
          </p:cNvPr>
          <p:cNvSpPr>
            <a:spLocks noGrp="1"/>
          </p:cNvSpPr>
          <p:nvPr>
            <p:ph idx="1"/>
          </p:nvPr>
        </p:nvSpPr>
        <p:spPr>
          <a:xfrm>
            <a:off x="269601" y="1352283"/>
            <a:ext cx="5564172" cy="5142855"/>
          </a:xfrm>
        </p:spPr>
        <p:txBody>
          <a:bodyPr>
            <a:normAutofit fontScale="55000" lnSpcReduction="20000"/>
          </a:bodyPr>
          <a:lstStyle/>
          <a:p>
            <a:r>
              <a:rPr lang="en-US" sz="4000" b="1" dirty="0">
                <a:latin typeface="Arial" panose="020B0604020202020204" pitchFamily="34" charset="0"/>
                <a:cs typeface="Arial" panose="020B0604020202020204" pitchFamily="34" charset="0"/>
              </a:rPr>
              <a:t>Annual BMAP meetings</a:t>
            </a:r>
          </a:p>
          <a:p>
            <a:pPr lvl="1">
              <a:lnSpc>
                <a:spcPct val="120000"/>
              </a:lnSpc>
              <a:spcAft>
                <a:spcPts val="600"/>
              </a:spcAft>
            </a:pPr>
            <a:r>
              <a:rPr lang="en-US" sz="3200" dirty="0">
                <a:latin typeface="Arial" panose="020B0604020202020204" pitchFamily="34" charset="0"/>
                <a:cs typeface="Arial" panose="020B0604020202020204" pitchFamily="34" charset="0"/>
              </a:rPr>
              <a:t>Manatee River BMAP meetings may be held in late spring</a:t>
            </a:r>
          </a:p>
          <a:p>
            <a:pPr lvl="1">
              <a:lnSpc>
                <a:spcPct val="120000"/>
              </a:lnSpc>
              <a:spcAft>
                <a:spcPts val="600"/>
              </a:spcAft>
            </a:pPr>
            <a:r>
              <a:rPr lang="en-US" sz="3200" dirty="0">
                <a:latin typeface="Arial" panose="020B0604020202020204" pitchFamily="34" charset="0"/>
                <a:cs typeface="Arial" panose="020B0604020202020204" pitchFamily="34" charset="0"/>
              </a:rPr>
              <a:t>Review significant source identification accomplishments</a:t>
            </a:r>
          </a:p>
          <a:p>
            <a:pPr lvl="1">
              <a:lnSpc>
                <a:spcPct val="120000"/>
              </a:lnSpc>
              <a:spcAft>
                <a:spcPts val="600"/>
              </a:spcAft>
            </a:pPr>
            <a:r>
              <a:rPr lang="en-US" sz="3200" dirty="0">
                <a:latin typeface="Arial" panose="020B0604020202020204" pitchFamily="34" charset="0"/>
                <a:cs typeface="Arial" panose="020B0604020202020204" pitchFamily="34" charset="0"/>
              </a:rPr>
              <a:t>Highlight restoration projects and management strategies</a:t>
            </a:r>
          </a:p>
          <a:p>
            <a:pPr lvl="1">
              <a:lnSpc>
                <a:spcPct val="120000"/>
              </a:lnSpc>
              <a:spcAft>
                <a:spcPts val="600"/>
              </a:spcAft>
            </a:pPr>
            <a:r>
              <a:rPr lang="en-US" sz="3200" dirty="0">
                <a:latin typeface="Arial" panose="020B0604020202020204" pitchFamily="34" charset="0"/>
                <a:cs typeface="Arial" panose="020B0604020202020204" pitchFamily="34" charset="0"/>
              </a:rPr>
              <a:t>Water quality information</a:t>
            </a:r>
          </a:p>
          <a:p>
            <a:r>
              <a:rPr lang="en-US" sz="4000" b="1" dirty="0">
                <a:latin typeface="Arial" panose="020B0604020202020204" pitchFamily="34" charset="0"/>
                <a:cs typeface="Arial" panose="020B0604020202020204" pitchFamily="34" charset="0"/>
              </a:rPr>
              <a:t>Reporting period</a:t>
            </a:r>
          </a:p>
          <a:p>
            <a:pPr lvl="1">
              <a:lnSpc>
                <a:spcPct val="120000"/>
              </a:lnSpc>
              <a:spcAft>
                <a:spcPts val="600"/>
              </a:spcAft>
            </a:pPr>
            <a:r>
              <a:rPr lang="en-US" sz="3300" dirty="0">
                <a:latin typeface="Arial" panose="020B0604020202020204" pitchFamily="34" charset="0"/>
                <a:cs typeface="Arial" panose="020B0604020202020204" pitchFamily="34" charset="0"/>
              </a:rPr>
              <a:t>Project collection will be initiated November of each year</a:t>
            </a:r>
          </a:p>
          <a:p>
            <a:pPr lvl="1">
              <a:lnSpc>
                <a:spcPct val="120000"/>
              </a:lnSpc>
              <a:spcAft>
                <a:spcPts val="600"/>
              </a:spcAft>
            </a:pPr>
            <a:r>
              <a:rPr lang="en-US" sz="3300" dirty="0">
                <a:latin typeface="Arial" panose="020B0604020202020204" pitchFamily="34" charset="0"/>
                <a:cs typeface="Arial" panose="020B0604020202020204" pitchFamily="34" charset="0"/>
              </a:rPr>
              <a:t>Report will contain projects completed the previous year (January through December) for all BMAPs statewide</a:t>
            </a:r>
          </a:p>
          <a:p>
            <a:pPr lvl="1">
              <a:lnSpc>
                <a:spcPct val="120000"/>
              </a:lnSpc>
              <a:spcAft>
                <a:spcPts val="600"/>
              </a:spcAft>
            </a:pPr>
            <a:endParaRPr lang="en-US" sz="3300" dirty="0">
              <a:latin typeface="Arial" panose="020B0604020202020204" pitchFamily="34" charset="0"/>
              <a:cs typeface="Arial" panose="020B0604020202020204" pitchFamily="34" charset="0"/>
            </a:endParaRPr>
          </a:p>
          <a:p>
            <a:pPr lvl="1"/>
            <a:endParaRPr lang="en-US" sz="3300" dirty="0">
              <a:latin typeface="Arial" panose="020B0604020202020204" pitchFamily="34" charset="0"/>
              <a:cs typeface="Arial" panose="020B0604020202020204" pitchFamily="34" charset="0"/>
            </a:endParaRPr>
          </a:p>
          <a:p>
            <a:pPr lvl="2"/>
            <a:endParaRPr lang="en-US" sz="1800" dirty="0"/>
          </a:p>
        </p:txBody>
      </p:sp>
    </p:spTree>
    <p:extLst>
      <p:ext uri="{BB962C8B-B14F-4D97-AF65-F5344CB8AC3E}">
        <p14:creationId xmlns:p14="http://schemas.microsoft.com/office/powerpoint/2010/main" val="24697042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IMGP0242">
            <a:extLst>
              <a:ext uri="{FF2B5EF4-FFF2-40B4-BE49-F238E27FC236}">
                <a16:creationId xmlns:a16="http://schemas.microsoft.com/office/drawing/2014/main" id="{5D7300CC-508B-4959-A9FA-3047015CD9DF}"/>
              </a:ext>
            </a:extLst>
          </p:cNvPr>
          <p:cNvPicPr>
            <a:picLocks noGrp="1" noChangeAspect="1"/>
          </p:cNvPicPr>
          <p:nvPr isPhoto="1"/>
        </p:nvPicPr>
        <p:blipFill rotWithShape="1">
          <a:blip r:embed="rId3" cstate="print">
            <a:extLst>
              <a:ext uri="{28A0092B-C50C-407E-A947-70E740481C1C}">
                <a14:useLocalDpi xmlns:a14="http://schemas.microsoft.com/office/drawing/2010/main" val="0"/>
              </a:ext>
            </a:extLst>
          </a:blip>
          <a:srcRect l="21390" r="48307" b="9091"/>
          <a:stretch/>
        </p:blipFill>
        <p:spPr>
          <a:xfrm flipH="1">
            <a:off x="20" y="10"/>
            <a:ext cx="9143980" cy="6857990"/>
          </a:xfrm>
          <a:prstGeom prst="rect">
            <a:avLst/>
          </a:prstGeom>
        </p:spPr>
      </p:pic>
      <p:sp>
        <p:nvSpPr>
          <p:cNvPr id="13" name="Rectangle 12">
            <a:extLst>
              <a:ext uri="{FF2B5EF4-FFF2-40B4-BE49-F238E27FC236}">
                <a16:creationId xmlns:a16="http://schemas.microsoft.com/office/drawing/2014/main" id="{724CD679-7405-4CD3-A92A-9469F279A59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6"/>
            <a:ext cx="430169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B0EAB8-ADFB-4BBA-987C-882064A20A8A}"/>
              </a:ext>
            </a:extLst>
          </p:cNvPr>
          <p:cNvSpPr>
            <a:spLocks noGrp="1"/>
          </p:cNvSpPr>
          <p:nvPr>
            <p:ph type="title"/>
          </p:nvPr>
        </p:nvSpPr>
        <p:spPr>
          <a:xfrm>
            <a:off x="446103" y="640263"/>
            <a:ext cx="3915950" cy="1344975"/>
          </a:xfrm>
        </p:spPr>
        <p:txBody>
          <a:bodyPr>
            <a:normAutofit/>
          </a:bodyPr>
          <a:lstStyle/>
          <a:p>
            <a:r>
              <a:rPr lang="en-US" sz="3500" dirty="0">
                <a:solidFill>
                  <a:srgbClr val="004E8D"/>
                </a:solidFill>
              </a:rPr>
              <a:t>BMAP Annual Reporting</a:t>
            </a:r>
          </a:p>
        </p:txBody>
      </p:sp>
      <p:sp>
        <p:nvSpPr>
          <p:cNvPr id="3" name="Content Placeholder 2">
            <a:extLst>
              <a:ext uri="{FF2B5EF4-FFF2-40B4-BE49-F238E27FC236}">
                <a16:creationId xmlns:a16="http://schemas.microsoft.com/office/drawing/2014/main" id="{A51A3A53-67DC-4B1E-9EDE-9DEA9D998C63}"/>
              </a:ext>
            </a:extLst>
          </p:cNvPr>
          <p:cNvSpPr>
            <a:spLocks noGrp="1"/>
          </p:cNvSpPr>
          <p:nvPr>
            <p:ph idx="1"/>
          </p:nvPr>
        </p:nvSpPr>
        <p:spPr>
          <a:xfrm>
            <a:off x="445582" y="2121763"/>
            <a:ext cx="3926618" cy="3773010"/>
          </a:xfrm>
        </p:spPr>
        <p:txBody>
          <a:bodyPr>
            <a:normAutofit/>
          </a:bodyPr>
          <a:lstStyle/>
          <a:p>
            <a:r>
              <a:rPr lang="en-US" sz="2100" dirty="0">
                <a:latin typeface="Arial" panose="020B0604020202020204" pitchFamily="34" charset="0"/>
                <a:cs typeface="Arial" panose="020B0604020202020204" pitchFamily="34" charset="0"/>
              </a:rPr>
              <a:t>DEP will request project updates from April 2016 to December 31, 2018 via email with instructions </a:t>
            </a:r>
          </a:p>
          <a:p>
            <a:pPr>
              <a:spcBef>
                <a:spcPts val="1200"/>
              </a:spcBef>
            </a:pPr>
            <a:r>
              <a:rPr lang="en-US" sz="2100" dirty="0">
                <a:latin typeface="Arial" panose="020B0604020202020204" pitchFamily="34" charset="0"/>
                <a:cs typeface="Arial" panose="020B0604020202020204" pitchFamily="34" charset="0"/>
              </a:rPr>
              <a:t>Will be included in the published 2019 statewide progress report</a:t>
            </a:r>
          </a:p>
          <a:p>
            <a:r>
              <a:rPr lang="en-US" sz="2100" dirty="0">
                <a:latin typeface="Arial" panose="020B0604020202020204" pitchFamily="34" charset="0"/>
                <a:cs typeface="Arial" panose="020B0604020202020204" pitchFamily="34" charset="0"/>
              </a:rPr>
              <a:t>Focus will be given to source identification and elimination efforts</a:t>
            </a:r>
          </a:p>
          <a:p>
            <a:endParaRPr lang="en-US" sz="2100" dirty="0"/>
          </a:p>
        </p:txBody>
      </p:sp>
      <p:sp>
        <p:nvSpPr>
          <p:cNvPr id="4" name="Slide Number Placeholder 3">
            <a:extLst>
              <a:ext uri="{FF2B5EF4-FFF2-40B4-BE49-F238E27FC236}">
                <a16:creationId xmlns:a16="http://schemas.microsoft.com/office/drawing/2014/main" id="{23688054-A4AD-4722-AB15-670B514A7B17}"/>
              </a:ext>
            </a:extLst>
          </p:cNvPr>
          <p:cNvSpPr>
            <a:spLocks noGrp="1"/>
          </p:cNvSpPr>
          <p:nvPr>
            <p:ph type="sldNum" sz="quarter" idx="12"/>
          </p:nvPr>
        </p:nvSpPr>
        <p:spPr>
          <a:xfrm>
            <a:off x="6457950" y="6356350"/>
            <a:ext cx="2057400" cy="365125"/>
          </a:xfrm>
        </p:spPr>
        <p:txBody>
          <a:bodyPr>
            <a:normAutofit/>
          </a:bodyPr>
          <a:lstStyle/>
          <a:p>
            <a:pPr>
              <a:spcAft>
                <a:spcPts val="600"/>
              </a:spcAft>
            </a:pPr>
            <a:fld id="{77BC0C64-94FA-44B3-9573-88BE3BEAC041}" type="slidenum">
              <a:rPr lang="en-US">
                <a:solidFill>
                  <a:srgbClr val="FFFFFF"/>
                </a:solidFill>
              </a:rPr>
              <a:pPr>
                <a:spcAft>
                  <a:spcPts val="600"/>
                </a:spcAft>
              </a:pPr>
              <a:t>35</a:t>
            </a:fld>
            <a:endParaRPr lang="en-US">
              <a:solidFill>
                <a:srgbClr val="FFFFFF"/>
              </a:solidFill>
            </a:endParaRPr>
          </a:p>
        </p:txBody>
      </p:sp>
      <p:pic>
        <p:nvPicPr>
          <p:cNvPr id="10" name="Picture 9" descr="A picture containing indoor&#10;&#10;Description generated with very high confidence">
            <a:extLst>
              <a:ext uri="{FF2B5EF4-FFF2-40B4-BE49-F238E27FC236}">
                <a16:creationId xmlns:a16="http://schemas.microsoft.com/office/drawing/2014/main" id="{56C0A7EE-44DB-427A-A982-5385B2440A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78572" y="1648082"/>
            <a:ext cx="638374" cy="997459"/>
          </a:xfrm>
          <a:prstGeom prst="rect">
            <a:avLst/>
          </a:prstGeom>
        </p:spPr>
      </p:pic>
    </p:spTree>
    <p:extLst>
      <p:ext uri="{BB962C8B-B14F-4D97-AF65-F5344CB8AC3E}">
        <p14:creationId xmlns:p14="http://schemas.microsoft.com/office/powerpoint/2010/main" val="2190863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78329-F0D3-4FFB-B4FA-83C9966D0CDC}"/>
              </a:ext>
            </a:extLst>
          </p:cNvPr>
          <p:cNvSpPr>
            <a:spLocks noGrp="1"/>
          </p:cNvSpPr>
          <p:nvPr>
            <p:ph type="title"/>
          </p:nvPr>
        </p:nvSpPr>
        <p:spPr>
          <a:xfrm>
            <a:off x="1320800" y="139700"/>
            <a:ext cx="6792232" cy="741363"/>
          </a:xfrm>
        </p:spPr>
        <p:txBody>
          <a:bodyPr>
            <a:noAutofit/>
          </a:bodyPr>
          <a:lstStyle/>
          <a:p>
            <a:r>
              <a:rPr lang="en-US" sz="3200" dirty="0">
                <a:effectLst>
                  <a:outerShdw blurRad="38100" dist="38100" dir="2700000" algn="tl">
                    <a:srgbClr val="000000">
                      <a:alpha val="43137"/>
                    </a:srgbClr>
                  </a:outerShdw>
                </a:effectLst>
              </a:rPr>
              <a:t>Statewide Annual Report to the Governor and Legislature</a:t>
            </a:r>
            <a:endParaRPr lang="en-US" sz="3200" dirty="0"/>
          </a:p>
        </p:txBody>
      </p:sp>
      <p:sp>
        <p:nvSpPr>
          <p:cNvPr id="3" name="Content Placeholder 2">
            <a:extLst>
              <a:ext uri="{FF2B5EF4-FFF2-40B4-BE49-F238E27FC236}">
                <a16:creationId xmlns:a16="http://schemas.microsoft.com/office/drawing/2014/main" id="{7B143E2C-4A04-439A-B3E9-5751734FA64A}"/>
              </a:ext>
            </a:extLst>
          </p:cNvPr>
          <p:cNvSpPr>
            <a:spLocks noGrp="1"/>
          </p:cNvSpPr>
          <p:nvPr>
            <p:ph idx="1"/>
          </p:nvPr>
        </p:nvSpPr>
        <p:spPr>
          <a:xfrm>
            <a:off x="628650" y="1663700"/>
            <a:ext cx="7886700" cy="4513263"/>
          </a:xfrm>
        </p:spPr>
        <p:txBody>
          <a:bodyPr>
            <a:normAutofit/>
          </a:bodyPr>
          <a:lstStyle/>
          <a:p>
            <a:pPr>
              <a:spcAft>
                <a:spcPts val="600"/>
              </a:spcAft>
            </a:pPr>
            <a:r>
              <a:rPr lang="en-US" sz="2400" dirty="0">
                <a:latin typeface="Arial" panose="020B0604020202020204" pitchFamily="34" charset="0"/>
                <a:cs typeface="Arial" panose="020B0604020202020204" pitchFamily="34" charset="0"/>
              </a:rPr>
              <a:t>Content about projects pertinent to achieve BMAPs and Minimum Flows and Levels (MFLs)</a:t>
            </a:r>
          </a:p>
          <a:p>
            <a:pPr lvl="1">
              <a:spcAft>
                <a:spcPts val="600"/>
              </a:spcAft>
            </a:pPr>
            <a:r>
              <a:rPr lang="en-US" dirty="0">
                <a:latin typeface="Arial" panose="020B0604020202020204" pitchFamily="34" charset="0"/>
                <a:cs typeface="Arial" panose="020B0604020202020204" pitchFamily="34" charset="0"/>
              </a:rPr>
              <a:t>Water quality projects</a:t>
            </a:r>
          </a:p>
          <a:p>
            <a:pPr lvl="1">
              <a:spcAft>
                <a:spcPts val="600"/>
              </a:spcAft>
            </a:pPr>
            <a:r>
              <a:rPr lang="en-US" dirty="0">
                <a:latin typeface="Arial" panose="020B0604020202020204" pitchFamily="34" charset="0"/>
                <a:cs typeface="Arial" panose="020B0604020202020204" pitchFamily="34" charset="0"/>
              </a:rPr>
              <a:t>Water quantity projects</a:t>
            </a:r>
          </a:p>
          <a:p>
            <a:pPr lvl="1">
              <a:spcAft>
                <a:spcPts val="600"/>
              </a:spcAft>
            </a:pPr>
            <a:r>
              <a:rPr lang="en-US" dirty="0">
                <a:latin typeface="Arial" panose="020B0604020202020204" pitchFamily="34" charset="0"/>
                <a:cs typeface="Arial" panose="020B0604020202020204" pitchFamily="34" charset="0"/>
              </a:rPr>
              <a:t>Proposed priority ranking for implementation </a:t>
            </a:r>
          </a:p>
          <a:p>
            <a:pPr lvl="1"/>
            <a:r>
              <a:rPr lang="en-US" dirty="0">
                <a:latin typeface="Arial" panose="020B0604020202020204" pitchFamily="34" charset="0"/>
                <a:cs typeface="Arial" panose="020B0604020202020204" pitchFamily="34" charset="0"/>
              </a:rPr>
              <a:t>Load reductions (nutrient BMAPs)</a:t>
            </a:r>
          </a:p>
          <a:p>
            <a:endParaRPr lang="en-US" dirty="0"/>
          </a:p>
        </p:txBody>
      </p:sp>
      <p:sp>
        <p:nvSpPr>
          <p:cNvPr id="4" name="Slide Number Placeholder 3">
            <a:extLst>
              <a:ext uri="{FF2B5EF4-FFF2-40B4-BE49-F238E27FC236}">
                <a16:creationId xmlns:a16="http://schemas.microsoft.com/office/drawing/2014/main" id="{25B4E97E-67C6-494F-B220-861B471ADD24}"/>
              </a:ext>
            </a:extLst>
          </p:cNvPr>
          <p:cNvSpPr>
            <a:spLocks noGrp="1"/>
          </p:cNvSpPr>
          <p:nvPr>
            <p:ph type="sldNum" sz="quarter" idx="12"/>
          </p:nvPr>
        </p:nvSpPr>
        <p:spPr/>
        <p:txBody>
          <a:bodyPr/>
          <a:lstStyle/>
          <a:p>
            <a:fld id="{77BC0C64-94FA-44B3-9573-88BE3BEAC041}" type="slidenum">
              <a:rPr lang="en-US" sz="1000" smtClean="0">
                <a:latin typeface="Arial" panose="020B0604020202020204" pitchFamily="34" charset="0"/>
                <a:cs typeface="Arial" panose="020B0604020202020204" pitchFamily="34" charset="0"/>
              </a:rPr>
              <a:pPr/>
              <a:t>36</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1155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4547" y="102941"/>
            <a:ext cx="6967470" cy="778675"/>
          </a:xfrm>
          <a:prstGeom prst="rect">
            <a:avLst/>
          </a:prstGeom>
        </p:spPr>
        <p:txBody>
          <a:bodyPr vert="horz" wrap="square" lIns="0" tIns="161544" rIns="0" bIns="0" rtlCol="0">
            <a:spAutoFit/>
          </a:bodyPr>
          <a:lstStyle/>
          <a:p>
            <a:pPr marL="2976245" algn="l">
              <a:lnSpc>
                <a:spcPct val="100000"/>
              </a:lnSpc>
            </a:pPr>
            <a:r>
              <a:rPr lang="en-US" spc="-5">
                <a:effectLst>
                  <a:outerShdw blurRad="38100" dist="38100" dir="2700000" algn="tl">
                    <a:srgbClr val="000000">
                      <a:alpha val="43137"/>
                    </a:srgbClr>
                  </a:outerShdw>
                </a:effectLst>
              </a:rPr>
              <a:t>DEP C</a:t>
            </a:r>
            <a:r>
              <a:rPr lang="en-US" spc="-20">
                <a:effectLst>
                  <a:outerShdw blurRad="38100" dist="38100" dir="2700000" algn="tl">
                    <a:srgbClr val="000000">
                      <a:alpha val="43137"/>
                    </a:srgbClr>
                  </a:outerShdw>
                </a:effectLst>
              </a:rPr>
              <a:t>o</a:t>
            </a:r>
            <a:r>
              <a:rPr lang="en-US" spc="-5">
                <a:effectLst>
                  <a:outerShdw blurRad="38100" dist="38100" dir="2700000" algn="tl">
                    <a:srgbClr val="000000">
                      <a:alpha val="43137"/>
                    </a:srgbClr>
                  </a:outerShdw>
                </a:effectLst>
              </a:rPr>
              <a:t>nta</a:t>
            </a:r>
            <a:r>
              <a:rPr lang="en-US" spc="-20">
                <a:effectLst>
                  <a:outerShdw blurRad="38100" dist="38100" dir="2700000" algn="tl">
                    <a:srgbClr val="000000">
                      <a:alpha val="43137"/>
                    </a:srgbClr>
                  </a:outerShdw>
                </a:effectLst>
              </a:rPr>
              <a:t>c</a:t>
            </a:r>
            <a:r>
              <a:rPr lang="en-US" spc="-5">
                <a:effectLst>
                  <a:outerShdw blurRad="38100" dist="38100" dir="2700000" algn="tl">
                    <a:srgbClr val="000000">
                      <a:alpha val="43137"/>
                    </a:srgbClr>
                  </a:outerShdw>
                </a:effectLst>
              </a:rPr>
              <a:t>ts</a:t>
            </a:r>
            <a:endParaRPr lang="en-US" spc="-5" dirty="0">
              <a:effectLst>
                <a:outerShdw blurRad="38100" dist="38100" dir="2700000" algn="tl">
                  <a:srgbClr val="000000">
                    <a:alpha val="43137"/>
                  </a:srgbClr>
                </a:outerShdw>
              </a:effectLst>
            </a:endParaRPr>
          </a:p>
        </p:txBody>
      </p:sp>
      <p:sp>
        <p:nvSpPr>
          <p:cNvPr id="3" name="object 3"/>
          <p:cNvSpPr txBox="1"/>
          <p:nvPr/>
        </p:nvSpPr>
        <p:spPr>
          <a:xfrm>
            <a:off x="254382" y="1324303"/>
            <a:ext cx="5037465" cy="5788764"/>
          </a:xfrm>
          <a:prstGeom prst="rect">
            <a:avLst/>
          </a:prstGeom>
        </p:spPr>
        <p:txBody>
          <a:bodyPr vert="horz" wrap="square" lIns="0" tIns="0" rIns="0" bIns="0" rtlCol="0">
            <a:spAutoFit/>
          </a:bodyPr>
          <a:lstStyle/>
          <a:p>
            <a:pPr marL="355600" marR="46355" indent="-342900">
              <a:lnSpc>
                <a:spcPts val="2380"/>
              </a:lnSpc>
              <a:buFont typeface="Arial" panose="020B0604020202020204" pitchFamily="34" charset="0"/>
              <a:buChar char="•"/>
              <a:tabLst>
                <a:tab pos="241300" algn="l"/>
              </a:tabLst>
            </a:pPr>
            <a:r>
              <a:rPr lang="en-US" sz="2400" spc="-85" dirty="0">
                <a:latin typeface="Arial"/>
                <a:cs typeface="Arial"/>
              </a:rPr>
              <a:t>Tom </a:t>
            </a:r>
            <a:r>
              <a:rPr lang="en-US" sz="2400" dirty="0">
                <a:latin typeface="Arial"/>
                <a:cs typeface="Arial"/>
              </a:rPr>
              <a:t>Frick, Director, </a:t>
            </a:r>
            <a:r>
              <a:rPr lang="en-US" sz="2400" spc="-5" dirty="0">
                <a:latin typeface="Arial"/>
                <a:cs typeface="Arial"/>
              </a:rPr>
              <a:t>Division of Environmental </a:t>
            </a:r>
            <a:r>
              <a:rPr lang="en-US" sz="2400" dirty="0">
                <a:latin typeface="Arial"/>
                <a:cs typeface="Arial"/>
              </a:rPr>
              <a:t>Assessment </a:t>
            </a:r>
            <a:r>
              <a:rPr lang="en-US" sz="2400" spc="-5" dirty="0">
                <a:latin typeface="Arial"/>
                <a:cs typeface="Arial"/>
              </a:rPr>
              <a:t>and Restoration,</a:t>
            </a:r>
            <a:r>
              <a:rPr lang="en-US" sz="2400" spc="-40" dirty="0">
                <a:latin typeface="Arial"/>
                <a:cs typeface="Arial"/>
              </a:rPr>
              <a:t> </a:t>
            </a:r>
            <a:r>
              <a:rPr lang="en-US" sz="2400" u="heavy" dirty="0">
                <a:solidFill>
                  <a:srgbClr val="0462C1"/>
                </a:solidFill>
                <a:latin typeface="Arial"/>
                <a:cs typeface="Arial"/>
                <a:hlinkClick r:id="rId3"/>
              </a:rPr>
              <a:t>Thomas.Frick@dep.state.fl.us</a:t>
            </a:r>
            <a:r>
              <a:rPr lang="en-US" sz="2400" dirty="0">
                <a:latin typeface="Arial"/>
                <a:cs typeface="Arial"/>
              </a:rPr>
              <a:t> </a:t>
            </a:r>
          </a:p>
          <a:p>
            <a:pPr marL="355600" indent="-342900">
              <a:lnSpc>
                <a:spcPts val="2510"/>
              </a:lnSpc>
              <a:spcBef>
                <a:spcPts val="900"/>
              </a:spcBef>
              <a:buFont typeface="Arial" panose="020B0604020202020204" pitchFamily="34" charset="0"/>
              <a:buChar char="•"/>
              <a:tabLst>
                <a:tab pos="241300" algn="l"/>
              </a:tabLst>
            </a:pPr>
            <a:endParaRPr lang="en-US" sz="2400" spc="-5" dirty="0">
              <a:latin typeface="Arial"/>
              <a:cs typeface="Arial"/>
            </a:endParaRPr>
          </a:p>
          <a:p>
            <a:pPr marL="355600" indent="-342900">
              <a:lnSpc>
                <a:spcPts val="2510"/>
              </a:lnSpc>
              <a:spcBef>
                <a:spcPts val="900"/>
              </a:spcBef>
              <a:buFont typeface="Arial" panose="020B0604020202020204" pitchFamily="34" charset="0"/>
              <a:buChar char="•"/>
              <a:tabLst>
                <a:tab pos="241300" algn="l"/>
              </a:tabLst>
            </a:pPr>
            <a:r>
              <a:rPr lang="en-US" sz="2400" spc="-5" dirty="0">
                <a:latin typeface="Arial"/>
                <a:cs typeface="Arial"/>
              </a:rPr>
              <a:t>Kevin Coyne, Program  Administrator, Water Quality Restoration Program </a:t>
            </a:r>
            <a:r>
              <a:rPr lang="en-US" sz="2400" u="heavy" dirty="0">
                <a:solidFill>
                  <a:srgbClr val="0462C1"/>
                </a:solidFill>
                <a:latin typeface="Arial"/>
                <a:cs typeface="Arial"/>
                <a:hlinkClick r:id="rId4"/>
              </a:rPr>
              <a:t>Kevin.Coyne@dep.state.fl.us</a:t>
            </a:r>
            <a:r>
              <a:rPr lang="en-US" sz="2400" dirty="0">
                <a:latin typeface="Arial"/>
                <a:cs typeface="Arial"/>
              </a:rPr>
              <a:t> </a:t>
            </a:r>
          </a:p>
          <a:p>
            <a:pPr marL="355600" indent="-342900">
              <a:lnSpc>
                <a:spcPts val="2510"/>
              </a:lnSpc>
              <a:spcBef>
                <a:spcPts val="900"/>
              </a:spcBef>
              <a:buFont typeface="Arial" panose="020B0604020202020204" pitchFamily="34" charset="0"/>
              <a:buChar char="•"/>
              <a:tabLst>
                <a:tab pos="241300" algn="l"/>
              </a:tabLst>
            </a:pPr>
            <a:endParaRPr lang="en-US" sz="2400" dirty="0">
              <a:latin typeface="Arial"/>
              <a:cs typeface="Arial"/>
            </a:endParaRPr>
          </a:p>
          <a:p>
            <a:pPr marL="355600" indent="-342900">
              <a:lnSpc>
                <a:spcPts val="2510"/>
              </a:lnSpc>
              <a:spcBef>
                <a:spcPts val="900"/>
              </a:spcBef>
              <a:buFont typeface="Arial" panose="020B0604020202020204" pitchFamily="34" charset="0"/>
              <a:buChar char="•"/>
              <a:tabLst>
                <a:tab pos="241300" algn="l"/>
              </a:tabLst>
            </a:pPr>
            <a:r>
              <a:rPr lang="en-US" sz="2400" dirty="0">
                <a:latin typeface="Arial"/>
                <a:cs typeface="Arial"/>
              </a:rPr>
              <a:t>Anita Nash, Basin Coordinator, Watershed Planning and Coordination Section, </a:t>
            </a:r>
            <a:r>
              <a:rPr lang="en-US" sz="2400" dirty="0">
                <a:latin typeface="Arial"/>
                <a:cs typeface="Arial"/>
                <a:hlinkClick r:id="rId5"/>
              </a:rPr>
              <a:t>Anita.Nash@dep.state.fl.us</a:t>
            </a:r>
            <a:r>
              <a:rPr lang="en-US" sz="2400" dirty="0">
                <a:latin typeface="Arial"/>
                <a:cs typeface="Arial"/>
              </a:rPr>
              <a:t> </a:t>
            </a:r>
          </a:p>
          <a:p>
            <a:pPr marL="355600" indent="-342900">
              <a:lnSpc>
                <a:spcPts val="2510"/>
              </a:lnSpc>
              <a:spcBef>
                <a:spcPts val="900"/>
              </a:spcBef>
              <a:buFont typeface="Arial" panose="020B0604020202020204" pitchFamily="34" charset="0"/>
              <a:buChar char="•"/>
              <a:tabLst>
                <a:tab pos="241300" algn="l"/>
              </a:tabLst>
            </a:pPr>
            <a:endParaRPr lang="en-US" sz="2400" dirty="0">
              <a:latin typeface="Arial"/>
              <a:cs typeface="Arial"/>
            </a:endParaRPr>
          </a:p>
          <a:p>
            <a:pPr marL="241300" indent="-228600">
              <a:lnSpc>
                <a:spcPct val="100000"/>
              </a:lnSpc>
              <a:spcBef>
                <a:spcPts val="900"/>
              </a:spcBef>
              <a:buFont typeface="Arial"/>
              <a:buChar char="•"/>
              <a:tabLst>
                <a:tab pos="241300" algn="l"/>
              </a:tabLst>
            </a:pPr>
            <a:endParaRPr lang="en-US" sz="2200" spc="155" dirty="0">
              <a:latin typeface="Arial"/>
              <a:cs typeface="Arial"/>
            </a:endParaRPr>
          </a:p>
        </p:txBody>
      </p:sp>
      <p:sp>
        <p:nvSpPr>
          <p:cNvPr id="4" name="Slide Number Placeholder 3"/>
          <p:cNvSpPr>
            <a:spLocks noGrp="1"/>
          </p:cNvSpPr>
          <p:nvPr>
            <p:ph type="sldNum" sz="quarter" idx="12"/>
          </p:nvPr>
        </p:nvSpPr>
        <p:spPr>
          <a:xfrm>
            <a:off x="6521582" y="6509334"/>
            <a:ext cx="2057400" cy="365125"/>
          </a:xfrm>
        </p:spPr>
        <p:txBody>
          <a:bodyPr/>
          <a:lstStyle/>
          <a:p>
            <a:fld id="{77BC0C64-94FA-44B3-9573-88BE3BEAC041}" type="slidenum">
              <a:rPr lang="en-US" sz="1000" smtClean="0">
                <a:latin typeface="Arial" panose="020B0604020202020204" pitchFamily="34" charset="0"/>
                <a:cs typeface="Arial" panose="020B0604020202020204" pitchFamily="34" charset="0"/>
              </a:rPr>
              <a:pPr/>
              <a:t>37</a:t>
            </a:fld>
            <a:endParaRPr lang="en-US" sz="1000" dirty="0">
              <a:latin typeface="Arial" panose="020B0604020202020204" pitchFamily="34" charset="0"/>
              <a:cs typeface="Arial" panose="020B0604020202020204" pitchFamily="34" charset="0"/>
            </a:endParaRPr>
          </a:p>
        </p:txBody>
      </p:sp>
      <p:pic>
        <p:nvPicPr>
          <p:cNvPr id="9" name="Picture 8" descr="IMGP0238">
            <a:extLst>
              <a:ext uri="{FF2B5EF4-FFF2-40B4-BE49-F238E27FC236}">
                <a16:creationId xmlns:a16="http://schemas.microsoft.com/office/drawing/2014/main" id="{0B8015B6-7AEB-4A78-AAF1-8781673886C7}"/>
              </a:ext>
            </a:extLst>
          </p:cNvPr>
          <p:cNvPicPr>
            <a:picLocks noGrp="1" noChangeAspect="1"/>
          </p:cNvPicPr>
          <p:nvPr isPhoto="1"/>
        </p:nvPicPr>
        <p:blipFill rotWithShape="1">
          <a:blip r:embed="rId6" cstate="print">
            <a:lum/>
            <a:extLst>
              <a:ext uri="{28A0092B-C50C-407E-A947-70E740481C1C}">
                <a14:useLocalDpi xmlns:a14="http://schemas.microsoft.com/office/drawing/2010/main" val="0"/>
              </a:ext>
            </a:extLst>
          </a:blip>
          <a:srcRect l="27500" t="15590" r="29861" b="5085"/>
          <a:stretch/>
        </p:blipFill>
        <p:spPr>
          <a:xfrm>
            <a:off x="5756385" y="1790022"/>
            <a:ext cx="2731264" cy="38109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849262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unset_path_17796">
            <a:hlinkClick r:id="" action="ppaction://media"/>
            <a:extLst>
              <a:ext uri="{FF2B5EF4-FFF2-40B4-BE49-F238E27FC236}">
                <a16:creationId xmlns:a16="http://schemas.microsoft.com/office/drawing/2014/main" id="{6EB6CE07-2CDB-44EB-A3F3-D51928A3707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077649"/>
            <a:ext cx="9144000" cy="5561141"/>
          </a:xfrm>
          <a:prstGeom prst="rect">
            <a:avLst/>
          </a:prstGeom>
        </p:spPr>
      </p:pic>
      <p:sp>
        <p:nvSpPr>
          <p:cNvPr id="2" name="Title 1"/>
          <p:cNvSpPr>
            <a:spLocks noGrp="1"/>
          </p:cNvSpPr>
          <p:nvPr>
            <p:ph type="title"/>
          </p:nvPr>
        </p:nvSpPr>
        <p:spPr>
          <a:xfrm>
            <a:off x="1035024" y="0"/>
            <a:ext cx="8237764" cy="1194065"/>
          </a:xfrm>
        </p:spPr>
        <p:txBody>
          <a:bodyPr/>
          <a:lstStyle/>
          <a:p>
            <a:r>
              <a:rPr lang="en-US" dirty="0"/>
              <a:t>Public Comments and Wrap Up</a:t>
            </a:r>
          </a:p>
        </p:txBody>
      </p:sp>
      <p:sp>
        <p:nvSpPr>
          <p:cNvPr id="3" name="Content Placeholder 2"/>
          <p:cNvSpPr>
            <a:spLocks noGrp="1"/>
          </p:cNvSpPr>
          <p:nvPr>
            <p:ph idx="1"/>
          </p:nvPr>
        </p:nvSpPr>
        <p:spPr>
          <a:xfrm>
            <a:off x="437882" y="3653685"/>
            <a:ext cx="8490217" cy="2619979"/>
          </a:xfrm>
        </p:spPr>
        <p:txBody>
          <a:bodyPr>
            <a:normAutofit fontScale="92500" lnSpcReduction="10000"/>
          </a:bodyPr>
          <a:lstStyle/>
          <a:p>
            <a:r>
              <a:rPr lang="en-US" b="1" dirty="0">
                <a:solidFill>
                  <a:schemeClr val="bg1"/>
                </a:solidFill>
                <a:latin typeface="Arial" panose="020B0604020202020204" pitchFamily="34" charset="0"/>
                <a:cs typeface="Arial" panose="020B0604020202020204" pitchFamily="34" charset="0"/>
              </a:rPr>
              <a:t>Meeting materials are posted to:</a:t>
            </a:r>
          </a:p>
          <a:p>
            <a:pPr lvl="1"/>
            <a:r>
              <a:rPr lang="en-US" b="1" dirty="0">
                <a:solidFill>
                  <a:schemeClr val="bg1"/>
                </a:solidFill>
                <a:latin typeface="Arial" panose="020B0604020202020204" pitchFamily="34" charset="0"/>
                <a:cs typeface="Arial" panose="020B0604020202020204" pitchFamily="34" charset="0"/>
              </a:rPr>
              <a:t>http://publicfiles.dep.state.fl.us/DEAR/BMAP/Tampa_Bay_Tributaries/manatee%20BMAP/</a:t>
            </a:r>
          </a:p>
          <a:p>
            <a:pPr marL="457200" lvl="1" indent="0">
              <a:buNone/>
            </a:pPr>
            <a:endParaRPr lang="en-US" b="1"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For questions contact Anita Nash:</a:t>
            </a:r>
          </a:p>
          <a:p>
            <a:pPr lvl="1"/>
            <a:r>
              <a:rPr lang="en-US" b="1" dirty="0">
                <a:solidFill>
                  <a:schemeClr val="bg1"/>
                </a:solidFill>
                <a:latin typeface="Arial" panose="020B0604020202020204" pitchFamily="34" charset="0"/>
                <a:cs typeface="Arial" panose="020B0604020202020204" pitchFamily="34" charset="0"/>
              </a:rPr>
              <a:t>Anita.Nash@dep.state.fl.us</a:t>
            </a:r>
          </a:p>
          <a:p>
            <a:pPr lvl="1"/>
            <a:r>
              <a:rPr lang="en-US" b="1" dirty="0">
                <a:solidFill>
                  <a:schemeClr val="bg1"/>
                </a:solidFill>
                <a:latin typeface="Arial" panose="020B0604020202020204" pitchFamily="34" charset="0"/>
                <a:cs typeface="Arial" panose="020B0604020202020204" pitchFamily="34" charset="0"/>
              </a:rPr>
              <a:t>850-245-8545</a:t>
            </a:r>
          </a:p>
        </p:txBody>
      </p:sp>
      <p:sp>
        <p:nvSpPr>
          <p:cNvPr id="4" name="Slide Number Placeholder 3"/>
          <p:cNvSpPr>
            <a:spLocks noGrp="1"/>
          </p:cNvSpPr>
          <p:nvPr>
            <p:ph type="sldNum" sz="quarter" idx="12"/>
          </p:nvPr>
        </p:nvSpPr>
        <p:spPr/>
        <p:txBody>
          <a:bodyPr/>
          <a:lstStyle/>
          <a:p>
            <a:fld id="{77BC0C64-94FA-44B3-9573-88BE3BEAC041}" type="slidenum">
              <a:rPr lang="en-US" sz="1000" smtClean="0">
                <a:latin typeface="Arial" panose="020B0604020202020204" pitchFamily="34" charset="0"/>
                <a:cs typeface="Arial" panose="020B0604020202020204" pitchFamily="34" charset="0"/>
              </a:rPr>
              <a:pPr/>
              <a:t>38</a:t>
            </a:fld>
            <a:endParaRPr lang="en-US" sz="1000" dirty="0">
              <a:latin typeface="Arial" panose="020B0604020202020204" pitchFamily="34" charset="0"/>
              <a:cs typeface="Arial" panose="020B0604020202020204" pitchFamily="34" charset="0"/>
            </a:endParaRPr>
          </a:p>
        </p:txBody>
      </p:sp>
      <p:pic>
        <p:nvPicPr>
          <p:cNvPr id="6" name="Picture 5" descr="A picture containing indoor&#10;&#10;Description generated with very high confidence">
            <a:extLst>
              <a:ext uri="{FF2B5EF4-FFF2-40B4-BE49-F238E27FC236}">
                <a16:creationId xmlns:a16="http://schemas.microsoft.com/office/drawing/2014/main" id="{36EEB62C-1579-4397-BE91-348583078E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28698" y="4712630"/>
            <a:ext cx="1115903" cy="1743598"/>
          </a:xfrm>
          <a:prstGeom prst="rect">
            <a:avLst/>
          </a:prstGeom>
        </p:spPr>
      </p:pic>
    </p:spTree>
    <p:extLst>
      <p:ext uri="{BB962C8B-B14F-4D97-AF65-F5344CB8AC3E}">
        <p14:creationId xmlns:p14="http://schemas.microsoft.com/office/powerpoint/2010/main" val="1414816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B0237-5EC9-445A-853F-DFE9A8DDACF5}"/>
              </a:ext>
            </a:extLst>
          </p:cNvPr>
          <p:cNvSpPr>
            <a:spLocks noGrp="1"/>
          </p:cNvSpPr>
          <p:nvPr>
            <p:ph type="title"/>
          </p:nvPr>
        </p:nvSpPr>
        <p:spPr/>
        <p:txBody>
          <a:bodyPr/>
          <a:lstStyle/>
          <a:p>
            <a:r>
              <a:rPr lang="en-US" dirty="0"/>
              <a:t>The End</a:t>
            </a:r>
          </a:p>
        </p:txBody>
      </p:sp>
      <p:sp>
        <p:nvSpPr>
          <p:cNvPr id="3" name="Content Placeholder 2">
            <a:extLst>
              <a:ext uri="{FF2B5EF4-FFF2-40B4-BE49-F238E27FC236}">
                <a16:creationId xmlns:a16="http://schemas.microsoft.com/office/drawing/2014/main" id="{67C08C2C-BFFB-4E16-B6AA-BF531438CBF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A19101C0-4FB8-4F37-AC43-0C883935FC54}"/>
              </a:ext>
            </a:extLst>
          </p:cNvPr>
          <p:cNvSpPr>
            <a:spLocks noGrp="1"/>
          </p:cNvSpPr>
          <p:nvPr>
            <p:ph type="sldNum" sz="quarter" idx="12"/>
          </p:nvPr>
        </p:nvSpPr>
        <p:spPr/>
        <p:txBody>
          <a:bodyPr/>
          <a:lstStyle/>
          <a:p>
            <a:fld id="{77BC0C64-94FA-44B3-9573-88BE3BEAC041}" type="slidenum">
              <a:rPr lang="en-US" smtClean="0"/>
              <a:pPr/>
              <a:t>39</a:t>
            </a:fld>
            <a:endParaRPr lang="en-US"/>
          </a:p>
        </p:txBody>
      </p:sp>
    </p:spTree>
    <p:extLst>
      <p:ext uri="{BB962C8B-B14F-4D97-AF65-F5344CB8AC3E}">
        <p14:creationId xmlns:p14="http://schemas.microsoft.com/office/powerpoint/2010/main" val="2466369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IMGP0272">
            <a:extLst>
              <a:ext uri="{FF2B5EF4-FFF2-40B4-BE49-F238E27FC236}">
                <a16:creationId xmlns:a16="http://schemas.microsoft.com/office/drawing/2014/main" id="{96F563D7-4F52-4C0A-A6DE-01D0FC9338CF}"/>
              </a:ext>
            </a:extLst>
          </p:cNvPr>
          <p:cNvPicPr>
            <a:picLocks noGrp="1" noChangeAspect="1"/>
          </p:cNvPicPr>
          <p:nvPr isPhoto="1"/>
        </p:nvPicPr>
        <p:blipFill rotWithShape="1">
          <a:blip r:embed="rId3" cstate="print">
            <a:extLst>
              <a:ext uri="{28A0092B-C50C-407E-A947-70E740481C1C}">
                <a14:useLocalDpi xmlns:a14="http://schemas.microsoft.com/office/drawing/2010/main" val="0"/>
              </a:ext>
            </a:extLst>
          </a:blip>
          <a:srcRect l="5642" t="9091" r="3449"/>
          <a:stretch/>
        </p:blipFill>
        <p:spPr>
          <a:xfrm>
            <a:off x="20" y="10"/>
            <a:ext cx="9143980" cy="6857990"/>
          </a:xfrm>
          <a:prstGeom prst="rect">
            <a:avLst/>
          </a:prstGeom>
          <a:noFill/>
        </p:spPr>
      </p:pic>
      <p:sp>
        <p:nvSpPr>
          <p:cNvPr id="24" name="Rectangle 23">
            <a:extLst>
              <a:ext uri="{FF2B5EF4-FFF2-40B4-BE49-F238E27FC236}">
                <a16:creationId xmlns:a16="http://schemas.microsoft.com/office/drawing/2014/main" id="{724CD679-7405-4CD3-A92A-9469F279A59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6"/>
            <a:ext cx="430169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2">
            <a:extLst>
              <a:ext uri="{FF2B5EF4-FFF2-40B4-BE49-F238E27FC236}">
                <a16:creationId xmlns:a16="http://schemas.microsoft.com/office/drawing/2014/main" id="{F167E271-FEBF-485F-9727-A534484DFDE1}"/>
              </a:ext>
            </a:extLst>
          </p:cNvPr>
          <p:cNvSpPr txBox="1">
            <a:spLocks/>
          </p:cNvSpPr>
          <p:nvPr/>
        </p:nvSpPr>
        <p:spPr>
          <a:xfrm>
            <a:off x="383758" y="6295829"/>
            <a:ext cx="51435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77BC0C64-94FA-44B3-9573-88BE3BEAC041}" type="slidenum">
              <a:rPr lang="en-US" smtClean="0"/>
              <a:pPr>
                <a:spcAft>
                  <a:spcPts val="600"/>
                </a:spcAft>
              </a:pPr>
              <a:t>4</a:t>
            </a:fld>
            <a:endParaRPr lang="en-US" dirty="0"/>
          </a:p>
        </p:txBody>
      </p:sp>
      <p:sp>
        <p:nvSpPr>
          <p:cNvPr id="11" name="Slide Number Placeholder 2">
            <a:extLst>
              <a:ext uri="{FF2B5EF4-FFF2-40B4-BE49-F238E27FC236}">
                <a16:creationId xmlns:a16="http://schemas.microsoft.com/office/drawing/2014/main" id="{52F22609-CA38-42D9-A2F6-7F91092E2887}"/>
              </a:ext>
            </a:extLst>
          </p:cNvPr>
          <p:cNvSpPr txBox="1">
            <a:spLocks/>
          </p:cNvSpPr>
          <p:nvPr/>
        </p:nvSpPr>
        <p:spPr>
          <a:xfrm>
            <a:off x="8259518" y="6380811"/>
            <a:ext cx="675409" cy="365125"/>
          </a:xfrm>
          <a:prstGeom prst="ellipse">
            <a:avLst/>
          </a:prstGeom>
        </p:spPr>
        <p:txBody>
          <a:bodyPr vert="horz" lIns="91440" tIns="45720" rIns="91440" bIns="45720" rtlCol="0" anchor="ctr">
            <a:normAutofit/>
          </a:bodyP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fld id="{77BC0C64-94FA-44B3-9573-88BE3BEAC041}" type="slidenum">
              <a:rPr lang="en-US" sz="1000" smtClean="0">
                <a:solidFill>
                  <a:schemeClr val="bg1">
                    <a:lumMod val="95000"/>
                  </a:schemeClr>
                </a:solidFill>
                <a:latin typeface="Arial" panose="020B0604020202020204" pitchFamily="34" charset="0"/>
                <a:cs typeface="Arial" panose="020B0604020202020204" pitchFamily="34" charset="0"/>
              </a:rPr>
              <a:pPr>
                <a:lnSpc>
                  <a:spcPct val="90000"/>
                </a:lnSpc>
                <a:spcAft>
                  <a:spcPts val="600"/>
                </a:spcAft>
              </a:pPr>
              <a:t>4</a:t>
            </a:fld>
            <a:endParaRPr lang="en-US" sz="1000" dirty="0">
              <a:solidFill>
                <a:schemeClr val="bg1">
                  <a:lumMod val="95000"/>
                </a:schemeClr>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FE64B043-9B0B-48F0-8713-0E9D9D0ABB06}"/>
              </a:ext>
            </a:extLst>
          </p:cNvPr>
          <p:cNvSpPr>
            <a:spLocks noGrp="1"/>
          </p:cNvSpPr>
          <p:nvPr>
            <p:ph type="title"/>
          </p:nvPr>
        </p:nvSpPr>
        <p:spPr>
          <a:xfrm>
            <a:off x="446103" y="640263"/>
            <a:ext cx="3915950" cy="1344975"/>
          </a:xfrm>
        </p:spPr>
        <p:txBody>
          <a:bodyPr>
            <a:normAutofit/>
          </a:bodyPr>
          <a:lstStyle/>
          <a:p>
            <a:r>
              <a:rPr lang="en-US" sz="3500" dirty="0">
                <a:solidFill>
                  <a:schemeClr val="accent5">
                    <a:lumMod val="50000"/>
                  </a:schemeClr>
                </a:solidFill>
              </a:rPr>
              <a:t>Project Updates</a:t>
            </a:r>
          </a:p>
        </p:txBody>
      </p:sp>
      <p:sp>
        <p:nvSpPr>
          <p:cNvPr id="3" name="Content Placeholder 2">
            <a:extLst>
              <a:ext uri="{FF2B5EF4-FFF2-40B4-BE49-F238E27FC236}">
                <a16:creationId xmlns:a16="http://schemas.microsoft.com/office/drawing/2014/main" id="{A0D79F87-CE65-491C-88F9-DBC7A473444C}"/>
              </a:ext>
            </a:extLst>
          </p:cNvPr>
          <p:cNvSpPr>
            <a:spLocks noGrp="1"/>
          </p:cNvSpPr>
          <p:nvPr>
            <p:ph idx="1"/>
          </p:nvPr>
        </p:nvSpPr>
        <p:spPr>
          <a:xfrm>
            <a:off x="445582" y="2121763"/>
            <a:ext cx="3926618" cy="3773010"/>
          </a:xfrm>
        </p:spPr>
        <p:txBody>
          <a:bodyPr>
            <a:normAutofit/>
          </a:bodyPr>
          <a:lstStyle/>
          <a:p>
            <a:pPr>
              <a:spcAft>
                <a:spcPts val="1200"/>
              </a:spcAft>
            </a:pPr>
            <a:r>
              <a:rPr lang="en-US" sz="2100">
                <a:latin typeface="Arial" panose="020B0604020202020204" pitchFamily="34" charset="0"/>
                <a:cs typeface="Arial" panose="020B0604020202020204" pitchFamily="34" charset="0"/>
              </a:rPr>
              <a:t>Florida Department of Agriculture and Consumer Services (FDACS)</a:t>
            </a:r>
          </a:p>
          <a:p>
            <a:pPr>
              <a:spcAft>
                <a:spcPts val="1200"/>
              </a:spcAft>
            </a:pPr>
            <a:r>
              <a:rPr lang="en-US" sz="2100">
                <a:latin typeface="Arial" panose="020B0604020202020204" pitchFamily="34" charset="0"/>
                <a:cs typeface="Arial" panose="020B0604020202020204" pitchFamily="34" charset="0"/>
              </a:rPr>
              <a:t>Manatee County </a:t>
            </a:r>
          </a:p>
          <a:p>
            <a:pPr>
              <a:spcAft>
                <a:spcPts val="1200"/>
              </a:spcAft>
            </a:pPr>
            <a:r>
              <a:rPr lang="en-US" sz="2100">
                <a:latin typeface="Arial" panose="020B0604020202020204" pitchFamily="34" charset="0"/>
                <a:cs typeface="Arial" panose="020B0604020202020204" pitchFamily="34" charset="0"/>
              </a:rPr>
              <a:t>Other Local Governments/Agencies</a:t>
            </a:r>
          </a:p>
        </p:txBody>
      </p:sp>
      <p:sp>
        <p:nvSpPr>
          <p:cNvPr id="4" name="Slide Number Placeholder 3">
            <a:extLst>
              <a:ext uri="{FF2B5EF4-FFF2-40B4-BE49-F238E27FC236}">
                <a16:creationId xmlns:a16="http://schemas.microsoft.com/office/drawing/2014/main" id="{4C28A0AB-3208-4303-9B64-B8B1DDD58407}"/>
              </a:ext>
            </a:extLst>
          </p:cNvPr>
          <p:cNvSpPr>
            <a:spLocks noGrp="1"/>
          </p:cNvSpPr>
          <p:nvPr>
            <p:ph type="sldNum" sz="quarter" idx="12"/>
          </p:nvPr>
        </p:nvSpPr>
        <p:spPr>
          <a:xfrm>
            <a:off x="6457950" y="6356350"/>
            <a:ext cx="2057400" cy="365125"/>
          </a:xfrm>
          <a:prstGeom prst="ellipse">
            <a:avLst/>
          </a:prstGeom>
        </p:spPr>
        <p:txBody>
          <a:bodyPr>
            <a:normAutofit/>
          </a:bodyPr>
          <a:lstStyle/>
          <a:p>
            <a:pPr>
              <a:lnSpc>
                <a:spcPct val="90000"/>
              </a:lnSpc>
              <a:spcAft>
                <a:spcPts val="600"/>
              </a:spcAft>
            </a:pPr>
            <a:fld id="{77BC0C64-94FA-44B3-9573-88BE3BEAC041}" type="slidenum">
              <a:rPr lang="en-US">
                <a:solidFill>
                  <a:srgbClr val="FFFFFF"/>
                </a:solidFill>
              </a:rPr>
              <a:pPr>
                <a:lnSpc>
                  <a:spcPct val="90000"/>
                </a:lnSpc>
                <a:spcAft>
                  <a:spcPts val="600"/>
                </a:spcAft>
              </a:pPr>
              <a:t>4</a:t>
            </a:fld>
            <a:endParaRPr lang="en-US">
              <a:solidFill>
                <a:srgbClr val="FFFFFF"/>
              </a:solidFill>
            </a:endParaRPr>
          </a:p>
        </p:txBody>
      </p:sp>
    </p:spTree>
    <p:extLst>
      <p:ext uri="{BB962C8B-B14F-4D97-AF65-F5344CB8AC3E}">
        <p14:creationId xmlns:p14="http://schemas.microsoft.com/office/powerpoint/2010/main" val="5974109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rgbClr val="70A149"/>
            </a:gs>
            <a:gs pos="100000">
              <a:schemeClr val="tx1"/>
            </a:gs>
          </a:gsLst>
          <a:lin ang="0" scaled="0"/>
        </a:gradFill>
        <a:effectLst/>
      </p:bgPr>
    </p:bg>
    <p:spTree>
      <p:nvGrpSpPr>
        <p:cNvPr id="1" name=""/>
        <p:cNvGrpSpPr/>
        <p:nvPr/>
      </p:nvGrpSpPr>
      <p:grpSpPr>
        <a:xfrm>
          <a:off x="0" y="0"/>
          <a:ext cx="0" cy="0"/>
          <a:chOff x="0" y="0"/>
          <a:chExt cx="0" cy="0"/>
        </a:xfrm>
      </p:grpSpPr>
      <p:sp>
        <p:nvSpPr>
          <p:cNvPr id="24" name="Rectangle 23"/>
          <p:cNvSpPr/>
          <p:nvPr/>
        </p:nvSpPr>
        <p:spPr>
          <a:xfrm>
            <a:off x="0" y="-76200"/>
            <a:ext cx="1724722" cy="6994656"/>
          </a:xfrm>
          <a:prstGeom prst="rect">
            <a:avLst/>
          </a:prstGeom>
          <a:gradFill>
            <a:gsLst>
              <a:gs pos="0">
                <a:schemeClr val="bg1">
                  <a:lumMod val="95000"/>
                  <a:alpha val="0"/>
                </a:schemeClr>
              </a:gs>
              <a:gs pos="100000">
                <a:srgbClr val="F0F0F0">
                  <a:alpha val="0"/>
                </a:srgbClr>
              </a:gs>
              <a:gs pos="50000">
                <a:schemeClr val="bg1">
                  <a:lumMod val="85000"/>
                  <a:alpha val="50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6892891" y="-228601"/>
            <a:ext cx="2397647" cy="2682744"/>
          </a:xfrm>
          <a:prstGeom prst="rect">
            <a:avLst/>
          </a:prstGeom>
          <a:gradFill>
            <a:gsLst>
              <a:gs pos="0">
                <a:schemeClr val="bg1">
                  <a:lumMod val="95000"/>
                  <a:alpha val="0"/>
                </a:schemeClr>
              </a:gs>
              <a:gs pos="100000">
                <a:srgbClr val="F0F0F0">
                  <a:alpha val="0"/>
                </a:srgbClr>
              </a:gs>
              <a:gs pos="50000">
                <a:schemeClr val="bg1">
                  <a:lumMod val="75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4287831" y="-228601"/>
            <a:ext cx="2091498" cy="7162800"/>
          </a:xfrm>
          <a:prstGeom prst="rect">
            <a:avLst/>
          </a:prstGeom>
          <a:gradFill>
            <a:gsLst>
              <a:gs pos="0">
                <a:schemeClr val="bg1">
                  <a:lumMod val="95000"/>
                  <a:alpha val="0"/>
                </a:schemeClr>
              </a:gs>
              <a:gs pos="100000">
                <a:srgbClr val="F0F0F0">
                  <a:alpha val="0"/>
                </a:srgbClr>
              </a:gs>
              <a:gs pos="50000">
                <a:schemeClr val="bg1">
                  <a:lumMod val="75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p:cNvSpPr/>
          <p:nvPr/>
        </p:nvSpPr>
        <p:spPr>
          <a:xfrm>
            <a:off x="2132160" y="-160272"/>
            <a:ext cx="1714092" cy="7162800"/>
          </a:xfrm>
          <a:prstGeom prst="rect">
            <a:avLst/>
          </a:prstGeom>
          <a:gradFill>
            <a:gsLst>
              <a:gs pos="0">
                <a:schemeClr val="bg1">
                  <a:lumMod val="95000"/>
                  <a:alpha val="0"/>
                </a:schemeClr>
              </a:gs>
              <a:gs pos="100000">
                <a:srgbClr val="F0F0F0">
                  <a:alpha val="0"/>
                </a:srgbClr>
              </a:gs>
              <a:gs pos="50000">
                <a:schemeClr val="bg1">
                  <a:lumMod val="85000"/>
                  <a:alpha val="50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Subtitle 2"/>
          <p:cNvSpPr>
            <a:spLocks noGrp="1"/>
          </p:cNvSpPr>
          <p:nvPr>
            <p:ph type="subTitle" idx="1"/>
          </p:nvPr>
        </p:nvSpPr>
        <p:spPr>
          <a:xfrm>
            <a:off x="213731" y="762000"/>
            <a:ext cx="6400800" cy="457200"/>
          </a:xfrm>
        </p:spPr>
        <p:txBody>
          <a:bodyPr>
            <a:normAutofit/>
          </a:bodyPr>
          <a:lstStyle/>
          <a:p>
            <a:pPr algn="l"/>
            <a:r>
              <a:rPr lang="en-US" sz="2400" dirty="0">
                <a:solidFill>
                  <a:schemeClr val="bg1">
                    <a:lumMod val="85000"/>
                  </a:schemeClr>
                </a:solidFill>
                <a:effectLst>
                  <a:outerShdw blurRad="38100" dist="38100" dir="2700000" algn="tl">
                    <a:srgbClr val="000000">
                      <a:alpha val="43137"/>
                    </a:srgbClr>
                  </a:outerShdw>
                </a:effectLst>
              </a:rPr>
              <a:t>Progress Summary</a:t>
            </a:r>
          </a:p>
        </p:txBody>
      </p:sp>
      <p:sp>
        <p:nvSpPr>
          <p:cNvPr id="5" name="Rectangle 4"/>
          <p:cNvSpPr/>
          <p:nvPr/>
        </p:nvSpPr>
        <p:spPr>
          <a:xfrm>
            <a:off x="-76200" y="3741625"/>
            <a:ext cx="1905000" cy="278227"/>
          </a:xfrm>
          <a:prstGeom prst="rect">
            <a:avLst/>
          </a:pr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6" name="Rectangle 5"/>
          <p:cNvSpPr/>
          <p:nvPr/>
        </p:nvSpPr>
        <p:spPr>
          <a:xfrm>
            <a:off x="1828800" y="3236745"/>
            <a:ext cx="304800" cy="783107"/>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1072376">
                <a:moveTo>
                  <a:pt x="0" y="691376"/>
                </a:moveTo>
                <a:lnTo>
                  <a:pt x="408878" y="0"/>
                </a:lnTo>
                <a:lnTo>
                  <a:pt x="408878" y="1072376"/>
                </a:lnTo>
                <a:lnTo>
                  <a:pt x="0" y="1072376"/>
                </a:lnTo>
                <a:lnTo>
                  <a:pt x="0" y="691376"/>
                </a:lnTo>
                <a:close/>
              </a:path>
            </a:pathLst>
          </a:cu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7" name="Rectangle 6"/>
          <p:cNvSpPr/>
          <p:nvPr/>
        </p:nvSpPr>
        <p:spPr>
          <a:xfrm>
            <a:off x="2133600" y="3240817"/>
            <a:ext cx="1676400" cy="779035"/>
          </a:xfrm>
          <a:prstGeom prst="rect">
            <a:avLst/>
          </a:pr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8" name="Rectangle 5"/>
          <p:cNvSpPr/>
          <p:nvPr/>
        </p:nvSpPr>
        <p:spPr>
          <a:xfrm>
            <a:off x="3810000" y="2735937"/>
            <a:ext cx="457200" cy="1283915"/>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651135">
                <a:moveTo>
                  <a:pt x="0" y="256369"/>
                </a:moveTo>
                <a:lnTo>
                  <a:pt x="408878" y="0"/>
                </a:lnTo>
                <a:lnTo>
                  <a:pt x="408878" y="651135"/>
                </a:lnTo>
                <a:lnTo>
                  <a:pt x="0" y="651135"/>
                </a:lnTo>
                <a:lnTo>
                  <a:pt x="0" y="256369"/>
                </a:lnTo>
                <a:close/>
              </a:path>
            </a:pathLst>
          </a:cu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 name="Rectangle 8"/>
          <p:cNvSpPr/>
          <p:nvPr/>
        </p:nvSpPr>
        <p:spPr>
          <a:xfrm>
            <a:off x="4267200" y="2740009"/>
            <a:ext cx="2346579" cy="1279843"/>
          </a:xfrm>
          <a:prstGeom prst="rect">
            <a:avLst/>
          </a:pr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4" name="Rectangle 13"/>
          <p:cNvSpPr/>
          <p:nvPr/>
        </p:nvSpPr>
        <p:spPr>
          <a:xfrm flipV="1">
            <a:off x="-76200" y="4019852"/>
            <a:ext cx="1905000" cy="278611"/>
          </a:xfrm>
          <a:prstGeom prst="rect">
            <a:avLst/>
          </a:pr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5" name="Rectangle 5"/>
          <p:cNvSpPr/>
          <p:nvPr/>
        </p:nvSpPr>
        <p:spPr>
          <a:xfrm flipV="1">
            <a:off x="1828800" y="4019851"/>
            <a:ext cx="304800" cy="784187"/>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1072376">
                <a:moveTo>
                  <a:pt x="0" y="691376"/>
                </a:moveTo>
                <a:lnTo>
                  <a:pt x="408878" y="0"/>
                </a:lnTo>
                <a:lnTo>
                  <a:pt x="408878" y="1072376"/>
                </a:lnTo>
                <a:lnTo>
                  <a:pt x="0" y="1072376"/>
                </a:lnTo>
                <a:lnTo>
                  <a:pt x="0" y="691376"/>
                </a:lnTo>
                <a:close/>
              </a:path>
            </a:pathLst>
          </a:cu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6" name="Rectangle 15"/>
          <p:cNvSpPr/>
          <p:nvPr/>
        </p:nvSpPr>
        <p:spPr>
          <a:xfrm flipV="1">
            <a:off x="2133600" y="4019851"/>
            <a:ext cx="1676400" cy="780109"/>
          </a:xfrm>
          <a:prstGeom prst="rect">
            <a:avLst/>
          </a:pr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7" name="Rectangle 5"/>
          <p:cNvSpPr/>
          <p:nvPr/>
        </p:nvSpPr>
        <p:spPr>
          <a:xfrm flipV="1">
            <a:off x="3810000" y="4019852"/>
            <a:ext cx="457200" cy="1285686"/>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651135">
                <a:moveTo>
                  <a:pt x="0" y="256369"/>
                </a:moveTo>
                <a:lnTo>
                  <a:pt x="408878" y="0"/>
                </a:lnTo>
                <a:lnTo>
                  <a:pt x="408878" y="651135"/>
                </a:lnTo>
                <a:lnTo>
                  <a:pt x="0" y="651135"/>
                </a:lnTo>
                <a:lnTo>
                  <a:pt x="0" y="256369"/>
                </a:lnTo>
                <a:close/>
              </a:path>
            </a:pathLst>
          </a:cu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8" name="Rectangle 17"/>
          <p:cNvSpPr/>
          <p:nvPr/>
        </p:nvSpPr>
        <p:spPr>
          <a:xfrm flipV="1">
            <a:off x="4267200" y="4019851"/>
            <a:ext cx="2743200" cy="1281608"/>
          </a:xfrm>
          <a:prstGeom prst="rect">
            <a:avLst/>
          </a:pr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1" name="Rectangle 50"/>
          <p:cNvSpPr/>
          <p:nvPr/>
        </p:nvSpPr>
        <p:spPr>
          <a:xfrm flipV="1">
            <a:off x="-76200" y="4298079"/>
            <a:ext cx="1905000" cy="278046"/>
          </a:xfrm>
          <a:prstGeom prst="rect">
            <a:avLst/>
          </a:pr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2" name="Rectangle 5"/>
          <p:cNvSpPr/>
          <p:nvPr/>
        </p:nvSpPr>
        <p:spPr>
          <a:xfrm flipV="1">
            <a:off x="1821242" y="4298078"/>
            <a:ext cx="312357" cy="1229317"/>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 name="connsiteX0" fmla="*/ 0 w 419015"/>
              <a:gd name="connsiteY0" fmla="*/ 1303494 h 1684495"/>
              <a:gd name="connsiteX1" fmla="*/ 418614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015" h="1684495">
                <a:moveTo>
                  <a:pt x="0" y="1303494"/>
                </a:moveTo>
                <a:lnTo>
                  <a:pt x="418614" y="0"/>
                </a:lnTo>
                <a:cubicBezTo>
                  <a:pt x="418748" y="337307"/>
                  <a:pt x="418881" y="674613"/>
                  <a:pt x="419015" y="1011920"/>
                </a:cubicBezTo>
                <a:lnTo>
                  <a:pt x="10137" y="1684495"/>
                </a:lnTo>
                <a:lnTo>
                  <a:pt x="0" y="1303494"/>
                </a:lnTo>
                <a:close/>
              </a:path>
            </a:pathLst>
          </a:cu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3" name="Rectangle 52"/>
          <p:cNvSpPr/>
          <p:nvPr/>
        </p:nvSpPr>
        <p:spPr>
          <a:xfrm flipV="1">
            <a:off x="2133600" y="4794427"/>
            <a:ext cx="1676400" cy="727059"/>
          </a:xfrm>
          <a:prstGeom prst="rect">
            <a:avLst/>
          </a:pr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4" name="Rectangle 5"/>
          <p:cNvSpPr/>
          <p:nvPr/>
        </p:nvSpPr>
        <p:spPr>
          <a:xfrm flipV="1">
            <a:off x="3810000" y="4790961"/>
            <a:ext cx="472314" cy="1314136"/>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 name="connsiteX0" fmla="*/ 0 w 408878"/>
              <a:gd name="connsiteY0" fmla="*/ 0 h 671839"/>
              <a:gd name="connsiteX1" fmla="*/ 408878 w 408878"/>
              <a:gd name="connsiteY1" fmla="*/ 20704 h 671839"/>
              <a:gd name="connsiteX2" fmla="*/ 408878 w 408878"/>
              <a:gd name="connsiteY2" fmla="*/ 671839 h 671839"/>
              <a:gd name="connsiteX3" fmla="*/ 0 w 408878"/>
              <a:gd name="connsiteY3" fmla="*/ 671839 h 671839"/>
              <a:gd name="connsiteX4" fmla="*/ 0 w 408878"/>
              <a:gd name="connsiteY4" fmla="*/ 0 h 671839"/>
              <a:gd name="connsiteX0" fmla="*/ 0 w 408878"/>
              <a:gd name="connsiteY0" fmla="*/ 242376 h 914215"/>
              <a:gd name="connsiteX1" fmla="*/ 408878 w 408878"/>
              <a:gd name="connsiteY1" fmla="*/ 0 h 914215"/>
              <a:gd name="connsiteX2" fmla="*/ 408878 w 408878"/>
              <a:gd name="connsiteY2" fmla="*/ 914215 h 914215"/>
              <a:gd name="connsiteX3" fmla="*/ 0 w 408878"/>
              <a:gd name="connsiteY3" fmla="*/ 914215 h 914215"/>
              <a:gd name="connsiteX4" fmla="*/ 0 w 408878"/>
              <a:gd name="connsiteY4" fmla="*/ 242376 h 914215"/>
              <a:gd name="connsiteX0" fmla="*/ 0 w 415636"/>
              <a:gd name="connsiteY0" fmla="*/ 242376 h 914215"/>
              <a:gd name="connsiteX1" fmla="*/ 408878 w 415636"/>
              <a:gd name="connsiteY1" fmla="*/ 0 h 914215"/>
              <a:gd name="connsiteX2" fmla="*/ 415636 w 415636"/>
              <a:gd name="connsiteY2" fmla="*/ 404848 h 914215"/>
              <a:gd name="connsiteX3" fmla="*/ 0 w 415636"/>
              <a:gd name="connsiteY3" fmla="*/ 914215 h 914215"/>
              <a:gd name="connsiteX4" fmla="*/ 0 w 415636"/>
              <a:gd name="connsiteY4" fmla="*/ 242376 h 914215"/>
              <a:gd name="connsiteX0" fmla="*/ 6758 w 422394"/>
              <a:gd name="connsiteY0" fmla="*/ 242376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42376 h 662330"/>
              <a:gd name="connsiteX0" fmla="*/ 6758 w 422394"/>
              <a:gd name="connsiteY0" fmla="*/ 287155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87155 h 662330"/>
              <a:gd name="connsiteX0" fmla="*/ 0 w 415636"/>
              <a:gd name="connsiteY0" fmla="*/ 287155 h 659531"/>
              <a:gd name="connsiteX1" fmla="*/ 408878 w 415636"/>
              <a:gd name="connsiteY1" fmla="*/ 0 h 659531"/>
              <a:gd name="connsiteX2" fmla="*/ 415636 w 415636"/>
              <a:gd name="connsiteY2" fmla="*/ 404848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10449 h 659531"/>
              <a:gd name="connsiteX3" fmla="*/ 0 w 415636"/>
              <a:gd name="connsiteY3" fmla="*/ 659531 h 659531"/>
              <a:gd name="connsiteX4" fmla="*/ 0 w 415636"/>
              <a:gd name="connsiteY4" fmla="*/ 287155 h 659531"/>
              <a:gd name="connsiteX0" fmla="*/ 0 w 429153"/>
              <a:gd name="connsiteY0" fmla="*/ 289956 h 662332"/>
              <a:gd name="connsiteX1" fmla="*/ 429153 w 429153"/>
              <a:gd name="connsiteY1" fmla="*/ 0 h 662332"/>
              <a:gd name="connsiteX2" fmla="*/ 415636 w 429153"/>
              <a:gd name="connsiteY2" fmla="*/ 413250 h 662332"/>
              <a:gd name="connsiteX3" fmla="*/ 0 w 429153"/>
              <a:gd name="connsiteY3" fmla="*/ 662332 h 662332"/>
              <a:gd name="connsiteX4" fmla="*/ 0 w 429153"/>
              <a:gd name="connsiteY4" fmla="*/ 289956 h 662332"/>
              <a:gd name="connsiteX0" fmla="*/ 0 w 422395"/>
              <a:gd name="connsiteY0" fmla="*/ 289956 h 662332"/>
              <a:gd name="connsiteX1" fmla="*/ 422395 w 422395"/>
              <a:gd name="connsiteY1" fmla="*/ 0 h 662332"/>
              <a:gd name="connsiteX2" fmla="*/ 415636 w 422395"/>
              <a:gd name="connsiteY2" fmla="*/ 413250 h 662332"/>
              <a:gd name="connsiteX3" fmla="*/ 0 w 422395"/>
              <a:gd name="connsiteY3" fmla="*/ 662332 h 662332"/>
              <a:gd name="connsiteX4" fmla="*/ 0 w 422395"/>
              <a:gd name="connsiteY4" fmla="*/ 289956 h 662332"/>
              <a:gd name="connsiteX0" fmla="*/ 0 w 422395"/>
              <a:gd name="connsiteY0" fmla="*/ 289956 h 666891"/>
              <a:gd name="connsiteX1" fmla="*/ 422395 w 422395"/>
              <a:gd name="connsiteY1" fmla="*/ 0 h 666891"/>
              <a:gd name="connsiteX2" fmla="*/ 415636 w 422395"/>
              <a:gd name="connsiteY2" fmla="*/ 413250 h 666891"/>
              <a:gd name="connsiteX3" fmla="*/ 0 w 422395"/>
              <a:gd name="connsiteY3" fmla="*/ 666891 h 666891"/>
              <a:gd name="connsiteX4" fmla="*/ 0 w 422395"/>
              <a:gd name="connsiteY4" fmla="*/ 289956 h 666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395" h="666891">
                <a:moveTo>
                  <a:pt x="0" y="289956"/>
                </a:moveTo>
                <a:lnTo>
                  <a:pt x="422395" y="0"/>
                </a:lnTo>
                <a:lnTo>
                  <a:pt x="415636" y="413250"/>
                </a:lnTo>
                <a:lnTo>
                  <a:pt x="0" y="666891"/>
                </a:lnTo>
                <a:lnTo>
                  <a:pt x="0" y="289956"/>
                </a:lnTo>
                <a:close/>
              </a:path>
            </a:pathLst>
          </a:cu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5" name="Rectangle 54"/>
          <p:cNvSpPr/>
          <p:nvPr/>
        </p:nvSpPr>
        <p:spPr>
          <a:xfrm flipV="1">
            <a:off x="4274757" y="5290777"/>
            <a:ext cx="2103863" cy="822785"/>
          </a:xfrm>
          <a:prstGeom prst="rect">
            <a:avLst/>
          </a:pr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0" name="Rectangle 39"/>
          <p:cNvSpPr/>
          <p:nvPr/>
        </p:nvSpPr>
        <p:spPr>
          <a:xfrm>
            <a:off x="-76200" y="3463399"/>
            <a:ext cx="1905000" cy="278225"/>
          </a:xfrm>
          <a:prstGeom prst="rect">
            <a:avLst/>
          </a:pr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1" name="Rectangle 5"/>
          <p:cNvSpPr/>
          <p:nvPr/>
        </p:nvSpPr>
        <p:spPr>
          <a:xfrm>
            <a:off x="1821242" y="2511516"/>
            <a:ext cx="312357" cy="1230109"/>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015" h="1684495">
                <a:moveTo>
                  <a:pt x="0" y="1303494"/>
                </a:moveTo>
                <a:lnTo>
                  <a:pt x="408878" y="0"/>
                </a:lnTo>
                <a:lnTo>
                  <a:pt x="419015" y="1011920"/>
                </a:lnTo>
                <a:lnTo>
                  <a:pt x="10137" y="1684495"/>
                </a:lnTo>
                <a:lnTo>
                  <a:pt x="0" y="1303494"/>
                </a:lnTo>
                <a:close/>
              </a:path>
            </a:pathLst>
          </a:cu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2" name="Rectangle 41"/>
          <p:cNvSpPr/>
          <p:nvPr/>
        </p:nvSpPr>
        <p:spPr>
          <a:xfrm>
            <a:off x="2133600" y="2517428"/>
            <a:ext cx="1676400" cy="727527"/>
          </a:xfrm>
          <a:prstGeom prst="rect">
            <a:avLst/>
          </a:pr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3" name="Rectangle 5"/>
          <p:cNvSpPr/>
          <p:nvPr/>
        </p:nvSpPr>
        <p:spPr>
          <a:xfrm>
            <a:off x="3810000" y="1938966"/>
            <a:ext cx="464757" cy="1300470"/>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 name="connsiteX0" fmla="*/ 0 w 408878"/>
              <a:gd name="connsiteY0" fmla="*/ 0 h 671839"/>
              <a:gd name="connsiteX1" fmla="*/ 408878 w 408878"/>
              <a:gd name="connsiteY1" fmla="*/ 20704 h 671839"/>
              <a:gd name="connsiteX2" fmla="*/ 408878 w 408878"/>
              <a:gd name="connsiteY2" fmla="*/ 671839 h 671839"/>
              <a:gd name="connsiteX3" fmla="*/ 0 w 408878"/>
              <a:gd name="connsiteY3" fmla="*/ 671839 h 671839"/>
              <a:gd name="connsiteX4" fmla="*/ 0 w 408878"/>
              <a:gd name="connsiteY4" fmla="*/ 0 h 671839"/>
              <a:gd name="connsiteX0" fmla="*/ 0 w 408878"/>
              <a:gd name="connsiteY0" fmla="*/ 242376 h 914215"/>
              <a:gd name="connsiteX1" fmla="*/ 408878 w 408878"/>
              <a:gd name="connsiteY1" fmla="*/ 0 h 914215"/>
              <a:gd name="connsiteX2" fmla="*/ 408878 w 408878"/>
              <a:gd name="connsiteY2" fmla="*/ 914215 h 914215"/>
              <a:gd name="connsiteX3" fmla="*/ 0 w 408878"/>
              <a:gd name="connsiteY3" fmla="*/ 914215 h 914215"/>
              <a:gd name="connsiteX4" fmla="*/ 0 w 408878"/>
              <a:gd name="connsiteY4" fmla="*/ 242376 h 914215"/>
              <a:gd name="connsiteX0" fmla="*/ 0 w 415636"/>
              <a:gd name="connsiteY0" fmla="*/ 242376 h 914215"/>
              <a:gd name="connsiteX1" fmla="*/ 408878 w 415636"/>
              <a:gd name="connsiteY1" fmla="*/ 0 h 914215"/>
              <a:gd name="connsiteX2" fmla="*/ 415636 w 415636"/>
              <a:gd name="connsiteY2" fmla="*/ 404848 h 914215"/>
              <a:gd name="connsiteX3" fmla="*/ 0 w 415636"/>
              <a:gd name="connsiteY3" fmla="*/ 914215 h 914215"/>
              <a:gd name="connsiteX4" fmla="*/ 0 w 415636"/>
              <a:gd name="connsiteY4" fmla="*/ 242376 h 914215"/>
              <a:gd name="connsiteX0" fmla="*/ 6758 w 422394"/>
              <a:gd name="connsiteY0" fmla="*/ 242376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42376 h 662330"/>
              <a:gd name="connsiteX0" fmla="*/ 6758 w 422394"/>
              <a:gd name="connsiteY0" fmla="*/ 287155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87155 h 662330"/>
              <a:gd name="connsiteX0" fmla="*/ 0 w 415636"/>
              <a:gd name="connsiteY0" fmla="*/ 287155 h 659531"/>
              <a:gd name="connsiteX1" fmla="*/ 408878 w 415636"/>
              <a:gd name="connsiteY1" fmla="*/ 0 h 659531"/>
              <a:gd name="connsiteX2" fmla="*/ 415636 w 415636"/>
              <a:gd name="connsiteY2" fmla="*/ 404848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06367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10923 h 659531"/>
              <a:gd name="connsiteX3" fmla="*/ 0 w 415636"/>
              <a:gd name="connsiteY3" fmla="*/ 659531 h 659531"/>
              <a:gd name="connsiteX4" fmla="*/ 0 w 415636"/>
              <a:gd name="connsiteY4" fmla="*/ 287155 h 659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636" h="659531">
                <a:moveTo>
                  <a:pt x="0" y="287155"/>
                </a:moveTo>
                <a:lnTo>
                  <a:pt x="408878" y="0"/>
                </a:lnTo>
                <a:lnTo>
                  <a:pt x="415636" y="410923"/>
                </a:lnTo>
                <a:lnTo>
                  <a:pt x="0" y="659531"/>
                </a:lnTo>
                <a:lnTo>
                  <a:pt x="0" y="287155"/>
                </a:lnTo>
                <a:close/>
              </a:path>
            </a:pathLst>
          </a:cu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4" name="Rectangle 43"/>
          <p:cNvSpPr/>
          <p:nvPr/>
        </p:nvSpPr>
        <p:spPr>
          <a:xfrm>
            <a:off x="4274757" y="1924972"/>
            <a:ext cx="3040443" cy="823314"/>
          </a:xfrm>
          <a:prstGeom prst="rect">
            <a:avLst/>
          </a:pr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3" name="Rectangle 92"/>
          <p:cNvSpPr/>
          <p:nvPr/>
        </p:nvSpPr>
        <p:spPr>
          <a:xfrm flipV="1">
            <a:off x="2133600" y="5510824"/>
            <a:ext cx="762000" cy="728654"/>
          </a:xfrm>
          <a:prstGeom prst="rect">
            <a:avLst/>
          </a:prstGeom>
          <a:gradFill>
            <a:gsLst>
              <a:gs pos="0">
                <a:schemeClr val="accent6">
                  <a:lumMod val="50000"/>
                </a:schemeClr>
              </a:gs>
              <a:gs pos="50000">
                <a:schemeClr val="accent6">
                  <a:lumMod val="65000"/>
                </a:schemeClr>
              </a:gs>
              <a:gs pos="100000">
                <a:schemeClr val="accent6">
                  <a:lumMod val="87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0" name="Rectangle 99"/>
          <p:cNvSpPr/>
          <p:nvPr/>
        </p:nvSpPr>
        <p:spPr>
          <a:xfrm>
            <a:off x="-83757" y="3187385"/>
            <a:ext cx="1905000" cy="278512"/>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1" name="Rectangle 5"/>
          <p:cNvSpPr/>
          <p:nvPr/>
        </p:nvSpPr>
        <p:spPr>
          <a:xfrm>
            <a:off x="1813513" y="1786230"/>
            <a:ext cx="328160" cy="1688506"/>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 name="connsiteX0" fmla="*/ 9488 w 428503"/>
              <a:gd name="connsiteY0" fmla="*/ 1303494 h 2355657"/>
              <a:gd name="connsiteX1" fmla="*/ 418366 w 428503"/>
              <a:gd name="connsiteY1" fmla="*/ 0 h 2355657"/>
              <a:gd name="connsiteX2" fmla="*/ 428503 w 428503"/>
              <a:gd name="connsiteY2" fmla="*/ 1011920 h 2355657"/>
              <a:gd name="connsiteX3" fmla="*/ 0 w 428503"/>
              <a:gd name="connsiteY3" fmla="*/ 2355657 h 2355657"/>
              <a:gd name="connsiteX4" fmla="*/ 9488 w 428503"/>
              <a:gd name="connsiteY4" fmla="*/ 1303494 h 2355657"/>
              <a:gd name="connsiteX0" fmla="*/ 877 w 429705"/>
              <a:gd name="connsiteY0" fmla="*/ 1954621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54621 h 2355657"/>
              <a:gd name="connsiteX0" fmla="*/ 877 w 429705"/>
              <a:gd name="connsiteY0" fmla="*/ 1924570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24570 h 2355657"/>
              <a:gd name="connsiteX0" fmla="*/ 877 w 429705"/>
              <a:gd name="connsiteY0" fmla="*/ 1924570 h 2325875"/>
              <a:gd name="connsiteX1" fmla="*/ 419568 w 429705"/>
              <a:gd name="connsiteY1" fmla="*/ 0 h 2325875"/>
              <a:gd name="connsiteX2" fmla="*/ 429705 w 429705"/>
              <a:gd name="connsiteY2" fmla="*/ 1011920 h 2325875"/>
              <a:gd name="connsiteX3" fmla="*/ 1202 w 429705"/>
              <a:gd name="connsiteY3" fmla="*/ 2325875 h 2325875"/>
              <a:gd name="connsiteX4" fmla="*/ 877 w 429705"/>
              <a:gd name="connsiteY4" fmla="*/ 1924570 h 2325875"/>
              <a:gd name="connsiteX0" fmla="*/ 877 w 429705"/>
              <a:gd name="connsiteY0" fmla="*/ 1924570 h 2320912"/>
              <a:gd name="connsiteX1" fmla="*/ 419568 w 429705"/>
              <a:gd name="connsiteY1" fmla="*/ 0 h 2320912"/>
              <a:gd name="connsiteX2" fmla="*/ 429705 w 429705"/>
              <a:gd name="connsiteY2" fmla="*/ 1011920 h 2320912"/>
              <a:gd name="connsiteX3" fmla="*/ 1202 w 429705"/>
              <a:gd name="connsiteY3" fmla="*/ 2320912 h 2320912"/>
              <a:gd name="connsiteX4" fmla="*/ 877 w 429705"/>
              <a:gd name="connsiteY4" fmla="*/ 1924570 h 2320912"/>
              <a:gd name="connsiteX0" fmla="*/ 556 w 429384"/>
              <a:gd name="connsiteY0" fmla="*/ 1924570 h 2325875"/>
              <a:gd name="connsiteX1" fmla="*/ 419247 w 429384"/>
              <a:gd name="connsiteY1" fmla="*/ 0 h 2325875"/>
              <a:gd name="connsiteX2" fmla="*/ 429384 w 429384"/>
              <a:gd name="connsiteY2" fmla="*/ 1011920 h 2325875"/>
              <a:gd name="connsiteX3" fmla="*/ 5748 w 429384"/>
              <a:gd name="connsiteY3" fmla="*/ 2325875 h 2325875"/>
              <a:gd name="connsiteX4" fmla="*/ 556 w 429384"/>
              <a:gd name="connsiteY4" fmla="*/ 1924570 h 2325875"/>
              <a:gd name="connsiteX0" fmla="*/ 556 w 429384"/>
              <a:gd name="connsiteY0" fmla="*/ 1919224 h 2320529"/>
              <a:gd name="connsiteX1" fmla="*/ 424488 w 429384"/>
              <a:gd name="connsiteY1" fmla="*/ 0 h 2320529"/>
              <a:gd name="connsiteX2" fmla="*/ 429384 w 429384"/>
              <a:gd name="connsiteY2" fmla="*/ 1006574 h 2320529"/>
              <a:gd name="connsiteX3" fmla="*/ 5748 w 429384"/>
              <a:gd name="connsiteY3" fmla="*/ 2320529 h 2320529"/>
              <a:gd name="connsiteX4" fmla="*/ 556 w 429384"/>
              <a:gd name="connsiteY4" fmla="*/ 1919224 h 2320529"/>
              <a:gd name="connsiteX0" fmla="*/ 556 w 440214"/>
              <a:gd name="connsiteY0" fmla="*/ 1908532 h 2309837"/>
              <a:gd name="connsiteX1" fmla="*/ 440214 w 440214"/>
              <a:gd name="connsiteY1" fmla="*/ 0 h 2309837"/>
              <a:gd name="connsiteX2" fmla="*/ 429384 w 440214"/>
              <a:gd name="connsiteY2" fmla="*/ 995882 h 2309837"/>
              <a:gd name="connsiteX3" fmla="*/ 5748 w 440214"/>
              <a:gd name="connsiteY3" fmla="*/ 2309837 h 2309837"/>
              <a:gd name="connsiteX4" fmla="*/ 556 w 440214"/>
              <a:gd name="connsiteY4" fmla="*/ 1908532 h 2309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214" h="2309837">
                <a:moveTo>
                  <a:pt x="556" y="1908532"/>
                </a:moveTo>
                <a:lnTo>
                  <a:pt x="440214" y="0"/>
                </a:lnTo>
                <a:lnTo>
                  <a:pt x="429384" y="995882"/>
                </a:lnTo>
                <a:lnTo>
                  <a:pt x="5748" y="2309837"/>
                </a:lnTo>
                <a:cubicBezTo>
                  <a:pt x="8911" y="1959116"/>
                  <a:pt x="-2607" y="2259253"/>
                  <a:pt x="556" y="1908532"/>
                </a:cubicBezTo>
                <a:close/>
              </a:path>
            </a:pathLst>
          </a:cu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2" name="Rectangle 101"/>
          <p:cNvSpPr/>
          <p:nvPr/>
        </p:nvSpPr>
        <p:spPr>
          <a:xfrm>
            <a:off x="2135040" y="1790494"/>
            <a:ext cx="1676400" cy="728277"/>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3" name="Rectangle 5"/>
          <p:cNvSpPr/>
          <p:nvPr/>
        </p:nvSpPr>
        <p:spPr>
          <a:xfrm>
            <a:off x="3810000" y="1094612"/>
            <a:ext cx="464757" cy="1425128"/>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 name="connsiteX0" fmla="*/ 0 w 408878"/>
              <a:gd name="connsiteY0" fmla="*/ 0 h 671839"/>
              <a:gd name="connsiteX1" fmla="*/ 408878 w 408878"/>
              <a:gd name="connsiteY1" fmla="*/ 20704 h 671839"/>
              <a:gd name="connsiteX2" fmla="*/ 408878 w 408878"/>
              <a:gd name="connsiteY2" fmla="*/ 671839 h 671839"/>
              <a:gd name="connsiteX3" fmla="*/ 0 w 408878"/>
              <a:gd name="connsiteY3" fmla="*/ 671839 h 671839"/>
              <a:gd name="connsiteX4" fmla="*/ 0 w 408878"/>
              <a:gd name="connsiteY4" fmla="*/ 0 h 671839"/>
              <a:gd name="connsiteX0" fmla="*/ 0 w 408878"/>
              <a:gd name="connsiteY0" fmla="*/ 242376 h 914215"/>
              <a:gd name="connsiteX1" fmla="*/ 408878 w 408878"/>
              <a:gd name="connsiteY1" fmla="*/ 0 h 914215"/>
              <a:gd name="connsiteX2" fmla="*/ 408878 w 408878"/>
              <a:gd name="connsiteY2" fmla="*/ 914215 h 914215"/>
              <a:gd name="connsiteX3" fmla="*/ 0 w 408878"/>
              <a:gd name="connsiteY3" fmla="*/ 914215 h 914215"/>
              <a:gd name="connsiteX4" fmla="*/ 0 w 408878"/>
              <a:gd name="connsiteY4" fmla="*/ 242376 h 914215"/>
              <a:gd name="connsiteX0" fmla="*/ 0 w 415636"/>
              <a:gd name="connsiteY0" fmla="*/ 242376 h 914215"/>
              <a:gd name="connsiteX1" fmla="*/ 408878 w 415636"/>
              <a:gd name="connsiteY1" fmla="*/ 0 h 914215"/>
              <a:gd name="connsiteX2" fmla="*/ 415636 w 415636"/>
              <a:gd name="connsiteY2" fmla="*/ 404848 h 914215"/>
              <a:gd name="connsiteX3" fmla="*/ 0 w 415636"/>
              <a:gd name="connsiteY3" fmla="*/ 914215 h 914215"/>
              <a:gd name="connsiteX4" fmla="*/ 0 w 415636"/>
              <a:gd name="connsiteY4" fmla="*/ 242376 h 914215"/>
              <a:gd name="connsiteX0" fmla="*/ 6758 w 422394"/>
              <a:gd name="connsiteY0" fmla="*/ 242376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42376 h 662330"/>
              <a:gd name="connsiteX0" fmla="*/ 6758 w 422394"/>
              <a:gd name="connsiteY0" fmla="*/ 287155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87155 h 662330"/>
              <a:gd name="connsiteX0" fmla="*/ 0 w 415636"/>
              <a:gd name="connsiteY0" fmla="*/ 287155 h 659531"/>
              <a:gd name="connsiteX1" fmla="*/ 408878 w 415636"/>
              <a:gd name="connsiteY1" fmla="*/ 0 h 659531"/>
              <a:gd name="connsiteX2" fmla="*/ 415636 w 415636"/>
              <a:gd name="connsiteY2" fmla="*/ 404848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06367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10923 h 659531"/>
              <a:gd name="connsiteX3" fmla="*/ 0 w 415636"/>
              <a:gd name="connsiteY3" fmla="*/ 659531 h 659531"/>
              <a:gd name="connsiteX4" fmla="*/ 0 w 415636"/>
              <a:gd name="connsiteY4" fmla="*/ 287155 h 659531"/>
              <a:gd name="connsiteX0" fmla="*/ 0 w 415636"/>
              <a:gd name="connsiteY0" fmla="*/ 298284 h 659531"/>
              <a:gd name="connsiteX1" fmla="*/ 408878 w 415636"/>
              <a:gd name="connsiteY1" fmla="*/ 0 h 659531"/>
              <a:gd name="connsiteX2" fmla="*/ 415636 w 415636"/>
              <a:gd name="connsiteY2" fmla="*/ 410923 h 659531"/>
              <a:gd name="connsiteX3" fmla="*/ 0 w 415636"/>
              <a:gd name="connsiteY3" fmla="*/ 659531 h 659531"/>
              <a:gd name="connsiteX4" fmla="*/ 0 w 415636"/>
              <a:gd name="connsiteY4" fmla="*/ 298284 h 659531"/>
              <a:gd name="connsiteX0" fmla="*/ 0 w 415636"/>
              <a:gd name="connsiteY0" fmla="*/ 298284 h 692604"/>
              <a:gd name="connsiteX1" fmla="*/ 408878 w 415636"/>
              <a:gd name="connsiteY1" fmla="*/ 0 h 692604"/>
              <a:gd name="connsiteX2" fmla="*/ 415636 w 415636"/>
              <a:gd name="connsiteY2" fmla="*/ 410923 h 692604"/>
              <a:gd name="connsiteX3" fmla="*/ 0 w 415636"/>
              <a:gd name="connsiteY3" fmla="*/ 692604 h 692604"/>
              <a:gd name="connsiteX4" fmla="*/ 0 w 415636"/>
              <a:gd name="connsiteY4" fmla="*/ 298284 h 692604"/>
              <a:gd name="connsiteX0" fmla="*/ 9735 w 425371"/>
              <a:gd name="connsiteY0" fmla="*/ 298284 h 709140"/>
              <a:gd name="connsiteX1" fmla="*/ 418613 w 425371"/>
              <a:gd name="connsiteY1" fmla="*/ 0 h 709140"/>
              <a:gd name="connsiteX2" fmla="*/ 425371 w 425371"/>
              <a:gd name="connsiteY2" fmla="*/ 410923 h 709140"/>
              <a:gd name="connsiteX3" fmla="*/ 0 w 425371"/>
              <a:gd name="connsiteY3" fmla="*/ 709140 h 709140"/>
              <a:gd name="connsiteX4" fmla="*/ 9735 w 425371"/>
              <a:gd name="connsiteY4" fmla="*/ 298284 h 709140"/>
              <a:gd name="connsiteX0" fmla="*/ 0 w 415636"/>
              <a:gd name="connsiteY0" fmla="*/ 298284 h 712544"/>
              <a:gd name="connsiteX1" fmla="*/ 408878 w 415636"/>
              <a:gd name="connsiteY1" fmla="*/ 0 h 712544"/>
              <a:gd name="connsiteX2" fmla="*/ 415636 w 415636"/>
              <a:gd name="connsiteY2" fmla="*/ 410923 h 712544"/>
              <a:gd name="connsiteX3" fmla="*/ 8303 w 415636"/>
              <a:gd name="connsiteY3" fmla="*/ 712544 h 712544"/>
              <a:gd name="connsiteX4" fmla="*/ 0 w 415636"/>
              <a:gd name="connsiteY4" fmla="*/ 298284 h 712544"/>
              <a:gd name="connsiteX0" fmla="*/ 3723 w 419359"/>
              <a:gd name="connsiteY0" fmla="*/ 298284 h 705735"/>
              <a:gd name="connsiteX1" fmla="*/ 412601 w 419359"/>
              <a:gd name="connsiteY1" fmla="*/ 0 h 705735"/>
              <a:gd name="connsiteX2" fmla="*/ 419359 w 419359"/>
              <a:gd name="connsiteY2" fmla="*/ 410923 h 705735"/>
              <a:gd name="connsiteX3" fmla="*/ 0 w 419359"/>
              <a:gd name="connsiteY3" fmla="*/ 705735 h 705735"/>
              <a:gd name="connsiteX4" fmla="*/ 3723 w 419359"/>
              <a:gd name="connsiteY4" fmla="*/ 298284 h 705735"/>
              <a:gd name="connsiteX0" fmla="*/ 0 w 415636"/>
              <a:gd name="connsiteY0" fmla="*/ 298284 h 712544"/>
              <a:gd name="connsiteX1" fmla="*/ 408878 w 415636"/>
              <a:gd name="connsiteY1" fmla="*/ 0 h 712544"/>
              <a:gd name="connsiteX2" fmla="*/ 415636 w 415636"/>
              <a:gd name="connsiteY2" fmla="*/ 410923 h 712544"/>
              <a:gd name="connsiteX3" fmla="*/ 2290 w 415636"/>
              <a:gd name="connsiteY3" fmla="*/ 712544 h 712544"/>
              <a:gd name="connsiteX4" fmla="*/ 0 w 415636"/>
              <a:gd name="connsiteY4" fmla="*/ 298284 h 712544"/>
              <a:gd name="connsiteX0" fmla="*/ 0 w 415636"/>
              <a:gd name="connsiteY0" fmla="*/ 339139 h 712544"/>
              <a:gd name="connsiteX1" fmla="*/ 408878 w 415636"/>
              <a:gd name="connsiteY1" fmla="*/ 0 h 712544"/>
              <a:gd name="connsiteX2" fmla="*/ 415636 w 415636"/>
              <a:gd name="connsiteY2" fmla="*/ 410923 h 712544"/>
              <a:gd name="connsiteX3" fmla="*/ 2290 w 415636"/>
              <a:gd name="connsiteY3" fmla="*/ 712544 h 712544"/>
              <a:gd name="connsiteX4" fmla="*/ 0 w 415636"/>
              <a:gd name="connsiteY4" fmla="*/ 339139 h 712544"/>
              <a:gd name="connsiteX0" fmla="*/ 0 w 415636"/>
              <a:gd name="connsiteY0" fmla="*/ 339139 h 709139"/>
              <a:gd name="connsiteX1" fmla="*/ 408878 w 415636"/>
              <a:gd name="connsiteY1" fmla="*/ 0 h 709139"/>
              <a:gd name="connsiteX2" fmla="*/ 415636 w 415636"/>
              <a:gd name="connsiteY2" fmla="*/ 410923 h 709139"/>
              <a:gd name="connsiteX3" fmla="*/ 2290 w 415636"/>
              <a:gd name="connsiteY3" fmla="*/ 709139 h 709139"/>
              <a:gd name="connsiteX4" fmla="*/ 0 w 415636"/>
              <a:gd name="connsiteY4" fmla="*/ 339139 h 709139"/>
              <a:gd name="connsiteX0" fmla="*/ 0 w 415636"/>
              <a:gd name="connsiteY0" fmla="*/ 352007 h 722007"/>
              <a:gd name="connsiteX1" fmla="*/ 415368 w 415636"/>
              <a:gd name="connsiteY1" fmla="*/ 0 h 722007"/>
              <a:gd name="connsiteX2" fmla="*/ 415636 w 415636"/>
              <a:gd name="connsiteY2" fmla="*/ 423791 h 722007"/>
              <a:gd name="connsiteX3" fmla="*/ 2290 w 415636"/>
              <a:gd name="connsiteY3" fmla="*/ 722007 h 722007"/>
              <a:gd name="connsiteX4" fmla="*/ 0 w 415636"/>
              <a:gd name="connsiteY4" fmla="*/ 352007 h 722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636" h="722007">
                <a:moveTo>
                  <a:pt x="0" y="352007"/>
                </a:moveTo>
                <a:lnTo>
                  <a:pt x="415368" y="0"/>
                </a:lnTo>
                <a:cubicBezTo>
                  <a:pt x="415457" y="141264"/>
                  <a:pt x="415547" y="282527"/>
                  <a:pt x="415636" y="423791"/>
                </a:cubicBezTo>
                <a:lnTo>
                  <a:pt x="2290" y="722007"/>
                </a:lnTo>
                <a:cubicBezTo>
                  <a:pt x="1527" y="583920"/>
                  <a:pt x="763" y="490094"/>
                  <a:pt x="0" y="352007"/>
                </a:cubicBezTo>
                <a:close/>
              </a:path>
            </a:pathLst>
          </a:cu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4" name="Rectangle 103"/>
          <p:cNvSpPr/>
          <p:nvPr/>
        </p:nvSpPr>
        <p:spPr>
          <a:xfrm>
            <a:off x="4274757" y="1100642"/>
            <a:ext cx="2103863" cy="824163"/>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5" name="Rectangle 9"/>
          <p:cNvSpPr/>
          <p:nvPr/>
        </p:nvSpPr>
        <p:spPr>
          <a:xfrm>
            <a:off x="6366576" y="739970"/>
            <a:ext cx="493668" cy="1192818"/>
          </a:xfrm>
          <a:custGeom>
            <a:avLst/>
            <a:gdLst>
              <a:gd name="connsiteX0" fmla="*/ 0 w 334537"/>
              <a:gd name="connsiteY0" fmla="*/ 0 h 1752600"/>
              <a:gd name="connsiteX1" fmla="*/ 334537 w 334537"/>
              <a:gd name="connsiteY1" fmla="*/ 0 h 1752600"/>
              <a:gd name="connsiteX2" fmla="*/ 334537 w 334537"/>
              <a:gd name="connsiteY2" fmla="*/ 1752600 h 1752600"/>
              <a:gd name="connsiteX3" fmla="*/ 0 w 334537"/>
              <a:gd name="connsiteY3" fmla="*/ 1752600 h 1752600"/>
              <a:gd name="connsiteX4" fmla="*/ 0 w 334537"/>
              <a:gd name="connsiteY4" fmla="*/ 0 h 1752600"/>
              <a:gd name="connsiteX0" fmla="*/ 0 w 341971"/>
              <a:gd name="connsiteY0" fmla="*/ 438615 h 2191215"/>
              <a:gd name="connsiteX1" fmla="*/ 341971 w 341971"/>
              <a:gd name="connsiteY1" fmla="*/ 0 h 2191215"/>
              <a:gd name="connsiteX2" fmla="*/ 334537 w 341971"/>
              <a:gd name="connsiteY2" fmla="*/ 2191215 h 2191215"/>
              <a:gd name="connsiteX3" fmla="*/ 0 w 341971"/>
              <a:gd name="connsiteY3" fmla="*/ 2191215 h 2191215"/>
              <a:gd name="connsiteX4" fmla="*/ 0 w 341971"/>
              <a:gd name="connsiteY4" fmla="*/ 438615 h 2191215"/>
              <a:gd name="connsiteX0" fmla="*/ 0 w 341971"/>
              <a:gd name="connsiteY0" fmla="*/ 468352 h 2220952"/>
              <a:gd name="connsiteX1" fmla="*/ 341971 w 341971"/>
              <a:gd name="connsiteY1" fmla="*/ 0 h 2220952"/>
              <a:gd name="connsiteX2" fmla="*/ 334537 w 341971"/>
              <a:gd name="connsiteY2" fmla="*/ 2220952 h 2220952"/>
              <a:gd name="connsiteX3" fmla="*/ 0 w 341971"/>
              <a:gd name="connsiteY3" fmla="*/ 2220952 h 2220952"/>
              <a:gd name="connsiteX4" fmla="*/ 0 w 341971"/>
              <a:gd name="connsiteY4" fmla="*/ 468352 h 2220952"/>
              <a:gd name="connsiteX0" fmla="*/ 0 w 334537"/>
              <a:gd name="connsiteY0" fmla="*/ 453483 h 2206083"/>
              <a:gd name="connsiteX1" fmla="*/ 334537 w 334537"/>
              <a:gd name="connsiteY1" fmla="*/ 0 h 2206083"/>
              <a:gd name="connsiteX2" fmla="*/ 334537 w 334537"/>
              <a:gd name="connsiteY2" fmla="*/ 2206083 h 2206083"/>
              <a:gd name="connsiteX3" fmla="*/ 0 w 334537"/>
              <a:gd name="connsiteY3" fmla="*/ 2206083 h 2206083"/>
              <a:gd name="connsiteX4" fmla="*/ 0 w 334537"/>
              <a:gd name="connsiteY4" fmla="*/ 453483 h 2206083"/>
              <a:gd name="connsiteX0" fmla="*/ 0 w 334537"/>
              <a:gd name="connsiteY0" fmla="*/ 1239413 h 2992013"/>
              <a:gd name="connsiteX1" fmla="*/ 334537 w 334537"/>
              <a:gd name="connsiteY1" fmla="*/ 0 h 2992013"/>
              <a:gd name="connsiteX2" fmla="*/ 334537 w 334537"/>
              <a:gd name="connsiteY2" fmla="*/ 2992013 h 2992013"/>
              <a:gd name="connsiteX3" fmla="*/ 0 w 334537"/>
              <a:gd name="connsiteY3" fmla="*/ 2992013 h 2992013"/>
              <a:gd name="connsiteX4" fmla="*/ 0 w 334537"/>
              <a:gd name="connsiteY4" fmla="*/ 1239413 h 2992013"/>
              <a:gd name="connsiteX0" fmla="*/ 0 w 334537"/>
              <a:gd name="connsiteY0" fmla="*/ 491268 h 2992013"/>
              <a:gd name="connsiteX1" fmla="*/ 334537 w 334537"/>
              <a:gd name="connsiteY1" fmla="*/ 0 h 2992013"/>
              <a:gd name="connsiteX2" fmla="*/ 334537 w 334537"/>
              <a:gd name="connsiteY2" fmla="*/ 2992013 h 2992013"/>
              <a:gd name="connsiteX3" fmla="*/ 0 w 334537"/>
              <a:gd name="connsiteY3" fmla="*/ 2992013 h 2992013"/>
              <a:gd name="connsiteX4" fmla="*/ 0 w 334537"/>
              <a:gd name="connsiteY4" fmla="*/ 491268 h 2992013"/>
              <a:gd name="connsiteX0" fmla="*/ 0 w 334537"/>
              <a:gd name="connsiteY0" fmla="*/ 491268 h 2992013"/>
              <a:gd name="connsiteX1" fmla="*/ 334537 w 334537"/>
              <a:gd name="connsiteY1" fmla="*/ 0 h 2992013"/>
              <a:gd name="connsiteX2" fmla="*/ 334537 w 334537"/>
              <a:gd name="connsiteY2" fmla="*/ 2992013 h 2992013"/>
              <a:gd name="connsiteX3" fmla="*/ 5192 w 334537"/>
              <a:gd name="connsiteY3" fmla="*/ 1631748 h 2992013"/>
              <a:gd name="connsiteX4" fmla="*/ 0 w 334537"/>
              <a:gd name="connsiteY4" fmla="*/ 491268 h 2992013"/>
              <a:gd name="connsiteX0" fmla="*/ 0 w 334537"/>
              <a:gd name="connsiteY0" fmla="*/ 491268 h 1631748"/>
              <a:gd name="connsiteX1" fmla="*/ 334537 w 334537"/>
              <a:gd name="connsiteY1" fmla="*/ 0 h 1631748"/>
              <a:gd name="connsiteX2" fmla="*/ 334537 w 334537"/>
              <a:gd name="connsiteY2" fmla="*/ 1193441 h 1631748"/>
              <a:gd name="connsiteX3" fmla="*/ 5192 w 334537"/>
              <a:gd name="connsiteY3" fmla="*/ 1631748 h 1631748"/>
              <a:gd name="connsiteX4" fmla="*/ 0 w 334537"/>
              <a:gd name="connsiteY4" fmla="*/ 491268 h 1631748"/>
              <a:gd name="connsiteX0" fmla="*/ 0 w 334537"/>
              <a:gd name="connsiteY0" fmla="*/ 511302 h 1631748"/>
              <a:gd name="connsiteX1" fmla="*/ 334537 w 334537"/>
              <a:gd name="connsiteY1" fmla="*/ 0 h 1631748"/>
              <a:gd name="connsiteX2" fmla="*/ 334537 w 334537"/>
              <a:gd name="connsiteY2" fmla="*/ 1193441 h 1631748"/>
              <a:gd name="connsiteX3" fmla="*/ 5192 w 334537"/>
              <a:gd name="connsiteY3" fmla="*/ 1631748 h 1631748"/>
              <a:gd name="connsiteX4" fmla="*/ 0 w 334537"/>
              <a:gd name="connsiteY4" fmla="*/ 511302 h 1631748"/>
              <a:gd name="connsiteX0" fmla="*/ 4 w 334541"/>
              <a:gd name="connsiteY0" fmla="*/ 511302 h 1659326"/>
              <a:gd name="connsiteX1" fmla="*/ 334541 w 334541"/>
              <a:gd name="connsiteY1" fmla="*/ 0 h 1659326"/>
              <a:gd name="connsiteX2" fmla="*/ 334541 w 334541"/>
              <a:gd name="connsiteY2" fmla="*/ 1193441 h 1659326"/>
              <a:gd name="connsiteX3" fmla="*/ 576 w 334541"/>
              <a:gd name="connsiteY3" fmla="*/ 1659326 h 1659326"/>
              <a:gd name="connsiteX4" fmla="*/ 4 w 334541"/>
              <a:gd name="connsiteY4" fmla="*/ 511302 h 1659326"/>
              <a:gd name="connsiteX0" fmla="*/ 4 w 334541"/>
              <a:gd name="connsiteY0" fmla="*/ 511302 h 1659326"/>
              <a:gd name="connsiteX1" fmla="*/ 334541 w 334541"/>
              <a:gd name="connsiteY1" fmla="*/ 0 h 1659326"/>
              <a:gd name="connsiteX2" fmla="*/ 334541 w 334541"/>
              <a:gd name="connsiteY2" fmla="*/ 1175055 h 1659326"/>
              <a:gd name="connsiteX3" fmla="*/ 576 w 334541"/>
              <a:gd name="connsiteY3" fmla="*/ 1659326 h 1659326"/>
              <a:gd name="connsiteX4" fmla="*/ 4 w 334541"/>
              <a:gd name="connsiteY4" fmla="*/ 511302 h 1659326"/>
              <a:gd name="connsiteX0" fmla="*/ 4 w 334541"/>
              <a:gd name="connsiteY0" fmla="*/ 511302 h 1659326"/>
              <a:gd name="connsiteX1" fmla="*/ 334541 w 334541"/>
              <a:gd name="connsiteY1" fmla="*/ 0 h 1659326"/>
              <a:gd name="connsiteX2" fmla="*/ 334541 w 334541"/>
              <a:gd name="connsiteY2" fmla="*/ 1175055 h 1659326"/>
              <a:gd name="connsiteX3" fmla="*/ 576 w 334541"/>
              <a:gd name="connsiteY3" fmla="*/ 1659326 h 1659326"/>
              <a:gd name="connsiteX4" fmla="*/ 4 w 334541"/>
              <a:gd name="connsiteY4" fmla="*/ 511302 h 1659326"/>
              <a:gd name="connsiteX0" fmla="*/ 4 w 339161"/>
              <a:gd name="connsiteY0" fmla="*/ 511302 h 1659326"/>
              <a:gd name="connsiteX1" fmla="*/ 334541 w 339161"/>
              <a:gd name="connsiteY1" fmla="*/ 0 h 1659326"/>
              <a:gd name="connsiteX2" fmla="*/ 339161 w 339161"/>
              <a:gd name="connsiteY2" fmla="*/ 1129090 h 1659326"/>
              <a:gd name="connsiteX3" fmla="*/ 576 w 339161"/>
              <a:gd name="connsiteY3" fmla="*/ 1659326 h 1659326"/>
              <a:gd name="connsiteX4" fmla="*/ 4 w 339161"/>
              <a:gd name="connsiteY4" fmla="*/ 511302 h 1659326"/>
              <a:gd name="connsiteX0" fmla="*/ 4 w 339161"/>
              <a:gd name="connsiteY0" fmla="*/ 511302 h 1659326"/>
              <a:gd name="connsiteX1" fmla="*/ 334541 w 339161"/>
              <a:gd name="connsiteY1" fmla="*/ 0 h 1659326"/>
              <a:gd name="connsiteX2" fmla="*/ 339161 w 339161"/>
              <a:gd name="connsiteY2" fmla="*/ 1165863 h 1659326"/>
              <a:gd name="connsiteX3" fmla="*/ 576 w 339161"/>
              <a:gd name="connsiteY3" fmla="*/ 1659326 h 1659326"/>
              <a:gd name="connsiteX4" fmla="*/ 4 w 339161"/>
              <a:gd name="connsiteY4" fmla="*/ 511302 h 1659326"/>
              <a:gd name="connsiteX0" fmla="*/ 4 w 339161"/>
              <a:gd name="connsiteY0" fmla="*/ 511302 h 1659326"/>
              <a:gd name="connsiteX1" fmla="*/ 334541 w 339161"/>
              <a:gd name="connsiteY1" fmla="*/ 0 h 1659326"/>
              <a:gd name="connsiteX2" fmla="*/ 339161 w 339161"/>
              <a:gd name="connsiteY2" fmla="*/ 1175057 h 1659326"/>
              <a:gd name="connsiteX3" fmla="*/ 576 w 339161"/>
              <a:gd name="connsiteY3" fmla="*/ 1659326 h 1659326"/>
              <a:gd name="connsiteX4" fmla="*/ 4 w 339161"/>
              <a:gd name="connsiteY4" fmla="*/ 511302 h 1659326"/>
              <a:gd name="connsiteX0" fmla="*/ 4 w 339161"/>
              <a:gd name="connsiteY0" fmla="*/ 502108 h 1650132"/>
              <a:gd name="connsiteX1" fmla="*/ 334541 w 339161"/>
              <a:gd name="connsiteY1" fmla="*/ 0 h 1650132"/>
              <a:gd name="connsiteX2" fmla="*/ 339161 w 339161"/>
              <a:gd name="connsiteY2" fmla="*/ 1165863 h 1650132"/>
              <a:gd name="connsiteX3" fmla="*/ 576 w 339161"/>
              <a:gd name="connsiteY3" fmla="*/ 1650132 h 1650132"/>
              <a:gd name="connsiteX4" fmla="*/ 4 w 339161"/>
              <a:gd name="connsiteY4" fmla="*/ 502108 h 1650132"/>
              <a:gd name="connsiteX0" fmla="*/ 4 w 339161"/>
              <a:gd name="connsiteY0" fmla="*/ 483722 h 1631746"/>
              <a:gd name="connsiteX1" fmla="*/ 339160 w 339161"/>
              <a:gd name="connsiteY1" fmla="*/ 0 h 1631746"/>
              <a:gd name="connsiteX2" fmla="*/ 339161 w 339161"/>
              <a:gd name="connsiteY2" fmla="*/ 1147477 h 1631746"/>
              <a:gd name="connsiteX3" fmla="*/ 576 w 339161"/>
              <a:gd name="connsiteY3" fmla="*/ 1631746 h 1631746"/>
              <a:gd name="connsiteX4" fmla="*/ 4 w 339161"/>
              <a:gd name="connsiteY4" fmla="*/ 483722 h 1631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61" h="1631746">
                <a:moveTo>
                  <a:pt x="4" y="483722"/>
                </a:moveTo>
                <a:lnTo>
                  <a:pt x="339160" y="0"/>
                </a:lnTo>
                <a:cubicBezTo>
                  <a:pt x="339160" y="382492"/>
                  <a:pt x="339161" y="764985"/>
                  <a:pt x="339161" y="1147477"/>
                </a:cubicBezTo>
                <a:lnTo>
                  <a:pt x="576" y="1631746"/>
                </a:lnTo>
                <a:cubicBezTo>
                  <a:pt x="-1155" y="1251586"/>
                  <a:pt x="1735" y="863882"/>
                  <a:pt x="4" y="483722"/>
                </a:cubicBezTo>
                <a:close/>
              </a:path>
            </a:pathLst>
          </a:cu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6" name="Rectangle 105"/>
          <p:cNvSpPr/>
          <p:nvPr/>
        </p:nvSpPr>
        <p:spPr>
          <a:xfrm>
            <a:off x="6858000" y="735013"/>
            <a:ext cx="2286000" cy="835541"/>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1" name="Rectangle 90"/>
          <p:cNvSpPr/>
          <p:nvPr/>
        </p:nvSpPr>
        <p:spPr>
          <a:xfrm flipV="1">
            <a:off x="-85197" y="4563207"/>
            <a:ext cx="1905000" cy="278656"/>
          </a:xfrm>
          <a:prstGeom prst="rect">
            <a:avLst/>
          </a:prstGeom>
          <a:gradFill>
            <a:gsLst>
              <a:gs pos="0">
                <a:schemeClr val="accent6">
                  <a:lumMod val="50000"/>
                </a:schemeClr>
              </a:gs>
              <a:gs pos="50000">
                <a:schemeClr val="accent6">
                  <a:lumMod val="65000"/>
                </a:schemeClr>
              </a:gs>
              <a:gs pos="100000">
                <a:schemeClr val="accent6">
                  <a:lumMod val="87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2" name="Rectangle 5"/>
          <p:cNvSpPr/>
          <p:nvPr/>
        </p:nvSpPr>
        <p:spPr>
          <a:xfrm flipV="1">
            <a:off x="1822718" y="4550724"/>
            <a:ext cx="309441" cy="1693865"/>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 name="connsiteX0" fmla="*/ 9488 w 428503"/>
              <a:gd name="connsiteY0" fmla="*/ 1303494 h 2355657"/>
              <a:gd name="connsiteX1" fmla="*/ 418366 w 428503"/>
              <a:gd name="connsiteY1" fmla="*/ 0 h 2355657"/>
              <a:gd name="connsiteX2" fmla="*/ 428503 w 428503"/>
              <a:gd name="connsiteY2" fmla="*/ 1011920 h 2355657"/>
              <a:gd name="connsiteX3" fmla="*/ 0 w 428503"/>
              <a:gd name="connsiteY3" fmla="*/ 2355657 h 2355657"/>
              <a:gd name="connsiteX4" fmla="*/ 9488 w 428503"/>
              <a:gd name="connsiteY4" fmla="*/ 1303494 h 2355657"/>
              <a:gd name="connsiteX0" fmla="*/ 877 w 429705"/>
              <a:gd name="connsiteY0" fmla="*/ 1954621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54621 h 2355657"/>
              <a:gd name="connsiteX0" fmla="*/ 877 w 429705"/>
              <a:gd name="connsiteY0" fmla="*/ 1924570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24570 h 2355657"/>
              <a:gd name="connsiteX0" fmla="*/ 877 w 429705"/>
              <a:gd name="connsiteY0" fmla="*/ 1909687 h 2340774"/>
              <a:gd name="connsiteX1" fmla="*/ 429304 w 429705"/>
              <a:gd name="connsiteY1" fmla="*/ 0 h 2340774"/>
              <a:gd name="connsiteX2" fmla="*/ 429705 w 429705"/>
              <a:gd name="connsiteY2" fmla="*/ 997037 h 2340774"/>
              <a:gd name="connsiteX3" fmla="*/ 1202 w 429705"/>
              <a:gd name="connsiteY3" fmla="*/ 2340774 h 2340774"/>
              <a:gd name="connsiteX4" fmla="*/ 877 w 429705"/>
              <a:gd name="connsiteY4" fmla="*/ 1909687 h 2340774"/>
              <a:gd name="connsiteX0" fmla="*/ 877 w 429705"/>
              <a:gd name="connsiteY0" fmla="*/ 1909687 h 2325891"/>
              <a:gd name="connsiteX1" fmla="*/ 429304 w 429705"/>
              <a:gd name="connsiteY1" fmla="*/ 0 h 2325891"/>
              <a:gd name="connsiteX2" fmla="*/ 429705 w 429705"/>
              <a:gd name="connsiteY2" fmla="*/ 997037 h 2325891"/>
              <a:gd name="connsiteX3" fmla="*/ 1202 w 429705"/>
              <a:gd name="connsiteY3" fmla="*/ 2325891 h 2325891"/>
              <a:gd name="connsiteX4" fmla="*/ 877 w 429705"/>
              <a:gd name="connsiteY4" fmla="*/ 1909687 h 2325891"/>
              <a:gd name="connsiteX0" fmla="*/ 556 w 429384"/>
              <a:gd name="connsiteY0" fmla="*/ 1909687 h 2315969"/>
              <a:gd name="connsiteX1" fmla="*/ 428983 w 429384"/>
              <a:gd name="connsiteY1" fmla="*/ 0 h 2315969"/>
              <a:gd name="connsiteX2" fmla="*/ 429384 w 429384"/>
              <a:gd name="connsiteY2" fmla="*/ 997037 h 2315969"/>
              <a:gd name="connsiteX3" fmla="*/ 5749 w 429384"/>
              <a:gd name="connsiteY3" fmla="*/ 2315969 h 2315969"/>
              <a:gd name="connsiteX4" fmla="*/ 556 w 429384"/>
              <a:gd name="connsiteY4" fmla="*/ 1909687 h 2315969"/>
              <a:gd name="connsiteX0" fmla="*/ 323 w 429151"/>
              <a:gd name="connsiteY0" fmla="*/ 1909687 h 2315969"/>
              <a:gd name="connsiteX1" fmla="*/ 428750 w 429151"/>
              <a:gd name="connsiteY1" fmla="*/ 0 h 2315969"/>
              <a:gd name="connsiteX2" fmla="*/ 429151 w 429151"/>
              <a:gd name="connsiteY2" fmla="*/ 997037 h 2315969"/>
              <a:gd name="connsiteX3" fmla="*/ 15251 w 429151"/>
              <a:gd name="connsiteY3" fmla="*/ 2315969 h 2315969"/>
              <a:gd name="connsiteX4" fmla="*/ 323 w 429151"/>
              <a:gd name="connsiteY4" fmla="*/ 1909687 h 2315969"/>
              <a:gd name="connsiteX0" fmla="*/ 4542 w 413900"/>
              <a:gd name="connsiteY0" fmla="*/ 1914647 h 2315969"/>
              <a:gd name="connsiteX1" fmla="*/ 413499 w 413900"/>
              <a:gd name="connsiteY1" fmla="*/ 0 h 2315969"/>
              <a:gd name="connsiteX2" fmla="*/ 413900 w 413900"/>
              <a:gd name="connsiteY2" fmla="*/ 997037 h 2315969"/>
              <a:gd name="connsiteX3" fmla="*/ 0 w 413900"/>
              <a:gd name="connsiteY3" fmla="*/ 2315969 h 2315969"/>
              <a:gd name="connsiteX4" fmla="*/ 4542 w 413900"/>
              <a:gd name="connsiteY4" fmla="*/ 1914647 h 2315969"/>
              <a:gd name="connsiteX0" fmla="*/ 877 w 415103"/>
              <a:gd name="connsiteY0" fmla="*/ 1924569 h 2315969"/>
              <a:gd name="connsiteX1" fmla="*/ 414702 w 415103"/>
              <a:gd name="connsiteY1" fmla="*/ 0 h 2315969"/>
              <a:gd name="connsiteX2" fmla="*/ 415103 w 415103"/>
              <a:gd name="connsiteY2" fmla="*/ 997037 h 2315969"/>
              <a:gd name="connsiteX3" fmla="*/ 1203 w 415103"/>
              <a:gd name="connsiteY3" fmla="*/ 2315969 h 2315969"/>
              <a:gd name="connsiteX4" fmla="*/ 877 w 415103"/>
              <a:gd name="connsiteY4" fmla="*/ 1924569 h 2315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103" h="2315969">
                <a:moveTo>
                  <a:pt x="877" y="1924569"/>
                </a:moveTo>
                <a:lnTo>
                  <a:pt x="414702" y="0"/>
                </a:lnTo>
                <a:cubicBezTo>
                  <a:pt x="414836" y="332346"/>
                  <a:pt x="414969" y="664691"/>
                  <a:pt x="415103" y="997037"/>
                </a:cubicBezTo>
                <a:lnTo>
                  <a:pt x="1203" y="2315969"/>
                </a:lnTo>
                <a:cubicBezTo>
                  <a:pt x="4366" y="1965248"/>
                  <a:pt x="-2286" y="2275290"/>
                  <a:pt x="877" y="1924569"/>
                </a:cubicBezTo>
                <a:close/>
              </a:path>
            </a:pathLst>
          </a:custGeom>
          <a:gradFill>
            <a:gsLst>
              <a:gs pos="0">
                <a:schemeClr val="accent6">
                  <a:lumMod val="50000"/>
                </a:schemeClr>
              </a:gs>
              <a:gs pos="50000">
                <a:schemeClr val="accent6">
                  <a:lumMod val="65000"/>
                </a:schemeClr>
              </a:gs>
              <a:gs pos="100000">
                <a:schemeClr val="accent6">
                  <a:lumMod val="87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5" name="TextBox 84"/>
          <p:cNvSpPr txBox="1"/>
          <p:nvPr/>
        </p:nvSpPr>
        <p:spPr>
          <a:xfrm>
            <a:off x="-8997" y="4569467"/>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Butcher Pen</a:t>
            </a:r>
          </a:p>
        </p:txBody>
      </p:sp>
      <p:sp>
        <p:nvSpPr>
          <p:cNvPr id="25" name="TextBox 24"/>
          <p:cNvSpPr txBox="1"/>
          <p:nvPr/>
        </p:nvSpPr>
        <p:spPr>
          <a:xfrm>
            <a:off x="-8997" y="3741626"/>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Jackson</a:t>
            </a:r>
          </a:p>
        </p:txBody>
      </p:sp>
      <p:sp>
        <p:nvSpPr>
          <p:cNvPr id="26" name="TextBox 25"/>
          <p:cNvSpPr txBox="1"/>
          <p:nvPr/>
        </p:nvSpPr>
        <p:spPr>
          <a:xfrm>
            <a:off x="-8997" y="4031349"/>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Miller</a:t>
            </a:r>
          </a:p>
        </p:txBody>
      </p:sp>
      <p:sp>
        <p:nvSpPr>
          <p:cNvPr id="27" name="TextBox 26"/>
          <p:cNvSpPr txBox="1"/>
          <p:nvPr/>
        </p:nvSpPr>
        <p:spPr>
          <a:xfrm>
            <a:off x="2133600" y="3250476"/>
            <a:ext cx="1676400" cy="757879"/>
          </a:xfrm>
          <a:prstGeom prst="rect">
            <a:avLst/>
          </a:prstGeom>
          <a:noFill/>
        </p:spPr>
        <p:txBody>
          <a:bodyPr wrap="square" rtlCol="0" anchor="ctr" anchorCtr="0">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Followed 1 source trail for 4 rounds of monitoring.</a:t>
            </a:r>
          </a:p>
        </p:txBody>
      </p:sp>
      <p:sp>
        <p:nvSpPr>
          <p:cNvPr id="28" name="TextBox 27"/>
          <p:cNvSpPr txBox="1"/>
          <p:nvPr/>
        </p:nvSpPr>
        <p:spPr>
          <a:xfrm>
            <a:off x="2133600" y="4008355"/>
            <a:ext cx="1676400" cy="757879"/>
          </a:xfrm>
          <a:prstGeom prst="rect">
            <a:avLst/>
          </a:prstGeom>
          <a:noFill/>
        </p:spPr>
        <p:txBody>
          <a:bodyPr wrap="square" rtlCol="0" anchor="ctr" anchorCtr="0">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2 hot tributaries identified during first round of monitoring. </a:t>
            </a:r>
          </a:p>
        </p:txBody>
      </p:sp>
      <p:sp>
        <p:nvSpPr>
          <p:cNvPr id="58" name="TextBox 57"/>
          <p:cNvSpPr txBox="1"/>
          <p:nvPr/>
        </p:nvSpPr>
        <p:spPr>
          <a:xfrm>
            <a:off x="-8997" y="4310776"/>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Spartman Branch</a:t>
            </a:r>
          </a:p>
        </p:txBody>
      </p:sp>
      <p:sp>
        <p:nvSpPr>
          <p:cNvPr id="59" name="TextBox 58"/>
          <p:cNvSpPr txBox="1"/>
          <p:nvPr/>
        </p:nvSpPr>
        <p:spPr>
          <a:xfrm>
            <a:off x="-8997" y="3474255"/>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Wagner</a:t>
            </a:r>
          </a:p>
        </p:txBody>
      </p:sp>
      <p:sp>
        <p:nvSpPr>
          <p:cNvPr id="60" name="TextBox 59"/>
          <p:cNvSpPr txBox="1"/>
          <p:nvPr/>
        </p:nvSpPr>
        <p:spPr>
          <a:xfrm>
            <a:off x="2133600" y="4799028"/>
            <a:ext cx="1676400" cy="722460"/>
          </a:xfrm>
          <a:prstGeom prst="rect">
            <a:avLst/>
          </a:prstGeom>
          <a:noFill/>
        </p:spPr>
        <p:txBody>
          <a:bodyPr wrap="square" rtlCol="0" anchor="ctr" anchorCtr="0">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All low hits on rounds 1 and 2. Creek dried up; delayed progress. </a:t>
            </a:r>
          </a:p>
        </p:txBody>
      </p:sp>
      <p:sp>
        <p:nvSpPr>
          <p:cNvPr id="61" name="TextBox 60"/>
          <p:cNvSpPr txBox="1"/>
          <p:nvPr/>
        </p:nvSpPr>
        <p:spPr>
          <a:xfrm>
            <a:off x="2158160" y="2514286"/>
            <a:ext cx="1676400" cy="72246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All 4 sites hot on first sampling event. Site B was hottest. </a:t>
            </a:r>
          </a:p>
        </p:txBody>
      </p:sp>
      <p:sp>
        <p:nvSpPr>
          <p:cNvPr id="62" name="TextBox 61"/>
          <p:cNvSpPr txBox="1"/>
          <p:nvPr/>
        </p:nvSpPr>
        <p:spPr>
          <a:xfrm>
            <a:off x="4301207" y="5290778"/>
            <a:ext cx="2103862" cy="804504"/>
          </a:xfrm>
          <a:prstGeom prst="rect">
            <a:avLst/>
          </a:prstGeom>
          <a:noFill/>
        </p:spPr>
        <p:txBody>
          <a:bodyPr wrap="square" rtlCol="0" anchor="ctr" anchorCtr="0">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Sampled after rain returned,</a:t>
            </a:r>
            <a:b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br>
            <a: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identified </a:t>
            </a:r>
            <a:r>
              <a:rPr kumimoji="0" lang="en-US" sz="18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2</a:t>
            </a:r>
            <a: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 hot spots serviced by OSTDS.</a:t>
            </a:r>
          </a:p>
        </p:txBody>
      </p:sp>
      <p:sp>
        <p:nvSpPr>
          <p:cNvPr id="86" name="TextBox 85"/>
          <p:cNvSpPr txBox="1"/>
          <p:nvPr/>
        </p:nvSpPr>
        <p:spPr>
          <a:xfrm>
            <a:off x="2133600" y="5525940"/>
            <a:ext cx="838200" cy="72246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No Hits during Round 1. </a:t>
            </a:r>
          </a:p>
        </p:txBody>
      </p:sp>
      <p:sp>
        <p:nvSpPr>
          <p:cNvPr id="107" name="TextBox 106"/>
          <p:cNvSpPr txBox="1"/>
          <p:nvPr/>
        </p:nvSpPr>
        <p:spPr>
          <a:xfrm>
            <a:off x="-8997" y="3183674"/>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Hopkins</a:t>
            </a:r>
          </a:p>
        </p:txBody>
      </p:sp>
      <p:sp>
        <p:nvSpPr>
          <p:cNvPr id="108" name="TextBox 107"/>
          <p:cNvSpPr txBox="1"/>
          <p:nvPr/>
        </p:nvSpPr>
        <p:spPr>
          <a:xfrm>
            <a:off x="2133599" y="1797280"/>
            <a:ext cx="1680029" cy="722460"/>
          </a:xfrm>
          <a:custGeom>
            <a:avLst/>
            <a:gdLst>
              <a:gd name="connsiteX0" fmla="*/ 0 w 1676400"/>
              <a:gd name="connsiteY0" fmla="*/ 0 h 722460"/>
              <a:gd name="connsiteX1" fmla="*/ 1676400 w 1676400"/>
              <a:gd name="connsiteY1" fmla="*/ 0 h 722460"/>
              <a:gd name="connsiteX2" fmla="*/ 1676400 w 1676400"/>
              <a:gd name="connsiteY2" fmla="*/ 722460 h 722460"/>
              <a:gd name="connsiteX3" fmla="*/ 0 w 1676400"/>
              <a:gd name="connsiteY3" fmla="*/ 722460 h 722460"/>
              <a:gd name="connsiteX4" fmla="*/ 0 w 1676400"/>
              <a:gd name="connsiteY4" fmla="*/ 0 h 722460"/>
              <a:gd name="connsiteX0" fmla="*/ 0 w 1680029"/>
              <a:gd name="connsiteY0" fmla="*/ 0 h 722460"/>
              <a:gd name="connsiteX1" fmla="*/ 1676400 w 1680029"/>
              <a:gd name="connsiteY1" fmla="*/ 0 h 722460"/>
              <a:gd name="connsiteX2" fmla="*/ 1680029 w 1680029"/>
              <a:gd name="connsiteY2" fmla="*/ 718832 h 722460"/>
              <a:gd name="connsiteX3" fmla="*/ 0 w 1680029"/>
              <a:gd name="connsiteY3" fmla="*/ 722460 h 722460"/>
              <a:gd name="connsiteX4" fmla="*/ 0 w 1680029"/>
              <a:gd name="connsiteY4" fmla="*/ 0 h 722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029" h="722460">
                <a:moveTo>
                  <a:pt x="0" y="0"/>
                </a:moveTo>
                <a:lnTo>
                  <a:pt x="1676400" y="0"/>
                </a:lnTo>
                <a:cubicBezTo>
                  <a:pt x="1677610" y="239611"/>
                  <a:pt x="1678819" y="479221"/>
                  <a:pt x="1680029" y="718832"/>
                </a:cubicBezTo>
                <a:lnTo>
                  <a:pt x="0" y="722460"/>
                </a:lnTo>
                <a:lnTo>
                  <a:pt x="0" y="0"/>
                </a:lnTo>
                <a:close/>
              </a:path>
            </a:pathLst>
          </a:cu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7 sampling events. </a:t>
            </a:r>
          </a:p>
        </p:txBody>
      </p:sp>
      <p:sp>
        <p:nvSpPr>
          <p:cNvPr id="109" name="TextBox 108"/>
          <p:cNvSpPr txBox="1"/>
          <p:nvPr/>
        </p:nvSpPr>
        <p:spPr>
          <a:xfrm>
            <a:off x="4269090" y="1110471"/>
            <a:ext cx="2103862" cy="804504"/>
          </a:xfrm>
          <a:prstGeom prst="rect">
            <a:avLst/>
          </a:prstGeom>
          <a:noFill/>
        </p:spPr>
        <p:txBody>
          <a:bodyPr wrap="square" rtlCol="0" anchor="ctr" anchorCtr="0">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Followed 2 trails  upstream to the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farthest extent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city owned conveyances. </a:t>
            </a:r>
          </a:p>
        </p:txBody>
      </p:sp>
      <p:sp>
        <p:nvSpPr>
          <p:cNvPr id="74" name="Title 1">
            <a:extLst>
              <a:ext uri="{FF2B5EF4-FFF2-40B4-BE49-F238E27FC236}">
                <a16:creationId xmlns:a16="http://schemas.microsoft.com/office/drawing/2014/main" id="{7D811F94-4E71-4C34-B0E0-C1667C702B42}"/>
              </a:ext>
            </a:extLst>
          </p:cNvPr>
          <p:cNvSpPr txBox="1">
            <a:spLocks/>
          </p:cNvSpPr>
          <p:nvPr/>
        </p:nvSpPr>
        <p:spPr>
          <a:xfrm>
            <a:off x="213731" y="251474"/>
            <a:ext cx="7772400" cy="689113"/>
          </a:xfrm>
          <a:prstGeom prst="rect">
            <a:avLst/>
          </a:prstGeom>
          <a:effectLst>
            <a:outerShdw blurRad="50800" dist="38100" dir="5400000" algn="t" rotWithShape="0">
              <a:prstClr val="black">
                <a:alpha val="40000"/>
              </a:prstClr>
            </a:outerShdw>
          </a:effectLst>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Source ID Pilot Study 2017</a:t>
            </a:r>
            <a:endParaRPr kumimoji="0" lang="en-US" sz="7200" b="1" i="0" u="none" strike="noStrike" kern="1200" cap="none" spc="0" normalizeH="0" baseline="0" noProof="0" dirty="0">
              <a:ln>
                <a:solidFill>
                  <a:prstClr val="black">
                    <a:lumMod val="95000"/>
                    <a:lumOff val="5000"/>
                  </a:prstClr>
                </a:solidFill>
              </a:ln>
              <a:solidFill>
                <a:prstClr val="white">
                  <a:lumMod val="95000"/>
                </a:prstClr>
              </a:solidFill>
              <a:effectLst/>
              <a:uLnTx/>
              <a:uFillTx/>
              <a:latin typeface="Arial" panose="020B060402020202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80282007-2779-4130-9173-0DEC6C49E89A}"/>
              </a:ext>
            </a:extLst>
          </p:cNvPr>
          <p:cNvSpPr/>
          <p:nvPr/>
        </p:nvSpPr>
        <p:spPr>
          <a:xfrm>
            <a:off x="6886514" y="1190768"/>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65" name="Rectangle: Rounded Corners 64">
            <a:extLst>
              <a:ext uri="{FF2B5EF4-FFF2-40B4-BE49-F238E27FC236}">
                <a16:creationId xmlns:a16="http://schemas.microsoft.com/office/drawing/2014/main" id="{2E955EAB-EBAE-4F01-95AA-A76F0FF1D62C}"/>
              </a:ext>
            </a:extLst>
          </p:cNvPr>
          <p:cNvSpPr/>
          <p:nvPr/>
        </p:nvSpPr>
        <p:spPr>
          <a:xfrm>
            <a:off x="6894620" y="829508"/>
            <a:ext cx="177800" cy="260055"/>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10" name="TextBox 109"/>
          <p:cNvSpPr txBox="1"/>
          <p:nvPr/>
        </p:nvSpPr>
        <p:spPr>
          <a:xfrm>
            <a:off x="6849432" y="733094"/>
            <a:ext cx="2294568" cy="826822"/>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1</a:t>
            </a: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 source eliminated after 2</a:t>
            </a:r>
            <a:r>
              <a:rPr kumimoji="0" lang="en-US" sz="1800" b="0" i="0" u="none" strike="noStrike" kern="1200" cap="none" spc="0" normalizeH="0" baseline="3000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nd</a:t>
            </a: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 sampling event.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7</a:t>
            </a: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 more hot spots identified.</a:t>
            </a:r>
          </a:p>
        </p:txBody>
      </p:sp>
      <p:sp>
        <p:nvSpPr>
          <p:cNvPr id="63" name="TextBox 62"/>
          <p:cNvSpPr txBox="1"/>
          <p:nvPr/>
        </p:nvSpPr>
        <p:spPr>
          <a:xfrm>
            <a:off x="4283573" y="2011156"/>
            <a:ext cx="3039184" cy="737129"/>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Signal traced into </a:t>
            </a:r>
            <a:r>
              <a:rPr kumimoji="0" lang="en-U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6</a:t>
            </a:r>
            <a:r>
              <a:rPr kumimoji="0" lang="en-US"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potentially</a:t>
            </a:r>
            <a:r>
              <a:rPr kumimoji="0" lang="en-US"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 </a:t>
            </a: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separate hot spots.</a:t>
            </a:r>
          </a:p>
        </p:txBody>
      </p:sp>
      <p:sp>
        <p:nvSpPr>
          <p:cNvPr id="69" name="Rectangle: Rounded Corners 68">
            <a:extLst>
              <a:ext uri="{FF2B5EF4-FFF2-40B4-BE49-F238E27FC236}">
                <a16:creationId xmlns:a16="http://schemas.microsoft.com/office/drawing/2014/main" id="{4DC461E7-8441-4611-9EDF-48FE0B474FDE}"/>
              </a:ext>
            </a:extLst>
          </p:cNvPr>
          <p:cNvSpPr/>
          <p:nvPr/>
        </p:nvSpPr>
        <p:spPr>
          <a:xfrm>
            <a:off x="5067329" y="5615096"/>
            <a:ext cx="177800" cy="260055"/>
          </a:xfrm>
          <a:prstGeom prst="roundRect">
            <a:avLst>
              <a:gd name="adj" fmla="val 30953"/>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2</a:t>
            </a:r>
          </a:p>
        </p:txBody>
      </p:sp>
      <p:sp>
        <p:nvSpPr>
          <p:cNvPr id="29" name="TextBox 28"/>
          <p:cNvSpPr txBox="1"/>
          <p:nvPr/>
        </p:nvSpPr>
        <p:spPr>
          <a:xfrm>
            <a:off x="4267199" y="2734327"/>
            <a:ext cx="2346579" cy="12855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Flow stopped; hits in remaining pools at road crossings.</a:t>
            </a:r>
            <a:r>
              <a:rPr kumimoji="0" lang="en-U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2</a:t>
            </a: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 hot spots identified. </a:t>
            </a:r>
          </a:p>
        </p:txBody>
      </p:sp>
      <p:sp>
        <p:nvSpPr>
          <p:cNvPr id="67" name="Rectangle: Rounded Corners 66">
            <a:extLst>
              <a:ext uri="{FF2B5EF4-FFF2-40B4-BE49-F238E27FC236}">
                <a16:creationId xmlns:a16="http://schemas.microsoft.com/office/drawing/2014/main" id="{70A80CDF-3024-408A-9790-CEC2F03B35CE}"/>
              </a:ext>
            </a:extLst>
          </p:cNvPr>
          <p:cNvSpPr/>
          <p:nvPr/>
        </p:nvSpPr>
        <p:spPr>
          <a:xfrm>
            <a:off x="5175338" y="3368620"/>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2</a:t>
            </a:r>
          </a:p>
        </p:txBody>
      </p:sp>
      <p:sp>
        <p:nvSpPr>
          <p:cNvPr id="30" name="TextBox 29"/>
          <p:cNvSpPr txBox="1"/>
          <p:nvPr/>
        </p:nvSpPr>
        <p:spPr>
          <a:xfrm>
            <a:off x="4269090" y="4015935"/>
            <a:ext cx="2741310" cy="1285523"/>
          </a:xfrm>
          <a:prstGeom prst="rect">
            <a:avLst/>
          </a:prstGeom>
          <a:noFill/>
        </p:spPr>
        <p:txBody>
          <a:bodyPr wrap="square" rtlCol="0" anchor="ctr" anchorCtr="0">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Delays related to retirement of city staff and incomplete GIS inventory of stormwater conveyances incomplete.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4</a:t>
            </a: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 </a:t>
            </a: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hot spots identified.</a:t>
            </a:r>
            <a:endParaRPr kumimoji="0" lang="en-US" sz="14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endParaRPr>
          </a:p>
        </p:txBody>
      </p:sp>
      <p:sp>
        <p:nvSpPr>
          <p:cNvPr id="68" name="Rectangle: Rounded Corners 67">
            <a:extLst>
              <a:ext uri="{FF2B5EF4-FFF2-40B4-BE49-F238E27FC236}">
                <a16:creationId xmlns:a16="http://schemas.microsoft.com/office/drawing/2014/main" id="{DEFD8ADE-0CD0-4231-9078-D353E2D50A1B}"/>
              </a:ext>
            </a:extLst>
          </p:cNvPr>
          <p:cNvSpPr/>
          <p:nvPr/>
        </p:nvSpPr>
        <p:spPr>
          <a:xfrm>
            <a:off x="4303689" y="4975817"/>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4</a:t>
            </a:r>
          </a:p>
        </p:txBody>
      </p:sp>
      <p:sp>
        <p:nvSpPr>
          <p:cNvPr id="66" name="Rectangle: Rounded Corners 65">
            <a:extLst>
              <a:ext uri="{FF2B5EF4-FFF2-40B4-BE49-F238E27FC236}">
                <a16:creationId xmlns:a16="http://schemas.microsoft.com/office/drawing/2014/main" id="{854B3EC0-A6F6-4D49-8F9F-CF012558F4AD}"/>
              </a:ext>
            </a:extLst>
          </p:cNvPr>
          <p:cNvSpPr/>
          <p:nvPr/>
        </p:nvSpPr>
        <p:spPr>
          <a:xfrm>
            <a:off x="5803165" y="2129626"/>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6</a:t>
            </a:r>
          </a:p>
        </p:txBody>
      </p:sp>
      <p:sp>
        <p:nvSpPr>
          <p:cNvPr id="70" name="Rectangle: Rounded Corners 69">
            <a:extLst>
              <a:ext uri="{FF2B5EF4-FFF2-40B4-BE49-F238E27FC236}">
                <a16:creationId xmlns:a16="http://schemas.microsoft.com/office/drawing/2014/main" id="{6063F66E-B93F-4AD9-B699-E116B9E981DB}"/>
              </a:ext>
            </a:extLst>
          </p:cNvPr>
          <p:cNvSpPr/>
          <p:nvPr/>
        </p:nvSpPr>
        <p:spPr>
          <a:xfrm>
            <a:off x="7408002" y="6071761"/>
            <a:ext cx="1597453" cy="61216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21 hots pots remain</a:t>
            </a:r>
          </a:p>
        </p:txBody>
      </p:sp>
      <p:pic>
        <p:nvPicPr>
          <p:cNvPr id="80" name="Content Placeholder 4">
            <a:extLst>
              <a:ext uri="{FF2B5EF4-FFF2-40B4-BE49-F238E27FC236}">
                <a16:creationId xmlns:a16="http://schemas.microsoft.com/office/drawing/2014/main" id="{1B219F67-3E42-44CF-B8E6-8400C82F64C1}"/>
              </a:ext>
            </a:extLst>
          </p:cNvPr>
          <p:cNvPicPr>
            <a:picLocks noChangeAspect="1"/>
          </p:cNvPicPr>
          <p:nvPr/>
        </p:nvPicPr>
        <p:blipFill>
          <a:blip r:embed="rId3"/>
          <a:stretch>
            <a:fillRect/>
          </a:stretch>
        </p:blipFill>
        <p:spPr>
          <a:xfrm>
            <a:off x="1509883" y="2298638"/>
            <a:ext cx="927292" cy="1236390"/>
          </a:xfrm>
          <a:prstGeom prst="rect">
            <a:avLst/>
          </a:prstGeom>
        </p:spPr>
      </p:pic>
      <p:pic>
        <p:nvPicPr>
          <p:cNvPr id="33" name="Picture 32">
            <a:extLst>
              <a:ext uri="{FF2B5EF4-FFF2-40B4-BE49-F238E27FC236}">
                <a16:creationId xmlns:a16="http://schemas.microsoft.com/office/drawing/2014/main" id="{34AD5CF1-4D74-4BC5-9FDA-39764938CF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1593" y="2868374"/>
            <a:ext cx="771397" cy="1028529"/>
          </a:xfrm>
          <a:prstGeom prst="rect">
            <a:avLst/>
          </a:prstGeom>
        </p:spPr>
      </p:pic>
      <p:pic>
        <p:nvPicPr>
          <p:cNvPr id="89" name="Content Placeholder 4">
            <a:extLst>
              <a:ext uri="{FF2B5EF4-FFF2-40B4-BE49-F238E27FC236}">
                <a16:creationId xmlns:a16="http://schemas.microsoft.com/office/drawing/2014/main" id="{B6739AF5-ADD9-4B7B-850C-0B5CD323AF29}"/>
              </a:ext>
            </a:extLst>
          </p:cNvPr>
          <p:cNvPicPr>
            <a:picLocks noChangeAspect="1"/>
          </p:cNvPicPr>
          <p:nvPr/>
        </p:nvPicPr>
        <p:blipFill>
          <a:blip r:embed="rId3"/>
          <a:stretch>
            <a:fillRect/>
          </a:stretch>
        </p:blipFill>
        <p:spPr>
          <a:xfrm>
            <a:off x="1037421" y="3061079"/>
            <a:ext cx="927292" cy="1236390"/>
          </a:xfrm>
          <a:prstGeom prst="rect">
            <a:avLst/>
          </a:prstGeom>
        </p:spPr>
      </p:pic>
      <p:pic>
        <p:nvPicPr>
          <p:cNvPr id="90" name="Content Placeholder 4">
            <a:extLst>
              <a:ext uri="{FF2B5EF4-FFF2-40B4-BE49-F238E27FC236}">
                <a16:creationId xmlns:a16="http://schemas.microsoft.com/office/drawing/2014/main" id="{3535B1AC-5349-4BCA-A4B8-937699053F06}"/>
              </a:ext>
            </a:extLst>
          </p:cNvPr>
          <p:cNvPicPr>
            <a:picLocks noChangeAspect="1"/>
          </p:cNvPicPr>
          <p:nvPr/>
        </p:nvPicPr>
        <p:blipFill>
          <a:blip r:embed="rId3"/>
          <a:stretch>
            <a:fillRect/>
          </a:stretch>
        </p:blipFill>
        <p:spPr>
          <a:xfrm>
            <a:off x="529708" y="3150904"/>
            <a:ext cx="927292" cy="1236390"/>
          </a:xfrm>
          <a:prstGeom prst="rect">
            <a:avLst/>
          </a:prstGeom>
        </p:spPr>
      </p:pic>
      <p:pic>
        <p:nvPicPr>
          <p:cNvPr id="99" name="Picture 98">
            <a:extLst>
              <a:ext uri="{FF2B5EF4-FFF2-40B4-BE49-F238E27FC236}">
                <a16:creationId xmlns:a16="http://schemas.microsoft.com/office/drawing/2014/main" id="{0CEC9CC7-8C55-4089-8026-BB15A6B239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7377" y="3831594"/>
            <a:ext cx="771397" cy="1028529"/>
          </a:xfrm>
          <a:prstGeom prst="rect">
            <a:avLst/>
          </a:prstGeom>
        </p:spPr>
      </p:pic>
      <p:pic>
        <p:nvPicPr>
          <p:cNvPr id="10" name="Picture 9">
            <a:extLst>
              <a:ext uri="{FF2B5EF4-FFF2-40B4-BE49-F238E27FC236}">
                <a16:creationId xmlns:a16="http://schemas.microsoft.com/office/drawing/2014/main" id="{F922A723-BD3A-442B-B723-112BE6353EBF}"/>
              </a:ext>
            </a:extLst>
          </p:cNvPr>
          <p:cNvPicPr>
            <a:picLocks noChangeAspect="1"/>
          </p:cNvPicPr>
          <p:nvPr/>
        </p:nvPicPr>
        <p:blipFill>
          <a:blip r:embed="rId5"/>
          <a:stretch>
            <a:fillRect/>
          </a:stretch>
        </p:blipFill>
        <p:spPr>
          <a:xfrm>
            <a:off x="1499123" y="6193717"/>
            <a:ext cx="263141" cy="601465"/>
          </a:xfrm>
          <a:prstGeom prst="rect">
            <a:avLst/>
          </a:prstGeom>
          <a:effectLst>
            <a:outerShdw blurRad="50800" dist="38100" dir="16200000" rotWithShape="0">
              <a:prstClr val="black">
                <a:alpha val="40000"/>
              </a:prstClr>
            </a:outerShdw>
          </a:effectLst>
        </p:spPr>
      </p:pic>
      <p:pic>
        <p:nvPicPr>
          <p:cNvPr id="71" name="Picture 70">
            <a:extLst>
              <a:ext uri="{FF2B5EF4-FFF2-40B4-BE49-F238E27FC236}">
                <a16:creationId xmlns:a16="http://schemas.microsoft.com/office/drawing/2014/main" id="{52F6B3C2-A076-4054-865B-F035B984658A}"/>
              </a:ext>
            </a:extLst>
          </p:cNvPr>
          <p:cNvPicPr>
            <a:picLocks noChangeAspect="1"/>
          </p:cNvPicPr>
          <p:nvPr/>
        </p:nvPicPr>
        <p:blipFill>
          <a:blip r:embed="rId5"/>
          <a:stretch>
            <a:fillRect/>
          </a:stretch>
        </p:blipFill>
        <p:spPr>
          <a:xfrm flipH="1">
            <a:off x="2401652" y="6193717"/>
            <a:ext cx="302095" cy="690503"/>
          </a:xfrm>
          <a:prstGeom prst="rect">
            <a:avLst/>
          </a:prstGeom>
          <a:effectLst>
            <a:outerShdw blurRad="50800" dist="38100" dir="16200000" rotWithShape="0">
              <a:prstClr val="black">
                <a:alpha val="40000"/>
              </a:prstClr>
            </a:outerShdw>
          </a:effectLst>
        </p:spPr>
      </p:pic>
      <p:pic>
        <p:nvPicPr>
          <p:cNvPr id="72" name="Picture 71">
            <a:extLst>
              <a:ext uri="{FF2B5EF4-FFF2-40B4-BE49-F238E27FC236}">
                <a16:creationId xmlns:a16="http://schemas.microsoft.com/office/drawing/2014/main" id="{2A390292-4CC3-4EA0-A871-086B20655FB3}"/>
              </a:ext>
            </a:extLst>
          </p:cNvPr>
          <p:cNvPicPr>
            <a:picLocks noChangeAspect="1"/>
          </p:cNvPicPr>
          <p:nvPr/>
        </p:nvPicPr>
        <p:blipFill>
          <a:blip r:embed="rId5"/>
          <a:stretch>
            <a:fillRect/>
          </a:stretch>
        </p:blipFill>
        <p:spPr>
          <a:xfrm>
            <a:off x="6509923" y="4562352"/>
            <a:ext cx="263141" cy="601465"/>
          </a:xfrm>
          <a:prstGeom prst="rect">
            <a:avLst/>
          </a:prstGeom>
          <a:effectLst>
            <a:outerShdw blurRad="50800" dist="38100" dir="16200000" rotWithShape="0">
              <a:prstClr val="black">
                <a:alpha val="40000"/>
              </a:prstClr>
            </a:outerShdw>
          </a:effectLst>
        </p:spPr>
      </p:pic>
      <p:pic>
        <p:nvPicPr>
          <p:cNvPr id="73" name="Picture 72">
            <a:extLst>
              <a:ext uri="{FF2B5EF4-FFF2-40B4-BE49-F238E27FC236}">
                <a16:creationId xmlns:a16="http://schemas.microsoft.com/office/drawing/2014/main" id="{FAF21B52-2854-4E6A-B2D5-008D2AFCBBE6}"/>
              </a:ext>
            </a:extLst>
          </p:cNvPr>
          <p:cNvPicPr>
            <a:picLocks noChangeAspect="1"/>
          </p:cNvPicPr>
          <p:nvPr/>
        </p:nvPicPr>
        <p:blipFill>
          <a:blip r:embed="rId5"/>
          <a:stretch>
            <a:fillRect/>
          </a:stretch>
        </p:blipFill>
        <p:spPr>
          <a:xfrm flipH="1">
            <a:off x="7454787" y="4523607"/>
            <a:ext cx="302095" cy="690503"/>
          </a:xfrm>
          <a:prstGeom prst="rect">
            <a:avLst/>
          </a:prstGeom>
          <a:effectLst>
            <a:outerShdw blurRad="50800" dist="38100" dir="16200000" rotWithShape="0">
              <a:prstClr val="black">
                <a:alpha val="40000"/>
              </a:prstClr>
            </a:outerShdw>
          </a:effectLst>
        </p:spPr>
      </p:pic>
      <p:pic>
        <p:nvPicPr>
          <p:cNvPr id="75" name="Picture 74">
            <a:extLst>
              <a:ext uri="{FF2B5EF4-FFF2-40B4-BE49-F238E27FC236}">
                <a16:creationId xmlns:a16="http://schemas.microsoft.com/office/drawing/2014/main" id="{25DB1FE3-3773-497D-8331-9986E870C97A}"/>
              </a:ext>
            </a:extLst>
          </p:cNvPr>
          <p:cNvPicPr>
            <a:picLocks noChangeAspect="1"/>
          </p:cNvPicPr>
          <p:nvPr/>
        </p:nvPicPr>
        <p:blipFill>
          <a:blip r:embed="rId5"/>
          <a:stretch>
            <a:fillRect/>
          </a:stretch>
        </p:blipFill>
        <p:spPr>
          <a:xfrm>
            <a:off x="5515916" y="5888514"/>
            <a:ext cx="263141" cy="601465"/>
          </a:xfrm>
          <a:prstGeom prst="rect">
            <a:avLst/>
          </a:prstGeom>
          <a:effectLst>
            <a:outerShdw blurRad="50800" dist="38100" dir="16200000" rotWithShape="0">
              <a:prstClr val="black">
                <a:alpha val="40000"/>
              </a:prstClr>
            </a:outerShdw>
          </a:effectLst>
        </p:spPr>
      </p:pic>
      <p:pic>
        <p:nvPicPr>
          <p:cNvPr id="76" name="Picture 75">
            <a:extLst>
              <a:ext uri="{FF2B5EF4-FFF2-40B4-BE49-F238E27FC236}">
                <a16:creationId xmlns:a16="http://schemas.microsoft.com/office/drawing/2014/main" id="{C783891D-2B26-4523-9A7E-E2983A8A10F3}"/>
              </a:ext>
            </a:extLst>
          </p:cNvPr>
          <p:cNvPicPr>
            <a:picLocks noChangeAspect="1"/>
          </p:cNvPicPr>
          <p:nvPr/>
        </p:nvPicPr>
        <p:blipFill>
          <a:blip r:embed="rId5"/>
          <a:stretch>
            <a:fillRect/>
          </a:stretch>
        </p:blipFill>
        <p:spPr>
          <a:xfrm flipH="1">
            <a:off x="6418445" y="5888514"/>
            <a:ext cx="302095" cy="690503"/>
          </a:xfrm>
          <a:prstGeom prst="rect">
            <a:avLst/>
          </a:prstGeom>
          <a:effectLst>
            <a:outerShdw blurRad="50800" dist="38100" dir="16200000" rotWithShape="0">
              <a:prstClr val="black">
                <a:alpha val="40000"/>
              </a:prstClr>
            </a:outerShdw>
          </a:effectLst>
        </p:spPr>
      </p:pic>
      <p:pic>
        <p:nvPicPr>
          <p:cNvPr id="77" name="Picture 76">
            <a:extLst>
              <a:ext uri="{FF2B5EF4-FFF2-40B4-BE49-F238E27FC236}">
                <a16:creationId xmlns:a16="http://schemas.microsoft.com/office/drawing/2014/main" id="{8452906F-1641-43C9-8B8F-C389EC6D59CA}"/>
              </a:ext>
            </a:extLst>
          </p:cNvPr>
          <p:cNvPicPr>
            <a:picLocks noChangeAspect="1"/>
          </p:cNvPicPr>
          <p:nvPr/>
        </p:nvPicPr>
        <p:blipFill>
          <a:blip r:embed="rId5"/>
          <a:stretch>
            <a:fillRect/>
          </a:stretch>
        </p:blipFill>
        <p:spPr>
          <a:xfrm>
            <a:off x="6049760" y="3450404"/>
            <a:ext cx="263141" cy="601465"/>
          </a:xfrm>
          <a:prstGeom prst="rect">
            <a:avLst/>
          </a:prstGeom>
          <a:effectLst>
            <a:outerShdw blurRad="50800" dist="38100" dir="16200000" rotWithShape="0">
              <a:prstClr val="black">
                <a:alpha val="40000"/>
              </a:prstClr>
            </a:outerShdw>
          </a:effectLst>
        </p:spPr>
      </p:pic>
      <p:pic>
        <p:nvPicPr>
          <p:cNvPr id="78" name="Picture 77">
            <a:extLst>
              <a:ext uri="{FF2B5EF4-FFF2-40B4-BE49-F238E27FC236}">
                <a16:creationId xmlns:a16="http://schemas.microsoft.com/office/drawing/2014/main" id="{E713F135-7809-49B7-8557-CEAF79759086}"/>
              </a:ext>
            </a:extLst>
          </p:cNvPr>
          <p:cNvPicPr>
            <a:picLocks noChangeAspect="1"/>
          </p:cNvPicPr>
          <p:nvPr/>
        </p:nvPicPr>
        <p:blipFill>
          <a:blip r:embed="rId5"/>
          <a:stretch>
            <a:fillRect/>
          </a:stretch>
        </p:blipFill>
        <p:spPr>
          <a:xfrm flipH="1">
            <a:off x="6994137" y="3370340"/>
            <a:ext cx="302095" cy="690503"/>
          </a:xfrm>
          <a:prstGeom prst="rect">
            <a:avLst/>
          </a:prstGeom>
          <a:effectLst>
            <a:outerShdw blurRad="50800" dist="38100" dir="16200000" rotWithShape="0">
              <a:prstClr val="black">
                <a:alpha val="40000"/>
              </a:prstClr>
            </a:outerShdw>
          </a:effectLst>
        </p:spPr>
      </p:pic>
      <p:pic>
        <p:nvPicPr>
          <p:cNvPr id="79" name="Picture 78">
            <a:extLst>
              <a:ext uri="{FF2B5EF4-FFF2-40B4-BE49-F238E27FC236}">
                <a16:creationId xmlns:a16="http://schemas.microsoft.com/office/drawing/2014/main" id="{7360236F-C5DE-4E07-84FD-1EF30D33AD9B}"/>
              </a:ext>
            </a:extLst>
          </p:cNvPr>
          <p:cNvPicPr>
            <a:picLocks noChangeAspect="1"/>
          </p:cNvPicPr>
          <p:nvPr/>
        </p:nvPicPr>
        <p:blipFill>
          <a:blip r:embed="rId5"/>
          <a:stretch>
            <a:fillRect/>
          </a:stretch>
        </p:blipFill>
        <p:spPr>
          <a:xfrm>
            <a:off x="6801983" y="2447552"/>
            <a:ext cx="263141" cy="601465"/>
          </a:xfrm>
          <a:prstGeom prst="rect">
            <a:avLst/>
          </a:prstGeom>
          <a:effectLst>
            <a:outerShdw blurRad="50800" dist="38100" dir="16200000" rotWithShape="0">
              <a:prstClr val="black">
                <a:alpha val="40000"/>
              </a:prstClr>
            </a:outerShdw>
          </a:effectLst>
        </p:spPr>
      </p:pic>
      <p:pic>
        <p:nvPicPr>
          <p:cNvPr id="81" name="Picture 80">
            <a:extLst>
              <a:ext uri="{FF2B5EF4-FFF2-40B4-BE49-F238E27FC236}">
                <a16:creationId xmlns:a16="http://schemas.microsoft.com/office/drawing/2014/main" id="{5612E4F1-CC15-4241-B394-3ADA2105D7A6}"/>
              </a:ext>
            </a:extLst>
          </p:cNvPr>
          <p:cNvPicPr>
            <a:picLocks noChangeAspect="1"/>
          </p:cNvPicPr>
          <p:nvPr/>
        </p:nvPicPr>
        <p:blipFill>
          <a:blip r:embed="rId5"/>
          <a:stretch>
            <a:fillRect/>
          </a:stretch>
        </p:blipFill>
        <p:spPr>
          <a:xfrm flipH="1">
            <a:off x="7726416" y="2413692"/>
            <a:ext cx="302095" cy="690503"/>
          </a:xfrm>
          <a:prstGeom prst="rect">
            <a:avLst/>
          </a:prstGeom>
          <a:effectLst>
            <a:outerShdw blurRad="50800" dist="38100" dir="16200000" rotWithShape="0">
              <a:prstClr val="black">
                <a:alpha val="40000"/>
              </a:prstClr>
            </a:outerShdw>
          </a:effectLst>
        </p:spPr>
      </p:pic>
      <p:pic>
        <p:nvPicPr>
          <p:cNvPr id="98" name="Picture 97">
            <a:extLst>
              <a:ext uri="{FF2B5EF4-FFF2-40B4-BE49-F238E27FC236}">
                <a16:creationId xmlns:a16="http://schemas.microsoft.com/office/drawing/2014/main" id="{20AB5732-C361-44D5-A5AF-7033AF8E43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495" y="4468807"/>
            <a:ext cx="771397" cy="1028529"/>
          </a:xfrm>
          <a:prstGeom prst="rect">
            <a:avLst/>
          </a:prstGeom>
        </p:spPr>
      </p:pic>
      <p:sp>
        <p:nvSpPr>
          <p:cNvPr id="82" name="Rectangle: Rounded Corners 81">
            <a:extLst>
              <a:ext uri="{FF2B5EF4-FFF2-40B4-BE49-F238E27FC236}">
                <a16:creationId xmlns:a16="http://schemas.microsoft.com/office/drawing/2014/main" id="{5557E4DE-F82A-4B6C-A34D-5E6FFC1D858B}"/>
              </a:ext>
            </a:extLst>
          </p:cNvPr>
          <p:cNvSpPr/>
          <p:nvPr/>
        </p:nvSpPr>
        <p:spPr>
          <a:xfrm>
            <a:off x="7408002" y="5163817"/>
            <a:ext cx="1597453" cy="846003"/>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1 source identified &amp; eliminated</a:t>
            </a:r>
          </a:p>
        </p:txBody>
      </p:sp>
      <mc:AlternateContent xmlns:mc="http://schemas.openxmlformats.org/markup-compatibility/2006" xmlns:pslz="http://schemas.microsoft.com/office/powerpoint/2016/slidezoom">
        <mc:Choice Requires="pslz">
          <p:graphicFrame>
            <p:nvGraphicFramePr>
              <p:cNvPr id="19" name="Slide Zoom 18">
                <a:extLst>
                  <a:ext uri="{FF2B5EF4-FFF2-40B4-BE49-F238E27FC236}">
                    <a16:creationId xmlns:a16="http://schemas.microsoft.com/office/drawing/2014/main" id="{65AAF8E5-0F5A-478D-9390-0371866A23A2}"/>
                  </a:ext>
                </a:extLst>
              </p:cNvPr>
              <p:cNvGraphicFramePr>
                <a:graphicFrameLocks noChangeAspect="1"/>
              </p:cNvGraphicFramePr>
              <p:nvPr>
                <p:extLst>
                  <p:ext uri="{D42A27DB-BD31-4B8C-83A1-F6EECF244321}">
                    <p14:modId xmlns:p14="http://schemas.microsoft.com/office/powerpoint/2010/main" val="2944128178"/>
                  </p:ext>
                </p:extLst>
              </p:nvPr>
            </p:nvGraphicFramePr>
            <p:xfrm>
              <a:off x="127449" y="5917722"/>
              <a:ext cx="976038" cy="732029"/>
            </p:xfrm>
            <a:graphic>
              <a:graphicData uri="http://schemas.microsoft.com/office/powerpoint/2016/slidezoom">
                <pslz:sldZm>
                  <pslz:sldZmObj sldId="468" cId="2786215592">
                    <pslz:zmPr id="{99079E4D-CE9F-4A98-928D-D74CDEB904E0}" returnToParent="0" transitionDur="1000">
                      <p166:blipFill xmlns:p166="http://schemas.microsoft.com/office/powerpoint/2016/6/main">
                        <a:blip r:embed="rId6"/>
                        <a:stretch>
                          <a:fillRect/>
                        </a:stretch>
                      </p166:blipFill>
                      <p166:spPr xmlns:p166="http://schemas.microsoft.com/office/powerpoint/2016/6/main">
                        <a:xfrm>
                          <a:off x="0" y="0"/>
                          <a:ext cx="976038" cy="732029"/>
                        </a:xfrm>
                        <a:prstGeom prst="rect">
                          <a:avLst/>
                        </a:prstGeom>
                        <a:ln w="3175">
                          <a:solidFill>
                            <a:prstClr val="ltGray"/>
                          </a:solidFill>
                        </a:ln>
                      </p166:spPr>
                    </pslz:zmPr>
                  </pslz:sldZmObj>
                </pslz:sldZm>
              </a:graphicData>
            </a:graphic>
          </p:graphicFrame>
        </mc:Choice>
        <mc:Fallback xmlns="">
          <p:pic>
            <p:nvPicPr>
              <p:cNvPr id="19" name="Slide Zoom 18">
                <a:hlinkClick r:id="rId7" action="ppaction://hlinksldjump"/>
                <a:extLst>
                  <a:ext uri="{FF2B5EF4-FFF2-40B4-BE49-F238E27FC236}">
                    <a16:creationId xmlns:a16="http://schemas.microsoft.com/office/drawing/2014/main" id="{65AAF8E5-0F5A-478D-9390-0371866A23A2}"/>
                  </a:ext>
                </a:extLst>
              </p:cNvPr>
              <p:cNvPicPr>
                <a:picLocks noGrp="1" noRot="1" noChangeAspect="1" noMove="1" noResize="1" noEditPoints="1" noAdjustHandles="1" noChangeArrowheads="1" noChangeShapeType="1"/>
              </p:cNvPicPr>
              <p:nvPr/>
            </p:nvPicPr>
            <p:blipFill>
              <a:blip r:embed="rId8"/>
              <a:stretch>
                <a:fillRect/>
              </a:stretch>
            </p:blipFill>
            <p:spPr>
              <a:xfrm>
                <a:off x="127449" y="5917722"/>
                <a:ext cx="976038" cy="732029"/>
              </a:xfrm>
              <a:prstGeom prst="rect">
                <a:avLst/>
              </a:prstGeom>
              <a:ln w="3175">
                <a:solidFill>
                  <a:prstClr val="ltGray"/>
                </a:solidFill>
              </a:ln>
            </p:spPr>
          </p:pic>
        </mc:Fallback>
      </mc:AlternateContent>
    </p:spTree>
    <p:extLst>
      <p:ext uri="{BB962C8B-B14F-4D97-AF65-F5344CB8AC3E}">
        <p14:creationId xmlns:p14="http://schemas.microsoft.com/office/powerpoint/2010/main" val="2182713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left)">
                                      <p:cBhvr>
                                        <p:cTn id="7" dur="700"/>
                                        <p:tgtEl>
                                          <p:spTgt spid="9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wipe(left)">
                                      <p:cBhvr>
                                        <p:cTn id="10" dur="700"/>
                                        <p:tgtEl>
                                          <p:spTgt spid="5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7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700"/>
                                        <p:tgtEl>
                                          <p:spTgt spid="5"/>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left)">
                                      <p:cBhvr>
                                        <p:cTn id="19" dur="700"/>
                                        <p:tgtEl>
                                          <p:spTgt spid="40"/>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0"/>
                                        </p:tgtEl>
                                        <p:attrNameLst>
                                          <p:attrName>style.visibility</p:attrName>
                                        </p:attrNameLst>
                                      </p:cBhvr>
                                      <p:to>
                                        <p:strVal val="visible"/>
                                      </p:to>
                                    </p:set>
                                    <p:animEffect transition="in" filter="wipe(left)">
                                      <p:cBhvr>
                                        <p:cTn id="22" dur="700"/>
                                        <p:tgtEl>
                                          <p:spTgt spid="100"/>
                                        </p:tgtEl>
                                      </p:cBhvr>
                                    </p:animEffect>
                                  </p:childTnLst>
                                </p:cTn>
                              </p:par>
                              <p:par>
                                <p:cTn id="23" presetID="2" presetClass="entr" presetSubtype="8" fill="hold" nodeType="withEffect">
                                  <p:stCondLst>
                                    <p:cond delay="0"/>
                                  </p:stCondLst>
                                  <p:childTnLst>
                                    <p:set>
                                      <p:cBhvr>
                                        <p:cTn id="24" dur="1" fill="hold">
                                          <p:stCondLst>
                                            <p:cond delay="0"/>
                                          </p:stCondLst>
                                        </p:cTn>
                                        <p:tgtEl>
                                          <p:spTgt spid="80"/>
                                        </p:tgtEl>
                                        <p:attrNameLst>
                                          <p:attrName>style.visibility</p:attrName>
                                        </p:attrNameLst>
                                      </p:cBhvr>
                                      <p:to>
                                        <p:strVal val="visible"/>
                                      </p:to>
                                    </p:set>
                                    <p:anim calcmode="lin" valueType="num">
                                      <p:cBhvr additive="base">
                                        <p:cTn id="25" dur="500" fill="hold"/>
                                        <p:tgtEl>
                                          <p:spTgt spid="80"/>
                                        </p:tgtEl>
                                        <p:attrNameLst>
                                          <p:attrName>ppt_x</p:attrName>
                                        </p:attrNameLst>
                                      </p:cBhvr>
                                      <p:tavLst>
                                        <p:tav tm="0">
                                          <p:val>
                                            <p:strVal val="0-#ppt_w/2"/>
                                          </p:val>
                                        </p:tav>
                                        <p:tav tm="100000">
                                          <p:val>
                                            <p:strVal val="#ppt_x"/>
                                          </p:val>
                                        </p:tav>
                                      </p:tavLst>
                                    </p:anim>
                                    <p:anim calcmode="lin" valueType="num">
                                      <p:cBhvr additive="base">
                                        <p:cTn id="26" dur="500" fill="hold"/>
                                        <p:tgtEl>
                                          <p:spTgt spid="80"/>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89"/>
                                        </p:tgtEl>
                                        <p:attrNameLst>
                                          <p:attrName>style.visibility</p:attrName>
                                        </p:attrNameLst>
                                      </p:cBhvr>
                                      <p:to>
                                        <p:strVal val="visible"/>
                                      </p:to>
                                    </p:set>
                                    <p:anim calcmode="lin" valueType="num">
                                      <p:cBhvr additive="base">
                                        <p:cTn id="29" dur="500" fill="hold"/>
                                        <p:tgtEl>
                                          <p:spTgt spid="89"/>
                                        </p:tgtEl>
                                        <p:attrNameLst>
                                          <p:attrName>ppt_x</p:attrName>
                                        </p:attrNameLst>
                                      </p:cBhvr>
                                      <p:tavLst>
                                        <p:tav tm="0">
                                          <p:val>
                                            <p:strVal val="0-#ppt_w/2"/>
                                          </p:val>
                                        </p:tav>
                                        <p:tav tm="100000">
                                          <p:val>
                                            <p:strVal val="#ppt_x"/>
                                          </p:val>
                                        </p:tav>
                                      </p:tavLst>
                                    </p:anim>
                                    <p:anim calcmode="lin" valueType="num">
                                      <p:cBhvr additive="base">
                                        <p:cTn id="30" dur="500" fill="hold"/>
                                        <p:tgtEl>
                                          <p:spTgt spid="89"/>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90"/>
                                        </p:tgtEl>
                                        <p:attrNameLst>
                                          <p:attrName>style.visibility</p:attrName>
                                        </p:attrNameLst>
                                      </p:cBhvr>
                                      <p:to>
                                        <p:strVal val="visible"/>
                                      </p:to>
                                    </p:set>
                                    <p:anim calcmode="lin" valueType="num">
                                      <p:cBhvr additive="base">
                                        <p:cTn id="33" dur="500" fill="hold"/>
                                        <p:tgtEl>
                                          <p:spTgt spid="90"/>
                                        </p:tgtEl>
                                        <p:attrNameLst>
                                          <p:attrName>ppt_x</p:attrName>
                                        </p:attrNameLst>
                                      </p:cBhvr>
                                      <p:tavLst>
                                        <p:tav tm="0">
                                          <p:val>
                                            <p:strVal val="0-#ppt_w/2"/>
                                          </p:val>
                                        </p:tav>
                                        <p:tav tm="100000">
                                          <p:val>
                                            <p:strVal val="#ppt_x"/>
                                          </p:val>
                                        </p:tav>
                                      </p:tavLst>
                                    </p:anim>
                                    <p:anim calcmode="lin" valueType="num">
                                      <p:cBhvr additive="base">
                                        <p:cTn id="34" dur="500" fill="hold"/>
                                        <p:tgtEl>
                                          <p:spTgt spid="90"/>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98"/>
                                        </p:tgtEl>
                                        <p:attrNameLst>
                                          <p:attrName>style.visibility</p:attrName>
                                        </p:attrNameLst>
                                      </p:cBhvr>
                                      <p:to>
                                        <p:strVal val="visible"/>
                                      </p:to>
                                    </p:set>
                                    <p:anim calcmode="lin" valueType="num">
                                      <p:cBhvr additive="base">
                                        <p:cTn id="37" dur="500" fill="hold"/>
                                        <p:tgtEl>
                                          <p:spTgt spid="98"/>
                                        </p:tgtEl>
                                        <p:attrNameLst>
                                          <p:attrName>ppt_x</p:attrName>
                                        </p:attrNameLst>
                                      </p:cBhvr>
                                      <p:tavLst>
                                        <p:tav tm="0">
                                          <p:val>
                                            <p:strVal val="0-#ppt_w/2"/>
                                          </p:val>
                                        </p:tav>
                                        <p:tav tm="100000">
                                          <p:val>
                                            <p:strVal val="#ppt_x"/>
                                          </p:val>
                                        </p:tav>
                                      </p:tavLst>
                                    </p:anim>
                                    <p:anim calcmode="lin" valueType="num">
                                      <p:cBhvr additive="base">
                                        <p:cTn id="38" dur="500" fill="hold"/>
                                        <p:tgtEl>
                                          <p:spTgt spid="98"/>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99"/>
                                        </p:tgtEl>
                                        <p:attrNameLst>
                                          <p:attrName>style.visibility</p:attrName>
                                        </p:attrNameLst>
                                      </p:cBhvr>
                                      <p:to>
                                        <p:strVal val="visible"/>
                                      </p:to>
                                    </p:set>
                                    <p:anim calcmode="lin" valueType="num">
                                      <p:cBhvr additive="base">
                                        <p:cTn id="41" dur="500" fill="hold"/>
                                        <p:tgtEl>
                                          <p:spTgt spid="99"/>
                                        </p:tgtEl>
                                        <p:attrNameLst>
                                          <p:attrName>ppt_x</p:attrName>
                                        </p:attrNameLst>
                                      </p:cBhvr>
                                      <p:tavLst>
                                        <p:tav tm="0">
                                          <p:val>
                                            <p:strVal val="0-#ppt_w/2"/>
                                          </p:val>
                                        </p:tav>
                                        <p:tav tm="100000">
                                          <p:val>
                                            <p:strVal val="#ppt_x"/>
                                          </p:val>
                                        </p:tav>
                                      </p:tavLst>
                                    </p:anim>
                                    <p:anim calcmode="lin" valueType="num">
                                      <p:cBhvr additive="base">
                                        <p:cTn id="42" dur="500" fill="hold"/>
                                        <p:tgtEl>
                                          <p:spTgt spid="99"/>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500" fill="hold"/>
                                        <p:tgtEl>
                                          <p:spTgt spid="33"/>
                                        </p:tgtEl>
                                        <p:attrNameLst>
                                          <p:attrName>ppt_x</p:attrName>
                                        </p:attrNameLst>
                                      </p:cBhvr>
                                      <p:tavLst>
                                        <p:tav tm="0">
                                          <p:val>
                                            <p:strVal val="0-#ppt_w/2"/>
                                          </p:val>
                                        </p:tav>
                                        <p:tav tm="100000">
                                          <p:val>
                                            <p:strVal val="#ppt_x"/>
                                          </p:val>
                                        </p:tav>
                                      </p:tavLst>
                                    </p:anim>
                                    <p:anim calcmode="lin" valueType="num">
                                      <p:cBhvr additive="base">
                                        <p:cTn id="46" dur="500" fill="hold"/>
                                        <p:tgtEl>
                                          <p:spTgt spid="33"/>
                                        </p:tgtEl>
                                        <p:attrNameLst>
                                          <p:attrName>ppt_y</p:attrName>
                                        </p:attrNameLst>
                                      </p:cBhvr>
                                      <p:tavLst>
                                        <p:tav tm="0">
                                          <p:val>
                                            <p:strVal val="#ppt_y"/>
                                          </p:val>
                                        </p:tav>
                                        <p:tav tm="100000">
                                          <p:val>
                                            <p:strVal val="#ppt_y"/>
                                          </p:val>
                                        </p:tav>
                                      </p:tavLst>
                                    </p:anim>
                                  </p:childTnLst>
                                </p:cTn>
                              </p:par>
                            </p:childTnLst>
                          </p:cTn>
                        </p:par>
                        <p:par>
                          <p:cTn id="47" fill="hold">
                            <p:stCondLst>
                              <p:cond delay="700"/>
                            </p:stCondLst>
                            <p:childTnLst>
                              <p:par>
                                <p:cTn id="48" presetID="10" presetClass="entr" presetSubtype="0" fill="hold" grpId="0" nodeType="afterEffect">
                                  <p:stCondLst>
                                    <p:cond delay="0"/>
                                  </p:stCondLst>
                                  <p:childTnLst>
                                    <p:set>
                                      <p:cBhvr>
                                        <p:cTn id="49" dur="1" fill="hold">
                                          <p:stCondLst>
                                            <p:cond delay="0"/>
                                          </p:stCondLst>
                                        </p:cTn>
                                        <p:tgtEl>
                                          <p:spTgt spid="107"/>
                                        </p:tgtEl>
                                        <p:attrNameLst>
                                          <p:attrName>style.visibility</p:attrName>
                                        </p:attrNameLst>
                                      </p:cBhvr>
                                      <p:to>
                                        <p:strVal val="visible"/>
                                      </p:to>
                                    </p:set>
                                    <p:animEffect transition="in" filter="fade">
                                      <p:cBhvr>
                                        <p:cTn id="50" dur="500"/>
                                        <p:tgtEl>
                                          <p:spTgt spid="10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animEffect transition="in" filter="fade">
                                      <p:cBhvr>
                                        <p:cTn id="53" dur="500"/>
                                        <p:tgtEl>
                                          <p:spTgt spid="59"/>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8"/>
                                        </p:tgtEl>
                                        <p:attrNameLst>
                                          <p:attrName>style.visibility</p:attrName>
                                        </p:attrNameLst>
                                      </p:cBhvr>
                                      <p:to>
                                        <p:strVal val="visible"/>
                                      </p:to>
                                    </p:set>
                                    <p:animEffect transition="in" filter="fade">
                                      <p:cBhvr>
                                        <p:cTn id="62" dur="500"/>
                                        <p:tgtEl>
                                          <p:spTgt spid="5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5"/>
                                        </p:tgtEl>
                                        <p:attrNameLst>
                                          <p:attrName>style.visibility</p:attrName>
                                        </p:attrNameLst>
                                      </p:cBhvr>
                                      <p:to>
                                        <p:strVal val="visible"/>
                                      </p:to>
                                    </p:set>
                                    <p:animEffect transition="in" filter="fade">
                                      <p:cBhvr>
                                        <p:cTn id="65" dur="500"/>
                                        <p:tgtEl>
                                          <p:spTgt spid="85"/>
                                        </p:tgtEl>
                                      </p:cBhvr>
                                    </p:animEffect>
                                  </p:childTnLst>
                                </p:cTn>
                              </p:par>
                              <p:par>
                                <p:cTn id="66" presetID="16" presetClass="entr" presetSubtype="42"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barn(outHorizontal)">
                                      <p:cBhvr>
                                        <p:cTn id="68" dur="10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92"/>
                                        </p:tgtEl>
                                        <p:attrNameLst>
                                          <p:attrName>style.visibility</p:attrName>
                                        </p:attrNameLst>
                                      </p:cBhvr>
                                      <p:to>
                                        <p:strVal val="visible"/>
                                      </p:to>
                                    </p:set>
                                    <p:animEffect transition="in" filter="wipe(left)">
                                      <p:cBhvr>
                                        <p:cTn id="73" dur="600"/>
                                        <p:tgtEl>
                                          <p:spTgt spid="92"/>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52"/>
                                        </p:tgtEl>
                                        <p:attrNameLst>
                                          <p:attrName>style.visibility</p:attrName>
                                        </p:attrNameLst>
                                      </p:cBhvr>
                                      <p:to>
                                        <p:strVal val="visible"/>
                                      </p:to>
                                    </p:set>
                                    <p:animEffect transition="in" filter="wipe(left)">
                                      <p:cBhvr>
                                        <p:cTn id="76" dur="600"/>
                                        <p:tgtEl>
                                          <p:spTgt spid="52"/>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wipe(left)">
                                      <p:cBhvr>
                                        <p:cTn id="79" dur="600"/>
                                        <p:tgtEl>
                                          <p:spTgt spid="15"/>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6"/>
                                        </p:tgtEl>
                                        <p:attrNameLst>
                                          <p:attrName>style.visibility</p:attrName>
                                        </p:attrNameLst>
                                      </p:cBhvr>
                                      <p:to>
                                        <p:strVal val="visible"/>
                                      </p:to>
                                    </p:set>
                                    <p:animEffect transition="in" filter="wipe(left)">
                                      <p:cBhvr>
                                        <p:cTn id="82" dur="600"/>
                                        <p:tgtEl>
                                          <p:spTgt spid="6"/>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wipe(left)">
                                      <p:cBhvr>
                                        <p:cTn id="85" dur="600"/>
                                        <p:tgtEl>
                                          <p:spTgt spid="41"/>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101"/>
                                        </p:tgtEl>
                                        <p:attrNameLst>
                                          <p:attrName>style.visibility</p:attrName>
                                        </p:attrNameLst>
                                      </p:cBhvr>
                                      <p:to>
                                        <p:strVal val="visible"/>
                                      </p:to>
                                    </p:set>
                                    <p:animEffect transition="in" filter="wipe(left)">
                                      <p:cBhvr>
                                        <p:cTn id="88" dur="600"/>
                                        <p:tgtEl>
                                          <p:spTgt spid="101"/>
                                        </p:tgtEl>
                                      </p:cBhvr>
                                    </p:animEffect>
                                  </p:childTnLst>
                                </p:cTn>
                              </p:par>
                            </p:childTnLst>
                          </p:cTn>
                        </p:par>
                        <p:par>
                          <p:cTn id="89" fill="hold">
                            <p:stCondLst>
                              <p:cond delay="600"/>
                            </p:stCondLst>
                            <p:childTnLst>
                              <p:par>
                                <p:cTn id="90" presetID="22" presetClass="entr" presetSubtype="8" fill="hold" grpId="0" nodeType="afterEffect">
                                  <p:stCondLst>
                                    <p:cond delay="0"/>
                                  </p:stCondLst>
                                  <p:childTnLst>
                                    <p:set>
                                      <p:cBhvr>
                                        <p:cTn id="91" dur="1" fill="hold">
                                          <p:stCondLst>
                                            <p:cond delay="0"/>
                                          </p:stCondLst>
                                        </p:cTn>
                                        <p:tgtEl>
                                          <p:spTgt spid="7"/>
                                        </p:tgtEl>
                                        <p:attrNameLst>
                                          <p:attrName>style.visibility</p:attrName>
                                        </p:attrNameLst>
                                      </p:cBhvr>
                                      <p:to>
                                        <p:strVal val="visible"/>
                                      </p:to>
                                    </p:set>
                                    <p:animEffect transition="in" filter="wipe(left)">
                                      <p:cBhvr>
                                        <p:cTn id="92" dur="700"/>
                                        <p:tgtEl>
                                          <p:spTgt spid="7"/>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42"/>
                                        </p:tgtEl>
                                        <p:attrNameLst>
                                          <p:attrName>style.visibility</p:attrName>
                                        </p:attrNameLst>
                                      </p:cBhvr>
                                      <p:to>
                                        <p:strVal val="visible"/>
                                      </p:to>
                                    </p:set>
                                    <p:animEffect transition="in" filter="wipe(left)">
                                      <p:cBhvr>
                                        <p:cTn id="95" dur="700"/>
                                        <p:tgtEl>
                                          <p:spTgt spid="42"/>
                                        </p:tgtEl>
                                      </p:cBhvr>
                                    </p:animEffect>
                                  </p:childTnLst>
                                </p:cTn>
                              </p:par>
                              <p:par>
                                <p:cTn id="96" presetID="22" presetClass="entr" presetSubtype="8" fill="hold" grpId="0" nodeType="withEffect">
                                  <p:stCondLst>
                                    <p:cond delay="0"/>
                                  </p:stCondLst>
                                  <p:childTnLst>
                                    <p:set>
                                      <p:cBhvr>
                                        <p:cTn id="97" dur="1" fill="hold">
                                          <p:stCondLst>
                                            <p:cond delay="0"/>
                                          </p:stCondLst>
                                        </p:cTn>
                                        <p:tgtEl>
                                          <p:spTgt spid="102"/>
                                        </p:tgtEl>
                                        <p:attrNameLst>
                                          <p:attrName>style.visibility</p:attrName>
                                        </p:attrNameLst>
                                      </p:cBhvr>
                                      <p:to>
                                        <p:strVal val="visible"/>
                                      </p:to>
                                    </p:set>
                                    <p:animEffect transition="in" filter="wipe(left)">
                                      <p:cBhvr>
                                        <p:cTn id="98" dur="700"/>
                                        <p:tgtEl>
                                          <p:spTgt spid="102"/>
                                        </p:tgtEl>
                                      </p:cBhvr>
                                    </p:animEffect>
                                  </p:childTnLst>
                                </p:cTn>
                              </p:par>
                              <p:par>
                                <p:cTn id="99" presetID="22" presetClass="entr" presetSubtype="8" fill="hold" grpId="0" nodeType="withEffect">
                                  <p:stCondLst>
                                    <p:cond delay="0"/>
                                  </p:stCondLst>
                                  <p:childTnLst>
                                    <p:set>
                                      <p:cBhvr>
                                        <p:cTn id="100" dur="1" fill="hold">
                                          <p:stCondLst>
                                            <p:cond delay="0"/>
                                          </p:stCondLst>
                                        </p:cTn>
                                        <p:tgtEl>
                                          <p:spTgt spid="53"/>
                                        </p:tgtEl>
                                        <p:attrNameLst>
                                          <p:attrName>style.visibility</p:attrName>
                                        </p:attrNameLst>
                                      </p:cBhvr>
                                      <p:to>
                                        <p:strVal val="visible"/>
                                      </p:to>
                                    </p:set>
                                    <p:animEffect transition="in" filter="wipe(left)">
                                      <p:cBhvr>
                                        <p:cTn id="101" dur="700"/>
                                        <p:tgtEl>
                                          <p:spTgt spid="53"/>
                                        </p:tgtEl>
                                      </p:cBhvr>
                                    </p:animEffect>
                                  </p:childTnLst>
                                </p:cTn>
                              </p:par>
                              <p:par>
                                <p:cTn id="102" presetID="22" presetClass="entr" presetSubtype="8" fill="hold" grpId="0" nodeType="withEffect">
                                  <p:stCondLst>
                                    <p:cond delay="0"/>
                                  </p:stCondLst>
                                  <p:childTnLst>
                                    <p:set>
                                      <p:cBhvr>
                                        <p:cTn id="103" dur="1" fill="hold">
                                          <p:stCondLst>
                                            <p:cond delay="0"/>
                                          </p:stCondLst>
                                        </p:cTn>
                                        <p:tgtEl>
                                          <p:spTgt spid="93"/>
                                        </p:tgtEl>
                                        <p:attrNameLst>
                                          <p:attrName>style.visibility</p:attrName>
                                        </p:attrNameLst>
                                      </p:cBhvr>
                                      <p:to>
                                        <p:strVal val="visible"/>
                                      </p:to>
                                    </p:set>
                                    <p:animEffect transition="in" filter="wipe(left)">
                                      <p:cBhvr>
                                        <p:cTn id="104" dur="700"/>
                                        <p:tgtEl>
                                          <p:spTgt spid="93"/>
                                        </p:tgtEl>
                                      </p:cBhvr>
                                    </p:animEffect>
                                  </p:childTnLst>
                                </p:cTn>
                              </p:par>
                              <p:par>
                                <p:cTn id="105" presetID="22" presetClass="entr" presetSubtype="8" fill="hold" grpId="0" nodeType="withEffect">
                                  <p:stCondLst>
                                    <p:cond delay="0"/>
                                  </p:stCondLst>
                                  <p:childTnLst>
                                    <p:set>
                                      <p:cBhvr>
                                        <p:cTn id="106" dur="1" fill="hold">
                                          <p:stCondLst>
                                            <p:cond delay="0"/>
                                          </p:stCondLst>
                                        </p:cTn>
                                        <p:tgtEl>
                                          <p:spTgt spid="16"/>
                                        </p:tgtEl>
                                        <p:attrNameLst>
                                          <p:attrName>style.visibility</p:attrName>
                                        </p:attrNameLst>
                                      </p:cBhvr>
                                      <p:to>
                                        <p:strVal val="visible"/>
                                      </p:to>
                                    </p:set>
                                    <p:animEffect transition="in" filter="wipe(left)">
                                      <p:cBhvr>
                                        <p:cTn id="107" dur="700"/>
                                        <p:tgtEl>
                                          <p:spTgt spid="16"/>
                                        </p:tgtEl>
                                      </p:cBhvr>
                                    </p:animEffect>
                                  </p:childTnLst>
                                </p:cTn>
                              </p:par>
                            </p:childTnLst>
                          </p:cTn>
                        </p:par>
                        <p:par>
                          <p:cTn id="108" fill="hold">
                            <p:stCondLst>
                              <p:cond delay="1300"/>
                            </p:stCondLst>
                            <p:childTnLst>
                              <p:par>
                                <p:cTn id="109" presetID="56" presetClass="path" presetSubtype="0" accel="50000" decel="50000" fill="hold" nodeType="afterEffect">
                                  <p:stCondLst>
                                    <p:cond delay="0"/>
                                  </p:stCondLst>
                                  <p:childTnLst>
                                    <p:animMotion origin="layout" path="M -0.00087 0.01296 L 0.23385 -0.15254 " pathEditMode="relative" rAng="0" ptsTypes="AA">
                                      <p:cBhvr>
                                        <p:cTn id="110" dur="2000" fill="hold"/>
                                        <p:tgtEl>
                                          <p:spTgt spid="80"/>
                                        </p:tgtEl>
                                        <p:attrNameLst>
                                          <p:attrName>ppt_x</p:attrName>
                                          <p:attrName>ppt_y</p:attrName>
                                        </p:attrNameLst>
                                      </p:cBhvr>
                                      <p:rCtr x="11736" y="-8287"/>
                                    </p:animMotion>
                                  </p:childTnLst>
                                </p:cTn>
                              </p:par>
                              <p:par>
                                <p:cTn id="111" presetID="56" presetClass="path" presetSubtype="0" accel="50000" decel="50000" fill="hold" nodeType="withEffect">
                                  <p:stCondLst>
                                    <p:cond delay="0"/>
                                  </p:stCondLst>
                                  <p:childTnLst>
                                    <p:animMotion origin="layout" path="M 0.00347 0.00718 L 0.26771 -0.01203 " pathEditMode="relative" rAng="0" ptsTypes="AA">
                                      <p:cBhvr>
                                        <p:cTn id="112" dur="3900" fill="hold"/>
                                        <p:tgtEl>
                                          <p:spTgt spid="89"/>
                                        </p:tgtEl>
                                        <p:attrNameLst>
                                          <p:attrName>ppt_x</p:attrName>
                                          <p:attrName>ppt_y</p:attrName>
                                        </p:attrNameLst>
                                      </p:cBhvr>
                                      <p:rCtr x="13212" y="-972"/>
                                    </p:animMotion>
                                  </p:childTnLst>
                                </p:cTn>
                              </p:par>
                              <p:par>
                                <p:cTn id="113" presetID="56" presetClass="path" presetSubtype="0" accel="50000" decel="50000" fill="hold" nodeType="withEffect">
                                  <p:stCondLst>
                                    <p:cond delay="0"/>
                                  </p:stCondLst>
                                  <p:childTnLst>
                                    <p:animMotion origin="layout" path="M -0.00035 0.01111 L 0.32777 0.08935 " pathEditMode="relative" rAng="0" ptsTypes="AA">
                                      <p:cBhvr>
                                        <p:cTn id="114" dur="2000" fill="hold"/>
                                        <p:tgtEl>
                                          <p:spTgt spid="90"/>
                                        </p:tgtEl>
                                        <p:attrNameLst>
                                          <p:attrName>ppt_x</p:attrName>
                                          <p:attrName>ppt_y</p:attrName>
                                        </p:attrNameLst>
                                      </p:cBhvr>
                                      <p:rCtr x="16493" y="4005"/>
                                    </p:animMotion>
                                  </p:childTnLst>
                                </p:cTn>
                              </p:par>
                              <p:par>
                                <p:cTn id="115" presetID="56" presetClass="path" presetSubtype="0" accel="50000" decel="50000" fill="hold" nodeType="withEffect">
                                  <p:stCondLst>
                                    <p:cond delay="0"/>
                                  </p:stCondLst>
                                  <p:childTnLst>
                                    <p:animMotion origin="layout" path="M 3.88889E-6 -3.7037E-7 L 0.07326 0.20949 " pathEditMode="relative" rAng="0" ptsTypes="AA">
                                      <p:cBhvr>
                                        <p:cTn id="116" dur="5400" fill="hold"/>
                                        <p:tgtEl>
                                          <p:spTgt spid="98"/>
                                        </p:tgtEl>
                                        <p:attrNameLst>
                                          <p:attrName>ppt_x</p:attrName>
                                          <p:attrName>ppt_y</p:attrName>
                                        </p:attrNameLst>
                                      </p:cBhvr>
                                      <p:rCtr x="3663" y="10463"/>
                                    </p:animMotion>
                                  </p:childTnLst>
                                </p:cTn>
                              </p:par>
                              <p:par>
                                <p:cTn id="117" presetID="56" presetClass="path" presetSubtype="0" accel="50000" decel="50000" fill="hold" nodeType="withEffect">
                                  <p:stCondLst>
                                    <p:cond delay="0"/>
                                  </p:stCondLst>
                                  <p:childTnLst>
                                    <p:animMotion origin="layout" path="M 0.00712 0.01319 L 0.25677 -0.10301 " pathEditMode="relative" rAng="0" ptsTypes="AA">
                                      <p:cBhvr>
                                        <p:cTn id="118" dur="1200" fill="hold"/>
                                        <p:tgtEl>
                                          <p:spTgt spid="33"/>
                                        </p:tgtEl>
                                        <p:attrNameLst>
                                          <p:attrName>ppt_x</p:attrName>
                                          <p:attrName>ppt_y</p:attrName>
                                        </p:attrNameLst>
                                      </p:cBhvr>
                                      <p:rCtr x="12656" y="-5718"/>
                                    </p:animMotion>
                                  </p:childTnLst>
                                </p:cTn>
                              </p:par>
                              <p:par>
                                <p:cTn id="119" presetID="49" presetClass="path" presetSubtype="0" accel="50000" decel="50000" fill="hold" nodeType="withEffect">
                                  <p:stCondLst>
                                    <p:cond delay="0"/>
                                  </p:stCondLst>
                                  <p:childTnLst>
                                    <p:animMotion origin="layout" path="M -4.72222E-6 -4.81481E-6 L 0.24653 0.11783 " pathEditMode="relative" rAng="0" ptsTypes="AA">
                                      <p:cBhvr>
                                        <p:cTn id="120" dur="3500" fill="hold"/>
                                        <p:tgtEl>
                                          <p:spTgt spid="99"/>
                                        </p:tgtEl>
                                        <p:attrNameLst>
                                          <p:attrName>ppt_x</p:attrName>
                                          <p:attrName>ppt_y</p:attrName>
                                        </p:attrNameLst>
                                      </p:cBhvr>
                                      <p:rCtr x="12448" y="5880"/>
                                    </p:animMotion>
                                  </p:childTnLst>
                                </p:cTn>
                              </p:par>
                              <p:par>
                                <p:cTn id="121" presetID="22" presetClass="entr" presetSubtype="4" fill="hold" nodeType="withEffect">
                                  <p:stCondLst>
                                    <p:cond delay="1000"/>
                                  </p:stCondLst>
                                  <p:childTnLst>
                                    <p:set>
                                      <p:cBhvr>
                                        <p:cTn id="122" dur="1" fill="hold">
                                          <p:stCondLst>
                                            <p:cond delay="0"/>
                                          </p:stCondLst>
                                        </p:cTn>
                                        <p:tgtEl>
                                          <p:spTgt spid="10"/>
                                        </p:tgtEl>
                                        <p:attrNameLst>
                                          <p:attrName>style.visibility</p:attrName>
                                        </p:attrNameLst>
                                      </p:cBhvr>
                                      <p:to>
                                        <p:strVal val="visible"/>
                                      </p:to>
                                    </p:set>
                                    <p:animEffect transition="in" filter="wipe(down)">
                                      <p:cBhvr>
                                        <p:cTn id="123" dur="1000"/>
                                        <p:tgtEl>
                                          <p:spTgt spid="10"/>
                                        </p:tgtEl>
                                      </p:cBhvr>
                                    </p:animEffect>
                                  </p:childTnLst>
                                </p:cTn>
                              </p:par>
                              <p:par>
                                <p:cTn id="124" presetID="22" presetClass="entr" presetSubtype="4" fill="hold" nodeType="withEffect">
                                  <p:stCondLst>
                                    <p:cond delay="1000"/>
                                  </p:stCondLst>
                                  <p:childTnLst>
                                    <p:set>
                                      <p:cBhvr>
                                        <p:cTn id="125" dur="1" fill="hold">
                                          <p:stCondLst>
                                            <p:cond delay="0"/>
                                          </p:stCondLst>
                                        </p:cTn>
                                        <p:tgtEl>
                                          <p:spTgt spid="71"/>
                                        </p:tgtEl>
                                        <p:attrNameLst>
                                          <p:attrName>style.visibility</p:attrName>
                                        </p:attrNameLst>
                                      </p:cBhvr>
                                      <p:to>
                                        <p:strVal val="visible"/>
                                      </p:to>
                                    </p:set>
                                    <p:animEffect transition="in" filter="wipe(down)">
                                      <p:cBhvr>
                                        <p:cTn id="126" dur="1000"/>
                                        <p:tgtEl>
                                          <p:spTgt spid="71"/>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108"/>
                                        </p:tgtEl>
                                        <p:attrNameLst>
                                          <p:attrName>style.visibility</p:attrName>
                                        </p:attrNameLst>
                                      </p:cBhvr>
                                      <p:to>
                                        <p:strVal val="visible"/>
                                      </p:to>
                                    </p:set>
                                    <p:animEffect transition="in" filter="fade">
                                      <p:cBhvr>
                                        <p:cTn id="129" dur="500"/>
                                        <p:tgtEl>
                                          <p:spTgt spid="108"/>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61"/>
                                        </p:tgtEl>
                                        <p:attrNameLst>
                                          <p:attrName>style.visibility</p:attrName>
                                        </p:attrNameLst>
                                      </p:cBhvr>
                                      <p:to>
                                        <p:strVal val="visible"/>
                                      </p:to>
                                    </p:set>
                                    <p:animEffect transition="in" filter="fade">
                                      <p:cBhvr>
                                        <p:cTn id="132" dur="500"/>
                                        <p:tgtEl>
                                          <p:spTgt spid="61"/>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27"/>
                                        </p:tgtEl>
                                        <p:attrNameLst>
                                          <p:attrName>style.visibility</p:attrName>
                                        </p:attrNameLst>
                                      </p:cBhvr>
                                      <p:to>
                                        <p:strVal val="visible"/>
                                      </p:to>
                                    </p:set>
                                    <p:animEffect transition="in" filter="fade">
                                      <p:cBhvr>
                                        <p:cTn id="135" dur="500"/>
                                        <p:tgtEl>
                                          <p:spTgt spid="27"/>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28"/>
                                        </p:tgtEl>
                                        <p:attrNameLst>
                                          <p:attrName>style.visibility</p:attrName>
                                        </p:attrNameLst>
                                      </p:cBhvr>
                                      <p:to>
                                        <p:strVal val="visible"/>
                                      </p:to>
                                    </p:set>
                                    <p:animEffect transition="in" filter="fade">
                                      <p:cBhvr>
                                        <p:cTn id="138" dur="500"/>
                                        <p:tgtEl>
                                          <p:spTgt spid="28"/>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60"/>
                                        </p:tgtEl>
                                        <p:attrNameLst>
                                          <p:attrName>style.visibility</p:attrName>
                                        </p:attrNameLst>
                                      </p:cBhvr>
                                      <p:to>
                                        <p:strVal val="visible"/>
                                      </p:to>
                                    </p:set>
                                    <p:animEffect transition="in" filter="fade">
                                      <p:cBhvr>
                                        <p:cTn id="141" dur="500"/>
                                        <p:tgtEl>
                                          <p:spTgt spid="60"/>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86"/>
                                        </p:tgtEl>
                                        <p:attrNameLst>
                                          <p:attrName>style.visibility</p:attrName>
                                        </p:attrNameLst>
                                      </p:cBhvr>
                                      <p:to>
                                        <p:strVal val="visible"/>
                                      </p:to>
                                    </p:set>
                                    <p:animEffect transition="in" filter="fade">
                                      <p:cBhvr>
                                        <p:cTn id="144" dur="500"/>
                                        <p:tgtEl>
                                          <p:spTgt spid="86"/>
                                        </p:tgtEl>
                                      </p:cBhvr>
                                    </p:animEffect>
                                  </p:childTnLst>
                                </p:cTn>
                              </p:par>
                              <p:par>
                                <p:cTn id="145" presetID="16" presetClass="entr" presetSubtype="42" fill="hold" grpId="0" nodeType="withEffect">
                                  <p:stCondLst>
                                    <p:cond delay="0"/>
                                  </p:stCondLst>
                                  <p:childTnLst>
                                    <p:set>
                                      <p:cBhvr>
                                        <p:cTn id="146" dur="1" fill="hold">
                                          <p:stCondLst>
                                            <p:cond delay="0"/>
                                          </p:stCondLst>
                                        </p:cTn>
                                        <p:tgtEl>
                                          <p:spTgt spid="21"/>
                                        </p:tgtEl>
                                        <p:attrNameLst>
                                          <p:attrName>style.visibility</p:attrName>
                                        </p:attrNameLst>
                                      </p:cBhvr>
                                      <p:to>
                                        <p:strVal val="visible"/>
                                      </p:to>
                                    </p:set>
                                    <p:animEffect transition="in" filter="barn(outHorizontal)">
                                      <p:cBhvr>
                                        <p:cTn id="147" dur="1000"/>
                                        <p:tgtEl>
                                          <p:spTgt spid="21"/>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8" fill="hold" grpId="0" nodeType="clickEffect">
                                  <p:stCondLst>
                                    <p:cond delay="0"/>
                                  </p:stCondLst>
                                  <p:childTnLst>
                                    <p:set>
                                      <p:cBhvr>
                                        <p:cTn id="151" dur="1" fill="hold">
                                          <p:stCondLst>
                                            <p:cond delay="0"/>
                                          </p:stCondLst>
                                        </p:cTn>
                                        <p:tgtEl>
                                          <p:spTgt spid="8"/>
                                        </p:tgtEl>
                                        <p:attrNameLst>
                                          <p:attrName>style.visibility</p:attrName>
                                        </p:attrNameLst>
                                      </p:cBhvr>
                                      <p:to>
                                        <p:strVal val="visible"/>
                                      </p:to>
                                    </p:set>
                                    <p:animEffect transition="in" filter="wipe(left)">
                                      <p:cBhvr>
                                        <p:cTn id="152" dur="600"/>
                                        <p:tgtEl>
                                          <p:spTgt spid="8"/>
                                        </p:tgtEl>
                                      </p:cBhvr>
                                    </p:animEffect>
                                  </p:childTnLst>
                                </p:cTn>
                              </p:par>
                              <p:par>
                                <p:cTn id="153" presetID="22" presetClass="entr" presetSubtype="8" fill="hold" grpId="0" nodeType="withEffect">
                                  <p:stCondLst>
                                    <p:cond delay="0"/>
                                  </p:stCondLst>
                                  <p:childTnLst>
                                    <p:set>
                                      <p:cBhvr>
                                        <p:cTn id="154" dur="1" fill="hold">
                                          <p:stCondLst>
                                            <p:cond delay="0"/>
                                          </p:stCondLst>
                                        </p:cTn>
                                        <p:tgtEl>
                                          <p:spTgt spid="43"/>
                                        </p:tgtEl>
                                        <p:attrNameLst>
                                          <p:attrName>style.visibility</p:attrName>
                                        </p:attrNameLst>
                                      </p:cBhvr>
                                      <p:to>
                                        <p:strVal val="visible"/>
                                      </p:to>
                                    </p:set>
                                    <p:animEffect transition="in" filter="wipe(left)">
                                      <p:cBhvr>
                                        <p:cTn id="155" dur="600"/>
                                        <p:tgtEl>
                                          <p:spTgt spid="43"/>
                                        </p:tgtEl>
                                      </p:cBhvr>
                                    </p:animEffect>
                                  </p:childTnLst>
                                </p:cTn>
                              </p:par>
                              <p:par>
                                <p:cTn id="156" presetID="22" presetClass="entr" presetSubtype="8" fill="hold" grpId="0" nodeType="withEffect">
                                  <p:stCondLst>
                                    <p:cond delay="0"/>
                                  </p:stCondLst>
                                  <p:childTnLst>
                                    <p:set>
                                      <p:cBhvr>
                                        <p:cTn id="157" dur="1" fill="hold">
                                          <p:stCondLst>
                                            <p:cond delay="0"/>
                                          </p:stCondLst>
                                        </p:cTn>
                                        <p:tgtEl>
                                          <p:spTgt spid="103"/>
                                        </p:tgtEl>
                                        <p:attrNameLst>
                                          <p:attrName>style.visibility</p:attrName>
                                        </p:attrNameLst>
                                      </p:cBhvr>
                                      <p:to>
                                        <p:strVal val="visible"/>
                                      </p:to>
                                    </p:set>
                                    <p:animEffect transition="in" filter="wipe(left)">
                                      <p:cBhvr>
                                        <p:cTn id="158" dur="600"/>
                                        <p:tgtEl>
                                          <p:spTgt spid="103"/>
                                        </p:tgtEl>
                                      </p:cBhvr>
                                    </p:animEffect>
                                  </p:childTnLst>
                                </p:cTn>
                              </p:par>
                              <p:par>
                                <p:cTn id="159" presetID="22" presetClass="entr" presetSubtype="8" fill="hold" grpId="0" nodeType="withEffect">
                                  <p:stCondLst>
                                    <p:cond delay="0"/>
                                  </p:stCondLst>
                                  <p:childTnLst>
                                    <p:set>
                                      <p:cBhvr>
                                        <p:cTn id="160" dur="1" fill="hold">
                                          <p:stCondLst>
                                            <p:cond delay="0"/>
                                          </p:stCondLst>
                                        </p:cTn>
                                        <p:tgtEl>
                                          <p:spTgt spid="17"/>
                                        </p:tgtEl>
                                        <p:attrNameLst>
                                          <p:attrName>style.visibility</p:attrName>
                                        </p:attrNameLst>
                                      </p:cBhvr>
                                      <p:to>
                                        <p:strVal val="visible"/>
                                      </p:to>
                                    </p:set>
                                    <p:animEffect transition="in" filter="wipe(left)">
                                      <p:cBhvr>
                                        <p:cTn id="161" dur="600"/>
                                        <p:tgtEl>
                                          <p:spTgt spid="17"/>
                                        </p:tgtEl>
                                      </p:cBhvr>
                                    </p:animEffect>
                                  </p:childTnLst>
                                </p:cTn>
                              </p:par>
                              <p:par>
                                <p:cTn id="162" presetID="22" presetClass="entr" presetSubtype="8" fill="hold" grpId="0" nodeType="withEffect">
                                  <p:stCondLst>
                                    <p:cond delay="0"/>
                                  </p:stCondLst>
                                  <p:childTnLst>
                                    <p:set>
                                      <p:cBhvr>
                                        <p:cTn id="163" dur="1" fill="hold">
                                          <p:stCondLst>
                                            <p:cond delay="0"/>
                                          </p:stCondLst>
                                        </p:cTn>
                                        <p:tgtEl>
                                          <p:spTgt spid="54"/>
                                        </p:tgtEl>
                                        <p:attrNameLst>
                                          <p:attrName>style.visibility</p:attrName>
                                        </p:attrNameLst>
                                      </p:cBhvr>
                                      <p:to>
                                        <p:strVal val="visible"/>
                                      </p:to>
                                    </p:set>
                                    <p:animEffect transition="in" filter="wipe(left)">
                                      <p:cBhvr>
                                        <p:cTn id="164" dur="600"/>
                                        <p:tgtEl>
                                          <p:spTgt spid="54"/>
                                        </p:tgtEl>
                                      </p:cBhvr>
                                    </p:animEffect>
                                  </p:childTnLst>
                                </p:cTn>
                              </p:par>
                            </p:childTnLst>
                          </p:cTn>
                        </p:par>
                        <p:par>
                          <p:cTn id="165" fill="hold">
                            <p:stCondLst>
                              <p:cond delay="600"/>
                            </p:stCondLst>
                            <p:childTnLst>
                              <p:par>
                                <p:cTn id="166" presetID="22" presetClass="entr" presetSubtype="8" fill="hold" grpId="0" nodeType="afterEffect">
                                  <p:stCondLst>
                                    <p:cond delay="0"/>
                                  </p:stCondLst>
                                  <p:childTnLst>
                                    <p:set>
                                      <p:cBhvr>
                                        <p:cTn id="167" dur="1" fill="hold">
                                          <p:stCondLst>
                                            <p:cond delay="0"/>
                                          </p:stCondLst>
                                        </p:cTn>
                                        <p:tgtEl>
                                          <p:spTgt spid="9"/>
                                        </p:tgtEl>
                                        <p:attrNameLst>
                                          <p:attrName>style.visibility</p:attrName>
                                        </p:attrNameLst>
                                      </p:cBhvr>
                                      <p:to>
                                        <p:strVal val="visible"/>
                                      </p:to>
                                    </p:set>
                                    <p:animEffect transition="in" filter="wipe(left)">
                                      <p:cBhvr>
                                        <p:cTn id="168" dur="700"/>
                                        <p:tgtEl>
                                          <p:spTgt spid="9"/>
                                        </p:tgtEl>
                                      </p:cBhvr>
                                    </p:animEffect>
                                  </p:childTnLst>
                                </p:cTn>
                              </p:par>
                              <p:par>
                                <p:cTn id="169" presetID="22" presetClass="entr" presetSubtype="8" fill="hold" grpId="0" nodeType="withEffect">
                                  <p:stCondLst>
                                    <p:cond delay="0"/>
                                  </p:stCondLst>
                                  <p:childTnLst>
                                    <p:set>
                                      <p:cBhvr>
                                        <p:cTn id="170" dur="1" fill="hold">
                                          <p:stCondLst>
                                            <p:cond delay="0"/>
                                          </p:stCondLst>
                                        </p:cTn>
                                        <p:tgtEl>
                                          <p:spTgt spid="44"/>
                                        </p:tgtEl>
                                        <p:attrNameLst>
                                          <p:attrName>style.visibility</p:attrName>
                                        </p:attrNameLst>
                                      </p:cBhvr>
                                      <p:to>
                                        <p:strVal val="visible"/>
                                      </p:to>
                                    </p:set>
                                    <p:animEffect transition="in" filter="wipe(left)">
                                      <p:cBhvr>
                                        <p:cTn id="171" dur="700"/>
                                        <p:tgtEl>
                                          <p:spTgt spid="44"/>
                                        </p:tgtEl>
                                      </p:cBhvr>
                                    </p:animEffect>
                                  </p:childTnLst>
                                </p:cTn>
                              </p:par>
                              <p:par>
                                <p:cTn id="172" presetID="22" presetClass="entr" presetSubtype="8" fill="hold" grpId="0" nodeType="withEffect">
                                  <p:stCondLst>
                                    <p:cond delay="0"/>
                                  </p:stCondLst>
                                  <p:childTnLst>
                                    <p:set>
                                      <p:cBhvr>
                                        <p:cTn id="173" dur="1" fill="hold">
                                          <p:stCondLst>
                                            <p:cond delay="0"/>
                                          </p:stCondLst>
                                        </p:cTn>
                                        <p:tgtEl>
                                          <p:spTgt spid="104"/>
                                        </p:tgtEl>
                                        <p:attrNameLst>
                                          <p:attrName>style.visibility</p:attrName>
                                        </p:attrNameLst>
                                      </p:cBhvr>
                                      <p:to>
                                        <p:strVal val="visible"/>
                                      </p:to>
                                    </p:set>
                                    <p:animEffect transition="in" filter="wipe(left)">
                                      <p:cBhvr>
                                        <p:cTn id="174" dur="700"/>
                                        <p:tgtEl>
                                          <p:spTgt spid="104"/>
                                        </p:tgtEl>
                                      </p:cBhvr>
                                    </p:animEffect>
                                  </p:childTnLst>
                                </p:cTn>
                              </p:par>
                              <p:par>
                                <p:cTn id="175" presetID="22" presetClass="entr" presetSubtype="8" fill="hold" grpId="0" nodeType="withEffect">
                                  <p:stCondLst>
                                    <p:cond delay="0"/>
                                  </p:stCondLst>
                                  <p:childTnLst>
                                    <p:set>
                                      <p:cBhvr>
                                        <p:cTn id="176" dur="1" fill="hold">
                                          <p:stCondLst>
                                            <p:cond delay="0"/>
                                          </p:stCondLst>
                                        </p:cTn>
                                        <p:tgtEl>
                                          <p:spTgt spid="18"/>
                                        </p:tgtEl>
                                        <p:attrNameLst>
                                          <p:attrName>style.visibility</p:attrName>
                                        </p:attrNameLst>
                                      </p:cBhvr>
                                      <p:to>
                                        <p:strVal val="visible"/>
                                      </p:to>
                                    </p:set>
                                    <p:animEffect transition="in" filter="wipe(left)">
                                      <p:cBhvr>
                                        <p:cTn id="177" dur="700"/>
                                        <p:tgtEl>
                                          <p:spTgt spid="18"/>
                                        </p:tgtEl>
                                      </p:cBhvr>
                                    </p:animEffect>
                                  </p:childTnLst>
                                </p:cTn>
                              </p:par>
                              <p:par>
                                <p:cTn id="178" presetID="22" presetClass="entr" presetSubtype="8" fill="hold" grpId="0" nodeType="withEffect">
                                  <p:stCondLst>
                                    <p:cond delay="0"/>
                                  </p:stCondLst>
                                  <p:childTnLst>
                                    <p:set>
                                      <p:cBhvr>
                                        <p:cTn id="179" dur="1" fill="hold">
                                          <p:stCondLst>
                                            <p:cond delay="0"/>
                                          </p:stCondLst>
                                        </p:cTn>
                                        <p:tgtEl>
                                          <p:spTgt spid="55"/>
                                        </p:tgtEl>
                                        <p:attrNameLst>
                                          <p:attrName>style.visibility</p:attrName>
                                        </p:attrNameLst>
                                      </p:cBhvr>
                                      <p:to>
                                        <p:strVal val="visible"/>
                                      </p:to>
                                    </p:set>
                                    <p:animEffect transition="in" filter="wipe(left)">
                                      <p:cBhvr>
                                        <p:cTn id="180" dur="700"/>
                                        <p:tgtEl>
                                          <p:spTgt spid="55"/>
                                        </p:tgtEl>
                                      </p:cBhvr>
                                    </p:animEffect>
                                  </p:childTnLst>
                                </p:cTn>
                              </p:par>
                            </p:childTnLst>
                          </p:cTn>
                        </p:par>
                        <p:par>
                          <p:cTn id="181" fill="hold">
                            <p:stCondLst>
                              <p:cond delay="1300"/>
                            </p:stCondLst>
                            <p:childTnLst>
                              <p:par>
                                <p:cTn id="182" presetID="10" presetClass="entr" presetSubtype="0" fill="hold" grpId="0" nodeType="afterEffect">
                                  <p:stCondLst>
                                    <p:cond delay="0"/>
                                  </p:stCondLst>
                                  <p:childTnLst>
                                    <p:set>
                                      <p:cBhvr>
                                        <p:cTn id="183" dur="1" fill="hold">
                                          <p:stCondLst>
                                            <p:cond delay="0"/>
                                          </p:stCondLst>
                                        </p:cTn>
                                        <p:tgtEl>
                                          <p:spTgt spid="109"/>
                                        </p:tgtEl>
                                        <p:attrNameLst>
                                          <p:attrName>style.visibility</p:attrName>
                                        </p:attrNameLst>
                                      </p:cBhvr>
                                      <p:to>
                                        <p:strVal val="visible"/>
                                      </p:to>
                                    </p:set>
                                    <p:animEffect transition="in" filter="fade">
                                      <p:cBhvr>
                                        <p:cTn id="184" dur="500"/>
                                        <p:tgtEl>
                                          <p:spTgt spid="109"/>
                                        </p:tgtEl>
                                      </p:cBhvr>
                                    </p:animEffect>
                                  </p:childTnLst>
                                </p:cTn>
                              </p:par>
                              <p:par>
                                <p:cTn id="185" presetID="10" presetClass="entr" presetSubtype="0" fill="hold" grpId="0" nodeType="withEffect">
                                  <p:stCondLst>
                                    <p:cond delay="0"/>
                                  </p:stCondLst>
                                  <p:childTnLst>
                                    <p:set>
                                      <p:cBhvr>
                                        <p:cTn id="186" dur="1" fill="hold">
                                          <p:stCondLst>
                                            <p:cond delay="0"/>
                                          </p:stCondLst>
                                        </p:cTn>
                                        <p:tgtEl>
                                          <p:spTgt spid="63"/>
                                        </p:tgtEl>
                                        <p:attrNameLst>
                                          <p:attrName>style.visibility</p:attrName>
                                        </p:attrNameLst>
                                      </p:cBhvr>
                                      <p:to>
                                        <p:strVal val="visible"/>
                                      </p:to>
                                    </p:set>
                                    <p:animEffect transition="in" filter="fade">
                                      <p:cBhvr>
                                        <p:cTn id="187" dur="500"/>
                                        <p:tgtEl>
                                          <p:spTgt spid="63"/>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29"/>
                                        </p:tgtEl>
                                        <p:attrNameLst>
                                          <p:attrName>style.visibility</p:attrName>
                                        </p:attrNameLst>
                                      </p:cBhvr>
                                      <p:to>
                                        <p:strVal val="visible"/>
                                      </p:to>
                                    </p:set>
                                    <p:animEffect transition="in" filter="fade">
                                      <p:cBhvr>
                                        <p:cTn id="190" dur="500"/>
                                        <p:tgtEl>
                                          <p:spTgt spid="29"/>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30"/>
                                        </p:tgtEl>
                                        <p:attrNameLst>
                                          <p:attrName>style.visibility</p:attrName>
                                        </p:attrNameLst>
                                      </p:cBhvr>
                                      <p:to>
                                        <p:strVal val="visible"/>
                                      </p:to>
                                    </p:set>
                                    <p:animEffect transition="in" filter="fade">
                                      <p:cBhvr>
                                        <p:cTn id="193" dur="500"/>
                                        <p:tgtEl>
                                          <p:spTgt spid="30"/>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62"/>
                                        </p:tgtEl>
                                        <p:attrNameLst>
                                          <p:attrName>style.visibility</p:attrName>
                                        </p:attrNameLst>
                                      </p:cBhvr>
                                      <p:to>
                                        <p:strVal val="visible"/>
                                      </p:to>
                                    </p:set>
                                    <p:animEffect transition="in" filter="fade">
                                      <p:cBhvr>
                                        <p:cTn id="196" dur="500"/>
                                        <p:tgtEl>
                                          <p:spTgt spid="62"/>
                                        </p:tgtEl>
                                      </p:cBhvr>
                                    </p:animEffect>
                                  </p:childTnLst>
                                </p:cTn>
                              </p:par>
                              <p:par>
                                <p:cTn id="197" presetID="16" presetClass="entr" presetSubtype="42" fill="hold" grpId="0" nodeType="withEffect">
                                  <p:stCondLst>
                                    <p:cond delay="0"/>
                                  </p:stCondLst>
                                  <p:childTnLst>
                                    <p:set>
                                      <p:cBhvr>
                                        <p:cTn id="198" dur="1" fill="hold">
                                          <p:stCondLst>
                                            <p:cond delay="0"/>
                                          </p:stCondLst>
                                        </p:cTn>
                                        <p:tgtEl>
                                          <p:spTgt spid="22"/>
                                        </p:tgtEl>
                                        <p:attrNameLst>
                                          <p:attrName>style.visibility</p:attrName>
                                        </p:attrNameLst>
                                      </p:cBhvr>
                                      <p:to>
                                        <p:strVal val="visible"/>
                                      </p:to>
                                    </p:set>
                                    <p:animEffect transition="in" filter="barn(outHorizontal)">
                                      <p:cBhvr>
                                        <p:cTn id="199" dur="1000"/>
                                        <p:tgtEl>
                                          <p:spTgt spid="22"/>
                                        </p:tgtEl>
                                      </p:cBhvr>
                                    </p:animEffect>
                                  </p:childTnLst>
                                </p:cTn>
                              </p:par>
                            </p:childTnLst>
                          </p:cTn>
                        </p:par>
                        <p:par>
                          <p:cTn id="200" fill="hold">
                            <p:stCondLst>
                              <p:cond delay="2300"/>
                            </p:stCondLst>
                            <p:childTnLst>
                              <p:par>
                                <p:cTn id="201" presetID="56" presetClass="path" presetSubtype="0" accel="50000" decel="50000" fill="hold" nodeType="afterEffect">
                                  <p:stCondLst>
                                    <p:cond delay="0"/>
                                  </p:stCondLst>
                                  <p:childTnLst>
                                    <p:animMotion origin="layout" path="M 0.23385 -0.15254 L 0.46389 -0.23727 " pathEditMode="relative" rAng="0" ptsTypes="AA">
                                      <p:cBhvr>
                                        <p:cTn id="202" dur="2000" fill="hold"/>
                                        <p:tgtEl>
                                          <p:spTgt spid="80"/>
                                        </p:tgtEl>
                                        <p:attrNameLst>
                                          <p:attrName>ppt_x</p:attrName>
                                          <p:attrName>ppt_y</p:attrName>
                                        </p:attrNameLst>
                                      </p:cBhvr>
                                      <p:rCtr x="11493" y="-4236"/>
                                    </p:animMotion>
                                  </p:childTnLst>
                                </p:cTn>
                              </p:par>
                              <p:par>
                                <p:cTn id="203" presetID="56" presetClass="path" presetSubtype="0" accel="50000" decel="50000" fill="hold" nodeType="withEffect">
                                  <p:stCondLst>
                                    <p:cond delay="0"/>
                                  </p:stCondLst>
                                  <p:childTnLst>
                                    <p:animMotion origin="layout" path="M 0.25677 -0.10301 L 0.62448 -0.10162 " pathEditMode="relative" rAng="0" ptsTypes="AA">
                                      <p:cBhvr>
                                        <p:cTn id="204" dur="2000" fill="hold"/>
                                        <p:tgtEl>
                                          <p:spTgt spid="33"/>
                                        </p:tgtEl>
                                        <p:attrNameLst>
                                          <p:attrName>ppt_x</p:attrName>
                                          <p:attrName>ppt_y</p:attrName>
                                        </p:attrNameLst>
                                      </p:cBhvr>
                                      <p:rCtr x="18385" y="69"/>
                                    </p:animMotion>
                                  </p:childTnLst>
                                </p:cTn>
                              </p:par>
                              <p:par>
                                <p:cTn id="205" presetID="56" presetClass="path" presetSubtype="0" accel="50000" decel="50000" fill="hold" nodeType="withEffect">
                                  <p:stCondLst>
                                    <p:cond delay="0"/>
                                  </p:stCondLst>
                                  <p:childTnLst>
                                    <p:animMotion origin="layout" path="M 0.26771 -0.01204 L 0.56302 -0.02453 " pathEditMode="relative" rAng="0" ptsTypes="AA">
                                      <p:cBhvr>
                                        <p:cTn id="206" dur="3900" fill="hold"/>
                                        <p:tgtEl>
                                          <p:spTgt spid="89"/>
                                        </p:tgtEl>
                                        <p:attrNameLst>
                                          <p:attrName>ppt_x</p:attrName>
                                          <p:attrName>ppt_y</p:attrName>
                                        </p:attrNameLst>
                                      </p:cBhvr>
                                      <p:rCtr x="15017" y="-1250"/>
                                    </p:animMotion>
                                  </p:childTnLst>
                                </p:cTn>
                              </p:par>
                              <p:par>
                                <p:cTn id="207" presetID="49" presetClass="path" presetSubtype="0" accel="50000" decel="50000" fill="hold" nodeType="withEffect">
                                  <p:stCondLst>
                                    <p:cond delay="0"/>
                                  </p:stCondLst>
                                  <p:childTnLst>
                                    <p:animMotion origin="layout" path="M 0.32778 0.08935 L 0.6651 0.12222 " pathEditMode="relative" rAng="0" ptsTypes="AA">
                                      <p:cBhvr>
                                        <p:cTn id="208" dur="5000" fill="hold"/>
                                        <p:tgtEl>
                                          <p:spTgt spid="90"/>
                                        </p:tgtEl>
                                        <p:attrNameLst>
                                          <p:attrName>ppt_x</p:attrName>
                                          <p:attrName>ppt_y</p:attrName>
                                        </p:attrNameLst>
                                      </p:cBhvr>
                                      <p:rCtr x="16858" y="1644"/>
                                    </p:animMotion>
                                  </p:childTnLst>
                                </p:cTn>
                              </p:par>
                              <p:par>
                                <p:cTn id="209" presetID="49" presetClass="path" presetSubtype="0" accel="50000" decel="50000" fill="hold" nodeType="withEffect">
                                  <p:stCondLst>
                                    <p:cond delay="0"/>
                                  </p:stCondLst>
                                  <p:childTnLst>
                                    <p:animMotion origin="layout" path="M 0.24653 0.11783 L 0.48282 0.26968 " pathEditMode="relative" rAng="0" ptsTypes="AA">
                                      <p:cBhvr>
                                        <p:cTn id="210" dur="2000" fill="hold"/>
                                        <p:tgtEl>
                                          <p:spTgt spid="99"/>
                                        </p:tgtEl>
                                        <p:attrNameLst>
                                          <p:attrName>ppt_x</p:attrName>
                                          <p:attrName>ppt_y</p:attrName>
                                        </p:attrNameLst>
                                      </p:cBhvr>
                                      <p:rCtr x="11806" y="7593"/>
                                    </p:animMotion>
                                  </p:childTnLst>
                                </p:cTn>
                              </p:par>
                              <p:par>
                                <p:cTn id="211" presetID="22" presetClass="entr" presetSubtype="4" fill="hold" nodeType="withEffect">
                                  <p:stCondLst>
                                    <p:cond delay="0"/>
                                  </p:stCondLst>
                                  <p:childTnLst>
                                    <p:set>
                                      <p:cBhvr>
                                        <p:cTn id="212" dur="1" fill="hold">
                                          <p:stCondLst>
                                            <p:cond delay="0"/>
                                          </p:stCondLst>
                                        </p:cTn>
                                        <p:tgtEl>
                                          <p:spTgt spid="72"/>
                                        </p:tgtEl>
                                        <p:attrNameLst>
                                          <p:attrName>style.visibility</p:attrName>
                                        </p:attrNameLst>
                                      </p:cBhvr>
                                      <p:to>
                                        <p:strVal val="visible"/>
                                      </p:to>
                                    </p:set>
                                    <p:animEffect transition="in" filter="wipe(down)">
                                      <p:cBhvr>
                                        <p:cTn id="213" dur="3000"/>
                                        <p:tgtEl>
                                          <p:spTgt spid="72"/>
                                        </p:tgtEl>
                                      </p:cBhvr>
                                    </p:animEffect>
                                  </p:childTnLst>
                                </p:cTn>
                              </p:par>
                              <p:par>
                                <p:cTn id="214" presetID="22" presetClass="entr" presetSubtype="4" fill="hold" nodeType="withEffect">
                                  <p:stCondLst>
                                    <p:cond delay="0"/>
                                  </p:stCondLst>
                                  <p:childTnLst>
                                    <p:set>
                                      <p:cBhvr>
                                        <p:cTn id="215" dur="1" fill="hold">
                                          <p:stCondLst>
                                            <p:cond delay="0"/>
                                          </p:stCondLst>
                                        </p:cTn>
                                        <p:tgtEl>
                                          <p:spTgt spid="73"/>
                                        </p:tgtEl>
                                        <p:attrNameLst>
                                          <p:attrName>style.visibility</p:attrName>
                                        </p:attrNameLst>
                                      </p:cBhvr>
                                      <p:to>
                                        <p:strVal val="visible"/>
                                      </p:to>
                                    </p:set>
                                    <p:animEffect transition="in" filter="wipe(down)">
                                      <p:cBhvr>
                                        <p:cTn id="216" dur="5000"/>
                                        <p:tgtEl>
                                          <p:spTgt spid="73"/>
                                        </p:tgtEl>
                                      </p:cBhvr>
                                    </p:animEffect>
                                  </p:childTnLst>
                                </p:cTn>
                              </p:par>
                              <p:par>
                                <p:cTn id="217" presetID="22" presetClass="entr" presetSubtype="4" fill="hold" nodeType="withEffect">
                                  <p:stCondLst>
                                    <p:cond delay="0"/>
                                  </p:stCondLst>
                                  <p:childTnLst>
                                    <p:set>
                                      <p:cBhvr>
                                        <p:cTn id="218" dur="1" fill="hold">
                                          <p:stCondLst>
                                            <p:cond delay="0"/>
                                          </p:stCondLst>
                                        </p:cTn>
                                        <p:tgtEl>
                                          <p:spTgt spid="75"/>
                                        </p:tgtEl>
                                        <p:attrNameLst>
                                          <p:attrName>style.visibility</p:attrName>
                                        </p:attrNameLst>
                                      </p:cBhvr>
                                      <p:to>
                                        <p:strVal val="visible"/>
                                      </p:to>
                                    </p:set>
                                    <p:animEffect transition="in" filter="wipe(down)">
                                      <p:cBhvr>
                                        <p:cTn id="219" dur="3000"/>
                                        <p:tgtEl>
                                          <p:spTgt spid="75"/>
                                        </p:tgtEl>
                                      </p:cBhvr>
                                    </p:animEffect>
                                  </p:childTnLst>
                                </p:cTn>
                              </p:par>
                              <p:par>
                                <p:cTn id="220" presetID="22" presetClass="entr" presetSubtype="4" fill="hold" nodeType="withEffect">
                                  <p:stCondLst>
                                    <p:cond delay="0"/>
                                  </p:stCondLst>
                                  <p:childTnLst>
                                    <p:set>
                                      <p:cBhvr>
                                        <p:cTn id="221" dur="1" fill="hold">
                                          <p:stCondLst>
                                            <p:cond delay="0"/>
                                          </p:stCondLst>
                                        </p:cTn>
                                        <p:tgtEl>
                                          <p:spTgt spid="76"/>
                                        </p:tgtEl>
                                        <p:attrNameLst>
                                          <p:attrName>style.visibility</p:attrName>
                                        </p:attrNameLst>
                                      </p:cBhvr>
                                      <p:to>
                                        <p:strVal val="visible"/>
                                      </p:to>
                                    </p:set>
                                    <p:animEffect transition="in" filter="wipe(down)">
                                      <p:cBhvr>
                                        <p:cTn id="222" dur="5000"/>
                                        <p:tgtEl>
                                          <p:spTgt spid="76"/>
                                        </p:tgtEl>
                                      </p:cBhvr>
                                    </p:animEffect>
                                  </p:childTnLst>
                                </p:cTn>
                              </p:par>
                              <p:par>
                                <p:cTn id="223" presetID="22" presetClass="entr" presetSubtype="4" fill="hold" nodeType="withEffect">
                                  <p:stCondLst>
                                    <p:cond delay="0"/>
                                  </p:stCondLst>
                                  <p:childTnLst>
                                    <p:set>
                                      <p:cBhvr>
                                        <p:cTn id="224" dur="1" fill="hold">
                                          <p:stCondLst>
                                            <p:cond delay="0"/>
                                          </p:stCondLst>
                                        </p:cTn>
                                        <p:tgtEl>
                                          <p:spTgt spid="77"/>
                                        </p:tgtEl>
                                        <p:attrNameLst>
                                          <p:attrName>style.visibility</p:attrName>
                                        </p:attrNameLst>
                                      </p:cBhvr>
                                      <p:to>
                                        <p:strVal val="visible"/>
                                      </p:to>
                                    </p:set>
                                    <p:animEffect transition="in" filter="wipe(down)">
                                      <p:cBhvr>
                                        <p:cTn id="225" dur="3000"/>
                                        <p:tgtEl>
                                          <p:spTgt spid="77"/>
                                        </p:tgtEl>
                                      </p:cBhvr>
                                    </p:animEffect>
                                  </p:childTnLst>
                                </p:cTn>
                              </p:par>
                              <p:par>
                                <p:cTn id="226" presetID="22" presetClass="entr" presetSubtype="4" fill="hold" nodeType="withEffect">
                                  <p:stCondLst>
                                    <p:cond delay="0"/>
                                  </p:stCondLst>
                                  <p:childTnLst>
                                    <p:set>
                                      <p:cBhvr>
                                        <p:cTn id="227" dur="1" fill="hold">
                                          <p:stCondLst>
                                            <p:cond delay="0"/>
                                          </p:stCondLst>
                                        </p:cTn>
                                        <p:tgtEl>
                                          <p:spTgt spid="78"/>
                                        </p:tgtEl>
                                        <p:attrNameLst>
                                          <p:attrName>style.visibility</p:attrName>
                                        </p:attrNameLst>
                                      </p:cBhvr>
                                      <p:to>
                                        <p:strVal val="visible"/>
                                      </p:to>
                                    </p:set>
                                    <p:animEffect transition="in" filter="wipe(down)">
                                      <p:cBhvr>
                                        <p:cTn id="228" dur="5000"/>
                                        <p:tgtEl>
                                          <p:spTgt spid="78"/>
                                        </p:tgtEl>
                                      </p:cBhvr>
                                    </p:animEffect>
                                  </p:childTnLst>
                                </p:cTn>
                              </p:par>
                              <p:par>
                                <p:cTn id="229" presetID="22" presetClass="entr" presetSubtype="4" fill="hold" nodeType="withEffect">
                                  <p:stCondLst>
                                    <p:cond delay="0"/>
                                  </p:stCondLst>
                                  <p:childTnLst>
                                    <p:set>
                                      <p:cBhvr>
                                        <p:cTn id="230" dur="1" fill="hold">
                                          <p:stCondLst>
                                            <p:cond delay="0"/>
                                          </p:stCondLst>
                                        </p:cTn>
                                        <p:tgtEl>
                                          <p:spTgt spid="79"/>
                                        </p:tgtEl>
                                        <p:attrNameLst>
                                          <p:attrName>style.visibility</p:attrName>
                                        </p:attrNameLst>
                                      </p:cBhvr>
                                      <p:to>
                                        <p:strVal val="visible"/>
                                      </p:to>
                                    </p:set>
                                    <p:animEffect transition="in" filter="wipe(down)">
                                      <p:cBhvr>
                                        <p:cTn id="231" dur="3000"/>
                                        <p:tgtEl>
                                          <p:spTgt spid="79"/>
                                        </p:tgtEl>
                                      </p:cBhvr>
                                    </p:animEffect>
                                  </p:childTnLst>
                                </p:cTn>
                              </p:par>
                              <p:par>
                                <p:cTn id="232" presetID="22" presetClass="entr" presetSubtype="4" fill="hold" nodeType="withEffect">
                                  <p:stCondLst>
                                    <p:cond delay="0"/>
                                  </p:stCondLst>
                                  <p:childTnLst>
                                    <p:set>
                                      <p:cBhvr>
                                        <p:cTn id="233" dur="1" fill="hold">
                                          <p:stCondLst>
                                            <p:cond delay="0"/>
                                          </p:stCondLst>
                                        </p:cTn>
                                        <p:tgtEl>
                                          <p:spTgt spid="81"/>
                                        </p:tgtEl>
                                        <p:attrNameLst>
                                          <p:attrName>style.visibility</p:attrName>
                                        </p:attrNameLst>
                                      </p:cBhvr>
                                      <p:to>
                                        <p:strVal val="visible"/>
                                      </p:to>
                                    </p:set>
                                    <p:animEffect transition="in" filter="wipe(down)">
                                      <p:cBhvr>
                                        <p:cTn id="234" dur="5000"/>
                                        <p:tgtEl>
                                          <p:spTgt spid="81"/>
                                        </p:tgtEl>
                                      </p:cBhvr>
                                    </p:animEffect>
                                  </p:childTnLst>
                                </p:cTn>
                              </p:par>
                            </p:childTnLst>
                          </p:cTn>
                        </p:par>
                      </p:childTnLst>
                    </p:cTn>
                  </p:par>
                  <p:par>
                    <p:cTn id="235" fill="hold">
                      <p:stCondLst>
                        <p:cond delay="indefinite"/>
                      </p:stCondLst>
                      <p:childTnLst>
                        <p:par>
                          <p:cTn id="236" fill="hold">
                            <p:stCondLst>
                              <p:cond delay="0"/>
                            </p:stCondLst>
                            <p:childTnLst>
                              <p:par>
                                <p:cTn id="237" presetID="22" presetClass="entr" presetSubtype="8" fill="hold" grpId="0" nodeType="clickEffect">
                                  <p:stCondLst>
                                    <p:cond delay="0"/>
                                  </p:stCondLst>
                                  <p:childTnLst>
                                    <p:set>
                                      <p:cBhvr>
                                        <p:cTn id="238" dur="1" fill="hold">
                                          <p:stCondLst>
                                            <p:cond delay="0"/>
                                          </p:stCondLst>
                                        </p:cTn>
                                        <p:tgtEl>
                                          <p:spTgt spid="105"/>
                                        </p:tgtEl>
                                        <p:attrNameLst>
                                          <p:attrName>style.visibility</p:attrName>
                                        </p:attrNameLst>
                                      </p:cBhvr>
                                      <p:to>
                                        <p:strVal val="visible"/>
                                      </p:to>
                                    </p:set>
                                    <p:animEffect transition="in" filter="wipe(left)">
                                      <p:cBhvr>
                                        <p:cTn id="239" dur="600"/>
                                        <p:tgtEl>
                                          <p:spTgt spid="105"/>
                                        </p:tgtEl>
                                      </p:cBhvr>
                                    </p:animEffect>
                                  </p:childTnLst>
                                </p:cTn>
                              </p:par>
                            </p:childTnLst>
                          </p:cTn>
                        </p:par>
                        <p:par>
                          <p:cTn id="240" fill="hold">
                            <p:stCondLst>
                              <p:cond delay="600"/>
                            </p:stCondLst>
                            <p:childTnLst>
                              <p:par>
                                <p:cTn id="241" presetID="22" presetClass="entr" presetSubtype="8" fill="hold" grpId="0" nodeType="afterEffect">
                                  <p:stCondLst>
                                    <p:cond delay="0"/>
                                  </p:stCondLst>
                                  <p:childTnLst>
                                    <p:set>
                                      <p:cBhvr>
                                        <p:cTn id="242" dur="1" fill="hold">
                                          <p:stCondLst>
                                            <p:cond delay="0"/>
                                          </p:stCondLst>
                                        </p:cTn>
                                        <p:tgtEl>
                                          <p:spTgt spid="106"/>
                                        </p:tgtEl>
                                        <p:attrNameLst>
                                          <p:attrName>style.visibility</p:attrName>
                                        </p:attrNameLst>
                                      </p:cBhvr>
                                      <p:to>
                                        <p:strVal val="visible"/>
                                      </p:to>
                                    </p:set>
                                    <p:animEffect transition="in" filter="wipe(left)">
                                      <p:cBhvr>
                                        <p:cTn id="243" dur="700"/>
                                        <p:tgtEl>
                                          <p:spTgt spid="106"/>
                                        </p:tgtEl>
                                      </p:cBhvr>
                                    </p:animEffect>
                                  </p:childTnLst>
                                </p:cTn>
                              </p:par>
                            </p:childTnLst>
                          </p:cTn>
                        </p:par>
                        <p:par>
                          <p:cTn id="244" fill="hold">
                            <p:stCondLst>
                              <p:cond delay="1300"/>
                            </p:stCondLst>
                            <p:childTnLst>
                              <p:par>
                                <p:cTn id="245" presetID="10" presetClass="entr" presetSubtype="0" fill="hold" grpId="0" nodeType="afterEffect">
                                  <p:stCondLst>
                                    <p:cond delay="0"/>
                                  </p:stCondLst>
                                  <p:childTnLst>
                                    <p:set>
                                      <p:cBhvr>
                                        <p:cTn id="246" dur="1" fill="hold">
                                          <p:stCondLst>
                                            <p:cond delay="0"/>
                                          </p:stCondLst>
                                        </p:cTn>
                                        <p:tgtEl>
                                          <p:spTgt spid="110"/>
                                        </p:tgtEl>
                                        <p:attrNameLst>
                                          <p:attrName>style.visibility</p:attrName>
                                        </p:attrNameLst>
                                      </p:cBhvr>
                                      <p:to>
                                        <p:strVal val="visible"/>
                                      </p:to>
                                    </p:set>
                                    <p:animEffect transition="in" filter="fade">
                                      <p:cBhvr>
                                        <p:cTn id="247" dur="500"/>
                                        <p:tgtEl>
                                          <p:spTgt spid="110"/>
                                        </p:tgtEl>
                                      </p:cBhvr>
                                    </p:animEffect>
                                  </p:childTnLst>
                                </p:cTn>
                              </p:par>
                              <p:par>
                                <p:cTn id="248" presetID="16" presetClass="entr" presetSubtype="42" fill="hold" grpId="0" nodeType="withEffect">
                                  <p:stCondLst>
                                    <p:cond delay="0"/>
                                  </p:stCondLst>
                                  <p:childTnLst>
                                    <p:set>
                                      <p:cBhvr>
                                        <p:cTn id="249" dur="1" fill="hold">
                                          <p:stCondLst>
                                            <p:cond delay="0"/>
                                          </p:stCondLst>
                                        </p:cTn>
                                        <p:tgtEl>
                                          <p:spTgt spid="23"/>
                                        </p:tgtEl>
                                        <p:attrNameLst>
                                          <p:attrName>style.visibility</p:attrName>
                                        </p:attrNameLst>
                                      </p:cBhvr>
                                      <p:to>
                                        <p:strVal val="visible"/>
                                      </p:to>
                                    </p:set>
                                    <p:animEffect transition="in" filter="barn(outHorizontal)">
                                      <p:cBhvr>
                                        <p:cTn id="250" dur="1000"/>
                                        <p:tgtEl>
                                          <p:spTgt spid="23"/>
                                        </p:tgtEl>
                                      </p:cBhvr>
                                    </p:animEffect>
                                  </p:childTnLst>
                                </p:cTn>
                              </p:par>
                              <p:par>
                                <p:cTn id="251" presetID="56" presetClass="path" presetSubtype="0" accel="50000" decel="50000" fill="hold" nodeType="withEffect">
                                  <p:stCondLst>
                                    <p:cond delay="0"/>
                                  </p:stCondLst>
                                  <p:childTnLst>
                                    <p:animMotion origin="layout" path="M 0.46389 -0.23727 L 0.75243 -0.32824 " pathEditMode="relative" rAng="0" ptsTypes="AA">
                                      <p:cBhvr>
                                        <p:cTn id="252" dur="2000" fill="hold"/>
                                        <p:tgtEl>
                                          <p:spTgt spid="80"/>
                                        </p:tgtEl>
                                        <p:attrNameLst>
                                          <p:attrName>ppt_x</p:attrName>
                                          <p:attrName>ppt_y</p:attrName>
                                        </p:attrNameLst>
                                      </p:cBhvr>
                                      <p:rCtr x="14427" y="-4560"/>
                                    </p:animMotion>
                                  </p:childTnLst>
                                </p:cTn>
                              </p:par>
                              <p:par>
                                <p:cTn id="253" presetID="22" presetClass="entr" presetSubtype="4" fill="hold" grpId="0" nodeType="withEffect">
                                  <p:stCondLst>
                                    <p:cond delay="0"/>
                                  </p:stCondLst>
                                  <p:childTnLst>
                                    <p:set>
                                      <p:cBhvr>
                                        <p:cTn id="254" dur="1" fill="hold">
                                          <p:stCondLst>
                                            <p:cond delay="0"/>
                                          </p:stCondLst>
                                        </p:cTn>
                                        <p:tgtEl>
                                          <p:spTgt spid="4"/>
                                        </p:tgtEl>
                                        <p:attrNameLst>
                                          <p:attrName>style.visibility</p:attrName>
                                        </p:attrNameLst>
                                      </p:cBhvr>
                                      <p:to>
                                        <p:strVal val="visible"/>
                                      </p:to>
                                    </p:set>
                                    <p:animEffect transition="in" filter="wipe(down)">
                                      <p:cBhvr>
                                        <p:cTn id="255" dur="500"/>
                                        <p:tgtEl>
                                          <p:spTgt spid="4"/>
                                        </p:tgtEl>
                                      </p:cBhvr>
                                    </p:animEffect>
                                  </p:childTnLst>
                                </p:cTn>
                              </p:par>
                              <p:par>
                                <p:cTn id="256" presetID="22" presetClass="entr" presetSubtype="4" fill="hold" grpId="0" nodeType="withEffect">
                                  <p:stCondLst>
                                    <p:cond delay="0"/>
                                  </p:stCondLst>
                                  <p:childTnLst>
                                    <p:set>
                                      <p:cBhvr>
                                        <p:cTn id="257" dur="1" fill="hold">
                                          <p:stCondLst>
                                            <p:cond delay="0"/>
                                          </p:stCondLst>
                                        </p:cTn>
                                        <p:tgtEl>
                                          <p:spTgt spid="65"/>
                                        </p:tgtEl>
                                        <p:attrNameLst>
                                          <p:attrName>style.visibility</p:attrName>
                                        </p:attrNameLst>
                                      </p:cBhvr>
                                      <p:to>
                                        <p:strVal val="visible"/>
                                      </p:to>
                                    </p:set>
                                    <p:animEffect transition="in" filter="wipe(down)">
                                      <p:cBhvr>
                                        <p:cTn id="258" dur="500"/>
                                        <p:tgtEl>
                                          <p:spTgt spid="65"/>
                                        </p:tgtEl>
                                      </p:cBhvr>
                                    </p:animEffect>
                                  </p:childTnLst>
                                </p:cTn>
                              </p:par>
                              <p:par>
                                <p:cTn id="259" presetID="22" presetClass="entr" presetSubtype="4" fill="hold" grpId="0" nodeType="withEffect">
                                  <p:stCondLst>
                                    <p:cond delay="0"/>
                                  </p:stCondLst>
                                  <p:childTnLst>
                                    <p:set>
                                      <p:cBhvr>
                                        <p:cTn id="260" dur="1" fill="hold">
                                          <p:stCondLst>
                                            <p:cond delay="0"/>
                                          </p:stCondLst>
                                        </p:cTn>
                                        <p:tgtEl>
                                          <p:spTgt spid="66"/>
                                        </p:tgtEl>
                                        <p:attrNameLst>
                                          <p:attrName>style.visibility</p:attrName>
                                        </p:attrNameLst>
                                      </p:cBhvr>
                                      <p:to>
                                        <p:strVal val="visible"/>
                                      </p:to>
                                    </p:set>
                                    <p:animEffect transition="in" filter="wipe(down)">
                                      <p:cBhvr>
                                        <p:cTn id="261" dur="500"/>
                                        <p:tgtEl>
                                          <p:spTgt spid="66"/>
                                        </p:tgtEl>
                                      </p:cBhvr>
                                    </p:animEffect>
                                  </p:childTnLst>
                                </p:cTn>
                              </p:par>
                              <p:par>
                                <p:cTn id="262" presetID="22" presetClass="entr" presetSubtype="4" fill="hold" grpId="0" nodeType="withEffect">
                                  <p:stCondLst>
                                    <p:cond delay="0"/>
                                  </p:stCondLst>
                                  <p:childTnLst>
                                    <p:set>
                                      <p:cBhvr>
                                        <p:cTn id="263" dur="1" fill="hold">
                                          <p:stCondLst>
                                            <p:cond delay="0"/>
                                          </p:stCondLst>
                                        </p:cTn>
                                        <p:tgtEl>
                                          <p:spTgt spid="69"/>
                                        </p:tgtEl>
                                        <p:attrNameLst>
                                          <p:attrName>style.visibility</p:attrName>
                                        </p:attrNameLst>
                                      </p:cBhvr>
                                      <p:to>
                                        <p:strVal val="visible"/>
                                      </p:to>
                                    </p:set>
                                    <p:animEffect transition="in" filter="wipe(down)">
                                      <p:cBhvr>
                                        <p:cTn id="264" dur="500"/>
                                        <p:tgtEl>
                                          <p:spTgt spid="69"/>
                                        </p:tgtEl>
                                      </p:cBhvr>
                                    </p:animEffect>
                                  </p:childTnLst>
                                </p:cTn>
                              </p:par>
                              <p:par>
                                <p:cTn id="265" presetID="22" presetClass="entr" presetSubtype="4" fill="hold" grpId="0" nodeType="withEffect">
                                  <p:stCondLst>
                                    <p:cond delay="0"/>
                                  </p:stCondLst>
                                  <p:childTnLst>
                                    <p:set>
                                      <p:cBhvr>
                                        <p:cTn id="266" dur="1" fill="hold">
                                          <p:stCondLst>
                                            <p:cond delay="0"/>
                                          </p:stCondLst>
                                        </p:cTn>
                                        <p:tgtEl>
                                          <p:spTgt spid="68"/>
                                        </p:tgtEl>
                                        <p:attrNameLst>
                                          <p:attrName>style.visibility</p:attrName>
                                        </p:attrNameLst>
                                      </p:cBhvr>
                                      <p:to>
                                        <p:strVal val="visible"/>
                                      </p:to>
                                    </p:set>
                                    <p:animEffect transition="in" filter="wipe(down)">
                                      <p:cBhvr>
                                        <p:cTn id="267" dur="500"/>
                                        <p:tgtEl>
                                          <p:spTgt spid="68"/>
                                        </p:tgtEl>
                                      </p:cBhvr>
                                    </p:animEffect>
                                  </p:childTnLst>
                                </p:cTn>
                              </p:par>
                              <p:par>
                                <p:cTn id="268" presetID="22" presetClass="entr" presetSubtype="4" fill="hold" grpId="0" nodeType="withEffect">
                                  <p:stCondLst>
                                    <p:cond delay="0"/>
                                  </p:stCondLst>
                                  <p:childTnLst>
                                    <p:set>
                                      <p:cBhvr>
                                        <p:cTn id="269" dur="1" fill="hold">
                                          <p:stCondLst>
                                            <p:cond delay="0"/>
                                          </p:stCondLst>
                                        </p:cTn>
                                        <p:tgtEl>
                                          <p:spTgt spid="67"/>
                                        </p:tgtEl>
                                        <p:attrNameLst>
                                          <p:attrName>style.visibility</p:attrName>
                                        </p:attrNameLst>
                                      </p:cBhvr>
                                      <p:to>
                                        <p:strVal val="visible"/>
                                      </p:to>
                                    </p:set>
                                    <p:animEffect transition="in" filter="wipe(down)">
                                      <p:cBhvr>
                                        <p:cTn id="270" dur="500"/>
                                        <p:tgtEl>
                                          <p:spTgt spid="67"/>
                                        </p:tgtEl>
                                      </p:cBhvr>
                                    </p:animEffect>
                                  </p:childTnLst>
                                </p:cTn>
                              </p:par>
                              <p:par>
                                <p:cTn id="271" presetID="22" presetClass="entr" presetSubtype="4" fill="hold" grpId="0" nodeType="withEffect">
                                  <p:stCondLst>
                                    <p:cond delay="0"/>
                                  </p:stCondLst>
                                  <p:childTnLst>
                                    <p:set>
                                      <p:cBhvr>
                                        <p:cTn id="272" dur="1" fill="hold">
                                          <p:stCondLst>
                                            <p:cond delay="0"/>
                                          </p:stCondLst>
                                        </p:cTn>
                                        <p:tgtEl>
                                          <p:spTgt spid="70"/>
                                        </p:tgtEl>
                                        <p:attrNameLst>
                                          <p:attrName>style.visibility</p:attrName>
                                        </p:attrNameLst>
                                      </p:cBhvr>
                                      <p:to>
                                        <p:strVal val="visible"/>
                                      </p:to>
                                    </p:set>
                                    <p:animEffect transition="in" filter="wipe(down)">
                                      <p:cBhvr>
                                        <p:cTn id="273" dur="500"/>
                                        <p:tgtEl>
                                          <p:spTgt spid="70"/>
                                        </p:tgtEl>
                                      </p:cBhvr>
                                    </p:animEffect>
                                  </p:childTnLst>
                                </p:cTn>
                              </p:par>
                              <p:par>
                                <p:cTn id="274" presetID="22" presetClass="entr" presetSubtype="1" fill="hold" grpId="0" nodeType="withEffect">
                                  <p:stCondLst>
                                    <p:cond delay="0"/>
                                  </p:stCondLst>
                                  <p:childTnLst>
                                    <p:set>
                                      <p:cBhvr>
                                        <p:cTn id="275" dur="1" fill="hold">
                                          <p:stCondLst>
                                            <p:cond delay="0"/>
                                          </p:stCondLst>
                                        </p:cTn>
                                        <p:tgtEl>
                                          <p:spTgt spid="82"/>
                                        </p:tgtEl>
                                        <p:attrNameLst>
                                          <p:attrName>style.visibility</p:attrName>
                                        </p:attrNameLst>
                                      </p:cBhvr>
                                      <p:to>
                                        <p:strVal val="visible"/>
                                      </p:to>
                                    </p:set>
                                    <p:animEffect transition="in" filter="wipe(up)">
                                      <p:cBhvr>
                                        <p:cTn id="276"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animBg="1"/>
      <p:bldP spid="22" grpId="0" animBg="1"/>
      <p:bldP spid="21" grpId="0" animBg="1"/>
      <p:bldP spid="5" grpId="0" animBg="1"/>
      <p:bldP spid="6" grpId="0" animBg="1"/>
      <p:bldP spid="7" grpId="0" animBg="1"/>
      <p:bldP spid="8" grpId="0" animBg="1"/>
      <p:bldP spid="9" grpId="0" animBg="1"/>
      <p:bldP spid="14" grpId="0" animBg="1"/>
      <p:bldP spid="15" grpId="0" animBg="1"/>
      <p:bldP spid="16" grpId="0" animBg="1"/>
      <p:bldP spid="17" grpId="0" animBg="1"/>
      <p:bldP spid="18" grpId="0" animBg="1"/>
      <p:bldP spid="51" grpId="0" animBg="1"/>
      <p:bldP spid="52" grpId="0" animBg="1"/>
      <p:bldP spid="53" grpId="0" animBg="1"/>
      <p:bldP spid="54" grpId="0" animBg="1"/>
      <p:bldP spid="55" grpId="0" animBg="1"/>
      <p:bldP spid="40" grpId="0" animBg="1"/>
      <p:bldP spid="41" grpId="0" animBg="1"/>
      <p:bldP spid="42" grpId="0" animBg="1"/>
      <p:bldP spid="43" grpId="0" animBg="1"/>
      <p:bldP spid="44" grpId="0" animBg="1"/>
      <p:bldP spid="93" grpId="0" animBg="1"/>
      <p:bldP spid="100" grpId="0" animBg="1"/>
      <p:bldP spid="101" grpId="0" animBg="1"/>
      <p:bldP spid="102" grpId="0" animBg="1"/>
      <p:bldP spid="103" grpId="0" animBg="1"/>
      <p:bldP spid="104" grpId="0" animBg="1"/>
      <p:bldP spid="105" grpId="0" animBg="1"/>
      <p:bldP spid="106" grpId="0" animBg="1"/>
      <p:bldP spid="91" grpId="0" animBg="1"/>
      <p:bldP spid="92" grpId="0" animBg="1"/>
      <p:bldP spid="85" grpId="0"/>
      <p:bldP spid="25" grpId="0"/>
      <p:bldP spid="26" grpId="0"/>
      <p:bldP spid="27" grpId="0"/>
      <p:bldP spid="28" grpId="0"/>
      <p:bldP spid="58" grpId="0"/>
      <p:bldP spid="59" grpId="0"/>
      <p:bldP spid="60" grpId="0"/>
      <p:bldP spid="61" grpId="0"/>
      <p:bldP spid="62" grpId="0"/>
      <p:bldP spid="86" grpId="0"/>
      <p:bldP spid="107" grpId="0"/>
      <p:bldP spid="108" grpId="0"/>
      <p:bldP spid="109" grpId="0"/>
      <p:bldP spid="4" grpId="0" animBg="1"/>
      <p:bldP spid="65" grpId="0" animBg="1"/>
      <p:bldP spid="110" grpId="0"/>
      <p:bldP spid="63" grpId="0"/>
      <p:bldP spid="69" grpId="0" animBg="1"/>
      <p:bldP spid="29" grpId="0"/>
      <p:bldP spid="67" grpId="0" animBg="1"/>
      <p:bldP spid="30" grpId="0"/>
      <p:bldP spid="68" grpId="0" animBg="1"/>
      <p:bldP spid="66" grpId="0" animBg="1"/>
      <p:bldP spid="70" grpId="0" animBg="1"/>
      <p:bldP spid="8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551" y="590195"/>
            <a:ext cx="6896534" cy="1080938"/>
          </a:xfrm>
        </p:spPr>
        <p:txBody>
          <a:bodyPr/>
          <a:lstStyle/>
          <a:p>
            <a:r>
              <a:rPr lang="en-US" dirty="0"/>
              <a:t>Pilot 2017 Summary Stats</a:t>
            </a:r>
          </a:p>
        </p:txBody>
      </p:sp>
      <p:sp>
        <p:nvSpPr>
          <p:cNvPr id="10" name="Content Placeholder 9">
            <a:extLst>
              <a:ext uri="{FF2B5EF4-FFF2-40B4-BE49-F238E27FC236}">
                <a16:creationId xmlns:a16="http://schemas.microsoft.com/office/drawing/2014/main" id="{9AC9026F-872F-4ED7-936E-DDFA39DEEEA1}"/>
              </a:ext>
            </a:extLst>
          </p:cNvPr>
          <p:cNvSpPr>
            <a:spLocks noGrp="1"/>
          </p:cNvSpPr>
          <p:nvPr>
            <p:ph idx="1"/>
          </p:nvPr>
        </p:nvSpPr>
        <p:spPr/>
        <p:txBody>
          <a:bodyPr/>
          <a:lstStyle/>
          <a:p>
            <a:endParaRPr lang="en-US"/>
          </a:p>
        </p:txBody>
      </p:sp>
      <p:pic>
        <p:nvPicPr>
          <p:cNvPr id="18" name="Picture 17">
            <a:extLst>
              <a:ext uri="{FF2B5EF4-FFF2-40B4-BE49-F238E27FC236}">
                <a16:creationId xmlns:a16="http://schemas.microsoft.com/office/drawing/2014/main" id="{D6B15B2F-F79F-47CA-8C46-98DB5C4839FC}"/>
              </a:ext>
            </a:extLst>
          </p:cNvPr>
          <p:cNvPicPr>
            <a:picLocks noChangeAspect="1"/>
          </p:cNvPicPr>
          <p:nvPr/>
        </p:nvPicPr>
        <p:blipFill>
          <a:blip r:embed="rId2"/>
          <a:stretch>
            <a:fillRect/>
          </a:stretch>
        </p:blipFill>
        <p:spPr>
          <a:xfrm>
            <a:off x="1334615" y="1513370"/>
            <a:ext cx="6474769" cy="5120040"/>
          </a:xfrm>
          <a:prstGeom prst="rect">
            <a:avLst/>
          </a:prstGeom>
          <a:solidFill>
            <a:schemeClr val="tx1"/>
          </a:solidFill>
          <a:ln w="76200">
            <a:solidFill>
              <a:schemeClr val="tx1"/>
            </a:solidFill>
          </a:ln>
        </p:spPr>
      </p:pic>
    </p:spTree>
    <p:extLst>
      <p:ext uri="{BB962C8B-B14F-4D97-AF65-F5344CB8AC3E}">
        <p14:creationId xmlns:p14="http://schemas.microsoft.com/office/powerpoint/2010/main" val="3725279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9">
            <a:extLst>
              <a:ext uri="{FF2B5EF4-FFF2-40B4-BE49-F238E27FC236}">
                <a16:creationId xmlns:a16="http://schemas.microsoft.com/office/drawing/2014/main" id="{0E02442B-BFCE-4D94-A053-748333A3C5C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3477006" cy="6857998"/>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latin typeface="Calibri" panose="020F0502020204030204"/>
            </a:endParaRPr>
          </a:p>
        </p:txBody>
      </p:sp>
      <p:sp>
        <p:nvSpPr>
          <p:cNvPr id="2" name="Title 1"/>
          <p:cNvSpPr>
            <a:spLocks noGrp="1"/>
          </p:cNvSpPr>
          <p:nvPr>
            <p:ph type="title"/>
          </p:nvPr>
        </p:nvSpPr>
        <p:spPr>
          <a:xfrm>
            <a:off x="250455" y="417540"/>
            <a:ext cx="2750280" cy="2169344"/>
          </a:xfrm>
        </p:spPr>
        <p:txBody>
          <a:bodyPr>
            <a:normAutofit/>
          </a:bodyPr>
          <a:lstStyle/>
          <a:p>
            <a:pPr lvl="0"/>
            <a:r>
              <a:rPr lang="en-US"/>
              <a:t>Water Quality</a:t>
            </a:r>
            <a:endParaRPr lang="en-US" dirty="0"/>
          </a:p>
        </p:txBody>
      </p:sp>
      <p:sp>
        <p:nvSpPr>
          <p:cNvPr id="4" name="Content Placeholder 3"/>
          <p:cNvSpPr>
            <a:spLocks noGrp="1"/>
          </p:cNvSpPr>
          <p:nvPr>
            <p:ph idx="1"/>
          </p:nvPr>
        </p:nvSpPr>
        <p:spPr>
          <a:xfrm>
            <a:off x="-225815" y="2950147"/>
            <a:ext cx="3702821" cy="2641939"/>
          </a:xfrm>
        </p:spPr>
        <p:txBody>
          <a:bodyPr>
            <a:normAutofit/>
          </a:bodyPr>
          <a:lstStyle/>
          <a:p>
            <a:pPr lvl="1">
              <a:spcAft>
                <a:spcPts val="600"/>
              </a:spcAft>
            </a:pPr>
            <a:r>
              <a:rPr lang="en-US" sz="2200" b="1" dirty="0">
                <a:solidFill>
                  <a:schemeClr val="bg1"/>
                </a:solidFill>
                <a:latin typeface="Arial" panose="020B0604020202020204" pitchFamily="34" charset="0"/>
                <a:cs typeface="Arial" panose="020B0604020202020204" pitchFamily="34" charset="0"/>
              </a:rPr>
              <a:t>Rattlesnake Slough</a:t>
            </a:r>
          </a:p>
          <a:p>
            <a:pPr lvl="1">
              <a:spcAft>
                <a:spcPts val="600"/>
              </a:spcAft>
            </a:pPr>
            <a:r>
              <a:rPr lang="en-US" sz="2200" b="1" dirty="0">
                <a:solidFill>
                  <a:schemeClr val="bg1"/>
                </a:solidFill>
                <a:latin typeface="Arial" panose="020B0604020202020204" pitchFamily="34" charset="0"/>
                <a:cs typeface="Arial" panose="020B0604020202020204" pitchFamily="34" charset="0"/>
              </a:rPr>
              <a:t>Cedar Creek</a:t>
            </a:r>
          </a:p>
          <a:p>
            <a:pPr lvl="1">
              <a:spcAft>
                <a:spcPts val="600"/>
              </a:spcAft>
            </a:pPr>
            <a:r>
              <a:rPr lang="en-US" sz="2200" b="1" dirty="0">
                <a:solidFill>
                  <a:schemeClr val="bg1"/>
                </a:solidFill>
                <a:latin typeface="Arial" panose="020B0604020202020204" pitchFamily="34" charset="0"/>
                <a:cs typeface="Arial" panose="020B0604020202020204" pitchFamily="34" charset="0"/>
              </a:rPr>
              <a:t>Nonsense Creek</a:t>
            </a:r>
          </a:p>
          <a:p>
            <a:pPr lvl="1">
              <a:spcAft>
                <a:spcPts val="600"/>
              </a:spcAft>
            </a:pPr>
            <a:r>
              <a:rPr lang="en-US" sz="2200" b="1" dirty="0">
                <a:solidFill>
                  <a:schemeClr val="bg1"/>
                </a:solidFill>
                <a:latin typeface="Arial" panose="020B0604020202020204" pitchFamily="34" charset="0"/>
                <a:cs typeface="Arial" panose="020B0604020202020204" pitchFamily="34" charset="0"/>
              </a:rPr>
              <a:t>Braden River above Evers Reservoir</a:t>
            </a:r>
          </a:p>
          <a:p>
            <a:pPr lvl="1"/>
            <a:endParaRPr lang="en-US" sz="2800" b="1" dirty="0">
              <a:solidFill>
                <a:schemeClr val="bg1"/>
              </a:solidFill>
              <a:latin typeface="Arial" panose="020B0604020202020204" pitchFamily="34" charset="0"/>
              <a:cs typeface="Arial" panose="020B0604020202020204" pitchFamily="34" charset="0"/>
            </a:endParaRPr>
          </a:p>
          <a:p>
            <a:endParaRPr lang="en-US" sz="2400" b="1" dirty="0">
              <a:solidFill>
                <a:schemeClr val="bg1"/>
              </a:solidFill>
              <a:latin typeface="Arial" panose="020B0604020202020204" pitchFamily="34" charset="0"/>
              <a:cs typeface="Arial" panose="020B0604020202020204" pitchFamily="34" charset="0"/>
            </a:endParaRPr>
          </a:p>
          <a:p>
            <a:pPr marL="0" indent="0">
              <a:buNone/>
            </a:pPr>
            <a:endParaRPr lang="en-US" sz="2400" b="1" dirty="0">
              <a:solidFill>
                <a:schemeClr val="bg1"/>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8149903" y="6413026"/>
            <a:ext cx="514350" cy="365125"/>
          </a:xfrm>
        </p:spPr>
        <p:txBody>
          <a:bodyPr>
            <a:normAutofit/>
          </a:bodyPr>
          <a:lstStyle/>
          <a:p>
            <a:pPr>
              <a:spcAft>
                <a:spcPts val="600"/>
              </a:spcAft>
            </a:pPr>
            <a:fld id="{77BC0C64-94FA-44B3-9573-88BE3BEAC041}" type="slidenum">
              <a:rPr lang="en-US" sz="1000" smtClean="0">
                <a:solidFill>
                  <a:schemeClr val="bg1">
                    <a:lumMod val="65000"/>
                  </a:schemeClr>
                </a:solidFill>
                <a:latin typeface="Arial" panose="020B0604020202020204" pitchFamily="34" charset="0"/>
                <a:cs typeface="Arial" panose="020B0604020202020204" pitchFamily="34" charset="0"/>
              </a:rPr>
              <a:pPr>
                <a:spcAft>
                  <a:spcPts val="600"/>
                </a:spcAft>
              </a:pPr>
              <a:t>5</a:t>
            </a:fld>
            <a:endParaRPr lang="en-US" sz="1000" dirty="0">
              <a:solidFill>
                <a:schemeClr val="bg1">
                  <a:lumMod val="65000"/>
                </a:schemeClr>
              </a:solidFill>
              <a:latin typeface="Arial" panose="020B0604020202020204" pitchFamily="34" charset="0"/>
              <a:cs typeface="Arial" panose="020B0604020202020204" pitchFamily="34" charset="0"/>
            </a:endParaRPr>
          </a:p>
        </p:txBody>
      </p:sp>
      <p:pic>
        <p:nvPicPr>
          <p:cNvPr id="8" name="Picture 7" descr="A picture containing indoor&#10;&#10;Description generated with very high confidence">
            <a:extLst>
              <a:ext uri="{FF2B5EF4-FFF2-40B4-BE49-F238E27FC236}">
                <a16:creationId xmlns:a16="http://schemas.microsoft.com/office/drawing/2014/main" id="{755C2E23-89DE-4487-AA60-33D39496C4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6469" y="4894182"/>
            <a:ext cx="1257300" cy="1964531"/>
          </a:xfrm>
          <a:prstGeom prst="rect">
            <a:avLst/>
          </a:prstGeom>
        </p:spPr>
      </p:pic>
      <p:pic>
        <p:nvPicPr>
          <p:cNvPr id="11" name="Picture 10" descr="IMGP0271">
            <a:extLst>
              <a:ext uri="{FF2B5EF4-FFF2-40B4-BE49-F238E27FC236}">
                <a16:creationId xmlns:a16="http://schemas.microsoft.com/office/drawing/2014/main" id="{241C2357-63CD-473A-A2BC-B0FA437DB466}"/>
              </a:ext>
            </a:extLst>
          </p:cNvPr>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3989262" y="417540"/>
            <a:ext cx="3477007" cy="2607756"/>
          </a:xfrm>
          <a:prstGeom prst="rect">
            <a:avLst/>
          </a:prstGeom>
          <a:ln>
            <a:noFill/>
          </a:ln>
          <a:effectLst>
            <a:outerShdw blurRad="292100" dist="139700" dir="2700000" algn="tl" rotWithShape="0">
              <a:srgbClr val="333333">
                <a:alpha val="65000"/>
              </a:srgbClr>
            </a:outerShdw>
          </a:effectLst>
        </p:spPr>
      </p:pic>
      <p:pic>
        <p:nvPicPr>
          <p:cNvPr id="13" name="Picture 12" descr="IMGP0263">
            <a:extLst>
              <a:ext uri="{FF2B5EF4-FFF2-40B4-BE49-F238E27FC236}">
                <a16:creationId xmlns:a16="http://schemas.microsoft.com/office/drawing/2014/main" id="{B0596C43-AF63-40B6-AD6E-451F80B0A6AE}"/>
              </a:ext>
            </a:extLst>
          </p:cNvPr>
          <p:cNvPicPr>
            <a:picLocks noGrp="1" noChangeAspect="1"/>
          </p:cNvPicPr>
          <p:nvPr isPhoto="1"/>
        </p:nvPicPr>
        <p:blipFill>
          <a:blip r:embed="rId5" cstate="print">
            <a:lum/>
            <a:extLst>
              <a:ext uri="{28A0092B-C50C-407E-A947-70E740481C1C}">
                <a14:useLocalDpi xmlns:a14="http://schemas.microsoft.com/office/drawing/2010/main" val="0"/>
              </a:ext>
            </a:extLst>
          </a:blip>
          <a:stretch>
            <a:fillRect/>
          </a:stretch>
        </p:blipFill>
        <p:spPr>
          <a:xfrm rot="4068392">
            <a:off x="5165525" y="3123228"/>
            <a:ext cx="3662291" cy="27467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24762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ameBoard"/>
          <p:cNvGrpSpPr>
            <a:grpSpLocks noChangeAspect="1"/>
          </p:cNvGrpSpPr>
          <p:nvPr/>
        </p:nvGrpSpPr>
        <p:grpSpPr bwMode="auto">
          <a:xfrm>
            <a:off x="-146156" y="1290649"/>
            <a:ext cx="9213957" cy="4686198"/>
            <a:chOff x="86" y="1293"/>
            <a:chExt cx="5570" cy="2115"/>
          </a:xfrm>
        </p:grpSpPr>
        <p:sp>
          <p:nvSpPr>
            <p:cNvPr id="4" name="AutoShape 3"/>
            <p:cNvSpPr>
              <a:spLocks noChangeAspect="1" noChangeArrowheads="1" noTextEdit="1"/>
            </p:cNvSpPr>
            <p:nvPr/>
          </p:nvSpPr>
          <p:spPr bwMode="auto">
            <a:xfrm>
              <a:off x="86" y="1293"/>
              <a:ext cx="5570" cy="2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5"/>
            <p:cNvSpPr>
              <a:spLocks noChangeArrowheads="1"/>
            </p:cNvSpPr>
            <p:nvPr/>
          </p:nvSpPr>
          <p:spPr bwMode="auto">
            <a:xfrm>
              <a:off x="4656" y="1369"/>
              <a:ext cx="47" cy="17"/>
            </a:xfrm>
            <a:prstGeom prst="rect">
              <a:avLst/>
            </a:prstGeom>
            <a:gradFill>
              <a:gsLst>
                <a:gs pos="70000">
                  <a:schemeClr val="accent4">
                    <a:lumMod val="75000"/>
                    <a:lumOff val="25000"/>
                  </a:schemeClr>
                </a:gs>
                <a:gs pos="0">
                  <a:schemeClr val="bg2">
                    <a:lumMod val="90000"/>
                  </a:schemeClr>
                </a:gs>
              </a:gsLst>
              <a:lin ang="5400000" scaled="0"/>
            </a:gradFill>
            <a:ln w="12700" cap="flat">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6"/>
            <p:cNvSpPr>
              <a:spLocks noChangeArrowheads="1"/>
            </p:cNvSpPr>
            <p:nvPr/>
          </p:nvSpPr>
          <p:spPr bwMode="auto">
            <a:xfrm>
              <a:off x="4573" y="1306"/>
              <a:ext cx="18" cy="37"/>
            </a:xfrm>
            <a:prstGeom prst="rect">
              <a:avLst/>
            </a:prstGeom>
            <a:gradFill>
              <a:gsLst>
                <a:gs pos="13000">
                  <a:schemeClr val="accent4">
                    <a:lumMod val="75000"/>
                    <a:lumOff val="25000"/>
                  </a:schemeClr>
                </a:gs>
                <a:gs pos="0">
                  <a:schemeClr val="bg2">
                    <a:lumMod val="90000"/>
                  </a:schemeClr>
                </a:gs>
              </a:gsLst>
              <a:lin ang="5400000" scaled="0"/>
            </a:gradFill>
            <a:ln w="12700" cap="flat">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7"/>
            <p:cNvSpPr>
              <a:spLocks noChangeArrowheads="1"/>
            </p:cNvSpPr>
            <p:nvPr/>
          </p:nvSpPr>
          <p:spPr bwMode="auto">
            <a:xfrm>
              <a:off x="115" y="3348"/>
              <a:ext cx="5460" cy="39"/>
            </a:xfrm>
            <a:prstGeom prst="rect">
              <a:avLst/>
            </a:prstGeom>
            <a:solidFill>
              <a:schemeClr val="accent4">
                <a:lumMod val="75000"/>
                <a:lumOff val="25000"/>
              </a:schemeClr>
            </a:solidFill>
            <a:ln w="20638" cap="flat">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Rectangle 46"/>
            <p:cNvSpPr>
              <a:spLocks noChangeArrowheads="1"/>
            </p:cNvSpPr>
            <p:nvPr/>
          </p:nvSpPr>
          <p:spPr bwMode="auto">
            <a:xfrm>
              <a:off x="1148" y="1301"/>
              <a:ext cx="21" cy="36"/>
            </a:xfrm>
            <a:prstGeom prst="rect">
              <a:avLst/>
            </a:prstGeom>
            <a:gradFill>
              <a:gsLst>
                <a:gs pos="56000">
                  <a:schemeClr val="accent4">
                    <a:lumMod val="75000"/>
                    <a:lumOff val="25000"/>
                  </a:schemeClr>
                </a:gs>
                <a:gs pos="0">
                  <a:schemeClr val="accent4">
                    <a:lumMod val="85000"/>
                    <a:lumOff val="15000"/>
                  </a:schemeClr>
                </a:gs>
                <a:gs pos="100000">
                  <a:schemeClr val="accent4">
                    <a:lumMod val="50000"/>
                    <a:lumOff val="50000"/>
                  </a:schemeClr>
                </a:gs>
              </a:gsLst>
              <a:lin ang="5400000" scaled="0"/>
            </a:gradFill>
            <a:ln w="12700" cap="flat">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Rectangle 45"/>
            <p:cNvSpPr>
              <a:spLocks noChangeArrowheads="1"/>
            </p:cNvSpPr>
            <p:nvPr/>
          </p:nvSpPr>
          <p:spPr bwMode="auto">
            <a:xfrm>
              <a:off x="1039" y="1358"/>
              <a:ext cx="53" cy="29"/>
            </a:xfrm>
            <a:prstGeom prst="rect">
              <a:avLst/>
            </a:prstGeom>
            <a:gradFill>
              <a:gsLst>
                <a:gs pos="20000">
                  <a:schemeClr val="bg2">
                    <a:lumMod val="90000"/>
                  </a:schemeClr>
                </a:gs>
                <a:gs pos="69000">
                  <a:schemeClr val="tx1">
                    <a:lumMod val="50000"/>
                    <a:lumOff val="50000"/>
                  </a:schemeClr>
                </a:gs>
                <a:gs pos="0">
                  <a:schemeClr val="bg1"/>
                </a:gs>
              </a:gsLst>
              <a:lin ang="5400000" scaled="0"/>
            </a:gradFill>
            <a:ln w="12700" cap="flat">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Freeform 8"/>
            <p:cNvSpPr>
              <a:spLocks/>
            </p:cNvSpPr>
            <p:nvPr/>
          </p:nvSpPr>
          <p:spPr bwMode="auto">
            <a:xfrm>
              <a:off x="107" y="1332"/>
              <a:ext cx="5528" cy="2016"/>
            </a:xfrm>
            <a:custGeom>
              <a:avLst/>
              <a:gdLst>
                <a:gd name="T0" fmla="*/ 5528 w 5528"/>
                <a:gd name="T1" fmla="*/ 2016 h 2016"/>
                <a:gd name="T2" fmla="*/ 0 w 5528"/>
                <a:gd name="T3" fmla="*/ 2016 h 2016"/>
                <a:gd name="T4" fmla="*/ 961 w 5528"/>
                <a:gd name="T5" fmla="*/ 0 h 2016"/>
                <a:gd name="T6" fmla="*/ 4552 w 5528"/>
                <a:gd name="T7" fmla="*/ 0 h 2016"/>
                <a:gd name="T8" fmla="*/ 5528 w 5528"/>
                <a:gd name="T9" fmla="*/ 2016 h 2016"/>
              </a:gdLst>
              <a:ahLst/>
              <a:cxnLst>
                <a:cxn ang="0">
                  <a:pos x="T0" y="T1"/>
                </a:cxn>
                <a:cxn ang="0">
                  <a:pos x="T2" y="T3"/>
                </a:cxn>
                <a:cxn ang="0">
                  <a:pos x="T4" y="T5"/>
                </a:cxn>
                <a:cxn ang="0">
                  <a:pos x="T6" y="T7"/>
                </a:cxn>
                <a:cxn ang="0">
                  <a:pos x="T8" y="T9"/>
                </a:cxn>
              </a:cxnLst>
              <a:rect l="0" t="0" r="r" b="b"/>
              <a:pathLst>
                <a:path w="5528" h="2016">
                  <a:moveTo>
                    <a:pt x="5528" y="2016"/>
                  </a:moveTo>
                  <a:lnTo>
                    <a:pt x="0" y="2016"/>
                  </a:lnTo>
                  <a:lnTo>
                    <a:pt x="961" y="0"/>
                  </a:lnTo>
                  <a:lnTo>
                    <a:pt x="4552" y="0"/>
                  </a:lnTo>
                  <a:lnTo>
                    <a:pt x="5528" y="2016"/>
                  </a:lnTo>
                  <a:close/>
                </a:path>
              </a:pathLst>
            </a:custGeom>
            <a:gradFill>
              <a:gsLst>
                <a:gs pos="100000">
                  <a:schemeClr val="accent4"/>
                </a:gs>
                <a:gs pos="0">
                  <a:schemeClr val="accent4">
                    <a:lumMod val="75000"/>
                    <a:lumOff val="25000"/>
                  </a:schemeClr>
                </a:gs>
              </a:gsLst>
              <a:lin ang="5400000" scaled="0"/>
            </a:gradFill>
            <a:ln w="3175" cap="flat">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9"/>
            <p:cNvSpPr>
              <a:spLocks/>
            </p:cNvSpPr>
            <p:nvPr/>
          </p:nvSpPr>
          <p:spPr bwMode="auto">
            <a:xfrm>
              <a:off x="1146" y="1606"/>
              <a:ext cx="3445" cy="1230"/>
            </a:xfrm>
            <a:custGeom>
              <a:avLst/>
              <a:gdLst>
                <a:gd name="T0" fmla="*/ 3445 w 3445"/>
                <a:gd name="T1" fmla="*/ 1230 h 1230"/>
                <a:gd name="T2" fmla="*/ 0 w 3445"/>
                <a:gd name="T3" fmla="*/ 1230 h 1230"/>
                <a:gd name="T4" fmla="*/ 362 w 3445"/>
                <a:gd name="T5" fmla="*/ 0 h 1230"/>
                <a:gd name="T6" fmla="*/ 3088 w 3445"/>
                <a:gd name="T7" fmla="*/ 0 h 1230"/>
                <a:gd name="T8" fmla="*/ 3445 w 3445"/>
                <a:gd name="T9" fmla="*/ 1230 h 1230"/>
              </a:gdLst>
              <a:ahLst/>
              <a:cxnLst>
                <a:cxn ang="0">
                  <a:pos x="T0" y="T1"/>
                </a:cxn>
                <a:cxn ang="0">
                  <a:pos x="T2" y="T3"/>
                </a:cxn>
                <a:cxn ang="0">
                  <a:pos x="T4" y="T5"/>
                </a:cxn>
                <a:cxn ang="0">
                  <a:pos x="T6" y="T7"/>
                </a:cxn>
                <a:cxn ang="0">
                  <a:pos x="T8" y="T9"/>
                </a:cxn>
              </a:cxnLst>
              <a:rect l="0" t="0" r="r" b="b"/>
              <a:pathLst>
                <a:path w="3445" h="1230">
                  <a:moveTo>
                    <a:pt x="3445" y="1230"/>
                  </a:moveTo>
                  <a:lnTo>
                    <a:pt x="0" y="1230"/>
                  </a:lnTo>
                  <a:lnTo>
                    <a:pt x="362" y="0"/>
                  </a:lnTo>
                  <a:lnTo>
                    <a:pt x="3088" y="0"/>
                  </a:lnTo>
                  <a:lnTo>
                    <a:pt x="3445" y="1230"/>
                  </a:lnTo>
                  <a:close/>
                </a:path>
              </a:pathLst>
            </a:custGeom>
            <a:gradFill>
              <a:gsLst>
                <a:gs pos="96000">
                  <a:schemeClr val="tx2"/>
                </a:gs>
                <a:gs pos="0">
                  <a:schemeClr val="tx2">
                    <a:lumMod val="80000"/>
                    <a:lumOff val="20000"/>
                  </a:schemeClr>
                </a:gs>
              </a:gsLst>
              <a:lin ang="54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10"/>
            <p:cNvSpPr>
              <a:spLocks noChangeArrowheads="1"/>
            </p:cNvSpPr>
            <p:nvPr/>
          </p:nvSpPr>
          <p:spPr bwMode="auto">
            <a:xfrm>
              <a:off x="5479" y="3350"/>
              <a:ext cx="172" cy="50"/>
            </a:xfrm>
            <a:prstGeom prst="rect">
              <a:avLst/>
            </a:prstGeom>
            <a:gradFill>
              <a:gsLst>
                <a:gs pos="0">
                  <a:schemeClr val="bg1"/>
                </a:gs>
                <a:gs pos="100000">
                  <a:schemeClr val="accent4">
                    <a:lumMod val="85000"/>
                    <a:lumOff val="15000"/>
                  </a:schemeClr>
                </a:gs>
                <a:gs pos="10000">
                  <a:schemeClr val="accent4">
                    <a:lumMod val="75000"/>
                    <a:lumOff val="25000"/>
                  </a:schemeClr>
                </a:gs>
              </a:gsLst>
              <a:lin ang="0" scaled="0"/>
            </a:gradFill>
            <a:ln w="15875" cap="flat">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11"/>
            <p:cNvSpPr>
              <a:spLocks/>
            </p:cNvSpPr>
            <p:nvPr/>
          </p:nvSpPr>
          <p:spPr bwMode="auto">
            <a:xfrm>
              <a:off x="5461" y="3249"/>
              <a:ext cx="190" cy="101"/>
            </a:xfrm>
            <a:custGeom>
              <a:avLst/>
              <a:gdLst>
                <a:gd name="T0" fmla="*/ 190 w 190"/>
                <a:gd name="T1" fmla="*/ 101 h 101"/>
                <a:gd name="T2" fmla="*/ 135 w 190"/>
                <a:gd name="T3" fmla="*/ 0 h 101"/>
                <a:gd name="T4" fmla="*/ 75 w 190"/>
                <a:gd name="T5" fmla="*/ 0 h 101"/>
                <a:gd name="T6" fmla="*/ 109 w 190"/>
                <a:gd name="T7" fmla="*/ 60 h 101"/>
                <a:gd name="T8" fmla="*/ 0 w 190"/>
                <a:gd name="T9" fmla="*/ 60 h 101"/>
                <a:gd name="T10" fmla="*/ 18 w 190"/>
                <a:gd name="T11" fmla="*/ 101 h 101"/>
                <a:gd name="T12" fmla="*/ 190 w 190"/>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190" h="101">
                  <a:moveTo>
                    <a:pt x="190" y="101"/>
                  </a:moveTo>
                  <a:lnTo>
                    <a:pt x="135" y="0"/>
                  </a:lnTo>
                  <a:lnTo>
                    <a:pt x="75" y="0"/>
                  </a:lnTo>
                  <a:lnTo>
                    <a:pt x="109" y="60"/>
                  </a:lnTo>
                  <a:lnTo>
                    <a:pt x="0" y="60"/>
                  </a:lnTo>
                  <a:lnTo>
                    <a:pt x="18" y="101"/>
                  </a:lnTo>
                  <a:lnTo>
                    <a:pt x="190" y="101"/>
                  </a:lnTo>
                  <a:close/>
                </a:path>
              </a:pathLst>
            </a:custGeom>
            <a:gradFill>
              <a:gsLst>
                <a:gs pos="16000">
                  <a:schemeClr val="bg2">
                    <a:lumMod val="90000"/>
                  </a:schemeClr>
                </a:gs>
                <a:gs pos="76000">
                  <a:schemeClr val="tx1">
                    <a:lumMod val="50000"/>
                    <a:lumOff val="50000"/>
                  </a:schemeClr>
                </a:gs>
                <a:gs pos="0">
                  <a:schemeClr val="bg1"/>
                </a:gs>
              </a:gsLst>
              <a:lin ang="0" scaled="0"/>
            </a:gradFill>
            <a:ln w="15875" cap="flat">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12"/>
            <p:cNvSpPr>
              <a:spLocks/>
            </p:cNvSpPr>
            <p:nvPr/>
          </p:nvSpPr>
          <p:spPr bwMode="auto">
            <a:xfrm>
              <a:off x="278" y="2888"/>
              <a:ext cx="785" cy="402"/>
            </a:xfrm>
            <a:custGeom>
              <a:avLst/>
              <a:gdLst>
                <a:gd name="T0" fmla="*/ 156 w 766"/>
                <a:gd name="T1" fmla="*/ 0 h 358"/>
                <a:gd name="T2" fmla="*/ 766 w 766"/>
                <a:gd name="T3" fmla="*/ 0 h 358"/>
                <a:gd name="T4" fmla="*/ 661 w 766"/>
                <a:gd name="T5" fmla="*/ 358 h 358"/>
                <a:gd name="T6" fmla="*/ 0 w 766"/>
                <a:gd name="T7" fmla="*/ 358 h 358"/>
                <a:gd name="T8" fmla="*/ 156 w 766"/>
                <a:gd name="T9" fmla="*/ 0 h 358"/>
                <a:gd name="connsiteX0" fmla="*/ 2288 w 10251"/>
                <a:gd name="connsiteY0" fmla="*/ 0 h 10060"/>
                <a:gd name="connsiteX1" fmla="*/ 10251 w 10251"/>
                <a:gd name="connsiteY1" fmla="*/ 0 h 10060"/>
                <a:gd name="connsiteX2" fmla="*/ 8880 w 10251"/>
                <a:gd name="connsiteY2" fmla="*/ 10000 h 10060"/>
                <a:gd name="connsiteX3" fmla="*/ 0 w 10251"/>
                <a:gd name="connsiteY3" fmla="*/ 10060 h 10060"/>
                <a:gd name="connsiteX4" fmla="*/ 2288 w 10251"/>
                <a:gd name="connsiteY4" fmla="*/ 0 h 10060"/>
                <a:gd name="connsiteX0" fmla="*/ 2288 w 10251"/>
                <a:gd name="connsiteY0" fmla="*/ 0 h 10095"/>
                <a:gd name="connsiteX1" fmla="*/ 10251 w 10251"/>
                <a:gd name="connsiteY1" fmla="*/ 0 h 10095"/>
                <a:gd name="connsiteX2" fmla="*/ 8880 w 10251"/>
                <a:gd name="connsiteY2" fmla="*/ 10000 h 10095"/>
                <a:gd name="connsiteX3" fmla="*/ 0 w 10251"/>
                <a:gd name="connsiteY3" fmla="*/ 10060 h 10095"/>
                <a:gd name="connsiteX4" fmla="*/ 2288 w 10251"/>
                <a:gd name="connsiteY4" fmla="*/ 0 h 10095"/>
                <a:gd name="connsiteX0" fmla="*/ 2288 w 10251"/>
                <a:gd name="connsiteY0" fmla="*/ 0 h 10060"/>
                <a:gd name="connsiteX1" fmla="*/ 10251 w 10251"/>
                <a:gd name="connsiteY1" fmla="*/ 0 h 10060"/>
                <a:gd name="connsiteX2" fmla="*/ 8880 w 10251"/>
                <a:gd name="connsiteY2" fmla="*/ 10000 h 10060"/>
                <a:gd name="connsiteX3" fmla="*/ 0 w 10251"/>
                <a:gd name="connsiteY3" fmla="*/ 10060 h 10060"/>
                <a:gd name="connsiteX4" fmla="*/ 2288 w 10251"/>
                <a:gd name="connsiteY4" fmla="*/ 0 h 10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1" h="10060">
                  <a:moveTo>
                    <a:pt x="2288" y="0"/>
                  </a:moveTo>
                  <a:lnTo>
                    <a:pt x="10251" y="0"/>
                  </a:lnTo>
                  <a:lnTo>
                    <a:pt x="8880" y="10000"/>
                  </a:lnTo>
                  <a:lnTo>
                    <a:pt x="0" y="10060"/>
                  </a:lnTo>
                  <a:lnTo>
                    <a:pt x="2288"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13"/>
            <p:cNvSpPr>
              <a:spLocks/>
            </p:cNvSpPr>
            <p:nvPr/>
          </p:nvSpPr>
          <p:spPr bwMode="auto">
            <a:xfrm>
              <a:off x="4669" y="2888"/>
              <a:ext cx="787" cy="400"/>
            </a:xfrm>
            <a:custGeom>
              <a:avLst/>
              <a:gdLst>
                <a:gd name="T0" fmla="*/ 607 w 763"/>
                <a:gd name="T1" fmla="*/ 0 h 358"/>
                <a:gd name="T2" fmla="*/ 0 w 763"/>
                <a:gd name="T3" fmla="*/ 0 h 358"/>
                <a:gd name="T4" fmla="*/ 104 w 763"/>
                <a:gd name="T5" fmla="*/ 358 h 358"/>
                <a:gd name="T6" fmla="*/ 763 w 763"/>
                <a:gd name="T7" fmla="*/ 358 h 358"/>
                <a:gd name="T8" fmla="*/ 607 w 763"/>
                <a:gd name="T9" fmla="*/ 0 h 358"/>
                <a:gd name="connsiteX0" fmla="*/ 7955 w 10000"/>
                <a:gd name="connsiteY0" fmla="*/ 0 h 10000"/>
                <a:gd name="connsiteX1" fmla="*/ 0 w 10000"/>
                <a:gd name="connsiteY1" fmla="*/ 0 h 10000"/>
                <a:gd name="connsiteX2" fmla="*/ 1489 w 10000"/>
                <a:gd name="connsiteY2" fmla="*/ 10000 h 10000"/>
                <a:gd name="connsiteX3" fmla="*/ 10000 w 10000"/>
                <a:gd name="connsiteY3" fmla="*/ 10000 h 10000"/>
                <a:gd name="connsiteX4" fmla="*/ 7955 w 10000"/>
                <a:gd name="connsiteY4" fmla="*/ 0 h 10000"/>
                <a:gd name="connsiteX0" fmla="*/ 7955 w 10315"/>
                <a:gd name="connsiteY0" fmla="*/ 0 h 10000"/>
                <a:gd name="connsiteX1" fmla="*/ 0 w 10315"/>
                <a:gd name="connsiteY1" fmla="*/ 0 h 10000"/>
                <a:gd name="connsiteX2" fmla="*/ 1489 w 10315"/>
                <a:gd name="connsiteY2" fmla="*/ 10000 h 10000"/>
                <a:gd name="connsiteX3" fmla="*/ 10315 w 10315"/>
                <a:gd name="connsiteY3" fmla="*/ 10000 h 10000"/>
                <a:gd name="connsiteX4" fmla="*/ 7955 w 10315"/>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5" h="10000">
                  <a:moveTo>
                    <a:pt x="7955" y="0"/>
                  </a:moveTo>
                  <a:lnTo>
                    <a:pt x="0" y="0"/>
                  </a:lnTo>
                  <a:lnTo>
                    <a:pt x="1489" y="10000"/>
                  </a:lnTo>
                  <a:lnTo>
                    <a:pt x="10315" y="10000"/>
                  </a:lnTo>
                  <a:lnTo>
                    <a:pt x="7955"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Freeform 14"/>
            <p:cNvSpPr>
              <a:spLocks/>
            </p:cNvSpPr>
            <p:nvPr/>
          </p:nvSpPr>
          <p:spPr bwMode="auto">
            <a:xfrm>
              <a:off x="4591" y="2638"/>
              <a:ext cx="674" cy="222"/>
            </a:xfrm>
            <a:custGeom>
              <a:avLst/>
              <a:gdLst>
                <a:gd name="T0" fmla="*/ 674 w 674"/>
                <a:gd name="T1" fmla="*/ 222 h 222"/>
                <a:gd name="T2" fmla="*/ 65 w 674"/>
                <a:gd name="T3" fmla="*/ 222 h 222"/>
                <a:gd name="T4" fmla="*/ 0 w 674"/>
                <a:gd name="T5" fmla="*/ 0 h 222"/>
                <a:gd name="T6" fmla="*/ 581 w 674"/>
                <a:gd name="T7" fmla="*/ 0 h 222"/>
                <a:gd name="T8" fmla="*/ 674 w 674"/>
                <a:gd name="T9" fmla="*/ 222 h 222"/>
              </a:gdLst>
              <a:ahLst/>
              <a:cxnLst>
                <a:cxn ang="0">
                  <a:pos x="T0" y="T1"/>
                </a:cxn>
                <a:cxn ang="0">
                  <a:pos x="T2" y="T3"/>
                </a:cxn>
                <a:cxn ang="0">
                  <a:pos x="T4" y="T5"/>
                </a:cxn>
                <a:cxn ang="0">
                  <a:pos x="T6" y="T7"/>
                </a:cxn>
                <a:cxn ang="0">
                  <a:pos x="T8" y="T9"/>
                </a:cxn>
              </a:cxnLst>
              <a:rect l="0" t="0" r="r" b="b"/>
              <a:pathLst>
                <a:path w="674" h="222">
                  <a:moveTo>
                    <a:pt x="674" y="222"/>
                  </a:moveTo>
                  <a:lnTo>
                    <a:pt x="65" y="222"/>
                  </a:lnTo>
                  <a:lnTo>
                    <a:pt x="0" y="0"/>
                  </a:lnTo>
                  <a:lnTo>
                    <a:pt x="581" y="0"/>
                  </a:lnTo>
                  <a:lnTo>
                    <a:pt x="674" y="222"/>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Freeform 15"/>
            <p:cNvSpPr>
              <a:spLocks/>
            </p:cNvSpPr>
            <p:nvPr/>
          </p:nvSpPr>
          <p:spPr bwMode="auto">
            <a:xfrm>
              <a:off x="4518" y="2403"/>
              <a:ext cx="641" cy="209"/>
            </a:xfrm>
            <a:custGeom>
              <a:avLst/>
              <a:gdLst>
                <a:gd name="T0" fmla="*/ 641 w 641"/>
                <a:gd name="T1" fmla="*/ 209 h 209"/>
                <a:gd name="T2" fmla="*/ 63 w 641"/>
                <a:gd name="T3" fmla="*/ 209 h 209"/>
                <a:gd name="T4" fmla="*/ 0 w 641"/>
                <a:gd name="T5" fmla="*/ 0 h 209"/>
                <a:gd name="T6" fmla="*/ 547 w 641"/>
                <a:gd name="T7" fmla="*/ 0 h 209"/>
                <a:gd name="T8" fmla="*/ 641 w 641"/>
                <a:gd name="T9" fmla="*/ 209 h 209"/>
              </a:gdLst>
              <a:ahLst/>
              <a:cxnLst>
                <a:cxn ang="0">
                  <a:pos x="T0" y="T1"/>
                </a:cxn>
                <a:cxn ang="0">
                  <a:pos x="T2" y="T3"/>
                </a:cxn>
                <a:cxn ang="0">
                  <a:pos x="T4" y="T5"/>
                </a:cxn>
                <a:cxn ang="0">
                  <a:pos x="T6" y="T7"/>
                </a:cxn>
                <a:cxn ang="0">
                  <a:pos x="T8" y="T9"/>
                </a:cxn>
              </a:cxnLst>
              <a:rect l="0" t="0" r="r" b="b"/>
              <a:pathLst>
                <a:path w="641" h="209">
                  <a:moveTo>
                    <a:pt x="641" y="209"/>
                  </a:moveTo>
                  <a:lnTo>
                    <a:pt x="63" y="209"/>
                  </a:lnTo>
                  <a:lnTo>
                    <a:pt x="0" y="0"/>
                  </a:lnTo>
                  <a:lnTo>
                    <a:pt x="547" y="0"/>
                  </a:lnTo>
                  <a:lnTo>
                    <a:pt x="641" y="20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16"/>
            <p:cNvSpPr>
              <a:spLocks/>
            </p:cNvSpPr>
            <p:nvPr/>
          </p:nvSpPr>
          <p:spPr bwMode="auto">
            <a:xfrm>
              <a:off x="4456" y="2191"/>
              <a:ext cx="601" cy="188"/>
            </a:xfrm>
            <a:custGeom>
              <a:avLst/>
              <a:gdLst>
                <a:gd name="T0" fmla="*/ 601 w 601"/>
                <a:gd name="T1" fmla="*/ 188 h 188"/>
                <a:gd name="T2" fmla="*/ 57 w 601"/>
                <a:gd name="T3" fmla="*/ 188 h 188"/>
                <a:gd name="T4" fmla="*/ 0 w 601"/>
                <a:gd name="T5" fmla="*/ 0 h 188"/>
                <a:gd name="T6" fmla="*/ 518 w 601"/>
                <a:gd name="T7" fmla="*/ 0 h 188"/>
                <a:gd name="T8" fmla="*/ 601 w 601"/>
                <a:gd name="T9" fmla="*/ 188 h 188"/>
              </a:gdLst>
              <a:ahLst/>
              <a:cxnLst>
                <a:cxn ang="0">
                  <a:pos x="T0" y="T1"/>
                </a:cxn>
                <a:cxn ang="0">
                  <a:pos x="T2" y="T3"/>
                </a:cxn>
                <a:cxn ang="0">
                  <a:pos x="T4" y="T5"/>
                </a:cxn>
                <a:cxn ang="0">
                  <a:pos x="T6" y="T7"/>
                </a:cxn>
                <a:cxn ang="0">
                  <a:pos x="T8" y="T9"/>
                </a:cxn>
              </a:cxnLst>
              <a:rect l="0" t="0" r="r" b="b"/>
              <a:pathLst>
                <a:path w="601" h="188">
                  <a:moveTo>
                    <a:pt x="601" y="188"/>
                  </a:moveTo>
                  <a:lnTo>
                    <a:pt x="57" y="188"/>
                  </a:lnTo>
                  <a:lnTo>
                    <a:pt x="0" y="0"/>
                  </a:lnTo>
                  <a:lnTo>
                    <a:pt x="518" y="0"/>
                  </a:lnTo>
                  <a:lnTo>
                    <a:pt x="601" y="188"/>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Freeform 17"/>
            <p:cNvSpPr>
              <a:spLocks/>
            </p:cNvSpPr>
            <p:nvPr/>
          </p:nvSpPr>
          <p:spPr bwMode="auto">
            <a:xfrm>
              <a:off x="4406" y="2024"/>
              <a:ext cx="563" cy="149"/>
            </a:xfrm>
            <a:custGeom>
              <a:avLst/>
              <a:gdLst>
                <a:gd name="T0" fmla="*/ 563 w 563"/>
                <a:gd name="T1" fmla="*/ 149 h 149"/>
                <a:gd name="T2" fmla="*/ 47 w 563"/>
                <a:gd name="T3" fmla="*/ 149 h 149"/>
                <a:gd name="T4" fmla="*/ 0 w 563"/>
                <a:gd name="T5" fmla="*/ 0 h 149"/>
                <a:gd name="T6" fmla="*/ 495 w 563"/>
                <a:gd name="T7" fmla="*/ 0 h 149"/>
                <a:gd name="T8" fmla="*/ 563 w 563"/>
                <a:gd name="T9" fmla="*/ 149 h 149"/>
              </a:gdLst>
              <a:ahLst/>
              <a:cxnLst>
                <a:cxn ang="0">
                  <a:pos x="T0" y="T1"/>
                </a:cxn>
                <a:cxn ang="0">
                  <a:pos x="T2" y="T3"/>
                </a:cxn>
                <a:cxn ang="0">
                  <a:pos x="T4" y="T5"/>
                </a:cxn>
                <a:cxn ang="0">
                  <a:pos x="T6" y="T7"/>
                </a:cxn>
                <a:cxn ang="0">
                  <a:pos x="T8" y="T9"/>
                </a:cxn>
              </a:cxnLst>
              <a:rect l="0" t="0" r="r" b="b"/>
              <a:pathLst>
                <a:path w="563" h="149">
                  <a:moveTo>
                    <a:pt x="563" y="149"/>
                  </a:moveTo>
                  <a:lnTo>
                    <a:pt x="47" y="149"/>
                  </a:lnTo>
                  <a:lnTo>
                    <a:pt x="0" y="0"/>
                  </a:lnTo>
                  <a:lnTo>
                    <a:pt x="495" y="0"/>
                  </a:lnTo>
                  <a:lnTo>
                    <a:pt x="563" y="14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Freeform 18"/>
            <p:cNvSpPr>
              <a:spLocks/>
            </p:cNvSpPr>
            <p:nvPr/>
          </p:nvSpPr>
          <p:spPr bwMode="auto">
            <a:xfrm>
              <a:off x="4357" y="1865"/>
              <a:ext cx="536" cy="138"/>
            </a:xfrm>
            <a:custGeom>
              <a:avLst/>
              <a:gdLst>
                <a:gd name="T0" fmla="*/ 536 w 536"/>
                <a:gd name="T1" fmla="*/ 138 h 138"/>
                <a:gd name="T2" fmla="*/ 44 w 536"/>
                <a:gd name="T3" fmla="*/ 138 h 138"/>
                <a:gd name="T4" fmla="*/ 0 w 536"/>
                <a:gd name="T5" fmla="*/ 0 h 138"/>
                <a:gd name="T6" fmla="*/ 471 w 536"/>
                <a:gd name="T7" fmla="*/ 0 h 138"/>
                <a:gd name="T8" fmla="*/ 536 w 536"/>
                <a:gd name="T9" fmla="*/ 138 h 138"/>
              </a:gdLst>
              <a:ahLst/>
              <a:cxnLst>
                <a:cxn ang="0">
                  <a:pos x="T0" y="T1"/>
                </a:cxn>
                <a:cxn ang="0">
                  <a:pos x="T2" y="T3"/>
                </a:cxn>
                <a:cxn ang="0">
                  <a:pos x="T4" y="T5"/>
                </a:cxn>
                <a:cxn ang="0">
                  <a:pos x="T6" y="T7"/>
                </a:cxn>
                <a:cxn ang="0">
                  <a:pos x="T8" y="T9"/>
                </a:cxn>
              </a:cxnLst>
              <a:rect l="0" t="0" r="r" b="b"/>
              <a:pathLst>
                <a:path w="536" h="138">
                  <a:moveTo>
                    <a:pt x="536" y="138"/>
                  </a:moveTo>
                  <a:lnTo>
                    <a:pt x="44" y="138"/>
                  </a:lnTo>
                  <a:lnTo>
                    <a:pt x="0" y="0"/>
                  </a:lnTo>
                  <a:lnTo>
                    <a:pt x="471" y="0"/>
                  </a:lnTo>
                  <a:lnTo>
                    <a:pt x="536" y="138"/>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Freeform 19"/>
            <p:cNvSpPr>
              <a:spLocks/>
            </p:cNvSpPr>
            <p:nvPr/>
          </p:nvSpPr>
          <p:spPr bwMode="auto">
            <a:xfrm>
              <a:off x="4310" y="1716"/>
              <a:ext cx="513" cy="128"/>
            </a:xfrm>
            <a:custGeom>
              <a:avLst/>
              <a:gdLst>
                <a:gd name="T0" fmla="*/ 513 w 513"/>
                <a:gd name="T1" fmla="*/ 128 h 128"/>
                <a:gd name="T2" fmla="*/ 39 w 513"/>
                <a:gd name="T3" fmla="*/ 128 h 128"/>
                <a:gd name="T4" fmla="*/ 0 w 513"/>
                <a:gd name="T5" fmla="*/ 0 h 128"/>
                <a:gd name="T6" fmla="*/ 455 w 513"/>
                <a:gd name="T7" fmla="*/ 0 h 128"/>
                <a:gd name="T8" fmla="*/ 513 w 513"/>
                <a:gd name="T9" fmla="*/ 128 h 128"/>
              </a:gdLst>
              <a:ahLst/>
              <a:cxnLst>
                <a:cxn ang="0">
                  <a:pos x="T0" y="T1"/>
                </a:cxn>
                <a:cxn ang="0">
                  <a:pos x="T2" y="T3"/>
                </a:cxn>
                <a:cxn ang="0">
                  <a:pos x="T4" y="T5"/>
                </a:cxn>
                <a:cxn ang="0">
                  <a:pos x="T6" y="T7"/>
                </a:cxn>
                <a:cxn ang="0">
                  <a:pos x="T8" y="T9"/>
                </a:cxn>
              </a:cxnLst>
              <a:rect l="0" t="0" r="r" b="b"/>
              <a:pathLst>
                <a:path w="513" h="128">
                  <a:moveTo>
                    <a:pt x="513" y="128"/>
                  </a:moveTo>
                  <a:lnTo>
                    <a:pt x="39" y="128"/>
                  </a:lnTo>
                  <a:lnTo>
                    <a:pt x="0" y="0"/>
                  </a:lnTo>
                  <a:lnTo>
                    <a:pt x="455" y="0"/>
                  </a:lnTo>
                  <a:lnTo>
                    <a:pt x="513" y="128"/>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Freeform 20"/>
            <p:cNvSpPr>
              <a:spLocks/>
            </p:cNvSpPr>
            <p:nvPr/>
          </p:nvSpPr>
          <p:spPr bwMode="auto">
            <a:xfrm>
              <a:off x="4273" y="1588"/>
              <a:ext cx="485" cy="110"/>
            </a:xfrm>
            <a:custGeom>
              <a:avLst/>
              <a:gdLst>
                <a:gd name="T0" fmla="*/ 485 w 485"/>
                <a:gd name="T1" fmla="*/ 110 h 110"/>
                <a:gd name="T2" fmla="*/ 34 w 485"/>
                <a:gd name="T3" fmla="*/ 110 h 110"/>
                <a:gd name="T4" fmla="*/ 0 w 485"/>
                <a:gd name="T5" fmla="*/ 0 h 110"/>
                <a:gd name="T6" fmla="*/ 435 w 485"/>
                <a:gd name="T7" fmla="*/ 0 h 110"/>
                <a:gd name="T8" fmla="*/ 485 w 485"/>
                <a:gd name="T9" fmla="*/ 110 h 110"/>
              </a:gdLst>
              <a:ahLst/>
              <a:cxnLst>
                <a:cxn ang="0">
                  <a:pos x="T0" y="T1"/>
                </a:cxn>
                <a:cxn ang="0">
                  <a:pos x="T2" y="T3"/>
                </a:cxn>
                <a:cxn ang="0">
                  <a:pos x="T4" y="T5"/>
                </a:cxn>
                <a:cxn ang="0">
                  <a:pos x="T6" y="T7"/>
                </a:cxn>
                <a:cxn ang="0">
                  <a:pos x="T8" y="T9"/>
                </a:cxn>
              </a:cxnLst>
              <a:rect l="0" t="0" r="r" b="b"/>
              <a:pathLst>
                <a:path w="485" h="110">
                  <a:moveTo>
                    <a:pt x="485" y="110"/>
                  </a:moveTo>
                  <a:lnTo>
                    <a:pt x="34" y="110"/>
                  </a:lnTo>
                  <a:lnTo>
                    <a:pt x="0" y="0"/>
                  </a:lnTo>
                  <a:lnTo>
                    <a:pt x="435" y="0"/>
                  </a:lnTo>
                  <a:lnTo>
                    <a:pt x="485" y="11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Freeform 21"/>
            <p:cNvSpPr>
              <a:spLocks/>
            </p:cNvSpPr>
            <p:nvPr/>
          </p:nvSpPr>
          <p:spPr bwMode="auto">
            <a:xfrm>
              <a:off x="4211" y="1387"/>
              <a:ext cx="489" cy="185"/>
            </a:xfrm>
            <a:custGeom>
              <a:avLst/>
              <a:gdLst>
                <a:gd name="T0" fmla="*/ 489 w 489"/>
                <a:gd name="T1" fmla="*/ 183 h 185"/>
                <a:gd name="T2" fmla="*/ 57 w 489"/>
                <a:gd name="T3" fmla="*/ 185 h 185"/>
                <a:gd name="T4" fmla="*/ 0 w 489"/>
                <a:gd name="T5" fmla="*/ 0 h 185"/>
                <a:gd name="T6" fmla="*/ 409 w 489"/>
                <a:gd name="T7" fmla="*/ 0 h 185"/>
                <a:gd name="T8" fmla="*/ 489 w 489"/>
                <a:gd name="T9" fmla="*/ 183 h 185"/>
              </a:gdLst>
              <a:ahLst/>
              <a:cxnLst>
                <a:cxn ang="0">
                  <a:pos x="T0" y="T1"/>
                </a:cxn>
                <a:cxn ang="0">
                  <a:pos x="T2" y="T3"/>
                </a:cxn>
                <a:cxn ang="0">
                  <a:pos x="T4" y="T5"/>
                </a:cxn>
                <a:cxn ang="0">
                  <a:pos x="T6" y="T7"/>
                </a:cxn>
                <a:cxn ang="0">
                  <a:pos x="T8" y="T9"/>
                </a:cxn>
              </a:cxnLst>
              <a:rect l="0" t="0" r="r" b="b"/>
              <a:pathLst>
                <a:path w="489" h="185">
                  <a:moveTo>
                    <a:pt x="489" y="183"/>
                  </a:moveTo>
                  <a:lnTo>
                    <a:pt x="57" y="185"/>
                  </a:lnTo>
                  <a:lnTo>
                    <a:pt x="0" y="0"/>
                  </a:lnTo>
                  <a:lnTo>
                    <a:pt x="409" y="0"/>
                  </a:lnTo>
                  <a:lnTo>
                    <a:pt x="489" y="183"/>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22"/>
            <p:cNvSpPr>
              <a:spLocks/>
            </p:cNvSpPr>
            <p:nvPr/>
          </p:nvSpPr>
          <p:spPr bwMode="auto">
            <a:xfrm>
              <a:off x="1000" y="2888"/>
              <a:ext cx="576" cy="400"/>
            </a:xfrm>
            <a:custGeom>
              <a:avLst/>
              <a:gdLst>
                <a:gd name="T0" fmla="*/ 102 w 576"/>
                <a:gd name="T1" fmla="*/ 0 h 358"/>
                <a:gd name="T2" fmla="*/ 576 w 576"/>
                <a:gd name="T3" fmla="*/ 0 h 358"/>
                <a:gd name="T4" fmla="*/ 526 w 576"/>
                <a:gd name="T5" fmla="*/ 358 h 358"/>
                <a:gd name="T6" fmla="*/ 0 w 576"/>
                <a:gd name="T7" fmla="*/ 358 h 358"/>
                <a:gd name="T8" fmla="*/ 102 w 576"/>
                <a:gd name="T9" fmla="*/ 0 h 358"/>
              </a:gdLst>
              <a:ahLst/>
              <a:cxnLst>
                <a:cxn ang="0">
                  <a:pos x="T0" y="T1"/>
                </a:cxn>
                <a:cxn ang="0">
                  <a:pos x="T2" y="T3"/>
                </a:cxn>
                <a:cxn ang="0">
                  <a:pos x="T4" y="T5"/>
                </a:cxn>
                <a:cxn ang="0">
                  <a:pos x="T6" y="T7"/>
                </a:cxn>
                <a:cxn ang="0">
                  <a:pos x="T8" y="T9"/>
                </a:cxn>
              </a:cxnLst>
              <a:rect l="0" t="0" r="r" b="b"/>
              <a:pathLst>
                <a:path w="576" h="358">
                  <a:moveTo>
                    <a:pt x="102" y="0"/>
                  </a:moveTo>
                  <a:lnTo>
                    <a:pt x="576" y="0"/>
                  </a:lnTo>
                  <a:lnTo>
                    <a:pt x="526" y="358"/>
                  </a:lnTo>
                  <a:lnTo>
                    <a:pt x="0" y="358"/>
                  </a:lnTo>
                  <a:lnTo>
                    <a:pt x="102"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Freeform 23"/>
            <p:cNvSpPr>
              <a:spLocks/>
            </p:cNvSpPr>
            <p:nvPr/>
          </p:nvSpPr>
          <p:spPr bwMode="auto">
            <a:xfrm>
              <a:off x="1563" y="2888"/>
              <a:ext cx="528" cy="400"/>
            </a:xfrm>
            <a:custGeom>
              <a:avLst/>
              <a:gdLst>
                <a:gd name="T0" fmla="*/ 49 w 528"/>
                <a:gd name="T1" fmla="*/ 0 h 358"/>
                <a:gd name="T2" fmla="*/ 528 w 528"/>
                <a:gd name="T3" fmla="*/ 0 h 358"/>
                <a:gd name="T4" fmla="*/ 510 w 528"/>
                <a:gd name="T5" fmla="*/ 358 h 358"/>
                <a:gd name="T6" fmla="*/ 0 w 528"/>
                <a:gd name="T7" fmla="*/ 358 h 358"/>
                <a:gd name="T8" fmla="*/ 49 w 528"/>
                <a:gd name="T9" fmla="*/ 0 h 358"/>
              </a:gdLst>
              <a:ahLst/>
              <a:cxnLst>
                <a:cxn ang="0">
                  <a:pos x="T0" y="T1"/>
                </a:cxn>
                <a:cxn ang="0">
                  <a:pos x="T2" y="T3"/>
                </a:cxn>
                <a:cxn ang="0">
                  <a:pos x="T4" y="T5"/>
                </a:cxn>
                <a:cxn ang="0">
                  <a:pos x="T6" y="T7"/>
                </a:cxn>
                <a:cxn ang="0">
                  <a:pos x="T8" y="T9"/>
                </a:cxn>
              </a:cxnLst>
              <a:rect l="0" t="0" r="r" b="b"/>
              <a:pathLst>
                <a:path w="528" h="358">
                  <a:moveTo>
                    <a:pt x="49" y="0"/>
                  </a:moveTo>
                  <a:lnTo>
                    <a:pt x="528" y="0"/>
                  </a:lnTo>
                  <a:lnTo>
                    <a:pt x="510" y="358"/>
                  </a:lnTo>
                  <a:lnTo>
                    <a:pt x="0" y="358"/>
                  </a:lnTo>
                  <a:lnTo>
                    <a:pt x="49"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Freeform 24"/>
            <p:cNvSpPr>
              <a:spLocks/>
            </p:cNvSpPr>
            <p:nvPr/>
          </p:nvSpPr>
          <p:spPr bwMode="auto">
            <a:xfrm>
              <a:off x="2102" y="2888"/>
              <a:ext cx="500" cy="400"/>
            </a:xfrm>
            <a:custGeom>
              <a:avLst/>
              <a:gdLst>
                <a:gd name="T0" fmla="*/ 20 w 500"/>
                <a:gd name="T1" fmla="*/ 0 h 358"/>
                <a:gd name="T2" fmla="*/ 500 w 500"/>
                <a:gd name="T3" fmla="*/ 0 h 358"/>
                <a:gd name="T4" fmla="*/ 500 w 500"/>
                <a:gd name="T5" fmla="*/ 358 h 358"/>
                <a:gd name="T6" fmla="*/ 0 w 500"/>
                <a:gd name="T7" fmla="*/ 358 h 358"/>
                <a:gd name="T8" fmla="*/ 20 w 500"/>
                <a:gd name="T9" fmla="*/ 0 h 358"/>
              </a:gdLst>
              <a:ahLst/>
              <a:cxnLst>
                <a:cxn ang="0">
                  <a:pos x="T0" y="T1"/>
                </a:cxn>
                <a:cxn ang="0">
                  <a:pos x="T2" y="T3"/>
                </a:cxn>
                <a:cxn ang="0">
                  <a:pos x="T4" y="T5"/>
                </a:cxn>
                <a:cxn ang="0">
                  <a:pos x="T6" y="T7"/>
                </a:cxn>
                <a:cxn ang="0">
                  <a:pos x="T8" y="T9"/>
                </a:cxn>
              </a:cxnLst>
              <a:rect l="0" t="0" r="r" b="b"/>
              <a:pathLst>
                <a:path w="500" h="358">
                  <a:moveTo>
                    <a:pt x="20" y="0"/>
                  </a:moveTo>
                  <a:lnTo>
                    <a:pt x="500" y="0"/>
                  </a:lnTo>
                  <a:lnTo>
                    <a:pt x="500" y="358"/>
                  </a:lnTo>
                  <a:lnTo>
                    <a:pt x="0" y="358"/>
                  </a:lnTo>
                  <a:lnTo>
                    <a:pt x="20"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25"/>
            <p:cNvSpPr>
              <a:spLocks/>
            </p:cNvSpPr>
            <p:nvPr/>
          </p:nvSpPr>
          <p:spPr bwMode="auto">
            <a:xfrm>
              <a:off x="2633" y="2888"/>
              <a:ext cx="489" cy="400"/>
            </a:xfrm>
            <a:custGeom>
              <a:avLst/>
              <a:gdLst>
                <a:gd name="T0" fmla="*/ 0 w 489"/>
                <a:gd name="T1" fmla="*/ 0 h 358"/>
                <a:gd name="T2" fmla="*/ 476 w 489"/>
                <a:gd name="T3" fmla="*/ 0 h 358"/>
                <a:gd name="T4" fmla="*/ 489 w 489"/>
                <a:gd name="T5" fmla="*/ 358 h 358"/>
                <a:gd name="T6" fmla="*/ 0 w 489"/>
                <a:gd name="T7" fmla="*/ 358 h 358"/>
                <a:gd name="T8" fmla="*/ 0 w 489"/>
                <a:gd name="T9" fmla="*/ 0 h 358"/>
              </a:gdLst>
              <a:ahLst/>
              <a:cxnLst>
                <a:cxn ang="0">
                  <a:pos x="T0" y="T1"/>
                </a:cxn>
                <a:cxn ang="0">
                  <a:pos x="T2" y="T3"/>
                </a:cxn>
                <a:cxn ang="0">
                  <a:pos x="T4" y="T5"/>
                </a:cxn>
                <a:cxn ang="0">
                  <a:pos x="T6" y="T7"/>
                </a:cxn>
                <a:cxn ang="0">
                  <a:pos x="T8" y="T9"/>
                </a:cxn>
              </a:cxnLst>
              <a:rect l="0" t="0" r="r" b="b"/>
              <a:pathLst>
                <a:path w="489" h="358">
                  <a:moveTo>
                    <a:pt x="0" y="0"/>
                  </a:moveTo>
                  <a:lnTo>
                    <a:pt x="476" y="0"/>
                  </a:lnTo>
                  <a:lnTo>
                    <a:pt x="489" y="358"/>
                  </a:lnTo>
                  <a:lnTo>
                    <a:pt x="0" y="358"/>
                  </a:lnTo>
                  <a:lnTo>
                    <a:pt x="0"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26"/>
            <p:cNvSpPr>
              <a:spLocks/>
            </p:cNvSpPr>
            <p:nvPr/>
          </p:nvSpPr>
          <p:spPr bwMode="auto">
            <a:xfrm>
              <a:off x="4164" y="2888"/>
              <a:ext cx="581" cy="400"/>
            </a:xfrm>
            <a:custGeom>
              <a:avLst/>
              <a:gdLst>
                <a:gd name="T0" fmla="*/ 474 w 581"/>
                <a:gd name="T1" fmla="*/ 0 h 358"/>
                <a:gd name="T2" fmla="*/ 0 w 581"/>
                <a:gd name="T3" fmla="*/ 0 h 358"/>
                <a:gd name="T4" fmla="*/ 52 w 581"/>
                <a:gd name="T5" fmla="*/ 358 h 358"/>
                <a:gd name="T6" fmla="*/ 581 w 581"/>
                <a:gd name="T7" fmla="*/ 358 h 358"/>
                <a:gd name="T8" fmla="*/ 474 w 581"/>
                <a:gd name="T9" fmla="*/ 0 h 358"/>
              </a:gdLst>
              <a:ahLst/>
              <a:cxnLst>
                <a:cxn ang="0">
                  <a:pos x="T0" y="T1"/>
                </a:cxn>
                <a:cxn ang="0">
                  <a:pos x="T2" y="T3"/>
                </a:cxn>
                <a:cxn ang="0">
                  <a:pos x="T4" y="T5"/>
                </a:cxn>
                <a:cxn ang="0">
                  <a:pos x="T6" y="T7"/>
                </a:cxn>
                <a:cxn ang="0">
                  <a:pos x="T8" y="T9"/>
                </a:cxn>
              </a:cxnLst>
              <a:rect l="0" t="0" r="r" b="b"/>
              <a:pathLst>
                <a:path w="581" h="358">
                  <a:moveTo>
                    <a:pt x="474" y="0"/>
                  </a:moveTo>
                  <a:lnTo>
                    <a:pt x="0" y="0"/>
                  </a:lnTo>
                  <a:lnTo>
                    <a:pt x="52" y="358"/>
                  </a:lnTo>
                  <a:lnTo>
                    <a:pt x="581" y="358"/>
                  </a:lnTo>
                  <a:lnTo>
                    <a:pt x="474"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Freeform 27"/>
            <p:cNvSpPr>
              <a:spLocks/>
            </p:cNvSpPr>
            <p:nvPr/>
          </p:nvSpPr>
          <p:spPr bwMode="auto">
            <a:xfrm>
              <a:off x="3654" y="2888"/>
              <a:ext cx="526" cy="400"/>
            </a:xfrm>
            <a:custGeom>
              <a:avLst/>
              <a:gdLst>
                <a:gd name="T0" fmla="*/ 479 w 526"/>
                <a:gd name="T1" fmla="*/ 0 h 358"/>
                <a:gd name="T2" fmla="*/ 0 w 526"/>
                <a:gd name="T3" fmla="*/ 0 h 358"/>
                <a:gd name="T4" fmla="*/ 18 w 526"/>
                <a:gd name="T5" fmla="*/ 358 h 358"/>
                <a:gd name="T6" fmla="*/ 526 w 526"/>
                <a:gd name="T7" fmla="*/ 358 h 358"/>
                <a:gd name="T8" fmla="*/ 479 w 526"/>
                <a:gd name="T9" fmla="*/ 0 h 358"/>
              </a:gdLst>
              <a:ahLst/>
              <a:cxnLst>
                <a:cxn ang="0">
                  <a:pos x="T0" y="T1"/>
                </a:cxn>
                <a:cxn ang="0">
                  <a:pos x="T2" y="T3"/>
                </a:cxn>
                <a:cxn ang="0">
                  <a:pos x="T4" y="T5"/>
                </a:cxn>
                <a:cxn ang="0">
                  <a:pos x="T6" y="T7"/>
                </a:cxn>
                <a:cxn ang="0">
                  <a:pos x="T8" y="T9"/>
                </a:cxn>
              </a:cxnLst>
              <a:rect l="0" t="0" r="r" b="b"/>
              <a:pathLst>
                <a:path w="526" h="358">
                  <a:moveTo>
                    <a:pt x="479" y="0"/>
                  </a:moveTo>
                  <a:lnTo>
                    <a:pt x="0" y="0"/>
                  </a:lnTo>
                  <a:lnTo>
                    <a:pt x="18" y="358"/>
                  </a:lnTo>
                  <a:lnTo>
                    <a:pt x="526" y="358"/>
                  </a:lnTo>
                  <a:lnTo>
                    <a:pt x="479"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28"/>
            <p:cNvSpPr>
              <a:spLocks/>
            </p:cNvSpPr>
            <p:nvPr/>
          </p:nvSpPr>
          <p:spPr bwMode="auto">
            <a:xfrm>
              <a:off x="3135" y="2888"/>
              <a:ext cx="506" cy="400"/>
            </a:xfrm>
            <a:custGeom>
              <a:avLst/>
              <a:gdLst>
                <a:gd name="T0" fmla="*/ 487 w 506"/>
                <a:gd name="T1" fmla="*/ 0 h 358"/>
                <a:gd name="T2" fmla="*/ 0 w 506"/>
                <a:gd name="T3" fmla="*/ 0 h 358"/>
                <a:gd name="T4" fmla="*/ 19 w 506"/>
                <a:gd name="T5" fmla="*/ 358 h 358"/>
                <a:gd name="T6" fmla="*/ 506 w 506"/>
                <a:gd name="T7" fmla="*/ 358 h 358"/>
                <a:gd name="T8" fmla="*/ 487 w 506"/>
                <a:gd name="T9" fmla="*/ 0 h 358"/>
              </a:gdLst>
              <a:ahLst/>
              <a:cxnLst>
                <a:cxn ang="0">
                  <a:pos x="T0" y="T1"/>
                </a:cxn>
                <a:cxn ang="0">
                  <a:pos x="T2" y="T3"/>
                </a:cxn>
                <a:cxn ang="0">
                  <a:pos x="T4" y="T5"/>
                </a:cxn>
                <a:cxn ang="0">
                  <a:pos x="T6" y="T7"/>
                </a:cxn>
                <a:cxn ang="0">
                  <a:pos x="T8" y="T9"/>
                </a:cxn>
              </a:cxnLst>
              <a:rect l="0" t="0" r="r" b="b"/>
              <a:pathLst>
                <a:path w="506" h="358">
                  <a:moveTo>
                    <a:pt x="487" y="0"/>
                  </a:moveTo>
                  <a:lnTo>
                    <a:pt x="0" y="0"/>
                  </a:lnTo>
                  <a:lnTo>
                    <a:pt x="19" y="358"/>
                  </a:lnTo>
                  <a:lnTo>
                    <a:pt x="506" y="358"/>
                  </a:lnTo>
                  <a:lnTo>
                    <a:pt x="487"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Freeform 29"/>
            <p:cNvSpPr>
              <a:spLocks/>
            </p:cNvSpPr>
            <p:nvPr/>
          </p:nvSpPr>
          <p:spPr bwMode="auto">
            <a:xfrm>
              <a:off x="1487" y="1387"/>
              <a:ext cx="411" cy="183"/>
            </a:xfrm>
            <a:custGeom>
              <a:avLst/>
              <a:gdLst>
                <a:gd name="T0" fmla="*/ 55 w 411"/>
                <a:gd name="T1" fmla="*/ 0 h 183"/>
                <a:gd name="T2" fmla="*/ 411 w 411"/>
                <a:gd name="T3" fmla="*/ 0 h 183"/>
                <a:gd name="T4" fmla="*/ 372 w 411"/>
                <a:gd name="T5" fmla="*/ 183 h 183"/>
                <a:gd name="T6" fmla="*/ 0 w 411"/>
                <a:gd name="T7" fmla="*/ 183 h 183"/>
                <a:gd name="T8" fmla="*/ 55 w 411"/>
                <a:gd name="T9" fmla="*/ 0 h 183"/>
              </a:gdLst>
              <a:ahLst/>
              <a:cxnLst>
                <a:cxn ang="0">
                  <a:pos x="T0" y="T1"/>
                </a:cxn>
                <a:cxn ang="0">
                  <a:pos x="T2" y="T3"/>
                </a:cxn>
                <a:cxn ang="0">
                  <a:pos x="T4" y="T5"/>
                </a:cxn>
                <a:cxn ang="0">
                  <a:pos x="T6" y="T7"/>
                </a:cxn>
                <a:cxn ang="0">
                  <a:pos x="T8" y="T9"/>
                </a:cxn>
              </a:cxnLst>
              <a:rect l="0" t="0" r="r" b="b"/>
              <a:pathLst>
                <a:path w="411" h="183">
                  <a:moveTo>
                    <a:pt x="55" y="0"/>
                  </a:moveTo>
                  <a:lnTo>
                    <a:pt x="411" y="0"/>
                  </a:lnTo>
                  <a:lnTo>
                    <a:pt x="372" y="183"/>
                  </a:lnTo>
                  <a:lnTo>
                    <a:pt x="0" y="183"/>
                  </a:lnTo>
                  <a:lnTo>
                    <a:pt x="55"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Freeform 30"/>
            <p:cNvSpPr>
              <a:spLocks/>
            </p:cNvSpPr>
            <p:nvPr/>
          </p:nvSpPr>
          <p:spPr bwMode="auto">
            <a:xfrm>
              <a:off x="1888" y="1384"/>
              <a:ext cx="393" cy="186"/>
            </a:xfrm>
            <a:custGeom>
              <a:avLst/>
              <a:gdLst>
                <a:gd name="T0" fmla="*/ 36 w 393"/>
                <a:gd name="T1" fmla="*/ 0 h 186"/>
                <a:gd name="T2" fmla="*/ 393 w 393"/>
                <a:gd name="T3" fmla="*/ 0 h 186"/>
                <a:gd name="T4" fmla="*/ 380 w 393"/>
                <a:gd name="T5" fmla="*/ 186 h 186"/>
                <a:gd name="T6" fmla="*/ 0 w 393"/>
                <a:gd name="T7" fmla="*/ 186 h 186"/>
                <a:gd name="T8" fmla="*/ 36 w 393"/>
                <a:gd name="T9" fmla="*/ 0 h 186"/>
              </a:gdLst>
              <a:ahLst/>
              <a:cxnLst>
                <a:cxn ang="0">
                  <a:pos x="T0" y="T1"/>
                </a:cxn>
                <a:cxn ang="0">
                  <a:pos x="T2" y="T3"/>
                </a:cxn>
                <a:cxn ang="0">
                  <a:pos x="T4" y="T5"/>
                </a:cxn>
                <a:cxn ang="0">
                  <a:pos x="T6" y="T7"/>
                </a:cxn>
                <a:cxn ang="0">
                  <a:pos x="T8" y="T9"/>
                </a:cxn>
              </a:cxnLst>
              <a:rect l="0" t="0" r="r" b="b"/>
              <a:pathLst>
                <a:path w="393" h="186">
                  <a:moveTo>
                    <a:pt x="36" y="0"/>
                  </a:moveTo>
                  <a:lnTo>
                    <a:pt x="393" y="0"/>
                  </a:lnTo>
                  <a:lnTo>
                    <a:pt x="380" y="186"/>
                  </a:lnTo>
                  <a:lnTo>
                    <a:pt x="0" y="186"/>
                  </a:lnTo>
                  <a:lnTo>
                    <a:pt x="36"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Freeform 31"/>
            <p:cNvSpPr>
              <a:spLocks/>
            </p:cNvSpPr>
            <p:nvPr/>
          </p:nvSpPr>
          <p:spPr bwMode="auto">
            <a:xfrm>
              <a:off x="2292" y="1387"/>
              <a:ext cx="372" cy="183"/>
            </a:xfrm>
            <a:custGeom>
              <a:avLst/>
              <a:gdLst>
                <a:gd name="T0" fmla="*/ 13 w 372"/>
                <a:gd name="T1" fmla="*/ 0 h 183"/>
                <a:gd name="T2" fmla="*/ 372 w 372"/>
                <a:gd name="T3" fmla="*/ 0 h 183"/>
                <a:gd name="T4" fmla="*/ 372 w 372"/>
                <a:gd name="T5" fmla="*/ 183 h 183"/>
                <a:gd name="T6" fmla="*/ 0 w 372"/>
                <a:gd name="T7" fmla="*/ 183 h 183"/>
                <a:gd name="T8" fmla="*/ 13 w 372"/>
                <a:gd name="T9" fmla="*/ 0 h 183"/>
              </a:gdLst>
              <a:ahLst/>
              <a:cxnLst>
                <a:cxn ang="0">
                  <a:pos x="T0" y="T1"/>
                </a:cxn>
                <a:cxn ang="0">
                  <a:pos x="T2" y="T3"/>
                </a:cxn>
                <a:cxn ang="0">
                  <a:pos x="T4" y="T5"/>
                </a:cxn>
                <a:cxn ang="0">
                  <a:pos x="T6" y="T7"/>
                </a:cxn>
                <a:cxn ang="0">
                  <a:pos x="T8" y="T9"/>
                </a:cxn>
              </a:cxnLst>
              <a:rect l="0" t="0" r="r" b="b"/>
              <a:pathLst>
                <a:path w="372" h="183">
                  <a:moveTo>
                    <a:pt x="13" y="0"/>
                  </a:moveTo>
                  <a:lnTo>
                    <a:pt x="372" y="0"/>
                  </a:lnTo>
                  <a:lnTo>
                    <a:pt x="372" y="183"/>
                  </a:lnTo>
                  <a:lnTo>
                    <a:pt x="0" y="183"/>
                  </a:lnTo>
                  <a:lnTo>
                    <a:pt x="13"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Freeform 32"/>
            <p:cNvSpPr>
              <a:spLocks/>
            </p:cNvSpPr>
            <p:nvPr/>
          </p:nvSpPr>
          <p:spPr bwMode="auto">
            <a:xfrm>
              <a:off x="2687" y="1387"/>
              <a:ext cx="368" cy="183"/>
            </a:xfrm>
            <a:custGeom>
              <a:avLst/>
              <a:gdLst>
                <a:gd name="T0" fmla="*/ 0 w 368"/>
                <a:gd name="T1" fmla="*/ 0 h 183"/>
                <a:gd name="T2" fmla="*/ 357 w 368"/>
                <a:gd name="T3" fmla="*/ 0 h 183"/>
                <a:gd name="T4" fmla="*/ 368 w 368"/>
                <a:gd name="T5" fmla="*/ 183 h 183"/>
                <a:gd name="T6" fmla="*/ 0 w 368"/>
                <a:gd name="T7" fmla="*/ 183 h 183"/>
                <a:gd name="T8" fmla="*/ 0 w 368"/>
                <a:gd name="T9" fmla="*/ 0 h 183"/>
              </a:gdLst>
              <a:ahLst/>
              <a:cxnLst>
                <a:cxn ang="0">
                  <a:pos x="T0" y="T1"/>
                </a:cxn>
                <a:cxn ang="0">
                  <a:pos x="T2" y="T3"/>
                </a:cxn>
                <a:cxn ang="0">
                  <a:pos x="T4" y="T5"/>
                </a:cxn>
                <a:cxn ang="0">
                  <a:pos x="T6" y="T7"/>
                </a:cxn>
                <a:cxn ang="0">
                  <a:pos x="T8" y="T9"/>
                </a:cxn>
              </a:cxnLst>
              <a:rect l="0" t="0" r="r" b="b"/>
              <a:pathLst>
                <a:path w="368" h="183">
                  <a:moveTo>
                    <a:pt x="0" y="0"/>
                  </a:moveTo>
                  <a:lnTo>
                    <a:pt x="357" y="0"/>
                  </a:lnTo>
                  <a:lnTo>
                    <a:pt x="368" y="183"/>
                  </a:lnTo>
                  <a:lnTo>
                    <a:pt x="0" y="183"/>
                  </a:lnTo>
                  <a:lnTo>
                    <a:pt x="0"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Freeform 34"/>
            <p:cNvSpPr>
              <a:spLocks/>
            </p:cNvSpPr>
            <p:nvPr/>
          </p:nvSpPr>
          <p:spPr bwMode="auto">
            <a:xfrm>
              <a:off x="3450" y="1384"/>
              <a:ext cx="789" cy="186"/>
            </a:xfrm>
            <a:custGeom>
              <a:avLst/>
              <a:gdLst>
                <a:gd name="T0" fmla="*/ 360 w 394"/>
                <a:gd name="T1" fmla="*/ 0 h 186"/>
                <a:gd name="T2" fmla="*/ 0 w 394"/>
                <a:gd name="T3" fmla="*/ 0 h 186"/>
                <a:gd name="T4" fmla="*/ 13 w 394"/>
                <a:gd name="T5" fmla="*/ 186 h 186"/>
                <a:gd name="T6" fmla="*/ 394 w 394"/>
                <a:gd name="T7" fmla="*/ 186 h 186"/>
                <a:gd name="T8" fmla="*/ 360 w 394"/>
                <a:gd name="T9" fmla="*/ 0 h 186"/>
              </a:gdLst>
              <a:ahLst/>
              <a:cxnLst>
                <a:cxn ang="0">
                  <a:pos x="T0" y="T1"/>
                </a:cxn>
                <a:cxn ang="0">
                  <a:pos x="T2" y="T3"/>
                </a:cxn>
                <a:cxn ang="0">
                  <a:pos x="T4" y="T5"/>
                </a:cxn>
                <a:cxn ang="0">
                  <a:pos x="T6" y="T7"/>
                </a:cxn>
                <a:cxn ang="0">
                  <a:pos x="T8" y="T9"/>
                </a:cxn>
              </a:cxnLst>
              <a:rect l="0" t="0" r="r" b="b"/>
              <a:pathLst>
                <a:path w="394" h="186">
                  <a:moveTo>
                    <a:pt x="360" y="0"/>
                  </a:moveTo>
                  <a:lnTo>
                    <a:pt x="0" y="0"/>
                  </a:lnTo>
                  <a:lnTo>
                    <a:pt x="13" y="186"/>
                  </a:lnTo>
                  <a:lnTo>
                    <a:pt x="394" y="186"/>
                  </a:lnTo>
                  <a:lnTo>
                    <a:pt x="360"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Freeform 35"/>
            <p:cNvSpPr>
              <a:spLocks/>
            </p:cNvSpPr>
            <p:nvPr/>
          </p:nvSpPr>
          <p:spPr bwMode="auto">
            <a:xfrm>
              <a:off x="3062" y="1387"/>
              <a:ext cx="378" cy="183"/>
            </a:xfrm>
            <a:custGeom>
              <a:avLst/>
              <a:gdLst>
                <a:gd name="T0" fmla="*/ 365 w 378"/>
                <a:gd name="T1" fmla="*/ 0 h 183"/>
                <a:gd name="T2" fmla="*/ 0 w 378"/>
                <a:gd name="T3" fmla="*/ 0 h 183"/>
                <a:gd name="T4" fmla="*/ 13 w 378"/>
                <a:gd name="T5" fmla="*/ 183 h 183"/>
                <a:gd name="T6" fmla="*/ 378 w 378"/>
                <a:gd name="T7" fmla="*/ 183 h 183"/>
                <a:gd name="T8" fmla="*/ 365 w 378"/>
                <a:gd name="T9" fmla="*/ 0 h 183"/>
              </a:gdLst>
              <a:ahLst/>
              <a:cxnLst>
                <a:cxn ang="0">
                  <a:pos x="T0" y="T1"/>
                </a:cxn>
                <a:cxn ang="0">
                  <a:pos x="T2" y="T3"/>
                </a:cxn>
                <a:cxn ang="0">
                  <a:pos x="T4" y="T5"/>
                </a:cxn>
                <a:cxn ang="0">
                  <a:pos x="T6" y="T7"/>
                </a:cxn>
                <a:cxn ang="0">
                  <a:pos x="T8" y="T9"/>
                </a:cxn>
              </a:cxnLst>
              <a:rect l="0" t="0" r="r" b="b"/>
              <a:pathLst>
                <a:path w="378" h="183">
                  <a:moveTo>
                    <a:pt x="365" y="0"/>
                  </a:moveTo>
                  <a:lnTo>
                    <a:pt x="0" y="0"/>
                  </a:lnTo>
                  <a:lnTo>
                    <a:pt x="13" y="183"/>
                  </a:lnTo>
                  <a:lnTo>
                    <a:pt x="378" y="183"/>
                  </a:lnTo>
                  <a:lnTo>
                    <a:pt x="365" y="0"/>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Freeform 36"/>
            <p:cNvSpPr>
              <a:spLocks/>
            </p:cNvSpPr>
            <p:nvPr/>
          </p:nvSpPr>
          <p:spPr bwMode="auto">
            <a:xfrm>
              <a:off x="464" y="2643"/>
              <a:ext cx="674" cy="222"/>
            </a:xfrm>
            <a:custGeom>
              <a:avLst/>
              <a:gdLst>
                <a:gd name="T0" fmla="*/ 0 w 674"/>
                <a:gd name="T1" fmla="*/ 222 h 222"/>
                <a:gd name="T2" fmla="*/ 606 w 674"/>
                <a:gd name="T3" fmla="*/ 222 h 222"/>
                <a:gd name="T4" fmla="*/ 674 w 674"/>
                <a:gd name="T5" fmla="*/ 0 h 222"/>
                <a:gd name="T6" fmla="*/ 93 w 674"/>
                <a:gd name="T7" fmla="*/ 0 h 222"/>
                <a:gd name="T8" fmla="*/ 0 w 674"/>
                <a:gd name="T9" fmla="*/ 222 h 222"/>
              </a:gdLst>
              <a:ahLst/>
              <a:cxnLst>
                <a:cxn ang="0">
                  <a:pos x="T0" y="T1"/>
                </a:cxn>
                <a:cxn ang="0">
                  <a:pos x="T2" y="T3"/>
                </a:cxn>
                <a:cxn ang="0">
                  <a:pos x="T4" y="T5"/>
                </a:cxn>
                <a:cxn ang="0">
                  <a:pos x="T6" y="T7"/>
                </a:cxn>
                <a:cxn ang="0">
                  <a:pos x="T8" y="T9"/>
                </a:cxn>
              </a:cxnLst>
              <a:rect l="0" t="0" r="r" b="b"/>
              <a:pathLst>
                <a:path w="674" h="222">
                  <a:moveTo>
                    <a:pt x="0" y="222"/>
                  </a:moveTo>
                  <a:lnTo>
                    <a:pt x="606" y="222"/>
                  </a:lnTo>
                  <a:lnTo>
                    <a:pt x="674" y="0"/>
                  </a:lnTo>
                  <a:lnTo>
                    <a:pt x="93" y="0"/>
                  </a:lnTo>
                  <a:lnTo>
                    <a:pt x="0" y="222"/>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Freeform 37"/>
            <p:cNvSpPr>
              <a:spLocks/>
            </p:cNvSpPr>
            <p:nvPr/>
          </p:nvSpPr>
          <p:spPr bwMode="auto">
            <a:xfrm>
              <a:off x="570" y="2408"/>
              <a:ext cx="641" cy="209"/>
            </a:xfrm>
            <a:custGeom>
              <a:avLst/>
              <a:gdLst>
                <a:gd name="T0" fmla="*/ 0 w 641"/>
                <a:gd name="T1" fmla="*/ 209 h 209"/>
                <a:gd name="T2" fmla="*/ 576 w 641"/>
                <a:gd name="T3" fmla="*/ 209 h 209"/>
                <a:gd name="T4" fmla="*/ 641 w 641"/>
                <a:gd name="T5" fmla="*/ 0 h 209"/>
                <a:gd name="T6" fmla="*/ 92 w 641"/>
                <a:gd name="T7" fmla="*/ 0 h 209"/>
                <a:gd name="T8" fmla="*/ 0 w 641"/>
                <a:gd name="T9" fmla="*/ 209 h 209"/>
              </a:gdLst>
              <a:ahLst/>
              <a:cxnLst>
                <a:cxn ang="0">
                  <a:pos x="T0" y="T1"/>
                </a:cxn>
                <a:cxn ang="0">
                  <a:pos x="T2" y="T3"/>
                </a:cxn>
                <a:cxn ang="0">
                  <a:pos x="T4" y="T5"/>
                </a:cxn>
                <a:cxn ang="0">
                  <a:pos x="T6" y="T7"/>
                </a:cxn>
                <a:cxn ang="0">
                  <a:pos x="T8" y="T9"/>
                </a:cxn>
              </a:cxnLst>
              <a:rect l="0" t="0" r="r" b="b"/>
              <a:pathLst>
                <a:path w="641" h="209">
                  <a:moveTo>
                    <a:pt x="0" y="209"/>
                  </a:moveTo>
                  <a:lnTo>
                    <a:pt x="576" y="209"/>
                  </a:lnTo>
                  <a:lnTo>
                    <a:pt x="641" y="0"/>
                  </a:lnTo>
                  <a:lnTo>
                    <a:pt x="92" y="0"/>
                  </a:lnTo>
                  <a:lnTo>
                    <a:pt x="0" y="20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Freeform 38"/>
            <p:cNvSpPr>
              <a:spLocks/>
            </p:cNvSpPr>
            <p:nvPr/>
          </p:nvSpPr>
          <p:spPr bwMode="auto">
            <a:xfrm>
              <a:off x="669" y="2196"/>
              <a:ext cx="604" cy="188"/>
            </a:xfrm>
            <a:custGeom>
              <a:avLst/>
              <a:gdLst>
                <a:gd name="T0" fmla="*/ 0 w 604"/>
                <a:gd name="T1" fmla="*/ 188 h 188"/>
                <a:gd name="T2" fmla="*/ 547 w 604"/>
                <a:gd name="T3" fmla="*/ 188 h 188"/>
                <a:gd name="T4" fmla="*/ 604 w 604"/>
                <a:gd name="T5" fmla="*/ 0 h 188"/>
                <a:gd name="T6" fmla="*/ 84 w 604"/>
                <a:gd name="T7" fmla="*/ 0 h 188"/>
                <a:gd name="T8" fmla="*/ 0 w 604"/>
                <a:gd name="T9" fmla="*/ 188 h 188"/>
              </a:gdLst>
              <a:ahLst/>
              <a:cxnLst>
                <a:cxn ang="0">
                  <a:pos x="T0" y="T1"/>
                </a:cxn>
                <a:cxn ang="0">
                  <a:pos x="T2" y="T3"/>
                </a:cxn>
                <a:cxn ang="0">
                  <a:pos x="T4" y="T5"/>
                </a:cxn>
                <a:cxn ang="0">
                  <a:pos x="T6" y="T7"/>
                </a:cxn>
                <a:cxn ang="0">
                  <a:pos x="T8" y="T9"/>
                </a:cxn>
              </a:cxnLst>
              <a:rect l="0" t="0" r="r" b="b"/>
              <a:pathLst>
                <a:path w="604" h="188">
                  <a:moveTo>
                    <a:pt x="0" y="188"/>
                  </a:moveTo>
                  <a:lnTo>
                    <a:pt x="547" y="188"/>
                  </a:lnTo>
                  <a:lnTo>
                    <a:pt x="604" y="0"/>
                  </a:lnTo>
                  <a:lnTo>
                    <a:pt x="84" y="0"/>
                  </a:lnTo>
                  <a:lnTo>
                    <a:pt x="0" y="188"/>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Freeform 39"/>
            <p:cNvSpPr>
              <a:spLocks/>
            </p:cNvSpPr>
            <p:nvPr/>
          </p:nvSpPr>
          <p:spPr bwMode="auto">
            <a:xfrm>
              <a:off x="760" y="2029"/>
              <a:ext cx="563" cy="147"/>
            </a:xfrm>
            <a:custGeom>
              <a:avLst/>
              <a:gdLst>
                <a:gd name="T0" fmla="*/ 0 w 563"/>
                <a:gd name="T1" fmla="*/ 147 h 147"/>
                <a:gd name="T2" fmla="*/ 513 w 563"/>
                <a:gd name="T3" fmla="*/ 147 h 147"/>
                <a:gd name="T4" fmla="*/ 563 w 563"/>
                <a:gd name="T5" fmla="*/ 0 h 147"/>
                <a:gd name="T6" fmla="*/ 68 w 563"/>
                <a:gd name="T7" fmla="*/ 0 h 147"/>
                <a:gd name="T8" fmla="*/ 0 w 563"/>
                <a:gd name="T9" fmla="*/ 147 h 147"/>
              </a:gdLst>
              <a:ahLst/>
              <a:cxnLst>
                <a:cxn ang="0">
                  <a:pos x="T0" y="T1"/>
                </a:cxn>
                <a:cxn ang="0">
                  <a:pos x="T2" y="T3"/>
                </a:cxn>
                <a:cxn ang="0">
                  <a:pos x="T4" y="T5"/>
                </a:cxn>
                <a:cxn ang="0">
                  <a:pos x="T6" y="T7"/>
                </a:cxn>
                <a:cxn ang="0">
                  <a:pos x="T8" y="T9"/>
                </a:cxn>
              </a:cxnLst>
              <a:rect l="0" t="0" r="r" b="b"/>
              <a:pathLst>
                <a:path w="563" h="147">
                  <a:moveTo>
                    <a:pt x="0" y="147"/>
                  </a:moveTo>
                  <a:lnTo>
                    <a:pt x="513" y="147"/>
                  </a:lnTo>
                  <a:lnTo>
                    <a:pt x="563" y="0"/>
                  </a:lnTo>
                  <a:lnTo>
                    <a:pt x="68" y="0"/>
                  </a:lnTo>
                  <a:lnTo>
                    <a:pt x="0" y="14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Freeform 40"/>
            <p:cNvSpPr>
              <a:spLocks/>
            </p:cNvSpPr>
            <p:nvPr/>
          </p:nvSpPr>
          <p:spPr bwMode="auto">
            <a:xfrm>
              <a:off x="836" y="1867"/>
              <a:ext cx="536" cy="141"/>
            </a:xfrm>
            <a:custGeom>
              <a:avLst/>
              <a:gdLst>
                <a:gd name="T0" fmla="*/ 0 w 536"/>
                <a:gd name="T1" fmla="*/ 141 h 141"/>
                <a:gd name="T2" fmla="*/ 492 w 536"/>
                <a:gd name="T3" fmla="*/ 141 h 141"/>
                <a:gd name="T4" fmla="*/ 536 w 536"/>
                <a:gd name="T5" fmla="*/ 0 h 141"/>
                <a:gd name="T6" fmla="*/ 62 w 536"/>
                <a:gd name="T7" fmla="*/ 0 h 141"/>
                <a:gd name="T8" fmla="*/ 0 w 536"/>
                <a:gd name="T9" fmla="*/ 141 h 141"/>
              </a:gdLst>
              <a:ahLst/>
              <a:cxnLst>
                <a:cxn ang="0">
                  <a:pos x="T0" y="T1"/>
                </a:cxn>
                <a:cxn ang="0">
                  <a:pos x="T2" y="T3"/>
                </a:cxn>
                <a:cxn ang="0">
                  <a:pos x="T4" y="T5"/>
                </a:cxn>
                <a:cxn ang="0">
                  <a:pos x="T6" y="T7"/>
                </a:cxn>
                <a:cxn ang="0">
                  <a:pos x="T8" y="T9"/>
                </a:cxn>
              </a:cxnLst>
              <a:rect l="0" t="0" r="r" b="b"/>
              <a:pathLst>
                <a:path w="536" h="141">
                  <a:moveTo>
                    <a:pt x="0" y="141"/>
                  </a:moveTo>
                  <a:lnTo>
                    <a:pt x="492" y="141"/>
                  </a:lnTo>
                  <a:lnTo>
                    <a:pt x="536" y="0"/>
                  </a:lnTo>
                  <a:lnTo>
                    <a:pt x="62" y="0"/>
                  </a:lnTo>
                  <a:lnTo>
                    <a:pt x="0" y="141"/>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Freeform 41"/>
            <p:cNvSpPr>
              <a:spLocks/>
            </p:cNvSpPr>
            <p:nvPr/>
          </p:nvSpPr>
          <p:spPr bwMode="auto">
            <a:xfrm>
              <a:off x="904" y="1721"/>
              <a:ext cx="513" cy="128"/>
            </a:xfrm>
            <a:custGeom>
              <a:avLst/>
              <a:gdLst>
                <a:gd name="T0" fmla="*/ 0 w 513"/>
                <a:gd name="T1" fmla="*/ 128 h 128"/>
                <a:gd name="T2" fmla="*/ 476 w 513"/>
                <a:gd name="T3" fmla="*/ 128 h 128"/>
                <a:gd name="T4" fmla="*/ 513 w 513"/>
                <a:gd name="T5" fmla="*/ 0 h 128"/>
                <a:gd name="T6" fmla="*/ 57 w 513"/>
                <a:gd name="T7" fmla="*/ 0 h 128"/>
                <a:gd name="T8" fmla="*/ 0 w 513"/>
                <a:gd name="T9" fmla="*/ 128 h 128"/>
              </a:gdLst>
              <a:ahLst/>
              <a:cxnLst>
                <a:cxn ang="0">
                  <a:pos x="T0" y="T1"/>
                </a:cxn>
                <a:cxn ang="0">
                  <a:pos x="T2" y="T3"/>
                </a:cxn>
                <a:cxn ang="0">
                  <a:pos x="T4" y="T5"/>
                </a:cxn>
                <a:cxn ang="0">
                  <a:pos x="T6" y="T7"/>
                </a:cxn>
                <a:cxn ang="0">
                  <a:pos x="T8" y="T9"/>
                </a:cxn>
              </a:cxnLst>
              <a:rect l="0" t="0" r="r" b="b"/>
              <a:pathLst>
                <a:path w="513" h="128">
                  <a:moveTo>
                    <a:pt x="0" y="128"/>
                  </a:moveTo>
                  <a:lnTo>
                    <a:pt x="476" y="128"/>
                  </a:lnTo>
                  <a:lnTo>
                    <a:pt x="513" y="0"/>
                  </a:lnTo>
                  <a:lnTo>
                    <a:pt x="57" y="0"/>
                  </a:lnTo>
                  <a:lnTo>
                    <a:pt x="0" y="128"/>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Freeform 42"/>
            <p:cNvSpPr>
              <a:spLocks/>
            </p:cNvSpPr>
            <p:nvPr/>
          </p:nvSpPr>
          <p:spPr bwMode="auto">
            <a:xfrm>
              <a:off x="971" y="1591"/>
              <a:ext cx="485" cy="112"/>
            </a:xfrm>
            <a:custGeom>
              <a:avLst/>
              <a:gdLst>
                <a:gd name="T0" fmla="*/ 0 w 485"/>
                <a:gd name="T1" fmla="*/ 112 h 112"/>
                <a:gd name="T2" fmla="*/ 451 w 485"/>
                <a:gd name="T3" fmla="*/ 112 h 112"/>
                <a:gd name="T4" fmla="*/ 485 w 485"/>
                <a:gd name="T5" fmla="*/ 0 h 112"/>
                <a:gd name="T6" fmla="*/ 50 w 485"/>
                <a:gd name="T7" fmla="*/ 0 h 112"/>
                <a:gd name="T8" fmla="*/ 0 w 485"/>
                <a:gd name="T9" fmla="*/ 112 h 112"/>
              </a:gdLst>
              <a:ahLst/>
              <a:cxnLst>
                <a:cxn ang="0">
                  <a:pos x="T0" y="T1"/>
                </a:cxn>
                <a:cxn ang="0">
                  <a:pos x="T2" y="T3"/>
                </a:cxn>
                <a:cxn ang="0">
                  <a:pos x="T4" y="T5"/>
                </a:cxn>
                <a:cxn ang="0">
                  <a:pos x="T6" y="T7"/>
                </a:cxn>
                <a:cxn ang="0">
                  <a:pos x="T8" y="T9"/>
                </a:cxn>
              </a:cxnLst>
              <a:rect l="0" t="0" r="r" b="b"/>
              <a:pathLst>
                <a:path w="485" h="112">
                  <a:moveTo>
                    <a:pt x="0" y="112"/>
                  </a:moveTo>
                  <a:lnTo>
                    <a:pt x="451" y="112"/>
                  </a:lnTo>
                  <a:lnTo>
                    <a:pt x="485" y="0"/>
                  </a:lnTo>
                  <a:lnTo>
                    <a:pt x="50" y="0"/>
                  </a:lnTo>
                  <a:lnTo>
                    <a:pt x="0" y="112"/>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Freeform 43"/>
            <p:cNvSpPr>
              <a:spLocks/>
            </p:cNvSpPr>
            <p:nvPr/>
          </p:nvSpPr>
          <p:spPr bwMode="auto">
            <a:xfrm>
              <a:off x="1026" y="1390"/>
              <a:ext cx="492" cy="185"/>
            </a:xfrm>
            <a:custGeom>
              <a:avLst/>
              <a:gdLst>
                <a:gd name="T0" fmla="*/ 0 w 492"/>
                <a:gd name="T1" fmla="*/ 185 h 185"/>
                <a:gd name="T2" fmla="*/ 435 w 492"/>
                <a:gd name="T3" fmla="*/ 185 h 185"/>
                <a:gd name="T4" fmla="*/ 492 w 492"/>
                <a:gd name="T5" fmla="*/ 0 h 185"/>
                <a:gd name="T6" fmla="*/ 81 w 492"/>
                <a:gd name="T7" fmla="*/ 0 h 185"/>
                <a:gd name="T8" fmla="*/ 0 w 492"/>
                <a:gd name="T9" fmla="*/ 185 h 185"/>
              </a:gdLst>
              <a:ahLst/>
              <a:cxnLst>
                <a:cxn ang="0">
                  <a:pos x="T0" y="T1"/>
                </a:cxn>
                <a:cxn ang="0">
                  <a:pos x="T2" y="T3"/>
                </a:cxn>
                <a:cxn ang="0">
                  <a:pos x="T4" y="T5"/>
                </a:cxn>
                <a:cxn ang="0">
                  <a:pos x="T6" y="T7"/>
                </a:cxn>
                <a:cxn ang="0">
                  <a:pos x="T8" y="T9"/>
                </a:cxn>
              </a:cxnLst>
              <a:rect l="0" t="0" r="r" b="b"/>
              <a:pathLst>
                <a:path w="492" h="185">
                  <a:moveTo>
                    <a:pt x="0" y="185"/>
                  </a:moveTo>
                  <a:lnTo>
                    <a:pt x="435" y="185"/>
                  </a:lnTo>
                  <a:lnTo>
                    <a:pt x="492" y="0"/>
                  </a:lnTo>
                  <a:lnTo>
                    <a:pt x="81" y="0"/>
                  </a:lnTo>
                  <a:lnTo>
                    <a:pt x="0" y="18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Freeform 44"/>
            <p:cNvSpPr>
              <a:spLocks/>
            </p:cNvSpPr>
            <p:nvPr/>
          </p:nvSpPr>
          <p:spPr bwMode="auto">
            <a:xfrm>
              <a:off x="4575" y="1306"/>
              <a:ext cx="128" cy="63"/>
            </a:xfrm>
            <a:custGeom>
              <a:avLst/>
              <a:gdLst>
                <a:gd name="T0" fmla="*/ 16 w 128"/>
                <a:gd name="T1" fmla="*/ 37 h 63"/>
                <a:gd name="T2" fmla="*/ 0 w 128"/>
                <a:gd name="T3" fmla="*/ 0 h 63"/>
                <a:gd name="T4" fmla="*/ 92 w 128"/>
                <a:gd name="T5" fmla="*/ 0 h 63"/>
                <a:gd name="T6" fmla="*/ 128 w 128"/>
                <a:gd name="T7" fmla="*/ 63 h 63"/>
                <a:gd name="T8" fmla="*/ 76 w 128"/>
                <a:gd name="T9" fmla="*/ 63 h 63"/>
                <a:gd name="T10" fmla="*/ 65 w 128"/>
                <a:gd name="T11" fmla="*/ 37 h 63"/>
                <a:gd name="T12" fmla="*/ 16 w 128"/>
                <a:gd name="T13" fmla="*/ 37 h 63"/>
              </a:gdLst>
              <a:ahLst/>
              <a:cxnLst>
                <a:cxn ang="0">
                  <a:pos x="T0" y="T1"/>
                </a:cxn>
                <a:cxn ang="0">
                  <a:pos x="T2" y="T3"/>
                </a:cxn>
                <a:cxn ang="0">
                  <a:pos x="T4" y="T5"/>
                </a:cxn>
                <a:cxn ang="0">
                  <a:pos x="T6" y="T7"/>
                </a:cxn>
                <a:cxn ang="0">
                  <a:pos x="T8" y="T9"/>
                </a:cxn>
                <a:cxn ang="0">
                  <a:pos x="T10" y="T11"/>
                </a:cxn>
                <a:cxn ang="0">
                  <a:pos x="T12" y="T13"/>
                </a:cxn>
              </a:cxnLst>
              <a:rect l="0" t="0" r="r" b="b"/>
              <a:pathLst>
                <a:path w="128" h="63">
                  <a:moveTo>
                    <a:pt x="16" y="37"/>
                  </a:moveTo>
                  <a:lnTo>
                    <a:pt x="0" y="0"/>
                  </a:lnTo>
                  <a:lnTo>
                    <a:pt x="92" y="0"/>
                  </a:lnTo>
                  <a:lnTo>
                    <a:pt x="128" y="63"/>
                  </a:lnTo>
                  <a:lnTo>
                    <a:pt x="76" y="63"/>
                  </a:lnTo>
                  <a:lnTo>
                    <a:pt x="65" y="37"/>
                  </a:lnTo>
                  <a:lnTo>
                    <a:pt x="16" y="37"/>
                  </a:lnTo>
                  <a:close/>
                </a:path>
              </a:pathLst>
            </a:custGeom>
            <a:gradFill>
              <a:gsLst>
                <a:gs pos="0">
                  <a:schemeClr val="accent4">
                    <a:lumMod val="65000"/>
                    <a:lumOff val="35000"/>
                  </a:schemeClr>
                </a:gs>
                <a:gs pos="100000">
                  <a:schemeClr val="bg2">
                    <a:lumMod val="90000"/>
                  </a:schemeClr>
                </a:gs>
              </a:gsLst>
              <a:lin ang="6000000" scaled="0"/>
            </a:gradFill>
            <a:ln w="12700" cap="flat">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Rectangle 47"/>
            <p:cNvSpPr>
              <a:spLocks noChangeArrowheads="1"/>
            </p:cNvSpPr>
            <p:nvPr/>
          </p:nvSpPr>
          <p:spPr bwMode="auto">
            <a:xfrm>
              <a:off x="91" y="3345"/>
              <a:ext cx="169" cy="50"/>
            </a:xfrm>
            <a:prstGeom prst="rect">
              <a:avLst/>
            </a:prstGeom>
            <a:gradFill>
              <a:gsLst>
                <a:gs pos="86000">
                  <a:schemeClr val="accent4">
                    <a:lumMod val="85000"/>
                    <a:lumOff val="15000"/>
                  </a:schemeClr>
                </a:gs>
                <a:gs pos="0">
                  <a:schemeClr val="accent4">
                    <a:lumMod val="85000"/>
                    <a:lumOff val="15000"/>
                  </a:schemeClr>
                </a:gs>
                <a:gs pos="100000">
                  <a:schemeClr val="bg1"/>
                </a:gs>
              </a:gsLst>
              <a:lin ang="0" scaled="0"/>
            </a:gradFill>
            <a:ln w="15875" cap="flat">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Freeform 48"/>
            <p:cNvSpPr>
              <a:spLocks/>
            </p:cNvSpPr>
            <p:nvPr/>
          </p:nvSpPr>
          <p:spPr bwMode="auto">
            <a:xfrm>
              <a:off x="91" y="3243"/>
              <a:ext cx="188" cy="102"/>
            </a:xfrm>
            <a:custGeom>
              <a:avLst/>
              <a:gdLst>
                <a:gd name="T0" fmla="*/ 0 w 188"/>
                <a:gd name="T1" fmla="*/ 102 h 102"/>
                <a:gd name="T2" fmla="*/ 52 w 188"/>
                <a:gd name="T3" fmla="*/ 0 h 102"/>
                <a:gd name="T4" fmla="*/ 112 w 188"/>
                <a:gd name="T5" fmla="*/ 0 h 102"/>
                <a:gd name="T6" fmla="*/ 81 w 188"/>
                <a:gd name="T7" fmla="*/ 60 h 102"/>
                <a:gd name="T8" fmla="*/ 188 w 188"/>
                <a:gd name="T9" fmla="*/ 60 h 102"/>
                <a:gd name="T10" fmla="*/ 169 w 188"/>
                <a:gd name="T11" fmla="*/ 102 h 102"/>
                <a:gd name="T12" fmla="*/ 0 w 188"/>
                <a:gd name="T13" fmla="*/ 102 h 102"/>
              </a:gdLst>
              <a:ahLst/>
              <a:cxnLst>
                <a:cxn ang="0">
                  <a:pos x="T0" y="T1"/>
                </a:cxn>
                <a:cxn ang="0">
                  <a:pos x="T2" y="T3"/>
                </a:cxn>
                <a:cxn ang="0">
                  <a:pos x="T4" y="T5"/>
                </a:cxn>
                <a:cxn ang="0">
                  <a:pos x="T6" y="T7"/>
                </a:cxn>
                <a:cxn ang="0">
                  <a:pos x="T8" y="T9"/>
                </a:cxn>
                <a:cxn ang="0">
                  <a:pos x="T10" y="T11"/>
                </a:cxn>
                <a:cxn ang="0">
                  <a:pos x="T12" y="T13"/>
                </a:cxn>
              </a:cxnLst>
              <a:rect l="0" t="0" r="r" b="b"/>
              <a:pathLst>
                <a:path w="188" h="102">
                  <a:moveTo>
                    <a:pt x="0" y="102"/>
                  </a:moveTo>
                  <a:lnTo>
                    <a:pt x="52" y="0"/>
                  </a:lnTo>
                  <a:lnTo>
                    <a:pt x="112" y="0"/>
                  </a:lnTo>
                  <a:lnTo>
                    <a:pt x="81" y="60"/>
                  </a:lnTo>
                  <a:lnTo>
                    <a:pt x="188" y="60"/>
                  </a:lnTo>
                  <a:lnTo>
                    <a:pt x="169" y="102"/>
                  </a:lnTo>
                  <a:lnTo>
                    <a:pt x="0" y="102"/>
                  </a:lnTo>
                  <a:close/>
                </a:path>
              </a:pathLst>
            </a:custGeom>
            <a:gradFill>
              <a:gsLst>
                <a:gs pos="74000">
                  <a:schemeClr val="bg2">
                    <a:lumMod val="90000"/>
                  </a:schemeClr>
                </a:gs>
                <a:gs pos="15000">
                  <a:schemeClr val="tx1">
                    <a:lumMod val="50000"/>
                    <a:lumOff val="50000"/>
                  </a:schemeClr>
                </a:gs>
                <a:gs pos="100000">
                  <a:schemeClr val="bg1"/>
                </a:gs>
              </a:gsLst>
              <a:lin ang="0" scaled="0"/>
            </a:gradFill>
            <a:ln w="15875" cap="flat">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Freeform 49"/>
            <p:cNvSpPr>
              <a:spLocks/>
            </p:cNvSpPr>
            <p:nvPr/>
          </p:nvSpPr>
          <p:spPr bwMode="auto">
            <a:xfrm>
              <a:off x="1039" y="1301"/>
              <a:ext cx="128" cy="63"/>
            </a:xfrm>
            <a:custGeom>
              <a:avLst/>
              <a:gdLst>
                <a:gd name="T0" fmla="*/ 109 w 128"/>
                <a:gd name="T1" fmla="*/ 36 h 63"/>
                <a:gd name="T2" fmla="*/ 128 w 128"/>
                <a:gd name="T3" fmla="*/ 0 h 63"/>
                <a:gd name="T4" fmla="*/ 34 w 128"/>
                <a:gd name="T5" fmla="*/ 0 h 63"/>
                <a:gd name="T6" fmla="*/ 0 w 128"/>
                <a:gd name="T7" fmla="*/ 63 h 63"/>
                <a:gd name="T8" fmla="*/ 50 w 128"/>
                <a:gd name="T9" fmla="*/ 63 h 63"/>
                <a:gd name="T10" fmla="*/ 63 w 128"/>
                <a:gd name="T11" fmla="*/ 36 h 63"/>
                <a:gd name="T12" fmla="*/ 109 w 128"/>
                <a:gd name="T13" fmla="*/ 36 h 63"/>
              </a:gdLst>
              <a:ahLst/>
              <a:cxnLst>
                <a:cxn ang="0">
                  <a:pos x="T0" y="T1"/>
                </a:cxn>
                <a:cxn ang="0">
                  <a:pos x="T2" y="T3"/>
                </a:cxn>
                <a:cxn ang="0">
                  <a:pos x="T4" y="T5"/>
                </a:cxn>
                <a:cxn ang="0">
                  <a:pos x="T6" y="T7"/>
                </a:cxn>
                <a:cxn ang="0">
                  <a:pos x="T8" y="T9"/>
                </a:cxn>
                <a:cxn ang="0">
                  <a:pos x="T10" y="T11"/>
                </a:cxn>
                <a:cxn ang="0">
                  <a:pos x="T12" y="T13"/>
                </a:cxn>
              </a:cxnLst>
              <a:rect l="0" t="0" r="r" b="b"/>
              <a:pathLst>
                <a:path w="128" h="63">
                  <a:moveTo>
                    <a:pt x="109" y="36"/>
                  </a:moveTo>
                  <a:lnTo>
                    <a:pt x="128" y="0"/>
                  </a:lnTo>
                  <a:lnTo>
                    <a:pt x="34" y="0"/>
                  </a:lnTo>
                  <a:lnTo>
                    <a:pt x="0" y="63"/>
                  </a:lnTo>
                  <a:lnTo>
                    <a:pt x="50" y="63"/>
                  </a:lnTo>
                  <a:lnTo>
                    <a:pt x="63" y="36"/>
                  </a:lnTo>
                  <a:lnTo>
                    <a:pt x="109" y="36"/>
                  </a:lnTo>
                  <a:close/>
                </a:path>
              </a:pathLst>
            </a:custGeom>
            <a:gradFill>
              <a:gsLst>
                <a:gs pos="49000">
                  <a:schemeClr val="bg2">
                    <a:lumMod val="75000"/>
                  </a:schemeClr>
                </a:gs>
                <a:gs pos="0">
                  <a:schemeClr val="accent4">
                    <a:lumMod val="50000"/>
                    <a:lumOff val="50000"/>
                  </a:schemeClr>
                </a:gs>
                <a:gs pos="100000">
                  <a:schemeClr val="bg1"/>
                </a:gs>
              </a:gsLst>
              <a:lin ang="5400000" scaled="0"/>
            </a:gradFill>
            <a:ln w="12700" cap="flat">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32" name="Picture 31" descr="A close up of a sign&#10;&#10;Description generated with very high confidence">
            <a:extLst>
              <a:ext uri="{FF2B5EF4-FFF2-40B4-BE49-F238E27FC236}">
                <a16:creationId xmlns:a16="http://schemas.microsoft.com/office/drawing/2014/main" id="{2A1A298B-CE57-4AC4-9796-8E0CBE8D8F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2022" y="-46404"/>
            <a:ext cx="3032558" cy="2181740"/>
          </a:xfrm>
          <a:prstGeom prst="rect">
            <a:avLst/>
          </a:prstGeom>
        </p:spPr>
      </p:pic>
      <p:grpSp>
        <p:nvGrpSpPr>
          <p:cNvPr id="65" name="reflect_game_board"/>
          <p:cNvGrpSpPr/>
          <p:nvPr/>
        </p:nvGrpSpPr>
        <p:grpSpPr>
          <a:xfrm>
            <a:off x="1568143" y="2072791"/>
            <a:ext cx="5844603" cy="2557206"/>
            <a:chOff x="651427" y="2621381"/>
            <a:chExt cx="8012908" cy="2961681"/>
          </a:xfrm>
        </p:grpSpPr>
        <p:sp>
          <p:nvSpPr>
            <p:cNvPr id="72" name="reflect"/>
            <p:cNvSpPr/>
            <p:nvPr/>
          </p:nvSpPr>
          <p:spPr>
            <a:xfrm>
              <a:off x="1682731" y="5244512"/>
              <a:ext cx="779106" cy="338550"/>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95363"/>
                <a:gd name="connsiteY0" fmla="*/ 383944 h 383944"/>
                <a:gd name="connsiteX1" fmla="*/ 795363 w 795363"/>
                <a:gd name="connsiteY1" fmla="*/ 0 h 383944"/>
                <a:gd name="connsiteX2" fmla="*/ 620050 w 795363"/>
                <a:gd name="connsiteY2" fmla="*/ 382050 h 383944"/>
                <a:gd name="connsiteX3" fmla="*/ 0 w 795363"/>
                <a:gd name="connsiteY3" fmla="*/ 383944 h 383944"/>
                <a:gd name="connsiteX0" fmla="*/ 0 w 795363"/>
                <a:gd name="connsiteY0" fmla="*/ 383944 h 397097"/>
                <a:gd name="connsiteX1" fmla="*/ 795363 w 795363"/>
                <a:gd name="connsiteY1" fmla="*/ 0 h 397097"/>
                <a:gd name="connsiteX2" fmla="*/ 687761 w 795363"/>
                <a:gd name="connsiteY2" fmla="*/ 397097 h 397097"/>
                <a:gd name="connsiteX3" fmla="*/ 0 w 795363"/>
                <a:gd name="connsiteY3" fmla="*/ 383944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87840"/>
                <a:gd name="connsiteY0" fmla="*/ 402752 h 406501"/>
                <a:gd name="connsiteX1" fmla="*/ 787840 w 787840"/>
                <a:gd name="connsiteY1" fmla="*/ 0 h 406501"/>
                <a:gd name="connsiteX2" fmla="*/ 687761 w 787840"/>
                <a:gd name="connsiteY2" fmla="*/ 406501 h 406501"/>
                <a:gd name="connsiteX3" fmla="*/ 0 w 787840"/>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54325"/>
                <a:gd name="connsiteY0" fmla="*/ 402752 h 406501"/>
                <a:gd name="connsiteX1" fmla="*/ 754325 w 754325"/>
                <a:gd name="connsiteY1" fmla="*/ 0 h 406501"/>
                <a:gd name="connsiteX2" fmla="*/ 687761 w 754325"/>
                <a:gd name="connsiteY2" fmla="*/ 406501 h 406501"/>
                <a:gd name="connsiteX3" fmla="*/ 0 w 754325"/>
                <a:gd name="connsiteY3" fmla="*/ 402752 h 406501"/>
                <a:gd name="connsiteX0" fmla="*/ 0 w 754325"/>
                <a:gd name="connsiteY0" fmla="*/ 402752 h 402752"/>
                <a:gd name="connsiteX1" fmla="*/ 754325 w 754325"/>
                <a:gd name="connsiteY1" fmla="*/ 0 h 402752"/>
                <a:gd name="connsiteX2" fmla="*/ 705165 w 754325"/>
                <a:gd name="connsiteY2" fmla="*/ 402150 h 402752"/>
                <a:gd name="connsiteX3" fmla="*/ 0 w 754325"/>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4326"/>
                <a:gd name="connsiteX1" fmla="*/ 632499 w 632499"/>
                <a:gd name="connsiteY1" fmla="*/ 0 h 404326"/>
                <a:gd name="connsiteX2" fmla="*/ 581164 w 632499"/>
                <a:gd name="connsiteY2" fmla="*/ 404326 h 404326"/>
                <a:gd name="connsiteX3" fmla="*/ 0 w 632499"/>
                <a:gd name="connsiteY3" fmla="*/ 402752 h 404326"/>
                <a:gd name="connsiteX0" fmla="*/ 0 w 615384"/>
                <a:gd name="connsiteY0" fmla="*/ 265833 h 267407"/>
                <a:gd name="connsiteX1" fmla="*/ 615384 w 615384"/>
                <a:gd name="connsiteY1" fmla="*/ 0 h 267407"/>
                <a:gd name="connsiteX2" fmla="*/ 581164 w 615384"/>
                <a:gd name="connsiteY2" fmla="*/ 267407 h 267407"/>
                <a:gd name="connsiteX3" fmla="*/ 0 w 615384"/>
                <a:gd name="connsiteY3" fmla="*/ 265833 h 267407"/>
              </a:gdLst>
              <a:ahLst/>
              <a:cxnLst>
                <a:cxn ang="0">
                  <a:pos x="connsiteX0" y="connsiteY0"/>
                </a:cxn>
                <a:cxn ang="0">
                  <a:pos x="connsiteX1" y="connsiteY1"/>
                </a:cxn>
                <a:cxn ang="0">
                  <a:pos x="connsiteX2" y="connsiteY2"/>
                </a:cxn>
                <a:cxn ang="0">
                  <a:pos x="connsiteX3" y="connsiteY3"/>
                </a:cxn>
              </a:cxnLst>
              <a:rect l="l" t="t" r="r" b="b"/>
              <a:pathLst>
                <a:path w="615384" h="267407">
                  <a:moveTo>
                    <a:pt x="0" y="265833"/>
                  </a:moveTo>
                  <a:cubicBezTo>
                    <a:pt x="111076" y="127621"/>
                    <a:pt x="313245" y="6945"/>
                    <a:pt x="615384" y="0"/>
                  </a:cubicBezTo>
                  <a:lnTo>
                    <a:pt x="581164" y="267407"/>
                  </a:lnTo>
                  <a:lnTo>
                    <a:pt x="0" y="265833"/>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reflect"/>
            <p:cNvSpPr/>
            <p:nvPr/>
          </p:nvSpPr>
          <p:spPr>
            <a:xfrm>
              <a:off x="1634219" y="2897543"/>
              <a:ext cx="673607" cy="163884"/>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Lst>
              <a:ahLst/>
              <a:cxnLst>
                <a:cxn ang="0">
                  <a:pos x="connsiteX0" y="connsiteY0"/>
                </a:cxn>
                <a:cxn ang="0">
                  <a:pos x="connsiteX1" y="connsiteY1"/>
                </a:cxn>
                <a:cxn ang="0">
                  <a:pos x="connsiteX2" y="connsiteY2"/>
                </a:cxn>
                <a:cxn ang="0">
                  <a:pos x="connsiteX3" y="connsiteY3"/>
                </a:cxn>
              </a:cxnLst>
              <a:rect l="l" t="t" r="r" b="b"/>
              <a:pathLst>
                <a:path w="673607" h="163884">
                  <a:moveTo>
                    <a:pt x="0" y="163884"/>
                  </a:moveTo>
                  <a:cubicBezTo>
                    <a:pt x="167502" y="89622"/>
                    <a:pt x="371468" y="6945"/>
                    <a:pt x="673607" y="0"/>
                  </a:cubicBezTo>
                  <a:lnTo>
                    <a:pt x="620050" y="161990"/>
                  </a:lnTo>
                  <a:lnTo>
                    <a:pt x="0" y="163884"/>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9" name="reflect"/>
            <p:cNvSpPr/>
            <p:nvPr/>
          </p:nvSpPr>
          <p:spPr>
            <a:xfrm>
              <a:off x="1569437" y="3131334"/>
              <a:ext cx="668456" cy="163884"/>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68456"/>
                <a:gd name="connsiteY0" fmla="*/ 163884 h 163884"/>
                <a:gd name="connsiteX1" fmla="*/ 668456 w 668456"/>
                <a:gd name="connsiteY1" fmla="*/ 0 h 163884"/>
                <a:gd name="connsiteX2" fmla="*/ 620050 w 668456"/>
                <a:gd name="connsiteY2" fmla="*/ 161990 h 163884"/>
                <a:gd name="connsiteX3" fmla="*/ 0 w 668456"/>
                <a:gd name="connsiteY3" fmla="*/ 163884 h 163884"/>
              </a:gdLst>
              <a:ahLst/>
              <a:cxnLst>
                <a:cxn ang="0">
                  <a:pos x="connsiteX0" y="connsiteY0"/>
                </a:cxn>
                <a:cxn ang="0">
                  <a:pos x="connsiteX1" y="connsiteY1"/>
                </a:cxn>
                <a:cxn ang="0">
                  <a:pos x="connsiteX2" y="connsiteY2"/>
                </a:cxn>
                <a:cxn ang="0">
                  <a:pos x="connsiteX3" y="connsiteY3"/>
                </a:cxn>
              </a:cxnLst>
              <a:rect l="l" t="t" r="r" b="b"/>
              <a:pathLst>
                <a:path w="668456" h="163884">
                  <a:moveTo>
                    <a:pt x="0" y="163884"/>
                  </a:moveTo>
                  <a:cubicBezTo>
                    <a:pt x="167502" y="89622"/>
                    <a:pt x="366317" y="6945"/>
                    <a:pt x="668456" y="0"/>
                  </a:cubicBezTo>
                  <a:lnTo>
                    <a:pt x="620050" y="161990"/>
                  </a:lnTo>
                  <a:lnTo>
                    <a:pt x="0" y="163884"/>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0" name="reflect"/>
            <p:cNvSpPr/>
            <p:nvPr/>
          </p:nvSpPr>
          <p:spPr>
            <a:xfrm>
              <a:off x="1487623" y="3378944"/>
              <a:ext cx="673607" cy="163884"/>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Lst>
              <a:ahLst/>
              <a:cxnLst>
                <a:cxn ang="0">
                  <a:pos x="connsiteX0" y="connsiteY0"/>
                </a:cxn>
                <a:cxn ang="0">
                  <a:pos x="connsiteX1" y="connsiteY1"/>
                </a:cxn>
                <a:cxn ang="0">
                  <a:pos x="connsiteX2" y="connsiteY2"/>
                </a:cxn>
                <a:cxn ang="0">
                  <a:pos x="connsiteX3" y="connsiteY3"/>
                </a:cxn>
              </a:cxnLst>
              <a:rect l="l" t="t" r="r" b="b"/>
              <a:pathLst>
                <a:path w="673607" h="163884">
                  <a:moveTo>
                    <a:pt x="0" y="163884"/>
                  </a:moveTo>
                  <a:cubicBezTo>
                    <a:pt x="167502" y="89622"/>
                    <a:pt x="371468" y="6945"/>
                    <a:pt x="673607" y="0"/>
                  </a:cubicBezTo>
                  <a:lnTo>
                    <a:pt x="620050" y="161990"/>
                  </a:lnTo>
                  <a:lnTo>
                    <a:pt x="0" y="163884"/>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1" name="reflect"/>
            <p:cNvSpPr/>
            <p:nvPr/>
          </p:nvSpPr>
          <p:spPr>
            <a:xfrm>
              <a:off x="1391013" y="3647650"/>
              <a:ext cx="685755" cy="166252"/>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5989"/>
                <a:gd name="connsiteY0" fmla="*/ 163884 h 163884"/>
                <a:gd name="connsiteX1" fmla="*/ 675989 w 675989"/>
                <a:gd name="connsiteY1" fmla="*/ 0 h 163884"/>
                <a:gd name="connsiteX2" fmla="*/ 620050 w 675989"/>
                <a:gd name="connsiteY2" fmla="*/ 161990 h 163884"/>
                <a:gd name="connsiteX3" fmla="*/ 0 w 675989"/>
                <a:gd name="connsiteY3" fmla="*/ 163884 h 163884"/>
              </a:gdLst>
              <a:ahLst/>
              <a:cxnLst>
                <a:cxn ang="0">
                  <a:pos x="connsiteX0" y="connsiteY0"/>
                </a:cxn>
                <a:cxn ang="0">
                  <a:pos x="connsiteX1" y="connsiteY1"/>
                </a:cxn>
                <a:cxn ang="0">
                  <a:pos x="connsiteX2" y="connsiteY2"/>
                </a:cxn>
                <a:cxn ang="0">
                  <a:pos x="connsiteX3" y="connsiteY3"/>
                </a:cxn>
              </a:cxnLst>
              <a:rect l="l" t="t" r="r" b="b"/>
              <a:pathLst>
                <a:path w="675989" h="163884">
                  <a:moveTo>
                    <a:pt x="0" y="163884"/>
                  </a:moveTo>
                  <a:cubicBezTo>
                    <a:pt x="167502" y="89622"/>
                    <a:pt x="373850" y="6945"/>
                    <a:pt x="675989" y="0"/>
                  </a:cubicBezTo>
                  <a:lnTo>
                    <a:pt x="620050" y="161990"/>
                  </a:lnTo>
                  <a:lnTo>
                    <a:pt x="0" y="163884"/>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2" name="reflect"/>
            <p:cNvSpPr/>
            <p:nvPr/>
          </p:nvSpPr>
          <p:spPr>
            <a:xfrm>
              <a:off x="1255713" y="3963697"/>
              <a:ext cx="730401" cy="178332"/>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Lst>
              <a:ahLst/>
              <a:cxnLst>
                <a:cxn ang="0">
                  <a:pos x="connsiteX0" y="connsiteY0"/>
                </a:cxn>
                <a:cxn ang="0">
                  <a:pos x="connsiteX1" y="connsiteY1"/>
                </a:cxn>
                <a:cxn ang="0">
                  <a:pos x="connsiteX2" y="connsiteY2"/>
                </a:cxn>
                <a:cxn ang="0">
                  <a:pos x="connsiteX3" y="connsiteY3"/>
                </a:cxn>
              </a:cxnLst>
              <a:rect l="l" t="t" r="r" b="b"/>
              <a:pathLst>
                <a:path w="671226" h="163884">
                  <a:moveTo>
                    <a:pt x="0" y="163884"/>
                  </a:moveTo>
                  <a:cubicBezTo>
                    <a:pt x="167502" y="89622"/>
                    <a:pt x="369087" y="6945"/>
                    <a:pt x="671226" y="0"/>
                  </a:cubicBezTo>
                  <a:lnTo>
                    <a:pt x="620050" y="161990"/>
                  </a:lnTo>
                  <a:lnTo>
                    <a:pt x="0" y="163884"/>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4" name="reflect"/>
            <p:cNvSpPr/>
            <p:nvPr/>
          </p:nvSpPr>
          <p:spPr>
            <a:xfrm>
              <a:off x="1071948" y="4317286"/>
              <a:ext cx="807540" cy="197166"/>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Lst>
              <a:ahLst/>
              <a:cxnLst>
                <a:cxn ang="0">
                  <a:pos x="connsiteX0" y="connsiteY0"/>
                </a:cxn>
                <a:cxn ang="0">
                  <a:pos x="connsiteX1" y="connsiteY1"/>
                </a:cxn>
                <a:cxn ang="0">
                  <a:pos x="connsiteX2" y="connsiteY2"/>
                </a:cxn>
                <a:cxn ang="0">
                  <a:pos x="connsiteX3" y="connsiteY3"/>
                </a:cxn>
              </a:cxnLst>
              <a:rect l="l" t="t" r="r" b="b"/>
              <a:pathLst>
                <a:path w="671226" h="163884">
                  <a:moveTo>
                    <a:pt x="0" y="163884"/>
                  </a:moveTo>
                  <a:cubicBezTo>
                    <a:pt x="167502" y="89622"/>
                    <a:pt x="369087" y="6945"/>
                    <a:pt x="671226" y="0"/>
                  </a:cubicBezTo>
                  <a:lnTo>
                    <a:pt x="620050" y="161990"/>
                  </a:lnTo>
                  <a:lnTo>
                    <a:pt x="0" y="163884"/>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6" name="reflect"/>
            <p:cNvSpPr/>
            <p:nvPr/>
          </p:nvSpPr>
          <p:spPr>
            <a:xfrm>
              <a:off x="912870" y="4698083"/>
              <a:ext cx="849804" cy="207485"/>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Lst>
              <a:ahLst/>
              <a:cxnLst>
                <a:cxn ang="0">
                  <a:pos x="connsiteX0" y="connsiteY0"/>
                </a:cxn>
                <a:cxn ang="0">
                  <a:pos x="connsiteX1" y="connsiteY1"/>
                </a:cxn>
                <a:cxn ang="0">
                  <a:pos x="connsiteX2" y="connsiteY2"/>
                </a:cxn>
                <a:cxn ang="0">
                  <a:pos x="connsiteX3" y="connsiteY3"/>
                </a:cxn>
              </a:cxnLst>
              <a:rect l="l" t="t" r="r" b="b"/>
              <a:pathLst>
                <a:path w="671226" h="163884">
                  <a:moveTo>
                    <a:pt x="0" y="163884"/>
                  </a:moveTo>
                  <a:cubicBezTo>
                    <a:pt x="167502" y="89622"/>
                    <a:pt x="369087" y="6945"/>
                    <a:pt x="671226" y="0"/>
                  </a:cubicBezTo>
                  <a:lnTo>
                    <a:pt x="620050" y="161990"/>
                  </a:lnTo>
                  <a:lnTo>
                    <a:pt x="0" y="163884"/>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7" name="reflect"/>
            <p:cNvSpPr/>
            <p:nvPr/>
          </p:nvSpPr>
          <p:spPr>
            <a:xfrm>
              <a:off x="651427" y="5066280"/>
              <a:ext cx="1004587" cy="514650"/>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95363"/>
                <a:gd name="connsiteY0" fmla="*/ 383944 h 383944"/>
                <a:gd name="connsiteX1" fmla="*/ 795363 w 795363"/>
                <a:gd name="connsiteY1" fmla="*/ 0 h 383944"/>
                <a:gd name="connsiteX2" fmla="*/ 620050 w 795363"/>
                <a:gd name="connsiteY2" fmla="*/ 382050 h 383944"/>
                <a:gd name="connsiteX3" fmla="*/ 0 w 795363"/>
                <a:gd name="connsiteY3" fmla="*/ 383944 h 383944"/>
                <a:gd name="connsiteX0" fmla="*/ 0 w 795363"/>
                <a:gd name="connsiteY0" fmla="*/ 383944 h 397097"/>
                <a:gd name="connsiteX1" fmla="*/ 795363 w 795363"/>
                <a:gd name="connsiteY1" fmla="*/ 0 h 397097"/>
                <a:gd name="connsiteX2" fmla="*/ 687761 w 795363"/>
                <a:gd name="connsiteY2" fmla="*/ 397097 h 397097"/>
                <a:gd name="connsiteX3" fmla="*/ 0 w 795363"/>
                <a:gd name="connsiteY3" fmla="*/ 383944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87840"/>
                <a:gd name="connsiteY0" fmla="*/ 402752 h 406501"/>
                <a:gd name="connsiteX1" fmla="*/ 787840 w 787840"/>
                <a:gd name="connsiteY1" fmla="*/ 0 h 406501"/>
                <a:gd name="connsiteX2" fmla="*/ 687761 w 787840"/>
                <a:gd name="connsiteY2" fmla="*/ 406501 h 406501"/>
                <a:gd name="connsiteX3" fmla="*/ 0 w 787840"/>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Lst>
              <a:ahLst/>
              <a:cxnLst>
                <a:cxn ang="0">
                  <a:pos x="connsiteX0" y="connsiteY0"/>
                </a:cxn>
                <a:cxn ang="0">
                  <a:pos x="connsiteX1" y="connsiteY1"/>
                </a:cxn>
                <a:cxn ang="0">
                  <a:pos x="connsiteX2" y="connsiteY2"/>
                </a:cxn>
                <a:cxn ang="0">
                  <a:pos x="connsiteX3" y="connsiteY3"/>
                </a:cxn>
              </a:cxnLst>
              <a:rect l="l" t="t" r="r" b="b"/>
              <a:pathLst>
                <a:path w="793483" h="406501">
                  <a:moveTo>
                    <a:pt x="0" y="402752"/>
                  </a:moveTo>
                  <a:cubicBezTo>
                    <a:pt x="111076" y="264540"/>
                    <a:pt x="491344" y="6945"/>
                    <a:pt x="793483" y="0"/>
                  </a:cubicBezTo>
                  <a:lnTo>
                    <a:pt x="687761" y="406501"/>
                  </a:lnTo>
                  <a:lnTo>
                    <a:pt x="0" y="402752"/>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0" name="reflect"/>
            <p:cNvSpPr/>
            <p:nvPr/>
          </p:nvSpPr>
          <p:spPr>
            <a:xfrm>
              <a:off x="2530235" y="5230471"/>
              <a:ext cx="770368" cy="350468"/>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95363"/>
                <a:gd name="connsiteY0" fmla="*/ 383944 h 383944"/>
                <a:gd name="connsiteX1" fmla="*/ 795363 w 795363"/>
                <a:gd name="connsiteY1" fmla="*/ 0 h 383944"/>
                <a:gd name="connsiteX2" fmla="*/ 620050 w 795363"/>
                <a:gd name="connsiteY2" fmla="*/ 382050 h 383944"/>
                <a:gd name="connsiteX3" fmla="*/ 0 w 795363"/>
                <a:gd name="connsiteY3" fmla="*/ 383944 h 383944"/>
                <a:gd name="connsiteX0" fmla="*/ 0 w 795363"/>
                <a:gd name="connsiteY0" fmla="*/ 383944 h 397097"/>
                <a:gd name="connsiteX1" fmla="*/ 795363 w 795363"/>
                <a:gd name="connsiteY1" fmla="*/ 0 h 397097"/>
                <a:gd name="connsiteX2" fmla="*/ 687761 w 795363"/>
                <a:gd name="connsiteY2" fmla="*/ 397097 h 397097"/>
                <a:gd name="connsiteX3" fmla="*/ 0 w 795363"/>
                <a:gd name="connsiteY3" fmla="*/ 383944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87840"/>
                <a:gd name="connsiteY0" fmla="*/ 402752 h 406501"/>
                <a:gd name="connsiteX1" fmla="*/ 787840 w 787840"/>
                <a:gd name="connsiteY1" fmla="*/ 0 h 406501"/>
                <a:gd name="connsiteX2" fmla="*/ 687761 w 787840"/>
                <a:gd name="connsiteY2" fmla="*/ 406501 h 406501"/>
                <a:gd name="connsiteX3" fmla="*/ 0 w 787840"/>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54325"/>
                <a:gd name="connsiteY0" fmla="*/ 402752 h 406501"/>
                <a:gd name="connsiteX1" fmla="*/ 754325 w 754325"/>
                <a:gd name="connsiteY1" fmla="*/ 0 h 406501"/>
                <a:gd name="connsiteX2" fmla="*/ 687761 w 754325"/>
                <a:gd name="connsiteY2" fmla="*/ 406501 h 406501"/>
                <a:gd name="connsiteX3" fmla="*/ 0 w 754325"/>
                <a:gd name="connsiteY3" fmla="*/ 402752 h 406501"/>
                <a:gd name="connsiteX0" fmla="*/ 0 w 754325"/>
                <a:gd name="connsiteY0" fmla="*/ 402752 h 402752"/>
                <a:gd name="connsiteX1" fmla="*/ 754325 w 754325"/>
                <a:gd name="connsiteY1" fmla="*/ 0 h 402752"/>
                <a:gd name="connsiteX2" fmla="*/ 705165 w 754325"/>
                <a:gd name="connsiteY2" fmla="*/ 402150 h 402752"/>
                <a:gd name="connsiteX3" fmla="*/ 0 w 754325"/>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4326"/>
                <a:gd name="connsiteX1" fmla="*/ 632499 w 632499"/>
                <a:gd name="connsiteY1" fmla="*/ 0 h 404326"/>
                <a:gd name="connsiteX2" fmla="*/ 581164 w 632499"/>
                <a:gd name="connsiteY2" fmla="*/ 404326 h 404326"/>
                <a:gd name="connsiteX3" fmla="*/ 0 w 632499"/>
                <a:gd name="connsiteY3" fmla="*/ 402752 h 404326"/>
                <a:gd name="connsiteX0" fmla="*/ 0 w 616683"/>
                <a:gd name="connsiteY0" fmla="*/ 405389 h 406963"/>
                <a:gd name="connsiteX1" fmla="*/ 616683 w 616683"/>
                <a:gd name="connsiteY1" fmla="*/ 0 h 406963"/>
                <a:gd name="connsiteX2" fmla="*/ 581164 w 616683"/>
                <a:gd name="connsiteY2" fmla="*/ 406963 h 406963"/>
                <a:gd name="connsiteX3" fmla="*/ 0 w 616683"/>
                <a:gd name="connsiteY3" fmla="*/ 405389 h 406963"/>
                <a:gd name="connsiteX0" fmla="*/ 0 w 616683"/>
                <a:gd name="connsiteY0" fmla="*/ 405389 h 409600"/>
                <a:gd name="connsiteX1" fmla="*/ 616683 w 616683"/>
                <a:gd name="connsiteY1" fmla="*/ 0 h 409600"/>
                <a:gd name="connsiteX2" fmla="*/ 599615 w 616683"/>
                <a:gd name="connsiteY2" fmla="*/ 409600 h 409600"/>
                <a:gd name="connsiteX3" fmla="*/ 0 w 616683"/>
                <a:gd name="connsiteY3" fmla="*/ 405389 h 409600"/>
                <a:gd name="connsiteX0" fmla="*/ 0 w 618752"/>
                <a:gd name="connsiteY0" fmla="*/ 413667 h 413667"/>
                <a:gd name="connsiteX1" fmla="*/ 618752 w 618752"/>
                <a:gd name="connsiteY1" fmla="*/ 0 h 413667"/>
                <a:gd name="connsiteX2" fmla="*/ 601684 w 618752"/>
                <a:gd name="connsiteY2" fmla="*/ 409600 h 413667"/>
                <a:gd name="connsiteX3" fmla="*/ 0 w 618752"/>
                <a:gd name="connsiteY3" fmla="*/ 413667 h 413667"/>
                <a:gd name="connsiteX0" fmla="*/ 0 w 618752"/>
                <a:gd name="connsiteY0" fmla="*/ 413667 h 413739"/>
                <a:gd name="connsiteX1" fmla="*/ 618752 w 618752"/>
                <a:gd name="connsiteY1" fmla="*/ 0 h 413739"/>
                <a:gd name="connsiteX2" fmla="*/ 605823 w 618752"/>
                <a:gd name="connsiteY2" fmla="*/ 413739 h 413739"/>
                <a:gd name="connsiteX3" fmla="*/ 0 w 618752"/>
                <a:gd name="connsiteY3" fmla="*/ 413667 h 413739"/>
                <a:gd name="connsiteX0" fmla="*/ 0 w 608483"/>
                <a:gd name="connsiteY0" fmla="*/ 276748 h 276820"/>
                <a:gd name="connsiteX1" fmla="*/ 608483 w 608483"/>
                <a:gd name="connsiteY1" fmla="*/ 0 h 276820"/>
                <a:gd name="connsiteX2" fmla="*/ 605823 w 608483"/>
                <a:gd name="connsiteY2" fmla="*/ 276820 h 276820"/>
                <a:gd name="connsiteX3" fmla="*/ 0 w 608483"/>
                <a:gd name="connsiteY3" fmla="*/ 276748 h 276820"/>
              </a:gdLst>
              <a:ahLst/>
              <a:cxnLst>
                <a:cxn ang="0">
                  <a:pos x="connsiteX0" y="connsiteY0"/>
                </a:cxn>
                <a:cxn ang="0">
                  <a:pos x="connsiteX1" y="connsiteY1"/>
                </a:cxn>
                <a:cxn ang="0">
                  <a:pos x="connsiteX2" y="connsiteY2"/>
                </a:cxn>
                <a:cxn ang="0">
                  <a:pos x="connsiteX3" y="connsiteY3"/>
                </a:cxn>
              </a:cxnLst>
              <a:rect l="l" t="t" r="r" b="b"/>
              <a:pathLst>
                <a:path w="608483" h="276820">
                  <a:moveTo>
                    <a:pt x="0" y="276748"/>
                  </a:moveTo>
                  <a:cubicBezTo>
                    <a:pt x="111076" y="138536"/>
                    <a:pt x="306344" y="6945"/>
                    <a:pt x="608483" y="0"/>
                  </a:cubicBezTo>
                  <a:cubicBezTo>
                    <a:pt x="607596" y="92273"/>
                    <a:pt x="606710" y="184547"/>
                    <a:pt x="605823" y="276820"/>
                  </a:cubicBezTo>
                  <a:lnTo>
                    <a:pt x="0" y="276748"/>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1" name="reflect"/>
            <p:cNvSpPr/>
            <p:nvPr/>
          </p:nvSpPr>
          <p:spPr>
            <a:xfrm>
              <a:off x="3353514" y="5202992"/>
              <a:ext cx="778128" cy="376470"/>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95363"/>
                <a:gd name="connsiteY0" fmla="*/ 383944 h 383944"/>
                <a:gd name="connsiteX1" fmla="*/ 795363 w 795363"/>
                <a:gd name="connsiteY1" fmla="*/ 0 h 383944"/>
                <a:gd name="connsiteX2" fmla="*/ 620050 w 795363"/>
                <a:gd name="connsiteY2" fmla="*/ 382050 h 383944"/>
                <a:gd name="connsiteX3" fmla="*/ 0 w 795363"/>
                <a:gd name="connsiteY3" fmla="*/ 383944 h 383944"/>
                <a:gd name="connsiteX0" fmla="*/ 0 w 795363"/>
                <a:gd name="connsiteY0" fmla="*/ 383944 h 397097"/>
                <a:gd name="connsiteX1" fmla="*/ 795363 w 795363"/>
                <a:gd name="connsiteY1" fmla="*/ 0 h 397097"/>
                <a:gd name="connsiteX2" fmla="*/ 687761 w 795363"/>
                <a:gd name="connsiteY2" fmla="*/ 397097 h 397097"/>
                <a:gd name="connsiteX3" fmla="*/ 0 w 795363"/>
                <a:gd name="connsiteY3" fmla="*/ 383944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87840"/>
                <a:gd name="connsiteY0" fmla="*/ 402752 h 406501"/>
                <a:gd name="connsiteX1" fmla="*/ 787840 w 787840"/>
                <a:gd name="connsiteY1" fmla="*/ 0 h 406501"/>
                <a:gd name="connsiteX2" fmla="*/ 687761 w 787840"/>
                <a:gd name="connsiteY2" fmla="*/ 406501 h 406501"/>
                <a:gd name="connsiteX3" fmla="*/ 0 w 787840"/>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54325"/>
                <a:gd name="connsiteY0" fmla="*/ 402752 h 406501"/>
                <a:gd name="connsiteX1" fmla="*/ 754325 w 754325"/>
                <a:gd name="connsiteY1" fmla="*/ 0 h 406501"/>
                <a:gd name="connsiteX2" fmla="*/ 687761 w 754325"/>
                <a:gd name="connsiteY2" fmla="*/ 406501 h 406501"/>
                <a:gd name="connsiteX3" fmla="*/ 0 w 754325"/>
                <a:gd name="connsiteY3" fmla="*/ 402752 h 406501"/>
                <a:gd name="connsiteX0" fmla="*/ 0 w 754325"/>
                <a:gd name="connsiteY0" fmla="*/ 402752 h 402752"/>
                <a:gd name="connsiteX1" fmla="*/ 754325 w 754325"/>
                <a:gd name="connsiteY1" fmla="*/ 0 h 402752"/>
                <a:gd name="connsiteX2" fmla="*/ 705165 w 754325"/>
                <a:gd name="connsiteY2" fmla="*/ 402150 h 402752"/>
                <a:gd name="connsiteX3" fmla="*/ 0 w 754325"/>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4326"/>
                <a:gd name="connsiteX1" fmla="*/ 632499 w 632499"/>
                <a:gd name="connsiteY1" fmla="*/ 0 h 404326"/>
                <a:gd name="connsiteX2" fmla="*/ 581164 w 632499"/>
                <a:gd name="connsiteY2" fmla="*/ 404326 h 404326"/>
                <a:gd name="connsiteX3" fmla="*/ 0 w 632499"/>
                <a:gd name="connsiteY3" fmla="*/ 402752 h 404326"/>
                <a:gd name="connsiteX0" fmla="*/ 0 w 616683"/>
                <a:gd name="connsiteY0" fmla="*/ 405389 h 406963"/>
                <a:gd name="connsiteX1" fmla="*/ 616683 w 616683"/>
                <a:gd name="connsiteY1" fmla="*/ 0 h 406963"/>
                <a:gd name="connsiteX2" fmla="*/ 581164 w 616683"/>
                <a:gd name="connsiteY2" fmla="*/ 406963 h 406963"/>
                <a:gd name="connsiteX3" fmla="*/ 0 w 616683"/>
                <a:gd name="connsiteY3" fmla="*/ 405389 h 406963"/>
                <a:gd name="connsiteX0" fmla="*/ 0 w 616683"/>
                <a:gd name="connsiteY0" fmla="*/ 405389 h 409600"/>
                <a:gd name="connsiteX1" fmla="*/ 616683 w 616683"/>
                <a:gd name="connsiteY1" fmla="*/ 0 h 409600"/>
                <a:gd name="connsiteX2" fmla="*/ 599615 w 616683"/>
                <a:gd name="connsiteY2" fmla="*/ 409600 h 409600"/>
                <a:gd name="connsiteX3" fmla="*/ 0 w 616683"/>
                <a:gd name="connsiteY3" fmla="*/ 405389 h 409600"/>
                <a:gd name="connsiteX0" fmla="*/ 0 w 618752"/>
                <a:gd name="connsiteY0" fmla="*/ 413667 h 413667"/>
                <a:gd name="connsiteX1" fmla="*/ 618752 w 618752"/>
                <a:gd name="connsiteY1" fmla="*/ 0 h 413667"/>
                <a:gd name="connsiteX2" fmla="*/ 601684 w 618752"/>
                <a:gd name="connsiteY2" fmla="*/ 409600 h 413667"/>
                <a:gd name="connsiteX3" fmla="*/ 0 w 618752"/>
                <a:gd name="connsiteY3" fmla="*/ 413667 h 413667"/>
                <a:gd name="connsiteX0" fmla="*/ 0 w 618752"/>
                <a:gd name="connsiteY0" fmla="*/ 413667 h 413739"/>
                <a:gd name="connsiteX1" fmla="*/ 618752 w 618752"/>
                <a:gd name="connsiteY1" fmla="*/ 0 h 413739"/>
                <a:gd name="connsiteX2" fmla="*/ 605823 w 618752"/>
                <a:gd name="connsiteY2" fmla="*/ 413739 h 413739"/>
                <a:gd name="connsiteX3" fmla="*/ 0 w 618752"/>
                <a:gd name="connsiteY3" fmla="*/ 413667 h 413739"/>
                <a:gd name="connsiteX0" fmla="*/ 0 w 618752"/>
                <a:gd name="connsiteY0" fmla="*/ 413667 h 413739"/>
                <a:gd name="connsiteX1" fmla="*/ 618752 w 618752"/>
                <a:gd name="connsiteY1" fmla="*/ 0 h 413739"/>
                <a:gd name="connsiteX2" fmla="*/ 612031 w 618752"/>
                <a:gd name="connsiteY2" fmla="*/ 413739 h 413739"/>
                <a:gd name="connsiteX3" fmla="*/ 0 w 618752"/>
                <a:gd name="connsiteY3" fmla="*/ 413667 h 413739"/>
                <a:gd name="connsiteX0" fmla="*/ 0 w 618752"/>
                <a:gd name="connsiteY0" fmla="*/ 413667 h 413739"/>
                <a:gd name="connsiteX1" fmla="*/ 618752 w 618752"/>
                <a:gd name="connsiteY1" fmla="*/ 0 h 413739"/>
                <a:gd name="connsiteX2" fmla="*/ 612031 w 618752"/>
                <a:gd name="connsiteY2" fmla="*/ 413739 h 413739"/>
                <a:gd name="connsiteX3" fmla="*/ 0 w 618752"/>
                <a:gd name="connsiteY3" fmla="*/ 413667 h 413739"/>
                <a:gd name="connsiteX0" fmla="*/ 0 w 614612"/>
                <a:gd name="connsiteY0" fmla="*/ 413667 h 413739"/>
                <a:gd name="connsiteX1" fmla="*/ 614612 w 614612"/>
                <a:gd name="connsiteY1" fmla="*/ 0 h 413739"/>
                <a:gd name="connsiteX2" fmla="*/ 612031 w 614612"/>
                <a:gd name="connsiteY2" fmla="*/ 413739 h 413739"/>
                <a:gd name="connsiteX3" fmla="*/ 0 w 614612"/>
                <a:gd name="connsiteY3" fmla="*/ 413667 h 413739"/>
                <a:gd name="connsiteX0" fmla="*/ 0 w 614612"/>
                <a:gd name="connsiteY0" fmla="*/ 297286 h 297358"/>
                <a:gd name="connsiteX1" fmla="*/ 614612 w 614612"/>
                <a:gd name="connsiteY1" fmla="*/ 0 h 297358"/>
                <a:gd name="connsiteX2" fmla="*/ 612031 w 614612"/>
                <a:gd name="connsiteY2" fmla="*/ 297358 h 297358"/>
                <a:gd name="connsiteX3" fmla="*/ 0 w 614612"/>
                <a:gd name="connsiteY3" fmla="*/ 297286 h 297358"/>
              </a:gdLst>
              <a:ahLst/>
              <a:cxnLst>
                <a:cxn ang="0">
                  <a:pos x="connsiteX0" y="connsiteY0"/>
                </a:cxn>
                <a:cxn ang="0">
                  <a:pos x="connsiteX1" y="connsiteY1"/>
                </a:cxn>
                <a:cxn ang="0">
                  <a:pos x="connsiteX2" y="connsiteY2"/>
                </a:cxn>
                <a:cxn ang="0">
                  <a:pos x="connsiteX3" y="connsiteY3"/>
                </a:cxn>
              </a:cxnLst>
              <a:rect l="l" t="t" r="r" b="b"/>
              <a:pathLst>
                <a:path w="614612" h="297358">
                  <a:moveTo>
                    <a:pt x="0" y="297286"/>
                  </a:moveTo>
                  <a:cubicBezTo>
                    <a:pt x="111076" y="159074"/>
                    <a:pt x="312473" y="6945"/>
                    <a:pt x="614612" y="0"/>
                  </a:cubicBezTo>
                  <a:cubicBezTo>
                    <a:pt x="612372" y="137913"/>
                    <a:pt x="614271" y="157375"/>
                    <a:pt x="612031" y="297358"/>
                  </a:cubicBezTo>
                  <a:lnTo>
                    <a:pt x="0" y="297286"/>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2" name="reflect"/>
            <p:cNvSpPr/>
            <p:nvPr/>
          </p:nvSpPr>
          <p:spPr>
            <a:xfrm>
              <a:off x="4184635" y="5196038"/>
              <a:ext cx="769620" cy="383423"/>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95363"/>
                <a:gd name="connsiteY0" fmla="*/ 383944 h 383944"/>
                <a:gd name="connsiteX1" fmla="*/ 795363 w 795363"/>
                <a:gd name="connsiteY1" fmla="*/ 0 h 383944"/>
                <a:gd name="connsiteX2" fmla="*/ 620050 w 795363"/>
                <a:gd name="connsiteY2" fmla="*/ 382050 h 383944"/>
                <a:gd name="connsiteX3" fmla="*/ 0 w 795363"/>
                <a:gd name="connsiteY3" fmla="*/ 383944 h 383944"/>
                <a:gd name="connsiteX0" fmla="*/ 0 w 795363"/>
                <a:gd name="connsiteY0" fmla="*/ 383944 h 397097"/>
                <a:gd name="connsiteX1" fmla="*/ 795363 w 795363"/>
                <a:gd name="connsiteY1" fmla="*/ 0 h 397097"/>
                <a:gd name="connsiteX2" fmla="*/ 687761 w 795363"/>
                <a:gd name="connsiteY2" fmla="*/ 397097 h 397097"/>
                <a:gd name="connsiteX3" fmla="*/ 0 w 795363"/>
                <a:gd name="connsiteY3" fmla="*/ 383944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87840"/>
                <a:gd name="connsiteY0" fmla="*/ 402752 h 406501"/>
                <a:gd name="connsiteX1" fmla="*/ 787840 w 787840"/>
                <a:gd name="connsiteY1" fmla="*/ 0 h 406501"/>
                <a:gd name="connsiteX2" fmla="*/ 687761 w 787840"/>
                <a:gd name="connsiteY2" fmla="*/ 406501 h 406501"/>
                <a:gd name="connsiteX3" fmla="*/ 0 w 787840"/>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54325"/>
                <a:gd name="connsiteY0" fmla="*/ 402752 h 406501"/>
                <a:gd name="connsiteX1" fmla="*/ 754325 w 754325"/>
                <a:gd name="connsiteY1" fmla="*/ 0 h 406501"/>
                <a:gd name="connsiteX2" fmla="*/ 687761 w 754325"/>
                <a:gd name="connsiteY2" fmla="*/ 406501 h 406501"/>
                <a:gd name="connsiteX3" fmla="*/ 0 w 754325"/>
                <a:gd name="connsiteY3" fmla="*/ 402752 h 406501"/>
                <a:gd name="connsiteX0" fmla="*/ 0 w 754325"/>
                <a:gd name="connsiteY0" fmla="*/ 402752 h 402752"/>
                <a:gd name="connsiteX1" fmla="*/ 754325 w 754325"/>
                <a:gd name="connsiteY1" fmla="*/ 0 h 402752"/>
                <a:gd name="connsiteX2" fmla="*/ 705165 w 754325"/>
                <a:gd name="connsiteY2" fmla="*/ 402150 h 402752"/>
                <a:gd name="connsiteX3" fmla="*/ 0 w 754325"/>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4326"/>
                <a:gd name="connsiteX1" fmla="*/ 632499 w 632499"/>
                <a:gd name="connsiteY1" fmla="*/ 0 h 404326"/>
                <a:gd name="connsiteX2" fmla="*/ 581164 w 632499"/>
                <a:gd name="connsiteY2" fmla="*/ 404326 h 404326"/>
                <a:gd name="connsiteX3" fmla="*/ 0 w 632499"/>
                <a:gd name="connsiteY3" fmla="*/ 402752 h 404326"/>
                <a:gd name="connsiteX0" fmla="*/ 0 w 616683"/>
                <a:gd name="connsiteY0" fmla="*/ 405389 h 406963"/>
                <a:gd name="connsiteX1" fmla="*/ 616683 w 616683"/>
                <a:gd name="connsiteY1" fmla="*/ 0 h 406963"/>
                <a:gd name="connsiteX2" fmla="*/ 581164 w 616683"/>
                <a:gd name="connsiteY2" fmla="*/ 406963 h 406963"/>
                <a:gd name="connsiteX3" fmla="*/ 0 w 616683"/>
                <a:gd name="connsiteY3" fmla="*/ 405389 h 406963"/>
                <a:gd name="connsiteX0" fmla="*/ 0 w 616683"/>
                <a:gd name="connsiteY0" fmla="*/ 405389 h 409600"/>
                <a:gd name="connsiteX1" fmla="*/ 616683 w 616683"/>
                <a:gd name="connsiteY1" fmla="*/ 0 h 409600"/>
                <a:gd name="connsiteX2" fmla="*/ 599615 w 616683"/>
                <a:gd name="connsiteY2" fmla="*/ 409600 h 409600"/>
                <a:gd name="connsiteX3" fmla="*/ 0 w 616683"/>
                <a:gd name="connsiteY3" fmla="*/ 405389 h 409600"/>
                <a:gd name="connsiteX0" fmla="*/ 0 w 618752"/>
                <a:gd name="connsiteY0" fmla="*/ 413667 h 413667"/>
                <a:gd name="connsiteX1" fmla="*/ 618752 w 618752"/>
                <a:gd name="connsiteY1" fmla="*/ 0 h 413667"/>
                <a:gd name="connsiteX2" fmla="*/ 601684 w 618752"/>
                <a:gd name="connsiteY2" fmla="*/ 409600 h 413667"/>
                <a:gd name="connsiteX3" fmla="*/ 0 w 618752"/>
                <a:gd name="connsiteY3" fmla="*/ 413667 h 413667"/>
                <a:gd name="connsiteX0" fmla="*/ 0 w 618752"/>
                <a:gd name="connsiteY0" fmla="*/ 413667 h 413739"/>
                <a:gd name="connsiteX1" fmla="*/ 618752 w 618752"/>
                <a:gd name="connsiteY1" fmla="*/ 0 h 413739"/>
                <a:gd name="connsiteX2" fmla="*/ 605823 w 618752"/>
                <a:gd name="connsiteY2" fmla="*/ 413739 h 413739"/>
                <a:gd name="connsiteX3" fmla="*/ 0 w 618752"/>
                <a:gd name="connsiteY3" fmla="*/ 413667 h 413739"/>
                <a:gd name="connsiteX0" fmla="*/ 0 w 618752"/>
                <a:gd name="connsiteY0" fmla="*/ 413667 h 413739"/>
                <a:gd name="connsiteX1" fmla="*/ 618752 w 618752"/>
                <a:gd name="connsiteY1" fmla="*/ 0 h 413739"/>
                <a:gd name="connsiteX2" fmla="*/ 612031 w 618752"/>
                <a:gd name="connsiteY2" fmla="*/ 413739 h 413739"/>
                <a:gd name="connsiteX3" fmla="*/ 0 w 618752"/>
                <a:gd name="connsiteY3" fmla="*/ 413667 h 413739"/>
                <a:gd name="connsiteX0" fmla="*/ 0 w 618752"/>
                <a:gd name="connsiteY0" fmla="*/ 413667 h 413739"/>
                <a:gd name="connsiteX1" fmla="*/ 618752 w 618752"/>
                <a:gd name="connsiteY1" fmla="*/ 0 h 413739"/>
                <a:gd name="connsiteX2" fmla="*/ 612031 w 618752"/>
                <a:gd name="connsiteY2" fmla="*/ 413739 h 413739"/>
                <a:gd name="connsiteX3" fmla="*/ 0 w 618752"/>
                <a:gd name="connsiteY3" fmla="*/ 413667 h 413739"/>
                <a:gd name="connsiteX0" fmla="*/ 0 w 614612"/>
                <a:gd name="connsiteY0" fmla="*/ 413667 h 413739"/>
                <a:gd name="connsiteX1" fmla="*/ 614612 w 614612"/>
                <a:gd name="connsiteY1" fmla="*/ 0 h 413739"/>
                <a:gd name="connsiteX2" fmla="*/ 612031 w 614612"/>
                <a:gd name="connsiteY2" fmla="*/ 413739 h 413739"/>
                <a:gd name="connsiteX3" fmla="*/ 0 w 614612"/>
                <a:gd name="connsiteY3" fmla="*/ 413667 h 413739"/>
                <a:gd name="connsiteX0" fmla="*/ 0 w 612202"/>
                <a:gd name="connsiteY0" fmla="*/ 415736 h 415808"/>
                <a:gd name="connsiteX1" fmla="*/ 595986 w 612202"/>
                <a:gd name="connsiteY1" fmla="*/ 0 h 415808"/>
                <a:gd name="connsiteX2" fmla="*/ 612031 w 612202"/>
                <a:gd name="connsiteY2" fmla="*/ 415808 h 415808"/>
                <a:gd name="connsiteX3" fmla="*/ 0 w 612202"/>
                <a:gd name="connsiteY3" fmla="*/ 415736 h 415808"/>
                <a:gd name="connsiteX0" fmla="*/ 0 w 612301"/>
                <a:gd name="connsiteY0" fmla="*/ 415736 h 415808"/>
                <a:gd name="connsiteX1" fmla="*/ 595986 w 612301"/>
                <a:gd name="connsiteY1" fmla="*/ 0 h 415808"/>
                <a:gd name="connsiteX2" fmla="*/ 612031 w 612301"/>
                <a:gd name="connsiteY2" fmla="*/ 415808 h 415808"/>
                <a:gd name="connsiteX3" fmla="*/ 0 w 612301"/>
                <a:gd name="connsiteY3" fmla="*/ 415736 h 415808"/>
                <a:gd name="connsiteX0" fmla="*/ 0 w 608273"/>
                <a:gd name="connsiteY0" fmla="*/ 415736 h 415808"/>
                <a:gd name="connsiteX1" fmla="*/ 595986 w 608273"/>
                <a:gd name="connsiteY1" fmla="*/ 0 h 415808"/>
                <a:gd name="connsiteX2" fmla="*/ 607892 w 608273"/>
                <a:gd name="connsiteY2" fmla="*/ 415808 h 415808"/>
                <a:gd name="connsiteX3" fmla="*/ 0 w 608273"/>
                <a:gd name="connsiteY3" fmla="*/ 415736 h 415808"/>
                <a:gd name="connsiteX0" fmla="*/ 0 w 607892"/>
                <a:gd name="connsiteY0" fmla="*/ 415736 h 415808"/>
                <a:gd name="connsiteX1" fmla="*/ 595986 w 607892"/>
                <a:gd name="connsiteY1" fmla="*/ 0 h 415808"/>
                <a:gd name="connsiteX2" fmla="*/ 607892 w 607892"/>
                <a:gd name="connsiteY2" fmla="*/ 415808 h 415808"/>
                <a:gd name="connsiteX3" fmla="*/ 0 w 607892"/>
                <a:gd name="connsiteY3" fmla="*/ 415736 h 415808"/>
                <a:gd name="connsiteX0" fmla="*/ 0 w 607892"/>
                <a:gd name="connsiteY0" fmla="*/ 415736 h 415808"/>
                <a:gd name="connsiteX1" fmla="*/ 595986 w 607892"/>
                <a:gd name="connsiteY1" fmla="*/ 0 h 415808"/>
                <a:gd name="connsiteX2" fmla="*/ 607892 w 607892"/>
                <a:gd name="connsiteY2" fmla="*/ 415808 h 415808"/>
                <a:gd name="connsiteX3" fmla="*/ 0 w 607892"/>
                <a:gd name="connsiteY3" fmla="*/ 415736 h 415808"/>
                <a:gd name="connsiteX0" fmla="*/ 0 w 607892"/>
                <a:gd name="connsiteY0" fmla="*/ 302778 h 302850"/>
                <a:gd name="connsiteX1" fmla="*/ 599408 w 607892"/>
                <a:gd name="connsiteY1" fmla="*/ 0 h 302850"/>
                <a:gd name="connsiteX2" fmla="*/ 607892 w 607892"/>
                <a:gd name="connsiteY2" fmla="*/ 302850 h 302850"/>
                <a:gd name="connsiteX3" fmla="*/ 0 w 607892"/>
                <a:gd name="connsiteY3" fmla="*/ 302778 h 302850"/>
              </a:gdLst>
              <a:ahLst/>
              <a:cxnLst>
                <a:cxn ang="0">
                  <a:pos x="connsiteX0" y="connsiteY0"/>
                </a:cxn>
                <a:cxn ang="0">
                  <a:pos x="connsiteX1" y="connsiteY1"/>
                </a:cxn>
                <a:cxn ang="0">
                  <a:pos x="connsiteX2" y="connsiteY2"/>
                </a:cxn>
                <a:cxn ang="0">
                  <a:pos x="connsiteX3" y="connsiteY3"/>
                </a:cxn>
              </a:cxnLst>
              <a:rect l="l" t="t" r="r" b="b"/>
              <a:pathLst>
                <a:path w="607892" h="302850">
                  <a:moveTo>
                    <a:pt x="0" y="302778"/>
                  </a:moveTo>
                  <a:cubicBezTo>
                    <a:pt x="46922" y="199747"/>
                    <a:pt x="297269" y="6945"/>
                    <a:pt x="599408" y="0"/>
                  </a:cubicBezTo>
                  <a:cubicBezTo>
                    <a:pt x="605446" y="137913"/>
                    <a:pt x="603924" y="156659"/>
                    <a:pt x="607892" y="302850"/>
                  </a:cubicBezTo>
                  <a:lnTo>
                    <a:pt x="0" y="302778"/>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3" name="reflect"/>
            <p:cNvSpPr/>
            <p:nvPr/>
          </p:nvSpPr>
          <p:spPr>
            <a:xfrm>
              <a:off x="5028621" y="5198260"/>
              <a:ext cx="748661" cy="380804"/>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95363"/>
                <a:gd name="connsiteY0" fmla="*/ 383944 h 383944"/>
                <a:gd name="connsiteX1" fmla="*/ 795363 w 795363"/>
                <a:gd name="connsiteY1" fmla="*/ 0 h 383944"/>
                <a:gd name="connsiteX2" fmla="*/ 620050 w 795363"/>
                <a:gd name="connsiteY2" fmla="*/ 382050 h 383944"/>
                <a:gd name="connsiteX3" fmla="*/ 0 w 795363"/>
                <a:gd name="connsiteY3" fmla="*/ 383944 h 383944"/>
                <a:gd name="connsiteX0" fmla="*/ 0 w 795363"/>
                <a:gd name="connsiteY0" fmla="*/ 383944 h 397097"/>
                <a:gd name="connsiteX1" fmla="*/ 795363 w 795363"/>
                <a:gd name="connsiteY1" fmla="*/ 0 h 397097"/>
                <a:gd name="connsiteX2" fmla="*/ 687761 w 795363"/>
                <a:gd name="connsiteY2" fmla="*/ 397097 h 397097"/>
                <a:gd name="connsiteX3" fmla="*/ 0 w 795363"/>
                <a:gd name="connsiteY3" fmla="*/ 383944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87840"/>
                <a:gd name="connsiteY0" fmla="*/ 402752 h 406501"/>
                <a:gd name="connsiteX1" fmla="*/ 787840 w 787840"/>
                <a:gd name="connsiteY1" fmla="*/ 0 h 406501"/>
                <a:gd name="connsiteX2" fmla="*/ 687761 w 787840"/>
                <a:gd name="connsiteY2" fmla="*/ 406501 h 406501"/>
                <a:gd name="connsiteX3" fmla="*/ 0 w 787840"/>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54325"/>
                <a:gd name="connsiteY0" fmla="*/ 402752 h 406501"/>
                <a:gd name="connsiteX1" fmla="*/ 754325 w 754325"/>
                <a:gd name="connsiteY1" fmla="*/ 0 h 406501"/>
                <a:gd name="connsiteX2" fmla="*/ 687761 w 754325"/>
                <a:gd name="connsiteY2" fmla="*/ 406501 h 406501"/>
                <a:gd name="connsiteX3" fmla="*/ 0 w 754325"/>
                <a:gd name="connsiteY3" fmla="*/ 402752 h 406501"/>
                <a:gd name="connsiteX0" fmla="*/ 0 w 754325"/>
                <a:gd name="connsiteY0" fmla="*/ 402752 h 402752"/>
                <a:gd name="connsiteX1" fmla="*/ 754325 w 754325"/>
                <a:gd name="connsiteY1" fmla="*/ 0 h 402752"/>
                <a:gd name="connsiteX2" fmla="*/ 705165 w 754325"/>
                <a:gd name="connsiteY2" fmla="*/ 402150 h 402752"/>
                <a:gd name="connsiteX3" fmla="*/ 0 w 754325"/>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4326"/>
                <a:gd name="connsiteX1" fmla="*/ 632499 w 632499"/>
                <a:gd name="connsiteY1" fmla="*/ 0 h 404326"/>
                <a:gd name="connsiteX2" fmla="*/ 581164 w 632499"/>
                <a:gd name="connsiteY2" fmla="*/ 404326 h 404326"/>
                <a:gd name="connsiteX3" fmla="*/ 0 w 632499"/>
                <a:gd name="connsiteY3" fmla="*/ 402752 h 404326"/>
                <a:gd name="connsiteX0" fmla="*/ 0 w 616683"/>
                <a:gd name="connsiteY0" fmla="*/ 405389 h 406963"/>
                <a:gd name="connsiteX1" fmla="*/ 616683 w 616683"/>
                <a:gd name="connsiteY1" fmla="*/ 0 h 406963"/>
                <a:gd name="connsiteX2" fmla="*/ 581164 w 616683"/>
                <a:gd name="connsiteY2" fmla="*/ 406963 h 406963"/>
                <a:gd name="connsiteX3" fmla="*/ 0 w 616683"/>
                <a:gd name="connsiteY3" fmla="*/ 405389 h 406963"/>
                <a:gd name="connsiteX0" fmla="*/ 0 w 616683"/>
                <a:gd name="connsiteY0" fmla="*/ 405389 h 409600"/>
                <a:gd name="connsiteX1" fmla="*/ 616683 w 616683"/>
                <a:gd name="connsiteY1" fmla="*/ 0 h 409600"/>
                <a:gd name="connsiteX2" fmla="*/ 599615 w 616683"/>
                <a:gd name="connsiteY2" fmla="*/ 409600 h 409600"/>
                <a:gd name="connsiteX3" fmla="*/ 0 w 616683"/>
                <a:gd name="connsiteY3" fmla="*/ 405389 h 409600"/>
                <a:gd name="connsiteX0" fmla="*/ 0 w 618752"/>
                <a:gd name="connsiteY0" fmla="*/ 413667 h 413667"/>
                <a:gd name="connsiteX1" fmla="*/ 618752 w 618752"/>
                <a:gd name="connsiteY1" fmla="*/ 0 h 413667"/>
                <a:gd name="connsiteX2" fmla="*/ 601684 w 618752"/>
                <a:gd name="connsiteY2" fmla="*/ 409600 h 413667"/>
                <a:gd name="connsiteX3" fmla="*/ 0 w 618752"/>
                <a:gd name="connsiteY3" fmla="*/ 413667 h 413667"/>
                <a:gd name="connsiteX0" fmla="*/ 0 w 618752"/>
                <a:gd name="connsiteY0" fmla="*/ 413667 h 413739"/>
                <a:gd name="connsiteX1" fmla="*/ 618752 w 618752"/>
                <a:gd name="connsiteY1" fmla="*/ 0 h 413739"/>
                <a:gd name="connsiteX2" fmla="*/ 605823 w 618752"/>
                <a:gd name="connsiteY2" fmla="*/ 413739 h 413739"/>
                <a:gd name="connsiteX3" fmla="*/ 0 w 618752"/>
                <a:gd name="connsiteY3" fmla="*/ 413667 h 413739"/>
                <a:gd name="connsiteX0" fmla="*/ 0 w 618752"/>
                <a:gd name="connsiteY0" fmla="*/ 413667 h 413739"/>
                <a:gd name="connsiteX1" fmla="*/ 618752 w 618752"/>
                <a:gd name="connsiteY1" fmla="*/ 0 h 413739"/>
                <a:gd name="connsiteX2" fmla="*/ 612031 w 618752"/>
                <a:gd name="connsiteY2" fmla="*/ 413739 h 413739"/>
                <a:gd name="connsiteX3" fmla="*/ 0 w 618752"/>
                <a:gd name="connsiteY3" fmla="*/ 413667 h 413739"/>
                <a:gd name="connsiteX0" fmla="*/ 0 w 618752"/>
                <a:gd name="connsiteY0" fmla="*/ 413667 h 413739"/>
                <a:gd name="connsiteX1" fmla="*/ 618752 w 618752"/>
                <a:gd name="connsiteY1" fmla="*/ 0 h 413739"/>
                <a:gd name="connsiteX2" fmla="*/ 612031 w 618752"/>
                <a:gd name="connsiteY2" fmla="*/ 413739 h 413739"/>
                <a:gd name="connsiteX3" fmla="*/ 0 w 618752"/>
                <a:gd name="connsiteY3" fmla="*/ 413667 h 413739"/>
                <a:gd name="connsiteX0" fmla="*/ 0 w 614612"/>
                <a:gd name="connsiteY0" fmla="*/ 413667 h 413739"/>
                <a:gd name="connsiteX1" fmla="*/ 614612 w 614612"/>
                <a:gd name="connsiteY1" fmla="*/ 0 h 413739"/>
                <a:gd name="connsiteX2" fmla="*/ 612031 w 614612"/>
                <a:gd name="connsiteY2" fmla="*/ 413739 h 413739"/>
                <a:gd name="connsiteX3" fmla="*/ 0 w 614612"/>
                <a:gd name="connsiteY3" fmla="*/ 413667 h 413739"/>
                <a:gd name="connsiteX0" fmla="*/ 0 w 612202"/>
                <a:gd name="connsiteY0" fmla="*/ 415736 h 415808"/>
                <a:gd name="connsiteX1" fmla="*/ 595986 w 612202"/>
                <a:gd name="connsiteY1" fmla="*/ 0 h 415808"/>
                <a:gd name="connsiteX2" fmla="*/ 612031 w 612202"/>
                <a:gd name="connsiteY2" fmla="*/ 415808 h 415808"/>
                <a:gd name="connsiteX3" fmla="*/ 0 w 612202"/>
                <a:gd name="connsiteY3" fmla="*/ 415736 h 415808"/>
                <a:gd name="connsiteX0" fmla="*/ 0 w 612301"/>
                <a:gd name="connsiteY0" fmla="*/ 415736 h 415808"/>
                <a:gd name="connsiteX1" fmla="*/ 595986 w 612301"/>
                <a:gd name="connsiteY1" fmla="*/ 0 h 415808"/>
                <a:gd name="connsiteX2" fmla="*/ 612031 w 612301"/>
                <a:gd name="connsiteY2" fmla="*/ 415808 h 415808"/>
                <a:gd name="connsiteX3" fmla="*/ 0 w 612301"/>
                <a:gd name="connsiteY3" fmla="*/ 415736 h 415808"/>
                <a:gd name="connsiteX0" fmla="*/ 0 w 608273"/>
                <a:gd name="connsiteY0" fmla="*/ 415736 h 415808"/>
                <a:gd name="connsiteX1" fmla="*/ 595986 w 608273"/>
                <a:gd name="connsiteY1" fmla="*/ 0 h 415808"/>
                <a:gd name="connsiteX2" fmla="*/ 607892 w 608273"/>
                <a:gd name="connsiteY2" fmla="*/ 415808 h 415808"/>
                <a:gd name="connsiteX3" fmla="*/ 0 w 608273"/>
                <a:gd name="connsiteY3" fmla="*/ 415736 h 415808"/>
                <a:gd name="connsiteX0" fmla="*/ 0 w 607892"/>
                <a:gd name="connsiteY0" fmla="*/ 415736 h 415808"/>
                <a:gd name="connsiteX1" fmla="*/ 595986 w 607892"/>
                <a:gd name="connsiteY1" fmla="*/ 0 h 415808"/>
                <a:gd name="connsiteX2" fmla="*/ 607892 w 607892"/>
                <a:gd name="connsiteY2" fmla="*/ 415808 h 415808"/>
                <a:gd name="connsiteX3" fmla="*/ 0 w 607892"/>
                <a:gd name="connsiteY3" fmla="*/ 415736 h 415808"/>
                <a:gd name="connsiteX0" fmla="*/ 0 w 607892"/>
                <a:gd name="connsiteY0" fmla="*/ 415736 h 415808"/>
                <a:gd name="connsiteX1" fmla="*/ 595986 w 607892"/>
                <a:gd name="connsiteY1" fmla="*/ 0 h 415808"/>
                <a:gd name="connsiteX2" fmla="*/ 607892 w 607892"/>
                <a:gd name="connsiteY2" fmla="*/ 415808 h 415808"/>
                <a:gd name="connsiteX3" fmla="*/ 0 w 607892"/>
                <a:gd name="connsiteY3" fmla="*/ 415736 h 415808"/>
                <a:gd name="connsiteX0" fmla="*/ 0 w 607892"/>
                <a:gd name="connsiteY0" fmla="*/ 413667 h 413739"/>
                <a:gd name="connsiteX1" fmla="*/ 591847 w 607892"/>
                <a:gd name="connsiteY1" fmla="*/ 0 h 413739"/>
                <a:gd name="connsiteX2" fmla="*/ 607892 w 607892"/>
                <a:gd name="connsiteY2" fmla="*/ 413739 h 413739"/>
                <a:gd name="connsiteX3" fmla="*/ 0 w 607892"/>
                <a:gd name="connsiteY3" fmla="*/ 413667 h 413739"/>
                <a:gd name="connsiteX0" fmla="*/ 0 w 607892"/>
                <a:gd name="connsiteY0" fmla="*/ 413667 h 413739"/>
                <a:gd name="connsiteX1" fmla="*/ 591847 w 607892"/>
                <a:gd name="connsiteY1" fmla="*/ 0 h 413739"/>
                <a:gd name="connsiteX2" fmla="*/ 607892 w 607892"/>
                <a:gd name="connsiteY2" fmla="*/ 413739 h 413739"/>
                <a:gd name="connsiteX3" fmla="*/ 0 w 607892"/>
                <a:gd name="connsiteY3" fmla="*/ 413667 h 413739"/>
                <a:gd name="connsiteX0" fmla="*/ 0 w 591337"/>
                <a:gd name="connsiteY0" fmla="*/ 413667 h 413739"/>
                <a:gd name="connsiteX1" fmla="*/ 575292 w 591337"/>
                <a:gd name="connsiteY1" fmla="*/ 0 h 413739"/>
                <a:gd name="connsiteX2" fmla="*/ 591337 w 591337"/>
                <a:gd name="connsiteY2" fmla="*/ 413739 h 413739"/>
                <a:gd name="connsiteX3" fmla="*/ 0 w 591337"/>
                <a:gd name="connsiteY3" fmla="*/ 413667 h 413739"/>
                <a:gd name="connsiteX0" fmla="*/ 0 w 591337"/>
                <a:gd name="connsiteY0" fmla="*/ 300709 h 300781"/>
                <a:gd name="connsiteX1" fmla="*/ 582138 w 591337"/>
                <a:gd name="connsiteY1" fmla="*/ 0 h 300781"/>
                <a:gd name="connsiteX2" fmla="*/ 591337 w 591337"/>
                <a:gd name="connsiteY2" fmla="*/ 300781 h 300781"/>
                <a:gd name="connsiteX3" fmla="*/ 0 w 591337"/>
                <a:gd name="connsiteY3" fmla="*/ 300709 h 300781"/>
              </a:gdLst>
              <a:ahLst/>
              <a:cxnLst>
                <a:cxn ang="0">
                  <a:pos x="connsiteX0" y="connsiteY0"/>
                </a:cxn>
                <a:cxn ang="0">
                  <a:pos x="connsiteX1" y="connsiteY1"/>
                </a:cxn>
                <a:cxn ang="0">
                  <a:pos x="connsiteX2" y="connsiteY2"/>
                </a:cxn>
                <a:cxn ang="0">
                  <a:pos x="connsiteX3" y="connsiteY3"/>
                </a:cxn>
              </a:cxnLst>
              <a:rect l="l" t="t" r="r" b="b"/>
              <a:pathLst>
                <a:path w="591337" h="300781">
                  <a:moveTo>
                    <a:pt x="0" y="300709"/>
                  </a:moveTo>
                  <a:cubicBezTo>
                    <a:pt x="46922" y="197678"/>
                    <a:pt x="279999" y="6945"/>
                    <a:pt x="582138" y="0"/>
                  </a:cubicBezTo>
                  <a:cubicBezTo>
                    <a:pt x="588176" y="137913"/>
                    <a:pt x="587369" y="152521"/>
                    <a:pt x="591337" y="300781"/>
                  </a:cubicBezTo>
                  <a:lnTo>
                    <a:pt x="0" y="300709"/>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4" name="reflect"/>
            <p:cNvSpPr/>
            <p:nvPr/>
          </p:nvSpPr>
          <p:spPr>
            <a:xfrm>
              <a:off x="5875119" y="5207587"/>
              <a:ext cx="760237" cy="372045"/>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95363"/>
                <a:gd name="connsiteY0" fmla="*/ 383944 h 383944"/>
                <a:gd name="connsiteX1" fmla="*/ 795363 w 795363"/>
                <a:gd name="connsiteY1" fmla="*/ 0 h 383944"/>
                <a:gd name="connsiteX2" fmla="*/ 620050 w 795363"/>
                <a:gd name="connsiteY2" fmla="*/ 382050 h 383944"/>
                <a:gd name="connsiteX3" fmla="*/ 0 w 795363"/>
                <a:gd name="connsiteY3" fmla="*/ 383944 h 383944"/>
                <a:gd name="connsiteX0" fmla="*/ 0 w 795363"/>
                <a:gd name="connsiteY0" fmla="*/ 383944 h 397097"/>
                <a:gd name="connsiteX1" fmla="*/ 795363 w 795363"/>
                <a:gd name="connsiteY1" fmla="*/ 0 h 397097"/>
                <a:gd name="connsiteX2" fmla="*/ 687761 w 795363"/>
                <a:gd name="connsiteY2" fmla="*/ 397097 h 397097"/>
                <a:gd name="connsiteX3" fmla="*/ 0 w 795363"/>
                <a:gd name="connsiteY3" fmla="*/ 383944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87840"/>
                <a:gd name="connsiteY0" fmla="*/ 402752 h 406501"/>
                <a:gd name="connsiteX1" fmla="*/ 787840 w 787840"/>
                <a:gd name="connsiteY1" fmla="*/ 0 h 406501"/>
                <a:gd name="connsiteX2" fmla="*/ 687761 w 787840"/>
                <a:gd name="connsiteY2" fmla="*/ 406501 h 406501"/>
                <a:gd name="connsiteX3" fmla="*/ 0 w 787840"/>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54325"/>
                <a:gd name="connsiteY0" fmla="*/ 402752 h 406501"/>
                <a:gd name="connsiteX1" fmla="*/ 754325 w 754325"/>
                <a:gd name="connsiteY1" fmla="*/ 0 h 406501"/>
                <a:gd name="connsiteX2" fmla="*/ 687761 w 754325"/>
                <a:gd name="connsiteY2" fmla="*/ 406501 h 406501"/>
                <a:gd name="connsiteX3" fmla="*/ 0 w 754325"/>
                <a:gd name="connsiteY3" fmla="*/ 402752 h 406501"/>
                <a:gd name="connsiteX0" fmla="*/ 0 w 754325"/>
                <a:gd name="connsiteY0" fmla="*/ 402752 h 402752"/>
                <a:gd name="connsiteX1" fmla="*/ 754325 w 754325"/>
                <a:gd name="connsiteY1" fmla="*/ 0 h 402752"/>
                <a:gd name="connsiteX2" fmla="*/ 705165 w 754325"/>
                <a:gd name="connsiteY2" fmla="*/ 402150 h 402752"/>
                <a:gd name="connsiteX3" fmla="*/ 0 w 754325"/>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4326"/>
                <a:gd name="connsiteX1" fmla="*/ 632499 w 632499"/>
                <a:gd name="connsiteY1" fmla="*/ 0 h 404326"/>
                <a:gd name="connsiteX2" fmla="*/ 581164 w 632499"/>
                <a:gd name="connsiteY2" fmla="*/ 404326 h 404326"/>
                <a:gd name="connsiteX3" fmla="*/ 0 w 632499"/>
                <a:gd name="connsiteY3" fmla="*/ 402752 h 404326"/>
                <a:gd name="connsiteX0" fmla="*/ 0 w 616683"/>
                <a:gd name="connsiteY0" fmla="*/ 405389 h 406963"/>
                <a:gd name="connsiteX1" fmla="*/ 616683 w 616683"/>
                <a:gd name="connsiteY1" fmla="*/ 0 h 406963"/>
                <a:gd name="connsiteX2" fmla="*/ 581164 w 616683"/>
                <a:gd name="connsiteY2" fmla="*/ 406963 h 406963"/>
                <a:gd name="connsiteX3" fmla="*/ 0 w 616683"/>
                <a:gd name="connsiteY3" fmla="*/ 405389 h 406963"/>
                <a:gd name="connsiteX0" fmla="*/ 0 w 616683"/>
                <a:gd name="connsiteY0" fmla="*/ 405389 h 409600"/>
                <a:gd name="connsiteX1" fmla="*/ 616683 w 616683"/>
                <a:gd name="connsiteY1" fmla="*/ 0 h 409600"/>
                <a:gd name="connsiteX2" fmla="*/ 599615 w 616683"/>
                <a:gd name="connsiteY2" fmla="*/ 409600 h 409600"/>
                <a:gd name="connsiteX3" fmla="*/ 0 w 616683"/>
                <a:gd name="connsiteY3" fmla="*/ 405389 h 409600"/>
                <a:gd name="connsiteX0" fmla="*/ 0 w 618752"/>
                <a:gd name="connsiteY0" fmla="*/ 413667 h 413667"/>
                <a:gd name="connsiteX1" fmla="*/ 618752 w 618752"/>
                <a:gd name="connsiteY1" fmla="*/ 0 h 413667"/>
                <a:gd name="connsiteX2" fmla="*/ 601684 w 618752"/>
                <a:gd name="connsiteY2" fmla="*/ 409600 h 413667"/>
                <a:gd name="connsiteX3" fmla="*/ 0 w 618752"/>
                <a:gd name="connsiteY3" fmla="*/ 413667 h 413667"/>
                <a:gd name="connsiteX0" fmla="*/ 0 w 618752"/>
                <a:gd name="connsiteY0" fmla="*/ 413667 h 413739"/>
                <a:gd name="connsiteX1" fmla="*/ 618752 w 618752"/>
                <a:gd name="connsiteY1" fmla="*/ 0 h 413739"/>
                <a:gd name="connsiteX2" fmla="*/ 605823 w 618752"/>
                <a:gd name="connsiteY2" fmla="*/ 413739 h 413739"/>
                <a:gd name="connsiteX3" fmla="*/ 0 w 618752"/>
                <a:gd name="connsiteY3" fmla="*/ 413667 h 413739"/>
                <a:gd name="connsiteX0" fmla="*/ 0 w 618752"/>
                <a:gd name="connsiteY0" fmla="*/ 413667 h 413739"/>
                <a:gd name="connsiteX1" fmla="*/ 618752 w 618752"/>
                <a:gd name="connsiteY1" fmla="*/ 0 h 413739"/>
                <a:gd name="connsiteX2" fmla="*/ 612031 w 618752"/>
                <a:gd name="connsiteY2" fmla="*/ 413739 h 413739"/>
                <a:gd name="connsiteX3" fmla="*/ 0 w 618752"/>
                <a:gd name="connsiteY3" fmla="*/ 413667 h 413739"/>
                <a:gd name="connsiteX0" fmla="*/ 0 w 618752"/>
                <a:gd name="connsiteY0" fmla="*/ 413667 h 413739"/>
                <a:gd name="connsiteX1" fmla="*/ 618752 w 618752"/>
                <a:gd name="connsiteY1" fmla="*/ 0 h 413739"/>
                <a:gd name="connsiteX2" fmla="*/ 612031 w 618752"/>
                <a:gd name="connsiteY2" fmla="*/ 413739 h 413739"/>
                <a:gd name="connsiteX3" fmla="*/ 0 w 618752"/>
                <a:gd name="connsiteY3" fmla="*/ 413667 h 413739"/>
                <a:gd name="connsiteX0" fmla="*/ 0 w 614612"/>
                <a:gd name="connsiteY0" fmla="*/ 413667 h 413739"/>
                <a:gd name="connsiteX1" fmla="*/ 614612 w 614612"/>
                <a:gd name="connsiteY1" fmla="*/ 0 h 413739"/>
                <a:gd name="connsiteX2" fmla="*/ 612031 w 614612"/>
                <a:gd name="connsiteY2" fmla="*/ 413739 h 413739"/>
                <a:gd name="connsiteX3" fmla="*/ 0 w 614612"/>
                <a:gd name="connsiteY3" fmla="*/ 413667 h 413739"/>
                <a:gd name="connsiteX0" fmla="*/ 0 w 612202"/>
                <a:gd name="connsiteY0" fmla="*/ 415736 h 415808"/>
                <a:gd name="connsiteX1" fmla="*/ 595986 w 612202"/>
                <a:gd name="connsiteY1" fmla="*/ 0 h 415808"/>
                <a:gd name="connsiteX2" fmla="*/ 612031 w 612202"/>
                <a:gd name="connsiteY2" fmla="*/ 415808 h 415808"/>
                <a:gd name="connsiteX3" fmla="*/ 0 w 612202"/>
                <a:gd name="connsiteY3" fmla="*/ 415736 h 415808"/>
                <a:gd name="connsiteX0" fmla="*/ 0 w 612301"/>
                <a:gd name="connsiteY0" fmla="*/ 415736 h 415808"/>
                <a:gd name="connsiteX1" fmla="*/ 595986 w 612301"/>
                <a:gd name="connsiteY1" fmla="*/ 0 h 415808"/>
                <a:gd name="connsiteX2" fmla="*/ 612031 w 612301"/>
                <a:gd name="connsiteY2" fmla="*/ 415808 h 415808"/>
                <a:gd name="connsiteX3" fmla="*/ 0 w 612301"/>
                <a:gd name="connsiteY3" fmla="*/ 415736 h 415808"/>
                <a:gd name="connsiteX0" fmla="*/ 0 w 608273"/>
                <a:gd name="connsiteY0" fmla="*/ 415736 h 415808"/>
                <a:gd name="connsiteX1" fmla="*/ 595986 w 608273"/>
                <a:gd name="connsiteY1" fmla="*/ 0 h 415808"/>
                <a:gd name="connsiteX2" fmla="*/ 607892 w 608273"/>
                <a:gd name="connsiteY2" fmla="*/ 415808 h 415808"/>
                <a:gd name="connsiteX3" fmla="*/ 0 w 608273"/>
                <a:gd name="connsiteY3" fmla="*/ 415736 h 415808"/>
                <a:gd name="connsiteX0" fmla="*/ 0 w 607892"/>
                <a:gd name="connsiteY0" fmla="*/ 415736 h 415808"/>
                <a:gd name="connsiteX1" fmla="*/ 595986 w 607892"/>
                <a:gd name="connsiteY1" fmla="*/ 0 h 415808"/>
                <a:gd name="connsiteX2" fmla="*/ 607892 w 607892"/>
                <a:gd name="connsiteY2" fmla="*/ 415808 h 415808"/>
                <a:gd name="connsiteX3" fmla="*/ 0 w 607892"/>
                <a:gd name="connsiteY3" fmla="*/ 415736 h 415808"/>
                <a:gd name="connsiteX0" fmla="*/ 0 w 607892"/>
                <a:gd name="connsiteY0" fmla="*/ 415736 h 415808"/>
                <a:gd name="connsiteX1" fmla="*/ 595986 w 607892"/>
                <a:gd name="connsiteY1" fmla="*/ 0 h 415808"/>
                <a:gd name="connsiteX2" fmla="*/ 607892 w 607892"/>
                <a:gd name="connsiteY2" fmla="*/ 415808 h 415808"/>
                <a:gd name="connsiteX3" fmla="*/ 0 w 607892"/>
                <a:gd name="connsiteY3" fmla="*/ 415736 h 415808"/>
                <a:gd name="connsiteX0" fmla="*/ 0 w 607892"/>
                <a:gd name="connsiteY0" fmla="*/ 413667 h 413739"/>
                <a:gd name="connsiteX1" fmla="*/ 591847 w 607892"/>
                <a:gd name="connsiteY1" fmla="*/ 0 h 413739"/>
                <a:gd name="connsiteX2" fmla="*/ 607892 w 607892"/>
                <a:gd name="connsiteY2" fmla="*/ 413739 h 413739"/>
                <a:gd name="connsiteX3" fmla="*/ 0 w 607892"/>
                <a:gd name="connsiteY3" fmla="*/ 413667 h 413739"/>
                <a:gd name="connsiteX0" fmla="*/ 0 w 607892"/>
                <a:gd name="connsiteY0" fmla="*/ 413667 h 413739"/>
                <a:gd name="connsiteX1" fmla="*/ 591847 w 607892"/>
                <a:gd name="connsiteY1" fmla="*/ 0 h 413739"/>
                <a:gd name="connsiteX2" fmla="*/ 607892 w 607892"/>
                <a:gd name="connsiteY2" fmla="*/ 413739 h 413739"/>
                <a:gd name="connsiteX3" fmla="*/ 0 w 607892"/>
                <a:gd name="connsiteY3" fmla="*/ 413667 h 413739"/>
                <a:gd name="connsiteX0" fmla="*/ 0 w 591337"/>
                <a:gd name="connsiteY0" fmla="*/ 413667 h 413739"/>
                <a:gd name="connsiteX1" fmla="*/ 575292 w 591337"/>
                <a:gd name="connsiteY1" fmla="*/ 0 h 413739"/>
                <a:gd name="connsiteX2" fmla="*/ 591337 w 591337"/>
                <a:gd name="connsiteY2" fmla="*/ 413739 h 413739"/>
                <a:gd name="connsiteX3" fmla="*/ 0 w 591337"/>
                <a:gd name="connsiteY3" fmla="*/ 413667 h 413739"/>
                <a:gd name="connsiteX0" fmla="*/ 0 w 591337"/>
                <a:gd name="connsiteY0" fmla="*/ 413667 h 413739"/>
                <a:gd name="connsiteX1" fmla="*/ 557007 w 591337"/>
                <a:gd name="connsiteY1" fmla="*/ 0 h 413739"/>
                <a:gd name="connsiteX2" fmla="*/ 591337 w 591337"/>
                <a:gd name="connsiteY2" fmla="*/ 413739 h 413739"/>
                <a:gd name="connsiteX3" fmla="*/ 0 w 591337"/>
                <a:gd name="connsiteY3" fmla="*/ 413667 h 413739"/>
                <a:gd name="connsiteX0" fmla="*/ 0 w 591337"/>
                <a:gd name="connsiteY0" fmla="*/ 413667 h 413739"/>
                <a:gd name="connsiteX1" fmla="*/ 557007 w 591337"/>
                <a:gd name="connsiteY1" fmla="*/ 0 h 413739"/>
                <a:gd name="connsiteX2" fmla="*/ 591337 w 591337"/>
                <a:gd name="connsiteY2" fmla="*/ 413739 h 413739"/>
                <a:gd name="connsiteX3" fmla="*/ 0 w 591337"/>
                <a:gd name="connsiteY3" fmla="*/ 413667 h 413739"/>
                <a:gd name="connsiteX0" fmla="*/ 0 w 605051"/>
                <a:gd name="connsiteY0" fmla="*/ 413667 h 413667"/>
                <a:gd name="connsiteX1" fmla="*/ 557007 w 605051"/>
                <a:gd name="connsiteY1" fmla="*/ 0 h 413667"/>
                <a:gd name="connsiteX2" fmla="*/ 605051 w 605051"/>
                <a:gd name="connsiteY2" fmla="*/ 411454 h 413667"/>
                <a:gd name="connsiteX3" fmla="*/ 0 w 605051"/>
                <a:gd name="connsiteY3" fmla="*/ 413667 h 413667"/>
                <a:gd name="connsiteX0" fmla="*/ 0 w 605051"/>
                <a:gd name="connsiteY0" fmla="*/ 413667 h 413667"/>
                <a:gd name="connsiteX1" fmla="*/ 557007 w 605051"/>
                <a:gd name="connsiteY1" fmla="*/ 0 h 413667"/>
                <a:gd name="connsiteX2" fmla="*/ 605051 w 605051"/>
                <a:gd name="connsiteY2" fmla="*/ 411454 h 413667"/>
                <a:gd name="connsiteX3" fmla="*/ 0 w 605051"/>
                <a:gd name="connsiteY3" fmla="*/ 413667 h 413667"/>
                <a:gd name="connsiteX0" fmla="*/ 0 w 600480"/>
                <a:gd name="connsiteY0" fmla="*/ 413667 h 413667"/>
                <a:gd name="connsiteX1" fmla="*/ 552436 w 600480"/>
                <a:gd name="connsiteY1" fmla="*/ 0 h 413667"/>
                <a:gd name="connsiteX2" fmla="*/ 600480 w 600480"/>
                <a:gd name="connsiteY2" fmla="*/ 411454 h 413667"/>
                <a:gd name="connsiteX3" fmla="*/ 0 w 600480"/>
                <a:gd name="connsiteY3" fmla="*/ 413667 h 413667"/>
                <a:gd name="connsiteX0" fmla="*/ 0 w 600480"/>
                <a:gd name="connsiteY0" fmla="*/ 293863 h 293863"/>
                <a:gd name="connsiteX1" fmla="*/ 562705 w 600480"/>
                <a:gd name="connsiteY1" fmla="*/ 0 h 293863"/>
                <a:gd name="connsiteX2" fmla="*/ 600480 w 600480"/>
                <a:gd name="connsiteY2" fmla="*/ 291650 h 293863"/>
                <a:gd name="connsiteX3" fmla="*/ 0 w 600480"/>
                <a:gd name="connsiteY3" fmla="*/ 293863 h 293863"/>
              </a:gdLst>
              <a:ahLst/>
              <a:cxnLst>
                <a:cxn ang="0">
                  <a:pos x="connsiteX0" y="connsiteY0"/>
                </a:cxn>
                <a:cxn ang="0">
                  <a:pos x="connsiteX1" y="connsiteY1"/>
                </a:cxn>
                <a:cxn ang="0">
                  <a:pos x="connsiteX2" y="connsiteY2"/>
                </a:cxn>
                <a:cxn ang="0">
                  <a:pos x="connsiteX3" y="connsiteY3"/>
                </a:cxn>
              </a:cxnLst>
              <a:rect l="l" t="t" r="r" b="b"/>
              <a:pathLst>
                <a:path w="600480" h="293863">
                  <a:moveTo>
                    <a:pt x="0" y="293863"/>
                  </a:moveTo>
                  <a:cubicBezTo>
                    <a:pt x="46922" y="190832"/>
                    <a:pt x="260566" y="6945"/>
                    <a:pt x="562705" y="0"/>
                  </a:cubicBezTo>
                  <a:cubicBezTo>
                    <a:pt x="582457" y="142484"/>
                    <a:pt x="585084" y="141105"/>
                    <a:pt x="600480" y="291650"/>
                  </a:cubicBezTo>
                  <a:lnTo>
                    <a:pt x="0" y="293863"/>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6" name="reflect"/>
            <p:cNvSpPr/>
            <p:nvPr/>
          </p:nvSpPr>
          <p:spPr>
            <a:xfrm>
              <a:off x="7464662" y="4669577"/>
              <a:ext cx="893656" cy="229229"/>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13013"/>
                <a:gd name="connsiteY0" fmla="*/ 163884 h 209669"/>
                <a:gd name="connsiteX1" fmla="*/ 671226 w 713013"/>
                <a:gd name="connsiteY1" fmla="*/ 0 h 209669"/>
                <a:gd name="connsiteX2" fmla="*/ 713013 w 713013"/>
                <a:gd name="connsiteY2" fmla="*/ 209663 h 209669"/>
                <a:gd name="connsiteX3" fmla="*/ 0 w 713013"/>
                <a:gd name="connsiteY3" fmla="*/ 163884 h 209669"/>
                <a:gd name="connsiteX0" fmla="*/ 0 w 713013"/>
                <a:gd name="connsiteY0" fmla="*/ 132897 h 178682"/>
                <a:gd name="connsiteX1" fmla="*/ 635472 w 713013"/>
                <a:gd name="connsiteY1" fmla="*/ 0 h 178682"/>
                <a:gd name="connsiteX2" fmla="*/ 713013 w 713013"/>
                <a:gd name="connsiteY2" fmla="*/ 178676 h 178682"/>
                <a:gd name="connsiteX3" fmla="*/ 0 w 713013"/>
                <a:gd name="connsiteY3" fmla="*/ 132897 h 178682"/>
                <a:gd name="connsiteX0" fmla="*/ 0 w 708246"/>
                <a:gd name="connsiteY0" fmla="*/ 180570 h 180570"/>
                <a:gd name="connsiteX1" fmla="*/ 630705 w 708246"/>
                <a:gd name="connsiteY1" fmla="*/ 0 h 180570"/>
                <a:gd name="connsiteX2" fmla="*/ 708246 w 708246"/>
                <a:gd name="connsiteY2" fmla="*/ 178676 h 180570"/>
                <a:gd name="connsiteX3" fmla="*/ 0 w 708246"/>
                <a:gd name="connsiteY3" fmla="*/ 180570 h 180570"/>
                <a:gd name="connsiteX0" fmla="*/ 0 w 705863"/>
                <a:gd name="connsiteY0" fmla="*/ 180570 h 181059"/>
                <a:gd name="connsiteX1" fmla="*/ 630705 w 705863"/>
                <a:gd name="connsiteY1" fmla="*/ 0 h 181059"/>
                <a:gd name="connsiteX2" fmla="*/ 705863 w 705863"/>
                <a:gd name="connsiteY2" fmla="*/ 181059 h 181059"/>
                <a:gd name="connsiteX3" fmla="*/ 0 w 705863"/>
                <a:gd name="connsiteY3" fmla="*/ 180570 h 181059"/>
              </a:gdLst>
              <a:ahLst/>
              <a:cxnLst>
                <a:cxn ang="0">
                  <a:pos x="connsiteX0" y="connsiteY0"/>
                </a:cxn>
                <a:cxn ang="0">
                  <a:pos x="connsiteX1" y="connsiteY1"/>
                </a:cxn>
                <a:cxn ang="0">
                  <a:pos x="connsiteX2" y="connsiteY2"/>
                </a:cxn>
                <a:cxn ang="0">
                  <a:pos x="connsiteX3" y="connsiteY3"/>
                </a:cxn>
              </a:cxnLst>
              <a:rect l="l" t="t" r="r" b="b"/>
              <a:pathLst>
                <a:path w="705863" h="181059">
                  <a:moveTo>
                    <a:pt x="0" y="180570"/>
                  </a:moveTo>
                  <a:cubicBezTo>
                    <a:pt x="167502" y="106308"/>
                    <a:pt x="328566" y="6945"/>
                    <a:pt x="630705" y="0"/>
                  </a:cubicBezTo>
                  <a:lnTo>
                    <a:pt x="705863" y="181059"/>
                  </a:lnTo>
                  <a:lnTo>
                    <a:pt x="0" y="18057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7" name="reflect"/>
            <p:cNvSpPr/>
            <p:nvPr/>
          </p:nvSpPr>
          <p:spPr>
            <a:xfrm>
              <a:off x="7655884" y="5053857"/>
              <a:ext cx="1008451" cy="528736"/>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95363"/>
                <a:gd name="connsiteY0" fmla="*/ 383944 h 383944"/>
                <a:gd name="connsiteX1" fmla="*/ 795363 w 795363"/>
                <a:gd name="connsiteY1" fmla="*/ 0 h 383944"/>
                <a:gd name="connsiteX2" fmla="*/ 620050 w 795363"/>
                <a:gd name="connsiteY2" fmla="*/ 382050 h 383944"/>
                <a:gd name="connsiteX3" fmla="*/ 0 w 795363"/>
                <a:gd name="connsiteY3" fmla="*/ 383944 h 383944"/>
                <a:gd name="connsiteX0" fmla="*/ 0 w 795363"/>
                <a:gd name="connsiteY0" fmla="*/ 383944 h 397097"/>
                <a:gd name="connsiteX1" fmla="*/ 795363 w 795363"/>
                <a:gd name="connsiteY1" fmla="*/ 0 h 397097"/>
                <a:gd name="connsiteX2" fmla="*/ 687761 w 795363"/>
                <a:gd name="connsiteY2" fmla="*/ 397097 h 397097"/>
                <a:gd name="connsiteX3" fmla="*/ 0 w 795363"/>
                <a:gd name="connsiteY3" fmla="*/ 383944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95363"/>
                <a:gd name="connsiteY0" fmla="*/ 393348 h 397097"/>
                <a:gd name="connsiteX1" fmla="*/ 795363 w 795363"/>
                <a:gd name="connsiteY1" fmla="*/ 0 h 397097"/>
                <a:gd name="connsiteX2" fmla="*/ 687761 w 795363"/>
                <a:gd name="connsiteY2" fmla="*/ 397097 h 397097"/>
                <a:gd name="connsiteX3" fmla="*/ 0 w 795363"/>
                <a:gd name="connsiteY3" fmla="*/ 393348 h 397097"/>
                <a:gd name="connsiteX0" fmla="*/ 0 w 787840"/>
                <a:gd name="connsiteY0" fmla="*/ 402752 h 406501"/>
                <a:gd name="connsiteX1" fmla="*/ 787840 w 787840"/>
                <a:gd name="connsiteY1" fmla="*/ 0 h 406501"/>
                <a:gd name="connsiteX2" fmla="*/ 687761 w 787840"/>
                <a:gd name="connsiteY2" fmla="*/ 406501 h 406501"/>
                <a:gd name="connsiteX3" fmla="*/ 0 w 787840"/>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93483"/>
                <a:gd name="connsiteY0" fmla="*/ 402752 h 406501"/>
                <a:gd name="connsiteX1" fmla="*/ 793483 w 793483"/>
                <a:gd name="connsiteY1" fmla="*/ 0 h 406501"/>
                <a:gd name="connsiteX2" fmla="*/ 687761 w 793483"/>
                <a:gd name="connsiteY2" fmla="*/ 406501 h 406501"/>
                <a:gd name="connsiteX3" fmla="*/ 0 w 793483"/>
                <a:gd name="connsiteY3" fmla="*/ 402752 h 406501"/>
                <a:gd name="connsiteX0" fmla="*/ 0 w 754325"/>
                <a:gd name="connsiteY0" fmla="*/ 402752 h 406501"/>
                <a:gd name="connsiteX1" fmla="*/ 754325 w 754325"/>
                <a:gd name="connsiteY1" fmla="*/ 0 h 406501"/>
                <a:gd name="connsiteX2" fmla="*/ 687761 w 754325"/>
                <a:gd name="connsiteY2" fmla="*/ 406501 h 406501"/>
                <a:gd name="connsiteX3" fmla="*/ 0 w 754325"/>
                <a:gd name="connsiteY3" fmla="*/ 402752 h 406501"/>
                <a:gd name="connsiteX0" fmla="*/ 0 w 754325"/>
                <a:gd name="connsiteY0" fmla="*/ 402752 h 402752"/>
                <a:gd name="connsiteX1" fmla="*/ 754325 w 754325"/>
                <a:gd name="connsiteY1" fmla="*/ 0 h 402752"/>
                <a:gd name="connsiteX2" fmla="*/ 705165 w 754325"/>
                <a:gd name="connsiteY2" fmla="*/ 402150 h 402752"/>
                <a:gd name="connsiteX3" fmla="*/ 0 w 754325"/>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2752"/>
                <a:gd name="connsiteX1" fmla="*/ 632499 w 632499"/>
                <a:gd name="connsiteY1" fmla="*/ 0 h 402752"/>
                <a:gd name="connsiteX2" fmla="*/ 583339 w 632499"/>
                <a:gd name="connsiteY2" fmla="*/ 402150 h 402752"/>
                <a:gd name="connsiteX3" fmla="*/ 0 w 632499"/>
                <a:gd name="connsiteY3" fmla="*/ 402752 h 402752"/>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6501"/>
                <a:gd name="connsiteX1" fmla="*/ 632499 w 632499"/>
                <a:gd name="connsiteY1" fmla="*/ 0 h 406501"/>
                <a:gd name="connsiteX2" fmla="*/ 581164 w 632499"/>
                <a:gd name="connsiteY2" fmla="*/ 406501 h 406501"/>
                <a:gd name="connsiteX3" fmla="*/ 0 w 632499"/>
                <a:gd name="connsiteY3" fmla="*/ 402752 h 406501"/>
                <a:gd name="connsiteX0" fmla="*/ 0 w 632499"/>
                <a:gd name="connsiteY0" fmla="*/ 402752 h 404326"/>
                <a:gd name="connsiteX1" fmla="*/ 632499 w 632499"/>
                <a:gd name="connsiteY1" fmla="*/ 0 h 404326"/>
                <a:gd name="connsiteX2" fmla="*/ 581164 w 632499"/>
                <a:gd name="connsiteY2" fmla="*/ 404326 h 404326"/>
                <a:gd name="connsiteX3" fmla="*/ 0 w 632499"/>
                <a:gd name="connsiteY3" fmla="*/ 402752 h 404326"/>
                <a:gd name="connsiteX0" fmla="*/ 0 w 616683"/>
                <a:gd name="connsiteY0" fmla="*/ 405389 h 406963"/>
                <a:gd name="connsiteX1" fmla="*/ 616683 w 616683"/>
                <a:gd name="connsiteY1" fmla="*/ 0 h 406963"/>
                <a:gd name="connsiteX2" fmla="*/ 581164 w 616683"/>
                <a:gd name="connsiteY2" fmla="*/ 406963 h 406963"/>
                <a:gd name="connsiteX3" fmla="*/ 0 w 616683"/>
                <a:gd name="connsiteY3" fmla="*/ 405389 h 406963"/>
                <a:gd name="connsiteX0" fmla="*/ 0 w 616683"/>
                <a:gd name="connsiteY0" fmla="*/ 405389 h 409600"/>
                <a:gd name="connsiteX1" fmla="*/ 616683 w 616683"/>
                <a:gd name="connsiteY1" fmla="*/ 0 h 409600"/>
                <a:gd name="connsiteX2" fmla="*/ 599615 w 616683"/>
                <a:gd name="connsiteY2" fmla="*/ 409600 h 409600"/>
                <a:gd name="connsiteX3" fmla="*/ 0 w 616683"/>
                <a:gd name="connsiteY3" fmla="*/ 405389 h 409600"/>
                <a:gd name="connsiteX0" fmla="*/ 0 w 618752"/>
                <a:gd name="connsiteY0" fmla="*/ 413667 h 413667"/>
                <a:gd name="connsiteX1" fmla="*/ 618752 w 618752"/>
                <a:gd name="connsiteY1" fmla="*/ 0 h 413667"/>
                <a:gd name="connsiteX2" fmla="*/ 601684 w 618752"/>
                <a:gd name="connsiteY2" fmla="*/ 409600 h 413667"/>
                <a:gd name="connsiteX3" fmla="*/ 0 w 618752"/>
                <a:gd name="connsiteY3" fmla="*/ 413667 h 413667"/>
                <a:gd name="connsiteX0" fmla="*/ 0 w 618752"/>
                <a:gd name="connsiteY0" fmla="*/ 413667 h 413739"/>
                <a:gd name="connsiteX1" fmla="*/ 618752 w 618752"/>
                <a:gd name="connsiteY1" fmla="*/ 0 h 413739"/>
                <a:gd name="connsiteX2" fmla="*/ 605823 w 618752"/>
                <a:gd name="connsiteY2" fmla="*/ 413739 h 413739"/>
                <a:gd name="connsiteX3" fmla="*/ 0 w 618752"/>
                <a:gd name="connsiteY3" fmla="*/ 413667 h 413739"/>
                <a:gd name="connsiteX0" fmla="*/ 0 w 618752"/>
                <a:gd name="connsiteY0" fmla="*/ 413667 h 413739"/>
                <a:gd name="connsiteX1" fmla="*/ 618752 w 618752"/>
                <a:gd name="connsiteY1" fmla="*/ 0 h 413739"/>
                <a:gd name="connsiteX2" fmla="*/ 612031 w 618752"/>
                <a:gd name="connsiteY2" fmla="*/ 413739 h 413739"/>
                <a:gd name="connsiteX3" fmla="*/ 0 w 618752"/>
                <a:gd name="connsiteY3" fmla="*/ 413667 h 413739"/>
                <a:gd name="connsiteX0" fmla="*/ 0 w 618752"/>
                <a:gd name="connsiteY0" fmla="*/ 413667 h 413739"/>
                <a:gd name="connsiteX1" fmla="*/ 618752 w 618752"/>
                <a:gd name="connsiteY1" fmla="*/ 0 h 413739"/>
                <a:gd name="connsiteX2" fmla="*/ 612031 w 618752"/>
                <a:gd name="connsiteY2" fmla="*/ 413739 h 413739"/>
                <a:gd name="connsiteX3" fmla="*/ 0 w 618752"/>
                <a:gd name="connsiteY3" fmla="*/ 413667 h 413739"/>
                <a:gd name="connsiteX0" fmla="*/ 0 w 614612"/>
                <a:gd name="connsiteY0" fmla="*/ 413667 h 413739"/>
                <a:gd name="connsiteX1" fmla="*/ 614612 w 614612"/>
                <a:gd name="connsiteY1" fmla="*/ 0 h 413739"/>
                <a:gd name="connsiteX2" fmla="*/ 612031 w 614612"/>
                <a:gd name="connsiteY2" fmla="*/ 413739 h 413739"/>
                <a:gd name="connsiteX3" fmla="*/ 0 w 614612"/>
                <a:gd name="connsiteY3" fmla="*/ 413667 h 413739"/>
                <a:gd name="connsiteX0" fmla="*/ 0 w 612202"/>
                <a:gd name="connsiteY0" fmla="*/ 415736 h 415808"/>
                <a:gd name="connsiteX1" fmla="*/ 595986 w 612202"/>
                <a:gd name="connsiteY1" fmla="*/ 0 h 415808"/>
                <a:gd name="connsiteX2" fmla="*/ 612031 w 612202"/>
                <a:gd name="connsiteY2" fmla="*/ 415808 h 415808"/>
                <a:gd name="connsiteX3" fmla="*/ 0 w 612202"/>
                <a:gd name="connsiteY3" fmla="*/ 415736 h 415808"/>
                <a:gd name="connsiteX0" fmla="*/ 0 w 612301"/>
                <a:gd name="connsiteY0" fmla="*/ 415736 h 415808"/>
                <a:gd name="connsiteX1" fmla="*/ 595986 w 612301"/>
                <a:gd name="connsiteY1" fmla="*/ 0 h 415808"/>
                <a:gd name="connsiteX2" fmla="*/ 612031 w 612301"/>
                <a:gd name="connsiteY2" fmla="*/ 415808 h 415808"/>
                <a:gd name="connsiteX3" fmla="*/ 0 w 612301"/>
                <a:gd name="connsiteY3" fmla="*/ 415736 h 415808"/>
                <a:gd name="connsiteX0" fmla="*/ 0 w 608273"/>
                <a:gd name="connsiteY0" fmla="*/ 415736 h 415808"/>
                <a:gd name="connsiteX1" fmla="*/ 595986 w 608273"/>
                <a:gd name="connsiteY1" fmla="*/ 0 h 415808"/>
                <a:gd name="connsiteX2" fmla="*/ 607892 w 608273"/>
                <a:gd name="connsiteY2" fmla="*/ 415808 h 415808"/>
                <a:gd name="connsiteX3" fmla="*/ 0 w 608273"/>
                <a:gd name="connsiteY3" fmla="*/ 415736 h 415808"/>
                <a:gd name="connsiteX0" fmla="*/ 0 w 607892"/>
                <a:gd name="connsiteY0" fmla="*/ 415736 h 415808"/>
                <a:gd name="connsiteX1" fmla="*/ 595986 w 607892"/>
                <a:gd name="connsiteY1" fmla="*/ 0 h 415808"/>
                <a:gd name="connsiteX2" fmla="*/ 607892 w 607892"/>
                <a:gd name="connsiteY2" fmla="*/ 415808 h 415808"/>
                <a:gd name="connsiteX3" fmla="*/ 0 w 607892"/>
                <a:gd name="connsiteY3" fmla="*/ 415736 h 415808"/>
                <a:gd name="connsiteX0" fmla="*/ 0 w 607892"/>
                <a:gd name="connsiteY0" fmla="*/ 415736 h 415808"/>
                <a:gd name="connsiteX1" fmla="*/ 595986 w 607892"/>
                <a:gd name="connsiteY1" fmla="*/ 0 h 415808"/>
                <a:gd name="connsiteX2" fmla="*/ 607892 w 607892"/>
                <a:gd name="connsiteY2" fmla="*/ 415808 h 415808"/>
                <a:gd name="connsiteX3" fmla="*/ 0 w 607892"/>
                <a:gd name="connsiteY3" fmla="*/ 415736 h 415808"/>
                <a:gd name="connsiteX0" fmla="*/ 0 w 607892"/>
                <a:gd name="connsiteY0" fmla="*/ 413667 h 413739"/>
                <a:gd name="connsiteX1" fmla="*/ 591847 w 607892"/>
                <a:gd name="connsiteY1" fmla="*/ 0 h 413739"/>
                <a:gd name="connsiteX2" fmla="*/ 607892 w 607892"/>
                <a:gd name="connsiteY2" fmla="*/ 413739 h 413739"/>
                <a:gd name="connsiteX3" fmla="*/ 0 w 607892"/>
                <a:gd name="connsiteY3" fmla="*/ 413667 h 413739"/>
                <a:gd name="connsiteX0" fmla="*/ 0 w 607892"/>
                <a:gd name="connsiteY0" fmla="*/ 413667 h 413739"/>
                <a:gd name="connsiteX1" fmla="*/ 591847 w 607892"/>
                <a:gd name="connsiteY1" fmla="*/ 0 h 413739"/>
                <a:gd name="connsiteX2" fmla="*/ 607892 w 607892"/>
                <a:gd name="connsiteY2" fmla="*/ 413739 h 413739"/>
                <a:gd name="connsiteX3" fmla="*/ 0 w 607892"/>
                <a:gd name="connsiteY3" fmla="*/ 413667 h 413739"/>
                <a:gd name="connsiteX0" fmla="*/ 0 w 591337"/>
                <a:gd name="connsiteY0" fmla="*/ 413667 h 413739"/>
                <a:gd name="connsiteX1" fmla="*/ 575292 w 591337"/>
                <a:gd name="connsiteY1" fmla="*/ 0 h 413739"/>
                <a:gd name="connsiteX2" fmla="*/ 591337 w 591337"/>
                <a:gd name="connsiteY2" fmla="*/ 413739 h 413739"/>
                <a:gd name="connsiteX3" fmla="*/ 0 w 591337"/>
                <a:gd name="connsiteY3" fmla="*/ 413667 h 413739"/>
                <a:gd name="connsiteX0" fmla="*/ 0 w 591337"/>
                <a:gd name="connsiteY0" fmla="*/ 413667 h 413739"/>
                <a:gd name="connsiteX1" fmla="*/ 557007 w 591337"/>
                <a:gd name="connsiteY1" fmla="*/ 0 h 413739"/>
                <a:gd name="connsiteX2" fmla="*/ 591337 w 591337"/>
                <a:gd name="connsiteY2" fmla="*/ 413739 h 413739"/>
                <a:gd name="connsiteX3" fmla="*/ 0 w 591337"/>
                <a:gd name="connsiteY3" fmla="*/ 413667 h 413739"/>
                <a:gd name="connsiteX0" fmla="*/ 0 w 591337"/>
                <a:gd name="connsiteY0" fmla="*/ 413667 h 413739"/>
                <a:gd name="connsiteX1" fmla="*/ 557007 w 591337"/>
                <a:gd name="connsiteY1" fmla="*/ 0 h 413739"/>
                <a:gd name="connsiteX2" fmla="*/ 591337 w 591337"/>
                <a:gd name="connsiteY2" fmla="*/ 413739 h 413739"/>
                <a:gd name="connsiteX3" fmla="*/ 0 w 591337"/>
                <a:gd name="connsiteY3" fmla="*/ 413667 h 413739"/>
                <a:gd name="connsiteX0" fmla="*/ 0 w 605051"/>
                <a:gd name="connsiteY0" fmla="*/ 413667 h 413667"/>
                <a:gd name="connsiteX1" fmla="*/ 557007 w 605051"/>
                <a:gd name="connsiteY1" fmla="*/ 0 h 413667"/>
                <a:gd name="connsiteX2" fmla="*/ 605051 w 605051"/>
                <a:gd name="connsiteY2" fmla="*/ 411454 h 413667"/>
                <a:gd name="connsiteX3" fmla="*/ 0 w 605051"/>
                <a:gd name="connsiteY3" fmla="*/ 413667 h 413667"/>
                <a:gd name="connsiteX0" fmla="*/ 0 w 605051"/>
                <a:gd name="connsiteY0" fmla="*/ 413667 h 413667"/>
                <a:gd name="connsiteX1" fmla="*/ 557007 w 605051"/>
                <a:gd name="connsiteY1" fmla="*/ 0 h 413667"/>
                <a:gd name="connsiteX2" fmla="*/ 605051 w 605051"/>
                <a:gd name="connsiteY2" fmla="*/ 411454 h 413667"/>
                <a:gd name="connsiteX3" fmla="*/ 0 w 605051"/>
                <a:gd name="connsiteY3" fmla="*/ 413667 h 413667"/>
                <a:gd name="connsiteX0" fmla="*/ 0 w 600480"/>
                <a:gd name="connsiteY0" fmla="*/ 413667 h 413667"/>
                <a:gd name="connsiteX1" fmla="*/ 552436 w 600480"/>
                <a:gd name="connsiteY1" fmla="*/ 0 h 413667"/>
                <a:gd name="connsiteX2" fmla="*/ 600480 w 600480"/>
                <a:gd name="connsiteY2" fmla="*/ 411454 h 413667"/>
                <a:gd name="connsiteX3" fmla="*/ 0 w 600480"/>
                <a:gd name="connsiteY3" fmla="*/ 413667 h 413667"/>
                <a:gd name="connsiteX0" fmla="*/ 0 w 600480"/>
                <a:gd name="connsiteY0" fmla="*/ 415953 h 415953"/>
                <a:gd name="connsiteX1" fmla="*/ 527294 w 600480"/>
                <a:gd name="connsiteY1" fmla="*/ 0 h 415953"/>
                <a:gd name="connsiteX2" fmla="*/ 600480 w 600480"/>
                <a:gd name="connsiteY2" fmla="*/ 413740 h 415953"/>
                <a:gd name="connsiteX3" fmla="*/ 0 w 600480"/>
                <a:gd name="connsiteY3" fmla="*/ 415953 h 415953"/>
                <a:gd name="connsiteX0" fmla="*/ 0 w 639336"/>
                <a:gd name="connsiteY0" fmla="*/ 415953 h 416026"/>
                <a:gd name="connsiteX1" fmla="*/ 527294 w 639336"/>
                <a:gd name="connsiteY1" fmla="*/ 0 h 416026"/>
                <a:gd name="connsiteX2" fmla="*/ 639336 w 639336"/>
                <a:gd name="connsiteY2" fmla="*/ 416026 h 416026"/>
                <a:gd name="connsiteX3" fmla="*/ 0 w 639336"/>
                <a:gd name="connsiteY3" fmla="*/ 415953 h 416026"/>
                <a:gd name="connsiteX0" fmla="*/ 0 w 639336"/>
                <a:gd name="connsiteY0" fmla="*/ 415953 h 416026"/>
                <a:gd name="connsiteX1" fmla="*/ 527294 w 639336"/>
                <a:gd name="connsiteY1" fmla="*/ 0 h 416026"/>
                <a:gd name="connsiteX2" fmla="*/ 639336 w 639336"/>
                <a:gd name="connsiteY2" fmla="*/ 416026 h 416026"/>
                <a:gd name="connsiteX3" fmla="*/ 0 w 639336"/>
                <a:gd name="connsiteY3" fmla="*/ 415953 h 416026"/>
                <a:gd name="connsiteX0" fmla="*/ 0 w 639336"/>
                <a:gd name="connsiteY0" fmla="*/ 415953 h 416026"/>
                <a:gd name="connsiteX1" fmla="*/ 527294 w 639336"/>
                <a:gd name="connsiteY1" fmla="*/ 0 h 416026"/>
                <a:gd name="connsiteX2" fmla="*/ 639336 w 639336"/>
                <a:gd name="connsiteY2" fmla="*/ 416026 h 416026"/>
                <a:gd name="connsiteX3" fmla="*/ 0 w 639336"/>
                <a:gd name="connsiteY3" fmla="*/ 415953 h 416026"/>
                <a:gd name="connsiteX0" fmla="*/ 0 w 639336"/>
                <a:gd name="connsiteY0" fmla="*/ 415953 h 416026"/>
                <a:gd name="connsiteX1" fmla="*/ 527294 w 639336"/>
                <a:gd name="connsiteY1" fmla="*/ 0 h 416026"/>
                <a:gd name="connsiteX2" fmla="*/ 639336 w 639336"/>
                <a:gd name="connsiteY2" fmla="*/ 416026 h 416026"/>
                <a:gd name="connsiteX3" fmla="*/ 0 w 639336"/>
                <a:gd name="connsiteY3" fmla="*/ 415953 h 416026"/>
                <a:gd name="connsiteX0" fmla="*/ 0 w 639336"/>
                <a:gd name="connsiteY0" fmla="*/ 409097 h 416026"/>
                <a:gd name="connsiteX1" fmla="*/ 527294 w 639336"/>
                <a:gd name="connsiteY1" fmla="*/ 0 h 416026"/>
                <a:gd name="connsiteX2" fmla="*/ 639336 w 639336"/>
                <a:gd name="connsiteY2" fmla="*/ 416026 h 416026"/>
                <a:gd name="connsiteX3" fmla="*/ 0 w 639336"/>
                <a:gd name="connsiteY3" fmla="*/ 409097 h 416026"/>
                <a:gd name="connsiteX0" fmla="*/ 0 w 637051"/>
                <a:gd name="connsiteY0" fmla="*/ 418239 h 418239"/>
                <a:gd name="connsiteX1" fmla="*/ 525009 w 637051"/>
                <a:gd name="connsiteY1" fmla="*/ 0 h 418239"/>
                <a:gd name="connsiteX2" fmla="*/ 637051 w 637051"/>
                <a:gd name="connsiteY2" fmla="*/ 416026 h 418239"/>
                <a:gd name="connsiteX3" fmla="*/ 0 w 637051"/>
                <a:gd name="connsiteY3" fmla="*/ 418239 h 418239"/>
                <a:gd name="connsiteX0" fmla="*/ 0 w 741681"/>
                <a:gd name="connsiteY0" fmla="*/ 418239 h 422705"/>
                <a:gd name="connsiteX1" fmla="*/ 525009 w 741681"/>
                <a:gd name="connsiteY1" fmla="*/ 0 h 422705"/>
                <a:gd name="connsiteX2" fmla="*/ 741681 w 741681"/>
                <a:gd name="connsiteY2" fmla="*/ 422705 h 422705"/>
                <a:gd name="connsiteX3" fmla="*/ 0 w 741681"/>
                <a:gd name="connsiteY3" fmla="*/ 418239 h 422705"/>
                <a:gd name="connsiteX0" fmla="*/ 0 w 741681"/>
                <a:gd name="connsiteY0" fmla="*/ 418239 h 422705"/>
                <a:gd name="connsiteX1" fmla="*/ 525009 w 741681"/>
                <a:gd name="connsiteY1" fmla="*/ 0 h 422705"/>
                <a:gd name="connsiteX2" fmla="*/ 741681 w 741681"/>
                <a:gd name="connsiteY2" fmla="*/ 422705 h 422705"/>
                <a:gd name="connsiteX3" fmla="*/ 0 w 741681"/>
                <a:gd name="connsiteY3" fmla="*/ 418239 h 422705"/>
                <a:gd name="connsiteX0" fmla="*/ 0 w 741681"/>
                <a:gd name="connsiteY0" fmla="*/ 416013 h 420479"/>
                <a:gd name="connsiteX1" fmla="*/ 556175 w 741681"/>
                <a:gd name="connsiteY1" fmla="*/ 0 h 420479"/>
                <a:gd name="connsiteX2" fmla="*/ 741681 w 741681"/>
                <a:gd name="connsiteY2" fmla="*/ 420479 h 420479"/>
                <a:gd name="connsiteX3" fmla="*/ 0 w 741681"/>
                <a:gd name="connsiteY3" fmla="*/ 416013 h 420479"/>
                <a:gd name="connsiteX0" fmla="*/ 0 w 741681"/>
                <a:gd name="connsiteY0" fmla="*/ 416013 h 420479"/>
                <a:gd name="connsiteX1" fmla="*/ 556175 w 741681"/>
                <a:gd name="connsiteY1" fmla="*/ 0 h 420479"/>
                <a:gd name="connsiteX2" fmla="*/ 741681 w 741681"/>
                <a:gd name="connsiteY2" fmla="*/ 420479 h 420479"/>
                <a:gd name="connsiteX3" fmla="*/ 0 w 741681"/>
                <a:gd name="connsiteY3" fmla="*/ 416013 h 420479"/>
                <a:gd name="connsiteX0" fmla="*/ 0 w 741681"/>
                <a:gd name="connsiteY0" fmla="*/ 418239 h 422705"/>
                <a:gd name="connsiteX1" fmla="*/ 547270 w 741681"/>
                <a:gd name="connsiteY1" fmla="*/ 0 h 422705"/>
                <a:gd name="connsiteX2" fmla="*/ 741681 w 741681"/>
                <a:gd name="connsiteY2" fmla="*/ 422705 h 422705"/>
                <a:gd name="connsiteX3" fmla="*/ 0 w 741681"/>
                <a:gd name="connsiteY3" fmla="*/ 418239 h 422705"/>
                <a:gd name="connsiteX0" fmla="*/ 0 w 743907"/>
                <a:gd name="connsiteY0" fmla="*/ 429370 h 429370"/>
                <a:gd name="connsiteX1" fmla="*/ 549496 w 743907"/>
                <a:gd name="connsiteY1" fmla="*/ 0 h 429370"/>
                <a:gd name="connsiteX2" fmla="*/ 743907 w 743907"/>
                <a:gd name="connsiteY2" fmla="*/ 422705 h 429370"/>
                <a:gd name="connsiteX3" fmla="*/ 0 w 743907"/>
                <a:gd name="connsiteY3" fmla="*/ 429370 h 429370"/>
                <a:gd name="connsiteX0" fmla="*/ 0 w 743907"/>
                <a:gd name="connsiteY0" fmla="*/ 429370 h 429370"/>
                <a:gd name="connsiteX1" fmla="*/ 549496 w 743907"/>
                <a:gd name="connsiteY1" fmla="*/ 0 h 429370"/>
                <a:gd name="connsiteX2" fmla="*/ 743907 w 743907"/>
                <a:gd name="connsiteY2" fmla="*/ 422705 h 429370"/>
                <a:gd name="connsiteX3" fmla="*/ 0 w 743907"/>
                <a:gd name="connsiteY3" fmla="*/ 429370 h 429370"/>
                <a:gd name="connsiteX0" fmla="*/ 0 w 743907"/>
                <a:gd name="connsiteY0" fmla="*/ 429370 h 429383"/>
                <a:gd name="connsiteX1" fmla="*/ 549496 w 743907"/>
                <a:gd name="connsiteY1" fmla="*/ 0 h 429383"/>
                <a:gd name="connsiteX2" fmla="*/ 743907 w 743907"/>
                <a:gd name="connsiteY2" fmla="*/ 429383 h 429383"/>
                <a:gd name="connsiteX3" fmla="*/ 0 w 743907"/>
                <a:gd name="connsiteY3" fmla="*/ 429370 h 429383"/>
                <a:gd name="connsiteX0" fmla="*/ 0 w 743907"/>
                <a:gd name="connsiteY0" fmla="*/ 429370 h 429383"/>
                <a:gd name="connsiteX1" fmla="*/ 549496 w 743907"/>
                <a:gd name="connsiteY1" fmla="*/ 0 h 429383"/>
                <a:gd name="connsiteX2" fmla="*/ 743907 w 743907"/>
                <a:gd name="connsiteY2" fmla="*/ 429383 h 429383"/>
                <a:gd name="connsiteX3" fmla="*/ 0 w 743907"/>
                <a:gd name="connsiteY3" fmla="*/ 429370 h 429383"/>
                <a:gd name="connsiteX0" fmla="*/ 0 w 743907"/>
                <a:gd name="connsiteY0" fmla="*/ 390022 h 390035"/>
                <a:gd name="connsiteX1" fmla="*/ 566359 w 743907"/>
                <a:gd name="connsiteY1" fmla="*/ 0 h 390035"/>
                <a:gd name="connsiteX2" fmla="*/ 743907 w 743907"/>
                <a:gd name="connsiteY2" fmla="*/ 390035 h 390035"/>
                <a:gd name="connsiteX3" fmla="*/ 0 w 743907"/>
                <a:gd name="connsiteY3" fmla="*/ 390022 h 390035"/>
                <a:gd name="connsiteX0" fmla="*/ 0 w 743907"/>
                <a:gd name="connsiteY0" fmla="*/ 390022 h 390035"/>
                <a:gd name="connsiteX1" fmla="*/ 566359 w 743907"/>
                <a:gd name="connsiteY1" fmla="*/ 0 h 390035"/>
                <a:gd name="connsiteX2" fmla="*/ 743907 w 743907"/>
                <a:gd name="connsiteY2" fmla="*/ 390035 h 390035"/>
                <a:gd name="connsiteX3" fmla="*/ 0 w 743907"/>
                <a:gd name="connsiteY3" fmla="*/ 390022 h 390035"/>
              </a:gdLst>
              <a:ahLst/>
              <a:cxnLst>
                <a:cxn ang="0">
                  <a:pos x="connsiteX0" y="connsiteY0"/>
                </a:cxn>
                <a:cxn ang="0">
                  <a:pos x="connsiteX1" y="connsiteY1"/>
                </a:cxn>
                <a:cxn ang="0">
                  <a:pos x="connsiteX2" y="connsiteY2"/>
                </a:cxn>
                <a:cxn ang="0">
                  <a:pos x="connsiteX3" y="connsiteY3"/>
                </a:cxn>
              </a:cxnLst>
              <a:rect l="l" t="t" r="r" b="b"/>
              <a:pathLst>
                <a:path w="743907" h="390035">
                  <a:moveTo>
                    <a:pt x="0" y="390022"/>
                  </a:moveTo>
                  <a:cubicBezTo>
                    <a:pt x="46922" y="286991"/>
                    <a:pt x="264220" y="6945"/>
                    <a:pt x="566359" y="0"/>
                  </a:cubicBezTo>
                  <a:cubicBezTo>
                    <a:pt x="629641" y="144710"/>
                    <a:pt x="674372" y="234859"/>
                    <a:pt x="743907" y="390035"/>
                  </a:cubicBezTo>
                  <a:lnTo>
                    <a:pt x="0" y="390022"/>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8" name="reflect"/>
            <p:cNvSpPr/>
            <p:nvPr/>
          </p:nvSpPr>
          <p:spPr>
            <a:xfrm>
              <a:off x="7288150" y="4276272"/>
              <a:ext cx="896168" cy="229229"/>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13013"/>
                <a:gd name="connsiteY0" fmla="*/ 163884 h 209669"/>
                <a:gd name="connsiteX1" fmla="*/ 671226 w 713013"/>
                <a:gd name="connsiteY1" fmla="*/ 0 h 209669"/>
                <a:gd name="connsiteX2" fmla="*/ 713013 w 713013"/>
                <a:gd name="connsiteY2" fmla="*/ 209663 h 209669"/>
                <a:gd name="connsiteX3" fmla="*/ 0 w 713013"/>
                <a:gd name="connsiteY3" fmla="*/ 163884 h 209669"/>
                <a:gd name="connsiteX0" fmla="*/ 0 w 713013"/>
                <a:gd name="connsiteY0" fmla="*/ 132897 h 178682"/>
                <a:gd name="connsiteX1" fmla="*/ 635472 w 713013"/>
                <a:gd name="connsiteY1" fmla="*/ 0 h 178682"/>
                <a:gd name="connsiteX2" fmla="*/ 713013 w 713013"/>
                <a:gd name="connsiteY2" fmla="*/ 178676 h 178682"/>
                <a:gd name="connsiteX3" fmla="*/ 0 w 713013"/>
                <a:gd name="connsiteY3" fmla="*/ 132897 h 178682"/>
                <a:gd name="connsiteX0" fmla="*/ 0 w 708246"/>
                <a:gd name="connsiteY0" fmla="*/ 180570 h 180570"/>
                <a:gd name="connsiteX1" fmla="*/ 630705 w 708246"/>
                <a:gd name="connsiteY1" fmla="*/ 0 h 180570"/>
                <a:gd name="connsiteX2" fmla="*/ 708246 w 708246"/>
                <a:gd name="connsiteY2" fmla="*/ 178676 h 180570"/>
                <a:gd name="connsiteX3" fmla="*/ 0 w 708246"/>
                <a:gd name="connsiteY3" fmla="*/ 180570 h 180570"/>
                <a:gd name="connsiteX0" fmla="*/ 0 w 705863"/>
                <a:gd name="connsiteY0" fmla="*/ 180570 h 181059"/>
                <a:gd name="connsiteX1" fmla="*/ 630705 w 705863"/>
                <a:gd name="connsiteY1" fmla="*/ 0 h 181059"/>
                <a:gd name="connsiteX2" fmla="*/ 705863 w 705863"/>
                <a:gd name="connsiteY2" fmla="*/ 181059 h 181059"/>
                <a:gd name="connsiteX3" fmla="*/ 0 w 705863"/>
                <a:gd name="connsiteY3" fmla="*/ 180570 h 181059"/>
                <a:gd name="connsiteX0" fmla="*/ 0 w 707847"/>
                <a:gd name="connsiteY0" fmla="*/ 180570 h 181059"/>
                <a:gd name="connsiteX1" fmla="*/ 630705 w 707847"/>
                <a:gd name="connsiteY1" fmla="*/ 0 h 181059"/>
                <a:gd name="connsiteX2" fmla="*/ 707847 w 707847"/>
                <a:gd name="connsiteY2" fmla="*/ 181059 h 181059"/>
                <a:gd name="connsiteX3" fmla="*/ 0 w 707847"/>
                <a:gd name="connsiteY3" fmla="*/ 180570 h 181059"/>
              </a:gdLst>
              <a:ahLst/>
              <a:cxnLst>
                <a:cxn ang="0">
                  <a:pos x="connsiteX0" y="connsiteY0"/>
                </a:cxn>
                <a:cxn ang="0">
                  <a:pos x="connsiteX1" y="connsiteY1"/>
                </a:cxn>
                <a:cxn ang="0">
                  <a:pos x="connsiteX2" y="connsiteY2"/>
                </a:cxn>
                <a:cxn ang="0">
                  <a:pos x="connsiteX3" y="connsiteY3"/>
                </a:cxn>
              </a:cxnLst>
              <a:rect l="l" t="t" r="r" b="b"/>
              <a:pathLst>
                <a:path w="707847" h="181059">
                  <a:moveTo>
                    <a:pt x="0" y="180570"/>
                  </a:moveTo>
                  <a:cubicBezTo>
                    <a:pt x="167502" y="106308"/>
                    <a:pt x="328566" y="6945"/>
                    <a:pt x="630705" y="0"/>
                  </a:cubicBezTo>
                  <a:lnTo>
                    <a:pt x="707847" y="181059"/>
                  </a:lnTo>
                  <a:lnTo>
                    <a:pt x="0" y="18057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9" name="reflect"/>
            <p:cNvSpPr/>
            <p:nvPr/>
          </p:nvSpPr>
          <p:spPr>
            <a:xfrm>
              <a:off x="7196217" y="3924527"/>
              <a:ext cx="824879" cy="210994"/>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13013"/>
                <a:gd name="connsiteY0" fmla="*/ 163884 h 209669"/>
                <a:gd name="connsiteX1" fmla="*/ 671226 w 713013"/>
                <a:gd name="connsiteY1" fmla="*/ 0 h 209669"/>
                <a:gd name="connsiteX2" fmla="*/ 713013 w 713013"/>
                <a:gd name="connsiteY2" fmla="*/ 209663 h 209669"/>
                <a:gd name="connsiteX3" fmla="*/ 0 w 713013"/>
                <a:gd name="connsiteY3" fmla="*/ 163884 h 209669"/>
                <a:gd name="connsiteX0" fmla="*/ 0 w 713013"/>
                <a:gd name="connsiteY0" fmla="*/ 132897 h 178682"/>
                <a:gd name="connsiteX1" fmla="*/ 635472 w 713013"/>
                <a:gd name="connsiteY1" fmla="*/ 0 h 178682"/>
                <a:gd name="connsiteX2" fmla="*/ 713013 w 713013"/>
                <a:gd name="connsiteY2" fmla="*/ 178676 h 178682"/>
                <a:gd name="connsiteX3" fmla="*/ 0 w 713013"/>
                <a:gd name="connsiteY3" fmla="*/ 132897 h 178682"/>
                <a:gd name="connsiteX0" fmla="*/ 0 w 708246"/>
                <a:gd name="connsiteY0" fmla="*/ 180570 h 180570"/>
                <a:gd name="connsiteX1" fmla="*/ 630705 w 708246"/>
                <a:gd name="connsiteY1" fmla="*/ 0 h 180570"/>
                <a:gd name="connsiteX2" fmla="*/ 708246 w 708246"/>
                <a:gd name="connsiteY2" fmla="*/ 178676 h 180570"/>
                <a:gd name="connsiteX3" fmla="*/ 0 w 708246"/>
                <a:gd name="connsiteY3" fmla="*/ 180570 h 180570"/>
                <a:gd name="connsiteX0" fmla="*/ 0 w 705863"/>
                <a:gd name="connsiteY0" fmla="*/ 180570 h 181059"/>
                <a:gd name="connsiteX1" fmla="*/ 630705 w 705863"/>
                <a:gd name="connsiteY1" fmla="*/ 0 h 181059"/>
                <a:gd name="connsiteX2" fmla="*/ 705863 w 705863"/>
                <a:gd name="connsiteY2" fmla="*/ 181059 h 181059"/>
                <a:gd name="connsiteX3" fmla="*/ 0 w 705863"/>
                <a:gd name="connsiteY3" fmla="*/ 180570 h 181059"/>
                <a:gd name="connsiteX0" fmla="*/ 0 w 707847"/>
                <a:gd name="connsiteY0" fmla="*/ 180570 h 181059"/>
                <a:gd name="connsiteX1" fmla="*/ 630705 w 707847"/>
                <a:gd name="connsiteY1" fmla="*/ 0 h 181059"/>
                <a:gd name="connsiteX2" fmla="*/ 707847 w 707847"/>
                <a:gd name="connsiteY2" fmla="*/ 181059 h 181059"/>
                <a:gd name="connsiteX3" fmla="*/ 0 w 707847"/>
                <a:gd name="connsiteY3" fmla="*/ 180570 h 181059"/>
              </a:gdLst>
              <a:ahLst/>
              <a:cxnLst>
                <a:cxn ang="0">
                  <a:pos x="connsiteX0" y="connsiteY0"/>
                </a:cxn>
                <a:cxn ang="0">
                  <a:pos x="connsiteX1" y="connsiteY1"/>
                </a:cxn>
                <a:cxn ang="0">
                  <a:pos x="connsiteX2" y="connsiteY2"/>
                </a:cxn>
                <a:cxn ang="0">
                  <a:pos x="connsiteX3" y="connsiteY3"/>
                </a:cxn>
              </a:cxnLst>
              <a:rect l="l" t="t" r="r" b="b"/>
              <a:pathLst>
                <a:path w="707847" h="181059">
                  <a:moveTo>
                    <a:pt x="0" y="180570"/>
                  </a:moveTo>
                  <a:cubicBezTo>
                    <a:pt x="167502" y="106308"/>
                    <a:pt x="328566" y="6945"/>
                    <a:pt x="630705" y="0"/>
                  </a:cubicBezTo>
                  <a:lnTo>
                    <a:pt x="707847" y="181059"/>
                  </a:lnTo>
                  <a:lnTo>
                    <a:pt x="0" y="18057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0" name="reflect"/>
            <p:cNvSpPr/>
            <p:nvPr/>
          </p:nvSpPr>
          <p:spPr>
            <a:xfrm>
              <a:off x="7126375" y="3616889"/>
              <a:ext cx="761828" cy="191011"/>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13013"/>
                <a:gd name="connsiteY0" fmla="*/ 163884 h 209669"/>
                <a:gd name="connsiteX1" fmla="*/ 671226 w 713013"/>
                <a:gd name="connsiteY1" fmla="*/ 0 h 209669"/>
                <a:gd name="connsiteX2" fmla="*/ 713013 w 713013"/>
                <a:gd name="connsiteY2" fmla="*/ 209663 h 209669"/>
                <a:gd name="connsiteX3" fmla="*/ 0 w 713013"/>
                <a:gd name="connsiteY3" fmla="*/ 163884 h 209669"/>
                <a:gd name="connsiteX0" fmla="*/ 0 w 713013"/>
                <a:gd name="connsiteY0" fmla="*/ 132897 h 178682"/>
                <a:gd name="connsiteX1" fmla="*/ 635472 w 713013"/>
                <a:gd name="connsiteY1" fmla="*/ 0 h 178682"/>
                <a:gd name="connsiteX2" fmla="*/ 713013 w 713013"/>
                <a:gd name="connsiteY2" fmla="*/ 178676 h 178682"/>
                <a:gd name="connsiteX3" fmla="*/ 0 w 713013"/>
                <a:gd name="connsiteY3" fmla="*/ 132897 h 178682"/>
                <a:gd name="connsiteX0" fmla="*/ 0 w 708246"/>
                <a:gd name="connsiteY0" fmla="*/ 180570 h 180570"/>
                <a:gd name="connsiteX1" fmla="*/ 630705 w 708246"/>
                <a:gd name="connsiteY1" fmla="*/ 0 h 180570"/>
                <a:gd name="connsiteX2" fmla="*/ 708246 w 708246"/>
                <a:gd name="connsiteY2" fmla="*/ 178676 h 180570"/>
                <a:gd name="connsiteX3" fmla="*/ 0 w 708246"/>
                <a:gd name="connsiteY3" fmla="*/ 180570 h 180570"/>
                <a:gd name="connsiteX0" fmla="*/ 0 w 705863"/>
                <a:gd name="connsiteY0" fmla="*/ 180570 h 181059"/>
                <a:gd name="connsiteX1" fmla="*/ 630705 w 705863"/>
                <a:gd name="connsiteY1" fmla="*/ 0 h 181059"/>
                <a:gd name="connsiteX2" fmla="*/ 705863 w 705863"/>
                <a:gd name="connsiteY2" fmla="*/ 181059 h 181059"/>
                <a:gd name="connsiteX3" fmla="*/ 0 w 705863"/>
                <a:gd name="connsiteY3" fmla="*/ 180570 h 181059"/>
                <a:gd name="connsiteX0" fmla="*/ 0 w 707847"/>
                <a:gd name="connsiteY0" fmla="*/ 180570 h 181059"/>
                <a:gd name="connsiteX1" fmla="*/ 630705 w 707847"/>
                <a:gd name="connsiteY1" fmla="*/ 0 h 181059"/>
                <a:gd name="connsiteX2" fmla="*/ 707847 w 707847"/>
                <a:gd name="connsiteY2" fmla="*/ 181059 h 181059"/>
                <a:gd name="connsiteX3" fmla="*/ 0 w 707847"/>
                <a:gd name="connsiteY3" fmla="*/ 180570 h 181059"/>
                <a:gd name="connsiteX0" fmla="*/ 0 w 722134"/>
                <a:gd name="connsiteY0" fmla="*/ 180570 h 181059"/>
                <a:gd name="connsiteX1" fmla="*/ 630705 w 722134"/>
                <a:gd name="connsiteY1" fmla="*/ 0 h 181059"/>
                <a:gd name="connsiteX2" fmla="*/ 722134 w 722134"/>
                <a:gd name="connsiteY2" fmla="*/ 181059 h 181059"/>
                <a:gd name="connsiteX3" fmla="*/ 0 w 722134"/>
                <a:gd name="connsiteY3" fmla="*/ 180570 h 181059"/>
                <a:gd name="connsiteX0" fmla="*/ 0 w 722134"/>
                <a:gd name="connsiteY0" fmla="*/ 180570 h 181059"/>
                <a:gd name="connsiteX1" fmla="*/ 635467 w 722134"/>
                <a:gd name="connsiteY1" fmla="*/ 0 h 181059"/>
                <a:gd name="connsiteX2" fmla="*/ 722134 w 722134"/>
                <a:gd name="connsiteY2" fmla="*/ 181059 h 181059"/>
                <a:gd name="connsiteX3" fmla="*/ 0 w 722134"/>
                <a:gd name="connsiteY3" fmla="*/ 180570 h 181059"/>
                <a:gd name="connsiteX0" fmla="*/ 0 w 722134"/>
                <a:gd name="connsiteY0" fmla="*/ 180570 h 181059"/>
                <a:gd name="connsiteX1" fmla="*/ 635467 w 722134"/>
                <a:gd name="connsiteY1" fmla="*/ 0 h 181059"/>
                <a:gd name="connsiteX2" fmla="*/ 722134 w 722134"/>
                <a:gd name="connsiteY2" fmla="*/ 181059 h 181059"/>
                <a:gd name="connsiteX3" fmla="*/ 0 w 722134"/>
                <a:gd name="connsiteY3" fmla="*/ 180570 h 181059"/>
              </a:gdLst>
              <a:ahLst/>
              <a:cxnLst>
                <a:cxn ang="0">
                  <a:pos x="connsiteX0" y="connsiteY0"/>
                </a:cxn>
                <a:cxn ang="0">
                  <a:pos x="connsiteX1" y="connsiteY1"/>
                </a:cxn>
                <a:cxn ang="0">
                  <a:pos x="connsiteX2" y="connsiteY2"/>
                </a:cxn>
                <a:cxn ang="0">
                  <a:pos x="connsiteX3" y="connsiteY3"/>
                </a:cxn>
              </a:cxnLst>
              <a:rect l="l" t="t" r="r" b="b"/>
              <a:pathLst>
                <a:path w="722134" h="181059">
                  <a:moveTo>
                    <a:pt x="0" y="180570"/>
                  </a:moveTo>
                  <a:cubicBezTo>
                    <a:pt x="167502" y="106308"/>
                    <a:pt x="333328" y="6945"/>
                    <a:pt x="635467" y="0"/>
                  </a:cubicBezTo>
                  <a:cubicBezTo>
                    <a:pt x="671499" y="79403"/>
                    <a:pt x="693245" y="120706"/>
                    <a:pt x="722134" y="181059"/>
                  </a:cubicBezTo>
                  <a:lnTo>
                    <a:pt x="0" y="18057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2" name="reflect"/>
            <p:cNvSpPr/>
            <p:nvPr/>
          </p:nvSpPr>
          <p:spPr>
            <a:xfrm>
              <a:off x="7056839" y="3362229"/>
              <a:ext cx="707845" cy="174498"/>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13013"/>
                <a:gd name="connsiteY0" fmla="*/ 163884 h 209669"/>
                <a:gd name="connsiteX1" fmla="*/ 671226 w 713013"/>
                <a:gd name="connsiteY1" fmla="*/ 0 h 209669"/>
                <a:gd name="connsiteX2" fmla="*/ 713013 w 713013"/>
                <a:gd name="connsiteY2" fmla="*/ 209663 h 209669"/>
                <a:gd name="connsiteX3" fmla="*/ 0 w 713013"/>
                <a:gd name="connsiteY3" fmla="*/ 163884 h 209669"/>
                <a:gd name="connsiteX0" fmla="*/ 0 w 713013"/>
                <a:gd name="connsiteY0" fmla="*/ 132897 h 178682"/>
                <a:gd name="connsiteX1" fmla="*/ 635472 w 713013"/>
                <a:gd name="connsiteY1" fmla="*/ 0 h 178682"/>
                <a:gd name="connsiteX2" fmla="*/ 713013 w 713013"/>
                <a:gd name="connsiteY2" fmla="*/ 178676 h 178682"/>
                <a:gd name="connsiteX3" fmla="*/ 0 w 713013"/>
                <a:gd name="connsiteY3" fmla="*/ 132897 h 178682"/>
                <a:gd name="connsiteX0" fmla="*/ 0 w 708246"/>
                <a:gd name="connsiteY0" fmla="*/ 180570 h 180570"/>
                <a:gd name="connsiteX1" fmla="*/ 630705 w 708246"/>
                <a:gd name="connsiteY1" fmla="*/ 0 h 180570"/>
                <a:gd name="connsiteX2" fmla="*/ 708246 w 708246"/>
                <a:gd name="connsiteY2" fmla="*/ 178676 h 180570"/>
                <a:gd name="connsiteX3" fmla="*/ 0 w 708246"/>
                <a:gd name="connsiteY3" fmla="*/ 180570 h 180570"/>
                <a:gd name="connsiteX0" fmla="*/ 0 w 705863"/>
                <a:gd name="connsiteY0" fmla="*/ 180570 h 181059"/>
                <a:gd name="connsiteX1" fmla="*/ 630705 w 705863"/>
                <a:gd name="connsiteY1" fmla="*/ 0 h 181059"/>
                <a:gd name="connsiteX2" fmla="*/ 705863 w 705863"/>
                <a:gd name="connsiteY2" fmla="*/ 181059 h 181059"/>
                <a:gd name="connsiteX3" fmla="*/ 0 w 705863"/>
                <a:gd name="connsiteY3" fmla="*/ 180570 h 181059"/>
                <a:gd name="connsiteX0" fmla="*/ 0 w 707847"/>
                <a:gd name="connsiteY0" fmla="*/ 180570 h 181059"/>
                <a:gd name="connsiteX1" fmla="*/ 630705 w 707847"/>
                <a:gd name="connsiteY1" fmla="*/ 0 h 181059"/>
                <a:gd name="connsiteX2" fmla="*/ 707847 w 707847"/>
                <a:gd name="connsiteY2" fmla="*/ 181059 h 181059"/>
                <a:gd name="connsiteX3" fmla="*/ 0 w 707847"/>
                <a:gd name="connsiteY3" fmla="*/ 180570 h 181059"/>
                <a:gd name="connsiteX0" fmla="*/ 0 w 722134"/>
                <a:gd name="connsiteY0" fmla="*/ 180570 h 181059"/>
                <a:gd name="connsiteX1" fmla="*/ 630705 w 722134"/>
                <a:gd name="connsiteY1" fmla="*/ 0 h 181059"/>
                <a:gd name="connsiteX2" fmla="*/ 722134 w 722134"/>
                <a:gd name="connsiteY2" fmla="*/ 181059 h 181059"/>
                <a:gd name="connsiteX3" fmla="*/ 0 w 722134"/>
                <a:gd name="connsiteY3" fmla="*/ 180570 h 181059"/>
                <a:gd name="connsiteX0" fmla="*/ 0 w 722134"/>
                <a:gd name="connsiteY0" fmla="*/ 180570 h 181059"/>
                <a:gd name="connsiteX1" fmla="*/ 635467 w 722134"/>
                <a:gd name="connsiteY1" fmla="*/ 0 h 181059"/>
                <a:gd name="connsiteX2" fmla="*/ 722134 w 722134"/>
                <a:gd name="connsiteY2" fmla="*/ 181059 h 181059"/>
                <a:gd name="connsiteX3" fmla="*/ 0 w 722134"/>
                <a:gd name="connsiteY3" fmla="*/ 180570 h 181059"/>
                <a:gd name="connsiteX0" fmla="*/ 0 w 722134"/>
                <a:gd name="connsiteY0" fmla="*/ 180570 h 181059"/>
                <a:gd name="connsiteX1" fmla="*/ 635467 w 722134"/>
                <a:gd name="connsiteY1" fmla="*/ 0 h 181059"/>
                <a:gd name="connsiteX2" fmla="*/ 722134 w 722134"/>
                <a:gd name="connsiteY2" fmla="*/ 181059 h 181059"/>
                <a:gd name="connsiteX3" fmla="*/ 0 w 722134"/>
                <a:gd name="connsiteY3" fmla="*/ 180570 h 181059"/>
                <a:gd name="connsiteX0" fmla="*/ 0 w 722134"/>
                <a:gd name="connsiteY0" fmla="*/ 178133 h 178622"/>
                <a:gd name="connsiteX1" fmla="*/ 647656 w 722134"/>
                <a:gd name="connsiteY1" fmla="*/ 0 h 178622"/>
                <a:gd name="connsiteX2" fmla="*/ 722134 w 722134"/>
                <a:gd name="connsiteY2" fmla="*/ 178622 h 178622"/>
                <a:gd name="connsiteX3" fmla="*/ 0 w 722134"/>
                <a:gd name="connsiteY3" fmla="*/ 178133 h 178622"/>
                <a:gd name="connsiteX0" fmla="*/ 0 w 724571"/>
                <a:gd name="connsiteY0" fmla="*/ 178133 h 178622"/>
                <a:gd name="connsiteX1" fmla="*/ 647656 w 724571"/>
                <a:gd name="connsiteY1" fmla="*/ 0 h 178622"/>
                <a:gd name="connsiteX2" fmla="*/ 724571 w 724571"/>
                <a:gd name="connsiteY2" fmla="*/ 178622 h 178622"/>
                <a:gd name="connsiteX3" fmla="*/ 0 w 724571"/>
                <a:gd name="connsiteY3" fmla="*/ 178133 h 178622"/>
              </a:gdLst>
              <a:ahLst/>
              <a:cxnLst>
                <a:cxn ang="0">
                  <a:pos x="connsiteX0" y="connsiteY0"/>
                </a:cxn>
                <a:cxn ang="0">
                  <a:pos x="connsiteX1" y="connsiteY1"/>
                </a:cxn>
                <a:cxn ang="0">
                  <a:pos x="connsiteX2" y="connsiteY2"/>
                </a:cxn>
                <a:cxn ang="0">
                  <a:pos x="connsiteX3" y="connsiteY3"/>
                </a:cxn>
              </a:cxnLst>
              <a:rect l="l" t="t" r="r" b="b"/>
              <a:pathLst>
                <a:path w="724571" h="178622">
                  <a:moveTo>
                    <a:pt x="0" y="178133"/>
                  </a:moveTo>
                  <a:cubicBezTo>
                    <a:pt x="167502" y="103871"/>
                    <a:pt x="345517" y="6945"/>
                    <a:pt x="647656" y="0"/>
                  </a:cubicBezTo>
                  <a:cubicBezTo>
                    <a:pt x="683688" y="79403"/>
                    <a:pt x="695682" y="118269"/>
                    <a:pt x="724571" y="178622"/>
                  </a:cubicBezTo>
                  <a:lnTo>
                    <a:pt x="0" y="178133"/>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3" name="reflect"/>
            <p:cNvSpPr/>
            <p:nvPr/>
          </p:nvSpPr>
          <p:spPr>
            <a:xfrm>
              <a:off x="6976734" y="3119630"/>
              <a:ext cx="678847" cy="167383"/>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13013"/>
                <a:gd name="connsiteY0" fmla="*/ 163884 h 209669"/>
                <a:gd name="connsiteX1" fmla="*/ 671226 w 713013"/>
                <a:gd name="connsiteY1" fmla="*/ 0 h 209669"/>
                <a:gd name="connsiteX2" fmla="*/ 713013 w 713013"/>
                <a:gd name="connsiteY2" fmla="*/ 209663 h 209669"/>
                <a:gd name="connsiteX3" fmla="*/ 0 w 713013"/>
                <a:gd name="connsiteY3" fmla="*/ 163884 h 209669"/>
                <a:gd name="connsiteX0" fmla="*/ 0 w 713013"/>
                <a:gd name="connsiteY0" fmla="*/ 132897 h 178682"/>
                <a:gd name="connsiteX1" fmla="*/ 635472 w 713013"/>
                <a:gd name="connsiteY1" fmla="*/ 0 h 178682"/>
                <a:gd name="connsiteX2" fmla="*/ 713013 w 713013"/>
                <a:gd name="connsiteY2" fmla="*/ 178676 h 178682"/>
                <a:gd name="connsiteX3" fmla="*/ 0 w 713013"/>
                <a:gd name="connsiteY3" fmla="*/ 132897 h 178682"/>
                <a:gd name="connsiteX0" fmla="*/ 0 w 708246"/>
                <a:gd name="connsiteY0" fmla="*/ 180570 h 180570"/>
                <a:gd name="connsiteX1" fmla="*/ 630705 w 708246"/>
                <a:gd name="connsiteY1" fmla="*/ 0 h 180570"/>
                <a:gd name="connsiteX2" fmla="*/ 708246 w 708246"/>
                <a:gd name="connsiteY2" fmla="*/ 178676 h 180570"/>
                <a:gd name="connsiteX3" fmla="*/ 0 w 708246"/>
                <a:gd name="connsiteY3" fmla="*/ 180570 h 180570"/>
                <a:gd name="connsiteX0" fmla="*/ 0 w 705863"/>
                <a:gd name="connsiteY0" fmla="*/ 180570 h 181059"/>
                <a:gd name="connsiteX1" fmla="*/ 630705 w 705863"/>
                <a:gd name="connsiteY1" fmla="*/ 0 h 181059"/>
                <a:gd name="connsiteX2" fmla="*/ 705863 w 705863"/>
                <a:gd name="connsiteY2" fmla="*/ 181059 h 181059"/>
                <a:gd name="connsiteX3" fmla="*/ 0 w 705863"/>
                <a:gd name="connsiteY3" fmla="*/ 180570 h 181059"/>
                <a:gd name="connsiteX0" fmla="*/ 0 w 707847"/>
                <a:gd name="connsiteY0" fmla="*/ 180570 h 181059"/>
                <a:gd name="connsiteX1" fmla="*/ 630705 w 707847"/>
                <a:gd name="connsiteY1" fmla="*/ 0 h 181059"/>
                <a:gd name="connsiteX2" fmla="*/ 707847 w 707847"/>
                <a:gd name="connsiteY2" fmla="*/ 181059 h 181059"/>
                <a:gd name="connsiteX3" fmla="*/ 0 w 707847"/>
                <a:gd name="connsiteY3" fmla="*/ 180570 h 181059"/>
                <a:gd name="connsiteX0" fmla="*/ 0 w 722134"/>
                <a:gd name="connsiteY0" fmla="*/ 180570 h 181059"/>
                <a:gd name="connsiteX1" fmla="*/ 630705 w 722134"/>
                <a:gd name="connsiteY1" fmla="*/ 0 h 181059"/>
                <a:gd name="connsiteX2" fmla="*/ 722134 w 722134"/>
                <a:gd name="connsiteY2" fmla="*/ 181059 h 181059"/>
                <a:gd name="connsiteX3" fmla="*/ 0 w 722134"/>
                <a:gd name="connsiteY3" fmla="*/ 180570 h 181059"/>
                <a:gd name="connsiteX0" fmla="*/ 0 w 722134"/>
                <a:gd name="connsiteY0" fmla="*/ 180570 h 181059"/>
                <a:gd name="connsiteX1" fmla="*/ 635467 w 722134"/>
                <a:gd name="connsiteY1" fmla="*/ 0 h 181059"/>
                <a:gd name="connsiteX2" fmla="*/ 722134 w 722134"/>
                <a:gd name="connsiteY2" fmla="*/ 181059 h 181059"/>
                <a:gd name="connsiteX3" fmla="*/ 0 w 722134"/>
                <a:gd name="connsiteY3" fmla="*/ 180570 h 181059"/>
                <a:gd name="connsiteX0" fmla="*/ 0 w 722134"/>
                <a:gd name="connsiteY0" fmla="*/ 180570 h 181059"/>
                <a:gd name="connsiteX1" fmla="*/ 635467 w 722134"/>
                <a:gd name="connsiteY1" fmla="*/ 0 h 181059"/>
                <a:gd name="connsiteX2" fmla="*/ 722134 w 722134"/>
                <a:gd name="connsiteY2" fmla="*/ 181059 h 181059"/>
                <a:gd name="connsiteX3" fmla="*/ 0 w 722134"/>
                <a:gd name="connsiteY3" fmla="*/ 180570 h 181059"/>
                <a:gd name="connsiteX0" fmla="*/ 0 w 722134"/>
                <a:gd name="connsiteY0" fmla="*/ 178133 h 178622"/>
                <a:gd name="connsiteX1" fmla="*/ 647656 w 722134"/>
                <a:gd name="connsiteY1" fmla="*/ 0 h 178622"/>
                <a:gd name="connsiteX2" fmla="*/ 722134 w 722134"/>
                <a:gd name="connsiteY2" fmla="*/ 178622 h 178622"/>
                <a:gd name="connsiteX3" fmla="*/ 0 w 722134"/>
                <a:gd name="connsiteY3" fmla="*/ 178133 h 178622"/>
                <a:gd name="connsiteX0" fmla="*/ 0 w 724571"/>
                <a:gd name="connsiteY0" fmla="*/ 178133 h 178622"/>
                <a:gd name="connsiteX1" fmla="*/ 647656 w 724571"/>
                <a:gd name="connsiteY1" fmla="*/ 0 h 178622"/>
                <a:gd name="connsiteX2" fmla="*/ 724571 w 724571"/>
                <a:gd name="connsiteY2" fmla="*/ 178622 h 178622"/>
                <a:gd name="connsiteX3" fmla="*/ 0 w 724571"/>
                <a:gd name="connsiteY3" fmla="*/ 178133 h 178622"/>
                <a:gd name="connsiteX0" fmla="*/ 0 w 734882"/>
                <a:gd name="connsiteY0" fmla="*/ 178133 h 181201"/>
                <a:gd name="connsiteX1" fmla="*/ 647656 w 734882"/>
                <a:gd name="connsiteY1" fmla="*/ 0 h 181201"/>
                <a:gd name="connsiteX2" fmla="*/ 734882 w 734882"/>
                <a:gd name="connsiteY2" fmla="*/ 181201 h 181201"/>
                <a:gd name="connsiteX3" fmla="*/ 0 w 734882"/>
                <a:gd name="connsiteY3" fmla="*/ 178133 h 181201"/>
                <a:gd name="connsiteX0" fmla="*/ 0 w 734882"/>
                <a:gd name="connsiteY0" fmla="*/ 178133 h 181201"/>
                <a:gd name="connsiteX1" fmla="*/ 652811 w 734882"/>
                <a:gd name="connsiteY1" fmla="*/ 0 h 181201"/>
                <a:gd name="connsiteX2" fmla="*/ 734882 w 734882"/>
                <a:gd name="connsiteY2" fmla="*/ 181201 h 181201"/>
                <a:gd name="connsiteX3" fmla="*/ 0 w 734882"/>
                <a:gd name="connsiteY3" fmla="*/ 178133 h 181201"/>
              </a:gdLst>
              <a:ahLst/>
              <a:cxnLst>
                <a:cxn ang="0">
                  <a:pos x="connsiteX0" y="connsiteY0"/>
                </a:cxn>
                <a:cxn ang="0">
                  <a:pos x="connsiteX1" y="connsiteY1"/>
                </a:cxn>
                <a:cxn ang="0">
                  <a:pos x="connsiteX2" y="connsiteY2"/>
                </a:cxn>
                <a:cxn ang="0">
                  <a:pos x="connsiteX3" y="connsiteY3"/>
                </a:cxn>
              </a:cxnLst>
              <a:rect l="l" t="t" r="r" b="b"/>
              <a:pathLst>
                <a:path w="734882" h="181201">
                  <a:moveTo>
                    <a:pt x="0" y="178133"/>
                  </a:moveTo>
                  <a:cubicBezTo>
                    <a:pt x="167502" y="103871"/>
                    <a:pt x="350672" y="6945"/>
                    <a:pt x="652811" y="0"/>
                  </a:cubicBezTo>
                  <a:cubicBezTo>
                    <a:pt x="688843" y="79403"/>
                    <a:pt x="705993" y="120848"/>
                    <a:pt x="734882" y="181201"/>
                  </a:cubicBezTo>
                  <a:lnTo>
                    <a:pt x="0" y="178133"/>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4" name="reflect"/>
            <p:cNvSpPr/>
            <p:nvPr/>
          </p:nvSpPr>
          <p:spPr>
            <a:xfrm>
              <a:off x="6942595" y="2905783"/>
              <a:ext cx="605969" cy="149414"/>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1226"/>
                <a:gd name="connsiteY0" fmla="*/ 163884 h 163884"/>
                <a:gd name="connsiteX1" fmla="*/ 671226 w 671226"/>
                <a:gd name="connsiteY1" fmla="*/ 0 h 163884"/>
                <a:gd name="connsiteX2" fmla="*/ 620050 w 671226"/>
                <a:gd name="connsiteY2" fmla="*/ 161990 h 163884"/>
                <a:gd name="connsiteX3" fmla="*/ 0 w 671226"/>
                <a:gd name="connsiteY3" fmla="*/ 163884 h 163884"/>
                <a:gd name="connsiteX0" fmla="*/ 0 w 713013"/>
                <a:gd name="connsiteY0" fmla="*/ 163884 h 209669"/>
                <a:gd name="connsiteX1" fmla="*/ 671226 w 713013"/>
                <a:gd name="connsiteY1" fmla="*/ 0 h 209669"/>
                <a:gd name="connsiteX2" fmla="*/ 713013 w 713013"/>
                <a:gd name="connsiteY2" fmla="*/ 209663 h 209669"/>
                <a:gd name="connsiteX3" fmla="*/ 0 w 713013"/>
                <a:gd name="connsiteY3" fmla="*/ 163884 h 209669"/>
                <a:gd name="connsiteX0" fmla="*/ 0 w 713013"/>
                <a:gd name="connsiteY0" fmla="*/ 132897 h 178682"/>
                <a:gd name="connsiteX1" fmla="*/ 635472 w 713013"/>
                <a:gd name="connsiteY1" fmla="*/ 0 h 178682"/>
                <a:gd name="connsiteX2" fmla="*/ 713013 w 713013"/>
                <a:gd name="connsiteY2" fmla="*/ 178676 h 178682"/>
                <a:gd name="connsiteX3" fmla="*/ 0 w 713013"/>
                <a:gd name="connsiteY3" fmla="*/ 132897 h 178682"/>
                <a:gd name="connsiteX0" fmla="*/ 0 w 708246"/>
                <a:gd name="connsiteY0" fmla="*/ 180570 h 180570"/>
                <a:gd name="connsiteX1" fmla="*/ 630705 w 708246"/>
                <a:gd name="connsiteY1" fmla="*/ 0 h 180570"/>
                <a:gd name="connsiteX2" fmla="*/ 708246 w 708246"/>
                <a:gd name="connsiteY2" fmla="*/ 178676 h 180570"/>
                <a:gd name="connsiteX3" fmla="*/ 0 w 708246"/>
                <a:gd name="connsiteY3" fmla="*/ 180570 h 180570"/>
                <a:gd name="connsiteX0" fmla="*/ 0 w 705863"/>
                <a:gd name="connsiteY0" fmla="*/ 180570 h 181059"/>
                <a:gd name="connsiteX1" fmla="*/ 630705 w 705863"/>
                <a:gd name="connsiteY1" fmla="*/ 0 h 181059"/>
                <a:gd name="connsiteX2" fmla="*/ 705863 w 705863"/>
                <a:gd name="connsiteY2" fmla="*/ 181059 h 181059"/>
                <a:gd name="connsiteX3" fmla="*/ 0 w 705863"/>
                <a:gd name="connsiteY3" fmla="*/ 180570 h 181059"/>
                <a:gd name="connsiteX0" fmla="*/ 0 w 707847"/>
                <a:gd name="connsiteY0" fmla="*/ 180570 h 181059"/>
                <a:gd name="connsiteX1" fmla="*/ 630705 w 707847"/>
                <a:gd name="connsiteY1" fmla="*/ 0 h 181059"/>
                <a:gd name="connsiteX2" fmla="*/ 707847 w 707847"/>
                <a:gd name="connsiteY2" fmla="*/ 181059 h 181059"/>
                <a:gd name="connsiteX3" fmla="*/ 0 w 707847"/>
                <a:gd name="connsiteY3" fmla="*/ 180570 h 181059"/>
                <a:gd name="connsiteX0" fmla="*/ 0 w 722134"/>
                <a:gd name="connsiteY0" fmla="*/ 180570 h 181059"/>
                <a:gd name="connsiteX1" fmla="*/ 630705 w 722134"/>
                <a:gd name="connsiteY1" fmla="*/ 0 h 181059"/>
                <a:gd name="connsiteX2" fmla="*/ 722134 w 722134"/>
                <a:gd name="connsiteY2" fmla="*/ 181059 h 181059"/>
                <a:gd name="connsiteX3" fmla="*/ 0 w 722134"/>
                <a:gd name="connsiteY3" fmla="*/ 180570 h 181059"/>
                <a:gd name="connsiteX0" fmla="*/ 0 w 722134"/>
                <a:gd name="connsiteY0" fmla="*/ 180570 h 181059"/>
                <a:gd name="connsiteX1" fmla="*/ 635467 w 722134"/>
                <a:gd name="connsiteY1" fmla="*/ 0 h 181059"/>
                <a:gd name="connsiteX2" fmla="*/ 722134 w 722134"/>
                <a:gd name="connsiteY2" fmla="*/ 181059 h 181059"/>
                <a:gd name="connsiteX3" fmla="*/ 0 w 722134"/>
                <a:gd name="connsiteY3" fmla="*/ 180570 h 181059"/>
                <a:gd name="connsiteX0" fmla="*/ 0 w 722134"/>
                <a:gd name="connsiteY0" fmla="*/ 180570 h 181059"/>
                <a:gd name="connsiteX1" fmla="*/ 635467 w 722134"/>
                <a:gd name="connsiteY1" fmla="*/ 0 h 181059"/>
                <a:gd name="connsiteX2" fmla="*/ 722134 w 722134"/>
                <a:gd name="connsiteY2" fmla="*/ 181059 h 181059"/>
                <a:gd name="connsiteX3" fmla="*/ 0 w 722134"/>
                <a:gd name="connsiteY3" fmla="*/ 180570 h 181059"/>
                <a:gd name="connsiteX0" fmla="*/ 0 w 722134"/>
                <a:gd name="connsiteY0" fmla="*/ 178133 h 178622"/>
                <a:gd name="connsiteX1" fmla="*/ 647656 w 722134"/>
                <a:gd name="connsiteY1" fmla="*/ 0 h 178622"/>
                <a:gd name="connsiteX2" fmla="*/ 722134 w 722134"/>
                <a:gd name="connsiteY2" fmla="*/ 178622 h 178622"/>
                <a:gd name="connsiteX3" fmla="*/ 0 w 722134"/>
                <a:gd name="connsiteY3" fmla="*/ 178133 h 178622"/>
                <a:gd name="connsiteX0" fmla="*/ 0 w 724571"/>
                <a:gd name="connsiteY0" fmla="*/ 178133 h 178622"/>
                <a:gd name="connsiteX1" fmla="*/ 647656 w 724571"/>
                <a:gd name="connsiteY1" fmla="*/ 0 h 178622"/>
                <a:gd name="connsiteX2" fmla="*/ 724571 w 724571"/>
                <a:gd name="connsiteY2" fmla="*/ 178622 h 178622"/>
                <a:gd name="connsiteX3" fmla="*/ 0 w 724571"/>
                <a:gd name="connsiteY3" fmla="*/ 178133 h 178622"/>
                <a:gd name="connsiteX0" fmla="*/ 0 w 734882"/>
                <a:gd name="connsiteY0" fmla="*/ 178133 h 181201"/>
                <a:gd name="connsiteX1" fmla="*/ 647656 w 734882"/>
                <a:gd name="connsiteY1" fmla="*/ 0 h 181201"/>
                <a:gd name="connsiteX2" fmla="*/ 734882 w 734882"/>
                <a:gd name="connsiteY2" fmla="*/ 181201 h 181201"/>
                <a:gd name="connsiteX3" fmla="*/ 0 w 734882"/>
                <a:gd name="connsiteY3" fmla="*/ 178133 h 181201"/>
                <a:gd name="connsiteX0" fmla="*/ 0 w 734882"/>
                <a:gd name="connsiteY0" fmla="*/ 178133 h 181201"/>
                <a:gd name="connsiteX1" fmla="*/ 652811 w 734882"/>
                <a:gd name="connsiteY1" fmla="*/ 0 h 181201"/>
                <a:gd name="connsiteX2" fmla="*/ 734882 w 734882"/>
                <a:gd name="connsiteY2" fmla="*/ 181201 h 181201"/>
                <a:gd name="connsiteX3" fmla="*/ 0 w 734882"/>
                <a:gd name="connsiteY3" fmla="*/ 178133 h 181201"/>
              </a:gdLst>
              <a:ahLst/>
              <a:cxnLst>
                <a:cxn ang="0">
                  <a:pos x="connsiteX0" y="connsiteY0"/>
                </a:cxn>
                <a:cxn ang="0">
                  <a:pos x="connsiteX1" y="connsiteY1"/>
                </a:cxn>
                <a:cxn ang="0">
                  <a:pos x="connsiteX2" y="connsiteY2"/>
                </a:cxn>
                <a:cxn ang="0">
                  <a:pos x="connsiteX3" y="connsiteY3"/>
                </a:cxn>
              </a:cxnLst>
              <a:rect l="l" t="t" r="r" b="b"/>
              <a:pathLst>
                <a:path w="734882" h="181201">
                  <a:moveTo>
                    <a:pt x="0" y="178133"/>
                  </a:moveTo>
                  <a:cubicBezTo>
                    <a:pt x="167502" y="103871"/>
                    <a:pt x="350672" y="6945"/>
                    <a:pt x="652811" y="0"/>
                  </a:cubicBezTo>
                  <a:cubicBezTo>
                    <a:pt x="688843" y="79403"/>
                    <a:pt x="705993" y="120848"/>
                    <a:pt x="734882" y="181201"/>
                  </a:cubicBezTo>
                  <a:lnTo>
                    <a:pt x="0" y="178133"/>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5" name="reflect"/>
            <p:cNvSpPr/>
            <p:nvPr/>
          </p:nvSpPr>
          <p:spPr>
            <a:xfrm>
              <a:off x="1685985" y="2621714"/>
              <a:ext cx="709325" cy="235321"/>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704563"/>
                <a:gd name="connsiteY0" fmla="*/ 223415 h 223415"/>
                <a:gd name="connsiteX1" fmla="*/ 704563 w 704563"/>
                <a:gd name="connsiteY1" fmla="*/ 0 h 223415"/>
                <a:gd name="connsiteX2" fmla="*/ 620050 w 704563"/>
                <a:gd name="connsiteY2" fmla="*/ 221521 h 223415"/>
                <a:gd name="connsiteX3" fmla="*/ 0 w 704563"/>
                <a:gd name="connsiteY3" fmla="*/ 223415 h 223415"/>
                <a:gd name="connsiteX0" fmla="*/ 0 w 704563"/>
                <a:gd name="connsiteY0" fmla="*/ 223415 h 233428"/>
                <a:gd name="connsiteX1" fmla="*/ 704563 w 704563"/>
                <a:gd name="connsiteY1" fmla="*/ 0 h 233428"/>
                <a:gd name="connsiteX2" fmla="*/ 629575 w 704563"/>
                <a:gd name="connsiteY2" fmla="*/ 233428 h 233428"/>
                <a:gd name="connsiteX3" fmla="*/ 0 w 704563"/>
                <a:gd name="connsiteY3" fmla="*/ 223415 h 233428"/>
                <a:gd name="connsiteX0" fmla="*/ 0 w 709325"/>
                <a:gd name="connsiteY0" fmla="*/ 237702 h 237702"/>
                <a:gd name="connsiteX1" fmla="*/ 709325 w 709325"/>
                <a:gd name="connsiteY1" fmla="*/ 0 h 237702"/>
                <a:gd name="connsiteX2" fmla="*/ 634337 w 709325"/>
                <a:gd name="connsiteY2" fmla="*/ 233428 h 237702"/>
                <a:gd name="connsiteX3" fmla="*/ 0 w 709325"/>
                <a:gd name="connsiteY3" fmla="*/ 237702 h 237702"/>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Lst>
              <a:ahLst/>
              <a:cxnLst>
                <a:cxn ang="0">
                  <a:pos x="connsiteX0" y="connsiteY0"/>
                </a:cxn>
                <a:cxn ang="0">
                  <a:pos x="connsiteX1" y="connsiteY1"/>
                </a:cxn>
                <a:cxn ang="0">
                  <a:pos x="connsiteX2" y="connsiteY2"/>
                </a:cxn>
                <a:cxn ang="0">
                  <a:pos x="connsiteX3" y="connsiteY3"/>
                </a:cxn>
              </a:cxnLst>
              <a:rect l="l" t="t" r="r" b="b"/>
              <a:pathLst>
                <a:path w="709325" h="235321">
                  <a:moveTo>
                    <a:pt x="0" y="235321"/>
                  </a:moveTo>
                  <a:cubicBezTo>
                    <a:pt x="103208" y="156297"/>
                    <a:pt x="407186" y="6945"/>
                    <a:pt x="709325" y="0"/>
                  </a:cubicBezTo>
                  <a:lnTo>
                    <a:pt x="634337" y="233428"/>
                  </a:lnTo>
                  <a:lnTo>
                    <a:pt x="0" y="235321"/>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6" name="reflect"/>
            <p:cNvSpPr/>
            <p:nvPr/>
          </p:nvSpPr>
          <p:spPr>
            <a:xfrm>
              <a:off x="2411990" y="2627878"/>
              <a:ext cx="586601" cy="222971"/>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704563"/>
                <a:gd name="connsiteY0" fmla="*/ 223415 h 223415"/>
                <a:gd name="connsiteX1" fmla="*/ 704563 w 704563"/>
                <a:gd name="connsiteY1" fmla="*/ 0 h 223415"/>
                <a:gd name="connsiteX2" fmla="*/ 620050 w 704563"/>
                <a:gd name="connsiteY2" fmla="*/ 221521 h 223415"/>
                <a:gd name="connsiteX3" fmla="*/ 0 w 704563"/>
                <a:gd name="connsiteY3" fmla="*/ 223415 h 223415"/>
                <a:gd name="connsiteX0" fmla="*/ 0 w 704563"/>
                <a:gd name="connsiteY0" fmla="*/ 223415 h 233428"/>
                <a:gd name="connsiteX1" fmla="*/ 704563 w 704563"/>
                <a:gd name="connsiteY1" fmla="*/ 0 h 233428"/>
                <a:gd name="connsiteX2" fmla="*/ 629575 w 704563"/>
                <a:gd name="connsiteY2" fmla="*/ 233428 h 233428"/>
                <a:gd name="connsiteX3" fmla="*/ 0 w 704563"/>
                <a:gd name="connsiteY3" fmla="*/ 223415 h 233428"/>
                <a:gd name="connsiteX0" fmla="*/ 0 w 709325"/>
                <a:gd name="connsiteY0" fmla="*/ 237702 h 237702"/>
                <a:gd name="connsiteX1" fmla="*/ 709325 w 709325"/>
                <a:gd name="connsiteY1" fmla="*/ 0 h 237702"/>
                <a:gd name="connsiteX2" fmla="*/ 634337 w 709325"/>
                <a:gd name="connsiteY2" fmla="*/ 233428 h 237702"/>
                <a:gd name="connsiteX3" fmla="*/ 0 w 709325"/>
                <a:gd name="connsiteY3" fmla="*/ 237702 h 237702"/>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672456"/>
                <a:gd name="connsiteY0" fmla="*/ 240589 h 240589"/>
                <a:gd name="connsiteX1" fmla="*/ 672456 w 672456"/>
                <a:gd name="connsiteY1" fmla="*/ 0 h 240589"/>
                <a:gd name="connsiteX2" fmla="*/ 634337 w 672456"/>
                <a:gd name="connsiteY2" fmla="*/ 238696 h 240589"/>
                <a:gd name="connsiteX3" fmla="*/ 0 w 672456"/>
                <a:gd name="connsiteY3" fmla="*/ 240589 h 240589"/>
                <a:gd name="connsiteX0" fmla="*/ 0 w 672456"/>
                <a:gd name="connsiteY0" fmla="*/ 240589 h 241329"/>
                <a:gd name="connsiteX1" fmla="*/ 672456 w 672456"/>
                <a:gd name="connsiteY1" fmla="*/ 0 h 241329"/>
                <a:gd name="connsiteX2" fmla="*/ 623803 w 672456"/>
                <a:gd name="connsiteY2" fmla="*/ 241329 h 241329"/>
                <a:gd name="connsiteX3" fmla="*/ 0 w 672456"/>
                <a:gd name="connsiteY3" fmla="*/ 240589 h 241329"/>
                <a:gd name="connsiteX0" fmla="*/ 0 w 643487"/>
                <a:gd name="connsiteY0" fmla="*/ 240589 h 241329"/>
                <a:gd name="connsiteX1" fmla="*/ 643487 w 643487"/>
                <a:gd name="connsiteY1" fmla="*/ 0 h 241329"/>
                <a:gd name="connsiteX2" fmla="*/ 594834 w 643487"/>
                <a:gd name="connsiteY2" fmla="*/ 241329 h 241329"/>
                <a:gd name="connsiteX3" fmla="*/ 0 w 643487"/>
                <a:gd name="connsiteY3" fmla="*/ 240589 h 241329"/>
                <a:gd name="connsiteX0" fmla="*/ 0 w 648754"/>
                <a:gd name="connsiteY0" fmla="*/ 245856 h 246596"/>
                <a:gd name="connsiteX1" fmla="*/ 648754 w 648754"/>
                <a:gd name="connsiteY1" fmla="*/ 0 h 246596"/>
                <a:gd name="connsiteX2" fmla="*/ 594834 w 648754"/>
                <a:gd name="connsiteY2" fmla="*/ 246596 h 246596"/>
                <a:gd name="connsiteX3" fmla="*/ 0 w 648754"/>
                <a:gd name="connsiteY3" fmla="*/ 245856 h 246596"/>
              </a:gdLst>
              <a:ahLst/>
              <a:cxnLst>
                <a:cxn ang="0">
                  <a:pos x="connsiteX0" y="connsiteY0"/>
                </a:cxn>
                <a:cxn ang="0">
                  <a:pos x="connsiteX1" y="connsiteY1"/>
                </a:cxn>
                <a:cxn ang="0">
                  <a:pos x="connsiteX2" y="connsiteY2"/>
                </a:cxn>
                <a:cxn ang="0">
                  <a:pos x="connsiteX3" y="connsiteY3"/>
                </a:cxn>
              </a:cxnLst>
              <a:rect l="l" t="t" r="r" b="b"/>
              <a:pathLst>
                <a:path w="648754" h="246596">
                  <a:moveTo>
                    <a:pt x="0" y="245856"/>
                  </a:moveTo>
                  <a:cubicBezTo>
                    <a:pt x="103208" y="166832"/>
                    <a:pt x="346615" y="6945"/>
                    <a:pt x="648754" y="0"/>
                  </a:cubicBezTo>
                  <a:lnTo>
                    <a:pt x="594834" y="246596"/>
                  </a:lnTo>
                  <a:lnTo>
                    <a:pt x="0" y="245856"/>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8" name="reflect"/>
            <p:cNvSpPr/>
            <p:nvPr/>
          </p:nvSpPr>
          <p:spPr>
            <a:xfrm>
              <a:off x="3031431" y="2625496"/>
              <a:ext cx="584220" cy="227066"/>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704563"/>
                <a:gd name="connsiteY0" fmla="*/ 223415 h 223415"/>
                <a:gd name="connsiteX1" fmla="*/ 704563 w 704563"/>
                <a:gd name="connsiteY1" fmla="*/ 0 h 223415"/>
                <a:gd name="connsiteX2" fmla="*/ 620050 w 704563"/>
                <a:gd name="connsiteY2" fmla="*/ 221521 h 223415"/>
                <a:gd name="connsiteX3" fmla="*/ 0 w 704563"/>
                <a:gd name="connsiteY3" fmla="*/ 223415 h 223415"/>
                <a:gd name="connsiteX0" fmla="*/ 0 w 704563"/>
                <a:gd name="connsiteY0" fmla="*/ 223415 h 233428"/>
                <a:gd name="connsiteX1" fmla="*/ 704563 w 704563"/>
                <a:gd name="connsiteY1" fmla="*/ 0 h 233428"/>
                <a:gd name="connsiteX2" fmla="*/ 629575 w 704563"/>
                <a:gd name="connsiteY2" fmla="*/ 233428 h 233428"/>
                <a:gd name="connsiteX3" fmla="*/ 0 w 704563"/>
                <a:gd name="connsiteY3" fmla="*/ 223415 h 233428"/>
                <a:gd name="connsiteX0" fmla="*/ 0 w 709325"/>
                <a:gd name="connsiteY0" fmla="*/ 237702 h 237702"/>
                <a:gd name="connsiteX1" fmla="*/ 709325 w 709325"/>
                <a:gd name="connsiteY1" fmla="*/ 0 h 237702"/>
                <a:gd name="connsiteX2" fmla="*/ 634337 w 709325"/>
                <a:gd name="connsiteY2" fmla="*/ 233428 h 237702"/>
                <a:gd name="connsiteX3" fmla="*/ 0 w 709325"/>
                <a:gd name="connsiteY3" fmla="*/ 237702 h 237702"/>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672456"/>
                <a:gd name="connsiteY0" fmla="*/ 240589 h 240589"/>
                <a:gd name="connsiteX1" fmla="*/ 672456 w 672456"/>
                <a:gd name="connsiteY1" fmla="*/ 0 h 240589"/>
                <a:gd name="connsiteX2" fmla="*/ 634337 w 672456"/>
                <a:gd name="connsiteY2" fmla="*/ 238696 h 240589"/>
                <a:gd name="connsiteX3" fmla="*/ 0 w 672456"/>
                <a:gd name="connsiteY3" fmla="*/ 240589 h 240589"/>
                <a:gd name="connsiteX0" fmla="*/ 0 w 672456"/>
                <a:gd name="connsiteY0" fmla="*/ 240589 h 241329"/>
                <a:gd name="connsiteX1" fmla="*/ 672456 w 672456"/>
                <a:gd name="connsiteY1" fmla="*/ 0 h 241329"/>
                <a:gd name="connsiteX2" fmla="*/ 623803 w 672456"/>
                <a:gd name="connsiteY2" fmla="*/ 241329 h 241329"/>
                <a:gd name="connsiteX3" fmla="*/ 0 w 672456"/>
                <a:gd name="connsiteY3" fmla="*/ 240589 h 241329"/>
                <a:gd name="connsiteX0" fmla="*/ 0 w 643487"/>
                <a:gd name="connsiteY0" fmla="*/ 240589 h 241329"/>
                <a:gd name="connsiteX1" fmla="*/ 643487 w 643487"/>
                <a:gd name="connsiteY1" fmla="*/ 0 h 241329"/>
                <a:gd name="connsiteX2" fmla="*/ 594834 w 643487"/>
                <a:gd name="connsiteY2" fmla="*/ 241329 h 241329"/>
                <a:gd name="connsiteX3" fmla="*/ 0 w 643487"/>
                <a:gd name="connsiteY3" fmla="*/ 240589 h 241329"/>
                <a:gd name="connsiteX0" fmla="*/ 0 w 648754"/>
                <a:gd name="connsiteY0" fmla="*/ 245856 h 246596"/>
                <a:gd name="connsiteX1" fmla="*/ 648754 w 648754"/>
                <a:gd name="connsiteY1" fmla="*/ 0 h 246596"/>
                <a:gd name="connsiteX2" fmla="*/ 594834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38220"/>
                <a:gd name="connsiteY0" fmla="*/ 248490 h 249230"/>
                <a:gd name="connsiteX1" fmla="*/ 638220 w 638220"/>
                <a:gd name="connsiteY1" fmla="*/ 0 h 249230"/>
                <a:gd name="connsiteX2" fmla="*/ 618536 w 638220"/>
                <a:gd name="connsiteY2" fmla="*/ 249230 h 249230"/>
                <a:gd name="connsiteX3" fmla="*/ 0 w 638220"/>
                <a:gd name="connsiteY3" fmla="*/ 248490 h 249230"/>
                <a:gd name="connsiteX0" fmla="*/ 0 w 638232"/>
                <a:gd name="connsiteY0" fmla="*/ 248490 h 249230"/>
                <a:gd name="connsiteX1" fmla="*/ 638220 w 638232"/>
                <a:gd name="connsiteY1" fmla="*/ 0 h 249230"/>
                <a:gd name="connsiteX2" fmla="*/ 618536 w 638232"/>
                <a:gd name="connsiteY2" fmla="*/ 249230 h 249230"/>
                <a:gd name="connsiteX3" fmla="*/ 0 w 638232"/>
                <a:gd name="connsiteY3" fmla="*/ 248490 h 249230"/>
                <a:gd name="connsiteX0" fmla="*/ 0 w 638235"/>
                <a:gd name="connsiteY0" fmla="*/ 248490 h 249230"/>
                <a:gd name="connsiteX1" fmla="*/ 638220 w 638235"/>
                <a:gd name="connsiteY1" fmla="*/ 0 h 249230"/>
                <a:gd name="connsiteX2" fmla="*/ 621169 w 638235"/>
                <a:gd name="connsiteY2" fmla="*/ 249230 h 249230"/>
                <a:gd name="connsiteX3" fmla="*/ 0 w 638235"/>
                <a:gd name="connsiteY3" fmla="*/ 248490 h 249230"/>
                <a:gd name="connsiteX0" fmla="*/ 0 w 638220"/>
                <a:gd name="connsiteY0" fmla="*/ 248490 h 249230"/>
                <a:gd name="connsiteX1" fmla="*/ 638220 w 638220"/>
                <a:gd name="connsiteY1" fmla="*/ 0 h 249230"/>
                <a:gd name="connsiteX2" fmla="*/ 621169 w 638220"/>
                <a:gd name="connsiteY2" fmla="*/ 249230 h 249230"/>
                <a:gd name="connsiteX3" fmla="*/ 0 w 638220"/>
                <a:gd name="connsiteY3" fmla="*/ 248490 h 249230"/>
                <a:gd name="connsiteX0" fmla="*/ 0 w 646121"/>
                <a:gd name="connsiteY0" fmla="*/ 251124 h 251124"/>
                <a:gd name="connsiteX1" fmla="*/ 646121 w 646121"/>
                <a:gd name="connsiteY1" fmla="*/ 0 h 251124"/>
                <a:gd name="connsiteX2" fmla="*/ 629070 w 646121"/>
                <a:gd name="connsiteY2" fmla="*/ 249230 h 251124"/>
                <a:gd name="connsiteX3" fmla="*/ 0 w 646121"/>
                <a:gd name="connsiteY3" fmla="*/ 251124 h 251124"/>
              </a:gdLst>
              <a:ahLst/>
              <a:cxnLst>
                <a:cxn ang="0">
                  <a:pos x="connsiteX0" y="connsiteY0"/>
                </a:cxn>
                <a:cxn ang="0">
                  <a:pos x="connsiteX1" y="connsiteY1"/>
                </a:cxn>
                <a:cxn ang="0">
                  <a:pos x="connsiteX2" y="connsiteY2"/>
                </a:cxn>
                <a:cxn ang="0">
                  <a:pos x="connsiteX3" y="connsiteY3"/>
                </a:cxn>
              </a:cxnLst>
              <a:rect l="l" t="t" r="r" b="b"/>
              <a:pathLst>
                <a:path w="646121" h="251124">
                  <a:moveTo>
                    <a:pt x="0" y="251124"/>
                  </a:moveTo>
                  <a:cubicBezTo>
                    <a:pt x="103208" y="172100"/>
                    <a:pt x="343982" y="6945"/>
                    <a:pt x="646121" y="0"/>
                  </a:cubicBezTo>
                  <a:cubicBezTo>
                    <a:pt x="641315" y="90100"/>
                    <a:pt x="636510" y="167031"/>
                    <a:pt x="629070" y="249230"/>
                  </a:cubicBezTo>
                  <a:lnTo>
                    <a:pt x="0" y="251124"/>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9" name="reflect"/>
            <p:cNvSpPr/>
            <p:nvPr/>
          </p:nvSpPr>
          <p:spPr>
            <a:xfrm>
              <a:off x="3647260" y="2621381"/>
              <a:ext cx="581897" cy="230115"/>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704563"/>
                <a:gd name="connsiteY0" fmla="*/ 223415 h 223415"/>
                <a:gd name="connsiteX1" fmla="*/ 704563 w 704563"/>
                <a:gd name="connsiteY1" fmla="*/ 0 h 223415"/>
                <a:gd name="connsiteX2" fmla="*/ 620050 w 704563"/>
                <a:gd name="connsiteY2" fmla="*/ 221521 h 223415"/>
                <a:gd name="connsiteX3" fmla="*/ 0 w 704563"/>
                <a:gd name="connsiteY3" fmla="*/ 223415 h 223415"/>
                <a:gd name="connsiteX0" fmla="*/ 0 w 704563"/>
                <a:gd name="connsiteY0" fmla="*/ 223415 h 233428"/>
                <a:gd name="connsiteX1" fmla="*/ 704563 w 704563"/>
                <a:gd name="connsiteY1" fmla="*/ 0 h 233428"/>
                <a:gd name="connsiteX2" fmla="*/ 629575 w 704563"/>
                <a:gd name="connsiteY2" fmla="*/ 233428 h 233428"/>
                <a:gd name="connsiteX3" fmla="*/ 0 w 704563"/>
                <a:gd name="connsiteY3" fmla="*/ 223415 h 233428"/>
                <a:gd name="connsiteX0" fmla="*/ 0 w 709325"/>
                <a:gd name="connsiteY0" fmla="*/ 237702 h 237702"/>
                <a:gd name="connsiteX1" fmla="*/ 709325 w 709325"/>
                <a:gd name="connsiteY1" fmla="*/ 0 h 237702"/>
                <a:gd name="connsiteX2" fmla="*/ 634337 w 709325"/>
                <a:gd name="connsiteY2" fmla="*/ 233428 h 237702"/>
                <a:gd name="connsiteX3" fmla="*/ 0 w 709325"/>
                <a:gd name="connsiteY3" fmla="*/ 237702 h 237702"/>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672456"/>
                <a:gd name="connsiteY0" fmla="*/ 240589 h 240589"/>
                <a:gd name="connsiteX1" fmla="*/ 672456 w 672456"/>
                <a:gd name="connsiteY1" fmla="*/ 0 h 240589"/>
                <a:gd name="connsiteX2" fmla="*/ 634337 w 672456"/>
                <a:gd name="connsiteY2" fmla="*/ 238696 h 240589"/>
                <a:gd name="connsiteX3" fmla="*/ 0 w 672456"/>
                <a:gd name="connsiteY3" fmla="*/ 240589 h 240589"/>
                <a:gd name="connsiteX0" fmla="*/ 0 w 672456"/>
                <a:gd name="connsiteY0" fmla="*/ 240589 h 241329"/>
                <a:gd name="connsiteX1" fmla="*/ 672456 w 672456"/>
                <a:gd name="connsiteY1" fmla="*/ 0 h 241329"/>
                <a:gd name="connsiteX2" fmla="*/ 623803 w 672456"/>
                <a:gd name="connsiteY2" fmla="*/ 241329 h 241329"/>
                <a:gd name="connsiteX3" fmla="*/ 0 w 672456"/>
                <a:gd name="connsiteY3" fmla="*/ 240589 h 241329"/>
                <a:gd name="connsiteX0" fmla="*/ 0 w 643487"/>
                <a:gd name="connsiteY0" fmla="*/ 240589 h 241329"/>
                <a:gd name="connsiteX1" fmla="*/ 643487 w 643487"/>
                <a:gd name="connsiteY1" fmla="*/ 0 h 241329"/>
                <a:gd name="connsiteX2" fmla="*/ 594834 w 643487"/>
                <a:gd name="connsiteY2" fmla="*/ 241329 h 241329"/>
                <a:gd name="connsiteX3" fmla="*/ 0 w 643487"/>
                <a:gd name="connsiteY3" fmla="*/ 240589 h 241329"/>
                <a:gd name="connsiteX0" fmla="*/ 0 w 648754"/>
                <a:gd name="connsiteY0" fmla="*/ 245856 h 246596"/>
                <a:gd name="connsiteX1" fmla="*/ 648754 w 648754"/>
                <a:gd name="connsiteY1" fmla="*/ 0 h 246596"/>
                <a:gd name="connsiteX2" fmla="*/ 594834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38220"/>
                <a:gd name="connsiteY0" fmla="*/ 248490 h 249230"/>
                <a:gd name="connsiteX1" fmla="*/ 638220 w 638220"/>
                <a:gd name="connsiteY1" fmla="*/ 0 h 249230"/>
                <a:gd name="connsiteX2" fmla="*/ 618536 w 638220"/>
                <a:gd name="connsiteY2" fmla="*/ 249230 h 249230"/>
                <a:gd name="connsiteX3" fmla="*/ 0 w 638220"/>
                <a:gd name="connsiteY3" fmla="*/ 248490 h 249230"/>
                <a:gd name="connsiteX0" fmla="*/ 0 w 638232"/>
                <a:gd name="connsiteY0" fmla="*/ 248490 h 249230"/>
                <a:gd name="connsiteX1" fmla="*/ 638220 w 638232"/>
                <a:gd name="connsiteY1" fmla="*/ 0 h 249230"/>
                <a:gd name="connsiteX2" fmla="*/ 618536 w 638232"/>
                <a:gd name="connsiteY2" fmla="*/ 249230 h 249230"/>
                <a:gd name="connsiteX3" fmla="*/ 0 w 638232"/>
                <a:gd name="connsiteY3" fmla="*/ 248490 h 249230"/>
                <a:gd name="connsiteX0" fmla="*/ 0 w 638235"/>
                <a:gd name="connsiteY0" fmla="*/ 248490 h 249230"/>
                <a:gd name="connsiteX1" fmla="*/ 638220 w 638235"/>
                <a:gd name="connsiteY1" fmla="*/ 0 h 249230"/>
                <a:gd name="connsiteX2" fmla="*/ 621169 w 638235"/>
                <a:gd name="connsiteY2" fmla="*/ 249230 h 249230"/>
                <a:gd name="connsiteX3" fmla="*/ 0 w 638235"/>
                <a:gd name="connsiteY3" fmla="*/ 248490 h 249230"/>
                <a:gd name="connsiteX0" fmla="*/ 0 w 638220"/>
                <a:gd name="connsiteY0" fmla="*/ 248490 h 249230"/>
                <a:gd name="connsiteX1" fmla="*/ 638220 w 638220"/>
                <a:gd name="connsiteY1" fmla="*/ 0 h 249230"/>
                <a:gd name="connsiteX2" fmla="*/ 621169 w 638220"/>
                <a:gd name="connsiteY2" fmla="*/ 249230 h 249230"/>
                <a:gd name="connsiteX3" fmla="*/ 0 w 638220"/>
                <a:gd name="connsiteY3" fmla="*/ 248490 h 249230"/>
                <a:gd name="connsiteX0" fmla="*/ 0 w 646121"/>
                <a:gd name="connsiteY0" fmla="*/ 251124 h 251124"/>
                <a:gd name="connsiteX1" fmla="*/ 646121 w 646121"/>
                <a:gd name="connsiteY1" fmla="*/ 0 h 251124"/>
                <a:gd name="connsiteX2" fmla="*/ 629070 w 646121"/>
                <a:gd name="connsiteY2" fmla="*/ 249230 h 251124"/>
                <a:gd name="connsiteX3" fmla="*/ 0 w 646121"/>
                <a:gd name="connsiteY3" fmla="*/ 251124 h 251124"/>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1862"/>
                <a:gd name="connsiteX1" fmla="*/ 646121 w 646121"/>
                <a:gd name="connsiteY1" fmla="*/ 0 h 251862"/>
                <a:gd name="connsiteX2" fmla="*/ 642238 w 646121"/>
                <a:gd name="connsiteY2" fmla="*/ 251862 h 251862"/>
                <a:gd name="connsiteX3" fmla="*/ 0 w 646121"/>
                <a:gd name="connsiteY3" fmla="*/ 251124 h 251862"/>
                <a:gd name="connsiteX0" fmla="*/ 0 w 643488"/>
                <a:gd name="connsiteY0" fmla="*/ 253757 h 254495"/>
                <a:gd name="connsiteX1" fmla="*/ 643488 w 643488"/>
                <a:gd name="connsiteY1" fmla="*/ 0 h 254495"/>
                <a:gd name="connsiteX2" fmla="*/ 642238 w 643488"/>
                <a:gd name="connsiteY2" fmla="*/ 254495 h 254495"/>
                <a:gd name="connsiteX3" fmla="*/ 0 w 643488"/>
                <a:gd name="connsiteY3" fmla="*/ 253757 h 254495"/>
                <a:gd name="connsiteX0" fmla="*/ 0 w 644533"/>
                <a:gd name="connsiteY0" fmla="*/ 253757 h 254495"/>
                <a:gd name="connsiteX1" fmla="*/ 643488 w 644533"/>
                <a:gd name="connsiteY1" fmla="*/ 0 h 254495"/>
                <a:gd name="connsiteX2" fmla="*/ 642238 w 644533"/>
                <a:gd name="connsiteY2" fmla="*/ 254495 h 254495"/>
                <a:gd name="connsiteX3" fmla="*/ 0 w 644533"/>
                <a:gd name="connsiteY3" fmla="*/ 253757 h 254495"/>
                <a:gd name="connsiteX0" fmla="*/ 0 w 643552"/>
                <a:gd name="connsiteY0" fmla="*/ 253757 h 254495"/>
                <a:gd name="connsiteX1" fmla="*/ 643488 w 643552"/>
                <a:gd name="connsiteY1" fmla="*/ 0 h 254495"/>
                <a:gd name="connsiteX2" fmla="*/ 642238 w 643552"/>
                <a:gd name="connsiteY2" fmla="*/ 254495 h 254495"/>
                <a:gd name="connsiteX3" fmla="*/ 0 w 643552"/>
                <a:gd name="connsiteY3" fmla="*/ 253757 h 254495"/>
              </a:gdLst>
              <a:ahLst/>
              <a:cxnLst>
                <a:cxn ang="0">
                  <a:pos x="connsiteX0" y="connsiteY0"/>
                </a:cxn>
                <a:cxn ang="0">
                  <a:pos x="connsiteX1" y="connsiteY1"/>
                </a:cxn>
                <a:cxn ang="0">
                  <a:pos x="connsiteX2" y="connsiteY2"/>
                </a:cxn>
                <a:cxn ang="0">
                  <a:pos x="connsiteX3" y="connsiteY3"/>
                </a:cxn>
              </a:cxnLst>
              <a:rect l="l" t="t" r="r" b="b"/>
              <a:pathLst>
                <a:path w="643552" h="254495">
                  <a:moveTo>
                    <a:pt x="0" y="253757"/>
                  </a:moveTo>
                  <a:cubicBezTo>
                    <a:pt x="103208" y="174733"/>
                    <a:pt x="341349" y="6945"/>
                    <a:pt x="643488" y="0"/>
                  </a:cubicBezTo>
                  <a:cubicBezTo>
                    <a:pt x="643949" y="103268"/>
                    <a:pt x="641777" y="161762"/>
                    <a:pt x="642238" y="254495"/>
                  </a:cubicBezTo>
                  <a:lnTo>
                    <a:pt x="0" y="253757"/>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0" name="reflect"/>
            <p:cNvSpPr/>
            <p:nvPr/>
          </p:nvSpPr>
          <p:spPr>
            <a:xfrm>
              <a:off x="4291820" y="2634723"/>
              <a:ext cx="559277" cy="217542"/>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704563"/>
                <a:gd name="connsiteY0" fmla="*/ 223415 h 223415"/>
                <a:gd name="connsiteX1" fmla="*/ 704563 w 704563"/>
                <a:gd name="connsiteY1" fmla="*/ 0 h 223415"/>
                <a:gd name="connsiteX2" fmla="*/ 620050 w 704563"/>
                <a:gd name="connsiteY2" fmla="*/ 221521 h 223415"/>
                <a:gd name="connsiteX3" fmla="*/ 0 w 704563"/>
                <a:gd name="connsiteY3" fmla="*/ 223415 h 223415"/>
                <a:gd name="connsiteX0" fmla="*/ 0 w 704563"/>
                <a:gd name="connsiteY0" fmla="*/ 223415 h 233428"/>
                <a:gd name="connsiteX1" fmla="*/ 704563 w 704563"/>
                <a:gd name="connsiteY1" fmla="*/ 0 h 233428"/>
                <a:gd name="connsiteX2" fmla="*/ 629575 w 704563"/>
                <a:gd name="connsiteY2" fmla="*/ 233428 h 233428"/>
                <a:gd name="connsiteX3" fmla="*/ 0 w 704563"/>
                <a:gd name="connsiteY3" fmla="*/ 223415 h 233428"/>
                <a:gd name="connsiteX0" fmla="*/ 0 w 709325"/>
                <a:gd name="connsiteY0" fmla="*/ 237702 h 237702"/>
                <a:gd name="connsiteX1" fmla="*/ 709325 w 709325"/>
                <a:gd name="connsiteY1" fmla="*/ 0 h 237702"/>
                <a:gd name="connsiteX2" fmla="*/ 634337 w 709325"/>
                <a:gd name="connsiteY2" fmla="*/ 233428 h 237702"/>
                <a:gd name="connsiteX3" fmla="*/ 0 w 709325"/>
                <a:gd name="connsiteY3" fmla="*/ 237702 h 237702"/>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672456"/>
                <a:gd name="connsiteY0" fmla="*/ 240589 h 240589"/>
                <a:gd name="connsiteX1" fmla="*/ 672456 w 672456"/>
                <a:gd name="connsiteY1" fmla="*/ 0 h 240589"/>
                <a:gd name="connsiteX2" fmla="*/ 634337 w 672456"/>
                <a:gd name="connsiteY2" fmla="*/ 238696 h 240589"/>
                <a:gd name="connsiteX3" fmla="*/ 0 w 672456"/>
                <a:gd name="connsiteY3" fmla="*/ 240589 h 240589"/>
                <a:gd name="connsiteX0" fmla="*/ 0 w 672456"/>
                <a:gd name="connsiteY0" fmla="*/ 240589 h 241329"/>
                <a:gd name="connsiteX1" fmla="*/ 672456 w 672456"/>
                <a:gd name="connsiteY1" fmla="*/ 0 h 241329"/>
                <a:gd name="connsiteX2" fmla="*/ 623803 w 672456"/>
                <a:gd name="connsiteY2" fmla="*/ 241329 h 241329"/>
                <a:gd name="connsiteX3" fmla="*/ 0 w 672456"/>
                <a:gd name="connsiteY3" fmla="*/ 240589 h 241329"/>
                <a:gd name="connsiteX0" fmla="*/ 0 w 643487"/>
                <a:gd name="connsiteY0" fmla="*/ 240589 h 241329"/>
                <a:gd name="connsiteX1" fmla="*/ 643487 w 643487"/>
                <a:gd name="connsiteY1" fmla="*/ 0 h 241329"/>
                <a:gd name="connsiteX2" fmla="*/ 594834 w 643487"/>
                <a:gd name="connsiteY2" fmla="*/ 241329 h 241329"/>
                <a:gd name="connsiteX3" fmla="*/ 0 w 643487"/>
                <a:gd name="connsiteY3" fmla="*/ 240589 h 241329"/>
                <a:gd name="connsiteX0" fmla="*/ 0 w 648754"/>
                <a:gd name="connsiteY0" fmla="*/ 245856 h 246596"/>
                <a:gd name="connsiteX1" fmla="*/ 648754 w 648754"/>
                <a:gd name="connsiteY1" fmla="*/ 0 h 246596"/>
                <a:gd name="connsiteX2" fmla="*/ 594834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38220"/>
                <a:gd name="connsiteY0" fmla="*/ 248490 h 249230"/>
                <a:gd name="connsiteX1" fmla="*/ 638220 w 638220"/>
                <a:gd name="connsiteY1" fmla="*/ 0 h 249230"/>
                <a:gd name="connsiteX2" fmla="*/ 618536 w 638220"/>
                <a:gd name="connsiteY2" fmla="*/ 249230 h 249230"/>
                <a:gd name="connsiteX3" fmla="*/ 0 w 638220"/>
                <a:gd name="connsiteY3" fmla="*/ 248490 h 249230"/>
                <a:gd name="connsiteX0" fmla="*/ 0 w 638232"/>
                <a:gd name="connsiteY0" fmla="*/ 248490 h 249230"/>
                <a:gd name="connsiteX1" fmla="*/ 638220 w 638232"/>
                <a:gd name="connsiteY1" fmla="*/ 0 h 249230"/>
                <a:gd name="connsiteX2" fmla="*/ 618536 w 638232"/>
                <a:gd name="connsiteY2" fmla="*/ 249230 h 249230"/>
                <a:gd name="connsiteX3" fmla="*/ 0 w 638232"/>
                <a:gd name="connsiteY3" fmla="*/ 248490 h 249230"/>
                <a:gd name="connsiteX0" fmla="*/ 0 w 638235"/>
                <a:gd name="connsiteY0" fmla="*/ 248490 h 249230"/>
                <a:gd name="connsiteX1" fmla="*/ 638220 w 638235"/>
                <a:gd name="connsiteY1" fmla="*/ 0 h 249230"/>
                <a:gd name="connsiteX2" fmla="*/ 621169 w 638235"/>
                <a:gd name="connsiteY2" fmla="*/ 249230 h 249230"/>
                <a:gd name="connsiteX3" fmla="*/ 0 w 638235"/>
                <a:gd name="connsiteY3" fmla="*/ 248490 h 249230"/>
                <a:gd name="connsiteX0" fmla="*/ 0 w 638220"/>
                <a:gd name="connsiteY0" fmla="*/ 248490 h 249230"/>
                <a:gd name="connsiteX1" fmla="*/ 638220 w 638220"/>
                <a:gd name="connsiteY1" fmla="*/ 0 h 249230"/>
                <a:gd name="connsiteX2" fmla="*/ 621169 w 638220"/>
                <a:gd name="connsiteY2" fmla="*/ 249230 h 249230"/>
                <a:gd name="connsiteX3" fmla="*/ 0 w 638220"/>
                <a:gd name="connsiteY3" fmla="*/ 248490 h 249230"/>
                <a:gd name="connsiteX0" fmla="*/ 0 w 646121"/>
                <a:gd name="connsiteY0" fmla="*/ 251124 h 251124"/>
                <a:gd name="connsiteX1" fmla="*/ 646121 w 646121"/>
                <a:gd name="connsiteY1" fmla="*/ 0 h 251124"/>
                <a:gd name="connsiteX2" fmla="*/ 629070 w 646121"/>
                <a:gd name="connsiteY2" fmla="*/ 249230 h 251124"/>
                <a:gd name="connsiteX3" fmla="*/ 0 w 646121"/>
                <a:gd name="connsiteY3" fmla="*/ 251124 h 251124"/>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1862"/>
                <a:gd name="connsiteX1" fmla="*/ 646121 w 646121"/>
                <a:gd name="connsiteY1" fmla="*/ 0 h 251862"/>
                <a:gd name="connsiteX2" fmla="*/ 642238 w 646121"/>
                <a:gd name="connsiteY2" fmla="*/ 251862 h 251862"/>
                <a:gd name="connsiteX3" fmla="*/ 0 w 646121"/>
                <a:gd name="connsiteY3" fmla="*/ 251124 h 251862"/>
                <a:gd name="connsiteX0" fmla="*/ 0 w 643488"/>
                <a:gd name="connsiteY0" fmla="*/ 253757 h 254495"/>
                <a:gd name="connsiteX1" fmla="*/ 643488 w 643488"/>
                <a:gd name="connsiteY1" fmla="*/ 0 h 254495"/>
                <a:gd name="connsiteX2" fmla="*/ 642238 w 643488"/>
                <a:gd name="connsiteY2" fmla="*/ 254495 h 254495"/>
                <a:gd name="connsiteX3" fmla="*/ 0 w 643488"/>
                <a:gd name="connsiteY3" fmla="*/ 253757 h 254495"/>
                <a:gd name="connsiteX0" fmla="*/ 0 w 644533"/>
                <a:gd name="connsiteY0" fmla="*/ 253757 h 254495"/>
                <a:gd name="connsiteX1" fmla="*/ 643488 w 644533"/>
                <a:gd name="connsiteY1" fmla="*/ 0 h 254495"/>
                <a:gd name="connsiteX2" fmla="*/ 642238 w 644533"/>
                <a:gd name="connsiteY2" fmla="*/ 254495 h 254495"/>
                <a:gd name="connsiteX3" fmla="*/ 0 w 644533"/>
                <a:gd name="connsiteY3" fmla="*/ 253757 h 254495"/>
                <a:gd name="connsiteX0" fmla="*/ 0 w 643552"/>
                <a:gd name="connsiteY0" fmla="*/ 253757 h 254495"/>
                <a:gd name="connsiteX1" fmla="*/ 643488 w 643552"/>
                <a:gd name="connsiteY1" fmla="*/ 0 h 254495"/>
                <a:gd name="connsiteX2" fmla="*/ 642238 w 643552"/>
                <a:gd name="connsiteY2" fmla="*/ 254495 h 254495"/>
                <a:gd name="connsiteX3" fmla="*/ 0 w 643552"/>
                <a:gd name="connsiteY3" fmla="*/ 253757 h 254495"/>
                <a:gd name="connsiteX0" fmla="*/ 0 w 642238"/>
                <a:gd name="connsiteY0" fmla="*/ 248489 h 249227"/>
                <a:gd name="connsiteX1" fmla="*/ 632954 w 642238"/>
                <a:gd name="connsiteY1" fmla="*/ 0 h 249227"/>
                <a:gd name="connsiteX2" fmla="*/ 642238 w 642238"/>
                <a:gd name="connsiteY2" fmla="*/ 249227 h 249227"/>
                <a:gd name="connsiteX3" fmla="*/ 0 w 642238"/>
                <a:gd name="connsiteY3" fmla="*/ 248489 h 249227"/>
                <a:gd name="connsiteX0" fmla="*/ 0 w 642238"/>
                <a:gd name="connsiteY0" fmla="*/ 248489 h 249227"/>
                <a:gd name="connsiteX1" fmla="*/ 632954 w 642238"/>
                <a:gd name="connsiteY1" fmla="*/ 0 h 249227"/>
                <a:gd name="connsiteX2" fmla="*/ 642238 w 642238"/>
                <a:gd name="connsiteY2" fmla="*/ 249227 h 249227"/>
                <a:gd name="connsiteX3" fmla="*/ 0 w 642238"/>
                <a:gd name="connsiteY3" fmla="*/ 248489 h 249227"/>
                <a:gd name="connsiteX0" fmla="*/ 0 w 615902"/>
                <a:gd name="connsiteY0" fmla="*/ 245856 h 249227"/>
                <a:gd name="connsiteX1" fmla="*/ 606618 w 615902"/>
                <a:gd name="connsiteY1" fmla="*/ 0 h 249227"/>
                <a:gd name="connsiteX2" fmla="*/ 615902 w 615902"/>
                <a:gd name="connsiteY2" fmla="*/ 249227 h 249227"/>
                <a:gd name="connsiteX3" fmla="*/ 0 w 615902"/>
                <a:gd name="connsiteY3" fmla="*/ 245856 h 249227"/>
                <a:gd name="connsiteX0" fmla="*/ 0 w 618535"/>
                <a:gd name="connsiteY0" fmla="*/ 245856 h 245856"/>
                <a:gd name="connsiteX1" fmla="*/ 606618 w 618535"/>
                <a:gd name="connsiteY1" fmla="*/ 0 h 245856"/>
                <a:gd name="connsiteX2" fmla="*/ 618535 w 618535"/>
                <a:gd name="connsiteY2" fmla="*/ 243959 h 245856"/>
                <a:gd name="connsiteX3" fmla="*/ 0 w 618535"/>
                <a:gd name="connsiteY3" fmla="*/ 245856 h 245856"/>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Lst>
              <a:ahLst/>
              <a:cxnLst>
                <a:cxn ang="0">
                  <a:pos x="connsiteX0" y="connsiteY0"/>
                </a:cxn>
                <a:cxn ang="0">
                  <a:pos x="connsiteX1" y="connsiteY1"/>
                </a:cxn>
                <a:cxn ang="0">
                  <a:pos x="connsiteX2" y="connsiteY2"/>
                </a:cxn>
                <a:cxn ang="0">
                  <a:pos x="connsiteX3" y="connsiteY3"/>
                </a:cxn>
              </a:cxnLst>
              <a:rect l="l" t="t" r="r" b="b"/>
              <a:pathLst>
                <a:path w="618535" h="240589">
                  <a:moveTo>
                    <a:pt x="0" y="240589"/>
                  </a:moveTo>
                  <a:cubicBezTo>
                    <a:pt x="63704" y="172099"/>
                    <a:pt x="301846" y="6945"/>
                    <a:pt x="603985" y="0"/>
                  </a:cubicBezTo>
                  <a:cubicBezTo>
                    <a:pt x="612346" y="119068"/>
                    <a:pt x="618074" y="145959"/>
                    <a:pt x="618535" y="238692"/>
                  </a:cubicBezTo>
                  <a:lnTo>
                    <a:pt x="0" y="240589"/>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1" name="reflect"/>
            <p:cNvSpPr/>
            <p:nvPr/>
          </p:nvSpPr>
          <p:spPr>
            <a:xfrm>
              <a:off x="4906485" y="2634810"/>
              <a:ext cx="559277" cy="220589"/>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704563"/>
                <a:gd name="connsiteY0" fmla="*/ 223415 h 223415"/>
                <a:gd name="connsiteX1" fmla="*/ 704563 w 704563"/>
                <a:gd name="connsiteY1" fmla="*/ 0 h 223415"/>
                <a:gd name="connsiteX2" fmla="*/ 620050 w 704563"/>
                <a:gd name="connsiteY2" fmla="*/ 221521 h 223415"/>
                <a:gd name="connsiteX3" fmla="*/ 0 w 704563"/>
                <a:gd name="connsiteY3" fmla="*/ 223415 h 223415"/>
                <a:gd name="connsiteX0" fmla="*/ 0 w 704563"/>
                <a:gd name="connsiteY0" fmla="*/ 223415 h 233428"/>
                <a:gd name="connsiteX1" fmla="*/ 704563 w 704563"/>
                <a:gd name="connsiteY1" fmla="*/ 0 h 233428"/>
                <a:gd name="connsiteX2" fmla="*/ 629575 w 704563"/>
                <a:gd name="connsiteY2" fmla="*/ 233428 h 233428"/>
                <a:gd name="connsiteX3" fmla="*/ 0 w 704563"/>
                <a:gd name="connsiteY3" fmla="*/ 223415 h 233428"/>
                <a:gd name="connsiteX0" fmla="*/ 0 w 709325"/>
                <a:gd name="connsiteY0" fmla="*/ 237702 h 237702"/>
                <a:gd name="connsiteX1" fmla="*/ 709325 w 709325"/>
                <a:gd name="connsiteY1" fmla="*/ 0 h 237702"/>
                <a:gd name="connsiteX2" fmla="*/ 634337 w 709325"/>
                <a:gd name="connsiteY2" fmla="*/ 233428 h 237702"/>
                <a:gd name="connsiteX3" fmla="*/ 0 w 709325"/>
                <a:gd name="connsiteY3" fmla="*/ 237702 h 237702"/>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672456"/>
                <a:gd name="connsiteY0" fmla="*/ 240589 h 240589"/>
                <a:gd name="connsiteX1" fmla="*/ 672456 w 672456"/>
                <a:gd name="connsiteY1" fmla="*/ 0 h 240589"/>
                <a:gd name="connsiteX2" fmla="*/ 634337 w 672456"/>
                <a:gd name="connsiteY2" fmla="*/ 238696 h 240589"/>
                <a:gd name="connsiteX3" fmla="*/ 0 w 672456"/>
                <a:gd name="connsiteY3" fmla="*/ 240589 h 240589"/>
                <a:gd name="connsiteX0" fmla="*/ 0 w 672456"/>
                <a:gd name="connsiteY0" fmla="*/ 240589 h 241329"/>
                <a:gd name="connsiteX1" fmla="*/ 672456 w 672456"/>
                <a:gd name="connsiteY1" fmla="*/ 0 h 241329"/>
                <a:gd name="connsiteX2" fmla="*/ 623803 w 672456"/>
                <a:gd name="connsiteY2" fmla="*/ 241329 h 241329"/>
                <a:gd name="connsiteX3" fmla="*/ 0 w 672456"/>
                <a:gd name="connsiteY3" fmla="*/ 240589 h 241329"/>
                <a:gd name="connsiteX0" fmla="*/ 0 w 643487"/>
                <a:gd name="connsiteY0" fmla="*/ 240589 h 241329"/>
                <a:gd name="connsiteX1" fmla="*/ 643487 w 643487"/>
                <a:gd name="connsiteY1" fmla="*/ 0 h 241329"/>
                <a:gd name="connsiteX2" fmla="*/ 594834 w 643487"/>
                <a:gd name="connsiteY2" fmla="*/ 241329 h 241329"/>
                <a:gd name="connsiteX3" fmla="*/ 0 w 643487"/>
                <a:gd name="connsiteY3" fmla="*/ 240589 h 241329"/>
                <a:gd name="connsiteX0" fmla="*/ 0 w 648754"/>
                <a:gd name="connsiteY0" fmla="*/ 245856 h 246596"/>
                <a:gd name="connsiteX1" fmla="*/ 648754 w 648754"/>
                <a:gd name="connsiteY1" fmla="*/ 0 h 246596"/>
                <a:gd name="connsiteX2" fmla="*/ 594834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38220"/>
                <a:gd name="connsiteY0" fmla="*/ 248490 h 249230"/>
                <a:gd name="connsiteX1" fmla="*/ 638220 w 638220"/>
                <a:gd name="connsiteY1" fmla="*/ 0 h 249230"/>
                <a:gd name="connsiteX2" fmla="*/ 618536 w 638220"/>
                <a:gd name="connsiteY2" fmla="*/ 249230 h 249230"/>
                <a:gd name="connsiteX3" fmla="*/ 0 w 638220"/>
                <a:gd name="connsiteY3" fmla="*/ 248490 h 249230"/>
                <a:gd name="connsiteX0" fmla="*/ 0 w 638232"/>
                <a:gd name="connsiteY0" fmla="*/ 248490 h 249230"/>
                <a:gd name="connsiteX1" fmla="*/ 638220 w 638232"/>
                <a:gd name="connsiteY1" fmla="*/ 0 h 249230"/>
                <a:gd name="connsiteX2" fmla="*/ 618536 w 638232"/>
                <a:gd name="connsiteY2" fmla="*/ 249230 h 249230"/>
                <a:gd name="connsiteX3" fmla="*/ 0 w 638232"/>
                <a:gd name="connsiteY3" fmla="*/ 248490 h 249230"/>
                <a:gd name="connsiteX0" fmla="*/ 0 w 638235"/>
                <a:gd name="connsiteY0" fmla="*/ 248490 h 249230"/>
                <a:gd name="connsiteX1" fmla="*/ 638220 w 638235"/>
                <a:gd name="connsiteY1" fmla="*/ 0 h 249230"/>
                <a:gd name="connsiteX2" fmla="*/ 621169 w 638235"/>
                <a:gd name="connsiteY2" fmla="*/ 249230 h 249230"/>
                <a:gd name="connsiteX3" fmla="*/ 0 w 638235"/>
                <a:gd name="connsiteY3" fmla="*/ 248490 h 249230"/>
                <a:gd name="connsiteX0" fmla="*/ 0 w 638220"/>
                <a:gd name="connsiteY0" fmla="*/ 248490 h 249230"/>
                <a:gd name="connsiteX1" fmla="*/ 638220 w 638220"/>
                <a:gd name="connsiteY1" fmla="*/ 0 h 249230"/>
                <a:gd name="connsiteX2" fmla="*/ 621169 w 638220"/>
                <a:gd name="connsiteY2" fmla="*/ 249230 h 249230"/>
                <a:gd name="connsiteX3" fmla="*/ 0 w 638220"/>
                <a:gd name="connsiteY3" fmla="*/ 248490 h 249230"/>
                <a:gd name="connsiteX0" fmla="*/ 0 w 646121"/>
                <a:gd name="connsiteY0" fmla="*/ 251124 h 251124"/>
                <a:gd name="connsiteX1" fmla="*/ 646121 w 646121"/>
                <a:gd name="connsiteY1" fmla="*/ 0 h 251124"/>
                <a:gd name="connsiteX2" fmla="*/ 629070 w 646121"/>
                <a:gd name="connsiteY2" fmla="*/ 249230 h 251124"/>
                <a:gd name="connsiteX3" fmla="*/ 0 w 646121"/>
                <a:gd name="connsiteY3" fmla="*/ 251124 h 251124"/>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1862"/>
                <a:gd name="connsiteX1" fmla="*/ 646121 w 646121"/>
                <a:gd name="connsiteY1" fmla="*/ 0 h 251862"/>
                <a:gd name="connsiteX2" fmla="*/ 642238 w 646121"/>
                <a:gd name="connsiteY2" fmla="*/ 251862 h 251862"/>
                <a:gd name="connsiteX3" fmla="*/ 0 w 646121"/>
                <a:gd name="connsiteY3" fmla="*/ 251124 h 251862"/>
                <a:gd name="connsiteX0" fmla="*/ 0 w 643488"/>
                <a:gd name="connsiteY0" fmla="*/ 253757 h 254495"/>
                <a:gd name="connsiteX1" fmla="*/ 643488 w 643488"/>
                <a:gd name="connsiteY1" fmla="*/ 0 h 254495"/>
                <a:gd name="connsiteX2" fmla="*/ 642238 w 643488"/>
                <a:gd name="connsiteY2" fmla="*/ 254495 h 254495"/>
                <a:gd name="connsiteX3" fmla="*/ 0 w 643488"/>
                <a:gd name="connsiteY3" fmla="*/ 253757 h 254495"/>
                <a:gd name="connsiteX0" fmla="*/ 0 w 644533"/>
                <a:gd name="connsiteY0" fmla="*/ 253757 h 254495"/>
                <a:gd name="connsiteX1" fmla="*/ 643488 w 644533"/>
                <a:gd name="connsiteY1" fmla="*/ 0 h 254495"/>
                <a:gd name="connsiteX2" fmla="*/ 642238 w 644533"/>
                <a:gd name="connsiteY2" fmla="*/ 254495 h 254495"/>
                <a:gd name="connsiteX3" fmla="*/ 0 w 644533"/>
                <a:gd name="connsiteY3" fmla="*/ 253757 h 254495"/>
                <a:gd name="connsiteX0" fmla="*/ 0 w 643552"/>
                <a:gd name="connsiteY0" fmla="*/ 253757 h 254495"/>
                <a:gd name="connsiteX1" fmla="*/ 643488 w 643552"/>
                <a:gd name="connsiteY1" fmla="*/ 0 h 254495"/>
                <a:gd name="connsiteX2" fmla="*/ 642238 w 643552"/>
                <a:gd name="connsiteY2" fmla="*/ 254495 h 254495"/>
                <a:gd name="connsiteX3" fmla="*/ 0 w 643552"/>
                <a:gd name="connsiteY3" fmla="*/ 253757 h 254495"/>
                <a:gd name="connsiteX0" fmla="*/ 0 w 642238"/>
                <a:gd name="connsiteY0" fmla="*/ 248489 h 249227"/>
                <a:gd name="connsiteX1" fmla="*/ 632954 w 642238"/>
                <a:gd name="connsiteY1" fmla="*/ 0 h 249227"/>
                <a:gd name="connsiteX2" fmla="*/ 642238 w 642238"/>
                <a:gd name="connsiteY2" fmla="*/ 249227 h 249227"/>
                <a:gd name="connsiteX3" fmla="*/ 0 w 642238"/>
                <a:gd name="connsiteY3" fmla="*/ 248489 h 249227"/>
                <a:gd name="connsiteX0" fmla="*/ 0 w 642238"/>
                <a:gd name="connsiteY0" fmla="*/ 248489 h 249227"/>
                <a:gd name="connsiteX1" fmla="*/ 632954 w 642238"/>
                <a:gd name="connsiteY1" fmla="*/ 0 h 249227"/>
                <a:gd name="connsiteX2" fmla="*/ 642238 w 642238"/>
                <a:gd name="connsiteY2" fmla="*/ 249227 h 249227"/>
                <a:gd name="connsiteX3" fmla="*/ 0 w 642238"/>
                <a:gd name="connsiteY3" fmla="*/ 248489 h 249227"/>
                <a:gd name="connsiteX0" fmla="*/ 0 w 615902"/>
                <a:gd name="connsiteY0" fmla="*/ 245856 h 249227"/>
                <a:gd name="connsiteX1" fmla="*/ 606618 w 615902"/>
                <a:gd name="connsiteY1" fmla="*/ 0 h 249227"/>
                <a:gd name="connsiteX2" fmla="*/ 615902 w 615902"/>
                <a:gd name="connsiteY2" fmla="*/ 249227 h 249227"/>
                <a:gd name="connsiteX3" fmla="*/ 0 w 615902"/>
                <a:gd name="connsiteY3" fmla="*/ 245856 h 249227"/>
                <a:gd name="connsiteX0" fmla="*/ 0 w 618535"/>
                <a:gd name="connsiteY0" fmla="*/ 245856 h 245856"/>
                <a:gd name="connsiteX1" fmla="*/ 606618 w 618535"/>
                <a:gd name="connsiteY1" fmla="*/ 0 h 245856"/>
                <a:gd name="connsiteX2" fmla="*/ 618535 w 618535"/>
                <a:gd name="connsiteY2" fmla="*/ 243959 h 245856"/>
                <a:gd name="connsiteX3" fmla="*/ 0 w 618535"/>
                <a:gd name="connsiteY3" fmla="*/ 245856 h 245856"/>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1352 w 618535"/>
                <a:gd name="connsiteY1" fmla="*/ 0 h 240589"/>
                <a:gd name="connsiteX2" fmla="*/ 618535 w 618535"/>
                <a:gd name="connsiteY2" fmla="*/ 238692 h 240589"/>
                <a:gd name="connsiteX3" fmla="*/ 0 w 618535"/>
                <a:gd name="connsiteY3" fmla="*/ 240589 h 24058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Lst>
              <a:ahLst/>
              <a:cxnLst>
                <a:cxn ang="0">
                  <a:pos x="connsiteX0" y="connsiteY0"/>
                </a:cxn>
                <a:cxn ang="0">
                  <a:pos x="connsiteX1" y="connsiteY1"/>
                </a:cxn>
                <a:cxn ang="0">
                  <a:pos x="connsiteX2" y="connsiteY2"/>
                </a:cxn>
                <a:cxn ang="0">
                  <a:pos x="connsiteX3" y="connsiteY3"/>
                </a:cxn>
              </a:cxnLst>
              <a:rect l="l" t="t" r="r" b="b"/>
              <a:pathLst>
                <a:path w="618535" h="243959">
                  <a:moveTo>
                    <a:pt x="0" y="240589"/>
                  </a:moveTo>
                  <a:cubicBezTo>
                    <a:pt x="63704" y="172099"/>
                    <a:pt x="299213" y="6945"/>
                    <a:pt x="601352" y="0"/>
                  </a:cubicBezTo>
                  <a:cubicBezTo>
                    <a:pt x="609713" y="119068"/>
                    <a:pt x="612807" y="145958"/>
                    <a:pt x="618535" y="243959"/>
                  </a:cubicBezTo>
                  <a:lnTo>
                    <a:pt x="0" y="240589"/>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2" name="reflect"/>
            <p:cNvSpPr/>
            <p:nvPr/>
          </p:nvSpPr>
          <p:spPr>
            <a:xfrm>
              <a:off x="5543073" y="2636126"/>
              <a:ext cx="556895" cy="218208"/>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704563"/>
                <a:gd name="connsiteY0" fmla="*/ 223415 h 223415"/>
                <a:gd name="connsiteX1" fmla="*/ 704563 w 704563"/>
                <a:gd name="connsiteY1" fmla="*/ 0 h 223415"/>
                <a:gd name="connsiteX2" fmla="*/ 620050 w 704563"/>
                <a:gd name="connsiteY2" fmla="*/ 221521 h 223415"/>
                <a:gd name="connsiteX3" fmla="*/ 0 w 704563"/>
                <a:gd name="connsiteY3" fmla="*/ 223415 h 223415"/>
                <a:gd name="connsiteX0" fmla="*/ 0 w 704563"/>
                <a:gd name="connsiteY0" fmla="*/ 223415 h 233428"/>
                <a:gd name="connsiteX1" fmla="*/ 704563 w 704563"/>
                <a:gd name="connsiteY1" fmla="*/ 0 h 233428"/>
                <a:gd name="connsiteX2" fmla="*/ 629575 w 704563"/>
                <a:gd name="connsiteY2" fmla="*/ 233428 h 233428"/>
                <a:gd name="connsiteX3" fmla="*/ 0 w 704563"/>
                <a:gd name="connsiteY3" fmla="*/ 223415 h 233428"/>
                <a:gd name="connsiteX0" fmla="*/ 0 w 709325"/>
                <a:gd name="connsiteY0" fmla="*/ 237702 h 237702"/>
                <a:gd name="connsiteX1" fmla="*/ 709325 w 709325"/>
                <a:gd name="connsiteY1" fmla="*/ 0 h 237702"/>
                <a:gd name="connsiteX2" fmla="*/ 634337 w 709325"/>
                <a:gd name="connsiteY2" fmla="*/ 233428 h 237702"/>
                <a:gd name="connsiteX3" fmla="*/ 0 w 709325"/>
                <a:gd name="connsiteY3" fmla="*/ 237702 h 237702"/>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672456"/>
                <a:gd name="connsiteY0" fmla="*/ 240589 h 240589"/>
                <a:gd name="connsiteX1" fmla="*/ 672456 w 672456"/>
                <a:gd name="connsiteY1" fmla="*/ 0 h 240589"/>
                <a:gd name="connsiteX2" fmla="*/ 634337 w 672456"/>
                <a:gd name="connsiteY2" fmla="*/ 238696 h 240589"/>
                <a:gd name="connsiteX3" fmla="*/ 0 w 672456"/>
                <a:gd name="connsiteY3" fmla="*/ 240589 h 240589"/>
                <a:gd name="connsiteX0" fmla="*/ 0 w 672456"/>
                <a:gd name="connsiteY0" fmla="*/ 240589 h 241329"/>
                <a:gd name="connsiteX1" fmla="*/ 672456 w 672456"/>
                <a:gd name="connsiteY1" fmla="*/ 0 h 241329"/>
                <a:gd name="connsiteX2" fmla="*/ 623803 w 672456"/>
                <a:gd name="connsiteY2" fmla="*/ 241329 h 241329"/>
                <a:gd name="connsiteX3" fmla="*/ 0 w 672456"/>
                <a:gd name="connsiteY3" fmla="*/ 240589 h 241329"/>
                <a:gd name="connsiteX0" fmla="*/ 0 w 643487"/>
                <a:gd name="connsiteY0" fmla="*/ 240589 h 241329"/>
                <a:gd name="connsiteX1" fmla="*/ 643487 w 643487"/>
                <a:gd name="connsiteY1" fmla="*/ 0 h 241329"/>
                <a:gd name="connsiteX2" fmla="*/ 594834 w 643487"/>
                <a:gd name="connsiteY2" fmla="*/ 241329 h 241329"/>
                <a:gd name="connsiteX3" fmla="*/ 0 w 643487"/>
                <a:gd name="connsiteY3" fmla="*/ 240589 h 241329"/>
                <a:gd name="connsiteX0" fmla="*/ 0 w 648754"/>
                <a:gd name="connsiteY0" fmla="*/ 245856 h 246596"/>
                <a:gd name="connsiteX1" fmla="*/ 648754 w 648754"/>
                <a:gd name="connsiteY1" fmla="*/ 0 h 246596"/>
                <a:gd name="connsiteX2" fmla="*/ 594834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38220"/>
                <a:gd name="connsiteY0" fmla="*/ 248490 h 249230"/>
                <a:gd name="connsiteX1" fmla="*/ 638220 w 638220"/>
                <a:gd name="connsiteY1" fmla="*/ 0 h 249230"/>
                <a:gd name="connsiteX2" fmla="*/ 618536 w 638220"/>
                <a:gd name="connsiteY2" fmla="*/ 249230 h 249230"/>
                <a:gd name="connsiteX3" fmla="*/ 0 w 638220"/>
                <a:gd name="connsiteY3" fmla="*/ 248490 h 249230"/>
                <a:gd name="connsiteX0" fmla="*/ 0 w 638232"/>
                <a:gd name="connsiteY0" fmla="*/ 248490 h 249230"/>
                <a:gd name="connsiteX1" fmla="*/ 638220 w 638232"/>
                <a:gd name="connsiteY1" fmla="*/ 0 h 249230"/>
                <a:gd name="connsiteX2" fmla="*/ 618536 w 638232"/>
                <a:gd name="connsiteY2" fmla="*/ 249230 h 249230"/>
                <a:gd name="connsiteX3" fmla="*/ 0 w 638232"/>
                <a:gd name="connsiteY3" fmla="*/ 248490 h 249230"/>
                <a:gd name="connsiteX0" fmla="*/ 0 w 638235"/>
                <a:gd name="connsiteY0" fmla="*/ 248490 h 249230"/>
                <a:gd name="connsiteX1" fmla="*/ 638220 w 638235"/>
                <a:gd name="connsiteY1" fmla="*/ 0 h 249230"/>
                <a:gd name="connsiteX2" fmla="*/ 621169 w 638235"/>
                <a:gd name="connsiteY2" fmla="*/ 249230 h 249230"/>
                <a:gd name="connsiteX3" fmla="*/ 0 w 638235"/>
                <a:gd name="connsiteY3" fmla="*/ 248490 h 249230"/>
                <a:gd name="connsiteX0" fmla="*/ 0 w 638220"/>
                <a:gd name="connsiteY0" fmla="*/ 248490 h 249230"/>
                <a:gd name="connsiteX1" fmla="*/ 638220 w 638220"/>
                <a:gd name="connsiteY1" fmla="*/ 0 h 249230"/>
                <a:gd name="connsiteX2" fmla="*/ 621169 w 638220"/>
                <a:gd name="connsiteY2" fmla="*/ 249230 h 249230"/>
                <a:gd name="connsiteX3" fmla="*/ 0 w 638220"/>
                <a:gd name="connsiteY3" fmla="*/ 248490 h 249230"/>
                <a:gd name="connsiteX0" fmla="*/ 0 w 646121"/>
                <a:gd name="connsiteY0" fmla="*/ 251124 h 251124"/>
                <a:gd name="connsiteX1" fmla="*/ 646121 w 646121"/>
                <a:gd name="connsiteY1" fmla="*/ 0 h 251124"/>
                <a:gd name="connsiteX2" fmla="*/ 629070 w 646121"/>
                <a:gd name="connsiteY2" fmla="*/ 249230 h 251124"/>
                <a:gd name="connsiteX3" fmla="*/ 0 w 646121"/>
                <a:gd name="connsiteY3" fmla="*/ 251124 h 251124"/>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1862"/>
                <a:gd name="connsiteX1" fmla="*/ 646121 w 646121"/>
                <a:gd name="connsiteY1" fmla="*/ 0 h 251862"/>
                <a:gd name="connsiteX2" fmla="*/ 642238 w 646121"/>
                <a:gd name="connsiteY2" fmla="*/ 251862 h 251862"/>
                <a:gd name="connsiteX3" fmla="*/ 0 w 646121"/>
                <a:gd name="connsiteY3" fmla="*/ 251124 h 251862"/>
                <a:gd name="connsiteX0" fmla="*/ 0 w 643488"/>
                <a:gd name="connsiteY0" fmla="*/ 253757 h 254495"/>
                <a:gd name="connsiteX1" fmla="*/ 643488 w 643488"/>
                <a:gd name="connsiteY1" fmla="*/ 0 h 254495"/>
                <a:gd name="connsiteX2" fmla="*/ 642238 w 643488"/>
                <a:gd name="connsiteY2" fmla="*/ 254495 h 254495"/>
                <a:gd name="connsiteX3" fmla="*/ 0 w 643488"/>
                <a:gd name="connsiteY3" fmla="*/ 253757 h 254495"/>
                <a:gd name="connsiteX0" fmla="*/ 0 w 644533"/>
                <a:gd name="connsiteY0" fmla="*/ 253757 h 254495"/>
                <a:gd name="connsiteX1" fmla="*/ 643488 w 644533"/>
                <a:gd name="connsiteY1" fmla="*/ 0 h 254495"/>
                <a:gd name="connsiteX2" fmla="*/ 642238 w 644533"/>
                <a:gd name="connsiteY2" fmla="*/ 254495 h 254495"/>
                <a:gd name="connsiteX3" fmla="*/ 0 w 644533"/>
                <a:gd name="connsiteY3" fmla="*/ 253757 h 254495"/>
                <a:gd name="connsiteX0" fmla="*/ 0 w 643552"/>
                <a:gd name="connsiteY0" fmla="*/ 253757 h 254495"/>
                <a:gd name="connsiteX1" fmla="*/ 643488 w 643552"/>
                <a:gd name="connsiteY1" fmla="*/ 0 h 254495"/>
                <a:gd name="connsiteX2" fmla="*/ 642238 w 643552"/>
                <a:gd name="connsiteY2" fmla="*/ 254495 h 254495"/>
                <a:gd name="connsiteX3" fmla="*/ 0 w 643552"/>
                <a:gd name="connsiteY3" fmla="*/ 253757 h 254495"/>
                <a:gd name="connsiteX0" fmla="*/ 0 w 642238"/>
                <a:gd name="connsiteY0" fmla="*/ 248489 h 249227"/>
                <a:gd name="connsiteX1" fmla="*/ 632954 w 642238"/>
                <a:gd name="connsiteY1" fmla="*/ 0 h 249227"/>
                <a:gd name="connsiteX2" fmla="*/ 642238 w 642238"/>
                <a:gd name="connsiteY2" fmla="*/ 249227 h 249227"/>
                <a:gd name="connsiteX3" fmla="*/ 0 w 642238"/>
                <a:gd name="connsiteY3" fmla="*/ 248489 h 249227"/>
                <a:gd name="connsiteX0" fmla="*/ 0 w 642238"/>
                <a:gd name="connsiteY0" fmla="*/ 248489 h 249227"/>
                <a:gd name="connsiteX1" fmla="*/ 632954 w 642238"/>
                <a:gd name="connsiteY1" fmla="*/ 0 h 249227"/>
                <a:gd name="connsiteX2" fmla="*/ 642238 w 642238"/>
                <a:gd name="connsiteY2" fmla="*/ 249227 h 249227"/>
                <a:gd name="connsiteX3" fmla="*/ 0 w 642238"/>
                <a:gd name="connsiteY3" fmla="*/ 248489 h 249227"/>
                <a:gd name="connsiteX0" fmla="*/ 0 w 615902"/>
                <a:gd name="connsiteY0" fmla="*/ 245856 h 249227"/>
                <a:gd name="connsiteX1" fmla="*/ 606618 w 615902"/>
                <a:gd name="connsiteY1" fmla="*/ 0 h 249227"/>
                <a:gd name="connsiteX2" fmla="*/ 615902 w 615902"/>
                <a:gd name="connsiteY2" fmla="*/ 249227 h 249227"/>
                <a:gd name="connsiteX3" fmla="*/ 0 w 615902"/>
                <a:gd name="connsiteY3" fmla="*/ 245856 h 249227"/>
                <a:gd name="connsiteX0" fmla="*/ 0 w 618535"/>
                <a:gd name="connsiteY0" fmla="*/ 245856 h 245856"/>
                <a:gd name="connsiteX1" fmla="*/ 606618 w 618535"/>
                <a:gd name="connsiteY1" fmla="*/ 0 h 245856"/>
                <a:gd name="connsiteX2" fmla="*/ 618535 w 618535"/>
                <a:gd name="connsiteY2" fmla="*/ 243959 h 245856"/>
                <a:gd name="connsiteX3" fmla="*/ 0 w 618535"/>
                <a:gd name="connsiteY3" fmla="*/ 245856 h 245856"/>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1352 w 618535"/>
                <a:gd name="connsiteY1" fmla="*/ 0 h 240589"/>
                <a:gd name="connsiteX2" fmla="*/ 618535 w 618535"/>
                <a:gd name="connsiteY2" fmla="*/ 238692 h 240589"/>
                <a:gd name="connsiteX3" fmla="*/ 0 w 618535"/>
                <a:gd name="connsiteY3" fmla="*/ 240589 h 24058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 name="connsiteX0" fmla="*/ 0 w 618535"/>
                <a:gd name="connsiteY0" fmla="*/ 240589 h 243959"/>
                <a:gd name="connsiteX1" fmla="*/ 593451 w 618535"/>
                <a:gd name="connsiteY1" fmla="*/ 0 h 243959"/>
                <a:gd name="connsiteX2" fmla="*/ 618535 w 618535"/>
                <a:gd name="connsiteY2" fmla="*/ 243959 h 243959"/>
                <a:gd name="connsiteX3" fmla="*/ 0 w 618535"/>
                <a:gd name="connsiteY3" fmla="*/ 240589 h 243959"/>
                <a:gd name="connsiteX0" fmla="*/ 0 w 636969"/>
                <a:gd name="connsiteY0" fmla="*/ 240589 h 240589"/>
                <a:gd name="connsiteX1" fmla="*/ 593451 w 636969"/>
                <a:gd name="connsiteY1" fmla="*/ 0 h 240589"/>
                <a:gd name="connsiteX2" fmla="*/ 636969 w 636969"/>
                <a:gd name="connsiteY2" fmla="*/ 236058 h 240589"/>
                <a:gd name="connsiteX3" fmla="*/ 0 w 636969"/>
                <a:gd name="connsiteY3" fmla="*/ 240589 h 240589"/>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5901"/>
                <a:gd name="connsiteY0" fmla="*/ 237956 h 241326"/>
                <a:gd name="connsiteX1" fmla="*/ 575016 w 615901"/>
                <a:gd name="connsiteY1" fmla="*/ 0 h 241326"/>
                <a:gd name="connsiteX2" fmla="*/ 615901 w 615901"/>
                <a:gd name="connsiteY2" fmla="*/ 241326 h 241326"/>
                <a:gd name="connsiteX3" fmla="*/ 0 w 615901"/>
                <a:gd name="connsiteY3" fmla="*/ 237956 h 241326"/>
              </a:gdLst>
              <a:ahLst/>
              <a:cxnLst>
                <a:cxn ang="0">
                  <a:pos x="connsiteX0" y="connsiteY0"/>
                </a:cxn>
                <a:cxn ang="0">
                  <a:pos x="connsiteX1" y="connsiteY1"/>
                </a:cxn>
                <a:cxn ang="0">
                  <a:pos x="connsiteX2" y="connsiteY2"/>
                </a:cxn>
                <a:cxn ang="0">
                  <a:pos x="connsiteX3" y="connsiteY3"/>
                </a:cxn>
              </a:cxnLst>
              <a:rect l="l" t="t" r="r" b="b"/>
              <a:pathLst>
                <a:path w="615901" h="241326">
                  <a:moveTo>
                    <a:pt x="0" y="237956"/>
                  </a:moveTo>
                  <a:cubicBezTo>
                    <a:pt x="63704" y="169466"/>
                    <a:pt x="272877" y="6945"/>
                    <a:pt x="575016" y="0"/>
                  </a:cubicBezTo>
                  <a:cubicBezTo>
                    <a:pt x="588644" y="84833"/>
                    <a:pt x="602272" y="145960"/>
                    <a:pt x="615901" y="241326"/>
                  </a:cubicBezTo>
                  <a:lnTo>
                    <a:pt x="0" y="237956"/>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3" name="reflect"/>
            <p:cNvSpPr/>
            <p:nvPr/>
          </p:nvSpPr>
          <p:spPr>
            <a:xfrm>
              <a:off x="6178045" y="2641781"/>
              <a:ext cx="552132" cy="212779"/>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704563"/>
                <a:gd name="connsiteY0" fmla="*/ 223415 h 223415"/>
                <a:gd name="connsiteX1" fmla="*/ 704563 w 704563"/>
                <a:gd name="connsiteY1" fmla="*/ 0 h 223415"/>
                <a:gd name="connsiteX2" fmla="*/ 620050 w 704563"/>
                <a:gd name="connsiteY2" fmla="*/ 221521 h 223415"/>
                <a:gd name="connsiteX3" fmla="*/ 0 w 704563"/>
                <a:gd name="connsiteY3" fmla="*/ 223415 h 223415"/>
                <a:gd name="connsiteX0" fmla="*/ 0 w 704563"/>
                <a:gd name="connsiteY0" fmla="*/ 223415 h 233428"/>
                <a:gd name="connsiteX1" fmla="*/ 704563 w 704563"/>
                <a:gd name="connsiteY1" fmla="*/ 0 h 233428"/>
                <a:gd name="connsiteX2" fmla="*/ 629575 w 704563"/>
                <a:gd name="connsiteY2" fmla="*/ 233428 h 233428"/>
                <a:gd name="connsiteX3" fmla="*/ 0 w 704563"/>
                <a:gd name="connsiteY3" fmla="*/ 223415 h 233428"/>
                <a:gd name="connsiteX0" fmla="*/ 0 w 709325"/>
                <a:gd name="connsiteY0" fmla="*/ 237702 h 237702"/>
                <a:gd name="connsiteX1" fmla="*/ 709325 w 709325"/>
                <a:gd name="connsiteY1" fmla="*/ 0 h 237702"/>
                <a:gd name="connsiteX2" fmla="*/ 634337 w 709325"/>
                <a:gd name="connsiteY2" fmla="*/ 233428 h 237702"/>
                <a:gd name="connsiteX3" fmla="*/ 0 w 709325"/>
                <a:gd name="connsiteY3" fmla="*/ 237702 h 237702"/>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672456"/>
                <a:gd name="connsiteY0" fmla="*/ 240589 h 240589"/>
                <a:gd name="connsiteX1" fmla="*/ 672456 w 672456"/>
                <a:gd name="connsiteY1" fmla="*/ 0 h 240589"/>
                <a:gd name="connsiteX2" fmla="*/ 634337 w 672456"/>
                <a:gd name="connsiteY2" fmla="*/ 238696 h 240589"/>
                <a:gd name="connsiteX3" fmla="*/ 0 w 672456"/>
                <a:gd name="connsiteY3" fmla="*/ 240589 h 240589"/>
                <a:gd name="connsiteX0" fmla="*/ 0 w 672456"/>
                <a:gd name="connsiteY0" fmla="*/ 240589 h 241329"/>
                <a:gd name="connsiteX1" fmla="*/ 672456 w 672456"/>
                <a:gd name="connsiteY1" fmla="*/ 0 h 241329"/>
                <a:gd name="connsiteX2" fmla="*/ 623803 w 672456"/>
                <a:gd name="connsiteY2" fmla="*/ 241329 h 241329"/>
                <a:gd name="connsiteX3" fmla="*/ 0 w 672456"/>
                <a:gd name="connsiteY3" fmla="*/ 240589 h 241329"/>
                <a:gd name="connsiteX0" fmla="*/ 0 w 643487"/>
                <a:gd name="connsiteY0" fmla="*/ 240589 h 241329"/>
                <a:gd name="connsiteX1" fmla="*/ 643487 w 643487"/>
                <a:gd name="connsiteY1" fmla="*/ 0 h 241329"/>
                <a:gd name="connsiteX2" fmla="*/ 594834 w 643487"/>
                <a:gd name="connsiteY2" fmla="*/ 241329 h 241329"/>
                <a:gd name="connsiteX3" fmla="*/ 0 w 643487"/>
                <a:gd name="connsiteY3" fmla="*/ 240589 h 241329"/>
                <a:gd name="connsiteX0" fmla="*/ 0 w 648754"/>
                <a:gd name="connsiteY0" fmla="*/ 245856 h 246596"/>
                <a:gd name="connsiteX1" fmla="*/ 648754 w 648754"/>
                <a:gd name="connsiteY1" fmla="*/ 0 h 246596"/>
                <a:gd name="connsiteX2" fmla="*/ 594834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38220"/>
                <a:gd name="connsiteY0" fmla="*/ 248490 h 249230"/>
                <a:gd name="connsiteX1" fmla="*/ 638220 w 638220"/>
                <a:gd name="connsiteY1" fmla="*/ 0 h 249230"/>
                <a:gd name="connsiteX2" fmla="*/ 618536 w 638220"/>
                <a:gd name="connsiteY2" fmla="*/ 249230 h 249230"/>
                <a:gd name="connsiteX3" fmla="*/ 0 w 638220"/>
                <a:gd name="connsiteY3" fmla="*/ 248490 h 249230"/>
                <a:gd name="connsiteX0" fmla="*/ 0 w 638232"/>
                <a:gd name="connsiteY0" fmla="*/ 248490 h 249230"/>
                <a:gd name="connsiteX1" fmla="*/ 638220 w 638232"/>
                <a:gd name="connsiteY1" fmla="*/ 0 h 249230"/>
                <a:gd name="connsiteX2" fmla="*/ 618536 w 638232"/>
                <a:gd name="connsiteY2" fmla="*/ 249230 h 249230"/>
                <a:gd name="connsiteX3" fmla="*/ 0 w 638232"/>
                <a:gd name="connsiteY3" fmla="*/ 248490 h 249230"/>
                <a:gd name="connsiteX0" fmla="*/ 0 w 638235"/>
                <a:gd name="connsiteY0" fmla="*/ 248490 h 249230"/>
                <a:gd name="connsiteX1" fmla="*/ 638220 w 638235"/>
                <a:gd name="connsiteY1" fmla="*/ 0 h 249230"/>
                <a:gd name="connsiteX2" fmla="*/ 621169 w 638235"/>
                <a:gd name="connsiteY2" fmla="*/ 249230 h 249230"/>
                <a:gd name="connsiteX3" fmla="*/ 0 w 638235"/>
                <a:gd name="connsiteY3" fmla="*/ 248490 h 249230"/>
                <a:gd name="connsiteX0" fmla="*/ 0 w 638220"/>
                <a:gd name="connsiteY0" fmla="*/ 248490 h 249230"/>
                <a:gd name="connsiteX1" fmla="*/ 638220 w 638220"/>
                <a:gd name="connsiteY1" fmla="*/ 0 h 249230"/>
                <a:gd name="connsiteX2" fmla="*/ 621169 w 638220"/>
                <a:gd name="connsiteY2" fmla="*/ 249230 h 249230"/>
                <a:gd name="connsiteX3" fmla="*/ 0 w 638220"/>
                <a:gd name="connsiteY3" fmla="*/ 248490 h 249230"/>
                <a:gd name="connsiteX0" fmla="*/ 0 w 646121"/>
                <a:gd name="connsiteY0" fmla="*/ 251124 h 251124"/>
                <a:gd name="connsiteX1" fmla="*/ 646121 w 646121"/>
                <a:gd name="connsiteY1" fmla="*/ 0 h 251124"/>
                <a:gd name="connsiteX2" fmla="*/ 629070 w 646121"/>
                <a:gd name="connsiteY2" fmla="*/ 249230 h 251124"/>
                <a:gd name="connsiteX3" fmla="*/ 0 w 646121"/>
                <a:gd name="connsiteY3" fmla="*/ 251124 h 251124"/>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1862"/>
                <a:gd name="connsiteX1" fmla="*/ 646121 w 646121"/>
                <a:gd name="connsiteY1" fmla="*/ 0 h 251862"/>
                <a:gd name="connsiteX2" fmla="*/ 642238 w 646121"/>
                <a:gd name="connsiteY2" fmla="*/ 251862 h 251862"/>
                <a:gd name="connsiteX3" fmla="*/ 0 w 646121"/>
                <a:gd name="connsiteY3" fmla="*/ 251124 h 251862"/>
                <a:gd name="connsiteX0" fmla="*/ 0 w 643488"/>
                <a:gd name="connsiteY0" fmla="*/ 253757 h 254495"/>
                <a:gd name="connsiteX1" fmla="*/ 643488 w 643488"/>
                <a:gd name="connsiteY1" fmla="*/ 0 h 254495"/>
                <a:gd name="connsiteX2" fmla="*/ 642238 w 643488"/>
                <a:gd name="connsiteY2" fmla="*/ 254495 h 254495"/>
                <a:gd name="connsiteX3" fmla="*/ 0 w 643488"/>
                <a:gd name="connsiteY3" fmla="*/ 253757 h 254495"/>
                <a:gd name="connsiteX0" fmla="*/ 0 w 644533"/>
                <a:gd name="connsiteY0" fmla="*/ 253757 h 254495"/>
                <a:gd name="connsiteX1" fmla="*/ 643488 w 644533"/>
                <a:gd name="connsiteY1" fmla="*/ 0 h 254495"/>
                <a:gd name="connsiteX2" fmla="*/ 642238 w 644533"/>
                <a:gd name="connsiteY2" fmla="*/ 254495 h 254495"/>
                <a:gd name="connsiteX3" fmla="*/ 0 w 644533"/>
                <a:gd name="connsiteY3" fmla="*/ 253757 h 254495"/>
                <a:gd name="connsiteX0" fmla="*/ 0 w 643552"/>
                <a:gd name="connsiteY0" fmla="*/ 253757 h 254495"/>
                <a:gd name="connsiteX1" fmla="*/ 643488 w 643552"/>
                <a:gd name="connsiteY1" fmla="*/ 0 h 254495"/>
                <a:gd name="connsiteX2" fmla="*/ 642238 w 643552"/>
                <a:gd name="connsiteY2" fmla="*/ 254495 h 254495"/>
                <a:gd name="connsiteX3" fmla="*/ 0 w 643552"/>
                <a:gd name="connsiteY3" fmla="*/ 253757 h 254495"/>
                <a:gd name="connsiteX0" fmla="*/ 0 w 642238"/>
                <a:gd name="connsiteY0" fmla="*/ 248489 h 249227"/>
                <a:gd name="connsiteX1" fmla="*/ 632954 w 642238"/>
                <a:gd name="connsiteY1" fmla="*/ 0 h 249227"/>
                <a:gd name="connsiteX2" fmla="*/ 642238 w 642238"/>
                <a:gd name="connsiteY2" fmla="*/ 249227 h 249227"/>
                <a:gd name="connsiteX3" fmla="*/ 0 w 642238"/>
                <a:gd name="connsiteY3" fmla="*/ 248489 h 249227"/>
                <a:gd name="connsiteX0" fmla="*/ 0 w 642238"/>
                <a:gd name="connsiteY0" fmla="*/ 248489 h 249227"/>
                <a:gd name="connsiteX1" fmla="*/ 632954 w 642238"/>
                <a:gd name="connsiteY1" fmla="*/ 0 h 249227"/>
                <a:gd name="connsiteX2" fmla="*/ 642238 w 642238"/>
                <a:gd name="connsiteY2" fmla="*/ 249227 h 249227"/>
                <a:gd name="connsiteX3" fmla="*/ 0 w 642238"/>
                <a:gd name="connsiteY3" fmla="*/ 248489 h 249227"/>
                <a:gd name="connsiteX0" fmla="*/ 0 w 615902"/>
                <a:gd name="connsiteY0" fmla="*/ 245856 h 249227"/>
                <a:gd name="connsiteX1" fmla="*/ 606618 w 615902"/>
                <a:gd name="connsiteY1" fmla="*/ 0 h 249227"/>
                <a:gd name="connsiteX2" fmla="*/ 615902 w 615902"/>
                <a:gd name="connsiteY2" fmla="*/ 249227 h 249227"/>
                <a:gd name="connsiteX3" fmla="*/ 0 w 615902"/>
                <a:gd name="connsiteY3" fmla="*/ 245856 h 249227"/>
                <a:gd name="connsiteX0" fmla="*/ 0 w 618535"/>
                <a:gd name="connsiteY0" fmla="*/ 245856 h 245856"/>
                <a:gd name="connsiteX1" fmla="*/ 606618 w 618535"/>
                <a:gd name="connsiteY1" fmla="*/ 0 h 245856"/>
                <a:gd name="connsiteX2" fmla="*/ 618535 w 618535"/>
                <a:gd name="connsiteY2" fmla="*/ 243959 h 245856"/>
                <a:gd name="connsiteX3" fmla="*/ 0 w 618535"/>
                <a:gd name="connsiteY3" fmla="*/ 245856 h 245856"/>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1352 w 618535"/>
                <a:gd name="connsiteY1" fmla="*/ 0 h 240589"/>
                <a:gd name="connsiteX2" fmla="*/ 618535 w 618535"/>
                <a:gd name="connsiteY2" fmla="*/ 238692 h 240589"/>
                <a:gd name="connsiteX3" fmla="*/ 0 w 618535"/>
                <a:gd name="connsiteY3" fmla="*/ 240589 h 24058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 name="connsiteX0" fmla="*/ 0 w 618535"/>
                <a:gd name="connsiteY0" fmla="*/ 240589 h 243959"/>
                <a:gd name="connsiteX1" fmla="*/ 593451 w 618535"/>
                <a:gd name="connsiteY1" fmla="*/ 0 h 243959"/>
                <a:gd name="connsiteX2" fmla="*/ 618535 w 618535"/>
                <a:gd name="connsiteY2" fmla="*/ 243959 h 243959"/>
                <a:gd name="connsiteX3" fmla="*/ 0 w 618535"/>
                <a:gd name="connsiteY3" fmla="*/ 240589 h 243959"/>
                <a:gd name="connsiteX0" fmla="*/ 0 w 636969"/>
                <a:gd name="connsiteY0" fmla="*/ 240589 h 240589"/>
                <a:gd name="connsiteX1" fmla="*/ 593451 w 636969"/>
                <a:gd name="connsiteY1" fmla="*/ 0 h 240589"/>
                <a:gd name="connsiteX2" fmla="*/ 636969 w 636969"/>
                <a:gd name="connsiteY2" fmla="*/ 236058 h 240589"/>
                <a:gd name="connsiteX3" fmla="*/ 0 w 636969"/>
                <a:gd name="connsiteY3" fmla="*/ 240589 h 240589"/>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5901"/>
                <a:gd name="connsiteY0" fmla="*/ 237956 h 241326"/>
                <a:gd name="connsiteX1" fmla="*/ 575016 w 615901"/>
                <a:gd name="connsiteY1" fmla="*/ 0 h 241326"/>
                <a:gd name="connsiteX2" fmla="*/ 615901 w 615901"/>
                <a:gd name="connsiteY2" fmla="*/ 241326 h 241326"/>
                <a:gd name="connsiteX3" fmla="*/ 0 w 615901"/>
                <a:gd name="connsiteY3" fmla="*/ 237956 h 241326"/>
                <a:gd name="connsiteX0" fmla="*/ 0 w 631702"/>
                <a:gd name="connsiteY0" fmla="*/ 237956 h 237956"/>
                <a:gd name="connsiteX1" fmla="*/ 575016 w 631702"/>
                <a:gd name="connsiteY1" fmla="*/ 0 h 237956"/>
                <a:gd name="connsiteX2" fmla="*/ 631702 w 631702"/>
                <a:gd name="connsiteY2" fmla="*/ 230792 h 237956"/>
                <a:gd name="connsiteX3" fmla="*/ 0 w 631702"/>
                <a:gd name="connsiteY3" fmla="*/ 237956 h 237956"/>
                <a:gd name="connsiteX0" fmla="*/ 0 w 631702"/>
                <a:gd name="connsiteY0" fmla="*/ 237956 h 237956"/>
                <a:gd name="connsiteX1" fmla="*/ 575016 w 631702"/>
                <a:gd name="connsiteY1" fmla="*/ 0 h 237956"/>
                <a:gd name="connsiteX2" fmla="*/ 631702 w 631702"/>
                <a:gd name="connsiteY2" fmla="*/ 230792 h 237956"/>
                <a:gd name="connsiteX3" fmla="*/ 0 w 631702"/>
                <a:gd name="connsiteY3" fmla="*/ 237956 h 237956"/>
                <a:gd name="connsiteX0" fmla="*/ 0 w 613267"/>
                <a:gd name="connsiteY0" fmla="*/ 235322 h 235322"/>
                <a:gd name="connsiteX1" fmla="*/ 556581 w 613267"/>
                <a:gd name="connsiteY1" fmla="*/ 0 h 235322"/>
                <a:gd name="connsiteX2" fmla="*/ 613267 w 613267"/>
                <a:gd name="connsiteY2" fmla="*/ 230792 h 235322"/>
                <a:gd name="connsiteX3" fmla="*/ 0 w 613267"/>
                <a:gd name="connsiteY3" fmla="*/ 235322 h 235322"/>
                <a:gd name="connsiteX0" fmla="*/ 0 w 610634"/>
                <a:gd name="connsiteY0" fmla="*/ 235322 h 235322"/>
                <a:gd name="connsiteX1" fmla="*/ 556581 w 610634"/>
                <a:gd name="connsiteY1" fmla="*/ 0 h 235322"/>
                <a:gd name="connsiteX2" fmla="*/ 610634 w 610634"/>
                <a:gd name="connsiteY2" fmla="*/ 230792 h 235322"/>
                <a:gd name="connsiteX3" fmla="*/ 0 w 610634"/>
                <a:gd name="connsiteY3" fmla="*/ 235322 h 235322"/>
                <a:gd name="connsiteX0" fmla="*/ 0 w 621168"/>
                <a:gd name="connsiteY0" fmla="*/ 235322 h 235322"/>
                <a:gd name="connsiteX1" fmla="*/ 556581 w 621168"/>
                <a:gd name="connsiteY1" fmla="*/ 0 h 235322"/>
                <a:gd name="connsiteX2" fmla="*/ 621168 w 621168"/>
                <a:gd name="connsiteY2" fmla="*/ 230792 h 235322"/>
                <a:gd name="connsiteX3" fmla="*/ 0 w 621168"/>
                <a:gd name="connsiteY3" fmla="*/ 235322 h 235322"/>
                <a:gd name="connsiteX0" fmla="*/ 0 w 610634"/>
                <a:gd name="connsiteY0" fmla="*/ 235322 h 235322"/>
                <a:gd name="connsiteX1" fmla="*/ 546047 w 610634"/>
                <a:gd name="connsiteY1" fmla="*/ 0 h 235322"/>
                <a:gd name="connsiteX2" fmla="*/ 610634 w 610634"/>
                <a:gd name="connsiteY2" fmla="*/ 230792 h 235322"/>
                <a:gd name="connsiteX3" fmla="*/ 0 w 610634"/>
                <a:gd name="connsiteY3" fmla="*/ 235322 h 235322"/>
              </a:gdLst>
              <a:ahLst/>
              <a:cxnLst>
                <a:cxn ang="0">
                  <a:pos x="connsiteX0" y="connsiteY0"/>
                </a:cxn>
                <a:cxn ang="0">
                  <a:pos x="connsiteX1" y="connsiteY1"/>
                </a:cxn>
                <a:cxn ang="0">
                  <a:pos x="connsiteX2" y="connsiteY2"/>
                </a:cxn>
                <a:cxn ang="0">
                  <a:pos x="connsiteX3" y="connsiteY3"/>
                </a:cxn>
              </a:cxnLst>
              <a:rect l="l" t="t" r="r" b="b"/>
              <a:pathLst>
                <a:path w="610634" h="235322">
                  <a:moveTo>
                    <a:pt x="0" y="235322"/>
                  </a:moveTo>
                  <a:cubicBezTo>
                    <a:pt x="63704" y="166832"/>
                    <a:pt x="243908" y="6945"/>
                    <a:pt x="546047" y="0"/>
                  </a:cubicBezTo>
                  <a:cubicBezTo>
                    <a:pt x="559675" y="84833"/>
                    <a:pt x="589104" y="140693"/>
                    <a:pt x="610634" y="230792"/>
                  </a:cubicBezTo>
                  <a:lnTo>
                    <a:pt x="0" y="235322"/>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4" name="reflect"/>
            <p:cNvSpPr/>
            <p:nvPr/>
          </p:nvSpPr>
          <p:spPr>
            <a:xfrm>
              <a:off x="6846644" y="2624301"/>
              <a:ext cx="612773" cy="230066"/>
            </a:xfrm>
            <a:custGeom>
              <a:avLst/>
              <a:gdLst>
                <a:gd name="connsiteX0" fmla="*/ 0 w 412750"/>
                <a:gd name="connsiteY0" fmla="*/ 0 h 130225"/>
                <a:gd name="connsiteX1" fmla="*/ 412750 w 412750"/>
                <a:gd name="connsiteY1" fmla="*/ 0 h 130225"/>
                <a:gd name="connsiteX2" fmla="*/ 412750 w 412750"/>
                <a:gd name="connsiteY2" fmla="*/ 130225 h 130225"/>
                <a:gd name="connsiteX3" fmla="*/ 0 w 412750"/>
                <a:gd name="connsiteY3" fmla="*/ 130225 h 130225"/>
                <a:gd name="connsiteX4" fmla="*/ 0 w 412750"/>
                <a:gd name="connsiteY4" fmla="*/ 0 h 130225"/>
                <a:gd name="connsiteX0" fmla="*/ 160215 w 412750"/>
                <a:gd name="connsiteY0" fmla="*/ 42985 h 130225"/>
                <a:gd name="connsiteX1" fmla="*/ 412750 w 412750"/>
                <a:gd name="connsiteY1" fmla="*/ 0 h 130225"/>
                <a:gd name="connsiteX2" fmla="*/ 412750 w 412750"/>
                <a:gd name="connsiteY2" fmla="*/ 130225 h 130225"/>
                <a:gd name="connsiteX3" fmla="*/ 0 w 412750"/>
                <a:gd name="connsiteY3" fmla="*/ 130225 h 130225"/>
                <a:gd name="connsiteX4" fmla="*/ 160215 w 412750"/>
                <a:gd name="connsiteY4" fmla="*/ 42985 h 130225"/>
                <a:gd name="connsiteX0" fmla="*/ 160215 w 580781"/>
                <a:gd name="connsiteY0" fmla="*/ 42985 h 173209"/>
                <a:gd name="connsiteX1" fmla="*/ 412750 w 580781"/>
                <a:gd name="connsiteY1" fmla="*/ 0 h 173209"/>
                <a:gd name="connsiteX2" fmla="*/ 580781 w 580781"/>
                <a:gd name="connsiteY2" fmla="*/ 173209 h 173209"/>
                <a:gd name="connsiteX3" fmla="*/ 0 w 580781"/>
                <a:gd name="connsiteY3" fmla="*/ 130225 h 173209"/>
                <a:gd name="connsiteX4" fmla="*/ 160215 w 580781"/>
                <a:gd name="connsiteY4" fmla="*/ 42985 h 173209"/>
                <a:gd name="connsiteX0" fmla="*/ 160215 w 620313"/>
                <a:gd name="connsiteY0" fmla="*/ 26156 h 156380"/>
                <a:gd name="connsiteX1" fmla="*/ 620313 w 620313"/>
                <a:gd name="connsiteY1" fmla="*/ 0 h 156380"/>
                <a:gd name="connsiteX2" fmla="*/ 580781 w 620313"/>
                <a:gd name="connsiteY2" fmla="*/ 156380 h 156380"/>
                <a:gd name="connsiteX3" fmla="*/ 0 w 620313"/>
                <a:gd name="connsiteY3" fmla="*/ 113396 h 156380"/>
                <a:gd name="connsiteX4" fmla="*/ 160215 w 620313"/>
                <a:gd name="connsiteY4" fmla="*/ 26156 h 156380"/>
                <a:gd name="connsiteX0" fmla="*/ 160215 w 620313"/>
                <a:gd name="connsiteY0" fmla="*/ 26156 h 159185"/>
                <a:gd name="connsiteX1" fmla="*/ 620313 w 620313"/>
                <a:gd name="connsiteY1" fmla="*/ 0 h 159185"/>
                <a:gd name="connsiteX2" fmla="*/ 572366 w 620313"/>
                <a:gd name="connsiteY2" fmla="*/ 159185 h 159185"/>
                <a:gd name="connsiteX3" fmla="*/ 0 w 620313"/>
                <a:gd name="connsiteY3" fmla="*/ 113396 h 159185"/>
                <a:gd name="connsiteX4" fmla="*/ 160215 w 620313"/>
                <a:gd name="connsiteY4" fmla="*/ 26156 h 159185"/>
                <a:gd name="connsiteX0" fmla="*/ 0 w 620313"/>
                <a:gd name="connsiteY0" fmla="*/ 113396 h 159185"/>
                <a:gd name="connsiteX1" fmla="*/ 620313 w 620313"/>
                <a:gd name="connsiteY1" fmla="*/ 0 h 159185"/>
                <a:gd name="connsiteX2" fmla="*/ 572366 w 620313"/>
                <a:gd name="connsiteY2" fmla="*/ 159185 h 159185"/>
                <a:gd name="connsiteX3" fmla="*/ 0 w 620313"/>
                <a:gd name="connsiteY3" fmla="*/ 113396 h 159185"/>
                <a:gd name="connsiteX0" fmla="*/ 0 w 754949"/>
                <a:gd name="connsiteY0" fmla="*/ 163884 h 163884"/>
                <a:gd name="connsiteX1" fmla="*/ 754949 w 754949"/>
                <a:gd name="connsiteY1" fmla="*/ 0 h 163884"/>
                <a:gd name="connsiteX2" fmla="*/ 707002 w 754949"/>
                <a:gd name="connsiteY2" fmla="*/ 159185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754949"/>
                <a:gd name="connsiteY0" fmla="*/ 163884 h 163884"/>
                <a:gd name="connsiteX1" fmla="*/ 754949 w 754949"/>
                <a:gd name="connsiteY1" fmla="*/ 0 h 163884"/>
                <a:gd name="connsiteX2" fmla="*/ 701392 w 754949"/>
                <a:gd name="connsiteY2" fmla="*/ 161990 h 163884"/>
                <a:gd name="connsiteX3" fmla="*/ 0 w 754949"/>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673607"/>
                <a:gd name="connsiteY0" fmla="*/ 163884 h 163884"/>
                <a:gd name="connsiteX1" fmla="*/ 673607 w 673607"/>
                <a:gd name="connsiteY1" fmla="*/ 0 h 163884"/>
                <a:gd name="connsiteX2" fmla="*/ 620050 w 673607"/>
                <a:gd name="connsiteY2" fmla="*/ 161990 h 163884"/>
                <a:gd name="connsiteX3" fmla="*/ 0 w 673607"/>
                <a:gd name="connsiteY3" fmla="*/ 163884 h 163884"/>
                <a:gd name="connsiteX0" fmla="*/ 0 w 704563"/>
                <a:gd name="connsiteY0" fmla="*/ 223415 h 223415"/>
                <a:gd name="connsiteX1" fmla="*/ 704563 w 704563"/>
                <a:gd name="connsiteY1" fmla="*/ 0 h 223415"/>
                <a:gd name="connsiteX2" fmla="*/ 620050 w 704563"/>
                <a:gd name="connsiteY2" fmla="*/ 221521 h 223415"/>
                <a:gd name="connsiteX3" fmla="*/ 0 w 704563"/>
                <a:gd name="connsiteY3" fmla="*/ 223415 h 223415"/>
                <a:gd name="connsiteX0" fmla="*/ 0 w 704563"/>
                <a:gd name="connsiteY0" fmla="*/ 223415 h 233428"/>
                <a:gd name="connsiteX1" fmla="*/ 704563 w 704563"/>
                <a:gd name="connsiteY1" fmla="*/ 0 h 233428"/>
                <a:gd name="connsiteX2" fmla="*/ 629575 w 704563"/>
                <a:gd name="connsiteY2" fmla="*/ 233428 h 233428"/>
                <a:gd name="connsiteX3" fmla="*/ 0 w 704563"/>
                <a:gd name="connsiteY3" fmla="*/ 223415 h 233428"/>
                <a:gd name="connsiteX0" fmla="*/ 0 w 709325"/>
                <a:gd name="connsiteY0" fmla="*/ 237702 h 237702"/>
                <a:gd name="connsiteX1" fmla="*/ 709325 w 709325"/>
                <a:gd name="connsiteY1" fmla="*/ 0 h 237702"/>
                <a:gd name="connsiteX2" fmla="*/ 634337 w 709325"/>
                <a:gd name="connsiteY2" fmla="*/ 233428 h 237702"/>
                <a:gd name="connsiteX3" fmla="*/ 0 w 709325"/>
                <a:gd name="connsiteY3" fmla="*/ 237702 h 237702"/>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709325"/>
                <a:gd name="connsiteY0" fmla="*/ 235321 h 235321"/>
                <a:gd name="connsiteX1" fmla="*/ 709325 w 709325"/>
                <a:gd name="connsiteY1" fmla="*/ 0 h 235321"/>
                <a:gd name="connsiteX2" fmla="*/ 634337 w 709325"/>
                <a:gd name="connsiteY2" fmla="*/ 233428 h 235321"/>
                <a:gd name="connsiteX3" fmla="*/ 0 w 709325"/>
                <a:gd name="connsiteY3" fmla="*/ 235321 h 235321"/>
                <a:gd name="connsiteX0" fmla="*/ 0 w 672456"/>
                <a:gd name="connsiteY0" fmla="*/ 240589 h 240589"/>
                <a:gd name="connsiteX1" fmla="*/ 672456 w 672456"/>
                <a:gd name="connsiteY1" fmla="*/ 0 h 240589"/>
                <a:gd name="connsiteX2" fmla="*/ 634337 w 672456"/>
                <a:gd name="connsiteY2" fmla="*/ 238696 h 240589"/>
                <a:gd name="connsiteX3" fmla="*/ 0 w 672456"/>
                <a:gd name="connsiteY3" fmla="*/ 240589 h 240589"/>
                <a:gd name="connsiteX0" fmla="*/ 0 w 672456"/>
                <a:gd name="connsiteY0" fmla="*/ 240589 h 241329"/>
                <a:gd name="connsiteX1" fmla="*/ 672456 w 672456"/>
                <a:gd name="connsiteY1" fmla="*/ 0 h 241329"/>
                <a:gd name="connsiteX2" fmla="*/ 623803 w 672456"/>
                <a:gd name="connsiteY2" fmla="*/ 241329 h 241329"/>
                <a:gd name="connsiteX3" fmla="*/ 0 w 672456"/>
                <a:gd name="connsiteY3" fmla="*/ 240589 h 241329"/>
                <a:gd name="connsiteX0" fmla="*/ 0 w 643487"/>
                <a:gd name="connsiteY0" fmla="*/ 240589 h 241329"/>
                <a:gd name="connsiteX1" fmla="*/ 643487 w 643487"/>
                <a:gd name="connsiteY1" fmla="*/ 0 h 241329"/>
                <a:gd name="connsiteX2" fmla="*/ 594834 w 643487"/>
                <a:gd name="connsiteY2" fmla="*/ 241329 h 241329"/>
                <a:gd name="connsiteX3" fmla="*/ 0 w 643487"/>
                <a:gd name="connsiteY3" fmla="*/ 240589 h 241329"/>
                <a:gd name="connsiteX0" fmla="*/ 0 w 648754"/>
                <a:gd name="connsiteY0" fmla="*/ 245856 h 246596"/>
                <a:gd name="connsiteX1" fmla="*/ 648754 w 648754"/>
                <a:gd name="connsiteY1" fmla="*/ 0 h 246596"/>
                <a:gd name="connsiteX2" fmla="*/ 594834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48754"/>
                <a:gd name="connsiteY0" fmla="*/ 245856 h 246596"/>
                <a:gd name="connsiteX1" fmla="*/ 648754 w 648754"/>
                <a:gd name="connsiteY1" fmla="*/ 0 h 246596"/>
                <a:gd name="connsiteX2" fmla="*/ 618536 w 648754"/>
                <a:gd name="connsiteY2" fmla="*/ 246596 h 246596"/>
                <a:gd name="connsiteX3" fmla="*/ 0 w 648754"/>
                <a:gd name="connsiteY3" fmla="*/ 245856 h 246596"/>
                <a:gd name="connsiteX0" fmla="*/ 0 w 638220"/>
                <a:gd name="connsiteY0" fmla="*/ 248490 h 249230"/>
                <a:gd name="connsiteX1" fmla="*/ 638220 w 638220"/>
                <a:gd name="connsiteY1" fmla="*/ 0 h 249230"/>
                <a:gd name="connsiteX2" fmla="*/ 618536 w 638220"/>
                <a:gd name="connsiteY2" fmla="*/ 249230 h 249230"/>
                <a:gd name="connsiteX3" fmla="*/ 0 w 638220"/>
                <a:gd name="connsiteY3" fmla="*/ 248490 h 249230"/>
                <a:gd name="connsiteX0" fmla="*/ 0 w 638232"/>
                <a:gd name="connsiteY0" fmla="*/ 248490 h 249230"/>
                <a:gd name="connsiteX1" fmla="*/ 638220 w 638232"/>
                <a:gd name="connsiteY1" fmla="*/ 0 h 249230"/>
                <a:gd name="connsiteX2" fmla="*/ 618536 w 638232"/>
                <a:gd name="connsiteY2" fmla="*/ 249230 h 249230"/>
                <a:gd name="connsiteX3" fmla="*/ 0 w 638232"/>
                <a:gd name="connsiteY3" fmla="*/ 248490 h 249230"/>
                <a:gd name="connsiteX0" fmla="*/ 0 w 638235"/>
                <a:gd name="connsiteY0" fmla="*/ 248490 h 249230"/>
                <a:gd name="connsiteX1" fmla="*/ 638220 w 638235"/>
                <a:gd name="connsiteY1" fmla="*/ 0 h 249230"/>
                <a:gd name="connsiteX2" fmla="*/ 621169 w 638235"/>
                <a:gd name="connsiteY2" fmla="*/ 249230 h 249230"/>
                <a:gd name="connsiteX3" fmla="*/ 0 w 638235"/>
                <a:gd name="connsiteY3" fmla="*/ 248490 h 249230"/>
                <a:gd name="connsiteX0" fmla="*/ 0 w 638220"/>
                <a:gd name="connsiteY0" fmla="*/ 248490 h 249230"/>
                <a:gd name="connsiteX1" fmla="*/ 638220 w 638220"/>
                <a:gd name="connsiteY1" fmla="*/ 0 h 249230"/>
                <a:gd name="connsiteX2" fmla="*/ 621169 w 638220"/>
                <a:gd name="connsiteY2" fmla="*/ 249230 h 249230"/>
                <a:gd name="connsiteX3" fmla="*/ 0 w 638220"/>
                <a:gd name="connsiteY3" fmla="*/ 248490 h 249230"/>
                <a:gd name="connsiteX0" fmla="*/ 0 w 646121"/>
                <a:gd name="connsiteY0" fmla="*/ 251124 h 251124"/>
                <a:gd name="connsiteX1" fmla="*/ 646121 w 646121"/>
                <a:gd name="connsiteY1" fmla="*/ 0 h 251124"/>
                <a:gd name="connsiteX2" fmla="*/ 629070 w 646121"/>
                <a:gd name="connsiteY2" fmla="*/ 249230 h 251124"/>
                <a:gd name="connsiteX3" fmla="*/ 0 w 646121"/>
                <a:gd name="connsiteY3" fmla="*/ 251124 h 251124"/>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7130"/>
                <a:gd name="connsiteX1" fmla="*/ 646121 w 646121"/>
                <a:gd name="connsiteY1" fmla="*/ 0 h 257130"/>
                <a:gd name="connsiteX2" fmla="*/ 636971 w 646121"/>
                <a:gd name="connsiteY2" fmla="*/ 257130 h 257130"/>
                <a:gd name="connsiteX3" fmla="*/ 0 w 646121"/>
                <a:gd name="connsiteY3" fmla="*/ 251124 h 257130"/>
                <a:gd name="connsiteX0" fmla="*/ 0 w 646121"/>
                <a:gd name="connsiteY0" fmla="*/ 251124 h 251862"/>
                <a:gd name="connsiteX1" fmla="*/ 646121 w 646121"/>
                <a:gd name="connsiteY1" fmla="*/ 0 h 251862"/>
                <a:gd name="connsiteX2" fmla="*/ 642238 w 646121"/>
                <a:gd name="connsiteY2" fmla="*/ 251862 h 251862"/>
                <a:gd name="connsiteX3" fmla="*/ 0 w 646121"/>
                <a:gd name="connsiteY3" fmla="*/ 251124 h 251862"/>
                <a:gd name="connsiteX0" fmla="*/ 0 w 643488"/>
                <a:gd name="connsiteY0" fmla="*/ 253757 h 254495"/>
                <a:gd name="connsiteX1" fmla="*/ 643488 w 643488"/>
                <a:gd name="connsiteY1" fmla="*/ 0 h 254495"/>
                <a:gd name="connsiteX2" fmla="*/ 642238 w 643488"/>
                <a:gd name="connsiteY2" fmla="*/ 254495 h 254495"/>
                <a:gd name="connsiteX3" fmla="*/ 0 w 643488"/>
                <a:gd name="connsiteY3" fmla="*/ 253757 h 254495"/>
                <a:gd name="connsiteX0" fmla="*/ 0 w 644533"/>
                <a:gd name="connsiteY0" fmla="*/ 253757 h 254495"/>
                <a:gd name="connsiteX1" fmla="*/ 643488 w 644533"/>
                <a:gd name="connsiteY1" fmla="*/ 0 h 254495"/>
                <a:gd name="connsiteX2" fmla="*/ 642238 w 644533"/>
                <a:gd name="connsiteY2" fmla="*/ 254495 h 254495"/>
                <a:gd name="connsiteX3" fmla="*/ 0 w 644533"/>
                <a:gd name="connsiteY3" fmla="*/ 253757 h 254495"/>
                <a:gd name="connsiteX0" fmla="*/ 0 w 643552"/>
                <a:gd name="connsiteY0" fmla="*/ 253757 h 254495"/>
                <a:gd name="connsiteX1" fmla="*/ 643488 w 643552"/>
                <a:gd name="connsiteY1" fmla="*/ 0 h 254495"/>
                <a:gd name="connsiteX2" fmla="*/ 642238 w 643552"/>
                <a:gd name="connsiteY2" fmla="*/ 254495 h 254495"/>
                <a:gd name="connsiteX3" fmla="*/ 0 w 643552"/>
                <a:gd name="connsiteY3" fmla="*/ 253757 h 254495"/>
                <a:gd name="connsiteX0" fmla="*/ 0 w 642238"/>
                <a:gd name="connsiteY0" fmla="*/ 248489 h 249227"/>
                <a:gd name="connsiteX1" fmla="*/ 632954 w 642238"/>
                <a:gd name="connsiteY1" fmla="*/ 0 h 249227"/>
                <a:gd name="connsiteX2" fmla="*/ 642238 w 642238"/>
                <a:gd name="connsiteY2" fmla="*/ 249227 h 249227"/>
                <a:gd name="connsiteX3" fmla="*/ 0 w 642238"/>
                <a:gd name="connsiteY3" fmla="*/ 248489 h 249227"/>
                <a:gd name="connsiteX0" fmla="*/ 0 w 642238"/>
                <a:gd name="connsiteY0" fmla="*/ 248489 h 249227"/>
                <a:gd name="connsiteX1" fmla="*/ 632954 w 642238"/>
                <a:gd name="connsiteY1" fmla="*/ 0 h 249227"/>
                <a:gd name="connsiteX2" fmla="*/ 642238 w 642238"/>
                <a:gd name="connsiteY2" fmla="*/ 249227 h 249227"/>
                <a:gd name="connsiteX3" fmla="*/ 0 w 642238"/>
                <a:gd name="connsiteY3" fmla="*/ 248489 h 249227"/>
                <a:gd name="connsiteX0" fmla="*/ 0 w 615902"/>
                <a:gd name="connsiteY0" fmla="*/ 245856 h 249227"/>
                <a:gd name="connsiteX1" fmla="*/ 606618 w 615902"/>
                <a:gd name="connsiteY1" fmla="*/ 0 h 249227"/>
                <a:gd name="connsiteX2" fmla="*/ 615902 w 615902"/>
                <a:gd name="connsiteY2" fmla="*/ 249227 h 249227"/>
                <a:gd name="connsiteX3" fmla="*/ 0 w 615902"/>
                <a:gd name="connsiteY3" fmla="*/ 245856 h 249227"/>
                <a:gd name="connsiteX0" fmla="*/ 0 w 618535"/>
                <a:gd name="connsiteY0" fmla="*/ 245856 h 245856"/>
                <a:gd name="connsiteX1" fmla="*/ 606618 w 618535"/>
                <a:gd name="connsiteY1" fmla="*/ 0 h 245856"/>
                <a:gd name="connsiteX2" fmla="*/ 618535 w 618535"/>
                <a:gd name="connsiteY2" fmla="*/ 243959 h 245856"/>
                <a:gd name="connsiteX3" fmla="*/ 0 w 618535"/>
                <a:gd name="connsiteY3" fmla="*/ 245856 h 245856"/>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3985 w 618535"/>
                <a:gd name="connsiteY1" fmla="*/ 0 h 240589"/>
                <a:gd name="connsiteX2" fmla="*/ 618535 w 618535"/>
                <a:gd name="connsiteY2" fmla="*/ 238692 h 240589"/>
                <a:gd name="connsiteX3" fmla="*/ 0 w 618535"/>
                <a:gd name="connsiteY3" fmla="*/ 240589 h 240589"/>
                <a:gd name="connsiteX0" fmla="*/ 0 w 618535"/>
                <a:gd name="connsiteY0" fmla="*/ 240589 h 240589"/>
                <a:gd name="connsiteX1" fmla="*/ 601352 w 618535"/>
                <a:gd name="connsiteY1" fmla="*/ 0 h 240589"/>
                <a:gd name="connsiteX2" fmla="*/ 618535 w 618535"/>
                <a:gd name="connsiteY2" fmla="*/ 238692 h 240589"/>
                <a:gd name="connsiteX3" fmla="*/ 0 w 618535"/>
                <a:gd name="connsiteY3" fmla="*/ 240589 h 24058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 name="connsiteX0" fmla="*/ 0 w 618535"/>
                <a:gd name="connsiteY0" fmla="*/ 240589 h 243959"/>
                <a:gd name="connsiteX1" fmla="*/ 601352 w 618535"/>
                <a:gd name="connsiteY1" fmla="*/ 0 h 243959"/>
                <a:gd name="connsiteX2" fmla="*/ 618535 w 618535"/>
                <a:gd name="connsiteY2" fmla="*/ 243959 h 243959"/>
                <a:gd name="connsiteX3" fmla="*/ 0 w 618535"/>
                <a:gd name="connsiteY3" fmla="*/ 240589 h 243959"/>
                <a:gd name="connsiteX0" fmla="*/ 0 w 618535"/>
                <a:gd name="connsiteY0" fmla="*/ 240589 h 243959"/>
                <a:gd name="connsiteX1" fmla="*/ 593451 w 618535"/>
                <a:gd name="connsiteY1" fmla="*/ 0 h 243959"/>
                <a:gd name="connsiteX2" fmla="*/ 618535 w 618535"/>
                <a:gd name="connsiteY2" fmla="*/ 243959 h 243959"/>
                <a:gd name="connsiteX3" fmla="*/ 0 w 618535"/>
                <a:gd name="connsiteY3" fmla="*/ 240589 h 243959"/>
                <a:gd name="connsiteX0" fmla="*/ 0 w 636969"/>
                <a:gd name="connsiteY0" fmla="*/ 240589 h 240589"/>
                <a:gd name="connsiteX1" fmla="*/ 593451 w 636969"/>
                <a:gd name="connsiteY1" fmla="*/ 0 h 240589"/>
                <a:gd name="connsiteX2" fmla="*/ 636969 w 636969"/>
                <a:gd name="connsiteY2" fmla="*/ 236058 h 240589"/>
                <a:gd name="connsiteX3" fmla="*/ 0 w 636969"/>
                <a:gd name="connsiteY3" fmla="*/ 240589 h 240589"/>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8534"/>
                <a:gd name="connsiteY0" fmla="*/ 237956 h 237956"/>
                <a:gd name="connsiteX1" fmla="*/ 575016 w 618534"/>
                <a:gd name="connsiteY1" fmla="*/ 0 h 237956"/>
                <a:gd name="connsiteX2" fmla="*/ 618534 w 618534"/>
                <a:gd name="connsiteY2" fmla="*/ 236058 h 237956"/>
                <a:gd name="connsiteX3" fmla="*/ 0 w 618534"/>
                <a:gd name="connsiteY3" fmla="*/ 237956 h 237956"/>
                <a:gd name="connsiteX0" fmla="*/ 0 w 615901"/>
                <a:gd name="connsiteY0" fmla="*/ 237956 h 241326"/>
                <a:gd name="connsiteX1" fmla="*/ 575016 w 615901"/>
                <a:gd name="connsiteY1" fmla="*/ 0 h 241326"/>
                <a:gd name="connsiteX2" fmla="*/ 615901 w 615901"/>
                <a:gd name="connsiteY2" fmla="*/ 241326 h 241326"/>
                <a:gd name="connsiteX3" fmla="*/ 0 w 615901"/>
                <a:gd name="connsiteY3" fmla="*/ 237956 h 241326"/>
                <a:gd name="connsiteX0" fmla="*/ 0 w 631702"/>
                <a:gd name="connsiteY0" fmla="*/ 237956 h 237956"/>
                <a:gd name="connsiteX1" fmla="*/ 575016 w 631702"/>
                <a:gd name="connsiteY1" fmla="*/ 0 h 237956"/>
                <a:gd name="connsiteX2" fmla="*/ 631702 w 631702"/>
                <a:gd name="connsiteY2" fmla="*/ 230792 h 237956"/>
                <a:gd name="connsiteX3" fmla="*/ 0 w 631702"/>
                <a:gd name="connsiteY3" fmla="*/ 237956 h 237956"/>
                <a:gd name="connsiteX0" fmla="*/ 0 w 631702"/>
                <a:gd name="connsiteY0" fmla="*/ 237956 h 237956"/>
                <a:gd name="connsiteX1" fmla="*/ 575016 w 631702"/>
                <a:gd name="connsiteY1" fmla="*/ 0 h 237956"/>
                <a:gd name="connsiteX2" fmla="*/ 631702 w 631702"/>
                <a:gd name="connsiteY2" fmla="*/ 230792 h 237956"/>
                <a:gd name="connsiteX3" fmla="*/ 0 w 631702"/>
                <a:gd name="connsiteY3" fmla="*/ 237956 h 237956"/>
                <a:gd name="connsiteX0" fmla="*/ 0 w 613267"/>
                <a:gd name="connsiteY0" fmla="*/ 235322 h 235322"/>
                <a:gd name="connsiteX1" fmla="*/ 556581 w 613267"/>
                <a:gd name="connsiteY1" fmla="*/ 0 h 235322"/>
                <a:gd name="connsiteX2" fmla="*/ 613267 w 613267"/>
                <a:gd name="connsiteY2" fmla="*/ 230792 h 235322"/>
                <a:gd name="connsiteX3" fmla="*/ 0 w 613267"/>
                <a:gd name="connsiteY3" fmla="*/ 235322 h 235322"/>
                <a:gd name="connsiteX0" fmla="*/ 0 w 610634"/>
                <a:gd name="connsiteY0" fmla="*/ 235322 h 235322"/>
                <a:gd name="connsiteX1" fmla="*/ 556581 w 610634"/>
                <a:gd name="connsiteY1" fmla="*/ 0 h 235322"/>
                <a:gd name="connsiteX2" fmla="*/ 610634 w 610634"/>
                <a:gd name="connsiteY2" fmla="*/ 230792 h 235322"/>
                <a:gd name="connsiteX3" fmla="*/ 0 w 610634"/>
                <a:gd name="connsiteY3" fmla="*/ 235322 h 235322"/>
                <a:gd name="connsiteX0" fmla="*/ 0 w 621168"/>
                <a:gd name="connsiteY0" fmla="*/ 235322 h 235322"/>
                <a:gd name="connsiteX1" fmla="*/ 556581 w 621168"/>
                <a:gd name="connsiteY1" fmla="*/ 0 h 235322"/>
                <a:gd name="connsiteX2" fmla="*/ 621168 w 621168"/>
                <a:gd name="connsiteY2" fmla="*/ 230792 h 235322"/>
                <a:gd name="connsiteX3" fmla="*/ 0 w 621168"/>
                <a:gd name="connsiteY3" fmla="*/ 235322 h 235322"/>
                <a:gd name="connsiteX0" fmla="*/ 0 w 610634"/>
                <a:gd name="connsiteY0" fmla="*/ 235322 h 235322"/>
                <a:gd name="connsiteX1" fmla="*/ 546047 w 610634"/>
                <a:gd name="connsiteY1" fmla="*/ 0 h 235322"/>
                <a:gd name="connsiteX2" fmla="*/ 610634 w 610634"/>
                <a:gd name="connsiteY2" fmla="*/ 230792 h 235322"/>
                <a:gd name="connsiteX3" fmla="*/ 0 w 610634"/>
                <a:gd name="connsiteY3" fmla="*/ 235322 h 235322"/>
                <a:gd name="connsiteX0" fmla="*/ 0 w 610634"/>
                <a:gd name="connsiteY0" fmla="*/ 240201 h 240201"/>
                <a:gd name="connsiteX1" fmla="*/ 531412 w 610634"/>
                <a:gd name="connsiteY1" fmla="*/ 0 h 240201"/>
                <a:gd name="connsiteX2" fmla="*/ 610634 w 610634"/>
                <a:gd name="connsiteY2" fmla="*/ 235671 h 240201"/>
                <a:gd name="connsiteX3" fmla="*/ 0 w 610634"/>
                <a:gd name="connsiteY3" fmla="*/ 240201 h 240201"/>
                <a:gd name="connsiteX0" fmla="*/ 0 w 610634"/>
                <a:gd name="connsiteY0" fmla="*/ 240201 h 240201"/>
                <a:gd name="connsiteX1" fmla="*/ 531412 w 610634"/>
                <a:gd name="connsiteY1" fmla="*/ 0 h 240201"/>
                <a:gd name="connsiteX2" fmla="*/ 610634 w 610634"/>
                <a:gd name="connsiteY2" fmla="*/ 235671 h 240201"/>
                <a:gd name="connsiteX3" fmla="*/ 0 w 610634"/>
                <a:gd name="connsiteY3" fmla="*/ 240201 h 240201"/>
                <a:gd name="connsiteX0" fmla="*/ 0 w 610634"/>
                <a:gd name="connsiteY0" fmla="*/ 240201 h 240201"/>
                <a:gd name="connsiteX1" fmla="*/ 524095 w 610634"/>
                <a:gd name="connsiteY1" fmla="*/ 0 h 240201"/>
                <a:gd name="connsiteX2" fmla="*/ 610634 w 610634"/>
                <a:gd name="connsiteY2" fmla="*/ 235671 h 240201"/>
                <a:gd name="connsiteX3" fmla="*/ 0 w 610634"/>
                <a:gd name="connsiteY3" fmla="*/ 240201 h 240201"/>
                <a:gd name="connsiteX0" fmla="*/ 0 w 620391"/>
                <a:gd name="connsiteY0" fmla="*/ 240201 h 240201"/>
                <a:gd name="connsiteX1" fmla="*/ 524095 w 620391"/>
                <a:gd name="connsiteY1" fmla="*/ 0 h 240201"/>
                <a:gd name="connsiteX2" fmla="*/ 620391 w 620391"/>
                <a:gd name="connsiteY2" fmla="*/ 235671 h 240201"/>
                <a:gd name="connsiteX3" fmla="*/ 0 w 620391"/>
                <a:gd name="connsiteY3" fmla="*/ 240201 h 240201"/>
                <a:gd name="connsiteX0" fmla="*/ 0 w 620391"/>
                <a:gd name="connsiteY0" fmla="*/ 240201 h 240201"/>
                <a:gd name="connsiteX1" fmla="*/ 524095 w 620391"/>
                <a:gd name="connsiteY1" fmla="*/ 0 h 240201"/>
                <a:gd name="connsiteX2" fmla="*/ 620391 w 620391"/>
                <a:gd name="connsiteY2" fmla="*/ 235671 h 240201"/>
                <a:gd name="connsiteX3" fmla="*/ 0 w 620391"/>
                <a:gd name="connsiteY3" fmla="*/ 240201 h 240201"/>
                <a:gd name="connsiteX0" fmla="*/ 0 w 627708"/>
                <a:gd name="connsiteY0" fmla="*/ 235323 h 235671"/>
                <a:gd name="connsiteX1" fmla="*/ 531412 w 627708"/>
                <a:gd name="connsiteY1" fmla="*/ 0 h 235671"/>
                <a:gd name="connsiteX2" fmla="*/ 627708 w 627708"/>
                <a:gd name="connsiteY2" fmla="*/ 235671 h 235671"/>
                <a:gd name="connsiteX3" fmla="*/ 0 w 627708"/>
                <a:gd name="connsiteY3" fmla="*/ 235323 h 235671"/>
                <a:gd name="connsiteX0" fmla="*/ 0 w 627708"/>
                <a:gd name="connsiteY0" fmla="*/ 235323 h 235671"/>
                <a:gd name="connsiteX1" fmla="*/ 531412 w 627708"/>
                <a:gd name="connsiteY1" fmla="*/ 0 h 235671"/>
                <a:gd name="connsiteX2" fmla="*/ 627708 w 627708"/>
                <a:gd name="connsiteY2" fmla="*/ 235671 h 235671"/>
                <a:gd name="connsiteX3" fmla="*/ 0 w 627708"/>
                <a:gd name="connsiteY3" fmla="*/ 235323 h 235671"/>
                <a:gd name="connsiteX0" fmla="*/ 0 w 627708"/>
                <a:gd name="connsiteY0" fmla="*/ 235323 h 235671"/>
                <a:gd name="connsiteX1" fmla="*/ 528973 w 627708"/>
                <a:gd name="connsiteY1" fmla="*/ 0 h 235671"/>
                <a:gd name="connsiteX2" fmla="*/ 627708 w 627708"/>
                <a:gd name="connsiteY2" fmla="*/ 235671 h 235671"/>
                <a:gd name="connsiteX3" fmla="*/ 0 w 627708"/>
                <a:gd name="connsiteY3" fmla="*/ 235323 h 235671"/>
                <a:gd name="connsiteX0" fmla="*/ 0 w 627708"/>
                <a:gd name="connsiteY0" fmla="*/ 235323 h 235671"/>
                <a:gd name="connsiteX1" fmla="*/ 528973 w 627708"/>
                <a:gd name="connsiteY1" fmla="*/ 0 h 235671"/>
                <a:gd name="connsiteX2" fmla="*/ 627708 w 627708"/>
                <a:gd name="connsiteY2" fmla="*/ 235671 h 235671"/>
                <a:gd name="connsiteX3" fmla="*/ 0 w 627708"/>
                <a:gd name="connsiteY3" fmla="*/ 235323 h 235671"/>
              </a:gdLst>
              <a:ahLst/>
              <a:cxnLst>
                <a:cxn ang="0">
                  <a:pos x="connsiteX0" y="connsiteY0"/>
                </a:cxn>
                <a:cxn ang="0">
                  <a:pos x="connsiteX1" y="connsiteY1"/>
                </a:cxn>
                <a:cxn ang="0">
                  <a:pos x="connsiteX2" y="connsiteY2"/>
                </a:cxn>
                <a:cxn ang="0">
                  <a:pos x="connsiteX3" y="connsiteY3"/>
                </a:cxn>
              </a:cxnLst>
              <a:rect l="l" t="t" r="r" b="b"/>
              <a:pathLst>
                <a:path w="627708" h="235671">
                  <a:moveTo>
                    <a:pt x="0" y="235323"/>
                  </a:moveTo>
                  <a:cubicBezTo>
                    <a:pt x="63704" y="166833"/>
                    <a:pt x="226834" y="6945"/>
                    <a:pt x="528973" y="0"/>
                  </a:cubicBezTo>
                  <a:cubicBezTo>
                    <a:pt x="571874" y="99468"/>
                    <a:pt x="601300" y="157769"/>
                    <a:pt x="627708" y="235671"/>
                  </a:cubicBezTo>
                  <a:lnTo>
                    <a:pt x="0" y="235323"/>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80" name="TextBox 79"/>
          <p:cNvSpPr txBox="1"/>
          <p:nvPr/>
        </p:nvSpPr>
        <p:spPr>
          <a:xfrm>
            <a:off x="-204544" y="-41781"/>
            <a:ext cx="8281472" cy="101566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Fecal Indicator</a:t>
            </a:r>
            <a:r>
              <a:rPr kumimoji="0" lang="en-US" sz="30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30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Bacteria</a:t>
            </a:r>
            <a:r>
              <a:rPr kumimoji="0" lang="en-US" sz="30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a:solidFill>
                  <a:schemeClr val="bg1"/>
                </a:solidFill>
                <a:latin typeface="Arial" panose="020B0604020202020204" pitchFamily="34" charset="0"/>
                <a:cs typeface="Arial" panose="020B0604020202020204" pitchFamily="34" charset="0"/>
              </a:rPr>
              <a:t>Restoration      Tools </a:t>
            </a:r>
            <a:endParaRPr kumimoji="0" lang="en-US" sz="30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27" name="TextBox 126"/>
          <p:cNvSpPr txBox="1"/>
          <p:nvPr/>
        </p:nvSpPr>
        <p:spPr>
          <a:xfrm>
            <a:off x="1412302" y="1466072"/>
            <a:ext cx="798380" cy="253916"/>
          </a:xfrm>
          <a:prstGeom prst="rect">
            <a:avLst/>
          </a:prstGeom>
          <a:noFill/>
          <a:ln>
            <a:noFill/>
          </a:ln>
        </p:spPr>
        <p:txBody>
          <a:bodyPr wrap="square" rtlCol="0">
            <a:spAutoFit/>
            <a:scene3d>
              <a:camera prst="isometricOffAxis1Top">
                <a:rot lat="18879247" lon="1883332" rev="2022000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1" u="none" strike="noStrike" kern="1200" cap="none" spc="0" normalizeH="0" baseline="0" noProof="0" dirty="0">
                <a:ln>
                  <a:noFill/>
                </a:ln>
                <a:solidFill>
                  <a:srgbClr val="FFC000">
                    <a:lumMod val="75000"/>
                  </a:srgbClr>
                </a:solidFill>
                <a:effectLst/>
                <a:uLnTx/>
                <a:uFillTx/>
                <a:latin typeface="Franklin Gothic Demi" panose="020B0703020102020204" pitchFamily="34" charset="0"/>
                <a:ea typeface="+mn-ea"/>
                <a:cs typeface="+mn-cs"/>
              </a:rPr>
              <a:t>START</a:t>
            </a:r>
          </a:p>
        </p:txBody>
      </p:sp>
      <p:sp>
        <p:nvSpPr>
          <p:cNvPr id="128" name="Rectangular Callout 127" hidden="1"/>
          <p:cNvSpPr/>
          <p:nvPr/>
        </p:nvSpPr>
        <p:spPr>
          <a:xfrm>
            <a:off x="7195065" y="3402342"/>
            <a:ext cx="985247" cy="621436"/>
          </a:xfrm>
          <a:prstGeom prst="wedgeRectCallout">
            <a:avLst>
              <a:gd name="adj1" fmla="val -61126"/>
              <a:gd name="adj2" fmla="val 53399"/>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CREATE YOUR TEXT ADD INS HERE</a:t>
            </a:r>
          </a:p>
        </p:txBody>
      </p:sp>
      <p:sp>
        <p:nvSpPr>
          <p:cNvPr id="157" name="TextBox 156"/>
          <p:cNvSpPr txBox="1"/>
          <p:nvPr/>
        </p:nvSpPr>
        <p:spPr>
          <a:xfrm>
            <a:off x="1372601" y="1550655"/>
            <a:ext cx="872216" cy="415498"/>
          </a:xfrm>
          <a:prstGeom prst="rect">
            <a:avLst/>
          </a:prstGeom>
          <a:noFill/>
          <a:ln>
            <a:noFill/>
          </a:ln>
        </p:spPr>
        <p:txBody>
          <a:bodyPr wrap="square" rtlCol="0">
            <a:spAutoFit/>
            <a:scene3d>
              <a:camera prst="isometricOffAxis1Top">
                <a:rot lat="18807053" lon="20036265" rev="1187284"/>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white"/>
                </a:solidFill>
                <a:effectLst/>
                <a:uLnTx/>
                <a:uFillTx/>
                <a:latin typeface="Franklin Gothic Heavy" panose="020B0903020102020204" pitchFamily="34" charset="0"/>
                <a:ea typeface="+mn-ea"/>
                <a:cs typeface="+mn-cs"/>
              </a:rPr>
              <a:t>Impaired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white"/>
                </a:solidFill>
                <a:effectLst/>
                <a:uLnTx/>
                <a:uFillTx/>
                <a:latin typeface="Franklin Gothic Heavy" panose="020B0903020102020204" pitchFamily="34" charset="0"/>
                <a:ea typeface="+mn-ea"/>
                <a:cs typeface="+mn-cs"/>
              </a:rPr>
              <a:t>waters</a:t>
            </a:r>
          </a:p>
        </p:txBody>
      </p:sp>
      <p:sp>
        <p:nvSpPr>
          <p:cNvPr id="158" name="TextBox 157"/>
          <p:cNvSpPr txBox="1"/>
          <p:nvPr/>
        </p:nvSpPr>
        <p:spPr>
          <a:xfrm>
            <a:off x="7061345" y="3204123"/>
            <a:ext cx="1155412" cy="400110"/>
          </a:xfrm>
          <a:prstGeom prst="rect">
            <a:avLst/>
          </a:prstGeom>
          <a:noFill/>
          <a:ln>
            <a:noFill/>
          </a:ln>
        </p:spPr>
        <p:txBody>
          <a:bodyPr wrap="square" lIns="0" rtlCol="0" anchor="t" anchorCtr="0">
            <a:spAutoFit/>
            <a:scene3d>
              <a:camera prst="isometricOffAxis1Top">
                <a:rot lat="18807053" lon="20036265" rev="1187284"/>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Franklin Gothic Heavy" panose="020B0903020102020204" pitchFamily="34" charset="0"/>
                <a:ea typeface="+mn-ea"/>
                <a:cs typeface="+mn-cs"/>
              </a:rPr>
              <a:t>Field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Franklin Gothic Heavy" panose="020B0903020102020204" pitchFamily="34" charset="0"/>
                <a:ea typeface="+mn-ea"/>
                <a:cs typeface="+mn-cs"/>
              </a:rPr>
              <a:t>Observations</a:t>
            </a:r>
          </a:p>
        </p:txBody>
      </p:sp>
      <p:pic>
        <p:nvPicPr>
          <p:cNvPr id="70" name="crack"/>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11111" y="2446325"/>
            <a:ext cx="611568" cy="535121"/>
          </a:xfrm>
          <a:prstGeom prst="rect">
            <a:avLst/>
          </a:prstGeom>
        </p:spPr>
      </p:pic>
      <p:pic>
        <p:nvPicPr>
          <p:cNvPr id="125" name="blue_marke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28551" y="4264331"/>
            <a:ext cx="697654" cy="930204"/>
          </a:xfrm>
          <a:prstGeom prst="rect">
            <a:avLst/>
          </a:prstGeom>
        </p:spPr>
      </p:pic>
      <p:pic>
        <p:nvPicPr>
          <p:cNvPr id="126" name="red_marke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46703" y="954470"/>
            <a:ext cx="697654" cy="930204"/>
          </a:xfrm>
          <a:prstGeom prst="rect">
            <a:avLst/>
          </a:prstGeom>
        </p:spPr>
      </p:pic>
      <p:grpSp>
        <p:nvGrpSpPr>
          <p:cNvPr id="190" name="Middle Label"/>
          <p:cNvGrpSpPr/>
          <p:nvPr/>
        </p:nvGrpSpPr>
        <p:grpSpPr>
          <a:xfrm>
            <a:off x="2602515" y="1686057"/>
            <a:ext cx="3655698" cy="2958450"/>
            <a:chOff x="2232824" y="2381981"/>
            <a:chExt cx="4132367" cy="2795752"/>
          </a:xfrm>
        </p:grpSpPr>
        <p:pic>
          <p:nvPicPr>
            <p:cNvPr id="187" name="label"/>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753631" y="2381981"/>
              <a:ext cx="3493947" cy="2795752"/>
            </a:xfrm>
            <a:prstGeom prst="rect">
              <a:avLst/>
            </a:prstGeom>
            <a:scene3d>
              <a:camera prst="isometricTopUp">
                <a:rot lat="18665212" lon="18546177" rev="3837576"/>
              </a:camera>
              <a:lightRig rig="threePt" dir="t"/>
            </a:scene3d>
          </p:spPr>
        </p:pic>
        <p:sp>
          <p:nvSpPr>
            <p:cNvPr id="188" name="TextBox 187"/>
            <p:cNvSpPr txBox="1"/>
            <p:nvPr/>
          </p:nvSpPr>
          <p:spPr>
            <a:xfrm>
              <a:off x="2232824" y="3298052"/>
              <a:ext cx="3917595" cy="567158"/>
            </a:xfrm>
            <a:prstGeom prst="rect">
              <a:avLst/>
            </a:prstGeom>
            <a:noFill/>
            <a:ln>
              <a:noFill/>
            </a:ln>
            <a:scene3d>
              <a:camera prst="isometricTopUp">
                <a:rot lat="18538867" lon="19132535" rev="3354747"/>
              </a:camera>
              <a:lightRig rig="threePt" dir="t"/>
            </a:scene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5B9BD5">
                      <a:lumMod val="75000"/>
                    </a:srgbClr>
                  </a:solidFill>
                  <a:effectLst/>
                  <a:uLnTx/>
                  <a:uFillTx/>
                  <a:latin typeface="Franklin Gothic Demi" panose="020B0703020102020204" pitchFamily="34" charset="0"/>
                  <a:ea typeface="+mn-ea"/>
                  <a:cs typeface="+mn-cs"/>
                </a:rPr>
                <a:t>Finding</a:t>
              </a:r>
              <a:r>
                <a:rPr kumimoji="0" lang="en-US" sz="3300" b="1" i="0" u="none" strike="noStrike" kern="1200" cap="none" spc="0" normalizeH="0" baseline="0" noProof="0" dirty="0">
                  <a:ln>
                    <a:noFill/>
                  </a:ln>
                  <a:solidFill>
                    <a:srgbClr val="5B9BD5">
                      <a:lumMod val="75000"/>
                    </a:srgbClr>
                  </a:solidFill>
                  <a:effectLst/>
                  <a:uLnTx/>
                  <a:uFillTx/>
                  <a:latin typeface="Franklin Gothic Heavy" panose="020B0903020102020204" pitchFamily="34" charset="0"/>
                  <a:ea typeface="+mn-ea"/>
                  <a:cs typeface="+mn-cs"/>
                </a:rPr>
                <a:t> </a:t>
              </a:r>
            </a:p>
          </p:txBody>
        </p:sp>
        <p:sp>
          <p:nvSpPr>
            <p:cNvPr id="189" name="TextBox 188"/>
            <p:cNvSpPr txBox="1"/>
            <p:nvPr/>
          </p:nvSpPr>
          <p:spPr>
            <a:xfrm>
              <a:off x="2447596" y="3349577"/>
              <a:ext cx="3917595" cy="807110"/>
            </a:xfrm>
            <a:prstGeom prst="rect">
              <a:avLst/>
            </a:prstGeom>
            <a:noFill/>
            <a:ln>
              <a:noFill/>
            </a:ln>
            <a:scene3d>
              <a:camera prst="isometricTopUp">
                <a:rot lat="18600000" lon="19132531" rev="3354748"/>
              </a:camera>
              <a:lightRig rig="threePt" dir="t"/>
            </a:scene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950" b="1" i="0" u="none" strike="noStrike" kern="1200" cap="none" spc="0" normalizeH="0" baseline="0" noProof="0" dirty="0">
                  <a:ln>
                    <a:noFill/>
                  </a:ln>
                  <a:solidFill>
                    <a:srgbClr val="FFC000">
                      <a:lumMod val="75000"/>
                    </a:srgbClr>
                  </a:solidFill>
                  <a:effectLst/>
                  <a:uLnTx/>
                  <a:uFillTx/>
                  <a:latin typeface="Franklin Gothic Heavy" panose="020B0903020102020204" pitchFamily="34" charset="0"/>
                  <a:ea typeface="+mn-ea"/>
                  <a:cs typeface="+mn-cs"/>
                </a:rPr>
                <a:t>Sources</a:t>
              </a:r>
            </a:p>
          </p:txBody>
        </p:sp>
      </p:grpSp>
      <p:pic>
        <p:nvPicPr>
          <p:cNvPr id="160" name="dice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535200" y="2475074"/>
            <a:ext cx="841326" cy="813982"/>
          </a:xfrm>
          <a:prstGeom prst="rect">
            <a:avLst/>
          </a:prstGeom>
        </p:spPr>
      </p:pic>
      <p:pic>
        <p:nvPicPr>
          <p:cNvPr id="161" name="dice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151425" y="3091308"/>
            <a:ext cx="841326" cy="813982"/>
          </a:xfrm>
          <a:prstGeom prst="rect">
            <a:avLst/>
          </a:prstGeom>
        </p:spPr>
      </p:pic>
      <p:pic>
        <p:nvPicPr>
          <p:cNvPr id="55" name="Home"/>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555607" y="1024532"/>
            <a:ext cx="553306" cy="612720"/>
          </a:xfrm>
          <a:prstGeom prst="rect">
            <a:avLst/>
          </a:prstGeom>
        </p:spPr>
      </p:pic>
      <p:pic>
        <p:nvPicPr>
          <p:cNvPr id="57" name="animated_arrow"/>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97774" y="374212"/>
            <a:ext cx="451686" cy="903370"/>
          </a:xfrm>
          <a:prstGeom prst="rect">
            <a:avLst/>
          </a:prstGeom>
        </p:spPr>
      </p:pic>
      <p:pic>
        <p:nvPicPr>
          <p:cNvPr id="78" name="Picture 77"/>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560815" y="4486810"/>
            <a:ext cx="901428" cy="961524"/>
          </a:xfrm>
          <a:prstGeom prst="rect">
            <a:avLst/>
          </a:prstGeom>
        </p:spPr>
      </p:pic>
      <p:sp>
        <p:nvSpPr>
          <p:cNvPr id="163" name="TextBox 162"/>
          <p:cNvSpPr txBox="1"/>
          <p:nvPr/>
        </p:nvSpPr>
        <p:spPr>
          <a:xfrm>
            <a:off x="4639669" y="1493449"/>
            <a:ext cx="872216" cy="415498"/>
          </a:xfrm>
          <a:prstGeom prst="rect">
            <a:avLst/>
          </a:prstGeom>
          <a:noFill/>
          <a:ln>
            <a:noFill/>
          </a:ln>
        </p:spPr>
        <p:txBody>
          <a:bodyPr wrap="square" rtlCol="0">
            <a:spAutoFit/>
            <a:scene3d>
              <a:camera prst="isometricOffAxis1Top">
                <a:rot lat="18807053" lon="20036265" rev="1187284"/>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Franklin Gothic Heavy" panose="020B0903020102020204" pitchFamily="34" charset="0"/>
                <a:ea typeface="+mn-ea"/>
                <a:cs typeface="+mn-cs"/>
              </a:rPr>
              <a:t>Historical Data</a:t>
            </a:r>
          </a:p>
        </p:txBody>
      </p:sp>
      <p:sp>
        <p:nvSpPr>
          <p:cNvPr id="164" name="TextBox 163"/>
          <p:cNvSpPr txBox="1"/>
          <p:nvPr/>
        </p:nvSpPr>
        <p:spPr>
          <a:xfrm>
            <a:off x="6667446" y="2188731"/>
            <a:ext cx="872216" cy="369332"/>
          </a:xfrm>
          <a:prstGeom prst="rect">
            <a:avLst/>
          </a:prstGeom>
          <a:noFill/>
          <a:ln>
            <a:noFill/>
          </a:ln>
        </p:spPr>
        <p:txBody>
          <a:bodyPr wrap="square" rtlCol="0">
            <a:spAutoFit/>
            <a:scene3d>
              <a:camera prst="isometricOffAxis1Top">
                <a:rot lat="18807053" lon="20036265" rev="1187284"/>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prstClr val="white">
                    <a:lumMod val="95000"/>
                  </a:prstClr>
                </a:solidFill>
                <a:effectLst/>
                <a:uLnTx/>
                <a:uFillTx/>
                <a:latin typeface="Franklin Gothic Heavy" panose="020B0903020102020204" pitchFamily="34" charset="0"/>
                <a:ea typeface="+mn-ea"/>
                <a:cs typeface="+mn-cs"/>
              </a:rPr>
              <a:t>Hot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prstClr val="white">
                    <a:lumMod val="95000"/>
                  </a:prstClr>
                </a:solidFill>
                <a:effectLst/>
                <a:uLnTx/>
                <a:uFillTx/>
                <a:latin typeface="Franklin Gothic Heavy" panose="020B0903020102020204" pitchFamily="34" charset="0"/>
                <a:ea typeface="+mn-ea"/>
                <a:cs typeface="+mn-cs"/>
              </a:rPr>
              <a:t>Spots</a:t>
            </a:r>
          </a:p>
        </p:txBody>
      </p:sp>
      <p:sp>
        <p:nvSpPr>
          <p:cNvPr id="167" name="TextBox 166"/>
          <p:cNvSpPr txBox="1"/>
          <p:nvPr/>
        </p:nvSpPr>
        <p:spPr>
          <a:xfrm>
            <a:off x="5298275" y="1439531"/>
            <a:ext cx="1538084" cy="523220"/>
          </a:xfrm>
          <a:prstGeom prst="rect">
            <a:avLst/>
          </a:prstGeom>
          <a:noFill/>
          <a:ln>
            <a:noFill/>
          </a:ln>
        </p:spPr>
        <p:txBody>
          <a:bodyPr wrap="square" rtlCol="0">
            <a:spAutoFit/>
            <a:scene3d>
              <a:camera prst="isometricOffAxis1Top">
                <a:rot lat="18807053" lon="20036265" rev="1187284"/>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95000"/>
                  </a:prstClr>
                </a:solidFill>
                <a:effectLst/>
                <a:uLnTx/>
                <a:uFillTx/>
                <a:latin typeface="Franklin Gothic Heavy" panose="020B0903020102020204" pitchFamily="34" charset="0"/>
                <a:ea typeface="+mn-ea"/>
                <a:cs typeface="+mn-cs"/>
              </a:rPr>
              <a:t>Collaboration Corner</a:t>
            </a:r>
          </a:p>
        </p:txBody>
      </p:sp>
      <p:sp>
        <p:nvSpPr>
          <p:cNvPr id="168" name="TextBox 167"/>
          <p:cNvSpPr txBox="1"/>
          <p:nvPr/>
        </p:nvSpPr>
        <p:spPr>
          <a:xfrm>
            <a:off x="3264417" y="2982989"/>
            <a:ext cx="3465700" cy="600164"/>
          </a:xfrm>
          <a:prstGeom prst="rect">
            <a:avLst/>
          </a:prstGeom>
          <a:noFill/>
          <a:ln>
            <a:noFill/>
          </a:ln>
          <a:scene3d>
            <a:camera prst="isometricTopUp">
              <a:rot lat="18538867" lon="19132535" rev="3354747"/>
            </a:camera>
            <a:lightRig rig="threePt" dir="t"/>
          </a:scene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5B9BD5">
                    <a:lumMod val="75000"/>
                  </a:srgbClr>
                </a:solidFill>
                <a:effectLst/>
                <a:uLnTx/>
                <a:uFillTx/>
                <a:latin typeface="Franklin Gothic Demi" panose="020B0703020102020204" pitchFamily="34" charset="0"/>
                <a:ea typeface="+mn-ea"/>
                <a:cs typeface="+mn-cs"/>
              </a:rPr>
              <a:t>Of Bacteria</a:t>
            </a:r>
            <a:r>
              <a:rPr kumimoji="0" lang="en-US" sz="3300" b="1" i="0" u="none" strike="noStrike" kern="1200" cap="none" spc="0" normalizeH="0" baseline="0" noProof="0" dirty="0">
                <a:ln>
                  <a:noFill/>
                </a:ln>
                <a:solidFill>
                  <a:srgbClr val="5B9BD5">
                    <a:lumMod val="75000"/>
                  </a:srgbClr>
                </a:solidFill>
                <a:effectLst/>
                <a:uLnTx/>
                <a:uFillTx/>
                <a:latin typeface="Franklin Gothic Heavy" panose="020B0903020102020204" pitchFamily="34" charset="0"/>
                <a:ea typeface="+mn-ea"/>
                <a:cs typeface="+mn-cs"/>
              </a:rPr>
              <a:t> </a:t>
            </a:r>
          </a:p>
        </p:txBody>
      </p:sp>
      <p:pic>
        <p:nvPicPr>
          <p:cNvPr id="85" name="Picture 84"/>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63554" y="1483708"/>
            <a:ext cx="1414932" cy="1973472"/>
          </a:xfrm>
          <a:prstGeom prst="rect">
            <a:avLst/>
          </a:prstGeom>
        </p:spPr>
      </p:pic>
      <p:pic>
        <p:nvPicPr>
          <p:cNvPr id="87" name="Picture 86"/>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983538" y="5417021"/>
            <a:ext cx="2857500" cy="1607344"/>
          </a:xfrm>
          <a:prstGeom prst="rect">
            <a:avLst/>
          </a:prstGeom>
        </p:spPr>
      </p:pic>
      <p:pic>
        <p:nvPicPr>
          <p:cNvPr id="93" name="Picture 92"/>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6301775" y="3966381"/>
            <a:ext cx="1456144" cy="2324729"/>
          </a:xfrm>
          <a:prstGeom prst="rect">
            <a:avLst/>
          </a:prstGeom>
        </p:spPr>
      </p:pic>
      <p:pic>
        <p:nvPicPr>
          <p:cNvPr id="95" name="Picture 94"/>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4526235" y="3797990"/>
            <a:ext cx="1230146" cy="1514956"/>
          </a:xfrm>
          <a:prstGeom prst="rect">
            <a:avLst/>
          </a:prstGeom>
        </p:spPr>
      </p:pic>
      <p:pic>
        <p:nvPicPr>
          <p:cNvPr id="99" name="Picture 98"/>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371091" y="3516671"/>
            <a:ext cx="792595" cy="792595"/>
          </a:xfrm>
          <a:prstGeom prst="rect">
            <a:avLst/>
          </a:prstGeom>
        </p:spPr>
      </p:pic>
      <p:pic>
        <p:nvPicPr>
          <p:cNvPr id="81" name="Picture 80"/>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flipH="1">
            <a:off x="6343872" y="2030326"/>
            <a:ext cx="1824706" cy="1452650"/>
          </a:xfrm>
          <a:prstGeom prst="rect">
            <a:avLst/>
          </a:prstGeom>
        </p:spPr>
      </p:pic>
      <p:pic>
        <p:nvPicPr>
          <p:cNvPr id="52" name="manhole"/>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740099" y="3485985"/>
            <a:ext cx="938051" cy="792654"/>
          </a:xfrm>
          <a:prstGeom prst="rect">
            <a:avLst/>
          </a:prstGeom>
        </p:spPr>
      </p:pic>
      <p:sp>
        <p:nvSpPr>
          <p:cNvPr id="135" name="TextBox 134"/>
          <p:cNvSpPr txBox="1"/>
          <p:nvPr/>
        </p:nvSpPr>
        <p:spPr>
          <a:xfrm rot="2533285">
            <a:off x="3879601" y="4928056"/>
            <a:ext cx="1313921" cy="46166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95000"/>
                  </a:prstClr>
                </a:solidFill>
                <a:effectLst/>
                <a:uLnTx/>
                <a:uFillTx/>
                <a:latin typeface="Franklin Gothic Heavy" panose="020B0903020102020204" pitchFamily="34" charset="0"/>
                <a:ea typeface="+mn-ea"/>
                <a:cs typeface="+mn-cs"/>
              </a:rPr>
              <a:t>Field Observations</a:t>
            </a:r>
          </a:p>
        </p:txBody>
      </p:sp>
      <p:sp>
        <p:nvSpPr>
          <p:cNvPr id="141" name="TextBox 140"/>
          <p:cNvSpPr txBox="1"/>
          <p:nvPr/>
        </p:nvSpPr>
        <p:spPr>
          <a:xfrm rot="19958430">
            <a:off x="1188607" y="5038787"/>
            <a:ext cx="1276397" cy="430887"/>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546A">
                    <a:lumMod val="75000"/>
                  </a:srgbClr>
                </a:solidFill>
                <a:effectLst/>
                <a:uLnTx/>
                <a:uFillTx/>
                <a:latin typeface="Franklin Gothic Heavy" panose="020B0903020102020204" pitchFamily="34" charset="0"/>
                <a:ea typeface="+mn-ea"/>
                <a:cs typeface="+mn-cs"/>
              </a:rPr>
              <a:t>Field Observations</a:t>
            </a:r>
          </a:p>
        </p:txBody>
      </p:sp>
      <p:sp>
        <p:nvSpPr>
          <p:cNvPr id="147" name="TextBox 146"/>
          <p:cNvSpPr txBox="1"/>
          <p:nvPr/>
        </p:nvSpPr>
        <p:spPr>
          <a:xfrm>
            <a:off x="3095357" y="4865908"/>
            <a:ext cx="1011570" cy="64633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lumMod val="75000"/>
                  </a:srgbClr>
                </a:solidFill>
                <a:effectLst/>
                <a:uLnTx/>
                <a:uFillTx/>
                <a:latin typeface="Franklin Gothic Heavy" panose="020B0903020102020204" pitchFamily="34" charset="0"/>
                <a:ea typeface="+mn-ea"/>
                <a:cs typeface="+mn-cs"/>
              </a:rPr>
              <a:t>Source Specific Monitoring</a:t>
            </a:r>
          </a:p>
        </p:txBody>
      </p:sp>
      <p:sp>
        <p:nvSpPr>
          <p:cNvPr id="162" name="TextBox 161"/>
          <p:cNvSpPr txBox="1"/>
          <p:nvPr/>
        </p:nvSpPr>
        <p:spPr>
          <a:xfrm>
            <a:off x="7490779" y="5212036"/>
            <a:ext cx="1313921" cy="46166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95000"/>
                  </a:prstClr>
                </a:solidFill>
                <a:effectLst/>
                <a:uLnTx/>
                <a:uFillTx/>
                <a:latin typeface="Franklin Gothic Heavy" panose="020B0903020102020204" pitchFamily="34" charset="0"/>
                <a:ea typeface="+mn-ea"/>
                <a:cs typeface="+mn-cs"/>
              </a:rPr>
              <a:t>Low Hanging Fruit</a:t>
            </a:r>
          </a:p>
        </p:txBody>
      </p:sp>
      <p:pic>
        <p:nvPicPr>
          <p:cNvPr id="171" name="Picture 170"/>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72897" y="2968561"/>
            <a:ext cx="979032" cy="1563021"/>
          </a:xfrm>
          <a:prstGeom prst="rect">
            <a:avLst/>
          </a:prstGeom>
        </p:spPr>
      </p:pic>
      <p:pic>
        <p:nvPicPr>
          <p:cNvPr id="69" name="Picture 68"/>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301902" y="4067775"/>
            <a:ext cx="1268158" cy="1673030"/>
          </a:xfrm>
          <a:prstGeom prst="rect">
            <a:avLst/>
          </a:prstGeom>
        </p:spPr>
      </p:pic>
      <p:pic>
        <p:nvPicPr>
          <p:cNvPr id="53" name="jackhamme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111223" y="4474496"/>
            <a:ext cx="1361117" cy="1277505"/>
          </a:xfrm>
          <a:prstGeom prst="rect">
            <a:avLst/>
          </a:prstGeom>
        </p:spPr>
      </p:pic>
      <p:sp>
        <p:nvSpPr>
          <p:cNvPr id="169" name="TextBox 168"/>
          <p:cNvSpPr txBox="1"/>
          <p:nvPr/>
        </p:nvSpPr>
        <p:spPr>
          <a:xfrm>
            <a:off x="938232" y="2780736"/>
            <a:ext cx="1095342" cy="600164"/>
          </a:xfrm>
          <a:prstGeom prst="rect">
            <a:avLst/>
          </a:prstGeom>
          <a:noFill/>
          <a:ln>
            <a:noFill/>
          </a:ln>
        </p:spPr>
        <p:txBody>
          <a:bodyPr wrap="square" rtlCol="0">
            <a:spAutoFit/>
            <a:scene3d>
              <a:camera prst="isometricOffAxis1Top">
                <a:rot lat="18807053" lon="20036265" rev="1187284"/>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B9BD5">
                    <a:lumMod val="20000"/>
                    <a:lumOff val="80000"/>
                  </a:srgbClr>
                </a:solidFill>
                <a:effectLst/>
                <a:uLnTx/>
                <a:uFillTx/>
                <a:latin typeface="Franklin Gothic Demi" panose="020B0703020102020204" pitchFamily="34" charset="0"/>
                <a:ea typeface="+mn-ea"/>
                <a:cs typeface="+mn-cs"/>
              </a:rPr>
              <a:t>New Sources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9BD5">
                    <a:lumMod val="20000"/>
                    <a:lumOff val="80000"/>
                  </a:srgbClr>
                </a:solidFill>
                <a:effectLst/>
                <a:uLnTx/>
                <a:uFillTx/>
                <a:latin typeface="Franklin Gothic Demi" panose="020B0703020102020204" pitchFamily="34" charset="0"/>
                <a:ea typeface="+mn-ea"/>
                <a:cs typeface="+mn-cs"/>
              </a:rPr>
              <a:t>GO BACK TO START!</a:t>
            </a:r>
          </a:p>
        </p:txBody>
      </p:sp>
      <p:pic>
        <p:nvPicPr>
          <p:cNvPr id="54" name="climb_out"/>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6827092" y="1245066"/>
            <a:ext cx="915342" cy="1170514"/>
          </a:xfrm>
          <a:prstGeom prst="rect">
            <a:avLst/>
          </a:prstGeom>
        </p:spPr>
      </p:pic>
      <p:pic>
        <p:nvPicPr>
          <p:cNvPr id="185" name="cone"/>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1626867" y="2966968"/>
            <a:ext cx="581300" cy="734817"/>
          </a:xfrm>
          <a:prstGeom prst="rect">
            <a:avLst/>
          </a:prstGeom>
        </p:spPr>
      </p:pic>
      <p:pic>
        <p:nvPicPr>
          <p:cNvPr id="34" name="Picture 33"/>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2335771" y="956447"/>
            <a:ext cx="928445" cy="928445"/>
          </a:xfrm>
          <a:prstGeom prst="rect">
            <a:avLst/>
          </a:prstGeom>
        </p:spPr>
      </p:pic>
      <p:pic>
        <p:nvPicPr>
          <p:cNvPr id="91" name="Picture 90"/>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a:off x="5501622" y="2974372"/>
            <a:ext cx="1498449" cy="1498449"/>
          </a:xfrm>
          <a:prstGeom prst="rect">
            <a:avLst/>
          </a:prstGeom>
        </p:spPr>
      </p:pic>
      <p:pic>
        <p:nvPicPr>
          <p:cNvPr id="124" name="Picture 123" descr="A picture containing plastic, container, table&#10;&#10;Description generated with high confidence">
            <a:extLst>
              <a:ext uri="{FF2B5EF4-FFF2-40B4-BE49-F238E27FC236}">
                <a16:creationId xmlns:a16="http://schemas.microsoft.com/office/drawing/2014/main" id="{DB790554-F04C-406F-95F1-822023476297}"/>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3251463" y="3998601"/>
            <a:ext cx="775200" cy="1127564"/>
          </a:xfrm>
          <a:prstGeom prst="rect">
            <a:avLst/>
          </a:prstGeom>
        </p:spPr>
      </p:pic>
      <p:pic>
        <p:nvPicPr>
          <p:cNvPr id="68" name="Picture 67" descr="A picture containing animal, invertebrate, arthropod&#10;&#10;Description generated with very high confidence">
            <a:extLst>
              <a:ext uri="{FF2B5EF4-FFF2-40B4-BE49-F238E27FC236}">
                <a16:creationId xmlns:a16="http://schemas.microsoft.com/office/drawing/2014/main" id="{BB4301B7-7DC6-4423-BEDB-1C2A3FFBA086}"/>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3107861" y="1458729"/>
            <a:ext cx="972769" cy="1013301"/>
          </a:xfrm>
          <a:prstGeom prst="rect">
            <a:avLst/>
          </a:prstGeom>
        </p:spPr>
      </p:pic>
      <p:pic>
        <p:nvPicPr>
          <p:cNvPr id="74" name="Picture 73"/>
          <p:cNvPicPr>
            <a:picLocks noChangeAspect="1"/>
          </p:cNvPicPr>
          <p:nvPr/>
        </p:nvPicPr>
        <p:blipFill>
          <a:blip r:embed="rId29" cstate="email">
            <a:extLst>
              <a:ext uri="{28A0092B-C50C-407E-A947-70E740481C1C}">
                <a14:useLocalDpi xmlns:a14="http://schemas.microsoft.com/office/drawing/2010/main"/>
              </a:ext>
            </a:extLst>
          </a:blip>
          <a:stretch>
            <a:fillRect/>
          </a:stretch>
        </p:blipFill>
        <p:spPr>
          <a:xfrm>
            <a:off x="3166292" y="374285"/>
            <a:ext cx="1777126" cy="2409683"/>
          </a:xfrm>
          <a:prstGeom prst="rect">
            <a:avLst/>
          </a:prstGeom>
        </p:spPr>
      </p:pic>
      <p:pic>
        <p:nvPicPr>
          <p:cNvPr id="73" name="Picture 72">
            <a:extLst>
              <a:ext uri="{FF2B5EF4-FFF2-40B4-BE49-F238E27FC236}">
                <a16:creationId xmlns:a16="http://schemas.microsoft.com/office/drawing/2014/main" id="{F417A65F-4AE2-4E84-8907-A545CBC95D86}"/>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3420733" y="3854898"/>
            <a:ext cx="878933" cy="1168988"/>
          </a:xfrm>
          <a:prstGeom prst="rect">
            <a:avLst/>
          </a:prstGeom>
        </p:spPr>
      </p:pic>
    </p:spTree>
    <p:extLst>
      <p:ext uri="{BB962C8B-B14F-4D97-AF65-F5344CB8AC3E}">
        <p14:creationId xmlns:p14="http://schemas.microsoft.com/office/powerpoint/2010/main" val="252605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0">
            <a:extLst>
              <a:ext uri="{FF2B5EF4-FFF2-40B4-BE49-F238E27FC236}">
                <a16:creationId xmlns:a16="http://schemas.microsoft.com/office/drawing/2014/main"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2">
            <a:extLst>
              <a:ext uri="{FF2B5EF4-FFF2-40B4-BE49-F238E27FC236}">
                <a16:creationId xmlns:a16="http://schemas.microsoft.com/office/drawing/2014/main"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02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3866534" y="1065862"/>
            <a:ext cx="4308514" cy="4726276"/>
          </a:xfrm>
        </p:spPr>
        <p:txBody>
          <a:bodyPr anchor="ctr">
            <a:normAutofit/>
          </a:bodyPr>
          <a:lstStyle/>
          <a:p>
            <a:endParaRPr lang="en-US" sz="1700">
              <a:solidFill>
                <a:srgbClr val="FFFFFF"/>
              </a:solidFill>
              <a:latin typeface="Arial" panose="020B0604020202020204" pitchFamily="34" charset="0"/>
              <a:cs typeface="Arial" panose="020B0604020202020204" pitchFamily="34" charset="0"/>
            </a:endParaRPr>
          </a:p>
          <a:p>
            <a:pPr marL="0" indent="0">
              <a:buNone/>
            </a:pPr>
            <a:endParaRPr lang="en-US" sz="1700">
              <a:solidFill>
                <a:srgbClr val="FFFFFF"/>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7839940" y="6356350"/>
            <a:ext cx="675409" cy="365125"/>
          </a:xfrm>
          <a:prstGeom prst="ellipse">
            <a:avLst/>
          </a:prstGeom>
        </p:spPr>
        <p:txBody>
          <a:bodyPr>
            <a:normAutofit/>
          </a:bodyPr>
          <a:lstStyle/>
          <a:p>
            <a:pPr>
              <a:lnSpc>
                <a:spcPct val="90000"/>
              </a:lnSpc>
              <a:spcAft>
                <a:spcPts val="600"/>
              </a:spcAft>
            </a:pPr>
            <a:fld id="{77BC0C64-94FA-44B3-9573-88BE3BEAC041}" type="slidenum">
              <a:rPr lang="en-US" sz="1000">
                <a:solidFill>
                  <a:srgbClr val="FFFFFF"/>
                </a:solidFill>
                <a:latin typeface="Arial" panose="020B0604020202020204" pitchFamily="34" charset="0"/>
                <a:cs typeface="Arial" panose="020B0604020202020204" pitchFamily="34" charset="0"/>
              </a:rPr>
              <a:pPr>
                <a:lnSpc>
                  <a:spcPct val="90000"/>
                </a:lnSpc>
                <a:spcAft>
                  <a:spcPts val="600"/>
                </a:spcAft>
              </a:pPr>
              <a:t>7</a:t>
            </a:fld>
            <a:endParaRPr lang="en-US" sz="1000" dirty="0">
              <a:solidFill>
                <a:srgbClr val="FFFFFF"/>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DB7C1165-5892-4144-B7BD-AC5DE1BE9407}"/>
              </a:ext>
            </a:extLst>
          </p:cNvPr>
          <p:cNvSpPr/>
          <p:nvPr/>
        </p:nvSpPr>
        <p:spPr>
          <a:xfrm>
            <a:off x="736599" y="5114835"/>
            <a:ext cx="5981697" cy="646331"/>
          </a:xfrm>
          <a:prstGeom prst="rect">
            <a:avLst/>
          </a:prstGeom>
        </p:spPr>
        <p:txBody>
          <a:bodyPr wrap="square">
            <a:spAutoFit/>
          </a:bodyPr>
          <a:lstStyle/>
          <a:p>
            <a:r>
              <a:rPr lang="en-US" dirty="0">
                <a:latin typeface="Arial" panose="020B0604020202020204" pitchFamily="34" charset="0"/>
                <a:cs typeface="Arial" panose="020B0604020202020204" pitchFamily="34" charset="0"/>
              </a:rPr>
              <a:t>Florida Department of Environmental Protection</a:t>
            </a:r>
          </a:p>
          <a:p>
            <a:r>
              <a:rPr lang="en-US" dirty="0">
                <a:latin typeface="Arial" panose="020B0604020202020204" pitchFamily="34" charset="0"/>
                <a:cs typeface="Arial" panose="020B0604020202020204" pitchFamily="34" charset="0"/>
              </a:rPr>
              <a:t>Division of Environmental Assessment and Restoration</a:t>
            </a:r>
          </a:p>
        </p:txBody>
      </p:sp>
      <p:pic>
        <p:nvPicPr>
          <p:cNvPr id="10" name="Picture 9" descr="IMGP0269">
            <a:extLst>
              <a:ext uri="{FF2B5EF4-FFF2-40B4-BE49-F238E27FC236}">
                <a16:creationId xmlns:a16="http://schemas.microsoft.com/office/drawing/2014/main" id="{2A0C1AB5-7B46-4AB4-8327-78E1DFB5648C}"/>
              </a:ext>
            </a:extLst>
          </p:cNvPr>
          <p:cNvPicPr>
            <a:picLocks noGrp="1" noChangeAspect="1"/>
          </p:cNvPicPr>
          <p:nvPr isPhoto="1"/>
        </p:nvPicPr>
        <p:blipFill>
          <a:blip r:embed="rId3" cstate="print">
            <a:lum/>
            <a:extLst>
              <a:ext uri="{BEBA8EAE-BF5A-486C-A8C5-ECC9F3942E4B}">
                <a14:imgProps xmlns:a14="http://schemas.microsoft.com/office/drawing/2010/main">
                  <a14:imgLayer r:embed="rId4">
                    <a14:imgEffect>
                      <a14:artisticCrisscrossEtching trans="78000" pressure="5"/>
                    </a14:imgEffect>
                  </a14:imgLayer>
                </a14:imgProps>
              </a:ext>
              <a:ext uri="{28A0092B-C50C-407E-A947-70E740481C1C}">
                <a14:useLocalDpi xmlns:a14="http://schemas.microsoft.com/office/drawing/2010/main" val="0"/>
              </a:ext>
            </a:extLst>
          </a:blip>
          <a:stretch>
            <a:fillRect/>
          </a:stretch>
        </p:blipFill>
        <p:spPr>
          <a:xfrm>
            <a:off x="26751" y="0"/>
            <a:ext cx="9144000" cy="6858000"/>
          </a:xfrm>
          <a:prstGeom prst="rect">
            <a:avLst/>
          </a:prstGeom>
          <a:noFill/>
          <a:ln>
            <a:noFill/>
          </a:ln>
        </p:spPr>
      </p:pic>
      <p:sp>
        <p:nvSpPr>
          <p:cNvPr id="2" name="Title 1"/>
          <p:cNvSpPr>
            <a:spLocks noGrp="1"/>
          </p:cNvSpPr>
          <p:nvPr>
            <p:ph type="title"/>
          </p:nvPr>
        </p:nvSpPr>
        <p:spPr>
          <a:xfrm>
            <a:off x="330752" y="1065862"/>
            <a:ext cx="3015562" cy="4726276"/>
          </a:xfrm>
        </p:spPr>
        <p:txBody>
          <a:bodyPr>
            <a:normAutofit/>
          </a:bodyPr>
          <a:lstStyle/>
          <a:p>
            <a:pPr lvl="0" algn="r"/>
            <a:r>
              <a:rPr lang="en-US" sz="2700" dirty="0">
                <a:solidFill>
                  <a:srgbClr val="FFFFFF"/>
                </a:solidFill>
              </a:rPr>
              <a:t>2017 Intensive Source </a:t>
            </a:r>
            <a:br>
              <a:rPr lang="en-US" sz="2700" dirty="0">
                <a:solidFill>
                  <a:srgbClr val="FFFFFF"/>
                </a:solidFill>
              </a:rPr>
            </a:br>
            <a:r>
              <a:rPr lang="en-US" sz="2700" dirty="0">
                <a:solidFill>
                  <a:srgbClr val="FFFFFF"/>
                </a:solidFill>
              </a:rPr>
              <a:t>Identification (ID) Pilot Study</a:t>
            </a:r>
          </a:p>
        </p:txBody>
      </p:sp>
      <p:pic>
        <p:nvPicPr>
          <p:cNvPr id="7" name="Picture 6" descr="A picture containing indoor, small, holding, toothbrush&#10;&#10;Description generated with high confidence">
            <a:extLst>
              <a:ext uri="{FF2B5EF4-FFF2-40B4-BE49-F238E27FC236}">
                <a16:creationId xmlns:a16="http://schemas.microsoft.com/office/drawing/2014/main" id="{24A7F59A-21A9-4195-BDC2-0011D6E4F9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0315" y="396408"/>
            <a:ext cx="4594860" cy="6858000"/>
          </a:xfrm>
          <a:prstGeom prst="rect">
            <a:avLst/>
          </a:prstGeom>
        </p:spPr>
      </p:pic>
    </p:spTree>
    <p:extLst>
      <p:ext uri="{BB962C8B-B14F-4D97-AF65-F5344CB8AC3E}">
        <p14:creationId xmlns:p14="http://schemas.microsoft.com/office/powerpoint/2010/main" val="224998587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E53749C-7F13-4C5E-94E1-6A4A4486F756}"/>
              </a:ext>
            </a:extLst>
          </p:cNvPr>
          <p:cNvSpPr>
            <a:spLocks noGrp="1"/>
          </p:cNvSpPr>
          <p:nvPr>
            <p:ph type="sldNum" sz="quarter" idx="12"/>
          </p:nvPr>
        </p:nvSpPr>
        <p:spPr/>
        <p:txBody>
          <a:bodyPr/>
          <a:lstStyle/>
          <a:p>
            <a:fld id="{77BC0C64-94FA-44B3-9573-88BE3BEAC041}" type="slidenum">
              <a:rPr lang="en-US" smtClean="0"/>
              <a:pPr/>
              <a:t>8</a:t>
            </a:fld>
            <a:endParaRPr lang="en-US"/>
          </a:p>
        </p:txBody>
      </p:sp>
      <p:sp>
        <p:nvSpPr>
          <p:cNvPr id="37" name="TextBox 36">
            <a:extLst>
              <a:ext uri="{FF2B5EF4-FFF2-40B4-BE49-F238E27FC236}">
                <a16:creationId xmlns:a16="http://schemas.microsoft.com/office/drawing/2014/main" id="{4FAABBB0-F49E-4A24-9738-7A72ABEAF2A3}"/>
              </a:ext>
            </a:extLst>
          </p:cNvPr>
          <p:cNvSpPr txBox="1"/>
          <p:nvPr/>
        </p:nvSpPr>
        <p:spPr>
          <a:xfrm>
            <a:off x="2185489" y="1410768"/>
            <a:ext cx="6472551" cy="5016758"/>
          </a:xfrm>
          <a:prstGeom prst="rect">
            <a:avLst/>
          </a:prstGeom>
          <a:noFill/>
        </p:spPr>
        <p:txBody>
          <a:bodyPr wrap="square" rtlCol="0">
            <a:spAutoFit/>
          </a:bodyPr>
          <a:lstStyle/>
          <a:p>
            <a:pPr marL="0" marR="0" lvl="1"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Escherichia coli (</a:t>
            </a:r>
            <a:r>
              <a:rPr kumimoji="0" lang="en-US" sz="1600" b="1"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 coli</a:t>
            </a:r>
            <a:r>
              <a:rPr kumimoji="0" lang="en-US" sz="1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class I (fresh water) standard </a:t>
            </a:r>
          </a:p>
          <a:p>
            <a:pPr marL="0" marR="0" lvl="1"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1" indent="0" defTabSz="914400" eaLnBrk="1" fontAlgn="auto" latinLnBrk="0" hangingPunct="1">
              <a:lnSpc>
                <a:spcPct val="100000"/>
              </a:lnSpc>
              <a:spcBef>
                <a:spcPts val="0"/>
              </a:spcBef>
              <a:spcAft>
                <a:spcPts val="0"/>
              </a:spcAft>
              <a:buClrTx/>
              <a:buSzTx/>
              <a:buFontTx/>
              <a:buNone/>
              <a:tabLst/>
              <a:defRPr/>
            </a:pPr>
            <a:br>
              <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endPar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1"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Acetaminophen</a:t>
            </a:r>
            <a:r>
              <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(pain reliever that indicates raw sewage)</a:t>
            </a:r>
          </a:p>
          <a:p>
            <a:pPr marL="0" marR="0" lvl="1"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1" indent="0" defTabSz="914400" eaLnBrk="1" fontAlgn="auto" latinLnBrk="0" hangingPunct="1">
              <a:lnSpc>
                <a:spcPct val="100000"/>
              </a:lnSpc>
              <a:spcBef>
                <a:spcPts val="0"/>
              </a:spcBef>
              <a:spcAft>
                <a:spcPts val="0"/>
              </a:spcAft>
              <a:buClrTx/>
              <a:buSzTx/>
              <a:buFontTx/>
              <a:buNone/>
              <a:tabLst/>
              <a:defRPr/>
            </a:pPr>
            <a:br>
              <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endPar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1"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Sucralose</a:t>
            </a:r>
            <a:r>
              <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(artificial sweetener that indicates raw sewage only where records do not show reuse water or onsite sewage treatment and disposal system [OSTDS] in the contributing area)</a:t>
            </a:r>
          </a:p>
          <a:p>
            <a:pPr marL="0" marR="0" lvl="1" indent="0" defTabSz="914400" eaLnBrk="1" fontAlgn="auto" latinLnBrk="0" hangingPunct="1">
              <a:lnSpc>
                <a:spcPct val="100000"/>
              </a:lnSpc>
              <a:spcBef>
                <a:spcPts val="0"/>
              </a:spcBef>
              <a:spcAft>
                <a:spcPts val="0"/>
              </a:spcAft>
              <a:buClrTx/>
              <a:buSzTx/>
              <a:buFontTx/>
              <a:buNone/>
              <a:tabLst/>
              <a:defRPr/>
            </a:pPr>
            <a:br>
              <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endPar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1"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MST human marker HF-183 </a:t>
            </a:r>
            <a:r>
              <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 segment of deoxyribonucleic acid [DNA] from bacteria most commonly found in human enteric systems)</a:t>
            </a:r>
          </a:p>
          <a:p>
            <a:pPr marL="0" marR="0" lvl="1" indent="0" defTabSz="914400" eaLnBrk="1" fontAlgn="auto" latinLnBrk="0" hangingPunct="1">
              <a:lnSpc>
                <a:spcPct val="100000"/>
              </a:lnSpc>
              <a:spcBef>
                <a:spcPts val="0"/>
              </a:spcBef>
              <a:spcAft>
                <a:spcPts val="0"/>
              </a:spcAft>
              <a:buClrTx/>
              <a:buSzTx/>
              <a:buFontTx/>
              <a:buNone/>
              <a:tabLst/>
              <a:defRPr/>
            </a:pPr>
            <a:br>
              <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endPar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1"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Propidium </a:t>
            </a:r>
            <a:r>
              <a:rPr kumimoji="0" lang="en-US" sz="1600" b="1"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Monoazide</a:t>
            </a:r>
            <a:r>
              <a:rPr kumimoji="0" lang="en-US" sz="1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(PMA)</a:t>
            </a:r>
            <a:r>
              <a:rPr kumimoji="0" lang="en-US"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(indicates recent discharge because it differentiates the live fraction of the Bacteroides out of the total Bacteroides detected in the sample)</a:t>
            </a:r>
            <a:endParaRPr kumimoji="0" lang="en-US" sz="2000" b="0" i="0" u="none" strike="noStrike" kern="0" cap="none" spc="0" normalizeH="0" baseline="0" noProof="0" dirty="0">
              <a:ln>
                <a:noFill/>
              </a:ln>
              <a:solidFill>
                <a:prstClr val="white"/>
              </a:solidFill>
              <a:effectLst/>
              <a:uLnTx/>
              <a:uFillTx/>
              <a:latin typeface="Trebuchet MS" panose="020B0603020202020204"/>
            </a:endParaRPr>
          </a:p>
        </p:txBody>
      </p:sp>
      <p:pic>
        <p:nvPicPr>
          <p:cNvPr id="5" name="Picture 4">
            <a:extLst>
              <a:ext uri="{FF2B5EF4-FFF2-40B4-BE49-F238E27FC236}">
                <a16:creationId xmlns:a16="http://schemas.microsoft.com/office/drawing/2014/main" id="{B2AD6CF4-4FC0-4358-BD0B-4A19052E6E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543" y="4272717"/>
            <a:ext cx="1808247" cy="2404983"/>
          </a:xfrm>
          <a:prstGeom prst="rect">
            <a:avLst/>
          </a:prstGeom>
        </p:spPr>
      </p:pic>
      <p:pic>
        <p:nvPicPr>
          <p:cNvPr id="19" name="Picture 18">
            <a:extLst>
              <a:ext uri="{FF2B5EF4-FFF2-40B4-BE49-F238E27FC236}">
                <a16:creationId xmlns:a16="http://schemas.microsoft.com/office/drawing/2014/main" id="{B8B1736A-AA56-450F-B2F9-97DB75FDEC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354" y="3374838"/>
            <a:ext cx="1217298" cy="81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a:extLst>
              <a:ext uri="{FF2B5EF4-FFF2-40B4-BE49-F238E27FC236}">
                <a16:creationId xmlns:a16="http://schemas.microsoft.com/office/drawing/2014/main" id="{E1A2E151-36CC-4D21-B68E-B512F30CDA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802" t="-4884" r="3075" b="20921"/>
          <a:stretch/>
        </p:blipFill>
        <p:spPr>
          <a:xfrm>
            <a:off x="766354" y="2092026"/>
            <a:ext cx="1303078" cy="794008"/>
          </a:xfrm>
          <a:prstGeom prst="rect">
            <a:avLst/>
          </a:prstGeom>
        </p:spPr>
      </p:pic>
      <p:sp>
        <p:nvSpPr>
          <p:cNvPr id="21" name="Title 1">
            <a:extLst>
              <a:ext uri="{FF2B5EF4-FFF2-40B4-BE49-F238E27FC236}">
                <a16:creationId xmlns:a16="http://schemas.microsoft.com/office/drawing/2014/main" id="{D867403A-534E-453C-BE8F-5988B99CD0E5}"/>
              </a:ext>
            </a:extLst>
          </p:cNvPr>
          <p:cNvSpPr>
            <a:spLocks noGrp="1"/>
          </p:cNvSpPr>
          <p:nvPr>
            <p:ph type="title"/>
          </p:nvPr>
        </p:nvSpPr>
        <p:spPr>
          <a:xfrm>
            <a:off x="906236" y="0"/>
            <a:ext cx="7609114" cy="1325563"/>
          </a:xfrm>
        </p:spPr>
        <p:txBody>
          <a:bodyPr/>
          <a:lstStyle/>
          <a:p>
            <a:r>
              <a:rPr lang="en-US" dirty="0"/>
              <a:t>Parameters</a:t>
            </a:r>
          </a:p>
        </p:txBody>
      </p:sp>
      <p:pic>
        <p:nvPicPr>
          <p:cNvPr id="26" name="Picture 25" descr="A picture containing animal, invertebrate, arthropod&#10;&#10;Description generated with very high confidence">
            <a:extLst>
              <a:ext uri="{FF2B5EF4-FFF2-40B4-BE49-F238E27FC236}">
                <a16:creationId xmlns:a16="http://schemas.microsoft.com/office/drawing/2014/main" id="{387EE016-9750-42FE-94CC-B2574490D0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692671"/>
            <a:ext cx="1847491" cy="1924470"/>
          </a:xfrm>
          <a:prstGeom prst="rect">
            <a:avLst/>
          </a:prstGeom>
        </p:spPr>
      </p:pic>
      <p:pic>
        <p:nvPicPr>
          <p:cNvPr id="27" name="Picture 26" descr="A picture containing animal, invertebrate, arthropod&#10;&#10;Description generated with very high confidence">
            <a:extLst>
              <a:ext uri="{FF2B5EF4-FFF2-40B4-BE49-F238E27FC236}">
                <a16:creationId xmlns:a16="http://schemas.microsoft.com/office/drawing/2014/main" id="{E1621F3E-650F-4745-9A2E-426A0854E5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23746" y="730201"/>
            <a:ext cx="1847491" cy="1924470"/>
          </a:xfrm>
          <a:prstGeom prst="rect">
            <a:avLst/>
          </a:prstGeom>
        </p:spPr>
      </p:pic>
      <p:pic>
        <p:nvPicPr>
          <p:cNvPr id="28" name="Picture 27" descr="A picture containing animal, invertebrate, arthropod&#10;&#10;Description generated with very high confidence">
            <a:extLst>
              <a:ext uri="{FF2B5EF4-FFF2-40B4-BE49-F238E27FC236}">
                <a16:creationId xmlns:a16="http://schemas.microsoft.com/office/drawing/2014/main" id="{A8AFCC45-A55E-402C-B3D6-473FE5949B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56661">
            <a:off x="750482" y="468123"/>
            <a:ext cx="1847491" cy="1924470"/>
          </a:xfrm>
          <a:prstGeom prst="rect">
            <a:avLst/>
          </a:prstGeom>
        </p:spPr>
      </p:pic>
      <p:sp>
        <p:nvSpPr>
          <p:cNvPr id="7" name="Rectangle 6">
            <a:extLst>
              <a:ext uri="{FF2B5EF4-FFF2-40B4-BE49-F238E27FC236}">
                <a16:creationId xmlns:a16="http://schemas.microsoft.com/office/drawing/2014/main" id="{EDE5FFF2-A444-4CF3-AB4B-D792F56156BF}"/>
              </a:ext>
            </a:extLst>
          </p:cNvPr>
          <p:cNvSpPr/>
          <p:nvPr/>
        </p:nvSpPr>
        <p:spPr>
          <a:xfrm>
            <a:off x="949325" y="3543300"/>
            <a:ext cx="914400" cy="327025"/>
          </a:xfrm>
          <a:prstGeom prst="rect">
            <a:avLst/>
          </a:prstGeom>
          <a:solidFill>
            <a:srgbClr val="FEFC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B03C36E0-C857-4A2C-8EA8-70F02E8342E8}"/>
              </a:ext>
            </a:extLst>
          </p:cNvPr>
          <p:cNvSpPr txBox="1"/>
          <p:nvPr/>
        </p:nvSpPr>
        <p:spPr>
          <a:xfrm>
            <a:off x="925301" y="3531910"/>
            <a:ext cx="1202159" cy="400110"/>
          </a:xfrm>
          <a:prstGeom prst="rect">
            <a:avLst/>
          </a:prstGeom>
          <a:noFill/>
        </p:spPr>
        <p:txBody>
          <a:bodyPr wrap="square" rtlCol="0">
            <a:spAutoFit/>
          </a:bodyPr>
          <a:lstStyle/>
          <a:p>
            <a:r>
              <a:rPr lang="en-US" sz="2000" b="1" i="1" dirty="0">
                <a:solidFill>
                  <a:srgbClr val="212D43"/>
                </a:solidFill>
                <a:latin typeface="Adobe Devanagari" panose="02040503050201020203" pitchFamily="18" charset="0"/>
                <a:cs typeface="Adobe Devanagari" panose="02040503050201020203" pitchFamily="18" charset="0"/>
              </a:rPr>
              <a:t>Example</a:t>
            </a:r>
            <a:endParaRPr lang="en-US" sz="1600" b="1" dirty="0">
              <a:solidFill>
                <a:srgbClr val="212D43"/>
              </a:solidFill>
              <a:latin typeface="Adobe Devanagari" panose="02040503050201020203" pitchFamily="18" charset="0"/>
              <a:cs typeface="Adobe Devanagari" panose="02040503050201020203" pitchFamily="18" charset="0"/>
            </a:endParaRPr>
          </a:p>
        </p:txBody>
      </p:sp>
      <p:sp>
        <p:nvSpPr>
          <p:cNvPr id="9" name="Rectangle 8">
            <a:extLst>
              <a:ext uri="{FF2B5EF4-FFF2-40B4-BE49-F238E27FC236}">
                <a16:creationId xmlns:a16="http://schemas.microsoft.com/office/drawing/2014/main" id="{CEEF1668-F4D2-41EE-9DE7-9FA4D825E016}"/>
              </a:ext>
            </a:extLst>
          </p:cNvPr>
          <p:cNvSpPr/>
          <p:nvPr/>
        </p:nvSpPr>
        <p:spPr>
          <a:xfrm>
            <a:off x="768918" y="2270297"/>
            <a:ext cx="1136602" cy="251155"/>
          </a:xfrm>
          <a:prstGeom prst="rect">
            <a:avLst/>
          </a:prstGeom>
          <a:solidFill>
            <a:srgbClr val="ED21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5EA7780-96E4-499E-9D68-A30E1AAAA530}"/>
              </a:ext>
            </a:extLst>
          </p:cNvPr>
          <p:cNvSpPr txBox="1"/>
          <p:nvPr/>
        </p:nvSpPr>
        <p:spPr>
          <a:xfrm>
            <a:off x="763448" y="2165907"/>
            <a:ext cx="1185333" cy="461665"/>
          </a:xfrm>
          <a:prstGeom prst="rect">
            <a:avLst/>
          </a:prstGeom>
          <a:noFill/>
        </p:spPr>
        <p:txBody>
          <a:bodyPr wrap="square" rtlCol="0">
            <a:spAutoFit/>
          </a:bodyPr>
          <a:lstStyle/>
          <a:p>
            <a:r>
              <a:rPr lang="en-US" sz="2400" b="1" i="1" dirty="0">
                <a:solidFill>
                  <a:schemeClr val="tx1">
                    <a:lumMod val="65000"/>
                    <a:lumOff val="35000"/>
                  </a:schemeClr>
                </a:solidFill>
                <a:latin typeface="Gill Sans Ultra Bold Condensed" panose="020B0A06020104020203" pitchFamily="34" charset="0"/>
              </a:rPr>
              <a:t>E</a:t>
            </a:r>
            <a:r>
              <a:rPr lang="en-US" b="1" i="1" dirty="0">
                <a:solidFill>
                  <a:schemeClr val="tx1">
                    <a:lumMod val="65000"/>
                    <a:lumOff val="35000"/>
                  </a:schemeClr>
                </a:solidFill>
                <a:latin typeface="Gill Sans Ultra Bold Condensed" panose="020B0A06020104020203" pitchFamily="34" charset="0"/>
              </a:rPr>
              <a:t>XAMPLE</a:t>
            </a:r>
            <a:endParaRPr lang="en-US" sz="2400" b="1" i="1" dirty="0">
              <a:solidFill>
                <a:schemeClr val="tx1">
                  <a:lumMod val="65000"/>
                  <a:lumOff val="35000"/>
                </a:schemeClr>
              </a:solidFill>
              <a:latin typeface="Gill Sans Ultra Bold Condensed" panose="020B0A06020104020203" pitchFamily="34" charset="0"/>
            </a:endParaRPr>
          </a:p>
        </p:txBody>
      </p:sp>
      <p:sp>
        <p:nvSpPr>
          <p:cNvPr id="36" name="TextBox 35">
            <a:extLst>
              <a:ext uri="{FF2B5EF4-FFF2-40B4-BE49-F238E27FC236}">
                <a16:creationId xmlns:a16="http://schemas.microsoft.com/office/drawing/2014/main" id="{AB2652C0-DCE1-494C-894A-B7402ABA57CE}"/>
              </a:ext>
            </a:extLst>
          </p:cNvPr>
          <p:cNvSpPr txBox="1"/>
          <p:nvPr/>
        </p:nvSpPr>
        <p:spPr>
          <a:xfrm>
            <a:off x="755233" y="2146960"/>
            <a:ext cx="1210482" cy="461665"/>
          </a:xfrm>
          <a:prstGeom prst="rect">
            <a:avLst/>
          </a:prstGeom>
          <a:noFill/>
        </p:spPr>
        <p:txBody>
          <a:bodyPr wrap="square" rtlCol="0">
            <a:spAutoFit/>
          </a:bodyPr>
          <a:lstStyle/>
          <a:p>
            <a:r>
              <a:rPr lang="en-US" sz="2400" i="1" dirty="0">
                <a:solidFill>
                  <a:schemeClr val="bg1"/>
                </a:solidFill>
                <a:latin typeface="Gill Sans Ultra Bold Condensed" panose="020B0A06020104020203" pitchFamily="34" charset="0"/>
              </a:rPr>
              <a:t>E</a:t>
            </a:r>
            <a:r>
              <a:rPr lang="en-US" i="1" dirty="0">
                <a:solidFill>
                  <a:schemeClr val="bg1"/>
                </a:solidFill>
                <a:latin typeface="Gill Sans Ultra Bold Condensed" panose="020B0A06020104020203" pitchFamily="34" charset="0"/>
              </a:rPr>
              <a:t>XAMPLE</a:t>
            </a:r>
            <a:endParaRPr lang="en-US" sz="2400" i="1" dirty="0">
              <a:solidFill>
                <a:schemeClr val="bg1"/>
              </a:solidFill>
              <a:latin typeface="Gill Sans Ultra Bold Condensed" panose="020B0A06020104020203" pitchFamily="34" charset="0"/>
            </a:endParaRPr>
          </a:p>
        </p:txBody>
      </p:sp>
    </p:spTree>
    <p:extLst>
      <p:ext uri="{BB962C8B-B14F-4D97-AF65-F5344CB8AC3E}">
        <p14:creationId xmlns:p14="http://schemas.microsoft.com/office/powerpoint/2010/main" val="233822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1"/>
                                        </p:tgtEl>
                                      </p:cBhvr>
                                    </p:animEffect>
                                    <p:set>
                                      <p:cBhvr>
                                        <p:cTn id="10" dur="1" fill="hold">
                                          <p:stCondLst>
                                            <p:cond delay="499"/>
                                          </p:stCondLst>
                                        </p:cTn>
                                        <p:tgtEl>
                                          <p:spTgt spid="31"/>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1" grpId="0"/>
      <p:bldP spid="9" grpId="0" animBg="1"/>
      <p:bldP spid="8"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FB92C5EB-E692-4986-A945-151E99AD413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802" t="3003" r="10262" b="23134"/>
          <a:stretch/>
        </p:blipFill>
        <p:spPr>
          <a:xfrm>
            <a:off x="3843337" y="4929716"/>
            <a:ext cx="1194330" cy="698501"/>
          </a:xfrm>
          <a:prstGeom prst="rect">
            <a:avLst/>
          </a:prstGeom>
          <a:ln>
            <a:noFill/>
          </a:ln>
          <a:effectLst>
            <a:outerShdw blurRad="292100" dist="139700" dir="2700000" algn="tl" rotWithShape="0">
              <a:srgbClr val="333333">
                <a:alpha val="65000"/>
              </a:srgbClr>
            </a:outerShdw>
          </a:effectLst>
        </p:spPr>
      </p:pic>
      <p:pic>
        <p:nvPicPr>
          <p:cNvPr id="23" name="Picture 22">
            <a:extLst>
              <a:ext uri="{FF2B5EF4-FFF2-40B4-BE49-F238E27FC236}">
                <a16:creationId xmlns:a16="http://schemas.microsoft.com/office/drawing/2014/main" id="{CFB9D2E9-8D68-4674-9007-A97DB42F45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217"/>
          <a:stretch/>
        </p:blipFill>
        <p:spPr bwMode="auto">
          <a:xfrm>
            <a:off x="2991316" y="5516791"/>
            <a:ext cx="1217298" cy="7839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4" descr="A picture containing animal, invertebrate, arthropod&#10;&#10;Description generated with very high confidence">
            <a:extLst>
              <a:ext uri="{FF2B5EF4-FFF2-40B4-BE49-F238E27FC236}">
                <a16:creationId xmlns:a16="http://schemas.microsoft.com/office/drawing/2014/main" id="{F02EDDFF-6C1B-4E37-8030-A9402C53F0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4990" y="4652509"/>
            <a:ext cx="1847491" cy="1924470"/>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FE53749C-7F13-4C5E-94E1-6A4A4486F756}"/>
              </a:ext>
            </a:extLst>
          </p:cNvPr>
          <p:cNvSpPr>
            <a:spLocks noGrp="1"/>
          </p:cNvSpPr>
          <p:nvPr>
            <p:ph type="sldNum" sz="quarter" idx="12"/>
          </p:nvPr>
        </p:nvSpPr>
        <p:spPr/>
        <p:txBody>
          <a:bodyPr/>
          <a:lstStyle/>
          <a:p>
            <a:fld id="{77BC0C64-94FA-44B3-9573-88BE3BEAC041}" type="slidenum">
              <a:rPr lang="en-US" smtClean="0"/>
              <a:pPr/>
              <a:t>9</a:t>
            </a:fld>
            <a:endParaRPr lang="en-US"/>
          </a:p>
        </p:txBody>
      </p:sp>
      <p:sp>
        <p:nvSpPr>
          <p:cNvPr id="37" name="TextBox 36">
            <a:extLst>
              <a:ext uri="{FF2B5EF4-FFF2-40B4-BE49-F238E27FC236}">
                <a16:creationId xmlns:a16="http://schemas.microsoft.com/office/drawing/2014/main" id="{4FAABBB0-F49E-4A24-9738-7A72ABEAF2A3}"/>
              </a:ext>
            </a:extLst>
          </p:cNvPr>
          <p:cNvSpPr txBox="1"/>
          <p:nvPr/>
        </p:nvSpPr>
        <p:spPr>
          <a:xfrm>
            <a:off x="677631" y="1294162"/>
            <a:ext cx="5111590" cy="369331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US" dirty="0">
                <a:solidFill>
                  <a:prstClr val="black"/>
                </a:solidFill>
                <a:latin typeface="Arial" panose="020B0604020202020204" pitchFamily="34" charset="0"/>
                <a:cs typeface="Arial" panose="020B0604020202020204" pitchFamily="34" charset="0"/>
              </a:rPr>
              <a:t>The symbols represent our level of confidence that a sample contained raw sewage, it does not represent the volume of sewage</a:t>
            </a:r>
          </a:p>
          <a:p>
            <a:pPr marL="285750" indent="-285750">
              <a:buFont typeface="Arial" panose="020B0604020202020204" pitchFamily="34" charset="0"/>
              <a:buChar char="•"/>
              <a:defRPr/>
            </a:pPr>
            <a:endParaRPr lang="en-US" dirty="0">
              <a:solidFill>
                <a:prstClr val="black"/>
              </a:solidFill>
              <a:latin typeface="Arial" panose="020B0604020202020204" pitchFamily="34" charset="0"/>
              <a:cs typeface="Arial" panose="020B0604020202020204" pitchFamily="34" charset="0"/>
            </a:endParaRPr>
          </a:p>
          <a:p>
            <a:pPr>
              <a:defRPr/>
            </a:pPr>
            <a:endParaRPr lang="en-US"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defRPr/>
            </a:pPr>
            <a:r>
              <a:rPr kumimoji="0" lang="en-US"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Each station </a:t>
            </a:r>
            <a:r>
              <a:rPr lang="en-US" kern="0" dirty="0">
                <a:solidFill>
                  <a:prstClr val="black"/>
                </a:solidFill>
                <a:latin typeface="Arial" panose="020B0604020202020204" pitchFamily="34" charset="0"/>
                <a:cs typeface="Arial" panose="020B0604020202020204" pitchFamily="34" charset="0"/>
              </a:rPr>
              <a:t>dot, in the following maps, </a:t>
            </a:r>
            <a:r>
              <a:rPr kumimoji="0" lang="en-US"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represents a single site, during  a single sampling event, and considers results from the full suite of parameters</a:t>
            </a:r>
          </a:p>
          <a:p>
            <a:pPr lvl="0">
              <a:defRPr/>
            </a:pPr>
            <a:endParaRPr kumimoji="0" lang="en-US"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lvl="0" indent="-285750">
              <a:buFont typeface="Arial" panose="020B0604020202020204" pitchFamily="34" charset="0"/>
              <a:buChar char="•"/>
              <a:defRPr/>
            </a:pPr>
            <a:endParaRPr kumimoji="0" lang="en-US" sz="1800" b="0" i="0" u="none" strike="noStrike" kern="0" cap="none" spc="0" normalizeH="0" baseline="0" noProof="0" dirty="0">
              <a:ln>
                <a:noFill/>
              </a:ln>
              <a:solidFill>
                <a:prstClr val="white"/>
              </a:solidFill>
              <a:effectLst/>
              <a:uLnTx/>
              <a:uFillTx/>
              <a:latin typeface="Trebuchet MS" panose="020B0603020202020204"/>
            </a:endParaRPr>
          </a:p>
        </p:txBody>
      </p:sp>
      <p:grpSp>
        <p:nvGrpSpPr>
          <p:cNvPr id="38" name="Group 37">
            <a:extLst>
              <a:ext uri="{FF2B5EF4-FFF2-40B4-BE49-F238E27FC236}">
                <a16:creationId xmlns:a16="http://schemas.microsoft.com/office/drawing/2014/main" id="{B00ED4D6-A99E-4889-B637-BD77A9FB323D}"/>
              </a:ext>
            </a:extLst>
          </p:cNvPr>
          <p:cNvGrpSpPr/>
          <p:nvPr/>
        </p:nvGrpSpPr>
        <p:grpSpPr>
          <a:xfrm>
            <a:off x="6135019" y="324852"/>
            <a:ext cx="2918460" cy="6278105"/>
            <a:chOff x="6225540" y="845820"/>
            <a:chExt cx="2918460" cy="6450158"/>
          </a:xfrm>
        </p:grpSpPr>
        <p:sp>
          <p:nvSpPr>
            <p:cNvPr id="39" name="Rectangle 38">
              <a:extLst>
                <a:ext uri="{FF2B5EF4-FFF2-40B4-BE49-F238E27FC236}">
                  <a16:creationId xmlns:a16="http://schemas.microsoft.com/office/drawing/2014/main" id="{EE5011ED-82EC-42FE-998C-684ED14EF87D}"/>
                </a:ext>
              </a:extLst>
            </p:cNvPr>
            <p:cNvSpPr/>
            <p:nvPr/>
          </p:nvSpPr>
          <p:spPr>
            <a:xfrm>
              <a:off x="6225540" y="845820"/>
              <a:ext cx="2918460" cy="6450158"/>
            </a:xfrm>
            <a:prstGeom prst="rect">
              <a:avLst/>
            </a:prstGeom>
            <a:solidFill>
              <a:sysClr val="window" lastClr="FFFFFF"/>
            </a:solidFill>
            <a:ln w="12700" cap="flat" cmpd="sng" algn="ctr">
              <a:solidFill>
                <a:schemeClr val="accent1">
                  <a:lumMod val="50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rebuchet MS" panose="020B0603020202020204"/>
                <a:ea typeface="+mn-ea"/>
                <a:cs typeface="+mn-cs"/>
              </a:endParaRPr>
            </a:p>
          </p:txBody>
        </p:sp>
        <p:pic>
          <p:nvPicPr>
            <p:cNvPr id="40" name="Picture 39">
              <a:extLst>
                <a:ext uri="{FF2B5EF4-FFF2-40B4-BE49-F238E27FC236}">
                  <a16:creationId xmlns:a16="http://schemas.microsoft.com/office/drawing/2014/main" id="{66A60EB0-3A82-4E13-B8C3-7CBED6B93784}"/>
                </a:ext>
              </a:extLst>
            </p:cNvPr>
            <p:cNvPicPr>
              <a:picLocks noChangeAspect="1"/>
            </p:cNvPicPr>
            <p:nvPr/>
          </p:nvPicPr>
          <p:blipFill rotWithShape="1">
            <a:blip r:embed="rId5"/>
            <a:srcRect t="21068" b="25115"/>
            <a:stretch/>
          </p:blipFill>
          <p:spPr>
            <a:xfrm>
              <a:off x="6355774" y="2134967"/>
              <a:ext cx="2668829" cy="3497581"/>
            </a:xfrm>
            <a:prstGeom prst="rect">
              <a:avLst/>
            </a:prstGeom>
            <a:ln>
              <a:noFill/>
            </a:ln>
          </p:spPr>
        </p:pic>
        <p:sp>
          <p:nvSpPr>
            <p:cNvPr id="41" name="Rectangle 40">
              <a:extLst>
                <a:ext uri="{FF2B5EF4-FFF2-40B4-BE49-F238E27FC236}">
                  <a16:creationId xmlns:a16="http://schemas.microsoft.com/office/drawing/2014/main" id="{0CE0AA1D-60C8-4659-B056-0D979695FFAB}"/>
                </a:ext>
              </a:extLst>
            </p:cNvPr>
            <p:cNvSpPr/>
            <p:nvPr/>
          </p:nvSpPr>
          <p:spPr>
            <a:xfrm>
              <a:off x="7307838" y="2406316"/>
              <a:ext cx="1501858" cy="3095695"/>
            </a:xfrm>
            <a:prstGeom prst="rect">
              <a:avLst/>
            </a:prstGeom>
            <a:solidFill>
              <a:sysClr val="window" lastClr="FFFFFF"/>
            </a:solidFill>
            <a:ln w="127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rebuchet MS" panose="020B0603020202020204"/>
                <a:ea typeface="+mn-ea"/>
                <a:cs typeface="+mn-cs"/>
              </a:endParaRPr>
            </a:p>
          </p:txBody>
        </p:sp>
      </p:grpSp>
      <p:sp>
        <p:nvSpPr>
          <p:cNvPr id="42" name="TextBox 41">
            <a:extLst>
              <a:ext uri="{FF2B5EF4-FFF2-40B4-BE49-F238E27FC236}">
                <a16:creationId xmlns:a16="http://schemas.microsoft.com/office/drawing/2014/main" id="{A0E55E90-96E5-4B91-B01F-2BDA809A813F}"/>
              </a:ext>
            </a:extLst>
          </p:cNvPr>
          <p:cNvSpPr txBox="1"/>
          <p:nvPr/>
        </p:nvSpPr>
        <p:spPr>
          <a:xfrm>
            <a:off x="7217317" y="3140822"/>
            <a:ext cx="1501858" cy="369332"/>
          </a:xfrm>
          <a:prstGeom prst="rect">
            <a:avLst/>
          </a:prstGeom>
          <a:noFill/>
        </p:spPr>
        <p:txBody>
          <a:bodyPr wrap="square" rtlCol="0">
            <a:spAutoFit/>
          </a:bodyPr>
          <a:lstStyle/>
          <a:p>
            <a:r>
              <a:rPr lang="en-US" dirty="0">
                <a:solidFill>
                  <a:prstClr val="black"/>
                </a:solidFill>
                <a:latin typeface="Trebuchet MS" panose="020B0603020202020204"/>
              </a:rPr>
              <a:t>Medium</a:t>
            </a:r>
          </a:p>
        </p:txBody>
      </p:sp>
      <p:sp>
        <p:nvSpPr>
          <p:cNvPr id="43" name="TextBox 42">
            <a:extLst>
              <a:ext uri="{FF2B5EF4-FFF2-40B4-BE49-F238E27FC236}">
                <a16:creationId xmlns:a16="http://schemas.microsoft.com/office/drawing/2014/main" id="{FA8E83A5-014A-4F28-890A-9B482F2851E4}"/>
              </a:ext>
            </a:extLst>
          </p:cNvPr>
          <p:cNvSpPr txBox="1"/>
          <p:nvPr/>
        </p:nvSpPr>
        <p:spPr>
          <a:xfrm>
            <a:off x="7226942" y="2592966"/>
            <a:ext cx="1501858" cy="369332"/>
          </a:xfrm>
          <a:prstGeom prst="rect">
            <a:avLst/>
          </a:prstGeom>
          <a:noFill/>
        </p:spPr>
        <p:txBody>
          <a:bodyPr wrap="square" rtlCol="0">
            <a:spAutoFit/>
          </a:bodyPr>
          <a:lstStyle/>
          <a:p>
            <a:r>
              <a:rPr lang="en-US" dirty="0">
                <a:solidFill>
                  <a:prstClr val="black"/>
                </a:solidFill>
                <a:latin typeface="Trebuchet MS" panose="020B0603020202020204"/>
              </a:rPr>
              <a:t>High</a:t>
            </a:r>
          </a:p>
        </p:txBody>
      </p:sp>
      <p:sp>
        <p:nvSpPr>
          <p:cNvPr id="44" name="TextBox 43">
            <a:extLst>
              <a:ext uri="{FF2B5EF4-FFF2-40B4-BE49-F238E27FC236}">
                <a16:creationId xmlns:a16="http://schemas.microsoft.com/office/drawing/2014/main" id="{28D07135-B722-45E0-A5DC-A626392C768F}"/>
              </a:ext>
            </a:extLst>
          </p:cNvPr>
          <p:cNvSpPr txBox="1"/>
          <p:nvPr/>
        </p:nvSpPr>
        <p:spPr>
          <a:xfrm>
            <a:off x="7217317" y="1939234"/>
            <a:ext cx="1501858" cy="369332"/>
          </a:xfrm>
          <a:prstGeom prst="rect">
            <a:avLst/>
          </a:prstGeom>
          <a:noFill/>
        </p:spPr>
        <p:txBody>
          <a:bodyPr wrap="square" rtlCol="0">
            <a:spAutoFit/>
          </a:bodyPr>
          <a:lstStyle/>
          <a:p>
            <a:r>
              <a:rPr lang="en-US" dirty="0">
                <a:solidFill>
                  <a:prstClr val="black"/>
                </a:solidFill>
                <a:latin typeface="Trebuchet MS" panose="020B0603020202020204"/>
              </a:rPr>
              <a:t>Very High</a:t>
            </a:r>
          </a:p>
        </p:txBody>
      </p:sp>
      <p:sp>
        <p:nvSpPr>
          <p:cNvPr id="45" name="TextBox 44">
            <a:extLst>
              <a:ext uri="{FF2B5EF4-FFF2-40B4-BE49-F238E27FC236}">
                <a16:creationId xmlns:a16="http://schemas.microsoft.com/office/drawing/2014/main" id="{2FEFFF0D-30AB-41AB-9247-1D78D9820ACC}"/>
              </a:ext>
            </a:extLst>
          </p:cNvPr>
          <p:cNvSpPr txBox="1"/>
          <p:nvPr/>
        </p:nvSpPr>
        <p:spPr>
          <a:xfrm>
            <a:off x="7217317" y="3622230"/>
            <a:ext cx="1501858" cy="369332"/>
          </a:xfrm>
          <a:prstGeom prst="rect">
            <a:avLst/>
          </a:prstGeom>
          <a:noFill/>
        </p:spPr>
        <p:txBody>
          <a:bodyPr wrap="square" rtlCol="0">
            <a:spAutoFit/>
          </a:bodyPr>
          <a:lstStyle/>
          <a:p>
            <a:r>
              <a:rPr lang="en-US" dirty="0">
                <a:solidFill>
                  <a:prstClr val="black"/>
                </a:solidFill>
                <a:latin typeface="Trebuchet MS" panose="020B0603020202020204"/>
              </a:rPr>
              <a:t>Low</a:t>
            </a:r>
          </a:p>
        </p:txBody>
      </p:sp>
      <p:sp>
        <p:nvSpPr>
          <p:cNvPr id="46" name="TextBox 45">
            <a:extLst>
              <a:ext uri="{FF2B5EF4-FFF2-40B4-BE49-F238E27FC236}">
                <a16:creationId xmlns:a16="http://schemas.microsoft.com/office/drawing/2014/main" id="{019E2D86-CE44-4EA2-BF37-8D212F354C82}"/>
              </a:ext>
            </a:extLst>
          </p:cNvPr>
          <p:cNvSpPr txBox="1"/>
          <p:nvPr/>
        </p:nvSpPr>
        <p:spPr>
          <a:xfrm>
            <a:off x="7226942" y="4108827"/>
            <a:ext cx="1501858" cy="369332"/>
          </a:xfrm>
          <a:prstGeom prst="rect">
            <a:avLst/>
          </a:prstGeom>
          <a:noFill/>
        </p:spPr>
        <p:txBody>
          <a:bodyPr wrap="square" rtlCol="0">
            <a:spAutoFit/>
          </a:bodyPr>
          <a:lstStyle/>
          <a:p>
            <a:r>
              <a:rPr lang="en-US" dirty="0">
                <a:solidFill>
                  <a:prstClr val="black"/>
                </a:solidFill>
                <a:latin typeface="Trebuchet MS" panose="020B0603020202020204"/>
              </a:rPr>
              <a:t>Very Low</a:t>
            </a:r>
          </a:p>
        </p:txBody>
      </p:sp>
      <p:sp>
        <p:nvSpPr>
          <p:cNvPr id="47" name="TextBox 46">
            <a:extLst>
              <a:ext uri="{FF2B5EF4-FFF2-40B4-BE49-F238E27FC236}">
                <a16:creationId xmlns:a16="http://schemas.microsoft.com/office/drawing/2014/main" id="{B44B3DC0-25AB-49F6-A90C-064358E58A25}"/>
              </a:ext>
            </a:extLst>
          </p:cNvPr>
          <p:cNvSpPr txBox="1"/>
          <p:nvPr/>
        </p:nvSpPr>
        <p:spPr>
          <a:xfrm>
            <a:off x="7178817" y="4496789"/>
            <a:ext cx="1874662" cy="369332"/>
          </a:xfrm>
          <a:prstGeom prst="rect">
            <a:avLst/>
          </a:prstGeom>
          <a:noFill/>
        </p:spPr>
        <p:txBody>
          <a:bodyPr wrap="square" rtlCol="0">
            <a:spAutoFit/>
          </a:bodyPr>
          <a:lstStyle/>
          <a:p>
            <a:r>
              <a:rPr lang="en-US" dirty="0">
                <a:solidFill>
                  <a:prstClr val="black"/>
                </a:solidFill>
                <a:latin typeface="Trebuchet MS" panose="020B0603020202020204"/>
              </a:rPr>
              <a:t>No indication</a:t>
            </a:r>
          </a:p>
        </p:txBody>
      </p:sp>
      <p:sp>
        <p:nvSpPr>
          <p:cNvPr id="48" name="Rectangle 47">
            <a:extLst>
              <a:ext uri="{FF2B5EF4-FFF2-40B4-BE49-F238E27FC236}">
                <a16:creationId xmlns:a16="http://schemas.microsoft.com/office/drawing/2014/main" id="{8A69F92A-7651-41DF-B5ED-3D39BD8D82C9}"/>
              </a:ext>
            </a:extLst>
          </p:cNvPr>
          <p:cNvSpPr/>
          <p:nvPr/>
        </p:nvSpPr>
        <p:spPr>
          <a:xfrm>
            <a:off x="6341348" y="891227"/>
            <a:ext cx="2508900" cy="584775"/>
          </a:xfrm>
          <a:prstGeom prst="rect">
            <a:avLst/>
          </a:prstGeom>
        </p:spPr>
        <p:txBody>
          <a:bodyPr wrap="square">
            <a:spAutoFit/>
          </a:bodyPr>
          <a:lstStyle/>
          <a:p>
            <a:r>
              <a:rPr lang="en-US" sz="1600" dirty="0">
                <a:solidFill>
                  <a:prstClr val="black"/>
                </a:solidFill>
                <a:latin typeface="Trebuchet MS" panose="020B0603020202020204"/>
              </a:rPr>
              <a:t>Confidence of presence of raw sewage:</a:t>
            </a:r>
            <a:endParaRPr lang="en-US" sz="1200" dirty="0">
              <a:solidFill>
                <a:prstClr val="white"/>
              </a:solidFill>
              <a:latin typeface="Trebuchet MS" panose="020B0603020202020204"/>
            </a:endParaRPr>
          </a:p>
        </p:txBody>
      </p:sp>
      <p:sp>
        <p:nvSpPr>
          <p:cNvPr id="49" name="Oval 48">
            <a:extLst>
              <a:ext uri="{FF2B5EF4-FFF2-40B4-BE49-F238E27FC236}">
                <a16:creationId xmlns:a16="http://schemas.microsoft.com/office/drawing/2014/main" id="{303CF28A-F290-4582-B58E-6579B4231520}"/>
              </a:ext>
            </a:extLst>
          </p:cNvPr>
          <p:cNvSpPr/>
          <p:nvPr/>
        </p:nvSpPr>
        <p:spPr>
          <a:xfrm>
            <a:off x="6341348" y="5121687"/>
            <a:ext cx="1274641" cy="1246396"/>
          </a:xfrm>
          <a:prstGeom prst="ellipse">
            <a:avLst/>
          </a:prstGeom>
          <a:noFill/>
          <a:ln w="57150" cap="flat" cmpd="sng" algn="ctr">
            <a:solidFill>
              <a:srgbClr val="FF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Trebuchet MS" panose="020B0603020202020204"/>
                <a:ea typeface="+mn-ea"/>
                <a:cs typeface="+mn-cs"/>
              </a:rPr>
              <a:t>Remaining trails to follow</a:t>
            </a:r>
          </a:p>
        </p:txBody>
      </p:sp>
      <p:sp>
        <p:nvSpPr>
          <p:cNvPr id="21" name="Title 1">
            <a:extLst>
              <a:ext uri="{FF2B5EF4-FFF2-40B4-BE49-F238E27FC236}">
                <a16:creationId xmlns:a16="http://schemas.microsoft.com/office/drawing/2014/main" id="{920E3D5A-85FA-47CB-A65C-DAA7660AFC21}"/>
              </a:ext>
            </a:extLst>
          </p:cNvPr>
          <p:cNvSpPr>
            <a:spLocks noGrp="1"/>
          </p:cNvSpPr>
          <p:nvPr>
            <p:ph type="title"/>
          </p:nvPr>
        </p:nvSpPr>
        <p:spPr>
          <a:xfrm>
            <a:off x="906236" y="0"/>
            <a:ext cx="5228783" cy="1325563"/>
          </a:xfrm>
        </p:spPr>
        <p:txBody>
          <a:bodyPr/>
          <a:lstStyle/>
          <a:p>
            <a:r>
              <a:rPr lang="en-US" dirty="0"/>
              <a:t>Symbology</a:t>
            </a:r>
          </a:p>
        </p:txBody>
      </p:sp>
      <p:pic>
        <p:nvPicPr>
          <p:cNvPr id="22" name="Picture 21">
            <a:extLst>
              <a:ext uri="{FF2B5EF4-FFF2-40B4-BE49-F238E27FC236}">
                <a16:creationId xmlns:a16="http://schemas.microsoft.com/office/drawing/2014/main" id="{67F83301-A87B-4691-9A09-C770B99B3D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65365" y="4667579"/>
            <a:ext cx="1166468" cy="15514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702281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lue Segoe 4-3 template-template_April-17-2007">
  <a:themeElements>
    <a:clrScheme name="Blue Template-Template">
      <a:dk1>
        <a:srgbClr val="000000"/>
      </a:dk1>
      <a:lt1>
        <a:srgbClr val="FFFFFF"/>
      </a:lt1>
      <a:dk2>
        <a:srgbClr val="050595"/>
      </a:dk2>
      <a:lt2>
        <a:srgbClr val="FFFF99"/>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5.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6.xml><?xml version="1.0" encoding="utf-8"?>
<a:theme xmlns:a="http://schemas.openxmlformats.org/drawingml/2006/main" name="1_Office Theme">
  <a:themeElements>
    <a:clrScheme name="superhero">
      <a:dk1>
        <a:sysClr val="windowText" lastClr="000000"/>
      </a:dk1>
      <a:lt1>
        <a:sysClr val="window" lastClr="FFFFFF"/>
      </a:lt1>
      <a:dk2>
        <a:srgbClr val="F2F2F2"/>
      </a:dk2>
      <a:lt2>
        <a:srgbClr val="F2F2F2"/>
      </a:lt2>
      <a:accent1>
        <a:srgbClr val="FF0000"/>
      </a:accent1>
      <a:accent2>
        <a:srgbClr val="0156A7"/>
      </a:accent2>
      <a:accent3>
        <a:srgbClr val="F0EA00"/>
      </a:accent3>
      <a:accent4>
        <a:srgbClr val="2E9F4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25981</TotalTime>
  <Words>2230</Words>
  <Application>Microsoft Office PowerPoint</Application>
  <PresentationFormat>On-screen Show (4:3)</PresentationFormat>
  <Paragraphs>923</Paragraphs>
  <Slides>41</Slides>
  <Notes>28</Notes>
  <HiddenSlides>0</HiddenSlides>
  <MMClips>3</MMClips>
  <ScaleCrop>false</ScaleCrop>
  <HeadingPairs>
    <vt:vector size="8" baseType="variant">
      <vt:variant>
        <vt:lpstr>Fonts Used</vt:lpstr>
      </vt:variant>
      <vt:variant>
        <vt:i4>9</vt:i4>
      </vt:variant>
      <vt:variant>
        <vt:lpstr>Theme</vt:lpstr>
      </vt:variant>
      <vt:variant>
        <vt:i4>6</vt:i4>
      </vt:variant>
      <vt:variant>
        <vt:lpstr>Embedded OLE Servers</vt:lpstr>
      </vt:variant>
      <vt:variant>
        <vt:i4>1</vt:i4>
      </vt:variant>
      <vt:variant>
        <vt:lpstr>Slide Titles</vt:lpstr>
      </vt:variant>
      <vt:variant>
        <vt:i4>41</vt:i4>
      </vt:variant>
    </vt:vector>
  </HeadingPairs>
  <TitlesOfParts>
    <vt:vector size="57" baseType="lpstr">
      <vt:lpstr>Adobe Devanagari</vt:lpstr>
      <vt:lpstr>Arial</vt:lpstr>
      <vt:lpstr>Calibri</vt:lpstr>
      <vt:lpstr>Calibri Light</vt:lpstr>
      <vt:lpstr>Franklin Gothic Demi</vt:lpstr>
      <vt:lpstr>Franklin Gothic Heavy</vt:lpstr>
      <vt:lpstr>Gill Sans Ultra Bold Condensed</vt:lpstr>
      <vt:lpstr>Trebuchet MS</vt:lpstr>
      <vt:lpstr>Wingdings</vt:lpstr>
      <vt:lpstr>Office Theme</vt:lpstr>
      <vt:lpstr>Custom Design</vt:lpstr>
      <vt:lpstr>1_Custom Design</vt:lpstr>
      <vt:lpstr>Blue Segoe 4-3 template-template_April-17-2007</vt:lpstr>
      <vt:lpstr>Berlin</vt:lpstr>
      <vt:lpstr>1_Office Theme</vt:lpstr>
      <vt:lpstr>Worksheet</vt:lpstr>
      <vt:lpstr>PowerPoint Presentation</vt:lpstr>
      <vt:lpstr>Meeting Agenda </vt:lpstr>
      <vt:lpstr>PowerPoint Presentation</vt:lpstr>
      <vt:lpstr>Project Updates</vt:lpstr>
      <vt:lpstr>Water Quality</vt:lpstr>
      <vt:lpstr>PowerPoint Presentation</vt:lpstr>
      <vt:lpstr>2017 Intensive Source  Identification (ID) Pilot Study</vt:lpstr>
      <vt:lpstr>Parameters</vt:lpstr>
      <vt:lpstr>Symbology</vt:lpstr>
      <vt:lpstr>Confidence of Presence of Raw Sewage in a Sample   (per analyte)  Version 2017 </vt:lpstr>
      <vt:lpstr>Scoring the Suite of Results</vt:lpstr>
      <vt:lpstr>Spartman Branch  Pilot 2017 Lab Results</vt:lpstr>
      <vt:lpstr>Pilot 2017 Waterbodies</vt:lpstr>
      <vt:lpstr>Spartman Branch WBID </vt:lpstr>
      <vt:lpstr>Spartman Branch</vt:lpstr>
      <vt:lpstr>Spartman Branch</vt:lpstr>
      <vt:lpstr>Spartman Branch</vt:lpstr>
      <vt:lpstr>Spartman Branch</vt:lpstr>
      <vt:lpstr>Spartman Branch </vt:lpstr>
      <vt:lpstr>Example of a hot spot in an area  serviced by OSTDS</vt:lpstr>
      <vt:lpstr>Building on  the 2017 Source ID Pilot Study </vt:lpstr>
      <vt:lpstr>Source Specific Data for Manatee Basin Waters</vt:lpstr>
      <vt:lpstr>What’s New? </vt:lpstr>
      <vt:lpstr>Fecal Indicator Bacteria (FIB) Impaired WBID Prioritization Tool </vt:lpstr>
      <vt:lpstr>PowerPoint Presentation</vt:lpstr>
      <vt:lpstr>New DEP Website</vt:lpstr>
      <vt:lpstr>Redesigned BMAP Webpage</vt:lpstr>
      <vt:lpstr>BMAP Webpage Components</vt:lpstr>
      <vt:lpstr>BMAP Documents and Story Maps</vt:lpstr>
      <vt:lpstr>Water Quality Assessments, TMDLs, and BMAPs  Interactive Map</vt:lpstr>
      <vt:lpstr>Watershed Information Network (WIN) and  Florida Storage and Retrieval (STORET)</vt:lpstr>
      <vt:lpstr>WIN Contacts</vt:lpstr>
      <vt:lpstr>BMAP Annual Reporting</vt:lpstr>
      <vt:lpstr>BMAP Annual Reporting</vt:lpstr>
      <vt:lpstr>BMAP Annual Reporting</vt:lpstr>
      <vt:lpstr>Statewide Annual Report to the Governor and Legislature</vt:lpstr>
      <vt:lpstr>DEP Contacts</vt:lpstr>
      <vt:lpstr>Public Comments and Wrap Up</vt:lpstr>
      <vt:lpstr>The End</vt:lpstr>
      <vt:lpstr>PowerPoint Presentation</vt:lpstr>
      <vt:lpstr>Pilot 2017 Summary Stats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Nash, Anita</cp:lastModifiedBy>
  <cp:revision>462</cp:revision>
  <cp:lastPrinted>2017-01-05T17:33:55Z</cp:lastPrinted>
  <dcterms:created xsi:type="dcterms:W3CDTF">2015-05-19T17:22:51Z</dcterms:created>
  <dcterms:modified xsi:type="dcterms:W3CDTF">2018-04-03T21:00:46Z</dcterms:modified>
</cp:coreProperties>
</file>