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64" r:id="rId2"/>
    <p:sldId id="293" r:id="rId3"/>
    <p:sldId id="294" r:id="rId4"/>
    <p:sldId id="286" r:id="rId5"/>
    <p:sldId id="295" r:id="rId6"/>
    <p:sldId id="28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5" autoAdjust="0"/>
    <p:restoredTop sz="94660"/>
  </p:normalViewPr>
  <p:slideViewPr>
    <p:cSldViewPr>
      <p:cViewPr>
        <p:scale>
          <a:sx n="80" d="100"/>
          <a:sy n="80" d="100"/>
        </p:scale>
        <p:origin x="-66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13630-626A-41CD-AF23-BEEA6C1EC148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EDFF0-4BB7-4F47-93BB-ACBFFE4F1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657600"/>
          </a:xfrm>
        </p:spPr>
        <p:txBody>
          <a:bodyPr>
            <a:normAutofit/>
          </a:bodyPr>
          <a:lstStyle/>
          <a:p>
            <a:r>
              <a:rPr lang="en-US" dirty="0" smtClean="0"/>
              <a:t>OBJECTIVES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Introductions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April 13 meeting review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Tom Frick, Bureau Chief FDEP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  <a:effectLst/>
              </a:rPr>
              <a:t>Upper Peace Creek Watershed</a:t>
            </a:r>
            <a:br>
              <a:rPr lang="en-US" dirty="0" smtClean="0">
                <a:solidFill>
                  <a:schemeClr val="tx1"/>
                </a:solidFill>
                <a:effectLst/>
              </a:rPr>
            </a:br>
            <a:r>
              <a:rPr lang="en-US" dirty="0" smtClean="0">
                <a:solidFill>
                  <a:schemeClr val="tx1"/>
                </a:solidFill>
                <a:effectLst/>
              </a:rPr>
              <a:t>June 29, 2012</a:t>
            </a:r>
            <a:endParaRPr lang="en-US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_ar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_TMDLs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m_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om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76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QUESTIONS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1286</TotalTime>
  <Words>17</Words>
  <Application>Microsoft Office PowerPoint</Application>
  <PresentationFormat>On-screen Show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Upper Peace Creek Watershed June 29, 2012</vt:lpstr>
      <vt:lpstr>Slide 2</vt:lpstr>
      <vt:lpstr>Slide 3</vt:lpstr>
      <vt:lpstr>Slide 4</vt:lpstr>
      <vt:lpstr>Slide 5</vt:lpstr>
      <vt:lpstr>Slide 6</vt:lpstr>
    </vt:vector>
  </TitlesOfParts>
  <Company>Florida Department of Environmental Protection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hansen_t</dc:creator>
  <cp:lastModifiedBy>frick_t</cp:lastModifiedBy>
  <cp:revision>55</cp:revision>
  <dcterms:created xsi:type="dcterms:W3CDTF">2012-04-06T10:43:19Z</dcterms:created>
  <dcterms:modified xsi:type="dcterms:W3CDTF">2012-06-28T14:12:12Z</dcterms:modified>
</cp:coreProperties>
</file>