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xls" ContentType="application/vnd.ms-exce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66"/>
  </p:notesMasterIdLst>
  <p:sldIdLst>
    <p:sldId id="256" r:id="rId2"/>
    <p:sldId id="302" r:id="rId3"/>
    <p:sldId id="303" r:id="rId4"/>
    <p:sldId id="316" r:id="rId5"/>
    <p:sldId id="304" r:id="rId6"/>
    <p:sldId id="305" r:id="rId7"/>
    <p:sldId id="315" r:id="rId8"/>
    <p:sldId id="319" r:id="rId9"/>
    <p:sldId id="323" r:id="rId10"/>
    <p:sldId id="328" r:id="rId11"/>
    <p:sldId id="321" r:id="rId12"/>
    <p:sldId id="329" r:id="rId13"/>
    <p:sldId id="322" r:id="rId14"/>
    <p:sldId id="330" r:id="rId15"/>
    <p:sldId id="331" r:id="rId16"/>
    <p:sldId id="324" r:id="rId17"/>
    <p:sldId id="327" r:id="rId18"/>
    <p:sldId id="325" r:id="rId19"/>
    <p:sldId id="326" r:id="rId20"/>
    <p:sldId id="320" r:id="rId21"/>
    <p:sldId id="332" r:id="rId22"/>
    <p:sldId id="333" r:id="rId23"/>
    <p:sldId id="334" r:id="rId24"/>
    <p:sldId id="306" r:id="rId25"/>
    <p:sldId id="269" r:id="rId26"/>
    <p:sldId id="278" r:id="rId27"/>
    <p:sldId id="270" r:id="rId28"/>
    <p:sldId id="271" r:id="rId29"/>
    <p:sldId id="273" r:id="rId30"/>
    <p:sldId id="279" r:id="rId31"/>
    <p:sldId id="274" r:id="rId32"/>
    <p:sldId id="275" r:id="rId33"/>
    <p:sldId id="277" r:id="rId34"/>
    <p:sldId id="280" r:id="rId35"/>
    <p:sldId id="281" r:id="rId36"/>
    <p:sldId id="282" r:id="rId37"/>
    <p:sldId id="284" r:id="rId38"/>
    <p:sldId id="285" r:id="rId39"/>
    <p:sldId id="307" r:id="rId40"/>
    <p:sldId id="257" r:id="rId41"/>
    <p:sldId id="259" r:id="rId42"/>
    <p:sldId id="258" r:id="rId43"/>
    <p:sldId id="261" r:id="rId44"/>
    <p:sldId id="263" r:id="rId45"/>
    <p:sldId id="268" r:id="rId46"/>
    <p:sldId id="286" r:id="rId47"/>
    <p:sldId id="288" r:id="rId48"/>
    <p:sldId id="290" r:id="rId49"/>
    <p:sldId id="291" r:id="rId50"/>
    <p:sldId id="292" r:id="rId51"/>
    <p:sldId id="294" r:id="rId52"/>
    <p:sldId id="295" r:id="rId53"/>
    <p:sldId id="310" r:id="rId54"/>
    <p:sldId id="311" r:id="rId55"/>
    <p:sldId id="312" r:id="rId56"/>
    <p:sldId id="313" r:id="rId57"/>
    <p:sldId id="314" r:id="rId58"/>
    <p:sldId id="296" r:id="rId59"/>
    <p:sldId id="289" r:id="rId60"/>
    <p:sldId id="297" r:id="rId61"/>
    <p:sldId id="299" r:id="rId62"/>
    <p:sldId id="308" r:id="rId63"/>
    <p:sldId id="309" r:id="rId64"/>
    <p:sldId id="318" r:id="rId65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2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HCL%20WMP\WH%20Chla%20predictions%20vs.%20IWR%20equation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WHCL%20WMP\WH%20Chla%20predictions%20vs.%20IWR%20equation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HCL%20WMP\Polk_Lakes%201997%20-%202007%20with%20corelations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HCL%20WMP\Polk_Lakes%201997%20-%202007%20with%20corelations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WHCL%20WMP\Polk_Lakes%201997%20-%202007%20with%20corelations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tpafs01\ED-ENVSCI\Watershed%20Management\100007912_CollierCty\Data\AverageTrafforddata.xls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tpafs01\ED-ENVSCI\Watershed%20Management\100007912_CollierCty\Data\AverageTrafforddata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tpafs01\ED-ENVSCI\Watershed%20Management\100007912_CollierCty\Data\AverageTrafforddata.xls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tpafs01\ED-ENVSCI\Watershed%20Management\100007912_CollierCty\Data\AverageTrafforddata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v>Clear Lake TN predictions</c:v>
          </c:tx>
          <c:spPr>
            <a:ln w="28575">
              <a:noFill/>
            </a:ln>
          </c:spPr>
          <c:dPt>
            <c:idx val="13"/>
            <c:marker>
              <c:symbol val="diamond"/>
              <c:size val="5"/>
            </c:marker>
          </c:dPt>
          <c:xVal>
            <c:numRef>
              <c:f>Sheet1!$D$5:$D$21</c:f>
              <c:numCache>
                <c:formatCode>0.000</c:formatCode>
                <c:ptCount val="17"/>
                <c:pt idx="0">
                  <c:v>78.599999999999994</c:v>
                </c:pt>
                <c:pt idx="1">
                  <c:v>27.91</c:v>
                </c:pt>
                <c:pt idx="2">
                  <c:v>39.384999999999998</c:v>
                </c:pt>
                <c:pt idx="3">
                  <c:v>31.24</c:v>
                </c:pt>
                <c:pt idx="4">
                  <c:v>16.04</c:v>
                </c:pt>
                <c:pt idx="5">
                  <c:v>32.04</c:v>
                </c:pt>
                <c:pt idx="6">
                  <c:v>28.130000000000017</c:v>
                </c:pt>
                <c:pt idx="7">
                  <c:v>27</c:v>
                </c:pt>
                <c:pt idx="8">
                  <c:v>23.150000000000016</c:v>
                </c:pt>
                <c:pt idx="9">
                  <c:v>46</c:v>
                </c:pt>
                <c:pt idx="10">
                  <c:v>32.290000000000013</c:v>
                </c:pt>
                <c:pt idx="11">
                  <c:v>30</c:v>
                </c:pt>
                <c:pt idx="12">
                  <c:v>14.845000000000002</c:v>
                </c:pt>
                <c:pt idx="13">
                  <c:v>61</c:v>
                </c:pt>
                <c:pt idx="14">
                  <c:v>20.830000000000005</c:v>
                </c:pt>
                <c:pt idx="15">
                  <c:v>13.565000000000008</c:v>
                </c:pt>
                <c:pt idx="16">
                  <c:v>15.239999999999998</c:v>
                </c:pt>
              </c:numCache>
            </c:numRef>
          </c:xVal>
          <c:yVal>
            <c:numRef>
              <c:f>Sheet1!$C$5:$C$21</c:f>
              <c:numCache>
                <c:formatCode>0.000</c:formatCode>
                <c:ptCount val="17"/>
                <c:pt idx="0">
                  <c:v>52.419645708223044</c:v>
                </c:pt>
                <c:pt idx="1">
                  <c:v>13.668089482506275</c:v>
                </c:pt>
                <c:pt idx="2">
                  <c:v>19.46387426444554</c:v>
                </c:pt>
                <c:pt idx="3">
                  <c:v>19.261133654156989</c:v>
                </c:pt>
                <c:pt idx="4">
                  <c:v>7.3096901718154044</c:v>
                </c:pt>
                <c:pt idx="5">
                  <c:v>21.672941126667617</c:v>
                </c:pt>
                <c:pt idx="6">
                  <c:v>10.554197910273254</c:v>
                </c:pt>
                <c:pt idx="7">
                  <c:v>12.381916359169526</c:v>
                </c:pt>
                <c:pt idx="8">
                  <c:v>13.931730871260006</c:v>
                </c:pt>
                <c:pt idx="9">
                  <c:v>21.672941126667617</c:v>
                </c:pt>
                <c:pt idx="10">
                  <c:v>21.672941126667617</c:v>
                </c:pt>
                <c:pt idx="11">
                  <c:v>13.450012763399755</c:v>
                </c:pt>
                <c:pt idx="12">
                  <c:v>10.73141573688655</c:v>
                </c:pt>
                <c:pt idx="13">
                  <c:v>28.143813385507372</c:v>
                </c:pt>
                <c:pt idx="14">
                  <c:v>10.652498658093354</c:v>
                </c:pt>
                <c:pt idx="15">
                  <c:v>8.8875666797991055</c:v>
                </c:pt>
                <c:pt idx="16">
                  <c:v>8.0999304930560463</c:v>
                </c:pt>
              </c:numCache>
            </c:numRef>
          </c:yVal>
        </c:ser>
        <c:ser>
          <c:idx val="1"/>
          <c:order val="1"/>
          <c:tx>
            <c:v>Clear Lake TP predictions</c:v>
          </c:tx>
          <c:spPr>
            <a:ln w="28575">
              <a:noFill/>
            </a:ln>
          </c:spPr>
          <c:marker>
            <c:symbol val="square"/>
            <c:size val="5"/>
          </c:marker>
          <c:xVal>
            <c:numRef>
              <c:f>Sheet1!$G$5:$G$21</c:f>
              <c:numCache>
                <c:formatCode>0.000</c:formatCode>
                <c:ptCount val="17"/>
                <c:pt idx="0">
                  <c:v>78.599999999999994</c:v>
                </c:pt>
                <c:pt idx="1">
                  <c:v>27.91</c:v>
                </c:pt>
                <c:pt idx="2">
                  <c:v>39.384999999999998</c:v>
                </c:pt>
                <c:pt idx="3">
                  <c:v>31.24</c:v>
                </c:pt>
                <c:pt idx="4">
                  <c:v>16.04</c:v>
                </c:pt>
                <c:pt idx="5">
                  <c:v>32.04</c:v>
                </c:pt>
                <c:pt idx="6">
                  <c:v>28.130000000000017</c:v>
                </c:pt>
                <c:pt idx="7">
                  <c:v>27</c:v>
                </c:pt>
                <c:pt idx="8">
                  <c:v>23.150000000000016</c:v>
                </c:pt>
                <c:pt idx="9">
                  <c:v>46</c:v>
                </c:pt>
                <c:pt idx="10">
                  <c:v>32.290000000000013</c:v>
                </c:pt>
                <c:pt idx="11">
                  <c:v>30</c:v>
                </c:pt>
                <c:pt idx="12">
                  <c:v>14.845000000000002</c:v>
                </c:pt>
                <c:pt idx="13">
                  <c:v>61</c:v>
                </c:pt>
                <c:pt idx="14">
                  <c:v>20.830000000000005</c:v>
                </c:pt>
                <c:pt idx="15">
                  <c:v>13.565000000000008</c:v>
                </c:pt>
                <c:pt idx="16">
                  <c:v>15.239999999999998</c:v>
                </c:pt>
              </c:numCache>
            </c:numRef>
          </c:xVal>
          <c:yVal>
            <c:numRef>
              <c:f>Sheet1!$F$5:$F$21</c:f>
              <c:numCache>
                <c:formatCode>0.000</c:formatCode>
                <c:ptCount val="17"/>
                <c:pt idx="0">
                  <c:v>43.18807335074515</c:v>
                </c:pt>
                <c:pt idx="1">
                  <c:v>16.370999627106801</c:v>
                </c:pt>
                <c:pt idx="2">
                  <c:v>29.86686414791993</c:v>
                </c:pt>
                <c:pt idx="3">
                  <c:v>14.226210806158019</c:v>
                </c:pt>
                <c:pt idx="4">
                  <c:v>9.6490470390761498</c:v>
                </c:pt>
                <c:pt idx="5">
                  <c:v>15.508775528384847</c:v>
                </c:pt>
                <c:pt idx="6">
                  <c:v>15.508775528384847</c:v>
                </c:pt>
                <c:pt idx="7">
                  <c:v>24.355082756277724</c:v>
                </c:pt>
                <c:pt idx="8">
                  <c:v>12.53762167441197</c:v>
                </c:pt>
                <c:pt idx="9">
                  <c:v>22.999009596628941</c:v>
                </c:pt>
                <c:pt idx="10">
                  <c:v>15.079786999865817</c:v>
                </c:pt>
                <c:pt idx="11">
                  <c:v>19.430541680876527</c:v>
                </c:pt>
                <c:pt idx="12">
                  <c:v>10.056033212485161</c:v>
                </c:pt>
                <c:pt idx="13">
                  <c:v>18.98968394607579</c:v>
                </c:pt>
                <c:pt idx="14">
                  <c:v>14.65225468858428</c:v>
                </c:pt>
                <c:pt idx="15">
                  <c:v>10.056033212485161</c:v>
                </c:pt>
                <c:pt idx="16">
                  <c:v>7.2526444896929299</c:v>
                </c:pt>
              </c:numCache>
            </c:numRef>
          </c:yVal>
        </c:ser>
        <c:axId val="44167552"/>
        <c:axId val="41845120"/>
      </c:scatterChart>
      <c:valAx>
        <c:axId val="441675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Actual Chl-a (ug / liter)</a:t>
                </a:r>
              </a:p>
            </c:rich>
          </c:tx>
          <c:layout/>
        </c:title>
        <c:numFmt formatCode="0" sourceLinked="0"/>
        <c:tickLblPos val="nextTo"/>
        <c:crossAx val="41845120"/>
        <c:crosses val="autoZero"/>
        <c:crossBetween val="midCat"/>
      </c:valAx>
      <c:valAx>
        <c:axId val="41845120"/>
        <c:scaling>
          <c:orientation val="minMax"/>
          <c:max val="10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Predicted Chl-a (ug / liter)</a:t>
                </a:r>
              </a:p>
            </c:rich>
          </c:tx>
          <c:layout/>
        </c:title>
        <c:numFmt formatCode="0" sourceLinked="0"/>
        <c:tickLblPos val="nextTo"/>
        <c:crossAx val="44167552"/>
        <c:crosses val="autoZero"/>
        <c:crossBetween val="midCat"/>
        <c:majorUnit val="20"/>
      </c:valAx>
    </c:plotArea>
    <c:legend>
      <c:legendPos val="b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v>Colored Lake TN predictions</c:v>
          </c:tx>
          <c:spPr>
            <a:ln w="28575">
              <a:noFill/>
            </a:ln>
          </c:spPr>
          <c:marker>
            <c:symbol val="diamond"/>
            <c:size val="5"/>
          </c:marker>
          <c:xVal>
            <c:numRef>
              <c:f>Sheet1!$K$22:$K$30</c:f>
              <c:numCache>
                <c:formatCode>0.000</c:formatCode>
                <c:ptCount val="9"/>
                <c:pt idx="0">
                  <c:v>13.62</c:v>
                </c:pt>
                <c:pt idx="1">
                  <c:v>50</c:v>
                </c:pt>
                <c:pt idx="2">
                  <c:v>5.2080000000000002</c:v>
                </c:pt>
                <c:pt idx="3">
                  <c:v>5</c:v>
                </c:pt>
                <c:pt idx="4">
                  <c:v>15.219999999999999</c:v>
                </c:pt>
                <c:pt idx="5">
                  <c:v>42.05</c:v>
                </c:pt>
                <c:pt idx="6">
                  <c:v>26.964999999999989</c:v>
                </c:pt>
                <c:pt idx="7">
                  <c:v>26.1</c:v>
                </c:pt>
                <c:pt idx="8">
                  <c:v>43.9</c:v>
                </c:pt>
              </c:numCache>
            </c:numRef>
          </c:xVal>
          <c:yVal>
            <c:numRef>
              <c:f>Sheet1!$J$22:$J$30</c:f>
              <c:numCache>
                <c:formatCode>0.000</c:formatCode>
                <c:ptCount val="9"/>
                <c:pt idx="0">
                  <c:v>5.2194627898260322</c:v>
                </c:pt>
                <c:pt idx="1">
                  <c:v>12.68657887917386</c:v>
                </c:pt>
                <c:pt idx="2">
                  <c:v>8.6931393901647844</c:v>
                </c:pt>
                <c:pt idx="3">
                  <c:v>7.352193161666114</c:v>
                </c:pt>
                <c:pt idx="4">
                  <c:v>9.0736044944280554</c:v>
                </c:pt>
                <c:pt idx="5">
                  <c:v>10.867104960271147</c:v>
                </c:pt>
                <c:pt idx="6">
                  <c:v>17.571615838234493</c:v>
                </c:pt>
                <c:pt idx="7">
                  <c:v>13.511422905371431</c:v>
                </c:pt>
                <c:pt idx="8">
                  <c:v>41.542739271860306</c:v>
                </c:pt>
              </c:numCache>
            </c:numRef>
          </c:yVal>
        </c:ser>
        <c:ser>
          <c:idx val="1"/>
          <c:order val="1"/>
          <c:tx>
            <c:v>Colored Lake TP predictions</c:v>
          </c:tx>
          <c:spPr>
            <a:ln w="28575">
              <a:noFill/>
            </a:ln>
          </c:spPr>
          <c:marker>
            <c:symbol val="square"/>
            <c:size val="5"/>
          </c:marker>
          <c:xVal>
            <c:numRef>
              <c:f>Sheet1!$N$22:$N$30</c:f>
              <c:numCache>
                <c:formatCode>0.000</c:formatCode>
                <c:ptCount val="9"/>
                <c:pt idx="0">
                  <c:v>13.62</c:v>
                </c:pt>
                <c:pt idx="1">
                  <c:v>50</c:v>
                </c:pt>
                <c:pt idx="2">
                  <c:v>5.2080000000000002</c:v>
                </c:pt>
                <c:pt idx="3">
                  <c:v>5</c:v>
                </c:pt>
                <c:pt idx="4">
                  <c:v>15.219999999999999</c:v>
                </c:pt>
                <c:pt idx="5">
                  <c:v>42.05</c:v>
                </c:pt>
                <c:pt idx="6">
                  <c:v>26.964999999999989</c:v>
                </c:pt>
                <c:pt idx="7">
                  <c:v>26.1</c:v>
                </c:pt>
                <c:pt idx="8">
                  <c:v>43.9</c:v>
                </c:pt>
              </c:numCache>
            </c:numRef>
          </c:xVal>
          <c:yVal>
            <c:numRef>
              <c:f>Sheet1!$M$22:$M$30</c:f>
              <c:numCache>
                <c:formatCode>0.000</c:formatCode>
                <c:ptCount val="9"/>
                <c:pt idx="0">
                  <c:v>5.6709722416866795</c:v>
                </c:pt>
                <c:pt idx="1">
                  <c:v>14.338967096600799</c:v>
                </c:pt>
                <c:pt idx="2">
                  <c:v>22.912483855884062</c:v>
                </c:pt>
                <c:pt idx="3">
                  <c:v>27.088236650891613</c:v>
                </c:pt>
                <c:pt idx="4">
                  <c:v>7.0110210643184354</c:v>
                </c:pt>
                <c:pt idx="5">
                  <c:v>10.483602971740403</c:v>
                </c:pt>
                <c:pt idx="6">
                  <c:v>15.322967436145786</c:v>
                </c:pt>
                <c:pt idx="7">
                  <c:v>11.673510619171074</c:v>
                </c:pt>
                <c:pt idx="8">
                  <c:v>30.803508622817564</c:v>
                </c:pt>
              </c:numCache>
            </c:numRef>
          </c:yVal>
        </c:ser>
        <c:axId val="41857792"/>
        <c:axId val="41859712"/>
      </c:scatterChart>
      <c:valAx>
        <c:axId val="418577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Actual Chl-a (ug / liter)</a:t>
                </a:r>
              </a:p>
            </c:rich>
          </c:tx>
          <c:layout/>
        </c:title>
        <c:numFmt formatCode="0" sourceLinked="0"/>
        <c:tickLblPos val="nextTo"/>
        <c:crossAx val="41859712"/>
        <c:crosses val="autoZero"/>
        <c:crossBetween val="midCat"/>
      </c:valAx>
      <c:valAx>
        <c:axId val="41859712"/>
        <c:scaling>
          <c:orientation val="minMax"/>
          <c:max val="10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Predicted Chl-a (ug / liter)</a:t>
                </a:r>
              </a:p>
            </c:rich>
          </c:tx>
          <c:layout/>
        </c:title>
        <c:numFmt formatCode="0" sourceLinked="0"/>
        <c:tickLblPos val="nextTo"/>
        <c:crossAx val="41857792"/>
        <c:crosses val="autoZero"/>
        <c:crossBetween val="midCat"/>
        <c:majorUnit val="20"/>
      </c:valAx>
    </c:plotArea>
    <c:legend>
      <c:legendPos val="b"/>
      <c:layout/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600"/>
            </a:pPr>
            <a:r>
              <a:rPr lang="en-US" sz="1600"/>
              <a:t>Polk</a:t>
            </a:r>
            <a:r>
              <a:rPr lang="en-US" sz="1600" baseline="0"/>
              <a:t> County Lakes</a:t>
            </a:r>
          </a:p>
          <a:p>
            <a:pPr>
              <a:defRPr sz="1600"/>
            </a:pPr>
            <a:r>
              <a:rPr lang="en-US" sz="1600" baseline="0"/>
              <a:t>(median values 1997 to 2007)</a:t>
            </a:r>
            <a:endParaRPr lang="en-US" sz="1600"/>
          </a:p>
        </c:rich>
      </c:tx>
    </c:title>
    <c:plotArea>
      <c:layout/>
      <c:scatterChart>
        <c:scatterStyle val="lineMarker"/>
        <c:ser>
          <c:idx val="0"/>
          <c:order val="0"/>
          <c:tx>
            <c:v>secchi vs Chla</c:v>
          </c:tx>
          <c:spPr>
            <a:ln w="28575">
              <a:noFill/>
            </a:ln>
          </c:spPr>
          <c:trendline>
            <c:trendlineType val="power"/>
            <c:dispRSqr val="1"/>
            <c:dispEq val="1"/>
            <c:trendlineLbl>
              <c:layout>
                <c:manualLayout>
                  <c:x val="0.13881369781607494"/>
                  <c:y val="-0.37000467102629153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400"/>
                  </a:pPr>
                  <a:endParaRPr lang="en-US"/>
                </a:p>
              </c:txPr>
            </c:trendlineLbl>
          </c:trendline>
          <c:xVal>
            <c:numRef>
              <c:f>all_lakes_water_atlas!$AA$2:$AA$1374</c:f>
              <c:numCache>
                <c:formatCode>General</c:formatCode>
                <c:ptCount val="1373"/>
                <c:pt idx="0">
                  <c:v>11</c:v>
                </c:pt>
                <c:pt idx="1">
                  <c:v>5</c:v>
                </c:pt>
                <c:pt idx="3">
                  <c:v>19.444999999999986</c:v>
                </c:pt>
                <c:pt idx="4">
                  <c:v>45.805</c:v>
                </c:pt>
                <c:pt idx="5">
                  <c:v>29.875</c:v>
                </c:pt>
                <c:pt idx="6">
                  <c:v>32.44</c:v>
                </c:pt>
                <c:pt idx="7">
                  <c:v>62.48</c:v>
                </c:pt>
                <c:pt idx="8">
                  <c:v>39.515000000000001</c:v>
                </c:pt>
                <c:pt idx="9">
                  <c:v>19.22</c:v>
                </c:pt>
                <c:pt idx="10">
                  <c:v>30</c:v>
                </c:pt>
                <c:pt idx="11">
                  <c:v>22.630000000000017</c:v>
                </c:pt>
                <c:pt idx="12">
                  <c:v>26.335000000000001</c:v>
                </c:pt>
                <c:pt idx="13">
                  <c:v>43.7</c:v>
                </c:pt>
                <c:pt idx="14">
                  <c:v>12.98</c:v>
                </c:pt>
                <c:pt idx="15">
                  <c:v>11.355000000000011</c:v>
                </c:pt>
                <c:pt idx="16">
                  <c:v>6.21</c:v>
                </c:pt>
                <c:pt idx="17">
                  <c:v>14</c:v>
                </c:pt>
                <c:pt idx="18">
                  <c:v>7.104999999999996</c:v>
                </c:pt>
                <c:pt idx="19">
                  <c:v>4.1019999999999985</c:v>
                </c:pt>
                <c:pt idx="20">
                  <c:v>12.02</c:v>
                </c:pt>
                <c:pt idx="21">
                  <c:v>4.3</c:v>
                </c:pt>
                <c:pt idx="22">
                  <c:v>11.215</c:v>
                </c:pt>
                <c:pt idx="23">
                  <c:v>11.209999999999999</c:v>
                </c:pt>
                <c:pt idx="24">
                  <c:v>12</c:v>
                </c:pt>
                <c:pt idx="25">
                  <c:v>7</c:v>
                </c:pt>
                <c:pt idx="26">
                  <c:v>8.1</c:v>
                </c:pt>
                <c:pt idx="27">
                  <c:v>4.7699999999999996</c:v>
                </c:pt>
                <c:pt idx="28">
                  <c:v>6.8094999999999999</c:v>
                </c:pt>
                <c:pt idx="29">
                  <c:v>8.01</c:v>
                </c:pt>
                <c:pt idx="32">
                  <c:v>15.5</c:v>
                </c:pt>
                <c:pt idx="33">
                  <c:v>19</c:v>
                </c:pt>
                <c:pt idx="34">
                  <c:v>7</c:v>
                </c:pt>
                <c:pt idx="35">
                  <c:v>28.434999999999999</c:v>
                </c:pt>
                <c:pt idx="36">
                  <c:v>24.830000000000005</c:v>
                </c:pt>
                <c:pt idx="37">
                  <c:v>12.02</c:v>
                </c:pt>
                <c:pt idx="38">
                  <c:v>13.618500000000001</c:v>
                </c:pt>
                <c:pt idx="39">
                  <c:v>3.4</c:v>
                </c:pt>
                <c:pt idx="40">
                  <c:v>10.415000000000004</c:v>
                </c:pt>
                <c:pt idx="41">
                  <c:v>30.855</c:v>
                </c:pt>
                <c:pt idx="42">
                  <c:v>14.005000000000004</c:v>
                </c:pt>
                <c:pt idx="43">
                  <c:v>22</c:v>
                </c:pt>
                <c:pt idx="44">
                  <c:v>33.44</c:v>
                </c:pt>
                <c:pt idx="45">
                  <c:v>16.809999999999999</c:v>
                </c:pt>
                <c:pt idx="46">
                  <c:v>29.64</c:v>
                </c:pt>
                <c:pt idx="47">
                  <c:v>11.615</c:v>
                </c:pt>
                <c:pt idx="48">
                  <c:v>21.23</c:v>
                </c:pt>
                <c:pt idx="49">
                  <c:v>32.235000000000035</c:v>
                </c:pt>
                <c:pt idx="50">
                  <c:v>27.7</c:v>
                </c:pt>
                <c:pt idx="51">
                  <c:v>19.474999999999987</c:v>
                </c:pt>
                <c:pt idx="52">
                  <c:v>22.830000000000005</c:v>
                </c:pt>
                <c:pt idx="53">
                  <c:v>21.71</c:v>
                </c:pt>
                <c:pt idx="54">
                  <c:v>20</c:v>
                </c:pt>
                <c:pt idx="55">
                  <c:v>7.95</c:v>
                </c:pt>
                <c:pt idx="56">
                  <c:v>9.48</c:v>
                </c:pt>
                <c:pt idx="57">
                  <c:v>41.655000000000001</c:v>
                </c:pt>
                <c:pt idx="58">
                  <c:v>4.8099999999999996</c:v>
                </c:pt>
                <c:pt idx="59">
                  <c:v>3.8749999999999987</c:v>
                </c:pt>
                <c:pt idx="60">
                  <c:v>9.1850000000000005</c:v>
                </c:pt>
                <c:pt idx="61">
                  <c:v>8.8150000000000048</c:v>
                </c:pt>
                <c:pt idx="62">
                  <c:v>16.424999999999986</c:v>
                </c:pt>
                <c:pt idx="63">
                  <c:v>7.21</c:v>
                </c:pt>
                <c:pt idx="64">
                  <c:v>8.81</c:v>
                </c:pt>
                <c:pt idx="65">
                  <c:v>8.8050000000000068</c:v>
                </c:pt>
                <c:pt idx="66">
                  <c:v>20</c:v>
                </c:pt>
                <c:pt idx="67">
                  <c:v>13.58</c:v>
                </c:pt>
                <c:pt idx="68">
                  <c:v>18.02</c:v>
                </c:pt>
                <c:pt idx="69">
                  <c:v>26.830000000000005</c:v>
                </c:pt>
                <c:pt idx="70">
                  <c:v>35.245000000000012</c:v>
                </c:pt>
                <c:pt idx="71">
                  <c:v>47.660000000000011</c:v>
                </c:pt>
                <c:pt idx="72">
                  <c:v>42</c:v>
                </c:pt>
                <c:pt idx="73">
                  <c:v>33.905000000000001</c:v>
                </c:pt>
                <c:pt idx="74">
                  <c:v>12.04</c:v>
                </c:pt>
                <c:pt idx="75">
                  <c:v>24.810000000000016</c:v>
                </c:pt>
                <c:pt idx="76">
                  <c:v>16</c:v>
                </c:pt>
                <c:pt idx="77">
                  <c:v>68</c:v>
                </c:pt>
                <c:pt idx="78">
                  <c:v>20</c:v>
                </c:pt>
                <c:pt idx="79">
                  <c:v>5.9</c:v>
                </c:pt>
                <c:pt idx="80">
                  <c:v>8.5</c:v>
                </c:pt>
                <c:pt idx="81">
                  <c:v>4.2549999999999955</c:v>
                </c:pt>
                <c:pt idx="82">
                  <c:v>5.2050000000000001</c:v>
                </c:pt>
                <c:pt idx="83">
                  <c:v>8.81</c:v>
                </c:pt>
                <c:pt idx="84">
                  <c:v>17.41</c:v>
                </c:pt>
                <c:pt idx="85">
                  <c:v>13.5</c:v>
                </c:pt>
                <c:pt idx="86">
                  <c:v>8.5050000000000008</c:v>
                </c:pt>
                <c:pt idx="87">
                  <c:v>10.5</c:v>
                </c:pt>
                <c:pt idx="88">
                  <c:v>8.9500000000000028</c:v>
                </c:pt>
                <c:pt idx="89">
                  <c:v>13.6</c:v>
                </c:pt>
                <c:pt idx="90">
                  <c:v>10.805000000000009</c:v>
                </c:pt>
                <c:pt idx="91">
                  <c:v>8.9700000000000006</c:v>
                </c:pt>
                <c:pt idx="92">
                  <c:v>4.8099999999999996</c:v>
                </c:pt>
                <c:pt idx="93">
                  <c:v>8.41</c:v>
                </c:pt>
                <c:pt idx="94">
                  <c:v>16.420000000000002</c:v>
                </c:pt>
                <c:pt idx="95">
                  <c:v>17.22</c:v>
                </c:pt>
                <c:pt idx="96">
                  <c:v>15.239999999999998</c:v>
                </c:pt>
                <c:pt idx="97">
                  <c:v>6.8090000000000002</c:v>
                </c:pt>
                <c:pt idx="98">
                  <c:v>5.6749999999999954</c:v>
                </c:pt>
                <c:pt idx="99">
                  <c:v>6.01</c:v>
                </c:pt>
                <c:pt idx="100">
                  <c:v>3</c:v>
                </c:pt>
                <c:pt idx="101">
                  <c:v>36</c:v>
                </c:pt>
                <c:pt idx="102">
                  <c:v>26.58</c:v>
                </c:pt>
                <c:pt idx="103">
                  <c:v>29.36</c:v>
                </c:pt>
                <c:pt idx="104">
                  <c:v>23.630000000000017</c:v>
                </c:pt>
                <c:pt idx="105">
                  <c:v>16.015000000000001</c:v>
                </c:pt>
                <c:pt idx="106">
                  <c:v>75.095000000000013</c:v>
                </c:pt>
                <c:pt idx="107">
                  <c:v>44.965000000000003</c:v>
                </c:pt>
                <c:pt idx="108">
                  <c:v>24.43</c:v>
                </c:pt>
                <c:pt idx="109">
                  <c:v>20.010000000000005</c:v>
                </c:pt>
                <c:pt idx="110">
                  <c:v>12.5</c:v>
                </c:pt>
                <c:pt idx="111">
                  <c:v>53.595000000000013</c:v>
                </c:pt>
                <c:pt idx="112">
                  <c:v>56.7</c:v>
                </c:pt>
                <c:pt idx="113">
                  <c:v>7.5</c:v>
                </c:pt>
                <c:pt idx="114">
                  <c:v>9</c:v>
                </c:pt>
                <c:pt idx="115">
                  <c:v>6.5</c:v>
                </c:pt>
                <c:pt idx="116">
                  <c:v>6</c:v>
                </c:pt>
                <c:pt idx="118">
                  <c:v>3.19</c:v>
                </c:pt>
                <c:pt idx="119">
                  <c:v>3.0049999999999999</c:v>
                </c:pt>
                <c:pt idx="120">
                  <c:v>2.4</c:v>
                </c:pt>
                <c:pt idx="121">
                  <c:v>2.4149999999999987</c:v>
                </c:pt>
                <c:pt idx="122">
                  <c:v>6.8084999999999996</c:v>
                </c:pt>
                <c:pt idx="123">
                  <c:v>3.605</c:v>
                </c:pt>
                <c:pt idx="124">
                  <c:v>6.2515000000000001</c:v>
                </c:pt>
                <c:pt idx="125">
                  <c:v>8.01</c:v>
                </c:pt>
                <c:pt idx="126">
                  <c:v>4.1199999999999966</c:v>
                </c:pt>
                <c:pt idx="127">
                  <c:v>4.6199999999999966</c:v>
                </c:pt>
                <c:pt idx="128">
                  <c:v>15.085000000000004</c:v>
                </c:pt>
                <c:pt idx="129">
                  <c:v>22.364999999999988</c:v>
                </c:pt>
                <c:pt idx="130">
                  <c:v>10.415000000000004</c:v>
                </c:pt>
                <c:pt idx="131">
                  <c:v>12.215</c:v>
                </c:pt>
                <c:pt idx="132">
                  <c:v>30.145</c:v>
                </c:pt>
                <c:pt idx="133">
                  <c:v>26.279999999999987</c:v>
                </c:pt>
                <c:pt idx="134">
                  <c:v>20.424999999999986</c:v>
                </c:pt>
                <c:pt idx="135">
                  <c:v>24.035</c:v>
                </c:pt>
                <c:pt idx="136">
                  <c:v>19.224999999999987</c:v>
                </c:pt>
                <c:pt idx="137">
                  <c:v>16.704999999999988</c:v>
                </c:pt>
                <c:pt idx="138">
                  <c:v>25.35</c:v>
                </c:pt>
                <c:pt idx="139">
                  <c:v>19</c:v>
                </c:pt>
                <c:pt idx="140">
                  <c:v>8.11</c:v>
                </c:pt>
                <c:pt idx="141">
                  <c:v>58.285000000000011</c:v>
                </c:pt>
                <c:pt idx="142">
                  <c:v>17.22</c:v>
                </c:pt>
                <c:pt idx="143">
                  <c:v>54.07</c:v>
                </c:pt>
                <c:pt idx="144">
                  <c:v>34.220000000000013</c:v>
                </c:pt>
                <c:pt idx="145">
                  <c:v>51.775000000000013</c:v>
                </c:pt>
                <c:pt idx="146">
                  <c:v>31.04</c:v>
                </c:pt>
                <c:pt idx="147">
                  <c:v>40.050000000000004</c:v>
                </c:pt>
                <c:pt idx="148">
                  <c:v>56.07</c:v>
                </c:pt>
                <c:pt idx="149">
                  <c:v>43.4</c:v>
                </c:pt>
                <c:pt idx="150">
                  <c:v>13.234999999999999</c:v>
                </c:pt>
                <c:pt idx="151">
                  <c:v>11.54</c:v>
                </c:pt>
                <c:pt idx="152">
                  <c:v>10.815000000000008</c:v>
                </c:pt>
                <c:pt idx="153">
                  <c:v>3.6</c:v>
                </c:pt>
                <c:pt idx="154">
                  <c:v>4.41</c:v>
                </c:pt>
                <c:pt idx="155">
                  <c:v>7.6099999999999985</c:v>
                </c:pt>
                <c:pt idx="156">
                  <c:v>12.02</c:v>
                </c:pt>
                <c:pt idx="157">
                  <c:v>8.4090000000000007</c:v>
                </c:pt>
                <c:pt idx="158">
                  <c:v>8.81</c:v>
                </c:pt>
                <c:pt idx="159">
                  <c:v>10.405000000000006</c:v>
                </c:pt>
                <c:pt idx="160">
                  <c:v>18.254999999999999</c:v>
                </c:pt>
                <c:pt idx="161">
                  <c:v>81.5</c:v>
                </c:pt>
                <c:pt idx="162">
                  <c:v>45.949999999999996</c:v>
                </c:pt>
                <c:pt idx="163">
                  <c:v>31.9</c:v>
                </c:pt>
                <c:pt idx="164">
                  <c:v>18</c:v>
                </c:pt>
                <c:pt idx="165">
                  <c:v>13.7</c:v>
                </c:pt>
                <c:pt idx="166">
                  <c:v>8.75</c:v>
                </c:pt>
                <c:pt idx="167">
                  <c:v>11.4</c:v>
                </c:pt>
                <c:pt idx="168">
                  <c:v>25.25</c:v>
                </c:pt>
                <c:pt idx="169">
                  <c:v>21.35</c:v>
                </c:pt>
                <c:pt idx="170">
                  <c:v>57.5</c:v>
                </c:pt>
                <c:pt idx="171">
                  <c:v>32</c:v>
                </c:pt>
                <c:pt idx="172">
                  <c:v>61.5</c:v>
                </c:pt>
                <c:pt idx="173">
                  <c:v>44</c:v>
                </c:pt>
                <c:pt idx="174">
                  <c:v>29</c:v>
                </c:pt>
                <c:pt idx="175">
                  <c:v>49</c:v>
                </c:pt>
                <c:pt idx="176">
                  <c:v>44</c:v>
                </c:pt>
                <c:pt idx="177">
                  <c:v>42</c:v>
                </c:pt>
                <c:pt idx="178">
                  <c:v>41.92</c:v>
                </c:pt>
                <c:pt idx="179">
                  <c:v>49.265000000000036</c:v>
                </c:pt>
                <c:pt idx="180">
                  <c:v>28</c:v>
                </c:pt>
                <c:pt idx="181">
                  <c:v>3.62</c:v>
                </c:pt>
                <c:pt idx="182">
                  <c:v>3.5</c:v>
                </c:pt>
                <c:pt idx="183">
                  <c:v>3.5</c:v>
                </c:pt>
                <c:pt idx="184">
                  <c:v>6.2050000000000001</c:v>
                </c:pt>
                <c:pt idx="185">
                  <c:v>5</c:v>
                </c:pt>
                <c:pt idx="186">
                  <c:v>4.2720000000000002</c:v>
                </c:pt>
                <c:pt idx="187">
                  <c:v>2.8</c:v>
                </c:pt>
                <c:pt idx="188">
                  <c:v>4.4465000000000003</c:v>
                </c:pt>
                <c:pt idx="189">
                  <c:v>3.6</c:v>
                </c:pt>
                <c:pt idx="190">
                  <c:v>5.81</c:v>
                </c:pt>
                <c:pt idx="191">
                  <c:v>6.81</c:v>
                </c:pt>
                <c:pt idx="192">
                  <c:v>18.72</c:v>
                </c:pt>
                <c:pt idx="193">
                  <c:v>8.51</c:v>
                </c:pt>
                <c:pt idx="194">
                  <c:v>4.8</c:v>
                </c:pt>
                <c:pt idx="195">
                  <c:v>9.2100000000000009</c:v>
                </c:pt>
                <c:pt idx="196">
                  <c:v>15.62</c:v>
                </c:pt>
                <c:pt idx="197">
                  <c:v>26.23</c:v>
                </c:pt>
                <c:pt idx="198">
                  <c:v>25.23</c:v>
                </c:pt>
                <c:pt idx="199">
                  <c:v>18.16</c:v>
                </c:pt>
                <c:pt idx="200">
                  <c:v>30.254999999999999</c:v>
                </c:pt>
                <c:pt idx="201">
                  <c:v>30.439999999999987</c:v>
                </c:pt>
                <c:pt idx="202">
                  <c:v>26.4</c:v>
                </c:pt>
                <c:pt idx="203">
                  <c:v>30</c:v>
                </c:pt>
                <c:pt idx="204">
                  <c:v>52.55</c:v>
                </c:pt>
                <c:pt idx="205">
                  <c:v>41.1</c:v>
                </c:pt>
                <c:pt idx="206">
                  <c:v>51.349999999999994</c:v>
                </c:pt>
                <c:pt idx="207">
                  <c:v>56.9</c:v>
                </c:pt>
                <c:pt idx="208">
                  <c:v>33.15</c:v>
                </c:pt>
                <c:pt idx="209">
                  <c:v>50.5</c:v>
                </c:pt>
                <c:pt idx="210">
                  <c:v>52</c:v>
                </c:pt>
                <c:pt idx="211">
                  <c:v>63</c:v>
                </c:pt>
                <c:pt idx="212">
                  <c:v>41.75</c:v>
                </c:pt>
                <c:pt idx="213">
                  <c:v>64.45</c:v>
                </c:pt>
                <c:pt idx="214">
                  <c:v>50.4</c:v>
                </c:pt>
                <c:pt idx="215">
                  <c:v>128.41</c:v>
                </c:pt>
                <c:pt idx="216">
                  <c:v>101.8</c:v>
                </c:pt>
                <c:pt idx="217">
                  <c:v>175.7</c:v>
                </c:pt>
                <c:pt idx="218">
                  <c:v>132.63</c:v>
                </c:pt>
                <c:pt idx="219">
                  <c:v>125.895</c:v>
                </c:pt>
                <c:pt idx="220">
                  <c:v>119.97499999999999</c:v>
                </c:pt>
                <c:pt idx="221">
                  <c:v>105.66500000000001</c:v>
                </c:pt>
                <c:pt idx="222">
                  <c:v>80</c:v>
                </c:pt>
                <c:pt idx="223">
                  <c:v>56.82</c:v>
                </c:pt>
                <c:pt idx="224">
                  <c:v>84.8</c:v>
                </c:pt>
                <c:pt idx="225">
                  <c:v>111.7</c:v>
                </c:pt>
                <c:pt idx="226">
                  <c:v>9.1449999999999996</c:v>
                </c:pt>
                <c:pt idx="227">
                  <c:v>20.459999999999987</c:v>
                </c:pt>
                <c:pt idx="228">
                  <c:v>21.630000000000017</c:v>
                </c:pt>
                <c:pt idx="229">
                  <c:v>9</c:v>
                </c:pt>
                <c:pt idx="230">
                  <c:v>17.62</c:v>
                </c:pt>
                <c:pt idx="231">
                  <c:v>36.849999999999994</c:v>
                </c:pt>
                <c:pt idx="232">
                  <c:v>35.445</c:v>
                </c:pt>
                <c:pt idx="233">
                  <c:v>24.562999999999978</c:v>
                </c:pt>
                <c:pt idx="234">
                  <c:v>17.100000000000001</c:v>
                </c:pt>
                <c:pt idx="235">
                  <c:v>26.03</c:v>
                </c:pt>
                <c:pt idx="236">
                  <c:v>18.899999999999999</c:v>
                </c:pt>
                <c:pt idx="237">
                  <c:v>14.195</c:v>
                </c:pt>
                <c:pt idx="238">
                  <c:v>23.444999999999986</c:v>
                </c:pt>
                <c:pt idx="239">
                  <c:v>18.82</c:v>
                </c:pt>
                <c:pt idx="240">
                  <c:v>14.815000000000008</c:v>
                </c:pt>
                <c:pt idx="241">
                  <c:v>29.835000000000001</c:v>
                </c:pt>
                <c:pt idx="242">
                  <c:v>15.219999999999999</c:v>
                </c:pt>
                <c:pt idx="243">
                  <c:v>32.445</c:v>
                </c:pt>
                <c:pt idx="244">
                  <c:v>34.339999999999996</c:v>
                </c:pt>
                <c:pt idx="245">
                  <c:v>29.234999999999999</c:v>
                </c:pt>
                <c:pt idx="246">
                  <c:v>25.414999999999999</c:v>
                </c:pt>
                <c:pt idx="247">
                  <c:v>24</c:v>
                </c:pt>
                <c:pt idx="248">
                  <c:v>13.84</c:v>
                </c:pt>
                <c:pt idx="249">
                  <c:v>25.295000000000002</c:v>
                </c:pt>
                <c:pt idx="250">
                  <c:v>16.02</c:v>
                </c:pt>
                <c:pt idx="251">
                  <c:v>12.82</c:v>
                </c:pt>
                <c:pt idx="252">
                  <c:v>30.279999999999987</c:v>
                </c:pt>
                <c:pt idx="253">
                  <c:v>26.305</c:v>
                </c:pt>
                <c:pt idx="254">
                  <c:v>10.215</c:v>
                </c:pt>
                <c:pt idx="255">
                  <c:v>13.932500000000006</c:v>
                </c:pt>
                <c:pt idx="256">
                  <c:v>17.34</c:v>
                </c:pt>
                <c:pt idx="257">
                  <c:v>10.815000000000008</c:v>
                </c:pt>
                <c:pt idx="258">
                  <c:v>10.805000000000009</c:v>
                </c:pt>
                <c:pt idx="259">
                  <c:v>7.48</c:v>
                </c:pt>
                <c:pt idx="260">
                  <c:v>5.41</c:v>
                </c:pt>
                <c:pt idx="261">
                  <c:v>5</c:v>
                </c:pt>
                <c:pt idx="262">
                  <c:v>3.5</c:v>
                </c:pt>
                <c:pt idx="263">
                  <c:v>4.51</c:v>
                </c:pt>
                <c:pt idx="264">
                  <c:v>36.020000000000003</c:v>
                </c:pt>
                <c:pt idx="265">
                  <c:v>24</c:v>
                </c:pt>
                <c:pt idx="266">
                  <c:v>29.5</c:v>
                </c:pt>
                <c:pt idx="267">
                  <c:v>34</c:v>
                </c:pt>
                <c:pt idx="268">
                  <c:v>27.23</c:v>
                </c:pt>
                <c:pt idx="269">
                  <c:v>30.439999999999987</c:v>
                </c:pt>
                <c:pt idx="270">
                  <c:v>28.02</c:v>
                </c:pt>
                <c:pt idx="271">
                  <c:v>31.24</c:v>
                </c:pt>
                <c:pt idx="272">
                  <c:v>32.839999999999996</c:v>
                </c:pt>
                <c:pt idx="273">
                  <c:v>21.16</c:v>
                </c:pt>
                <c:pt idx="274">
                  <c:v>25.414999999999999</c:v>
                </c:pt>
                <c:pt idx="275">
                  <c:v>13.305000000000009</c:v>
                </c:pt>
                <c:pt idx="276">
                  <c:v>17.559999999999999</c:v>
                </c:pt>
                <c:pt idx="277">
                  <c:v>13.62</c:v>
                </c:pt>
                <c:pt idx="278">
                  <c:v>12.415000000000004</c:v>
                </c:pt>
                <c:pt idx="279">
                  <c:v>17.224999999999987</c:v>
                </c:pt>
                <c:pt idx="280">
                  <c:v>20.746499999999973</c:v>
                </c:pt>
                <c:pt idx="281">
                  <c:v>13.219999999999999</c:v>
                </c:pt>
                <c:pt idx="282">
                  <c:v>9.1050000000000004</c:v>
                </c:pt>
                <c:pt idx="283">
                  <c:v>19.864999999999988</c:v>
                </c:pt>
                <c:pt idx="284">
                  <c:v>15.219999999999999</c:v>
                </c:pt>
                <c:pt idx="285">
                  <c:v>24.4</c:v>
                </c:pt>
                <c:pt idx="286">
                  <c:v>3.4099999999999997</c:v>
                </c:pt>
                <c:pt idx="287">
                  <c:v>4.08</c:v>
                </c:pt>
                <c:pt idx="288">
                  <c:v>7.21</c:v>
                </c:pt>
                <c:pt idx="289">
                  <c:v>11.209999999999999</c:v>
                </c:pt>
                <c:pt idx="290">
                  <c:v>37.785000000000011</c:v>
                </c:pt>
                <c:pt idx="291">
                  <c:v>25.25</c:v>
                </c:pt>
                <c:pt idx="292">
                  <c:v>29.439999999999987</c:v>
                </c:pt>
                <c:pt idx="293">
                  <c:v>18.02</c:v>
                </c:pt>
                <c:pt idx="294">
                  <c:v>54.47</c:v>
                </c:pt>
                <c:pt idx="295">
                  <c:v>18.022000000000002</c:v>
                </c:pt>
                <c:pt idx="296">
                  <c:v>11.5715</c:v>
                </c:pt>
                <c:pt idx="297">
                  <c:v>13.62</c:v>
                </c:pt>
                <c:pt idx="298">
                  <c:v>34.300000000000004</c:v>
                </c:pt>
                <c:pt idx="299">
                  <c:v>29.635000000000005</c:v>
                </c:pt>
                <c:pt idx="300">
                  <c:v>26.55</c:v>
                </c:pt>
                <c:pt idx="301">
                  <c:v>16.53</c:v>
                </c:pt>
                <c:pt idx="302">
                  <c:v>6.42</c:v>
                </c:pt>
                <c:pt idx="303">
                  <c:v>1.6</c:v>
                </c:pt>
                <c:pt idx="304">
                  <c:v>2.4</c:v>
                </c:pt>
                <c:pt idx="305">
                  <c:v>1.36</c:v>
                </c:pt>
                <c:pt idx="306">
                  <c:v>3.2040000000000002</c:v>
                </c:pt>
                <c:pt idx="307">
                  <c:v>1.8005000000000002</c:v>
                </c:pt>
                <c:pt idx="308">
                  <c:v>2.0030000000000001</c:v>
                </c:pt>
                <c:pt idx="309">
                  <c:v>13.739999999999998</c:v>
                </c:pt>
                <c:pt idx="310">
                  <c:v>7.8599999999999985</c:v>
                </c:pt>
                <c:pt idx="311">
                  <c:v>7.53</c:v>
                </c:pt>
                <c:pt idx="312">
                  <c:v>11</c:v>
                </c:pt>
                <c:pt idx="313">
                  <c:v>14</c:v>
                </c:pt>
                <c:pt idx="314">
                  <c:v>8.01</c:v>
                </c:pt>
                <c:pt idx="315">
                  <c:v>4.01</c:v>
                </c:pt>
                <c:pt idx="316">
                  <c:v>8.81</c:v>
                </c:pt>
                <c:pt idx="317">
                  <c:v>10.41</c:v>
                </c:pt>
                <c:pt idx="318">
                  <c:v>7.2089999999999996</c:v>
                </c:pt>
                <c:pt idx="319">
                  <c:v>9.6510000000000016</c:v>
                </c:pt>
                <c:pt idx="320">
                  <c:v>11.215</c:v>
                </c:pt>
                <c:pt idx="321">
                  <c:v>12.885000000000009</c:v>
                </c:pt>
                <c:pt idx="322">
                  <c:v>16.805</c:v>
                </c:pt>
                <c:pt idx="323">
                  <c:v>39.83</c:v>
                </c:pt>
                <c:pt idx="324">
                  <c:v>34.465000000000003</c:v>
                </c:pt>
                <c:pt idx="325">
                  <c:v>59.745000000000012</c:v>
                </c:pt>
                <c:pt idx="326">
                  <c:v>73.760000000000005</c:v>
                </c:pt>
                <c:pt idx="327">
                  <c:v>68.22</c:v>
                </c:pt>
                <c:pt idx="328">
                  <c:v>68.09</c:v>
                </c:pt>
                <c:pt idx="329">
                  <c:v>40</c:v>
                </c:pt>
                <c:pt idx="330">
                  <c:v>36.733500000000035</c:v>
                </c:pt>
                <c:pt idx="331">
                  <c:v>20.964999999999989</c:v>
                </c:pt>
                <c:pt idx="332">
                  <c:v>66.34</c:v>
                </c:pt>
                <c:pt idx="333">
                  <c:v>40.349999999999994</c:v>
                </c:pt>
                <c:pt idx="334">
                  <c:v>12.5</c:v>
                </c:pt>
                <c:pt idx="335">
                  <c:v>26.37</c:v>
                </c:pt>
                <c:pt idx="336">
                  <c:v>10</c:v>
                </c:pt>
                <c:pt idx="337">
                  <c:v>11.219999999999999</c:v>
                </c:pt>
                <c:pt idx="338">
                  <c:v>12.82</c:v>
                </c:pt>
                <c:pt idx="339">
                  <c:v>10.205</c:v>
                </c:pt>
                <c:pt idx="340">
                  <c:v>18.02</c:v>
                </c:pt>
                <c:pt idx="341">
                  <c:v>35.25</c:v>
                </c:pt>
                <c:pt idx="342">
                  <c:v>14.935</c:v>
                </c:pt>
                <c:pt idx="343">
                  <c:v>13.219999999999999</c:v>
                </c:pt>
                <c:pt idx="344">
                  <c:v>13.2</c:v>
                </c:pt>
                <c:pt idx="345">
                  <c:v>49.53</c:v>
                </c:pt>
                <c:pt idx="346">
                  <c:v>42.849999999999994</c:v>
                </c:pt>
                <c:pt idx="347">
                  <c:v>25.23</c:v>
                </c:pt>
                <c:pt idx="348">
                  <c:v>22.125</c:v>
                </c:pt>
                <c:pt idx="349">
                  <c:v>33.809999999999995</c:v>
                </c:pt>
                <c:pt idx="350">
                  <c:v>33.64</c:v>
                </c:pt>
                <c:pt idx="351">
                  <c:v>26.444999999999986</c:v>
                </c:pt>
                <c:pt idx="352">
                  <c:v>28.84</c:v>
                </c:pt>
                <c:pt idx="353">
                  <c:v>41.384999999999998</c:v>
                </c:pt>
                <c:pt idx="354">
                  <c:v>37.245000000000012</c:v>
                </c:pt>
                <c:pt idx="355">
                  <c:v>46.65</c:v>
                </c:pt>
                <c:pt idx="356">
                  <c:v>34.33</c:v>
                </c:pt>
                <c:pt idx="357">
                  <c:v>39.949999999999996</c:v>
                </c:pt>
                <c:pt idx="358">
                  <c:v>26.434999999999999</c:v>
                </c:pt>
                <c:pt idx="359">
                  <c:v>20.424999999999986</c:v>
                </c:pt>
                <c:pt idx="360">
                  <c:v>45.660000000000011</c:v>
                </c:pt>
                <c:pt idx="361">
                  <c:v>28.254999999999999</c:v>
                </c:pt>
                <c:pt idx="362">
                  <c:v>25.630000000000017</c:v>
                </c:pt>
                <c:pt idx="363">
                  <c:v>25</c:v>
                </c:pt>
                <c:pt idx="364">
                  <c:v>28.035</c:v>
                </c:pt>
                <c:pt idx="365">
                  <c:v>40.449999999999996</c:v>
                </c:pt>
                <c:pt idx="366">
                  <c:v>17.059999999999999</c:v>
                </c:pt>
                <c:pt idx="367">
                  <c:v>27</c:v>
                </c:pt>
                <c:pt idx="368">
                  <c:v>13.62</c:v>
                </c:pt>
                <c:pt idx="369">
                  <c:v>11.209999999999999</c:v>
                </c:pt>
                <c:pt idx="370">
                  <c:v>8.01</c:v>
                </c:pt>
                <c:pt idx="371">
                  <c:v>9.61</c:v>
                </c:pt>
                <c:pt idx="372">
                  <c:v>8.81</c:v>
                </c:pt>
                <c:pt idx="373">
                  <c:v>5.49</c:v>
                </c:pt>
                <c:pt idx="374">
                  <c:v>8.25</c:v>
                </c:pt>
                <c:pt idx="375">
                  <c:v>20.815000000000001</c:v>
                </c:pt>
                <c:pt idx="376">
                  <c:v>15.5</c:v>
                </c:pt>
                <c:pt idx="377">
                  <c:v>32.354999999999997</c:v>
                </c:pt>
                <c:pt idx="378">
                  <c:v>32.5</c:v>
                </c:pt>
                <c:pt idx="379">
                  <c:v>22.215</c:v>
                </c:pt>
                <c:pt idx="380">
                  <c:v>18.420000000000002</c:v>
                </c:pt>
                <c:pt idx="381">
                  <c:v>27.34</c:v>
                </c:pt>
                <c:pt idx="382">
                  <c:v>20.830000000000005</c:v>
                </c:pt>
                <c:pt idx="383">
                  <c:v>22.105</c:v>
                </c:pt>
                <c:pt idx="384">
                  <c:v>20.830000000000005</c:v>
                </c:pt>
                <c:pt idx="385">
                  <c:v>22.16</c:v>
                </c:pt>
                <c:pt idx="386">
                  <c:v>26.035</c:v>
                </c:pt>
                <c:pt idx="387">
                  <c:v>22.414999999999999</c:v>
                </c:pt>
                <c:pt idx="388">
                  <c:v>13.38</c:v>
                </c:pt>
                <c:pt idx="389">
                  <c:v>20.385000000000002</c:v>
                </c:pt>
                <c:pt idx="390">
                  <c:v>8.81</c:v>
                </c:pt>
                <c:pt idx="391">
                  <c:v>2.4</c:v>
                </c:pt>
                <c:pt idx="392">
                  <c:v>17.664999999999999</c:v>
                </c:pt>
                <c:pt idx="393">
                  <c:v>23.630000000000017</c:v>
                </c:pt>
                <c:pt idx="394">
                  <c:v>10.01</c:v>
                </c:pt>
                <c:pt idx="395">
                  <c:v>18.024999999999999</c:v>
                </c:pt>
                <c:pt idx="396">
                  <c:v>15.62</c:v>
                </c:pt>
                <c:pt idx="397">
                  <c:v>22.23</c:v>
                </c:pt>
                <c:pt idx="398">
                  <c:v>26.35</c:v>
                </c:pt>
                <c:pt idx="399">
                  <c:v>30.22</c:v>
                </c:pt>
                <c:pt idx="400">
                  <c:v>19.53</c:v>
                </c:pt>
                <c:pt idx="401">
                  <c:v>16.82</c:v>
                </c:pt>
                <c:pt idx="402">
                  <c:v>11.209999999999999</c:v>
                </c:pt>
                <c:pt idx="403">
                  <c:v>12.82</c:v>
                </c:pt>
                <c:pt idx="404">
                  <c:v>20.09</c:v>
                </c:pt>
                <c:pt idx="405">
                  <c:v>5.6099999999999985</c:v>
                </c:pt>
                <c:pt idx="406">
                  <c:v>95.6</c:v>
                </c:pt>
                <c:pt idx="407">
                  <c:v>83.45</c:v>
                </c:pt>
                <c:pt idx="408">
                  <c:v>74.05</c:v>
                </c:pt>
                <c:pt idx="409">
                  <c:v>64.25</c:v>
                </c:pt>
                <c:pt idx="410">
                  <c:v>96.7</c:v>
                </c:pt>
                <c:pt idx="411">
                  <c:v>86.5</c:v>
                </c:pt>
                <c:pt idx="412">
                  <c:v>108</c:v>
                </c:pt>
                <c:pt idx="413">
                  <c:v>148.35000000000014</c:v>
                </c:pt>
                <c:pt idx="414">
                  <c:v>88.6</c:v>
                </c:pt>
                <c:pt idx="415">
                  <c:v>116</c:v>
                </c:pt>
                <c:pt idx="416">
                  <c:v>100.4</c:v>
                </c:pt>
                <c:pt idx="417">
                  <c:v>84.364999999999995</c:v>
                </c:pt>
                <c:pt idx="418">
                  <c:v>109.82499999999999</c:v>
                </c:pt>
                <c:pt idx="419">
                  <c:v>78.599999999999994</c:v>
                </c:pt>
                <c:pt idx="420">
                  <c:v>75.09</c:v>
                </c:pt>
                <c:pt idx="421">
                  <c:v>90.114999999999995</c:v>
                </c:pt>
                <c:pt idx="422">
                  <c:v>66.75</c:v>
                </c:pt>
                <c:pt idx="423">
                  <c:v>65.084999999999994</c:v>
                </c:pt>
                <c:pt idx="424">
                  <c:v>72.095000000000013</c:v>
                </c:pt>
                <c:pt idx="425">
                  <c:v>49.260000000000012</c:v>
                </c:pt>
                <c:pt idx="426">
                  <c:v>63.28</c:v>
                </c:pt>
                <c:pt idx="427">
                  <c:v>143.5</c:v>
                </c:pt>
                <c:pt idx="428">
                  <c:v>5.79</c:v>
                </c:pt>
                <c:pt idx="429">
                  <c:v>12.81</c:v>
                </c:pt>
                <c:pt idx="430">
                  <c:v>16.02</c:v>
                </c:pt>
                <c:pt idx="431">
                  <c:v>17.62</c:v>
                </c:pt>
                <c:pt idx="432">
                  <c:v>3.55</c:v>
                </c:pt>
                <c:pt idx="433">
                  <c:v>3.9499999999999997</c:v>
                </c:pt>
                <c:pt idx="434">
                  <c:v>6.55</c:v>
                </c:pt>
                <c:pt idx="435">
                  <c:v>6.1</c:v>
                </c:pt>
                <c:pt idx="436">
                  <c:v>4.95</c:v>
                </c:pt>
                <c:pt idx="437">
                  <c:v>4.95</c:v>
                </c:pt>
                <c:pt idx="438">
                  <c:v>2.2999999999999998</c:v>
                </c:pt>
                <c:pt idx="439">
                  <c:v>4.9000000000000004</c:v>
                </c:pt>
                <c:pt idx="440">
                  <c:v>5.95</c:v>
                </c:pt>
                <c:pt idx="441">
                  <c:v>5.0999999999999996</c:v>
                </c:pt>
                <c:pt idx="442">
                  <c:v>8.3000000000000007</c:v>
                </c:pt>
                <c:pt idx="443">
                  <c:v>8.15</c:v>
                </c:pt>
                <c:pt idx="444">
                  <c:v>14.34</c:v>
                </c:pt>
                <c:pt idx="445">
                  <c:v>10.41</c:v>
                </c:pt>
                <c:pt idx="446">
                  <c:v>20.830000000000005</c:v>
                </c:pt>
                <c:pt idx="447">
                  <c:v>4.8099999999999996</c:v>
                </c:pt>
                <c:pt idx="448">
                  <c:v>53</c:v>
                </c:pt>
                <c:pt idx="449">
                  <c:v>62.94</c:v>
                </c:pt>
                <c:pt idx="450">
                  <c:v>60.635000000000012</c:v>
                </c:pt>
                <c:pt idx="451">
                  <c:v>112.3</c:v>
                </c:pt>
                <c:pt idx="452">
                  <c:v>74.5</c:v>
                </c:pt>
                <c:pt idx="453">
                  <c:v>50.46</c:v>
                </c:pt>
                <c:pt idx="454">
                  <c:v>31.57</c:v>
                </c:pt>
                <c:pt idx="455">
                  <c:v>30.32</c:v>
                </c:pt>
                <c:pt idx="456">
                  <c:v>37.785000000000011</c:v>
                </c:pt>
                <c:pt idx="457">
                  <c:v>48.275000000000013</c:v>
                </c:pt>
                <c:pt idx="458">
                  <c:v>160</c:v>
                </c:pt>
                <c:pt idx="459">
                  <c:v>66.75</c:v>
                </c:pt>
                <c:pt idx="460">
                  <c:v>69.149999999999991</c:v>
                </c:pt>
                <c:pt idx="461">
                  <c:v>37.9</c:v>
                </c:pt>
                <c:pt idx="462">
                  <c:v>30.1</c:v>
                </c:pt>
                <c:pt idx="463">
                  <c:v>36.5</c:v>
                </c:pt>
                <c:pt idx="464">
                  <c:v>25.150000000000016</c:v>
                </c:pt>
                <c:pt idx="465">
                  <c:v>26.85</c:v>
                </c:pt>
                <c:pt idx="466">
                  <c:v>44.9</c:v>
                </c:pt>
                <c:pt idx="467">
                  <c:v>31.45</c:v>
                </c:pt>
                <c:pt idx="468">
                  <c:v>45.4</c:v>
                </c:pt>
                <c:pt idx="469">
                  <c:v>34.1</c:v>
                </c:pt>
                <c:pt idx="470">
                  <c:v>28.67</c:v>
                </c:pt>
                <c:pt idx="471">
                  <c:v>29.24</c:v>
                </c:pt>
                <c:pt idx="472">
                  <c:v>18.420000000000002</c:v>
                </c:pt>
                <c:pt idx="473">
                  <c:v>24.830000000000005</c:v>
                </c:pt>
                <c:pt idx="474">
                  <c:v>31.24</c:v>
                </c:pt>
                <c:pt idx="475">
                  <c:v>29.64</c:v>
                </c:pt>
                <c:pt idx="476">
                  <c:v>35.71</c:v>
                </c:pt>
                <c:pt idx="477">
                  <c:v>19.224999999999987</c:v>
                </c:pt>
                <c:pt idx="478">
                  <c:v>25.675000000000001</c:v>
                </c:pt>
                <c:pt idx="479">
                  <c:v>18.610000000000017</c:v>
                </c:pt>
                <c:pt idx="480">
                  <c:v>31.6</c:v>
                </c:pt>
                <c:pt idx="481">
                  <c:v>13.755000000000004</c:v>
                </c:pt>
                <c:pt idx="482">
                  <c:v>33.839999999999996</c:v>
                </c:pt>
                <c:pt idx="483">
                  <c:v>14.82</c:v>
                </c:pt>
                <c:pt idx="484">
                  <c:v>11.615</c:v>
                </c:pt>
                <c:pt idx="485">
                  <c:v>17.16</c:v>
                </c:pt>
                <c:pt idx="486">
                  <c:v>17.574999999999999</c:v>
                </c:pt>
                <c:pt idx="487">
                  <c:v>18.614999999999998</c:v>
                </c:pt>
                <c:pt idx="488">
                  <c:v>17.05</c:v>
                </c:pt>
                <c:pt idx="489">
                  <c:v>23.779999999999987</c:v>
                </c:pt>
                <c:pt idx="490">
                  <c:v>10.405000000000006</c:v>
                </c:pt>
                <c:pt idx="491">
                  <c:v>13.61</c:v>
                </c:pt>
                <c:pt idx="492">
                  <c:v>14</c:v>
                </c:pt>
                <c:pt idx="493">
                  <c:v>8.9150000000000027</c:v>
                </c:pt>
                <c:pt idx="494">
                  <c:v>8</c:v>
                </c:pt>
                <c:pt idx="495">
                  <c:v>9</c:v>
                </c:pt>
                <c:pt idx="496">
                  <c:v>7</c:v>
                </c:pt>
                <c:pt idx="497">
                  <c:v>4</c:v>
                </c:pt>
                <c:pt idx="498">
                  <c:v>8.01</c:v>
                </c:pt>
                <c:pt idx="499">
                  <c:v>22.424999999999986</c:v>
                </c:pt>
                <c:pt idx="500">
                  <c:v>13.485000000000008</c:v>
                </c:pt>
                <c:pt idx="501">
                  <c:v>3</c:v>
                </c:pt>
                <c:pt idx="502">
                  <c:v>4.41</c:v>
                </c:pt>
                <c:pt idx="503">
                  <c:v>16.8</c:v>
                </c:pt>
                <c:pt idx="504">
                  <c:v>38.849999999999994</c:v>
                </c:pt>
                <c:pt idx="505">
                  <c:v>33.4</c:v>
                </c:pt>
                <c:pt idx="506">
                  <c:v>17.899999999999999</c:v>
                </c:pt>
                <c:pt idx="507">
                  <c:v>15.9</c:v>
                </c:pt>
                <c:pt idx="508">
                  <c:v>21.05</c:v>
                </c:pt>
                <c:pt idx="509">
                  <c:v>33.849999999999994</c:v>
                </c:pt>
                <c:pt idx="510">
                  <c:v>22.05</c:v>
                </c:pt>
                <c:pt idx="511">
                  <c:v>26.5</c:v>
                </c:pt>
                <c:pt idx="512">
                  <c:v>21.150000000000016</c:v>
                </c:pt>
                <c:pt idx="513">
                  <c:v>19.95</c:v>
                </c:pt>
                <c:pt idx="514">
                  <c:v>32.349999999999994</c:v>
                </c:pt>
                <c:pt idx="515">
                  <c:v>22.16</c:v>
                </c:pt>
                <c:pt idx="516">
                  <c:v>30.439999999999987</c:v>
                </c:pt>
                <c:pt idx="517">
                  <c:v>26.43</c:v>
                </c:pt>
                <c:pt idx="518">
                  <c:v>36.849999999999994</c:v>
                </c:pt>
                <c:pt idx="519">
                  <c:v>33.765000000000036</c:v>
                </c:pt>
                <c:pt idx="520">
                  <c:v>53</c:v>
                </c:pt>
                <c:pt idx="521">
                  <c:v>21.630000000000017</c:v>
                </c:pt>
                <c:pt idx="522">
                  <c:v>31.335000000000001</c:v>
                </c:pt>
                <c:pt idx="523">
                  <c:v>25.62</c:v>
                </c:pt>
                <c:pt idx="524">
                  <c:v>29.6</c:v>
                </c:pt>
                <c:pt idx="525">
                  <c:v>32.56</c:v>
                </c:pt>
                <c:pt idx="526">
                  <c:v>17.939999999999987</c:v>
                </c:pt>
                <c:pt idx="527">
                  <c:v>20.03</c:v>
                </c:pt>
                <c:pt idx="528">
                  <c:v>19.22</c:v>
                </c:pt>
                <c:pt idx="529">
                  <c:v>24.830000000000005</c:v>
                </c:pt>
                <c:pt idx="530">
                  <c:v>20.830000000000005</c:v>
                </c:pt>
                <c:pt idx="531">
                  <c:v>33.28</c:v>
                </c:pt>
                <c:pt idx="532">
                  <c:v>14.82</c:v>
                </c:pt>
                <c:pt idx="533">
                  <c:v>23.630000000000017</c:v>
                </c:pt>
                <c:pt idx="534">
                  <c:v>23.630000000000017</c:v>
                </c:pt>
                <c:pt idx="535">
                  <c:v>24.015000000000001</c:v>
                </c:pt>
                <c:pt idx="536">
                  <c:v>81.5</c:v>
                </c:pt>
                <c:pt idx="537">
                  <c:v>49.2</c:v>
                </c:pt>
                <c:pt idx="538">
                  <c:v>36.349999999999994</c:v>
                </c:pt>
                <c:pt idx="539">
                  <c:v>47</c:v>
                </c:pt>
                <c:pt idx="540">
                  <c:v>49.449999999999996</c:v>
                </c:pt>
                <c:pt idx="541">
                  <c:v>44.849999999999994</c:v>
                </c:pt>
                <c:pt idx="542">
                  <c:v>33.449999999999996</c:v>
                </c:pt>
                <c:pt idx="543">
                  <c:v>36.550000000000004</c:v>
                </c:pt>
                <c:pt idx="544">
                  <c:v>69.599999999999994</c:v>
                </c:pt>
                <c:pt idx="545">
                  <c:v>46</c:v>
                </c:pt>
                <c:pt idx="546">
                  <c:v>36.4</c:v>
                </c:pt>
                <c:pt idx="547">
                  <c:v>82.6</c:v>
                </c:pt>
                <c:pt idx="548">
                  <c:v>105.02</c:v>
                </c:pt>
                <c:pt idx="549">
                  <c:v>98.1</c:v>
                </c:pt>
                <c:pt idx="550">
                  <c:v>110.14999999999999</c:v>
                </c:pt>
                <c:pt idx="551">
                  <c:v>132.15</c:v>
                </c:pt>
                <c:pt idx="552">
                  <c:v>160.19999999999999</c:v>
                </c:pt>
                <c:pt idx="553">
                  <c:v>101.86499999999999</c:v>
                </c:pt>
                <c:pt idx="554">
                  <c:v>119.3</c:v>
                </c:pt>
                <c:pt idx="555">
                  <c:v>99</c:v>
                </c:pt>
                <c:pt idx="556">
                  <c:v>72.8</c:v>
                </c:pt>
                <c:pt idx="557">
                  <c:v>104</c:v>
                </c:pt>
                <c:pt idx="558">
                  <c:v>2.4499999999999997</c:v>
                </c:pt>
                <c:pt idx="559">
                  <c:v>2.2000000000000002</c:v>
                </c:pt>
                <c:pt idx="560">
                  <c:v>1.9000000000000001</c:v>
                </c:pt>
                <c:pt idx="561">
                  <c:v>5.6499999999999995</c:v>
                </c:pt>
                <c:pt idx="562">
                  <c:v>12.7</c:v>
                </c:pt>
                <c:pt idx="563">
                  <c:v>20.149999999999999</c:v>
                </c:pt>
                <c:pt idx="564">
                  <c:v>26.85</c:v>
                </c:pt>
                <c:pt idx="565">
                  <c:v>19.399999999999999</c:v>
                </c:pt>
                <c:pt idx="566">
                  <c:v>21.95</c:v>
                </c:pt>
                <c:pt idx="567">
                  <c:v>19.8</c:v>
                </c:pt>
                <c:pt idx="568">
                  <c:v>7.1</c:v>
                </c:pt>
                <c:pt idx="569">
                  <c:v>4.7</c:v>
                </c:pt>
                <c:pt idx="570">
                  <c:v>4.38</c:v>
                </c:pt>
                <c:pt idx="571">
                  <c:v>2.4</c:v>
                </c:pt>
                <c:pt idx="572">
                  <c:v>5.6099999999999985</c:v>
                </c:pt>
                <c:pt idx="573">
                  <c:v>11.209999999999999</c:v>
                </c:pt>
                <c:pt idx="574">
                  <c:v>4.8099999999999996</c:v>
                </c:pt>
                <c:pt idx="575">
                  <c:v>18.04</c:v>
                </c:pt>
                <c:pt idx="576">
                  <c:v>8.5</c:v>
                </c:pt>
                <c:pt idx="577">
                  <c:v>16</c:v>
                </c:pt>
                <c:pt idx="578">
                  <c:v>14.5</c:v>
                </c:pt>
                <c:pt idx="579">
                  <c:v>15</c:v>
                </c:pt>
                <c:pt idx="580">
                  <c:v>12.82</c:v>
                </c:pt>
                <c:pt idx="581">
                  <c:v>13.62</c:v>
                </c:pt>
                <c:pt idx="582">
                  <c:v>26.43</c:v>
                </c:pt>
                <c:pt idx="583">
                  <c:v>16.82</c:v>
                </c:pt>
                <c:pt idx="584">
                  <c:v>11.615</c:v>
                </c:pt>
                <c:pt idx="585">
                  <c:v>7.21</c:v>
                </c:pt>
                <c:pt idx="586">
                  <c:v>42.15</c:v>
                </c:pt>
                <c:pt idx="587">
                  <c:v>34.9</c:v>
                </c:pt>
                <c:pt idx="588">
                  <c:v>30.6</c:v>
                </c:pt>
                <c:pt idx="589">
                  <c:v>59.7</c:v>
                </c:pt>
                <c:pt idx="590">
                  <c:v>58.3</c:v>
                </c:pt>
                <c:pt idx="591">
                  <c:v>37.25</c:v>
                </c:pt>
                <c:pt idx="592">
                  <c:v>23.2</c:v>
                </c:pt>
                <c:pt idx="593">
                  <c:v>18.399999999999999</c:v>
                </c:pt>
                <c:pt idx="594">
                  <c:v>21.55</c:v>
                </c:pt>
                <c:pt idx="595">
                  <c:v>23.95</c:v>
                </c:pt>
                <c:pt idx="596">
                  <c:v>18.2</c:v>
                </c:pt>
                <c:pt idx="597">
                  <c:v>41</c:v>
                </c:pt>
                <c:pt idx="598">
                  <c:v>30.97</c:v>
                </c:pt>
                <c:pt idx="599">
                  <c:v>29.37</c:v>
                </c:pt>
                <c:pt idx="600">
                  <c:v>33.04</c:v>
                </c:pt>
                <c:pt idx="601">
                  <c:v>40.050000000000004</c:v>
                </c:pt>
                <c:pt idx="602">
                  <c:v>21.630000000000017</c:v>
                </c:pt>
                <c:pt idx="603">
                  <c:v>28.84</c:v>
                </c:pt>
                <c:pt idx="604">
                  <c:v>41.65</c:v>
                </c:pt>
                <c:pt idx="605">
                  <c:v>31.264999999999986</c:v>
                </c:pt>
                <c:pt idx="606">
                  <c:v>38.74</c:v>
                </c:pt>
                <c:pt idx="607">
                  <c:v>62.09</c:v>
                </c:pt>
                <c:pt idx="608">
                  <c:v>1.1200000000000001</c:v>
                </c:pt>
                <c:pt idx="609">
                  <c:v>3.4699999999999998</c:v>
                </c:pt>
                <c:pt idx="610">
                  <c:v>2</c:v>
                </c:pt>
                <c:pt idx="611">
                  <c:v>5.76</c:v>
                </c:pt>
                <c:pt idx="612">
                  <c:v>1.865</c:v>
                </c:pt>
                <c:pt idx="613">
                  <c:v>6.14</c:v>
                </c:pt>
                <c:pt idx="614">
                  <c:v>6.9249999999999954</c:v>
                </c:pt>
                <c:pt idx="615">
                  <c:v>3.2</c:v>
                </c:pt>
                <c:pt idx="616">
                  <c:v>4</c:v>
                </c:pt>
                <c:pt idx="617">
                  <c:v>3</c:v>
                </c:pt>
                <c:pt idx="618">
                  <c:v>3</c:v>
                </c:pt>
                <c:pt idx="619">
                  <c:v>53.275000000000013</c:v>
                </c:pt>
                <c:pt idx="620">
                  <c:v>87.545000000000002</c:v>
                </c:pt>
                <c:pt idx="621">
                  <c:v>154.5</c:v>
                </c:pt>
                <c:pt idx="622">
                  <c:v>5.8049999999999953</c:v>
                </c:pt>
                <c:pt idx="623">
                  <c:v>6.9300000000000024</c:v>
                </c:pt>
                <c:pt idx="624">
                  <c:v>13.215</c:v>
                </c:pt>
                <c:pt idx="625">
                  <c:v>5.6099999999999985</c:v>
                </c:pt>
                <c:pt idx="626">
                  <c:v>5</c:v>
                </c:pt>
                <c:pt idx="627">
                  <c:v>3.7324999999999977</c:v>
                </c:pt>
                <c:pt idx="628">
                  <c:v>5.72</c:v>
                </c:pt>
                <c:pt idx="629">
                  <c:v>3.605</c:v>
                </c:pt>
                <c:pt idx="630">
                  <c:v>7.7549999999999955</c:v>
                </c:pt>
                <c:pt idx="631">
                  <c:v>5.73</c:v>
                </c:pt>
                <c:pt idx="632">
                  <c:v>3</c:v>
                </c:pt>
                <c:pt idx="633">
                  <c:v>116</c:v>
                </c:pt>
                <c:pt idx="634">
                  <c:v>90.93</c:v>
                </c:pt>
                <c:pt idx="635">
                  <c:v>84.445000000000007</c:v>
                </c:pt>
                <c:pt idx="636">
                  <c:v>116</c:v>
                </c:pt>
                <c:pt idx="637">
                  <c:v>110</c:v>
                </c:pt>
                <c:pt idx="638">
                  <c:v>53.4</c:v>
                </c:pt>
                <c:pt idx="639">
                  <c:v>45</c:v>
                </c:pt>
                <c:pt idx="640">
                  <c:v>24.6</c:v>
                </c:pt>
                <c:pt idx="641">
                  <c:v>53.15</c:v>
                </c:pt>
                <c:pt idx="642">
                  <c:v>57.15</c:v>
                </c:pt>
                <c:pt idx="643">
                  <c:v>65.599999999999994</c:v>
                </c:pt>
                <c:pt idx="644">
                  <c:v>25.779999999999987</c:v>
                </c:pt>
                <c:pt idx="645">
                  <c:v>25.459999999999987</c:v>
                </c:pt>
                <c:pt idx="646">
                  <c:v>24.03</c:v>
                </c:pt>
                <c:pt idx="647">
                  <c:v>22.43</c:v>
                </c:pt>
                <c:pt idx="648">
                  <c:v>19.22</c:v>
                </c:pt>
                <c:pt idx="649">
                  <c:v>9.61</c:v>
                </c:pt>
                <c:pt idx="650">
                  <c:v>11.209999999999999</c:v>
                </c:pt>
                <c:pt idx="651">
                  <c:v>7.6099999999999985</c:v>
                </c:pt>
                <c:pt idx="652">
                  <c:v>16.125</c:v>
                </c:pt>
                <c:pt idx="653">
                  <c:v>18.809999999999999</c:v>
                </c:pt>
                <c:pt idx="654">
                  <c:v>24.015000000000001</c:v>
                </c:pt>
                <c:pt idx="655">
                  <c:v>78.66</c:v>
                </c:pt>
                <c:pt idx="656">
                  <c:v>47.835000000000001</c:v>
                </c:pt>
                <c:pt idx="657">
                  <c:v>31.24</c:v>
                </c:pt>
                <c:pt idx="658">
                  <c:v>71.09</c:v>
                </c:pt>
                <c:pt idx="659">
                  <c:v>56.07</c:v>
                </c:pt>
                <c:pt idx="660">
                  <c:v>46.755000000000003</c:v>
                </c:pt>
                <c:pt idx="661">
                  <c:v>37.844999999999999</c:v>
                </c:pt>
                <c:pt idx="662">
                  <c:v>40.835000000000001</c:v>
                </c:pt>
                <c:pt idx="663">
                  <c:v>60.735000000000035</c:v>
                </c:pt>
                <c:pt idx="664">
                  <c:v>51.44</c:v>
                </c:pt>
                <c:pt idx="665">
                  <c:v>76.349999999999994</c:v>
                </c:pt>
                <c:pt idx="666">
                  <c:v>5.89</c:v>
                </c:pt>
                <c:pt idx="667">
                  <c:v>6.7549999999999955</c:v>
                </c:pt>
                <c:pt idx="668">
                  <c:v>9.61</c:v>
                </c:pt>
                <c:pt idx="669">
                  <c:v>12.015000000000002</c:v>
                </c:pt>
                <c:pt idx="670">
                  <c:v>16.82</c:v>
                </c:pt>
                <c:pt idx="671">
                  <c:v>19.6265</c:v>
                </c:pt>
                <c:pt idx="672">
                  <c:v>10.815000000000008</c:v>
                </c:pt>
                <c:pt idx="673">
                  <c:v>7.7170000000000005</c:v>
                </c:pt>
                <c:pt idx="674">
                  <c:v>4.55</c:v>
                </c:pt>
                <c:pt idx="675">
                  <c:v>5.6099999999999985</c:v>
                </c:pt>
                <c:pt idx="676">
                  <c:v>6.41</c:v>
                </c:pt>
                <c:pt idx="677">
                  <c:v>19.494999999999987</c:v>
                </c:pt>
                <c:pt idx="678">
                  <c:v>4.2300000000000004</c:v>
                </c:pt>
                <c:pt idx="679">
                  <c:v>14.42</c:v>
                </c:pt>
                <c:pt idx="680">
                  <c:v>17.22</c:v>
                </c:pt>
                <c:pt idx="681">
                  <c:v>18.024999999999999</c:v>
                </c:pt>
                <c:pt idx="682">
                  <c:v>14.017000000000001</c:v>
                </c:pt>
                <c:pt idx="683">
                  <c:v>14.755000000000004</c:v>
                </c:pt>
                <c:pt idx="684">
                  <c:v>3.2065000000000001</c:v>
                </c:pt>
                <c:pt idx="685">
                  <c:v>4.41</c:v>
                </c:pt>
                <c:pt idx="686">
                  <c:v>6.41</c:v>
                </c:pt>
                <c:pt idx="687">
                  <c:v>6.835</c:v>
                </c:pt>
                <c:pt idx="688">
                  <c:v>27.16</c:v>
                </c:pt>
                <c:pt idx="689">
                  <c:v>14.31</c:v>
                </c:pt>
                <c:pt idx="690">
                  <c:v>10.4</c:v>
                </c:pt>
                <c:pt idx="691">
                  <c:v>8.01</c:v>
                </c:pt>
                <c:pt idx="692">
                  <c:v>54.97</c:v>
                </c:pt>
                <c:pt idx="693">
                  <c:v>11.209999999999999</c:v>
                </c:pt>
                <c:pt idx="694">
                  <c:v>10.41</c:v>
                </c:pt>
                <c:pt idx="695">
                  <c:v>13</c:v>
                </c:pt>
                <c:pt idx="697">
                  <c:v>7.09</c:v>
                </c:pt>
                <c:pt idx="698">
                  <c:v>16.309999999999999</c:v>
                </c:pt>
                <c:pt idx="699">
                  <c:v>6.41</c:v>
                </c:pt>
                <c:pt idx="700">
                  <c:v>8.01</c:v>
                </c:pt>
                <c:pt idx="701">
                  <c:v>9.61</c:v>
                </c:pt>
                <c:pt idx="702">
                  <c:v>16.05</c:v>
                </c:pt>
                <c:pt idx="703">
                  <c:v>4.7359999999999998</c:v>
                </c:pt>
                <c:pt idx="704">
                  <c:v>4.8099999999999996</c:v>
                </c:pt>
                <c:pt idx="705">
                  <c:v>3.9299999999999997</c:v>
                </c:pt>
                <c:pt idx="706">
                  <c:v>5.41</c:v>
                </c:pt>
                <c:pt idx="707">
                  <c:v>8.41</c:v>
                </c:pt>
                <c:pt idx="708">
                  <c:v>19.760000000000002</c:v>
                </c:pt>
                <c:pt idx="709">
                  <c:v>20.779999999999987</c:v>
                </c:pt>
                <c:pt idx="710">
                  <c:v>12</c:v>
                </c:pt>
                <c:pt idx="711">
                  <c:v>15.219999999999999</c:v>
                </c:pt>
                <c:pt idx="712">
                  <c:v>29.64</c:v>
                </c:pt>
                <c:pt idx="713">
                  <c:v>10.41</c:v>
                </c:pt>
                <c:pt idx="714">
                  <c:v>13.62</c:v>
                </c:pt>
                <c:pt idx="715">
                  <c:v>17</c:v>
                </c:pt>
                <c:pt idx="717">
                  <c:v>10.215</c:v>
                </c:pt>
                <c:pt idx="718">
                  <c:v>15.43</c:v>
                </c:pt>
                <c:pt idx="719">
                  <c:v>7</c:v>
                </c:pt>
                <c:pt idx="720">
                  <c:v>6.81</c:v>
                </c:pt>
                <c:pt idx="721">
                  <c:v>27.035</c:v>
                </c:pt>
                <c:pt idx="722">
                  <c:v>25.59</c:v>
                </c:pt>
                <c:pt idx="723">
                  <c:v>14</c:v>
                </c:pt>
                <c:pt idx="724">
                  <c:v>2.44</c:v>
                </c:pt>
                <c:pt idx="725">
                  <c:v>28</c:v>
                </c:pt>
                <c:pt idx="726">
                  <c:v>45</c:v>
                </c:pt>
                <c:pt idx="727">
                  <c:v>35</c:v>
                </c:pt>
                <c:pt idx="728">
                  <c:v>43.1</c:v>
                </c:pt>
                <c:pt idx="729">
                  <c:v>64.05</c:v>
                </c:pt>
                <c:pt idx="730">
                  <c:v>54.449999999999996</c:v>
                </c:pt>
                <c:pt idx="731">
                  <c:v>50.65</c:v>
                </c:pt>
                <c:pt idx="732">
                  <c:v>43.8</c:v>
                </c:pt>
                <c:pt idx="733">
                  <c:v>59</c:v>
                </c:pt>
                <c:pt idx="734">
                  <c:v>56.1</c:v>
                </c:pt>
                <c:pt idx="735">
                  <c:v>59</c:v>
                </c:pt>
                <c:pt idx="736">
                  <c:v>70.7</c:v>
                </c:pt>
                <c:pt idx="737">
                  <c:v>75.7</c:v>
                </c:pt>
                <c:pt idx="738">
                  <c:v>92</c:v>
                </c:pt>
                <c:pt idx="739">
                  <c:v>37.270000000000003</c:v>
                </c:pt>
                <c:pt idx="740">
                  <c:v>49</c:v>
                </c:pt>
                <c:pt idx="741">
                  <c:v>36.700000000000003</c:v>
                </c:pt>
                <c:pt idx="742">
                  <c:v>43.05</c:v>
                </c:pt>
                <c:pt idx="743">
                  <c:v>32.839999999999996</c:v>
                </c:pt>
                <c:pt idx="744">
                  <c:v>42.449999999999996</c:v>
                </c:pt>
                <c:pt idx="745">
                  <c:v>31.24</c:v>
                </c:pt>
                <c:pt idx="746">
                  <c:v>40.050000000000004</c:v>
                </c:pt>
                <c:pt idx="747">
                  <c:v>39.92</c:v>
                </c:pt>
                <c:pt idx="748">
                  <c:v>48.28</c:v>
                </c:pt>
                <c:pt idx="749">
                  <c:v>66.59</c:v>
                </c:pt>
                <c:pt idx="750">
                  <c:v>2.72</c:v>
                </c:pt>
                <c:pt idx="751">
                  <c:v>5.2700000000000014</c:v>
                </c:pt>
                <c:pt idx="752">
                  <c:v>4.2050000000000001</c:v>
                </c:pt>
                <c:pt idx="753">
                  <c:v>4.4050000000000002</c:v>
                </c:pt>
                <c:pt idx="754">
                  <c:v>4.41</c:v>
                </c:pt>
                <c:pt idx="755">
                  <c:v>4.0049999999999955</c:v>
                </c:pt>
                <c:pt idx="756">
                  <c:v>1.3800000000000001</c:v>
                </c:pt>
                <c:pt idx="757">
                  <c:v>11.209999999999999</c:v>
                </c:pt>
                <c:pt idx="758">
                  <c:v>33.64</c:v>
                </c:pt>
                <c:pt idx="759">
                  <c:v>9.1</c:v>
                </c:pt>
                <c:pt idx="760">
                  <c:v>42.575000000000003</c:v>
                </c:pt>
                <c:pt idx="761">
                  <c:v>15.219999999999999</c:v>
                </c:pt>
                <c:pt idx="762">
                  <c:v>8.81</c:v>
                </c:pt>
                <c:pt idx="763">
                  <c:v>5.6099999999999985</c:v>
                </c:pt>
                <c:pt idx="764">
                  <c:v>5.604999999999996</c:v>
                </c:pt>
                <c:pt idx="765">
                  <c:v>10.015000000000002</c:v>
                </c:pt>
                <c:pt idx="766">
                  <c:v>12.219999999999999</c:v>
                </c:pt>
                <c:pt idx="767">
                  <c:v>18.010000000000005</c:v>
                </c:pt>
                <c:pt idx="768">
                  <c:v>14.205</c:v>
                </c:pt>
                <c:pt idx="769">
                  <c:v>37</c:v>
                </c:pt>
                <c:pt idx="770">
                  <c:v>13.01</c:v>
                </c:pt>
                <c:pt idx="771">
                  <c:v>29</c:v>
                </c:pt>
                <c:pt idx="772">
                  <c:v>11.209999999999999</c:v>
                </c:pt>
                <c:pt idx="773">
                  <c:v>16.02</c:v>
                </c:pt>
                <c:pt idx="774">
                  <c:v>16.82</c:v>
                </c:pt>
                <c:pt idx="775">
                  <c:v>20</c:v>
                </c:pt>
                <c:pt idx="776">
                  <c:v>43.63</c:v>
                </c:pt>
                <c:pt idx="777">
                  <c:v>49.230000000000011</c:v>
                </c:pt>
                <c:pt idx="778">
                  <c:v>74.5</c:v>
                </c:pt>
                <c:pt idx="779">
                  <c:v>89.5</c:v>
                </c:pt>
                <c:pt idx="780">
                  <c:v>66</c:v>
                </c:pt>
                <c:pt idx="781">
                  <c:v>55</c:v>
                </c:pt>
                <c:pt idx="782">
                  <c:v>46.98</c:v>
                </c:pt>
                <c:pt idx="783">
                  <c:v>51.87</c:v>
                </c:pt>
                <c:pt idx="784">
                  <c:v>42.854999999999997</c:v>
                </c:pt>
                <c:pt idx="785">
                  <c:v>70.595000000000013</c:v>
                </c:pt>
                <c:pt idx="786">
                  <c:v>84.60499999999999</c:v>
                </c:pt>
                <c:pt idx="787">
                  <c:v>22.37</c:v>
                </c:pt>
                <c:pt idx="788">
                  <c:v>28.08</c:v>
                </c:pt>
                <c:pt idx="789">
                  <c:v>7.21</c:v>
                </c:pt>
                <c:pt idx="790">
                  <c:v>13.62</c:v>
                </c:pt>
                <c:pt idx="791">
                  <c:v>6.41</c:v>
                </c:pt>
                <c:pt idx="792">
                  <c:v>13.62</c:v>
                </c:pt>
                <c:pt idx="793">
                  <c:v>16.979999999999986</c:v>
                </c:pt>
                <c:pt idx="794">
                  <c:v>16.21</c:v>
                </c:pt>
                <c:pt idx="795">
                  <c:v>60.1</c:v>
                </c:pt>
                <c:pt idx="796">
                  <c:v>10.4</c:v>
                </c:pt>
                <c:pt idx="797">
                  <c:v>56.87</c:v>
                </c:pt>
                <c:pt idx="798">
                  <c:v>60.4</c:v>
                </c:pt>
                <c:pt idx="799">
                  <c:v>54.7</c:v>
                </c:pt>
                <c:pt idx="800">
                  <c:v>80.05</c:v>
                </c:pt>
                <c:pt idx="801">
                  <c:v>78</c:v>
                </c:pt>
                <c:pt idx="802">
                  <c:v>64.08</c:v>
                </c:pt>
                <c:pt idx="803">
                  <c:v>60.99</c:v>
                </c:pt>
                <c:pt idx="804">
                  <c:v>61.25</c:v>
                </c:pt>
                <c:pt idx="805">
                  <c:v>56.275000000000013</c:v>
                </c:pt>
                <c:pt idx="806">
                  <c:v>68.3</c:v>
                </c:pt>
                <c:pt idx="807">
                  <c:v>76.7</c:v>
                </c:pt>
                <c:pt idx="808">
                  <c:v>73.400000000000006</c:v>
                </c:pt>
                <c:pt idx="809">
                  <c:v>18.130000000000017</c:v>
                </c:pt>
                <c:pt idx="810">
                  <c:v>19.979999999999986</c:v>
                </c:pt>
                <c:pt idx="811">
                  <c:v>16.02</c:v>
                </c:pt>
                <c:pt idx="812">
                  <c:v>19.22</c:v>
                </c:pt>
                <c:pt idx="813">
                  <c:v>22.43</c:v>
                </c:pt>
                <c:pt idx="814">
                  <c:v>17.22</c:v>
                </c:pt>
                <c:pt idx="815">
                  <c:v>16.82</c:v>
                </c:pt>
                <c:pt idx="816">
                  <c:v>17.059999999999999</c:v>
                </c:pt>
                <c:pt idx="817">
                  <c:v>14.015000000000002</c:v>
                </c:pt>
                <c:pt idx="818">
                  <c:v>15.61</c:v>
                </c:pt>
                <c:pt idx="819">
                  <c:v>19.21</c:v>
                </c:pt>
                <c:pt idx="820">
                  <c:v>18.809999999999999</c:v>
                </c:pt>
                <c:pt idx="821">
                  <c:v>9.120000000000001</c:v>
                </c:pt>
                <c:pt idx="822">
                  <c:v>19.2</c:v>
                </c:pt>
                <c:pt idx="823">
                  <c:v>8.81</c:v>
                </c:pt>
                <c:pt idx="824">
                  <c:v>14.42</c:v>
                </c:pt>
                <c:pt idx="825">
                  <c:v>12.02</c:v>
                </c:pt>
                <c:pt idx="826">
                  <c:v>5.6099999999999985</c:v>
                </c:pt>
                <c:pt idx="827">
                  <c:v>6.4080000000000004</c:v>
                </c:pt>
                <c:pt idx="828">
                  <c:v>12.229999999999999</c:v>
                </c:pt>
                <c:pt idx="829">
                  <c:v>23</c:v>
                </c:pt>
                <c:pt idx="830">
                  <c:v>13</c:v>
                </c:pt>
                <c:pt idx="831">
                  <c:v>20.5</c:v>
                </c:pt>
                <c:pt idx="832">
                  <c:v>18</c:v>
                </c:pt>
                <c:pt idx="833">
                  <c:v>16.5</c:v>
                </c:pt>
                <c:pt idx="834">
                  <c:v>15</c:v>
                </c:pt>
                <c:pt idx="835">
                  <c:v>20</c:v>
                </c:pt>
                <c:pt idx="836">
                  <c:v>20</c:v>
                </c:pt>
                <c:pt idx="837">
                  <c:v>19</c:v>
                </c:pt>
                <c:pt idx="838">
                  <c:v>14</c:v>
                </c:pt>
                <c:pt idx="839">
                  <c:v>68.2</c:v>
                </c:pt>
                <c:pt idx="840">
                  <c:v>38.4</c:v>
                </c:pt>
                <c:pt idx="841">
                  <c:v>40.849999999999994</c:v>
                </c:pt>
                <c:pt idx="842">
                  <c:v>41.4</c:v>
                </c:pt>
                <c:pt idx="843">
                  <c:v>45.525000000000013</c:v>
                </c:pt>
                <c:pt idx="844">
                  <c:v>50.42</c:v>
                </c:pt>
                <c:pt idx="845">
                  <c:v>46.2</c:v>
                </c:pt>
                <c:pt idx="846">
                  <c:v>40</c:v>
                </c:pt>
                <c:pt idx="847">
                  <c:v>33.449999999999996</c:v>
                </c:pt>
                <c:pt idx="848">
                  <c:v>60.15</c:v>
                </c:pt>
                <c:pt idx="849">
                  <c:v>56.1</c:v>
                </c:pt>
                <c:pt idx="850">
                  <c:v>13.91</c:v>
                </c:pt>
                <c:pt idx="851">
                  <c:v>16.145</c:v>
                </c:pt>
                <c:pt idx="852">
                  <c:v>8.41</c:v>
                </c:pt>
                <c:pt idx="853">
                  <c:v>13.5</c:v>
                </c:pt>
                <c:pt idx="854">
                  <c:v>9</c:v>
                </c:pt>
                <c:pt idx="855">
                  <c:v>13</c:v>
                </c:pt>
                <c:pt idx="856">
                  <c:v>14.015000000000002</c:v>
                </c:pt>
                <c:pt idx="857">
                  <c:v>12.82</c:v>
                </c:pt>
                <c:pt idx="858">
                  <c:v>13.215</c:v>
                </c:pt>
                <c:pt idx="859">
                  <c:v>10.81</c:v>
                </c:pt>
                <c:pt idx="860">
                  <c:v>20.015000000000001</c:v>
                </c:pt>
                <c:pt idx="861">
                  <c:v>111.745</c:v>
                </c:pt>
                <c:pt idx="862">
                  <c:v>162.20499999999998</c:v>
                </c:pt>
                <c:pt idx="863">
                  <c:v>160.185</c:v>
                </c:pt>
                <c:pt idx="864">
                  <c:v>130.17499999999998</c:v>
                </c:pt>
                <c:pt idx="865">
                  <c:v>65.679999999999978</c:v>
                </c:pt>
                <c:pt idx="866">
                  <c:v>128.30000000000001</c:v>
                </c:pt>
                <c:pt idx="867">
                  <c:v>128.185</c:v>
                </c:pt>
                <c:pt idx="868">
                  <c:v>132.19999999999999</c:v>
                </c:pt>
                <c:pt idx="869">
                  <c:v>226.1</c:v>
                </c:pt>
                <c:pt idx="870">
                  <c:v>165.1</c:v>
                </c:pt>
                <c:pt idx="871">
                  <c:v>164</c:v>
                </c:pt>
                <c:pt idx="872">
                  <c:v>7.8</c:v>
                </c:pt>
                <c:pt idx="873">
                  <c:v>11.02</c:v>
                </c:pt>
                <c:pt idx="874">
                  <c:v>20.830000000000005</c:v>
                </c:pt>
                <c:pt idx="875">
                  <c:v>6.41</c:v>
                </c:pt>
                <c:pt idx="876">
                  <c:v>12.82</c:v>
                </c:pt>
                <c:pt idx="877">
                  <c:v>16.3</c:v>
                </c:pt>
                <c:pt idx="878">
                  <c:v>7.21</c:v>
                </c:pt>
                <c:pt idx="879">
                  <c:v>12.82</c:v>
                </c:pt>
                <c:pt idx="880">
                  <c:v>13.42</c:v>
                </c:pt>
                <c:pt idx="881">
                  <c:v>9.3700000000000028</c:v>
                </c:pt>
                <c:pt idx="882">
                  <c:v>11.205</c:v>
                </c:pt>
                <c:pt idx="883">
                  <c:v>4.74</c:v>
                </c:pt>
                <c:pt idx="884">
                  <c:v>7.95</c:v>
                </c:pt>
                <c:pt idx="885">
                  <c:v>4.0049999999999955</c:v>
                </c:pt>
                <c:pt idx="886">
                  <c:v>6.41</c:v>
                </c:pt>
                <c:pt idx="887">
                  <c:v>6.0350000000000001</c:v>
                </c:pt>
                <c:pt idx="888">
                  <c:v>7.6084999999999985</c:v>
                </c:pt>
                <c:pt idx="889">
                  <c:v>5.21</c:v>
                </c:pt>
                <c:pt idx="890">
                  <c:v>4.01</c:v>
                </c:pt>
                <c:pt idx="891">
                  <c:v>8.93</c:v>
                </c:pt>
                <c:pt idx="892">
                  <c:v>9</c:v>
                </c:pt>
                <c:pt idx="893">
                  <c:v>9</c:v>
                </c:pt>
                <c:pt idx="894">
                  <c:v>36.93</c:v>
                </c:pt>
                <c:pt idx="895">
                  <c:v>43</c:v>
                </c:pt>
                <c:pt idx="896">
                  <c:v>39</c:v>
                </c:pt>
                <c:pt idx="897">
                  <c:v>42</c:v>
                </c:pt>
                <c:pt idx="898">
                  <c:v>41.5</c:v>
                </c:pt>
                <c:pt idx="899">
                  <c:v>33</c:v>
                </c:pt>
                <c:pt idx="900">
                  <c:v>26.03</c:v>
                </c:pt>
                <c:pt idx="901">
                  <c:v>21.36</c:v>
                </c:pt>
                <c:pt idx="902">
                  <c:v>27.035</c:v>
                </c:pt>
                <c:pt idx="903">
                  <c:v>42.075000000000003</c:v>
                </c:pt>
                <c:pt idx="904">
                  <c:v>36.525000000000013</c:v>
                </c:pt>
                <c:pt idx="905">
                  <c:v>9.32</c:v>
                </c:pt>
                <c:pt idx="906">
                  <c:v>8.1399999999999988</c:v>
                </c:pt>
                <c:pt idx="907">
                  <c:v>3.2050000000000001</c:v>
                </c:pt>
                <c:pt idx="908">
                  <c:v>4.38</c:v>
                </c:pt>
                <c:pt idx="909">
                  <c:v>1.6</c:v>
                </c:pt>
                <c:pt idx="910">
                  <c:v>5.14</c:v>
                </c:pt>
                <c:pt idx="911">
                  <c:v>5.33</c:v>
                </c:pt>
                <c:pt idx="912">
                  <c:v>7.31</c:v>
                </c:pt>
                <c:pt idx="913">
                  <c:v>7.6099999999999985</c:v>
                </c:pt>
                <c:pt idx="914">
                  <c:v>5.81</c:v>
                </c:pt>
                <c:pt idx="915">
                  <c:v>5.01</c:v>
                </c:pt>
                <c:pt idx="916">
                  <c:v>7.9749999999999996</c:v>
                </c:pt>
                <c:pt idx="917">
                  <c:v>11.515000000000002</c:v>
                </c:pt>
                <c:pt idx="918">
                  <c:v>6.81</c:v>
                </c:pt>
                <c:pt idx="919">
                  <c:v>1.8</c:v>
                </c:pt>
                <c:pt idx="920">
                  <c:v>2.4</c:v>
                </c:pt>
                <c:pt idx="921">
                  <c:v>2.0024999999999977</c:v>
                </c:pt>
                <c:pt idx="922">
                  <c:v>3.5149999999999997</c:v>
                </c:pt>
                <c:pt idx="923">
                  <c:v>9.0575000000000028</c:v>
                </c:pt>
                <c:pt idx="924">
                  <c:v>6.835</c:v>
                </c:pt>
                <c:pt idx="925">
                  <c:v>4.3049999999999953</c:v>
                </c:pt>
                <c:pt idx="926">
                  <c:v>3.1</c:v>
                </c:pt>
                <c:pt idx="927">
                  <c:v>26.150000000000016</c:v>
                </c:pt>
                <c:pt idx="928">
                  <c:v>34.050000000000004</c:v>
                </c:pt>
                <c:pt idx="929">
                  <c:v>30.8</c:v>
                </c:pt>
                <c:pt idx="930">
                  <c:v>26.4</c:v>
                </c:pt>
                <c:pt idx="931">
                  <c:v>22</c:v>
                </c:pt>
                <c:pt idx="932">
                  <c:v>24.939999999999987</c:v>
                </c:pt>
                <c:pt idx="933">
                  <c:v>16.284999999999989</c:v>
                </c:pt>
                <c:pt idx="934">
                  <c:v>12.7</c:v>
                </c:pt>
                <c:pt idx="935">
                  <c:v>19.45</c:v>
                </c:pt>
                <c:pt idx="936">
                  <c:v>22.45</c:v>
                </c:pt>
                <c:pt idx="937">
                  <c:v>3</c:v>
                </c:pt>
                <c:pt idx="938">
                  <c:v>3</c:v>
                </c:pt>
                <c:pt idx="939">
                  <c:v>2</c:v>
                </c:pt>
                <c:pt idx="940">
                  <c:v>2</c:v>
                </c:pt>
                <c:pt idx="941">
                  <c:v>1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3</c:v>
                </c:pt>
                <c:pt idx="946">
                  <c:v>1</c:v>
                </c:pt>
                <c:pt idx="947">
                  <c:v>1</c:v>
                </c:pt>
                <c:pt idx="948">
                  <c:v>32.4</c:v>
                </c:pt>
                <c:pt idx="949">
                  <c:v>26.04</c:v>
                </c:pt>
                <c:pt idx="950">
                  <c:v>52.63</c:v>
                </c:pt>
                <c:pt idx="951">
                  <c:v>32.839999999999996</c:v>
                </c:pt>
                <c:pt idx="952">
                  <c:v>29.959999999999987</c:v>
                </c:pt>
                <c:pt idx="953">
                  <c:v>27.23</c:v>
                </c:pt>
                <c:pt idx="954">
                  <c:v>28.074999999999999</c:v>
                </c:pt>
                <c:pt idx="955">
                  <c:v>19.23</c:v>
                </c:pt>
                <c:pt idx="956">
                  <c:v>52.87</c:v>
                </c:pt>
                <c:pt idx="957">
                  <c:v>35.24</c:v>
                </c:pt>
                <c:pt idx="958">
                  <c:v>26.8</c:v>
                </c:pt>
                <c:pt idx="959">
                  <c:v>20.810000000000016</c:v>
                </c:pt>
                <c:pt idx="960">
                  <c:v>6.73</c:v>
                </c:pt>
                <c:pt idx="961">
                  <c:v>23.16</c:v>
                </c:pt>
                <c:pt idx="962">
                  <c:v>38.53</c:v>
                </c:pt>
                <c:pt idx="963">
                  <c:v>33.44</c:v>
                </c:pt>
                <c:pt idx="964">
                  <c:v>18.14</c:v>
                </c:pt>
                <c:pt idx="965">
                  <c:v>28.22</c:v>
                </c:pt>
                <c:pt idx="966">
                  <c:v>50.56</c:v>
                </c:pt>
                <c:pt idx="967">
                  <c:v>68</c:v>
                </c:pt>
                <c:pt idx="968">
                  <c:v>57.5</c:v>
                </c:pt>
                <c:pt idx="969">
                  <c:v>67.5</c:v>
                </c:pt>
                <c:pt idx="970">
                  <c:v>84</c:v>
                </c:pt>
                <c:pt idx="971">
                  <c:v>58.5</c:v>
                </c:pt>
                <c:pt idx="972">
                  <c:v>54.5</c:v>
                </c:pt>
                <c:pt idx="973">
                  <c:v>3.06</c:v>
                </c:pt>
                <c:pt idx="974">
                  <c:v>6.78</c:v>
                </c:pt>
                <c:pt idx="975">
                  <c:v>2.4</c:v>
                </c:pt>
                <c:pt idx="976">
                  <c:v>3.2</c:v>
                </c:pt>
                <c:pt idx="977">
                  <c:v>3.68</c:v>
                </c:pt>
                <c:pt idx="979">
                  <c:v>15.265000000000002</c:v>
                </c:pt>
                <c:pt idx="980">
                  <c:v>13.65</c:v>
                </c:pt>
                <c:pt idx="981">
                  <c:v>21.630000000000017</c:v>
                </c:pt>
                <c:pt idx="982">
                  <c:v>19.489999999999974</c:v>
                </c:pt>
                <c:pt idx="983">
                  <c:v>20.830000000000005</c:v>
                </c:pt>
                <c:pt idx="984">
                  <c:v>18.424999999999986</c:v>
                </c:pt>
                <c:pt idx="985">
                  <c:v>12.82</c:v>
                </c:pt>
                <c:pt idx="986">
                  <c:v>11.61</c:v>
                </c:pt>
                <c:pt idx="987">
                  <c:v>12.365000000000009</c:v>
                </c:pt>
                <c:pt idx="988">
                  <c:v>12.015000000000002</c:v>
                </c:pt>
                <c:pt idx="989">
                  <c:v>12.205</c:v>
                </c:pt>
                <c:pt idx="990">
                  <c:v>90.905000000000001</c:v>
                </c:pt>
                <c:pt idx="991">
                  <c:v>111.26</c:v>
                </c:pt>
                <c:pt idx="992">
                  <c:v>93.460000000000022</c:v>
                </c:pt>
                <c:pt idx="993">
                  <c:v>118.14999999999999</c:v>
                </c:pt>
                <c:pt idx="994">
                  <c:v>162.095</c:v>
                </c:pt>
                <c:pt idx="995">
                  <c:v>112.81</c:v>
                </c:pt>
                <c:pt idx="996">
                  <c:v>74.760000000000005</c:v>
                </c:pt>
                <c:pt idx="997">
                  <c:v>88.76</c:v>
                </c:pt>
                <c:pt idx="998">
                  <c:v>122.16</c:v>
                </c:pt>
                <c:pt idx="999">
                  <c:v>112.05</c:v>
                </c:pt>
                <c:pt idx="1000">
                  <c:v>23.9</c:v>
                </c:pt>
                <c:pt idx="1001">
                  <c:v>12.08</c:v>
                </c:pt>
                <c:pt idx="1002">
                  <c:v>25.135000000000005</c:v>
                </c:pt>
                <c:pt idx="1003">
                  <c:v>12.02</c:v>
                </c:pt>
                <c:pt idx="1004">
                  <c:v>35.25</c:v>
                </c:pt>
                <c:pt idx="1005">
                  <c:v>44.06</c:v>
                </c:pt>
                <c:pt idx="1006">
                  <c:v>26.248499999999979</c:v>
                </c:pt>
                <c:pt idx="1007">
                  <c:v>39.25</c:v>
                </c:pt>
                <c:pt idx="1008">
                  <c:v>19.824999999999999</c:v>
                </c:pt>
                <c:pt idx="1009">
                  <c:v>38.715000000000003</c:v>
                </c:pt>
                <c:pt idx="1010">
                  <c:v>38.555</c:v>
                </c:pt>
                <c:pt idx="1011">
                  <c:v>32.449999999999996</c:v>
                </c:pt>
                <c:pt idx="1012">
                  <c:v>56.5</c:v>
                </c:pt>
                <c:pt idx="1013">
                  <c:v>65</c:v>
                </c:pt>
                <c:pt idx="1014">
                  <c:v>38.785000000000011</c:v>
                </c:pt>
                <c:pt idx="1015">
                  <c:v>52.545000000000002</c:v>
                </c:pt>
                <c:pt idx="1016">
                  <c:v>39.25</c:v>
                </c:pt>
                <c:pt idx="1017">
                  <c:v>39.65</c:v>
                </c:pt>
                <c:pt idx="1018">
                  <c:v>51.914999999999999</c:v>
                </c:pt>
                <c:pt idx="1019">
                  <c:v>45.595000000000013</c:v>
                </c:pt>
                <c:pt idx="1020">
                  <c:v>31.06</c:v>
                </c:pt>
                <c:pt idx="1021">
                  <c:v>16.114999999999998</c:v>
                </c:pt>
                <c:pt idx="1022">
                  <c:v>16.41</c:v>
                </c:pt>
                <c:pt idx="1023">
                  <c:v>14.209999999999999</c:v>
                </c:pt>
                <c:pt idx="1024">
                  <c:v>5</c:v>
                </c:pt>
                <c:pt idx="1025">
                  <c:v>290</c:v>
                </c:pt>
                <c:pt idx="1026">
                  <c:v>9.5500000000000007</c:v>
                </c:pt>
                <c:pt idx="1027">
                  <c:v>8.98</c:v>
                </c:pt>
                <c:pt idx="1028">
                  <c:v>14.82</c:v>
                </c:pt>
                <c:pt idx="1029">
                  <c:v>13.219999999999999</c:v>
                </c:pt>
                <c:pt idx="1030">
                  <c:v>5.3449999999999953</c:v>
                </c:pt>
                <c:pt idx="1031">
                  <c:v>8.8350000000000026</c:v>
                </c:pt>
                <c:pt idx="1032">
                  <c:v>17.625</c:v>
                </c:pt>
                <c:pt idx="1033">
                  <c:v>14.82</c:v>
                </c:pt>
                <c:pt idx="1034">
                  <c:v>12.015000000000002</c:v>
                </c:pt>
                <c:pt idx="1035">
                  <c:v>14.865000000000009</c:v>
                </c:pt>
                <c:pt idx="1036">
                  <c:v>7.81</c:v>
                </c:pt>
                <c:pt idx="1038">
                  <c:v>120</c:v>
                </c:pt>
                <c:pt idx="1039">
                  <c:v>22.89</c:v>
                </c:pt>
                <c:pt idx="1040">
                  <c:v>10.9</c:v>
                </c:pt>
                <c:pt idx="1041">
                  <c:v>9.8800000000000008</c:v>
                </c:pt>
                <c:pt idx="1042">
                  <c:v>10.4</c:v>
                </c:pt>
                <c:pt idx="1043">
                  <c:v>17.62</c:v>
                </c:pt>
                <c:pt idx="1044">
                  <c:v>30.439999999999987</c:v>
                </c:pt>
                <c:pt idx="1045">
                  <c:v>13.62</c:v>
                </c:pt>
                <c:pt idx="1046">
                  <c:v>11.209999999999999</c:v>
                </c:pt>
                <c:pt idx="1047">
                  <c:v>60</c:v>
                </c:pt>
                <c:pt idx="1048">
                  <c:v>6.5</c:v>
                </c:pt>
                <c:pt idx="1049">
                  <c:v>4</c:v>
                </c:pt>
                <c:pt idx="1050">
                  <c:v>5</c:v>
                </c:pt>
                <c:pt idx="1051">
                  <c:v>3</c:v>
                </c:pt>
                <c:pt idx="1052">
                  <c:v>3</c:v>
                </c:pt>
                <c:pt idx="1053">
                  <c:v>3</c:v>
                </c:pt>
                <c:pt idx="1054">
                  <c:v>2.8049999999999997</c:v>
                </c:pt>
                <c:pt idx="1055">
                  <c:v>10.015000000000002</c:v>
                </c:pt>
                <c:pt idx="1056">
                  <c:v>4.5599999999999996</c:v>
                </c:pt>
                <c:pt idx="1057">
                  <c:v>6.4050000000000002</c:v>
                </c:pt>
                <c:pt idx="1058">
                  <c:v>4.2674999999999965</c:v>
                </c:pt>
                <c:pt idx="1059">
                  <c:v>4</c:v>
                </c:pt>
                <c:pt idx="1060">
                  <c:v>4.4400000000000004</c:v>
                </c:pt>
                <c:pt idx="1061">
                  <c:v>35.5</c:v>
                </c:pt>
                <c:pt idx="1062">
                  <c:v>17</c:v>
                </c:pt>
                <c:pt idx="1063">
                  <c:v>9</c:v>
                </c:pt>
                <c:pt idx="1064">
                  <c:v>5</c:v>
                </c:pt>
                <c:pt idx="1065">
                  <c:v>5</c:v>
                </c:pt>
                <c:pt idx="1066">
                  <c:v>57.5</c:v>
                </c:pt>
                <c:pt idx="1067">
                  <c:v>99.5</c:v>
                </c:pt>
                <c:pt idx="1068">
                  <c:v>38.24</c:v>
                </c:pt>
                <c:pt idx="1069">
                  <c:v>48.74</c:v>
                </c:pt>
                <c:pt idx="1070">
                  <c:v>53.07</c:v>
                </c:pt>
                <c:pt idx="1071">
                  <c:v>108.17999999999998</c:v>
                </c:pt>
                <c:pt idx="1072">
                  <c:v>73.489999999999995</c:v>
                </c:pt>
                <c:pt idx="1073">
                  <c:v>71.69</c:v>
                </c:pt>
                <c:pt idx="1074">
                  <c:v>94.11999999999999</c:v>
                </c:pt>
                <c:pt idx="1075">
                  <c:v>83.47</c:v>
                </c:pt>
                <c:pt idx="1076">
                  <c:v>67.694999999999993</c:v>
                </c:pt>
                <c:pt idx="1077">
                  <c:v>54.1</c:v>
                </c:pt>
                <c:pt idx="1079">
                  <c:v>10.41</c:v>
                </c:pt>
                <c:pt idx="1080">
                  <c:v>7.21</c:v>
                </c:pt>
                <c:pt idx="1081">
                  <c:v>158.19999999999999</c:v>
                </c:pt>
                <c:pt idx="1082">
                  <c:v>176.53</c:v>
                </c:pt>
                <c:pt idx="1083">
                  <c:v>166.23</c:v>
                </c:pt>
                <c:pt idx="1084">
                  <c:v>97.894999999999996</c:v>
                </c:pt>
                <c:pt idx="1085">
                  <c:v>99.2</c:v>
                </c:pt>
                <c:pt idx="1086">
                  <c:v>97.455000000000013</c:v>
                </c:pt>
                <c:pt idx="1087">
                  <c:v>113.4</c:v>
                </c:pt>
                <c:pt idx="1088">
                  <c:v>68.25</c:v>
                </c:pt>
                <c:pt idx="1089">
                  <c:v>4.53</c:v>
                </c:pt>
                <c:pt idx="1090">
                  <c:v>3.5</c:v>
                </c:pt>
                <c:pt idx="1091">
                  <c:v>3.77</c:v>
                </c:pt>
                <c:pt idx="1092">
                  <c:v>7.18</c:v>
                </c:pt>
                <c:pt idx="1093">
                  <c:v>5</c:v>
                </c:pt>
                <c:pt idx="1094">
                  <c:v>2</c:v>
                </c:pt>
                <c:pt idx="1095">
                  <c:v>2.8349999999999977</c:v>
                </c:pt>
                <c:pt idx="1096">
                  <c:v>6.0449999999999955</c:v>
                </c:pt>
                <c:pt idx="1097">
                  <c:v>4.8049999999999953</c:v>
                </c:pt>
                <c:pt idx="1098">
                  <c:v>3.605</c:v>
                </c:pt>
                <c:pt idx="1099">
                  <c:v>4.8049999999999953</c:v>
                </c:pt>
                <c:pt idx="1100">
                  <c:v>20.27</c:v>
                </c:pt>
                <c:pt idx="1101">
                  <c:v>10.01</c:v>
                </c:pt>
                <c:pt idx="1102">
                  <c:v>28.444999999999986</c:v>
                </c:pt>
                <c:pt idx="1103">
                  <c:v>5.6099999999999985</c:v>
                </c:pt>
                <c:pt idx="1104">
                  <c:v>5.21</c:v>
                </c:pt>
                <c:pt idx="1105">
                  <c:v>6.0049999999999955</c:v>
                </c:pt>
                <c:pt idx="1106">
                  <c:v>120</c:v>
                </c:pt>
                <c:pt idx="1107">
                  <c:v>32</c:v>
                </c:pt>
                <c:pt idx="1108">
                  <c:v>26.82</c:v>
                </c:pt>
                <c:pt idx="1109">
                  <c:v>60.48</c:v>
                </c:pt>
                <c:pt idx="1110">
                  <c:v>33.44</c:v>
                </c:pt>
                <c:pt idx="1111">
                  <c:v>23.024999999999999</c:v>
                </c:pt>
                <c:pt idx="1112">
                  <c:v>12.51</c:v>
                </c:pt>
                <c:pt idx="1113">
                  <c:v>13.815000000000008</c:v>
                </c:pt>
                <c:pt idx="1114">
                  <c:v>21.52</c:v>
                </c:pt>
                <c:pt idx="1115">
                  <c:v>12.02</c:v>
                </c:pt>
                <c:pt idx="1116">
                  <c:v>12.185</c:v>
                </c:pt>
                <c:pt idx="1117">
                  <c:v>12</c:v>
                </c:pt>
                <c:pt idx="1119">
                  <c:v>6.01</c:v>
                </c:pt>
                <c:pt idx="1120">
                  <c:v>4.17</c:v>
                </c:pt>
                <c:pt idx="1121">
                  <c:v>4.5999999999999996</c:v>
                </c:pt>
                <c:pt idx="1122">
                  <c:v>4</c:v>
                </c:pt>
                <c:pt idx="1123">
                  <c:v>2</c:v>
                </c:pt>
                <c:pt idx="1124">
                  <c:v>27</c:v>
                </c:pt>
                <c:pt idx="1125">
                  <c:v>23.5</c:v>
                </c:pt>
                <c:pt idx="1126">
                  <c:v>20</c:v>
                </c:pt>
                <c:pt idx="1127">
                  <c:v>32.5</c:v>
                </c:pt>
                <c:pt idx="1128">
                  <c:v>21.5</c:v>
                </c:pt>
                <c:pt idx="1129">
                  <c:v>14.709999999999999</c:v>
                </c:pt>
                <c:pt idx="1130">
                  <c:v>26</c:v>
                </c:pt>
                <c:pt idx="1133">
                  <c:v>2</c:v>
                </c:pt>
                <c:pt idx="1136">
                  <c:v>5.5</c:v>
                </c:pt>
                <c:pt idx="1137">
                  <c:v>10</c:v>
                </c:pt>
                <c:pt idx="1138">
                  <c:v>4.5</c:v>
                </c:pt>
                <c:pt idx="1139">
                  <c:v>8.5</c:v>
                </c:pt>
                <c:pt idx="1140">
                  <c:v>21</c:v>
                </c:pt>
                <c:pt idx="1141">
                  <c:v>25</c:v>
                </c:pt>
                <c:pt idx="1142">
                  <c:v>18</c:v>
                </c:pt>
                <c:pt idx="1143">
                  <c:v>9</c:v>
                </c:pt>
                <c:pt idx="1144">
                  <c:v>29.5</c:v>
                </c:pt>
                <c:pt idx="1145">
                  <c:v>18</c:v>
                </c:pt>
                <c:pt idx="1146">
                  <c:v>16</c:v>
                </c:pt>
                <c:pt idx="1147">
                  <c:v>9</c:v>
                </c:pt>
                <c:pt idx="1148">
                  <c:v>4</c:v>
                </c:pt>
                <c:pt idx="1149">
                  <c:v>40.849999999999994</c:v>
                </c:pt>
                <c:pt idx="1150">
                  <c:v>25.630000000000017</c:v>
                </c:pt>
                <c:pt idx="1151">
                  <c:v>21.224999999999987</c:v>
                </c:pt>
                <c:pt idx="1152">
                  <c:v>37</c:v>
                </c:pt>
                <c:pt idx="1153">
                  <c:v>50</c:v>
                </c:pt>
                <c:pt idx="1154">
                  <c:v>47.5</c:v>
                </c:pt>
                <c:pt idx="1155">
                  <c:v>47</c:v>
                </c:pt>
                <c:pt idx="1156">
                  <c:v>17</c:v>
                </c:pt>
                <c:pt idx="1157">
                  <c:v>19</c:v>
                </c:pt>
                <c:pt idx="1158">
                  <c:v>18</c:v>
                </c:pt>
                <c:pt idx="1159">
                  <c:v>29.5</c:v>
                </c:pt>
                <c:pt idx="1160">
                  <c:v>33</c:v>
                </c:pt>
                <c:pt idx="1161">
                  <c:v>110</c:v>
                </c:pt>
                <c:pt idx="1162">
                  <c:v>123</c:v>
                </c:pt>
                <c:pt idx="1163">
                  <c:v>101</c:v>
                </c:pt>
                <c:pt idx="1164">
                  <c:v>124</c:v>
                </c:pt>
                <c:pt idx="1165">
                  <c:v>101</c:v>
                </c:pt>
                <c:pt idx="1166">
                  <c:v>96.5</c:v>
                </c:pt>
                <c:pt idx="1167">
                  <c:v>96</c:v>
                </c:pt>
                <c:pt idx="1168">
                  <c:v>90</c:v>
                </c:pt>
                <c:pt idx="1169">
                  <c:v>90</c:v>
                </c:pt>
                <c:pt idx="1170">
                  <c:v>80.5</c:v>
                </c:pt>
                <c:pt idx="1171">
                  <c:v>129</c:v>
                </c:pt>
                <c:pt idx="1172">
                  <c:v>7</c:v>
                </c:pt>
                <c:pt idx="1173">
                  <c:v>4</c:v>
                </c:pt>
                <c:pt idx="1175">
                  <c:v>3.0329999999999977</c:v>
                </c:pt>
                <c:pt idx="1176">
                  <c:v>11.59</c:v>
                </c:pt>
                <c:pt idx="1177">
                  <c:v>7.75</c:v>
                </c:pt>
                <c:pt idx="1178">
                  <c:v>13.55</c:v>
                </c:pt>
                <c:pt idx="1179">
                  <c:v>7</c:v>
                </c:pt>
                <c:pt idx="1180">
                  <c:v>7</c:v>
                </c:pt>
                <c:pt idx="1181">
                  <c:v>2.9049999999999998</c:v>
                </c:pt>
                <c:pt idx="1182">
                  <c:v>4</c:v>
                </c:pt>
                <c:pt idx="1183">
                  <c:v>5.7</c:v>
                </c:pt>
                <c:pt idx="1184">
                  <c:v>5</c:v>
                </c:pt>
                <c:pt idx="1185">
                  <c:v>15.01</c:v>
                </c:pt>
                <c:pt idx="1186">
                  <c:v>10</c:v>
                </c:pt>
                <c:pt idx="1187">
                  <c:v>16.8</c:v>
                </c:pt>
                <c:pt idx="1188">
                  <c:v>1</c:v>
                </c:pt>
                <c:pt idx="1189">
                  <c:v>2.5</c:v>
                </c:pt>
                <c:pt idx="1190">
                  <c:v>2</c:v>
                </c:pt>
                <c:pt idx="1191">
                  <c:v>1</c:v>
                </c:pt>
                <c:pt idx="1192">
                  <c:v>1</c:v>
                </c:pt>
                <c:pt idx="1193">
                  <c:v>1</c:v>
                </c:pt>
                <c:pt idx="1194">
                  <c:v>2</c:v>
                </c:pt>
                <c:pt idx="1195">
                  <c:v>1.5</c:v>
                </c:pt>
                <c:pt idx="1196">
                  <c:v>6</c:v>
                </c:pt>
                <c:pt idx="1197">
                  <c:v>11</c:v>
                </c:pt>
                <c:pt idx="1198">
                  <c:v>7</c:v>
                </c:pt>
                <c:pt idx="1201">
                  <c:v>8.2299999999999986</c:v>
                </c:pt>
                <c:pt idx="1202">
                  <c:v>10.035</c:v>
                </c:pt>
                <c:pt idx="1203">
                  <c:v>9.2050000000000001</c:v>
                </c:pt>
                <c:pt idx="1204">
                  <c:v>9.1</c:v>
                </c:pt>
                <c:pt idx="1205">
                  <c:v>14.219999999999999</c:v>
                </c:pt>
                <c:pt idx="1206">
                  <c:v>13.01</c:v>
                </c:pt>
                <c:pt idx="1207">
                  <c:v>13</c:v>
                </c:pt>
                <c:pt idx="1208">
                  <c:v>4.8099999999999996</c:v>
                </c:pt>
                <c:pt idx="1209">
                  <c:v>13</c:v>
                </c:pt>
                <c:pt idx="1210">
                  <c:v>16.02</c:v>
                </c:pt>
                <c:pt idx="1211">
                  <c:v>15.6</c:v>
                </c:pt>
                <c:pt idx="1212">
                  <c:v>20.224999999999987</c:v>
                </c:pt>
                <c:pt idx="1213">
                  <c:v>14.455000000000009</c:v>
                </c:pt>
                <c:pt idx="1214">
                  <c:v>21.610000000000017</c:v>
                </c:pt>
                <c:pt idx="1215">
                  <c:v>5.2050000000000001</c:v>
                </c:pt>
                <c:pt idx="1216">
                  <c:v>14.02</c:v>
                </c:pt>
                <c:pt idx="1217">
                  <c:v>15.65</c:v>
                </c:pt>
                <c:pt idx="1218">
                  <c:v>16.424999999999986</c:v>
                </c:pt>
                <c:pt idx="1219">
                  <c:v>21.885000000000002</c:v>
                </c:pt>
                <c:pt idx="1220">
                  <c:v>7.6690000000000005</c:v>
                </c:pt>
                <c:pt idx="1221">
                  <c:v>11.215</c:v>
                </c:pt>
                <c:pt idx="1222">
                  <c:v>10.005000000000004</c:v>
                </c:pt>
                <c:pt idx="1223">
                  <c:v>9</c:v>
                </c:pt>
                <c:pt idx="1224">
                  <c:v>10</c:v>
                </c:pt>
                <c:pt idx="1225">
                  <c:v>10</c:v>
                </c:pt>
                <c:pt idx="1226">
                  <c:v>6</c:v>
                </c:pt>
                <c:pt idx="1227">
                  <c:v>7</c:v>
                </c:pt>
                <c:pt idx="1228">
                  <c:v>7</c:v>
                </c:pt>
                <c:pt idx="1229">
                  <c:v>9</c:v>
                </c:pt>
                <c:pt idx="1230">
                  <c:v>12</c:v>
                </c:pt>
                <c:pt idx="1231">
                  <c:v>4</c:v>
                </c:pt>
                <c:pt idx="1232">
                  <c:v>7</c:v>
                </c:pt>
                <c:pt idx="1233">
                  <c:v>5</c:v>
                </c:pt>
                <c:pt idx="1234">
                  <c:v>3</c:v>
                </c:pt>
                <c:pt idx="1235">
                  <c:v>8</c:v>
                </c:pt>
                <c:pt idx="1236">
                  <c:v>22.084999999999987</c:v>
                </c:pt>
                <c:pt idx="1237">
                  <c:v>18</c:v>
                </c:pt>
                <c:pt idx="1238">
                  <c:v>13.615</c:v>
                </c:pt>
                <c:pt idx="1239">
                  <c:v>20.830000000000005</c:v>
                </c:pt>
                <c:pt idx="1240">
                  <c:v>24.5</c:v>
                </c:pt>
                <c:pt idx="1241">
                  <c:v>15</c:v>
                </c:pt>
                <c:pt idx="1242">
                  <c:v>18.5</c:v>
                </c:pt>
                <c:pt idx="1243">
                  <c:v>11.015000000000002</c:v>
                </c:pt>
                <c:pt idx="1244">
                  <c:v>12.82</c:v>
                </c:pt>
                <c:pt idx="1245">
                  <c:v>18.8</c:v>
                </c:pt>
                <c:pt idx="1246">
                  <c:v>1.734999999999999</c:v>
                </c:pt>
                <c:pt idx="1247">
                  <c:v>9.44</c:v>
                </c:pt>
                <c:pt idx="1248">
                  <c:v>3</c:v>
                </c:pt>
                <c:pt idx="1249">
                  <c:v>1.6</c:v>
                </c:pt>
                <c:pt idx="1252">
                  <c:v>31.86</c:v>
                </c:pt>
                <c:pt idx="1253">
                  <c:v>28.54</c:v>
                </c:pt>
                <c:pt idx="1254">
                  <c:v>35.270000000000003</c:v>
                </c:pt>
                <c:pt idx="1255">
                  <c:v>26.43</c:v>
                </c:pt>
                <c:pt idx="1258">
                  <c:v>3</c:v>
                </c:pt>
                <c:pt idx="1259">
                  <c:v>3</c:v>
                </c:pt>
                <c:pt idx="1260">
                  <c:v>4</c:v>
                </c:pt>
                <c:pt idx="1261">
                  <c:v>3</c:v>
                </c:pt>
                <c:pt idx="1262">
                  <c:v>4</c:v>
                </c:pt>
                <c:pt idx="1263">
                  <c:v>4.8099999999999996</c:v>
                </c:pt>
                <c:pt idx="1264">
                  <c:v>4</c:v>
                </c:pt>
                <c:pt idx="1265">
                  <c:v>4</c:v>
                </c:pt>
                <c:pt idx="1266">
                  <c:v>7</c:v>
                </c:pt>
                <c:pt idx="1267">
                  <c:v>8</c:v>
                </c:pt>
                <c:pt idx="1268">
                  <c:v>8.81</c:v>
                </c:pt>
                <c:pt idx="1269">
                  <c:v>43.25</c:v>
                </c:pt>
                <c:pt idx="1270">
                  <c:v>48.405000000000001</c:v>
                </c:pt>
                <c:pt idx="1271">
                  <c:v>64.959999999999994</c:v>
                </c:pt>
                <c:pt idx="1272">
                  <c:v>103.64999999999999</c:v>
                </c:pt>
                <c:pt idx="1273">
                  <c:v>94</c:v>
                </c:pt>
                <c:pt idx="1274">
                  <c:v>16</c:v>
                </c:pt>
                <c:pt idx="1275">
                  <c:v>20</c:v>
                </c:pt>
                <c:pt idx="1276">
                  <c:v>14</c:v>
                </c:pt>
                <c:pt idx="1277">
                  <c:v>16.5</c:v>
                </c:pt>
                <c:pt idx="1278">
                  <c:v>46</c:v>
                </c:pt>
                <c:pt idx="1279">
                  <c:v>22</c:v>
                </c:pt>
                <c:pt idx="1280">
                  <c:v>26.5</c:v>
                </c:pt>
                <c:pt idx="1281">
                  <c:v>15.5</c:v>
                </c:pt>
                <c:pt idx="1282">
                  <c:v>28.5</c:v>
                </c:pt>
                <c:pt idx="1283">
                  <c:v>57</c:v>
                </c:pt>
                <c:pt idx="1284">
                  <c:v>25.5</c:v>
                </c:pt>
                <c:pt idx="1285">
                  <c:v>8.7550000000000008</c:v>
                </c:pt>
                <c:pt idx="1286">
                  <c:v>8.5</c:v>
                </c:pt>
                <c:pt idx="1287">
                  <c:v>9</c:v>
                </c:pt>
                <c:pt idx="1288">
                  <c:v>7</c:v>
                </c:pt>
                <c:pt idx="1289">
                  <c:v>10.41</c:v>
                </c:pt>
                <c:pt idx="1290">
                  <c:v>4.4674999999999985</c:v>
                </c:pt>
                <c:pt idx="1291">
                  <c:v>3.2</c:v>
                </c:pt>
                <c:pt idx="1292">
                  <c:v>4.3519999999999985</c:v>
                </c:pt>
                <c:pt idx="1293">
                  <c:v>12</c:v>
                </c:pt>
                <c:pt idx="1294">
                  <c:v>12.02</c:v>
                </c:pt>
                <c:pt idx="1295">
                  <c:v>10.405000000000006</c:v>
                </c:pt>
                <c:pt idx="1296">
                  <c:v>15.885000000000009</c:v>
                </c:pt>
                <c:pt idx="1297">
                  <c:v>12.69</c:v>
                </c:pt>
                <c:pt idx="1298">
                  <c:v>8.0050000000000008</c:v>
                </c:pt>
                <c:pt idx="1299">
                  <c:v>19</c:v>
                </c:pt>
                <c:pt idx="1300">
                  <c:v>15</c:v>
                </c:pt>
                <c:pt idx="1301">
                  <c:v>7.0049999999999955</c:v>
                </c:pt>
                <c:pt idx="1302">
                  <c:v>11.105</c:v>
                </c:pt>
                <c:pt idx="1303">
                  <c:v>7.21</c:v>
                </c:pt>
                <c:pt idx="1304">
                  <c:v>7.14</c:v>
                </c:pt>
                <c:pt idx="1305">
                  <c:v>14.42</c:v>
                </c:pt>
                <c:pt idx="1306">
                  <c:v>16.155000000000001</c:v>
                </c:pt>
                <c:pt idx="1307">
                  <c:v>69.790000000000006</c:v>
                </c:pt>
                <c:pt idx="1308">
                  <c:v>36.895000000000003</c:v>
                </c:pt>
                <c:pt idx="1309">
                  <c:v>64.274999999999991</c:v>
                </c:pt>
                <c:pt idx="1310">
                  <c:v>49.93</c:v>
                </c:pt>
                <c:pt idx="1311">
                  <c:v>66.679999999999978</c:v>
                </c:pt>
                <c:pt idx="1312">
                  <c:v>64.28</c:v>
                </c:pt>
                <c:pt idx="1313">
                  <c:v>43.17</c:v>
                </c:pt>
                <c:pt idx="1314">
                  <c:v>41.25</c:v>
                </c:pt>
                <c:pt idx="1315">
                  <c:v>38.42</c:v>
                </c:pt>
                <c:pt idx="1316">
                  <c:v>40.449999999999996</c:v>
                </c:pt>
                <c:pt idx="1317">
                  <c:v>63.3</c:v>
                </c:pt>
                <c:pt idx="1318">
                  <c:v>2.9299999999999997</c:v>
                </c:pt>
                <c:pt idx="1319">
                  <c:v>9.5500000000000007</c:v>
                </c:pt>
                <c:pt idx="1320">
                  <c:v>2.0049999999999999</c:v>
                </c:pt>
                <c:pt idx="1321">
                  <c:v>8.3000000000000007</c:v>
                </c:pt>
                <c:pt idx="1322">
                  <c:v>3</c:v>
                </c:pt>
                <c:pt idx="1323">
                  <c:v>4</c:v>
                </c:pt>
                <c:pt idx="1324">
                  <c:v>2</c:v>
                </c:pt>
                <c:pt idx="1325">
                  <c:v>3.77</c:v>
                </c:pt>
                <c:pt idx="1326">
                  <c:v>3.3899999999999997</c:v>
                </c:pt>
                <c:pt idx="1327">
                  <c:v>6.5949999999999953</c:v>
                </c:pt>
                <c:pt idx="1328">
                  <c:v>4</c:v>
                </c:pt>
                <c:pt idx="1329">
                  <c:v>5.07</c:v>
                </c:pt>
                <c:pt idx="1330">
                  <c:v>2.75</c:v>
                </c:pt>
                <c:pt idx="1331">
                  <c:v>4</c:v>
                </c:pt>
                <c:pt idx="1332">
                  <c:v>10</c:v>
                </c:pt>
                <c:pt idx="1333">
                  <c:v>6.5</c:v>
                </c:pt>
                <c:pt idx="1334">
                  <c:v>10</c:v>
                </c:pt>
                <c:pt idx="1335">
                  <c:v>12</c:v>
                </c:pt>
                <c:pt idx="1336">
                  <c:v>14</c:v>
                </c:pt>
                <c:pt idx="1337">
                  <c:v>3</c:v>
                </c:pt>
                <c:pt idx="1340">
                  <c:v>18.34</c:v>
                </c:pt>
                <c:pt idx="1341">
                  <c:v>29</c:v>
                </c:pt>
                <c:pt idx="1342">
                  <c:v>27</c:v>
                </c:pt>
                <c:pt idx="1343">
                  <c:v>28.04</c:v>
                </c:pt>
                <c:pt idx="1344">
                  <c:v>25.630000000000017</c:v>
                </c:pt>
                <c:pt idx="1345">
                  <c:v>25.630000000000017</c:v>
                </c:pt>
                <c:pt idx="1346">
                  <c:v>16.82</c:v>
                </c:pt>
                <c:pt idx="1347">
                  <c:v>24.03</c:v>
                </c:pt>
                <c:pt idx="1348">
                  <c:v>24.03</c:v>
                </c:pt>
                <c:pt idx="1349">
                  <c:v>28.49</c:v>
                </c:pt>
                <c:pt idx="1350">
                  <c:v>28.234999999999999</c:v>
                </c:pt>
                <c:pt idx="1351">
                  <c:v>28.015000000000001</c:v>
                </c:pt>
                <c:pt idx="1352">
                  <c:v>85</c:v>
                </c:pt>
                <c:pt idx="1353">
                  <c:v>6.42</c:v>
                </c:pt>
                <c:pt idx="1354">
                  <c:v>8.125</c:v>
                </c:pt>
                <c:pt idx="1355">
                  <c:v>2.4049999999999998</c:v>
                </c:pt>
                <c:pt idx="1356">
                  <c:v>1.2</c:v>
                </c:pt>
                <c:pt idx="1357">
                  <c:v>1.484999999999999</c:v>
                </c:pt>
                <c:pt idx="1358">
                  <c:v>3.004</c:v>
                </c:pt>
                <c:pt idx="1359">
                  <c:v>5.1349999999999953</c:v>
                </c:pt>
                <c:pt idx="1360">
                  <c:v>2.8039999999999998</c:v>
                </c:pt>
                <c:pt idx="1361">
                  <c:v>10.01</c:v>
                </c:pt>
                <c:pt idx="1362">
                  <c:v>9</c:v>
                </c:pt>
                <c:pt idx="1363">
                  <c:v>7.7050000000000001</c:v>
                </c:pt>
                <c:pt idx="1364">
                  <c:v>12</c:v>
                </c:pt>
                <c:pt idx="1365">
                  <c:v>20.830000000000005</c:v>
                </c:pt>
                <c:pt idx="1366">
                  <c:v>44.055</c:v>
                </c:pt>
                <c:pt idx="1367">
                  <c:v>38.325000000000003</c:v>
                </c:pt>
                <c:pt idx="1368">
                  <c:v>134.88000000000014</c:v>
                </c:pt>
                <c:pt idx="1369">
                  <c:v>107.11999999999999</c:v>
                </c:pt>
                <c:pt idx="1370">
                  <c:v>28.84</c:v>
                </c:pt>
                <c:pt idx="1371">
                  <c:v>45.86</c:v>
                </c:pt>
                <c:pt idx="1372">
                  <c:v>31.85</c:v>
                </c:pt>
              </c:numCache>
            </c:numRef>
          </c:xVal>
          <c:yVal>
            <c:numRef>
              <c:f>all_lakes_water_atlas!$AB$2:$AB$1374</c:f>
              <c:numCache>
                <c:formatCode>General</c:formatCode>
                <c:ptCount val="1373"/>
                <c:pt idx="0">
                  <c:v>2.9</c:v>
                </c:pt>
                <c:pt idx="1">
                  <c:v>4.4000000000000004</c:v>
                </c:pt>
                <c:pt idx="2">
                  <c:v>4.1502119999999953</c:v>
                </c:pt>
                <c:pt idx="3">
                  <c:v>2.6246400000000003</c:v>
                </c:pt>
                <c:pt idx="4">
                  <c:v>2.13252</c:v>
                </c:pt>
                <c:pt idx="5">
                  <c:v>1.3123199999999999</c:v>
                </c:pt>
                <c:pt idx="6">
                  <c:v>1.4763599999999999</c:v>
                </c:pt>
                <c:pt idx="7">
                  <c:v>1.06626</c:v>
                </c:pt>
                <c:pt idx="8">
                  <c:v>2.2965599999999977</c:v>
                </c:pt>
                <c:pt idx="9">
                  <c:v>2.7230639999999999</c:v>
                </c:pt>
                <c:pt idx="10">
                  <c:v>2.9527199999999976</c:v>
                </c:pt>
                <c:pt idx="11">
                  <c:v>2.952719999999998</c:v>
                </c:pt>
                <c:pt idx="12">
                  <c:v>2.21454</c:v>
                </c:pt>
                <c:pt idx="13">
                  <c:v>1.7224199999999998</c:v>
                </c:pt>
                <c:pt idx="14">
                  <c:v>3.6088800000000001</c:v>
                </c:pt>
                <c:pt idx="15">
                  <c:v>5.9054400000000014</c:v>
                </c:pt>
                <c:pt idx="16">
                  <c:v>6.7256400000000003</c:v>
                </c:pt>
                <c:pt idx="17">
                  <c:v>4.6499999999999995</c:v>
                </c:pt>
                <c:pt idx="18">
                  <c:v>5.6499999999999995</c:v>
                </c:pt>
                <c:pt idx="19">
                  <c:v>6.6499999999999995</c:v>
                </c:pt>
                <c:pt idx="20">
                  <c:v>3.2808000000000002</c:v>
                </c:pt>
                <c:pt idx="21">
                  <c:v>4.9211999999999998</c:v>
                </c:pt>
                <c:pt idx="22">
                  <c:v>6.5308000000000002</c:v>
                </c:pt>
                <c:pt idx="23">
                  <c:v>5.0852399999999998</c:v>
                </c:pt>
                <c:pt idx="24">
                  <c:v>5.0032199999999998</c:v>
                </c:pt>
                <c:pt idx="25">
                  <c:v>7</c:v>
                </c:pt>
                <c:pt idx="26">
                  <c:v>4.101</c:v>
                </c:pt>
                <c:pt idx="27">
                  <c:v>8.0379599999999982</c:v>
                </c:pt>
                <c:pt idx="28">
                  <c:v>6.3975599999999959</c:v>
                </c:pt>
                <c:pt idx="29">
                  <c:v>5.0852399999999998</c:v>
                </c:pt>
                <c:pt idx="30">
                  <c:v>2.1981359999999999</c:v>
                </c:pt>
                <c:pt idx="31">
                  <c:v>1.3123199999999999</c:v>
                </c:pt>
                <c:pt idx="32">
                  <c:v>0.89212000000000002</c:v>
                </c:pt>
                <c:pt idx="33">
                  <c:v>2</c:v>
                </c:pt>
                <c:pt idx="34">
                  <c:v>1.5</c:v>
                </c:pt>
                <c:pt idx="35">
                  <c:v>1.4763599999999999</c:v>
                </c:pt>
                <c:pt idx="36">
                  <c:v>1.4763599999999999</c:v>
                </c:pt>
                <c:pt idx="37">
                  <c:v>1.80444</c:v>
                </c:pt>
                <c:pt idx="38">
                  <c:v>1.7224199999999998</c:v>
                </c:pt>
                <c:pt idx="39">
                  <c:v>1.6404000000000001</c:v>
                </c:pt>
                <c:pt idx="40">
                  <c:v>2.2965599999999977</c:v>
                </c:pt>
                <c:pt idx="41">
                  <c:v>1.5583800000000001</c:v>
                </c:pt>
                <c:pt idx="42">
                  <c:v>1.3943399999999999</c:v>
                </c:pt>
                <c:pt idx="43">
                  <c:v>3.5</c:v>
                </c:pt>
                <c:pt idx="44">
                  <c:v>1.3123200000000002</c:v>
                </c:pt>
                <c:pt idx="45">
                  <c:v>3.9369599999999969</c:v>
                </c:pt>
                <c:pt idx="46">
                  <c:v>1.6404000000000001</c:v>
                </c:pt>
                <c:pt idx="47">
                  <c:v>3.6088800000000001</c:v>
                </c:pt>
                <c:pt idx="48">
                  <c:v>2.13252</c:v>
                </c:pt>
                <c:pt idx="49">
                  <c:v>1.4435519999999988</c:v>
                </c:pt>
                <c:pt idx="50">
                  <c:v>1.80444</c:v>
                </c:pt>
                <c:pt idx="51">
                  <c:v>2.4605999999999999</c:v>
                </c:pt>
                <c:pt idx="52">
                  <c:v>2.5918319999999997</c:v>
                </c:pt>
                <c:pt idx="53">
                  <c:v>3.7729200000000001</c:v>
                </c:pt>
                <c:pt idx="54">
                  <c:v>2.2965599999999977</c:v>
                </c:pt>
                <c:pt idx="55">
                  <c:v>3.2808000000000002</c:v>
                </c:pt>
                <c:pt idx="56">
                  <c:v>3.2808000000000002</c:v>
                </c:pt>
                <c:pt idx="57">
                  <c:v>5.2492800000000024</c:v>
                </c:pt>
                <c:pt idx="58">
                  <c:v>4.101</c:v>
                </c:pt>
                <c:pt idx="59">
                  <c:v>5.4953400000000014</c:v>
                </c:pt>
                <c:pt idx="60">
                  <c:v>4.5931199999999954</c:v>
                </c:pt>
                <c:pt idx="61">
                  <c:v>4.101</c:v>
                </c:pt>
                <c:pt idx="62">
                  <c:v>3.6909000000000001</c:v>
                </c:pt>
                <c:pt idx="63">
                  <c:v>4.7571599999999954</c:v>
                </c:pt>
                <c:pt idx="64">
                  <c:v>5.0032199999999998</c:v>
                </c:pt>
                <c:pt idx="65">
                  <c:v>4.4290799999999999</c:v>
                </c:pt>
                <c:pt idx="66">
                  <c:v>3.5</c:v>
                </c:pt>
                <c:pt idx="67">
                  <c:v>4.5931199999999954</c:v>
                </c:pt>
                <c:pt idx="68">
                  <c:v>3.2808000000000002</c:v>
                </c:pt>
                <c:pt idx="69">
                  <c:v>2.2965599999999977</c:v>
                </c:pt>
                <c:pt idx="70">
                  <c:v>1.7224199999999998</c:v>
                </c:pt>
                <c:pt idx="71">
                  <c:v>1.3779359999999998</c:v>
                </c:pt>
                <c:pt idx="72">
                  <c:v>1.9684800000000011</c:v>
                </c:pt>
                <c:pt idx="73">
                  <c:v>2.21454</c:v>
                </c:pt>
                <c:pt idx="74">
                  <c:v>4.2650399999999955</c:v>
                </c:pt>
                <c:pt idx="75">
                  <c:v>5.0032199999999998</c:v>
                </c:pt>
                <c:pt idx="76">
                  <c:v>3.8549399999999987</c:v>
                </c:pt>
                <c:pt idx="77">
                  <c:v>1.6404000000000001</c:v>
                </c:pt>
                <c:pt idx="78">
                  <c:v>2.2965599999999977</c:v>
                </c:pt>
                <c:pt idx="79">
                  <c:v>4.3470599999999955</c:v>
                </c:pt>
                <c:pt idx="80">
                  <c:v>2.6738519999999997</c:v>
                </c:pt>
                <c:pt idx="81">
                  <c:v>4.2650399999999955</c:v>
                </c:pt>
                <c:pt idx="82">
                  <c:v>3.9369599999999969</c:v>
                </c:pt>
                <c:pt idx="83">
                  <c:v>3.8385359999999977</c:v>
                </c:pt>
                <c:pt idx="84">
                  <c:v>3</c:v>
                </c:pt>
                <c:pt idx="85">
                  <c:v>3.1404000000000001</c:v>
                </c:pt>
                <c:pt idx="86">
                  <c:v>3.2904</c:v>
                </c:pt>
                <c:pt idx="87">
                  <c:v>4.4000000000000004</c:v>
                </c:pt>
                <c:pt idx="88">
                  <c:v>5</c:v>
                </c:pt>
                <c:pt idx="89">
                  <c:v>5.2492800000000024</c:v>
                </c:pt>
                <c:pt idx="90">
                  <c:v>4.2650399999999955</c:v>
                </c:pt>
                <c:pt idx="91">
                  <c:v>5.2492800000000024</c:v>
                </c:pt>
                <c:pt idx="92">
                  <c:v>5.4133199999999997</c:v>
                </c:pt>
                <c:pt idx="93">
                  <c:v>4.9212000000000033</c:v>
                </c:pt>
                <c:pt idx="94">
                  <c:v>3.0347399999999998</c:v>
                </c:pt>
                <c:pt idx="95">
                  <c:v>2.4605999999999999</c:v>
                </c:pt>
                <c:pt idx="96">
                  <c:v>5.3313000000000024</c:v>
                </c:pt>
                <c:pt idx="97">
                  <c:v>7.3982039999999998</c:v>
                </c:pt>
                <c:pt idx="98">
                  <c:v>8.6121000000000034</c:v>
                </c:pt>
                <c:pt idx="99">
                  <c:v>9.1862400000000015</c:v>
                </c:pt>
                <c:pt idx="100">
                  <c:v>8.202</c:v>
                </c:pt>
                <c:pt idx="101">
                  <c:v>2.7886799999999998</c:v>
                </c:pt>
                <c:pt idx="102">
                  <c:v>2.2965599999999977</c:v>
                </c:pt>
                <c:pt idx="103">
                  <c:v>3.4448399999999997</c:v>
                </c:pt>
                <c:pt idx="104">
                  <c:v>2.7886800000000012</c:v>
                </c:pt>
                <c:pt idx="105">
                  <c:v>1.6404000000000001</c:v>
                </c:pt>
                <c:pt idx="106">
                  <c:v>1.017048</c:v>
                </c:pt>
                <c:pt idx="107">
                  <c:v>1.4107439999999998</c:v>
                </c:pt>
                <c:pt idx="108">
                  <c:v>2.7886800000000012</c:v>
                </c:pt>
                <c:pt idx="109">
                  <c:v>2.5426200000000003</c:v>
                </c:pt>
                <c:pt idx="110">
                  <c:v>5.2164719999999996</c:v>
                </c:pt>
                <c:pt idx="111">
                  <c:v>2.13252</c:v>
                </c:pt>
                <c:pt idx="112">
                  <c:v>1.7224199999999998</c:v>
                </c:pt>
                <c:pt idx="113">
                  <c:v>8</c:v>
                </c:pt>
                <c:pt idx="114">
                  <c:v>7</c:v>
                </c:pt>
                <c:pt idx="115">
                  <c:v>6.6499999999999995</c:v>
                </c:pt>
                <c:pt idx="116">
                  <c:v>7.75</c:v>
                </c:pt>
                <c:pt idx="117">
                  <c:v>9.0222000000000016</c:v>
                </c:pt>
                <c:pt idx="118">
                  <c:v>7.5458400000000001</c:v>
                </c:pt>
                <c:pt idx="119">
                  <c:v>9.5143199999999997</c:v>
                </c:pt>
                <c:pt idx="120">
                  <c:v>7.5458400000000001</c:v>
                </c:pt>
                <c:pt idx="121">
                  <c:v>7.2177600000000002</c:v>
                </c:pt>
                <c:pt idx="122">
                  <c:v>5.1672599999999953</c:v>
                </c:pt>
                <c:pt idx="123">
                  <c:v>6.1514999999999995</c:v>
                </c:pt>
                <c:pt idx="124">
                  <c:v>5.9874600000000004</c:v>
                </c:pt>
                <c:pt idx="125">
                  <c:v>4.3470599999999955</c:v>
                </c:pt>
                <c:pt idx="126">
                  <c:v>6.2335200000000004</c:v>
                </c:pt>
                <c:pt idx="127">
                  <c:v>5.5773599999999997</c:v>
                </c:pt>
                <c:pt idx="128">
                  <c:v>3.7729200000000001</c:v>
                </c:pt>
                <c:pt idx="129">
                  <c:v>4.101</c:v>
                </c:pt>
                <c:pt idx="130">
                  <c:v>4.4290799999999999</c:v>
                </c:pt>
                <c:pt idx="131">
                  <c:v>4.101</c:v>
                </c:pt>
                <c:pt idx="132">
                  <c:v>1.4763599999999999</c:v>
                </c:pt>
                <c:pt idx="133">
                  <c:v>1.80444</c:v>
                </c:pt>
                <c:pt idx="134">
                  <c:v>2.8707000000000003</c:v>
                </c:pt>
                <c:pt idx="135">
                  <c:v>2.7066600000000003</c:v>
                </c:pt>
                <c:pt idx="136">
                  <c:v>3.2808000000000002</c:v>
                </c:pt>
                <c:pt idx="137">
                  <c:v>3.5268599999999974</c:v>
                </c:pt>
                <c:pt idx="138">
                  <c:v>2.6246400000000003</c:v>
                </c:pt>
                <c:pt idx="139">
                  <c:v>2.4605999999999999</c:v>
                </c:pt>
                <c:pt idx="140">
                  <c:v>4.4290799999999999</c:v>
                </c:pt>
                <c:pt idx="141">
                  <c:v>1.6404000000000001</c:v>
                </c:pt>
                <c:pt idx="142">
                  <c:v>2.2965599999999977</c:v>
                </c:pt>
                <c:pt idx="143">
                  <c:v>1.6404000000000001</c:v>
                </c:pt>
                <c:pt idx="144">
                  <c:v>2.1194119999999987</c:v>
                </c:pt>
                <c:pt idx="145">
                  <c:v>1.3123199999999999</c:v>
                </c:pt>
                <c:pt idx="146">
                  <c:v>1.3943399999999999</c:v>
                </c:pt>
                <c:pt idx="147">
                  <c:v>2.4605999999999999</c:v>
                </c:pt>
                <c:pt idx="148">
                  <c:v>1.4763599999999999</c:v>
                </c:pt>
                <c:pt idx="149">
                  <c:v>1.4763599999999999</c:v>
                </c:pt>
                <c:pt idx="150">
                  <c:v>4.2650399999999955</c:v>
                </c:pt>
                <c:pt idx="151">
                  <c:v>4.101</c:v>
                </c:pt>
                <c:pt idx="152">
                  <c:v>6.3975599999999959</c:v>
                </c:pt>
                <c:pt idx="153">
                  <c:v>8.0379599999999982</c:v>
                </c:pt>
                <c:pt idx="154">
                  <c:v>7.87392</c:v>
                </c:pt>
                <c:pt idx="155">
                  <c:v>5.9874600000000004</c:v>
                </c:pt>
                <c:pt idx="156">
                  <c:v>5.0852399999999998</c:v>
                </c:pt>
                <c:pt idx="157">
                  <c:v>5.4953400000000014</c:v>
                </c:pt>
                <c:pt idx="158">
                  <c:v>6.0694799999999995</c:v>
                </c:pt>
                <c:pt idx="159">
                  <c:v>5.9874600000000004</c:v>
                </c:pt>
                <c:pt idx="160">
                  <c:v>3.4448399999999997</c:v>
                </c:pt>
                <c:pt idx="161">
                  <c:v>1.1482800000000011</c:v>
                </c:pt>
                <c:pt idx="162">
                  <c:v>1.4599559999999998</c:v>
                </c:pt>
                <c:pt idx="163">
                  <c:v>1.80444</c:v>
                </c:pt>
                <c:pt idx="164">
                  <c:v>2.394984</c:v>
                </c:pt>
                <c:pt idx="165">
                  <c:v>3.9861720000000003</c:v>
                </c:pt>
                <c:pt idx="166">
                  <c:v>6.2335200000000004</c:v>
                </c:pt>
                <c:pt idx="167">
                  <c:v>5.626571999999995</c:v>
                </c:pt>
                <c:pt idx="168">
                  <c:v>3.7237080000000002</c:v>
                </c:pt>
                <c:pt idx="169">
                  <c:v>3.0347399999999998</c:v>
                </c:pt>
                <c:pt idx="170">
                  <c:v>1.5</c:v>
                </c:pt>
                <c:pt idx="171">
                  <c:v>2.2999999999999998</c:v>
                </c:pt>
                <c:pt idx="172">
                  <c:v>1.9684800000000011</c:v>
                </c:pt>
                <c:pt idx="173">
                  <c:v>2</c:v>
                </c:pt>
                <c:pt idx="174">
                  <c:v>1.9684800000000011</c:v>
                </c:pt>
                <c:pt idx="175">
                  <c:v>2.1</c:v>
                </c:pt>
                <c:pt idx="176">
                  <c:v>2</c:v>
                </c:pt>
                <c:pt idx="177">
                  <c:v>2.5</c:v>
                </c:pt>
                <c:pt idx="178">
                  <c:v>1.9684800000000011</c:v>
                </c:pt>
                <c:pt idx="179">
                  <c:v>2.4605999999999999</c:v>
                </c:pt>
                <c:pt idx="180">
                  <c:v>2.21454</c:v>
                </c:pt>
                <c:pt idx="181">
                  <c:v>1.5</c:v>
                </c:pt>
                <c:pt idx="182">
                  <c:v>1.9842400000000011</c:v>
                </c:pt>
                <c:pt idx="183">
                  <c:v>1.9684800000000011</c:v>
                </c:pt>
                <c:pt idx="184">
                  <c:v>1.14212</c:v>
                </c:pt>
                <c:pt idx="185">
                  <c:v>2.2965599999999977</c:v>
                </c:pt>
                <c:pt idx="186">
                  <c:v>1.1482800000000011</c:v>
                </c:pt>
                <c:pt idx="187">
                  <c:v>1.06626</c:v>
                </c:pt>
                <c:pt idx="188">
                  <c:v>1.1318759999999999</c:v>
                </c:pt>
                <c:pt idx="189">
                  <c:v>1.6404000000000001</c:v>
                </c:pt>
                <c:pt idx="190">
                  <c:v>1.5583800000000001</c:v>
                </c:pt>
                <c:pt idx="191">
                  <c:v>1.6404000000000001</c:v>
                </c:pt>
                <c:pt idx="192">
                  <c:v>3.6088800000000001</c:v>
                </c:pt>
                <c:pt idx="193">
                  <c:v>7.0537200000000002</c:v>
                </c:pt>
                <c:pt idx="194">
                  <c:v>9.0222000000000016</c:v>
                </c:pt>
                <c:pt idx="195">
                  <c:v>6.8896800000000002</c:v>
                </c:pt>
                <c:pt idx="196">
                  <c:v>2.6246400000000003</c:v>
                </c:pt>
                <c:pt idx="197">
                  <c:v>1.9684800000000011</c:v>
                </c:pt>
                <c:pt idx="198">
                  <c:v>2.5426199999999977</c:v>
                </c:pt>
                <c:pt idx="199">
                  <c:v>3.1987800000000002</c:v>
                </c:pt>
                <c:pt idx="200">
                  <c:v>2.2965599999999977</c:v>
                </c:pt>
                <c:pt idx="201">
                  <c:v>3.116759999999998</c:v>
                </c:pt>
                <c:pt idx="202">
                  <c:v>2.690255999999998</c:v>
                </c:pt>
                <c:pt idx="203">
                  <c:v>3.2808000000000002</c:v>
                </c:pt>
                <c:pt idx="204">
                  <c:v>1.8536520000000001</c:v>
                </c:pt>
                <c:pt idx="205">
                  <c:v>2.5262159999999976</c:v>
                </c:pt>
                <c:pt idx="206">
                  <c:v>2.1161159999999977</c:v>
                </c:pt>
                <c:pt idx="207">
                  <c:v>2.2473480000000001</c:v>
                </c:pt>
                <c:pt idx="208">
                  <c:v>3.6088800000000001</c:v>
                </c:pt>
                <c:pt idx="209">
                  <c:v>2.9</c:v>
                </c:pt>
                <c:pt idx="210">
                  <c:v>2.5</c:v>
                </c:pt>
                <c:pt idx="211">
                  <c:v>2.5</c:v>
                </c:pt>
                <c:pt idx="212">
                  <c:v>2.6246399999999999</c:v>
                </c:pt>
                <c:pt idx="213">
                  <c:v>2.5098119999999997</c:v>
                </c:pt>
                <c:pt idx="214">
                  <c:v>2.0012879999999997</c:v>
                </c:pt>
                <c:pt idx="215">
                  <c:v>0.73818000000000061</c:v>
                </c:pt>
                <c:pt idx="216">
                  <c:v>0.86941200000000007</c:v>
                </c:pt>
                <c:pt idx="217">
                  <c:v>0.98424</c:v>
                </c:pt>
                <c:pt idx="218">
                  <c:v>0.84290799999999999</c:v>
                </c:pt>
                <c:pt idx="219">
                  <c:v>0.93502799999999997</c:v>
                </c:pt>
                <c:pt idx="220">
                  <c:v>1.1482800000000011</c:v>
                </c:pt>
                <c:pt idx="221">
                  <c:v>1.2405439999999999</c:v>
                </c:pt>
                <c:pt idx="222">
                  <c:v>1.3</c:v>
                </c:pt>
                <c:pt idx="223">
                  <c:v>1.5419759999999998</c:v>
                </c:pt>
                <c:pt idx="224">
                  <c:v>1.279512</c:v>
                </c:pt>
                <c:pt idx="225">
                  <c:v>0.98424</c:v>
                </c:pt>
                <c:pt idx="226">
                  <c:v>4.9211999999999998</c:v>
                </c:pt>
                <c:pt idx="227">
                  <c:v>6.0694799999999995</c:v>
                </c:pt>
                <c:pt idx="228">
                  <c:v>4.9211999999999998</c:v>
                </c:pt>
                <c:pt idx="229">
                  <c:v>5.4605999999999995</c:v>
                </c:pt>
                <c:pt idx="230">
                  <c:v>2.2965599999999977</c:v>
                </c:pt>
                <c:pt idx="231">
                  <c:v>1.9684800000000011</c:v>
                </c:pt>
                <c:pt idx="232">
                  <c:v>2.13252</c:v>
                </c:pt>
                <c:pt idx="233">
                  <c:v>2.6246399999999999</c:v>
                </c:pt>
                <c:pt idx="234">
                  <c:v>3.6088800000000001</c:v>
                </c:pt>
                <c:pt idx="235">
                  <c:v>4.5931199999999954</c:v>
                </c:pt>
                <c:pt idx="236">
                  <c:v>3.4448399999999997</c:v>
                </c:pt>
                <c:pt idx="237">
                  <c:v>3.6088800000000001</c:v>
                </c:pt>
                <c:pt idx="238">
                  <c:v>2.6246400000000003</c:v>
                </c:pt>
                <c:pt idx="239">
                  <c:v>2.9527199999999976</c:v>
                </c:pt>
                <c:pt idx="240">
                  <c:v>2.2965599999999977</c:v>
                </c:pt>
                <c:pt idx="241">
                  <c:v>2.13252</c:v>
                </c:pt>
                <c:pt idx="242">
                  <c:v>3.2808000000000002</c:v>
                </c:pt>
                <c:pt idx="243">
                  <c:v>1.88646</c:v>
                </c:pt>
                <c:pt idx="244">
                  <c:v>2.13252</c:v>
                </c:pt>
                <c:pt idx="245">
                  <c:v>2.6246399999999999</c:v>
                </c:pt>
                <c:pt idx="246">
                  <c:v>2.4</c:v>
                </c:pt>
                <c:pt idx="247">
                  <c:v>2.5</c:v>
                </c:pt>
                <c:pt idx="248">
                  <c:v>3.4448399999999997</c:v>
                </c:pt>
                <c:pt idx="249">
                  <c:v>3.116759999999998</c:v>
                </c:pt>
                <c:pt idx="250">
                  <c:v>3.9369599999999969</c:v>
                </c:pt>
                <c:pt idx="251">
                  <c:v>3.9369599999999969</c:v>
                </c:pt>
                <c:pt idx="252">
                  <c:v>1.80444</c:v>
                </c:pt>
                <c:pt idx="253">
                  <c:v>2.2965599999999977</c:v>
                </c:pt>
                <c:pt idx="254">
                  <c:v>4.6751399999999954</c:v>
                </c:pt>
                <c:pt idx="255">
                  <c:v>4.3470599999999955</c:v>
                </c:pt>
                <c:pt idx="256">
                  <c:v>3.5268599999999974</c:v>
                </c:pt>
                <c:pt idx="257">
                  <c:v>6.6436200000000003</c:v>
                </c:pt>
                <c:pt idx="258">
                  <c:v>5.3313000000000024</c:v>
                </c:pt>
                <c:pt idx="259">
                  <c:v>5.9054399999999996</c:v>
                </c:pt>
                <c:pt idx="260">
                  <c:v>6.2335200000000004</c:v>
                </c:pt>
                <c:pt idx="261">
                  <c:v>6.5</c:v>
                </c:pt>
                <c:pt idx="262">
                  <c:v>8</c:v>
                </c:pt>
                <c:pt idx="263">
                  <c:v>6.5616000000000003</c:v>
                </c:pt>
                <c:pt idx="264">
                  <c:v>2.3982799999999975</c:v>
                </c:pt>
                <c:pt idx="265">
                  <c:v>2.6246399999999999</c:v>
                </c:pt>
                <c:pt idx="266">
                  <c:v>2.5</c:v>
                </c:pt>
                <c:pt idx="267">
                  <c:v>2.2000000000000002</c:v>
                </c:pt>
                <c:pt idx="268">
                  <c:v>1.9684800000000011</c:v>
                </c:pt>
                <c:pt idx="269">
                  <c:v>2.2965599999999977</c:v>
                </c:pt>
                <c:pt idx="270">
                  <c:v>2.4802999999999997</c:v>
                </c:pt>
                <c:pt idx="271">
                  <c:v>2.5426199999999977</c:v>
                </c:pt>
                <c:pt idx="272">
                  <c:v>2.5426199999999977</c:v>
                </c:pt>
                <c:pt idx="273">
                  <c:v>3.116759999999998</c:v>
                </c:pt>
                <c:pt idx="274">
                  <c:v>2.5426199999999977</c:v>
                </c:pt>
                <c:pt idx="275">
                  <c:v>4.9212000000000033</c:v>
                </c:pt>
                <c:pt idx="276">
                  <c:v>3.4448399999999997</c:v>
                </c:pt>
                <c:pt idx="277">
                  <c:v>3.2808000000000002</c:v>
                </c:pt>
                <c:pt idx="278">
                  <c:v>3.6088800000000001</c:v>
                </c:pt>
                <c:pt idx="279">
                  <c:v>2.7066599999999976</c:v>
                </c:pt>
                <c:pt idx="280">
                  <c:v>2.13252</c:v>
                </c:pt>
                <c:pt idx="281">
                  <c:v>2.7886800000000012</c:v>
                </c:pt>
                <c:pt idx="282">
                  <c:v>4.5931199999999954</c:v>
                </c:pt>
                <c:pt idx="283">
                  <c:v>3.6909000000000001</c:v>
                </c:pt>
                <c:pt idx="284">
                  <c:v>4.101</c:v>
                </c:pt>
                <c:pt idx="285">
                  <c:v>2.6246399999999999</c:v>
                </c:pt>
                <c:pt idx="286">
                  <c:v>5.2492800000000024</c:v>
                </c:pt>
                <c:pt idx="287">
                  <c:v>7.2177600000000002</c:v>
                </c:pt>
                <c:pt idx="288">
                  <c:v>6.0694799999999995</c:v>
                </c:pt>
                <c:pt idx="289">
                  <c:v>11.482800000000006</c:v>
                </c:pt>
                <c:pt idx="290">
                  <c:v>1.9684800000000011</c:v>
                </c:pt>
                <c:pt idx="291">
                  <c:v>2.4605999999999999</c:v>
                </c:pt>
                <c:pt idx="292">
                  <c:v>2.2965599999999977</c:v>
                </c:pt>
                <c:pt idx="293">
                  <c:v>2.6246399999999999</c:v>
                </c:pt>
                <c:pt idx="294">
                  <c:v>1.1482800000000011</c:v>
                </c:pt>
                <c:pt idx="295">
                  <c:v>2.4605999999999999</c:v>
                </c:pt>
                <c:pt idx="296">
                  <c:v>1.88646</c:v>
                </c:pt>
                <c:pt idx="297">
                  <c:v>2.4605999999999999</c:v>
                </c:pt>
                <c:pt idx="298">
                  <c:v>2.5426199999999977</c:v>
                </c:pt>
                <c:pt idx="299">
                  <c:v>2.6246399999999999</c:v>
                </c:pt>
                <c:pt idx="300">
                  <c:v>2.21454</c:v>
                </c:pt>
                <c:pt idx="301">
                  <c:v>2.13252</c:v>
                </c:pt>
                <c:pt idx="302">
                  <c:v>2.4606000000000003</c:v>
                </c:pt>
                <c:pt idx="303">
                  <c:v>3.6088800000000001</c:v>
                </c:pt>
                <c:pt idx="304">
                  <c:v>2.952719999999998</c:v>
                </c:pt>
                <c:pt idx="305">
                  <c:v>4.2650399999999955</c:v>
                </c:pt>
                <c:pt idx="306">
                  <c:v>2.7886799999999998</c:v>
                </c:pt>
                <c:pt idx="307">
                  <c:v>2.21454</c:v>
                </c:pt>
                <c:pt idx="308">
                  <c:v>2.2965599999999977</c:v>
                </c:pt>
                <c:pt idx="309">
                  <c:v>3.2808000000000002</c:v>
                </c:pt>
                <c:pt idx="310">
                  <c:v>1.9684800000000011</c:v>
                </c:pt>
                <c:pt idx="311">
                  <c:v>2.2965599999999977</c:v>
                </c:pt>
                <c:pt idx="312">
                  <c:v>2.7263599999999997</c:v>
                </c:pt>
                <c:pt idx="313">
                  <c:v>2.4</c:v>
                </c:pt>
                <c:pt idx="314">
                  <c:v>3.2808000000000002</c:v>
                </c:pt>
                <c:pt idx="315">
                  <c:v>4.5931199999999954</c:v>
                </c:pt>
                <c:pt idx="316">
                  <c:v>2.9527199999999976</c:v>
                </c:pt>
                <c:pt idx="317">
                  <c:v>3.2808000000000002</c:v>
                </c:pt>
                <c:pt idx="318">
                  <c:v>3.9369599999999969</c:v>
                </c:pt>
                <c:pt idx="319">
                  <c:v>4.4290799999999999</c:v>
                </c:pt>
                <c:pt idx="320">
                  <c:v>5.4133200000000024</c:v>
                </c:pt>
                <c:pt idx="321">
                  <c:v>3.9369599999999969</c:v>
                </c:pt>
                <c:pt idx="322">
                  <c:v>2.952719999999998</c:v>
                </c:pt>
                <c:pt idx="323">
                  <c:v>1.1482800000000011</c:v>
                </c:pt>
                <c:pt idx="324">
                  <c:v>2.13252</c:v>
                </c:pt>
                <c:pt idx="325">
                  <c:v>1.3123199999999999</c:v>
                </c:pt>
                <c:pt idx="326">
                  <c:v>1.1482800000000011</c:v>
                </c:pt>
                <c:pt idx="327">
                  <c:v>0.73818000000000061</c:v>
                </c:pt>
                <c:pt idx="328">
                  <c:v>0.98424</c:v>
                </c:pt>
                <c:pt idx="329">
                  <c:v>1.6404000000000001</c:v>
                </c:pt>
                <c:pt idx="330">
                  <c:v>1.5583800000000001</c:v>
                </c:pt>
                <c:pt idx="331">
                  <c:v>2.7886799999999998</c:v>
                </c:pt>
                <c:pt idx="332">
                  <c:v>1.5583800000000001</c:v>
                </c:pt>
                <c:pt idx="333">
                  <c:v>1.7224199999999998</c:v>
                </c:pt>
                <c:pt idx="334">
                  <c:v>2.5</c:v>
                </c:pt>
                <c:pt idx="335">
                  <c:v>2.3982799999999975</c:v>
                </c:pt>
                <c:pt idx="336">
                  <c:v>3.1404000000000001</c:v>
                </c:pt>
                <c:pt idx="337">
                  <c:v>2.6246399999999999</c:v>
                </c:pt>
                <c:pt idx="338">
                  <c:v>2.6246399999999999</c:v>
                </c:pt>
                <c:pt idx="339">
                  <c:v>2</c:v>
                </c:pt>
                <c:pt idx="340">
                  <c:v>2.21454</c:v>
                </c:pt>
                <c:pt idx="341">
                  <c:v>2.1981359999999999</c:v>
                </c:pt>
                <c:pt idx="342">
                  <c:v>3.4448399999999997</c:v>
                </c:pt>
                <c:pt idx="343">
                  <c:v>3.3628199999999979</c:v>
                </c:pt>
                <c:pt idx="344">
                  <c:v>2.7066599999999976</c:v>
                </c:pt>
                <c:pt idx="345">
                  <c:v>1.6404000000000001</c:v>
                </c:pt>
                <c:pt idx="346">
                  <c:v>1.9684800000000011</c:v>
                </c:pt>
                <c:pt idx="347">
                  <c:v>2.4605999999999999</c:v>
                </c:pt>
                <c:pt idx="348">
                  <c:v>2.7886799999999998</c:v>
                </c:pt>
                <c:pt idx="349">
                  <c:v>1.9684800000000011</c:v>
                </c:pt>
                <c:pt idx="350">
                  <c:v>2.2965599999999977</c:v>
                </c:pt>
                <c:pt idx="351">
                  <c:v>2.9527199999999976</c:v>
                </c:pt>
                <c:pt idx="352">
                  <c:v>2.4605999999999999</c:v>
                </c:pt>
                <c:pt idx="353">
                  <c:v>2.5426199999999977</c:v>
                </c:pt>
                <c:pt idx="354">
                  <c:v>2.6246399999999999</c:v>
                </c:pt>
                <c:pt idx="355">
                  <c:v>2.0505</c:v>
                </c:pt>
                <c:pt idx="356">
                  <c:v>1.9684800000000011</c:v>
                </c:pt>
                <c:pt idx="357">
                  <c:v>2.2965599999999977</c:v>
                </c:pt>
                <c:pt idx="358">
                  <c:v>2.13252</c:v>
                </c:pt>
                <c:pt idx="359">
                  <c:v>1.9684800000000011</c:v>
                </c:pt>
                <c:pt idx="360">
                  <c:v>1.9684800000000011</c:v>
                </c:pt>
                <c:pt idx="361">
                  <c:v>2.2965599999999977</c:v>
                </c:pt>
                <c:pt idx="362">
                  <c:v>3.2808000000000002</c:v>
                </c:pt>
                <c:pt idx="363">
                  <c:v>2.2965599999999977</c:v>
                </c:pt>
                <c:pt idx="364">
                  <c:v>2.7886799999999998</c:v>
                </c:pt>
                <c:pt idx="365">
                  <c:v>1.7224199999999998</c:v>
                </c:pt>
                <c:pt idx="366">
                  <c:v>3.2808000000000002</c:v>
                </c:pt>
                <c:pt idx="367">
                  <c:v>2.8</c:v>
                </c:pt>
                <c:pt idx="368">
                  <c:v>3.6088800000000001</c:v>
                </c:pt>
                <c:pt idx="369">
                  <c:v>4</c:v>
                </c:pt>
                <c:pt idx="370">
                  <c:v>4.5931199999999954</c:v>
                </c:pt>
                <c:pt idx="371">
                  <c:v>3.7729200000000001</c:v>
                </c:pt>
                <c:pt idx="372">
                  <c:v>5.2492800000000024</c:v>
                </c:pt>
                <c:pt idx="373">
                  <c:v>7.5458400000000001</c:v>
                </c:pt>
                <c:pt idx="374">
                  <c:v>4.7571599999999954</c:v>
                </c:pt>
                <c:pt idx="375">
                  <c:v>3.2808000000000002</c:v>
                </c:pt>
                <c:pt idx="376">
                  <c:v>3.4448399999999997</c:v>
                </c:pt>
                <c:pt idx="377">
                  <c:v>2.4605999999999999</c:v>
                </c:pt>
                <c:pt idx="378">
                  <c:v>2.5</c:v>
                </c:pt>
                <c:pt idx="379">
                  <c:v>2.7886799999999998</c:v>
                </c:pt>
                <c:pt idx="380">
                  <c:v>2.6246399999999999</c:v>
                </c:pt>
                <c:pt idx="381">
                  <c:v>2.13252</c:v>
                </c:pt>
                <c:pt idx="382">
                  <c:v>2.2965599999999977</c:v>
                </c:pt>
                <c:pt idx="383">
                  <c:v>2.3785799999999977</c:v>
                </c:pt>
                <c:pt idx="384">
                  <c:v>2.9527199999999976</c:v>
                </c:pt>
                <c:pt idx="385">
                  <c:v>3.0347399999999998</c:v>
                </c:pt>
                <c:pt idx="386">
                  <c:v>2.952719999999998</c:v>
                </c:pt>
                <c:pt idx="387">
                  <c:v>2.8707000000000003</c:v>
                </c:pt>
                <c:pt idx="388">
                  <c:v>2.13252</c:v>
                </c:pt>
                <c:pt idx="389">
                  <c:v>1.9684800000000011</c:v>
                </c:pt>
                <c:pt idx="390">
                  <c:v>3.2808000000000002</c:v>
                </c:pt>
                <c:pt idx="391">
                  <c:v>4.101</c:v>
                </c:pt>
                <c:pt idx="392">
                  <c:v>1.6404000000000001</c:v>
                </c:pt>
                <c:pt idx="393">
                  <c:v>1.4763599999999999</c:v>
                </c:pt>
                <c:pt idx="394">
                  <c:v>1.5583800000000001</c:v>
                </c:pt>
                <c:pt idx="395">
                  <c:v>2.13252</c:v>
                </c:pt>
                <c:pt idx="396">
                  <c:v>1.88646</c:v>
                </c:pt>
                <c:pt idx="397">
                  <c:v>2.0505</c:v>
                </c:pt>
                <c:pt idx="398">
                  <c:v>1.7224199999999998</c:v>
                </c:pt>
                <c:pt idx="399">
                  <c:v>2.6246399999999999</c:v>
                </c:pt>
                <c:pt idx="400">
                  <c:v>3.9369599999999969</c:v>
                </c:pt>
                <c:pt idx="401">
                  <c:v>2.6246399999999999</c:v>
                </c:pt>
                <c:pt idx="402">
                  <c:v>4.9211999999999998</c:v>
                </c:pt>
                <c:pt idx="403">
                  <c:v>6.8896800000000002</c:v>
                </c:pt>
                <c:pt idx="404">
                  <c:v>7.5458400000000001</c:v>
                </c:pt>
                <c:pt idx="405">
                  <c:v>7.5458400000000001</c:v>
                </c:pt>
                <c:pt idx="406">
                  <c:v>1.0006439999999999</c:v>
                </c:pt>
                <c:pt idx="407">
                  <c:v>1.197492</c:v>
                </c:pt>
                <c:pt idx="408">
                  <c:v>1.0498559999999999</c:v>
                </c:pt>
                <c:pt idx="409">
                  <c:v>1.4599559999999998</c:v>
                </c:pt>
                <c:pt idx="410">
                  <c:v>0.95143200000000006</c:v>
                </c:pt>
                <c:pt idx="411">
                  <c:v>0.93502799999999997</c:v>
                </c:pt>
                <c:pt idx="412">
                  <c:v>0.85300799999999999</c:v>
                </c:pt>
                <c:pt idx="413">
                  <c:v>0.77098800000000056</c:v>
                </c:pt>
                <c:pt idx="414">
                  <c:v>1.017048</c:v>
                </c:pt>
                <c:pt idx="415">
                  <c:v>1.2138959999999988</c:v>
                </c:pt>
                <c:pt idx="416">
                  <c:v>1.0498559999999999</c:v>
                </c:pt>
                <c:pt idx="417">
                  <c:v>0.98424</c:v>
                </c:pt>
                <c:pt idx="418">
                  <c:v>0.98424</c:v>
                </c:pt>
                <c:pt idx="419">
                  <c:v>0.98424</c:v>
                </c:pt>
                <c:pt idx="420">
                  <c:v>0.98424</c:v>
                </c:pt>
                <c:pt idx="421">
                  <c:v>0.72177600000000053</c:v>
                </c:pt>
                <c:pt idx="422">
                  <c:v>1.1482800000000011</c:v>
                </c:pt>
                <c:pt idx="423">
                  <c:v>1.06626</c:v>
                </c:pt>
                <c:pt idx="424">
                  <c:v>1.3123200000000002</c:v>
                </c:pt>
                <c:pt idx="425">
                  <c:v>1.9684800000000011</c:v>
                </c:pt>
                <c:pt idx="426">
                  <c:v>1.7224199999999998</c:v>
                </c:pt>
                <c:pt idx="427">
                  <c:v>0.90222000000000002</c:v>
                </c:pt>
                <c:pt idx="428">
                  <c:v>3.2808000000000002</c:v>
                </c:pt>
                <c:pt idx="429">
                  <c:v>9.8424000000000067</c:v>
                </c:pt>
                <c:pt idx="432">
                  <c:v>11.810880000000004</c:v>
                </c:pt>
                <c:pt idx="433">
                  <c:v>12.467040000000004</c:v>
                </c:pt>
                <c:pt idx="434">
                  <c:v>10.514963999999999</c:v>
                </c:pt>
                <c:pt idx="435">
                  <c:v>11.154720000000001</c:v>
                </c:pt>
                <c:pt idx="436">
                  <c:v>10.613387999999999</c:v>
                </c:pt>
                <c:pt idx="437">
                  <c:v>11.810880000000004</c:v>
                </c:pt>
                <c:pt idx="438">
                  <c:v>12.303000000000004</c:v>
                </c:pt>
                <c:pt idx="439">
                  <c:v>8.8581600000000016</c:v>
                </c:pt>
                <c:pt idx="440">
                  <c:v>9.0222000000000016</c:v>
                </c:pt>
                <c:pt idx="441">
                  <c:v>9.6783599999999996</c:v>
                </c:pt>
                <c:pt idx="442">
                  <c:v>10.990680000000006</c:v>
                </c:pt>
                <c:pt idx="443">
                  <c:v>12.467040000000004</c:v>
                </c:pt>
                <c:pt idx="444">
                  <c:v>7.5458400000000001</c:v>
                </c:pt>
                <c:pt idx="446">
                  <c:v>6.2335200000000004</c:v>
                </c:pt>
                <c:pt idx="447">
                  <c:v>12.795120000000001</c:v>
                </c:pt>
                <c:pt idx="448">
                  <c:v>1.1482800000000013</c:v>
                </c:pt>
                <c:pt idx="449">
                  <c:v>1.2138959999999988</c:v>
                </c:pt>
                <c:pt idx="450">
                  <c:v>1.0826639999999998</c:v>
                </c:pt>
                <c:pt idx="451">
                  <c:v>0.83660400000000068</c:v>
                </c:pt>
                <c:pt idx="452">
                  <c:v>1.2303000000000002</c:v>
                </c:pt>
                <c:pt idx="453">
                  <c:v>1.65222</c:v>
                </c:pt>
                <c:pt idx="454">
                  <c:v>2.21454</c:v>
                </c:pt>
                <c:pt idx="455">
                  <c:v>1.9684800000000011</c:v>
                </c:pt>
                <c:pt idx="456">
                  <c:v>1.9684800000000011</c:v>
                </c:pt>
                <c:pt idx="457">
                  <c:v>1.6075919999999988</c:v>
                </c:pt>
                <c:pt idx="458">
                  <c:v>0.65616000000000052</c:v>
                </c:pt>
                <c:pt idx="459">
                  <c:v>1.3123199999999999</c:v>
                </c:pt>
                <c:pt idx="460">
                  <c:v>1.3123199999999999</c:v>
                </c:pt>
                <c:pt idx="461">
                  <c:v>1.88646</c:v>
                </c:pt>
                <c:pt idx="462">
                  <c:v>2.13252</c:v>
                </c:pt>
                <c:pt idx="463">
                  <c:v>2.7394679999999987</c:v>
                </c:pt>
                <c:pt idx="464">
                  <c:v>3.0675480000000004</c:v>
                </c:pt>
                <c:pt idx="465">
                  <c:v>2.9855280000000004</c:v>
                </c:pt>
                <c:pt idx="466">
                  <c:v>2.1653280000000001</c:v>
                </c:pt>
                <c:pt idx="467">
                  <c:v>2.4605999999999999</c:v>
                </c:pt>
                <c:pt idx="468">
                  <c:v>2.2965599999999977</c:v>
                </c:pt>
                <c:pt idx="469">
                  <c:v>2.6246399999999999</c:v>
                </c:pt>
                <c:pt idx="470">
                  <c:v>1.9684800000000011</c:v>
                </c:pt>
                <c:pt idx="471">
                  <c:v>2.5</c:v>
                </c:pt>
                <c:pt idx="472">
                  <c:v>2.9527199999999976</c:v>
                </c:pt>
                <c:pt idx="473">
                  <c:v>2.2965599999999977</c:v>
                </c:pt>
                <c:pt idx="474">
                  <c:v>1.80444</c:v>
                </c:pt>
                <c:pt idx="475">
                  <c:v>1.6404000000000001</c:v>
                </c:pt>
                <c:pt idx="476">
                  <c:v>1.6404000000000001</c:v>
                </c:pt>
                <c:pt idx="477">
                  <c:v>2.6246399999999999</c:v>
                </c:pt>
                <c:pt idx="478">
                  <c:v>2.7886800000000012</c:v>
                </c:pt>
                <c:pt idx="479">
                  <c:v>3.4448399999999997</c:v>
                </c:pt>
                <c:pt idx="480">
                  <c:v>2.4605999999999999</c:v>
                </c:pt>
                <c:pt idx="481">
                  <c:v>3.9369599999999969</c:v>
                </c:pt>
                <c:pt idx="482">
                  <c:v>2.7886800000000012</c:v>
                </c:pt>
                <c:pt idx="483">
                  <c:v>2.6246399999999999</c:v>
                </c:pt>
                <c:pt idx="484">
                  <c:v>3.6088800000000001</c:v>
                </c:pt>
                <c:pt idx="485">
                  <c:v>3.2808000000000002</c:v>
                </c:pt>
                <c:pt idx="486">
                  <c:v>2.952719999999998</c:v>
                </c:pt>
                <c:pt idx="487">
                  <c:v>3.6088800000000001</c:v>
                </c:pt>
                <c:pt idx="488">
                  <c:v>2.4934079999999987</c:v>
                </c:pt>
                <c:pt idx="489">
                  <c:v>3.2808000000000002</c:v>
                </c:pt>
                <c:pt idx="490">
                  <c:v>5.3313000000000024</c:v>
                </c:pt>
                <c:pt idx="491">
                  <c:v>4.0189799999999956</c:v>
                </c:pt>
                <c:pt idx="492">
                  <c:v>5</c:v>
                </c:pt>
                <c:pt idx="493">
                  <c:v>5.1246399999999941</c:v>
                </c:pt>
                <c:pt idx="494">
                  <c:v>6</c:v>
                </c:pt>
                <c:pt idx="495">
                  <c:v>6</c:v>
                </c:pt>
                <c:pt idx="496">
                  <c:v>5</c:v>
                </c:pt>
                <c:pt idx="497">
                  <c:v>5</c:v>
                </c:pt>
                <c:pt idx="498">
                  <c:v>6.0694799999999995</c:v>
                </c:pt>
                <c:pt idx="499">
                  <c:v>3.9369599999999969</c:v>
                </c:pt>
                <c:pt idx="500">
                  <c:v>5.9874599999999996</c:v>
                </c:pt>
                <c:pt idx="501">
                  <c:v>9.8424000000000067</c:v>
                </c:pt>
                <c:pt idx="502">
                  <c:v>8.7761400000000016</c:v>
                </c:pt>
                <c:pt idx="503">
                  <c:v>3.7565160000000004</c:v>
                </c:pt>
                <c:pt idx="504">
                  <c:v>2.7066599999999976</c:v>
                </c:pt>
                <c:pt idx="505">
                  <c:v>2.6574479999999987</c:v>
                </c:pt>
                <c:pt idx="506">
                  <c:v>4.3634639999999996</c:v>
                </c:pt>
                <c:pt idx="507">
                  <c:v>4.2486360000000003</c:v>
                </c:pt>
                <c:pt idx="508">
                  <c:v>4.101</c:v>
                </c:pt>
                <c:pt idx="509">
                  <c:v>2.6738519999999997</c:v>
                </c:pt>
                <c:pt idx="510">
                  <c:v>3.5760719999999977</c:v>
                </c:pt>
                <c:pt idx="511">
                  <c:v>3.674496</c:v>
                </c:pt>
                <c:pt idx="512">
                  <c:v>4.5931199999999954</c:v>
                </c:pt>
                <c:pt idx="513">
                  <c:v>3.2151839999999998</c:v>
                </c:pt>
                <c:pt idx="514">
                  <c:v>1.9684800000000011</c:v>
                </c:pt>
                <c:pt idx="515">
                  <c:v>3.2808000000000002</c:v>
                </c:pt>
                <c:pt idx="516">
                  <c:v>2.2965599999999977</c:v>
                </c:pt>
                <c:pt idx="517">
                  <c:v>1.9684800000000011</c:v>
                </c:pt>
                <c:pt idx="518">
                  <c:v>2.0669040000000001</c:v>
                </c:pt>
                <c:pt idx="519">
                  <c:v>1.3943399999999999</c:v>
                </c:pt>
                <c:pt idx="520">
                  <c:v>1.6404000000000001</c:v>
                </c:pt>
                <c:pt idx="521">
                  <c:v>2.2965599999999977</c:v>
                </c:pt>
                <c:pt idx="522">
                  <c:v>2.7886800000000012</c:v>
                </c:pt>
                <c:pt idx="523">
                  <c:v>3.0347399999999998</c:v>
                </c:pt>
                <c:pt idx="524">
                  <c:v>2.4605999999999999</c:v>
                </c:pt>
                <c:pt idx="525">
                  <c:v>2.2965599999999977</c:v>
                </c:pt>
                <c:pt idx="526">
                  <c:v>4.2650399999999955</c:v>
                </c:pt>
                <c:pt idx="527">
                  <c:v>2.9527199999999976</c:v>
                </c:pt>
                <c:pt idx="528">
                  <c:v>3.7729200000000001</c:v>
                </c:pt>
                <c:pt idx="529">
                  <c:v>2.6246399999999999</c:v>
                </c:pt>
                <c:pt idx="530">
                  <c:v>2.9527199999999976</c:v>
                </c:pt>
                <c:pt idx="531">
                  <c:v>1.6404000000000001</c:v>
                </c:pt>
                <c:pt idx="532">
                  <c:v>4.4290799999999999</c:v>
                </c:pt>
                <c:pt idx="533">
                  <c:v>3.4448399999999997</c:v>
                </c:pt>
                <c:pt idx="534">
                  <c:v>3.2808000000000002</c:v>
                </c:pt>
                <c:pt idx="535">
                  <c:v>3.9369599999999969</c:v>
                </c:pt>
                <c:pt idx="536">
                  <c:v>1.0006439999999999</c:v>
                </c:pt>
                <c:pt idx="537">
                  <c:v>2.2801559999999998</c:v>
                </c:pt>
                <c:pt idx="538">
                  <c:v>2.13252</c:v>
                </c:pt>
                <c:pt idx="539">
                  <c:v>1.7552279999999998</c:v>
                </c:pt>
                <c:pt idx="540">
                  <c:v>1.6896119999999999</c:v>
                </c:pt>
                <c:pt idx="541">
                  <c:v>2.2965599999999977</c:v>
                </c:pt>
                <c:pt idx="542">
                  <c:v>2.6246399999999999</c:v>
                </c:pt>
                <c:pt idx="543">
                  <c:v>2.13252</c:v>
                </c:pt>
                <c:pt idx="544">
                  <c:v>1.919268</c:v>
                </c:pt>
                <c:pt idx="545">
                  <c:v>1.9028639999999999</c:v>
                </c:pt>
                <c:pt idx="546">
                  <c:v>2.5918319999999997</c:v>
                </c:pt>
                <c:pt idx="547">
                  <c:v>0.98424</c:v>
                </c:pt>
                <c:pt idx="548">
                  <c:v>1.033452</c:v>
                </c:pt>
                <c:pt idx="549">
                  <c:v>0.98424</c:v>
                </c:pt>
                <c:pt idx="550">
                  <c:v>0.86941200000000007</c:v>
                </c:pt>
                <c:pt idx="551">
                  <c:v>1</c:v>
                </c:pt>
                <c:pt idx="552">
                  <c:v>0.99212</c:v>
                </c:pt>
                <c:pt idx="553">
                  <c:v>0.82020000000000004</c:v>
                </c:pt>
                <c:pt idx="554">
                  <c:v>1.06626</c:v>
                </c:pt>
                <c:pt idx="555">
                  <c:v>1.2138959999999988</c:v>
                </c:pt>
                <c:pt idx="556">
                  <c:v>1.3</c:v>
                </c:pt>
                <c:pt idx="557">
                  <c:v>0.78739199999999998</c:v>
                </c:pt>
                <c:pt idx="558">
                  <c:v>9.6783599999999996</c:v>
                </c:pt>
                <c:pt idx="559">
                  <c:v>9.1862400000000015</c:v>
                </c:pt>
                <c:pt idx="560">
                  <c:v>9.9244200000000014</c:v>
                </c:pt>
                <c:pt idx="561">
                  <c:v>8.8581600000000016</c:v>
                </c:pt>
                <c:pt idx="562">
                  <c:v>4.9868160000000001</c:v>
                </c:pt>
                <c:pt idx="563">
                  <c:v>3.5268599999999974</c:v>
                </c:pt>
                <c:pt idx="564">
                  <c:v>2.7886800000000012</c:v>
                </c:pt>
                <c:pt idx="565">
                  <c:v>2.903508</c:v>
                </c:pt>
                <c:pt idx="566">
                  <c:v>3.6909000000000001</c:v>
                </c:pt>
                <c:pt idx="567">
                  <c:v>4.5931199999999954</c:v>
                </c:pt>
                <c:pt idx="568">
                  <c:v>4.855583999999995</c:v>
                </c:pt>
                <c:pt idx="569">
                  <c:v>6.5616000000000003</c:v>
                </c:pt>
                <c:pt idx="570">
                  <c:v>12.467040000000004</c:v>
                </c:pt>
                <c:pt idx="571">
                  <c:v>8.202</c:v>
                </c:pt>
                <c:pt idx="572">
                  <c:v>9.5143199999999997</c:v>
                </c:pt>
                <c:pt idx="573">
                  <c:v>8.202</c:v>
                </c:pt>
                <c:pt idx="574">
                  <c:v>7.87392</c:v>
                </c:pt>
                <c:pt idx="575">
                  <c:v>5.2492800000000024</c:v>
                </c:pt>
                <c:pt idx="576">
                  <c:v>6</c:v>
                </c:pt>
                <c:pt idx="577">
                  <c:v>5</c:v>
                </c:pt>
                <c:pt idx="578">
                  <c:v>3.5</c:v>
                </c:pt>
                <c:pt idx="579">
                  <c:v>4.3</c:v>
                </c:pt>
                <c:pt idx="580">
                  <c:v>4.9211999999999998</c:v>
                </c:pt>
                <c:pt idx="581">
                  <c:v>4.2650399999999955</c:v>
                </c:pt>
                <c:pt idx="582">
                  <c:v>3.6088800000000001</c:v>
                </c:pt>
                <c:pt idx="583">
                  <c:v>6.2335200000000004</c:v>
                </c:pt>
                <c:pt idx="584">
                  <c:v>7.3818000000000001</c:v>
                </c:pt>
                <c:pt idx="585">
                  <c:v>7.3818000000000001</c:v>
                </c:pt>
                <c:pt idx="586">
                  <c:v>1.5583800000000001</c:v>
                </c:pt>
                <c:pt idx="587">
                  <c:v>1.4435519999999988</c:v>
                </c:pt>
                <c:pt idx="588">
                  <c:v>1.837248</c:v>
                </c:pt>
                <c:pt idx="589">
                  <c:v>1.279512</c:v>
                </c:pt>
                <c:pt idx="590">
                  <c:v>1.5419759999999998</c:v>
                </c:pt>
                <c:pt idx="591">
                  <c:v>2.5426200000000003</c:v>
                </c:pt>
                <c:pt idx="592">
                  <c:v>2.952719999999998</c:v>
                </c:pt>
                <c:pt idx="593">
                  <c:v>3.1987800000000002</c:v>
                </c:pt>
                <c:pt idx="594">
                  <c:v>3.1331639999999998</c:v>
                </c:pt>
                <c:pt idx="595">
                  <c:v>2.230944</c:v>
                </c:pt>
                <c:pt idx="596">
                  <c:v>2.4605999999999999</c:v>
                </c:pt>
                <c:pt idx="597">
                  <c:v>1.9684800000000011</c:v>
                </c:pt>
                <c:pt idx="598">
                  <c:v>2.6246399999999999</c:v>
                </c:pt>
                <c:pt idx="599">
                  <c:v>1.9684800000000011</c:v>
                </c:pt>
                <c:pt idx="600">
                  <c:v>1.3123199999999999</c:v>
                </c:pt>
                <c:pt idx="601">
                  <c:v>1.3123199999999999</c:v>
                </c:pt>
                <c:pt idx="602">
                  <c:v>1.80444</c:v>
                </c:pt>
                <c:pt idx="603">
                  <c:v>1.6404000000000001</c:v>
                </c:pt>
                <c:pt idx="604">
                  <c:v>1.9684800000000011</c:v>
                </c:pt>
                <c:pt idx="605">
                  <c:v>1.9684800000000011</c:v>
                </c:pt>
                <c:pt idx="606">
                  <c:v>1.88646</c:v>
                </c:pt>
                <c:pt idx="607">
                  <c:v>1.2302999999999988</c:v>
                </c:pt>
                <c:pt idx="608">
                  <c:v>13.123200000000001</c:v>
                </c:pt>
                <c:pt idx="609">
                  <c:v>8.5300800000000017</c:v>
                </c:pt>
                <c:pt idx="610">
                  <c:v>9.0222000000000016</c:v>
                </c:pt>
                <c:pt idx="611">
                  <c:v>5.9054399999999996</c:v>
                </c:pt>
                <c:pt idx="612">
                  <c:v>10.41654000000001</c:v>
                </c:pt>
                <c:pt idx="613">
                  <c:v>8.2840200000000017</c:v>
                </c:pt>
                <c:pt idx="614">
                  <c:v>6.3975599999999959</c:v>
                </c:pt>
                <c:pt idx="615">
                  <c:v>9.8424000000000067</c:v>
                </c:pt>
                <c:pt idx="616">
                  <c:v>10.121267999999999</c:v>
                </c:pt>
                <c:pt idx="617">
                  <c:v>13.287240000000001</c:v>
                </c:pt>
                <c:pt idx="618">
                  <c:v>11.564820000000001</c:v>
                </c:pt>
                <c:pt idx="619">
                  <c:v>1.8700560000000011</c:v>
                </c:pt>
                <c:pt idx="620">
                  <c:v>1.4763599999999999</c:v>
                </c:pt>
                <c:pt idx="621">
                  <c:v>0.57413999999999998</c:v>
                </c:pt>
                <c:pt idx="622">
                  <c:v>8.0379599999999982</c:v>
                </c:pt>
                <c:pt idx="623">
                  <c:v>7.5458400000000001</c:v>
                </c:pt>
                <c:pt idx="624">
                  <c:v>5.0852399999999998</c:v>
                </c:pt>
                <c:pt idx="625">
                  <c:v>6.8896800000000002</c:v>
                </c:pt>
                <c:pt idx="626">
                  <c:v>6.5</c:v>
                </c:pt>
                <c:pt idx="627">
                  <c:v>8.9401799999999998</c:v>
                </c:pt>
                <c:pt idx="628">
                  <c:v>8.5300800000000017</c:v>
                </c:pt>
                <c:pt idx="629">
                  <c:v>9.8424000000000067</c:v>
                </c:pt>
                <c:pt idx="630">
                  <c:v>7.4638200000000001</c:v>
                </c:pt>
                <c:pt idx="631">
                  <c:v>9.3502800000000068</c:v>
                </c:pt>
                <c:pt idx="632">
                  <c:v>11.318760000000001</c:v>
                </c:pt>
                <c:pt idx="633">
                  <c:v>0.72177600000000053</c:v>
                </c:pt>
                <c:pt idx="634">
                  <c:v>0.98424</c:v>
                </c:pt>
                <c:pt idx="635">
                  <c:v>1.0006439999999999</c:v>
                </c:pt>
                <c:pt idx="636">
                  <c:v>0.82020000000000004</c:v>
                </c:pt>
                <c:pt idx="637">
                  <c:v>0.95143200000000006</c:v>
                </c:pt>
                <c:pt idx="638">
                  <c:v>1.5</c:v>
                </c:pt>
                <c:pt idx="639">
                  <c:v>1.706016</c:v>
                </c:pt>
                <c:pt idx="640">
                  <c:v>2.13252</c:v>
                </c:pt>
                <c:pt idx="641">
                  <c:v>1.5747840000000002</c:v>
                </c:pt>
                <c:pt idx="642">
                  <c:v>1.6404000000000001</c:v>
                </c:pt>
                <c:pt idx="643">
                  <c:v>1.5</c:v>
                </c:pt>
                <c:pt idx="644">
                  <c:v>2.6246399999999999</c:v>
                </c:pt>
                <c:pt idx="645">
                  <c:v>2.2965599999999977</c:v>
                </c:pt>
                <c:pt idx="646">
                  <c:v>2.2965599999999977</c:v>
                </c:pt>
                <c:pt idx="647">
                  <c:v>1.9684800000000011</c:v>
                </c:pt>
                <c:pt idx="648">
                  <c:v>2.7886799999999998</c:v>
                </c:pt>
                <c:pt idx="649">
                  <c:v>5.2492800000000024</c:v>
                </c:pt>
                <c:pt idx="650">
                  <c:v>6.3975599999999959</c:v>
                </c:pt>
                <c:pt idx="651">
                  <c:v>5.7414000000000014</c:v>
                </c:pt>
                <c:pt idx="652">
                  <c:v>4.2650399999999955</c:v>
                </c:pt>
                <c:pt idx="653">
                  <c:v>5.0032199999999998</c:v>
                </c:pt>
                <c:pt idx="654">
                  <c:v>2.952719999999998</c:v>
                </c:pt>
                <c:pt idx="655">
                  <c:v>1.1482800000000011</c:v>
                </c:pt>
                <c:pt idx="656">
                  <c:v>1.9684800000000011</c:v>
                </c:pt>
                <c:pt idx="657">
                  <c:v>2.4606000000000003</c:v>
                </c:pt>
                <c:pt idx="658">
                  <c:v>1.3123199999999999</c:v>
                </c:pt>
                <c:pt idx="659">
                  <c:v>1.3123199999999999</c:v>
                </c:pt>
                <c:pt idx="660">
                  <c:v>1.7224199999999998</c:v>
                </c:pt>
                <c:pt idx="661">
                  <c:v>2.0505</c:v>
                </c:pt>
                <c:pt idx="662">
                  <c:v>2.21454</c:v>
                </c:pt>
                <c:pt idx="663">
                  <c:v>1.80444</c:v>
                </c:pt>
                <c:pt idx="664">
                  <c:v>1.88646</c:v>
                </c:pt>
                <c:pt idx="665">
                  <c:v>1.5583800000000001</c:v>
                </c:pt>
                <c:pt idx="666">
                  <c:v>5.9054400000000014</c:v>
                </c:pt>
                <c:pt idx="667">
                  <c:v>7.5458400000000001</c:v>
                </c:pt>
                <c:pt idx="668">
                  <c:v>5.9054400000000014</c:v>
                </c:pt>
                <c:pt idx="669">
                  <c:v>4.2650399999999955</c:v>
                </c:pt>
                <c:pt idx="670">
                  <c:v>2.7886800000000012</c:v>
                </c:pt>
                <c:pt idx="671">
                  <c:v>2.2965599999999977</c:v>
                </c:pt>
                <c:pt idx="672">
                  <c:v>5.2492800000000024</c:v>
                </c:pt>
                <c:pt idx="673">
                  <c:v>8.202</c:v>
                </c:pt>
                <c:pt idx="674">
                  <c:v>7.5458400000000001</c:v>
                </c:pt>
                <c:pt idx="675">
                  <c:v>7.2177600000000002</c:v>
                </c:pt>
                <c:pt idx="676">
                  <c:v>6.4467720000000046</c:v>
                </c:pt>
                <c:pt idx="677">
                  <c:v>9.5143199999999997</c:v>
                </c:pt>
                <c:pt idx="678">
                  <c:v>10.498560000000001</c:v>
                </c:pt>
                <c:pt idx="679">
                  <c:v>7.5458400000000001</c:v>
                </c:pt>
                <c:pt idx="680">
                  <c:v>3.7729200000000001</c:v>
                </c:pt>
                <c:pt idx="681">
                  <c:v>3.5268599999999974</c:v>
                </c:pt>
                <c:pt idx="682">
                  <c:v>3.3628199999999979</c:v>
                </c:pt>
                <c:pt idx="683">
                  <c:v>5.6593800000000005</c:v>
                </c:pt>
                <c:pt idx="684">
                  <c:v>11.318760000000001</c:v>
                </c:pt>
                <c:pt idx="685">
                  <c:v>8.9401799999999998</c:v>
                </c:pt>
                <c:pt idx="686">
                  <c:v>7.87392</c:v>
                </c:pt>
                <c:pt idx="687">
                  <c:v>6.5616000000000003</c:v>
                </c:pt>
                <c:pt idx="689">
                  <c:v>4.2650399999999955</c:v>
                </c:pt>
                <c:pt idx="690">
                  <c:v>2.9527199999999976</c:v>
                </c:pt>
                <c:pt idx="691">
                  <c:v>4.5931199999999954</c:v>
                </c:pt>
                <c:pt idx="692">
                  <c:v>1.9684800000000011</c:v>
                </c:pt>
                <c:pt idx="693">
                  <c:v>4.9211999999999998</c:v>
                </c:pt>
                <c:pt idx="694">
                  <c:v>5.2492800000000024</c:v>
                </c:pt>
                <c:pt idx="695">
                  <c:v>5</c:v>
                </c:pt>
                <c:pt idx="697">
                  <c:v>0.98424</c:v>
                </c:pt>
                <c:pt idx="698">
                  <c:v>1.6404000000000001</c:v>
                </c:pt>
                <c:pt idx="699">
                  <c:v>1.6404000000000001</c:v>
                </c:pt>
                <c:pt idx="700">
                  <c:v>1.3123199999999999</c:v>
                </c:pt>
                <c:pt idx="701">
                  <c:v>1.3123199999999999</c:v>
                </c:pt>
                <c:pt idx="702">
                  <c:v>0.98424</c:v>
                </c:pt>
                <c:pt idx="703">
                  <c:v>1.3123199999999999</c:v>
                </c:pt>
                <c:pt idx="704">
                  <c:v>1.6404000000000001</c:v>
                </c:pt>
                <c:pt idx="705">
                  <c:v>1.88646</c:v>
                </c:pt>
                <c:pt idx="706">
                  <c:v>2.0505</c:v>
                </c:pt>
                <c:pt idx="707">
                  <c:v>1.1482800000000011</c:v>
                </c:pt>
                <c:pt idx="709">
                  <c:v>3.6088800000000001</c:v>
                </c:pt>
                <c:pt idx="710">
                  <c:v>2.9527199999999976</c:v>
                </c:pt>
                <c:pt idx="711">
                  <c:v>2.9527199999999976</c:v>
                </c:pt>
                <c:pt idx="712">
                  <c:v>1.6404000000000001</c:v>
                </c:pt>
                <c:pt idx="713">
                  <c:v>4.9211999999999998</c:v>
                </c:pt>
                <c:pt idx="714">
                  <c:v>4.2650399999999955</c:v>
                </c:pt>
                <c:pt idx="715">
                  <c:v>4.5</c:v>
                </c:pt>
                <c:pt idx="717">
                  <c:v>2.6246399999999999</c:v>
                </c:pt>
                <c:pt idx="718">
                  <c:v>3.116759999999998</c:v>
                </c:pt>
                <c:pt idx="719">
                  <c:v>4</c:v>
                </c:pt>
                <c:pt idx="720">
                  <c:v>5.0852399999999998</c:v>
                </c:pt>
                <c:pt idx="721">
                  <c:v>2.6246400000000003</c:v>
                </c:pt>
                <c:pt idx="722">
                  <c:v>2.7886799999999998</c:v>
                </c:pt>
                <c:pt idx="723">
                  <c:v>3.15</c:v>
                </c:pt>
                <c:pt idx="724">
                  <c:v>4.5931199999999954</c:v>
                </c:pt>
                <c:pt idx="725">
                  <c:v>2.4605999999999999</c:v>
                </c:pt>
                <c:pt idx="726">
                  <c:v>2</c:v>
                </c:pt>
                <c:pt idx="727">
                  <c:v>1.8</c:v>
                </c:pt>
                <c:pt idx="728">
                  <c:v>1.4599559999999998</c:v>
                </c:pt>
                <c:pt idx="729">
                  <c:v>1.3779359999999998</c:v>
                </c:pt>
                <c:pt idx="730">
                  <c:v>1.4271479999999999</c:v>
                </c:pt>
                <c:pt idx="731">
                  <c:v>1.6896120000000001</c:v>
                </c:pt>
                <c:pt idx="732">
                  <c:v>2</c:v>
                </c:pt>
                <c:pt idx="733">
                  <c:v>2</c:v>
                </c:pt>
                <c:pt idx="734">
                  <c:v>1.788036</c:v>
                </c:pt>
                <c:pt idx="735">
                  <c:v>1.7552279999999998</c:v>
                </c:pt>
                <c:pt idx="736">
                  <c:v>1.5091679999999998</c:v>
                </c:pt>
                <c:pt idx="737">
                  <c:v>1.4763599999999999</c:v>
                </c:pt>
                <c:pt idx="738">
                  <c:v>1.5091679999999998</c:v>
                </c:pt>
                <c:pt idx="739">
                  <c:v>1.6404000000000001</c:v>
                </c:pt>
                <c:pt idx="740">
                  <c:v>1.8</c:v>
                </c:pt>
                <c:pt idx="741">
                  <c:v>1.5</c:v>
                </c:pt>
                <c:pt idx="742">
                  <c:v>1.5</c:v>
                </c:pt>
                <c:pt idx="743">
                  <c:v>0.98424</c:v>
                </c:pt>
                <c:pt idx="744">
                  <c:v>1.6404000000000001</c:v>
                </c:pt>
                <c:pt idx="745">
                  <c:v>1.6404000000000001</c:v>
                </c:pt>
                <c:pt idx="746">
                  <c:v>1.4763599999999999</c:v>
                </c:pt>
                <c:pt idx="747">
                  <c:v>2.13252</c:v>
                </c:pt>
                <c:pt idx="748">
                  <c:v>1.6404000000000001</c:v>
                </c:pt>
                <c:pt idx="749">
                  <c:v>1.1482800000000011</c:v>
                </c:pt>
                <c:pt idx="750">
                  <c:v>10.826640000000006</c:v>
                </c:pt>
                <c:pt idx="751">
                  <c:v>10.170480000000008</c:v>
                </c:pt>
                <c:pt idx="752">
                  <c:v>8.0379599999999982</c:v>
                </c:pt>
                <c:pt idx="753">
                  <c:v>6.5616000000000003</c:v>
                </c:pt>
                <c:pt idx="754">
                  <c:v>6.1514999999999995</c:v>
                </c:pt>
                <c:pt idx="755">
                  <c:v>7.6278599999999939</c:v>
                </c:pt>
                <c:pt idx="756">
                  <c:v>15.09168</c:v>
                </c:pt>
                <c:pt idx="757">
                  <c:v>5.8726320000000003</c:v>
                </c:pt>
                <c:pt idx="758">
                  <c:v>2.9527199999999976</c:v>
                </c:pt>
                <c:pt idx="759">
                  <c:v>4.2650399999999955</c:v>
                </c:pt>
                <c:pt idx="760">
                  <c:v>4.5931199999999954</c:v>
                </c:pt>
                <c:pt idx="761">
                  <c:v>4.2650399999999955</c:v>
                </c:pt>
                <c:pt idx="762">
                  <c:v>5.4133199999999997</c:v>
                </c:pt>
                <c:pt idx="763">
                  <c:v>6.0694799999999995</c:v>
                </c:pt>
                <c:pt idx="764">
                  <c:v>7.2177600000000002</c:v>
                </c:pt>
                <c:pt idx="765">
                  <c:v>5.0032199999999998</c:v>
                </c:pt>
                <c:pt idx="766">
                  <c:v>4.5110999999999999</c:v>
                </c:pt>
                <c:pt idx="767">
                  <c:v>5.0852399999999998</c:v>
                </c:pt>
                <c:pt idx="768">
                  <c:v>5.5773600000000014</c:v>
                </c:pt>
                <c:pt idx="769">
                  <c:v>1.5</c:v>
                </c:pt>
                <c:pt idx="770">
                  <c:v>4.2650399999999955</c:v>
                </c:pt>
                <c:pt idx="772">
                  <c:v>2.2965599999999977</c:v>
                </c:pt>
                <c:pt idx="773">
                  <c:v>4.5931199999999954</c:v>
                </c:pt>
                <c:pt idx="775">
                  <c:v>3.3</c:v>
                </c:pt>
                <c:pt idx="776">
                  <c:v>1.6404000000000001</c:v>
                </c:pt>
                <c:pt idx="777">
                  <c:v>1.6404000000000001</c:v>
                </c:pt>
                <c:pt idx="778">
                  <c:v>1.5</c:v>
                </c:pt>
                <c:pt idx="779">
                  <c:v>1.2</c:v>
                </c:pt>
                <c:pt idx="780">
                  <c:v>1.8</c:v>
                </c:pt>
                <c:pt idx="781">
                  <c:v>1.5</c:v>
                </c:pt>
                <c:pt idx="782">
                  <c:v>1.8</c:v>
                </c:pt>
                <c:pt idx="783">
                  <c:v>1.8</c:v>
                </c:pt>
                <c:pt idx="784">
                  <c:v>1.80444</c:v>
                </c:pt>
                <c:pt idx="785">
                  <c:v>1.3123199999999999</c:v>
                </c:pt>
                <c:pt idx="786">
                  <c:v>1.1482800000000011</c:v>
                </c:pt>
                <c:pt idx="788">
                  <c:v>3.6088800000000001</c:v>
                </c:pt>
                <c:pt idx="789">
                  <c:v>4.9211999999999998</c:v>
                </c:pt>
                <c:pt idx="790">
                  <c:v>4.2650399999999955</c:v>
                </c:pt>
                <c:pt idx="791">
                  <c:v>5.9054399999999996</c:v>
                </c:pt>
                <c:pt idx="792">
                  <c:v>3.4448399999999997</c:v>
                </c:pt>
                <c:pt idx="793">
                  <c:v>4.2650399999999955</c:v>
                </c:pt>
                <c:pt idx="798">
                  <c:v>1.3451279999999999</c:v>
                </c:pt>
                <c:pt idx="799">
                  <c:v>1.88646</c:v>
                </c:pt>
                <c:pt idx="800">
                  <c:v>1.80444</c:v>
                </c:pt>
                <c:pt idx="801">
                  <c:v>1.80444</c:v>
                </c:pt>
                <c:pt idx="802">
                  <c:v>1.837248</c:v>
                </c:pt>
                <c:pt idx="803">
                  <c:v>1.9684800000000011</c:v>
                </c:pt>
                <c:pt idx="804">
                  <c:v>2.21454</c:v>
                </c:pt>
                <c:pt idx="805">
                  <c:v>2.13252</c:v>
                </c:pt>
                <c:pt idx="806">
                  <c:v>1.9684800000000011</c:v>
                </c:pt>
                <c:pt idx="807">
                  <c:v>2.0833080000000002</c:v>
                </c:pt>
                <c:pt idx="808">
                  <c:v>1.9684800000000011</c:v>
                </c:pt>
                <c:pt idx="809">
                  <c:v>3.9369599999999969</c:v>
                </c:pt>
                <c:pt idx="810">
                  <c:v>2.9527199999999976</c:v>
                </c:pt>
                <c:pt idx="811">
                  <c:v>3.6088800000000001</c:v>
                </c:pt>
                <c:pt idx="812">
                  <c:v>2.9527199999999976</c:v>
                </c:pt>
                <c:pt idx="813">
                  <c:v>2.2965599999999977</c:v>
                </c:pt>
                <c:pt idx="814">
                  <c:v>2.985528</c:v>
                </c:pt>
                <c:pt idx="815">
                  <c:v>3.116759999999998</c:v>
                </c:pt>
                <c:pt idx="816">
                  <c:v>3.6088800000000001</c:v>
                </c:pt>
                <c:pt idx="817">
                  <c:v>4.2650399999999955</c:v>
                </c:pt>
                <c:pt idx="818">
                  <c:v>4.2650399999999955</c:v>
                </c:pt>
                <c:pt idx="819">
                  <c:v>3.6909000000000001</c:v>
                </c:pt>
                <c:pt idx="821">
                  <c:v>6.5616000000000003</c:v>
                </c:pt>
                <c:pt idx="822">
                  <c:v>3.9369599999999969</c:v>
                </c:pt>
                <c:pt idx="823">
                  <c:v>2.9527199999999976</c:v>
                </c:pt>
                <c:pt idx="824">
                  <c:v>4.5931199999999954</c:v>
                </c:pt>
                <c:pt idx="825">
                  <c:v>3.9369599999999969</c:v>
                </c:pt>
                <c:pt idx="826">
                  <c:v>8.202</c:v>
                </c:pt>
                <c:pt idx="827">
                  <c:v>9.1862400000000015</c:v>
                </c:pt>
                <c:pt idx="828">
                  <c:v>4.2650399999999955</c:v>
                </c:pt>
                <c:pt idx="829">
                  <c:v>5.1499999999999995</c:v>
                </c:pt>
                <c:pt idx="830">
                  <c:v>6</c:v>
                </c:pt>
                <c:pt idx="831">
                  <c:v>4.5</c:v>
                </c:pt>
                <c:pt idx="832">
                  <c:v>4.6499999999999995</c:v>
                </c:pt>
                <c:pt idx="833">
                  <c:v>5</c:v>
                </c:pt>
                <c:pt idx="834">
                  <c:v>6</c:v>
                </c:pt>
                <c:pt idx="835">
                  <c:v>5.5</c:v>
                </c:pt>
                <c:pt idx="836">
                  <c:v>5.4</c:v>
                </c:pt>
                <c:pt idx="837">
                  <c:v>5.4</c:v>
                </c:pt>
                <c:pt idx="838">
                  <c:v>6.5</c:v>
                </c:pt>
                <c:pt idx="839">
                  <c:v>1.6239959999999998</c:v>
                </c:pt>
                <c:pt idx="840">
                  <c:v>2.952719999999998</c:v>
                </c:pt>
                <c:pt idx="841">
                  <c:v>2.7394679999999987</c:v>
                </c:pt>
                <c:pt idx="842">
                  <c:v>2.394984</c:v>
                </c:pt>
                <c:pt idx="843">
                  <c:v>2.13252</c:v>
                </c:pt>
                <c:pt idx="844">
                  <c:v>2.4605999999999999</c:v>
                </c:pt>
                <c:pt idx="845">
                  <c:v>2.5131079999999999</c:v>
                </c:pt>
                <c:pt idx="846">
                  <c:v>2</c:v>
                </c:pt>
                <c:pt idx="847">
                  <c:v>2.447492</c:v>
                </c:pt>
                <c:pt idx="848">
                  <c:v>2.1489240000000023</c:v>
                </c:pt>
                <c:pt idx="849">
                  <c:v>2.13252</c:v>
                </c:pt>
                <c:pt idx="850">
                  <c:v>4.5931199999999954</c:v>
                </c:pt>
                <c:pt idx="851">
                  <c:v>4.5931199999999954</c:v>
                </c:pt>
                <c:pt idx="852">
                  <c:v>6.7256400000000003</c:v>
                </c:pt>
                <c:pt idx="853">
                  <c:v>3.71848</c:v>
                </c:pt>
                <c:pt idx="854">
                  <c:v>5.5</c:v>
                </c:pt>
                <c:pt idx="855">
                  <c:v>5</c:v>
                </c:pt>
                <c:pt idx="856">
                  <c:v>5.4133199999999997</c:v>
                </c:pt>
                <c:pt idx="857">
                  <c:v>5.9054400000000014</c:v>
                </c:pt>
                <c:pt idx="858">
                  <c:v>5.1672599999999953</c:v>
                </c:pt>
                <c:pt idx="859">
                  <c:v>6.5616000000000003</c:v>
                </c:pt>
                <c:pt idx="860">
                  <c:v>3.9369599999999969</c:v>
                </c:pt>
                <c:pt idx="861">
                  <c:v>0.65616000000000052</c:v>
                </c:pt>
                <c:pt idx="862">
                  <c:v>0.82020000000000004</c:v>
                </c:pt>
                <c:pt idx="863">
                  <c:v>0.57413999999999998</c:v>
                </c:pt>
                <c:pt idx="864">
                  <c:v>0.82020000000000004</c:v>
                </c:pt>
                <c:pt idx="865">
                  <c:v>0.85300799999999999</c:v>
                </c:pt>
                <c:pt idx="866">
                  <c:v>0.68896800000000002</c:v>
                </c:pt>
                <c:pt idx="867">
                  <c:v>0.65616000000000052</c:v>
                </c:pt>
                <c:pt idx="868">
                  <c:v>0.65616000000000052</c:v>
                </c:pt>
                <c:pt idx="869">
                  <c:v>0.68896800000000002</c:v>
                </c:pt>
                <c:pt idx="870">
                  <c:v>0.65616000000000052</c:v>
                </c:pt>
                <c:pt idx="871">
                  <c:v>0.65616000000000052</c:v>
                </c:pt>
                <c:pt idx="872">
                  <c:v>4.9211999999999998</c:v>
                </c:pt>
                <c:pt idx="873">
                  <c:v>4.9211999999999998</c:v>
                </c:pt>
                <c:pt idx="874">
                  <c:v>3.5</c:v>
                </c:pt>
                <c:pt idx="875">
                  <c:v>3.9369599999999969</c:v>
                </c:pt>
                <c:pt idx="876">
                  <c:v>3.4120319999999977</c:v>
                </c:pt>
                <c:pt idx="877">
                  <c:v>3.4448399999999997</c:v>
                </c:pt>
                <c:pt idx="878">
                  <c:v>5.7414000000000014</c:v>
                </c:pt>
                <c:pt idx="879">
                  <c:v>4.9211999999999998</c:v>
                </c:pt>
                <c:pt idx="880">
                  <c:v>4.6751399999999954</c:v>
                </c:pt>
                <c:pt idx="881">
                  <c:v>6.3155399999999959</c:v>
                </c:pt>
                <c:pt idx="882">
                  <c:v>5.5773600000000014</c:v>
                </c:pt>
                <c:pt idx="883">
                  <c:v>8.202</c:v>
                </c:pt>
                <c:pt idx="884">
                  <c:v>5.0852399999999998</c:v>
                </c:pt>
                <c:pt idx="885">
                  <c:v>6.5616000000000003</c:v>
                </c:pt>
                <c:pt idx="886">
                  <c:v>6.5616000000000003</c:v>
                </c:pt>
                <c:pt idx="887">
                  <c:v>6.0694799999999995</c:v>
                </c:pt>
                <c:pt idx="888">
                  <c:v>5.4133199999999997</c:v>
                </c:pt>
                <c:pt idx="889">
                  <c:v>5.2492800000000024</c:v>
                </c:pt>
                <c:pt idx="890">
                  <c:v>3.9369599999999969</c:v>
                </c:pt>
                <c:pt idx="891">
                  <c:v>6.5</c:v>
                </c:pt>
                <c:pt idx="892">
                  <c:v>5.9054399999999996</c:v>
                </c:pt>
                <c:pt idx="893">
                  <c:v>5.5</c:v>
                </c:pt>
                <c:pt idx="894">
                  <c:v>2</c:v>
                </c:pt>
                <c:pt idx="895">
                  <c:v>2</c:v>
                </c:pt>
                <c:pt idx="896">
                  <c:v>1.9684800000000011</c:v>
                </c:pt>
                <c:pt idx="897">
                  <c:v>1.8</c:v>
                </c:pt>
                <c:pt idx="898">
                  <c:v>1.8</c:v>
                </c:pt>
                <c:pt idx="899">
                  <c:v>2.15</c:v>
                </c:pt>
                <c:pt idx="900">
                  <c:v>2.5</c:v>
                </c:pt>
                <c:pt idx="901">
                  <c:v>2.4605999999999999</c:v>
                </c:pt>
                <c:pt idx="902">
                  <c:v>2.21454</c:v>
                </c:pt>
                <c:pt idx="903">
                  <c:v>1.88646</c:v>
                </c:pt>
                <c:pt idx="904">
                  <c:v>1.6404000000000001</c:v>
                </c:pt>
                <c:pt idx="905">
                  <c:v>6.2335200000000004</c:v>
                </c:pt>
                <c:pt idx="906">
                  <c:v>4.7571599999999954</c:v>
                </c:pt>
                <c:pt idx="907">
                  <c:v>7.87392</c:v>
                </c:pt>
                <c:pt idx="908">
                  <c:v>9.8424000000000067</c:v>
                </c:pt>
                <c:pt idx="909">
                  <c:v>7.7919</c:v>
                </c:pt>
                <c:pt idx="910">
                  <c:v>9.4</c:v>
                </c:pt>
                <c:pt idx="911">
                  <c:v>7.5458400000000001</c:v>
                </c:pt>
                <c:pt idx="912">
                  <c:v>7.87392</c:v>
                </c:pt>
                <c:pt idx="913">
                  <c:v>6.1514999999999995</c:v>
                </c:pt>
                <c:pt idx="914">
                  <c:v>8.4480600000000017</c:v>
                </c:pt>
                <c:pt idx="915">
                  <c:v>7.7098800000000001</c:v>
                </c:pt>
                <c:pt idx="916">
                  <c:v>4.5931199999999954</c:v>
                </c:pt>
                <c:pt idx="917">
                  <c:v>4.7571600000000007</c:v>
                </c:pt>
                <c:pt idx="918">
                  <c:v>4.9211999999999998</c:v>
                </c:pt>
                <c:pt idx="919">
                  <c:v>7.3818000000000001</c:v>
                </c:pt>
                <c:pt idx="920">
                  <c:v>7.87392</c:v>
                </c:pt>
                <c:pt idx="921">
                  <c:v>7.87392</c:v>
                </c:pt>
                <c:pt idx="922">
                  <c:v>9.2682599999999997</c:v>
                </c:pt>
                <c:pt idx="923">
                  <c:v>6.1514999999999995</c:v>
                </c:pt>
                <c:pt idx="924">
                  <c:v>5.9054400000000014</c:v>
                </c:pt>
                <c:pt idx="925">
                  <c:v>8.3660400000000124</c:v>
                </c:pt>
                <c:pt idx="926">
                  <c:v>7.5458400000000001</c:v>
                </c:pt>
                <c:pt idx="927">
                  <c:v>2.9527199999999976</c:v>
                </c:pt>
                <c:pt idx="928">
                  <c:v>1.9684800000000011</c:v>
                </c:pt>
                <c:pt idx="929">
                  <c:v>2.0012879999999997</c:v>
                </c:pt>
                <c:pt idx="930">
                  <c:v>2.6246399999999999</c:v>
                </c:pt>
                <c:pt idx="931">
                  <c:v>1.9684800000000011</c:v>
                </c:pt>
                <c:pt idx="932">
                  <c:v>2.4605999999999999</c:v>
                </c:pt>
                <c:pt idx="933">
                  <c:v>1.9684800000000011</c:v>
                </c:pt>
                <c:pt idx="934">
                  <c:v>1.6404000000000001</c:v>
                </c:pt>
                <c:pt idx="935">
                  <c:v>1.6404000000000001</c:v>
                </c:pt>
                <c:pt idx="936">
                  <c:v>1.80444</c:v>
                </c:pt>
                <c:pt idx="937">
                  <c:v>10</c:v>
                </c:pt>
                <c:pt idx="938">
                  <c:v>11</c:v>
                </c:pt>
                <c:pt idx="939">
                  <c:v>11.491400000000002</c:v>
                </c:pt>
                <c:pt idx="940">
                  <c:v>15</c:v>
                </c:pt>
                <c:pt idx="941">
                  <c:v>14.25</c:v>
                </c:pt>
                <c:pt idx="942">
                  <c:v>14</c:v>
                </c:pt>
                <c:pt idx="943">
                  <c:v>12.5</c:v>
                </c:pt>
                <c:pt idx="944">
                  <c:v>12.5</c:v>
                </c:pt>
                <c:pt idx="945">
                  <c:v>13</c:v>
                </c:pt>
                <c:pt idx="946">
                  <c:v>14.3</c:v>
                </c:pt>
                <c:pt idx="947">
                  <c:v>13</c:v>
                </c:pt>
                <c:pt idx="948">
                  <c:v>1.9684800000000011</c:v>
                </c:pt>
                <c:pt idx="949">
                  <c:v>2.9527199999999976</c:v>
                </c:pt>
                <c:pt idx="950">
                  <c:v>1.9684800000000011</c:v>
                </c:pt>
                <c:pt idx="951">
                  <c:v>1.9684800000000011</c:v>
                </c:pt>
                <c:pt idx="952">
                  <c:v>2.0997119999999998</c:v>
                </c:pt>
                <c:pt idx="953">
                  <c:v>2.2965599999999977</c:v>
                </c:pt>
                <c:pt idx="954">
                  <c:v>2.0505</c:v>
                </c:pt>
                <c:pt idx="955">
                  <c:v>2.9527199999999976</c:v>
                </c:pt>
                <c:pt idx="956">
                  <c:v>2.13252</c:v>
                </c:pt>
                <c:pt idx="957">
                  <c:v>2.2965599999999977</c:v>
                </c:pt>
                <c:pt idx="958">
                  <c:v>2.13252</c:v>
                </c:pt>
                <c:pt idx="959">
                  <c:v>2.9527199999999976</c:v>
                </c:pt>
                <c:pt idx="960">
                  <c:v>4.2650399999999955</c:v>
                </c:pt>
                <c:pt idx="961">
                  <c:v>2.2965599999999977</c:v>
                </c:pt>
                <c:pt idx="962">
                  <c:v>2.6246399999999999</c:v>
                </c:pt>
                <c:pt idx="963">
                  <c:v>1.88646</c:v>
                </c:pt>
                <c:pt idx="964">
                  <c:v>3.6088800000000001</c:v>
                </c:pt>
                <c:pt idx="965">
                  <c:v>3.4448399999999997</c:v>
                </c:pt>
                <c:pt idx="966">
                  <c:v>1.6404000000000001</c:v>
                </c:pt>
                <c:pt idx="967">
                  <c:v>2</c:v>
                </c:pt>
                <c:pt idx="968">
                  <c:v>2</c:v>
                </c:pt>
                <c:pt idx="969">
                  <c:v>2</c:v>
                </c:pt>
                <c:pt idx="970">
                  <c:v>2</c:v>
                </c:pt>
                <c:pt idx="971">
                  <c:v>2</c:v>
                </c:pt>
                <c:pt idx="972">
                  <c:v>2</c:v>
                </c:pt>
                <c:pt idx="974">
                  <c:v>3.9369599999999969</c:v>
                </c:pt>
                <c:pt idx="976">
                  <c:v>4.101</c:v>
                </c:pt>
                <c:pt idx="977">
                  <c:v>3.2808000000000002</c:v>
                </c:pt>
                <c:pt idx="979">
                  <c:v>3.70444</c:v>
                </c:pt>
                <c:pt idx="980">
                  <c:v>3.6088800000000001</c:v>
                </c:pt>
                <c:pt idx="981">
                  <c:v>2.9527199999999976</c:v>
                </c:pt>
                <c:pt idx="982">
                  <c:v>2.6246399999999999</c:v>
                </c:pt>
                <c:pt idx="983">
                  <c:v>3.2808000000000002</c:v>
                </c:pt>
                <c:pt idx="984">
                  <c:v>3.116759999999998</c:v>
                </c:pt>
                <c:pt idx="985">
                  <c:v>3.9369599999999969</c:v>
                </c:pt>
                <c:pt idx="986">
                  <c:v>4.9211999999999998</c:v>
                </c:pt>
                <c:pt idx="987">
                  <c:v>5.0852399999999998</c:v>
                </c:pt>
                <c:pt idx="988">
                  <c:v>5.3313000000000024</c:v>
                </c:pt>
                <c:pt idx="989">
                  <c:v>4.6751399999999954</c:v>
                </c:pt>
                <c:pt idx="990">
                  <c:v>0.65616000000000052</c:v>
                </c:pt>
                <c:pt idx="991">
                  <c:v>0.98424</c:v>
                </c:pt>
                <c:pt idx="992">
                  <c:v>1.3123199999999999</c:v>
                </c:pt>
                <c:pt idx="993">
                  <c:v>0.65616000000000052</c:v>
                </c:pt>
                <c:pt idx="994">
                  <c:v>0.73818000000000061</c:v>
                </c:pt>
                <c:pt idx="995">
                  <c:v>0.95143200000000006</c:v>
                </c:pt>
                <c:pt idx="996">
                  <c:v>0.98424</c:v>
                </c:pt>
                <c:pt idx="997">
                  <c:v>0.98424</c:v>
                </c:pt>
                <c:pt idx="998">
                  <c:v>1.3943399999999999</c:v>
                </c:pt>
                <c:pt idx="999">
                  <c:v>1.2302999999999988</c:v>
                </c:pt>
                <c:pt idx="1000">
                  <c:v>1.88646</c:v>
                </c:pt>
                <c:pt idx="1001">
                  <c:v>2.2965599999999977</c:v>
                </c:pt>
                <c:pt idx="1002">
                  <c:v>1.6404000000000001</c:v>
                </c:pt>
                <c:pt idx="1003">
                  <c:v>1.80444</c:v>
                </c:pt>
                <c:pt idx="1004">
                  <c:v>1.1482800000000011</c:v>
                </c:pt>
                <c:pt idx="1005">
                  <c:v>1.1810880000000001</c:v>
                </c:pt>
                <c:pt idx="1006">
                  <c:v>2.0833080000000002</c:v>
                </c:pt>
                <c:pt idx="1007">
                  <c:v>2.21454</c:v>
                </c:pt>
                <c:pt idx="1008">
                  <c:v>2.8542959999999975</c:v>
                </c:pt>
                <c:pt idx="1009">
                  <c:v>2.2965599999999977</c:v>
                </c:pt>
                <c:pt idx="1010">
                  <c:v>2.13252</c:v>
                </c:pt>
                <c:pt idx="1011">
                  <c:v>2.21454</c:v>
                </c:pt>
                <c:pt idx="1012">
                  <c:v>2.5</c:v>
                </c:pt>
                <c:pt idx="1013">
                  <c:v>2</c:v>
                </c:pt>
                <c:pt idx="1014">
                  <c:v>0.98424</c:v>
                </c:pt>
                <c:pt idx="1015">
                  <c:v>1.3123199999999999</c:v>
                </c:pt>
                <c:pt idx="1016">
                  <c:v>1.6404000000000001</c:v>
                </c:pt>
                <c:pt idx="1017">
                  <c:v>1.3123199999999999</c:v>
                </c:pt>
                <c:pt idx="1018">
                  <c:v>0.90222000000000002</c:v>
                </c:pt>
                <c:pt idx="1019">
                  <c:v>0.98424</c:v>
                </c:pt>
                <c:pt idx="1020">
                  <c:v>1.9684800000000011</c:v>
                </c:pt>
                <c:pt idx="1021">
                  <c:v>4.1348839999999951</c:v>
                </c:pt>
                <c:pt idx="1022">
                  <c:v>4.2004999999999999</c:v>
                </c:pt>
                <c:pt idx="1023">
                  <c:v>4.5</c:v>
                </c:pt>
                <c:pt idx="1024">
                  <c:v>9.3000000000000007</c:v>
                </c:pt>
                <c:pt idx="1025">
                  <c:v>0.98424</c:v>
                </c:pt>
                <c:pt idx="1026">
                  <c:v>5.2492800000000024</c:v>
                </c:pt>
                <c:pt idx="1027">
                  <c:v>7.7098800000000001</c:v>
                </c:pt>
                <c:pt idx="1028">
                  <c:v>5.5773600000000014</c:v>
                </c:pt>
                <c:pt idx="1029">
                  <c:v>4.2650399999999955</c:v>
                </c:pt>
                <c:pt idx="1030">
                  <c:v>7.2997800000000002</c:v>
                </c:pt>
                <c:pt idx="1031">
                  <c:v>6.2335200000000004</c:v>
                </c:pt>
                <c:pt idx="1032">
                  <c:v>4.6751399999999954</c:v>
                </c:pt>
                <c:pt idx="1033">
                  <c:v>3.116759999999998</c:v>
                </c:pt>
                <c:pt idx="1034">
                  <c:v>5.7414000000000014</c:v>
                </c:pt>
                <c:pt idx="1035">
                  <c:v>5.6593799999999996</c:v>
                </c:pt>
                <c:pt idx="1036">
                  <c:v>6.9717000000000047</c:v>
                </c:pt>
                <c:pt idx="1037">
                  <c:v>5.7414000000000014</c:v>
                </c:pt>
                <c:pt idx="1038">
                  <c:v>1.4763599999999999</c:v>
                </c:pt>
                <c:pt idx="1041">
                  <c:v>4.9211999999999998</c:v>
                </c:pt>
                <c:pt idx="1042">
                  <c:v>4.5931199999999954</c:v>
                </c:pt>
                <c:pt idx="1043">
                  <c:v>2.9527199999999976</c:v>
                </c:pt>
                <c:pt idx="1044">
                  <c:v>2.6246399999999999</c:v>
                </c:pt>
                <c:pt idx="1045">
                  <c:v>3.4448399999999997</c:v>
                </c:pt>
                <c:pt idx="1046">
                  <c:v>3.6088800000000001</c:v>
                </c:pt>
                <c:pt idx="1047">
                  <c:v>1.9684800000000011</c:v>
                </c:pt>
                <c:pt idx="1048">
                  <c:v>9</c:v>
                </c:pt>
                <c:pt idx="1049">
                  <c:v>11.3</c:v>
                </c:pt>
                <c:pt idx="1050">
                  <c:v>4</c:v>
                </c:pt>
                <c:pt idx="1051">
                  <c:v>3.5</c:v>
                </c:pt>
                <c:pt idx="1052">
                  <c:v>5</c:v>
                </c:pt>
                <c:pt idx="1053">
                  <c:v>4</c:v>
                </c:pt>
                <c:pt idx="1054">
                  <c:v>4.2650399999999955</c:v>
                </c:pt>
                <c:pt idx="1055">
                  <c:v>2.952719999999998</c:v>
                </c:pt>
                <c:pt idx="1056">
                  <c:v>3.2808000000000002</c:v>
                </c:pt>
                <c:pt idx="1057">
                  <c:v>3.116759999999998</c:v>
                </c:pt>
                <c:pt idx="1058">
                  <c:v>2.4605999999999999</c:v>
                </c:pt>
                <c:pt idx="1059">
                  <c:v>3</c:v>
                </c:pt>
                <c:pt idx="1060">
                  <c:v>3.5</c:v>
                </c:pt>
                <c:pt idx="1061">
                  <c:v>3.65</c:v>
                </c:pt>
                <c:pt idx="1062">
                  <c:v>5</c:v>
                </c:pt>
                <c:pt idx="1063">
                  <c:v>6.25</c:v>
                </c:pt>
                <c:pt idx="1064">
                  <c:v>6</c:v>
                </c:pt>
                <c:pt idx="1065">
                  <c:v>11.3</c:v>
                </c:pt>
                <c:pt idx="1066">
                  <c:v>2.2999999999999998</c:v>
                </c:pt>
                <c:pt idx="1067">
                  <c:v>1.4</c:v>
                </c:pt>
                <c:pt idx="1068">
                  <c:v>2.6246399999999999</c:v>
                </c:pt>
                <c:pt idx="1069">
                  <c:v>1.9684800000000011</c:v>
                </c:pt>
                <c:pt idx="1071">
                  <c:v>0.98424</c:v>
                </c:pt>
                <c:pt idx="1078">
                  <c:v>12.303000000000004</c:v>
                </c:pt>
                <c:pt idx="1079">
                  <c:v>5.9054399999999996</c:v>
                </c:pt>
                <c:pt idx="1080">
                  <c:v>6.5616000000000003</c:v>
                </c:pt>
                <c:pt idx="1081">
                  <c:v>0.65616000000000052</c:v>
                </c:pt>
                <c:pt idx="1082">
                  <c:v>0.57413999999999998</c:v>
                </c:pt>
                <c:pt idx="1083">
                  <c:v>0.6725639999999995</c:v>
                </c:pt>
                <c:pt idx="1084">
                  <c:v>1.3123199999999999</c:v>
                </c:pt>
                <c:pt idx="1085">
                  <c:v>1.06626</c:v>
                </c:pt>
                <c:pt idx="1086">
                  <c:v>1.2302999999999988</c:v>
                </c:pt>
                <c:pt idx="1087">
                  <c:v>1.3123199999999999</c:v>
                </c:pt>
                <c:pt idx="1088">
                  <c:v>1.5583800000000001</c:v>
                </c:pt>
                <c:pt idx="1089">
                  <c:v>8.5300800000000017</c:v>
                </c:pt>
                <c:pt idx="1090">
                  <c:v>10.9</c:v>
                </c:pt>
                <c:pt idx="1092">
                  <c:v>8.202</c:v>
                </c:pt>
                <c:pt idx="1093">
                  <c:v>6</c:v>
                </c:pt>
                <c:pt idx="1094">
                  <c:v>8.5</c:v>
                </c:pt>
                <c:pt idx="1095">
                  <c:v>4.101</c:v>
                </c:pt>
                <c:pt idx="1096">
                  <c:v>3.116759999999998</c:v>
                </c:pt>
                <c:pt idx="1097">
                  <c:v>4.101</c:v>
                </c:pt>
                <c:pt idx="1098">
                  <c:v>2.6246399999999999</c:v>
                </c:pt>
                <c:pt idx="1099">
                  <c:v>3.8549399999999987</c:v>
                </c:pt>
                <c:pt idx="1100">
                  <c:v>2.4606000000000003</c:v>
                </c:pt>
                <c:pt idx="1101">
                  <c:v>2.2965599999999977</c:v>
                </c:pt>
                <c:pt idx="1102">
                  <c:v>2.5426200000000003</c:v>
                </c:pt>
                <c:pt idx="1103">
                  <c:v>2.2965599999999977</c:v>
                </c:pt>
                <c:pt idx="1104">
                  <c:v>2.5426199999999977</c:v>
                </c:pt>
                <c:pt idx="1105">
                  <c:v>3.2808000000000002</c:v>
                </c:pt>
                <c:pt idx="1106">
                  <c:v>0.98424</c:v>
                </c:pt>
                <c:pt idx="1107">
                  <c:v>0.98424</c:v>
                </c:pt>
                <c:pt idx="1108">
                  <c:v>0.98424</c:v>
                </c:pt>
                <c:pt idx="1109">
                  <c:v>1.3123200000000002</c:v>
                </c:pt>
                <c:pt idx="1110">
                  <c:v>0.82019999999999993</c:v>
                </c:pt>
                <c:pt idx="1111">
                  <c:v>1.1640400000000011</c:v>
                </c:pt>
                <c:pt idx="1112">
                  <c:v>1.7202000000000002</c:v>
                </c:pt>
                <c:pt idx="1113">
                  <c:v>1.80444</c:v>
                </c:pt>
                <c:pt idx="1114">
                  <c:v>0.82020000000000004</c:v>
                </c:pt>
                <c:pt idx="1115">
                  <c:v>1.6404000000000001</c:v>
                </c:pt>
                <c:pt idx="1116">
                  <c:v>0.90222000000000002</c:v>
                </c:pt>
                <c:pt idx="1117">
                  <c:v>1.3123199999999999</c:v>
                </c:pt>
                <c:pt idx="1118">
                  <c:v>2.4605999999999999</c:v>
                </c:pt>
                <c:pt idx="1120">
                  <c:v>8.202</c:v>
                </c:pt>
                <c:pt idx="1121">
                  <c:v>9.0222000000000016</c:v>
                </c:pt>
                <c:pt idx="1122">
                  <c:v>11.482800000000006</c:v>
                </c:pt>
                <c:pt idx="1123">
                  <c:v>10.990680000000006</c:v>
                </c:pt>
                <c:pt idx="1124">
                  <c:v>2.4</c:v>
                </c:pt>
                <c:pt idx="1125">
                  <c:v>2.79434</c:v>
                </c:pt>
                <c:pt idx="1126">
                  <c:v>3.3</c:v>
                </c:pt>
                <c:pt idx="1127">
                  <c:v>2.25</c:v>
                </c:pt>
                <c:pt idx="1128">
                  <c:v>2.976359999999997</c:v>
                </c:pt>
                <c:pt idx="1129">
                  <c:v>5.4</c:v>
                </c:pt>
                <c:pt idx="1130">
                  <c:v>2.5</c:v>
                </c:pt>
                <c:pt idx="1133">
                  <c:v>15</c:v>
                </c:pt>
                <c:pt idx="1136">
                  <c:v>7</c:v>
                </c:pt>
                <c:pt idx="1137">
                  <c:v>8</c:v>
                </c:pt>
                <c:pt idx="1138">
                  <c:v>10</c:v>
                </c:pt>
                <c:pt idx="1139">
                  <c:v>8.5</c:v>
                </c:pt>
                <c:pt idx="1140">
                  <c:v>4.5</c:v>
                </c:pt>
                <c:pt idx="1141">
                  <c:v>6</c:v>
                </c:pt>
                <c:pt idx="1142">
                  <c:v>6.5</c:v>
                </c:pt>
                <c:pt idx="1143">
                  <c:v>9.5</c:v>
                </c:pt>
                <c:pt idx="1144">
                  <c:v>2.9</c:v>
                </c:pt>
                <c:pt idx="1145">
                  <c:v>6</c:v>
                </c:pt>
                <c:pt idx="1146">
                  <c:v>7</c:v>
                </c:pt>
                <c:pt idx="1147">
                  <c:v>11</c:v>
                </c:pt>
                <c:pt idx="1148">
                  <c:v>12.5</c:v>
                </c:pt>
                <c:pt idx="1149">
                  <c:v>2.2965599999999977</c:v>
                </c:pt>
                <c:pt idx="1150">
                  <c:v>3.7729200000000001</c:v>
                </c:pt>
                <c:pt idx="1151">
                  <c:v>3.8549399999999987</c:v>
                </c:pt>
                <c:pt idx="1152">
                  <c:v>3</c:v>
                </c:pt>
                <c:pt idx="1153">
                  <c:v>1.75</c:v>
                </c:pt>
                <c:pt idx="1154">
                  <c:v>2.75</c:v>
                </c:pt>
                <c:pt idx="1155">
                  <c:v>2</c:v>
                </c:pt>
                <c:pt idx="1156">
                  <c:v>3</c:v>
                </c:pt>
                <c:pt idx="1157">
                  <c:v>3</c:v>
                </c:pt>
                <c:pt idx="1158">
                  <c:v>3.25</c:v>
                </c:pt>
                <c:pt idx="1159">
                  <c:v>3</c:v>
                </c:pt>
                <c:pt idx="1160">
                  <c:v>3</c:v>
                </c:pt>
                <c:pt idx="1161">
                  <c:v>1.5</c:v>
                </c:pt>
                <c:pt idx="1162">
                  <c:v>1.5</c:v>
                </c:pt>
                <c:pt idx="1163">
                  <c:v>1.5</c:v>
                </c:pt>
                <c:pt idx="1164">
                  <c:v>1</c:v>
                </c:pt>
                <c:pt idx="1165">
                  <c:v>1.5</c:v>
                </c:pt>
                <c:pt idx="1166">
                  <c:v>1</c:v>
                </c:pt>
                <c:pt idx="1167">
                  <c:v>1.5</c:v>
                </c:pt>
                <c:pt idx="1168">
                  <c:v>2</c:v>
                </c:pt>
                <c:pt idx="1169">
                  <c:v>1.8</c:v>
                </c:pt>
                <c:pt idx="1170">
                  <c:v>1.5</c:v>
                </c:pt>
                <c:pt idx="1171">
                  <c:v>1</c:v>
                </c:pt>
                <c:pt idx="1172">
                  <c:v>8</c:v>
                </c:pt>
                <c:pt idx="1173">
                  <c:v>8</c:v>
                </c:pt>
                <c:pt idx="1174">
                  <c:v>11.482800000000006</c:v>
                </c:pt>
                <c:pt idx="1175">
                  <c:v>8.5300800000000017</c:v>
                </c:pt>
                <c:pt idx="1176">
                  <c:v>4.9211999999999998</c:v>
                </c:pt>
                <c:pt idx="1177">
                  <c:v>5.2492800000000024</c:v>
                </c:pt>
                <c:pt idx="1178">
                  <c:v>5.5773599999999997</c:v>
                </c:pt>
                <c:pt idx="1179">
                  <c:v>6</c:v>
                </c:pt>
                <c:pt idx="1180">
                  <c:v>5</c:v>
                </c:pt>
                <c:pt idx="1181">
                  <c:v>4.5</c:v>
                </c:pt>
                <c:pt idx="1182">
                  <c:v>5.5</c:v>
                </c:pt>
                <c:pt idx="1183">
                  <c:v>4</c:v>
                </c:pt>
                <c:pt idx="1184">
                  <c:v>4.25</c:v>
                </c:pt>
                <c:pt idx="1185">
                  <c:v>2.6443400000000001</c:v>
                </c:pt>
                <c:pt idx="1186">
                  <c:v>3.5</c:v>
                </c:pt>
                <c:pt idx="1187">
                  <c:v>2.7123200000000001</c:v>
                </c:pt>
                <c:pt idx="1188">
                  <c:v>25.5</c:v>
                </c:pt>
                <c:pt idx="1189">
                  <c:v>15</c:v>
                </c:pt>
                <c:pt idx="1190">
                  <c:v>16</c:v>
                </c:pt>
                <c:pt idx="1191">
                  <c:v>21</c:v>
                </c:pt>
                <c:pt idx="1192">
                  <c:v>22.5</c:v>
                </c:pt>
                <c:pt idx="1193">
                  <c:v>22.5</c:v>
                </c:pt>
                <c:pt idx="1194">
                  <c:v>21</c:v>
                </c:pt>
                <c:pt idx="1195">
                  <c:v>20.5</c:v>
                </c:pt>
                <c:pt idx="1196">
                  <c:v>8</c:v>
                </c:pt>
                <c:pt idx="1197">
                  <c:v>5</c:v>
                </c:pt>
                <c:pt idx="1198">
                  <c:v>7</c:v>
                </c:pt>
                <c:pt idx="1199">
                  <c:v>1.6404000000000001</c:v>
                </c:pt>
                <c:pt idx="1200">
                  <c:v>1.9684800000000011</c:v>
                </c:pt>
                <c:pt idx="1201">
                  <c:v>1.6404000000000001</c:v>
                </c:pt>
                <c:pt idx="1202">
                  <c:v>1.6404000000000001</c:v>
                </c:pt>
                <c:pt idx="1203">
                  <c:v>1.9684800000000011</c:v>
                </c:pt>
                <c:pt idx="1204">
                  <c:v>2.25</c:v>
                </c:pt>
                <c:pt idx="1205">
                  <c:v>1.1482800000000011</c:v>
                </c:pt>
                <c:pt idx="1206">
                  <c:v>1.7381799999999998</c:v>
                </c:pt>
                <c:pt idx="1207">
                  <c:v>2</c:v>
                </c:pt>
                <c:pt idx="1208">
                  <c:v>1.6404000000000001</c:v>
                </c:pt>
                <c:pt idx="1209">
                  <c:v>2.5</c:v>
                </c:pt>
                <c:pt idx="1210">
                  <c:v>2.8943399999999997</c:v>
                </c:pt>
                <c:pt idx="1211">
                  <c:v>1.6404000000000001</c:v>
                </c:pt>
                <c:pt idx="1212">
                  <c:v>2.6246400000000003</c:v>
                </c:pt>
                <c:pt idx="1213">
                  <c:v>2.2965599999999977</c:v>
                </c:pt>
                <c:pt idx="1214">
                  <c:v>3.4448399999999997</c:v>
                </c:pt>
                <c:pt idx="1215">
                  <c:v>2.6246399999999999</c:v>
                </c:pt>
                <c:pt idx="1216">
                  <c:v>2.5426200000000003</c:v>
                </c:pt>
                <c:pt idx="1217">
                  <c:v>2.4605999999999999</c:v>
                </c:pt>
                <c:pt idx="1218">
                  <c:v>2.0505</c:v>
                </c:pt>
                <c:pt idx="1219">
                  <c:v>1.88646</c:v>
                </c:pt>
                <c:pt idx="1220">
                  <c:v>2.6246399999999999</c:v>
                </c:pt>
                <c:pt idx="1221">
                  <c:v>2.6246399999999999</c:v>
                </c:pt>
                <c:pt idx="1222">
                  <c:v>1.88646</c:v>
                </c:pt>
                <c:pt idx="1223">
                  <c:v>5.3</c:v>
                </c:pt>
                <c:pt idx="1224">
                  <c:v>5.5</c:v>
                </c:pt>
                <c:pt idx="1225">
                  <c:v>4</c:v>
                </c:pt>
                <c:pt idx="1226">
                  <c:v>6</c:v>
                </c:pt>
                <c:pt idx="1227">
                  <c:v>6</c:v>
                </c:pt>
                <c:pt idx="1228">
                  <c:v>5</c:v>
                </c:pt>
                <c:pt idx="1229">
                  <c:v>4.5</c:v>
                </c:pt>
                <c:pt idx="1230">
                  <c:v>3.3</c:v>
                </c:pt>
                <c:pt idx="1231">
                  <c:v>9.8000000000000007</c:v>
                </c:pt>
                <c:pt idx="1232">
                  <c:v>8.25</c:v>
                </c:pt>
                <c:pt idx="1233">
                  <c:v>7</c:v>
                </c:pt>
                <c:pt idx="1234">
                  <c:v>6.5</c:v>
                </c:pt>
                <c:pt idx="1235">
                  <c:v>4</c:v>
                </c:pt>
                <c:pt idx="1236">
                  <c:v>2.13252</c:v>
                </c:pt>
                <c:pt idx="1237">
                  <c:v>3.0544399999999987</c:v>
                </c:pt>
                <c:pt idx="1238">
                  <c:v>2.4605999999999999</c:v>
                </c:pt>
                <c:pt idx="1239">
                  <c:v>1.6404000000000001</c:v>
                </c:pt>
                <c:pt idx="1240">
                  <c:v>2</c:v>
                </c:pt>
                <c:pt idx="1241">
                  <c:v>1.5</c:v>
                </c:pt>
                <c:pt idx="1242">
                  <c:v>1.90222</c:v>
                </c:pt>
                <c:pt idx="1243">
                  <c:v>2.4605999999999999</c:v>
                </c:pt>
                <c:pt idx="1244">
                  <c:v>1.88646</c:v>
                </c:pt>
                <c:pt idx="1245">
                  <c:v>2.13252</c:v>
                </c:pt>
                <c:pt idx="1246">
                  <c:v>5.5773600000000014</c:v>
                </c:pt>
                <c:pt idx="1247">
                  <c:v>4.5465599999999995</c:v>
                </c:pt>
                <c:pt idx="1248">
                  <c:v>5</c:v>
                </c:pt>
                <c:pt idx="1249">
                  <c:v>8.6941199999999998</c:v>
                </c:pt>
                <c:pt idx="1252">
                  <c:v>0.98424</c:v>
                </c:pt>
                <c:pt idx="1253">
                  <c:v>1.4763599999999999</c:v>
                </c:pt>
                <c:pt idx="1254">
                  <c:v>1.80444</c:v>
                </c:pt>
                <c:pt idx="1255">
                  <c:v>1.3123199999999999</c:v>
                </c:pt>
                <c:pt idx="1258">
                  <c:v>7</c:v>
                </c:pt>
                <c:pt idx="1259">
                  <c:v>7.5458400000000001</c:v>
                </c:pt>
                <c:pt idx="1260">
                  <c:v>8.5300800000000017</c:v>
                </c:pt>
                <c:pt idx="1261">
                  <c:v>8.5</c:v>
                </c:pt>
                <c:pt idx="1262">
                  <c:v>8</c:v>
                </c:pt>
                <c:pt idx="1263">
                  <c:v>7</c:v>
                </c:pt>
                <c:pt idx="1264">
                  <c:v>7</c:v>
                </c:pt>
                <c:pt idx="1265">
                  <c:v>7</c:v>
                </c:pt>
                <c:pt idx="1266">
                  <c:v>6</c:v>
                </c:pt>
                <c:pt idx="1267">
                  <c:v>7</c:v>
                </c:pt>
                <c:pt idx="1268">
                  <c:v>5.3</c:v>
                </c:pt>
                <c:pt idx="1269">
                  <c:v>2.7886799999999998</c:v>
                </c:pt>
                <c:pt idx="1270">
                  <c:v>2.2965599999999977</c:v>
                </c:pt>
                <c:pt idx="1271">
                  <c:v>2.6246399999999999</c:v>
                </c:pt>
                <c:pt idx="1272">
                  <c:v>1.80444</c:v>
                </c:pt>
                <c:pt idx="1273">
                  <c:v>1.88646</c:v>
                </c:pt>
                <c:pt idx="1274">
                  <c:v>3</c:v>
                </c:pt>
                <c:pt idx="1275">
                  <c:v>2.2999999999999998</c:v>
                </c:pt>
                <c:pt idx="1276">
                  <c:v>2.5</c:v>
                </c:pt>
                <c:pt idx="1277">
                  <c:v>2.976359999999997</c:v>
                </c:pt>
                <c:pt idx="1278">
                  <c:v>1.8842400000000001</c:v>
                </c:pt>
                <c:pt idx="1279">
                  <c:v>2.6443400000000001</c:v>
                </c:pt>
                <c:pt idx="1280">
                  <c:v>2.25</c:v>
                </c:pt>
                <c:pt idx="1281">
                  <c:v>3</c:v>
                </c:pt>
                <c:pt idx="1282">
                  <c:v>2.5</c:v>
                </c:pt>
                <c:pt idx="1283">
                  <c:v>1.7202000000000002</c:v>
                </c:pt>
                <c:pt idx="1284">
                  <c:v>2</c:v>
                </c:pt>
                <c:pt idx="1285">
                  <c:v>8</c:v>
                </c:pt>
                <c:pt idx="1286">
                  <c:v>7</c:v>
                </c:pt>
                <c:pt idx="1287">
                  <c:v>7.1499999999999995</c:v>
                </c:pt>
                <c:pt idx="1288">
                  <c:v>6</c:v>
                </c:pt>
                <c:pt idx="1289">
                  <c:v>7</c:v>
                </c:pt>
                <c:pt idx="1290">
                  <c:v>9.0222000000000016</c:v>
                </c:pt>
                <c:pt idx="1291">
                  <c:v>11.072700000000006</c:v>
                </c:pt>
                <c:pt idx="1292">
                  <c:v>10.334520000000001</c:v>
                </c:pt>
                <c:pt idx="1293">
                  <c:v>4.9211999999999998</c:v>
                </c:pt>
                <c:pt idx="1294">
                  <c:v>5.5773599999999997</c:v>
                </c:pt>
                <c:pt idx="1295">
                  <c:v>7.0948399999999952</c:v>
                </c:pt>
                <c:pt idx="1296">
                  <c:v>1.80444</c:v>
                </c:pt>
                <c:pt idx="1297">
                  <c:v>1.80444</c:v>
                </c:pt>
                <c:pt idx="1298">
                  <c:v>2.2965599999999977</c:v>
                </c:pt>
                <c:pt idx="1299">
                  <c:v>2</c:v>
                </c:pt>
                <c:pt idx="1300">
                  <c:v>1.5</c:v>
                </c:pt>
                <c:pt idx="1301">
                  <c:v>1.5</c:v>
                </c:pt>
                <c:pt idx="1302">
                  <c:v>1.4061599999999999</c:v>
                </c:pt>
                <c:pt idx="1303">
                  <c:v>1.4763599999999999</c:v>
                </c:pt>
                <c:pt idx="1304">
                  <c:v>1.4763599999999999</c:v>
                </c:pt>
                <c:pt idx="1305">
                  <c:v>1.80444</c:v>
                </c:pt>
                <c:pt idx="1306">
                  <c:v>2.13252</c:v>
                </c:pt>
                <c:pt idx="1307">
                  <c:v>0.98424</c:v>
                </c:pt>
                <c:pt idx="1308">
                  <c:v>1.6404000000000001</c:v>
                </c:pt>
                <c:pt idx="1309">
                  <c:v>1.3123200000000002</c:v>
                </c:pt>
                <c:pt idx="1310">
                  <c:v>1.3123200000000002</c:v>
                </c:pt>
                <c:pt idx="1311">
                  <c:v>0.82020000000000004</c:v>
                </c:pt>
                <c:pt idx="1312">
                  <c:v>1.279512</c:v>
                </c:pt>
                <c:pt idx="1313">
                  <c:v>1.3943400000000001</c:v>
                </c:pt>
                <c:pt idx="1314">
                  <c:v>1.279512</c:v>
                </c:pt>
                <c:pt idx="1315">
                  <c:v>1.5583800000000001</c:v>
                </c:pt>
                <c:pt idx="1316">
                  <c:v>1.80444</c:v>
                </c:pt>
                <c:pt idx="1317">
                  <c:v>1.3123199999999999</c:v>
                </c:pt>
                <c:pt idx="1318">
                  <c:v>1.3123199999999999</c:v>
                </c:pt>
                <c:pt idx="1319">
                  <c:v>1.1482800000000011</c:v>
                </c:pt>
                <c:pt idx="1320">
                  <c:v>1.6404000000000001</c:v>
                </c:pt>
                <c:pt idx="1321">
                  <c:v>0.98424</c:v>
                </c:pt>
                <c:pt idx="1322">
                  <c:v>1</c:v>
                </c:pt>
                <c:pt idx="1323">
                  <c:v>1.1499999999999988</c:v>
                </c:pt>
                <c:pt idx="1324">
                  <c:v>0.98424</c:v>
                </c:pt>
                <c:pt idx="1325">
                  <c:v>1.3123199999999999</c:v>
                </c:pt>
                <c:pt idx="1326">
                  <c:v>1.3123199999999999</c:v>
                </c:pt>
                <c:pt idx="1327">
                  <c:v>1.4763599999999999</c:v>
                </c:pt>
                <c:pt idx="1328">
                  <c:v>2.4605999999999999</c:v>
                </c:pt>
                <c:pt idx="1329">
                  <c:v>2.2965599999999977</c:v>
                </c:pt>
                <c:pt idx="1330">
                  <c:v>1.6404000000000001</c:v>
                </c:pt>
                <c:pt idx="1331">
                  <c:v>11</c:v>
                </c:pt>
                <c:pt idx="1332">
                  <c:v>7.9</c:v>
                </c:pt>
                <c:pt idx="1333">
                  <c:v>7.25</c:v>
                </c:pt>
                <c:pt idx="1334">
                  <c:v>7</c:v>
                </c:pt>
                <c:pt idx="1335">
                  <c:v>6</c:v>
                </c:pt>
                <c:pt idx="1336">
                  <c:v>7.25</c:v>
                </c:pt>
                <c:pt idx="1337">
                  <c:v>11</c:v>
                </c:pt>
                <c:pt idx="1341">
                  <c:v>2.2482800000000012</c:v>
                </c:pt>
                <c:pt idx="1342">
                  <c:v>2</c:v>
                </c:pt>
                <c:pt idx="1343">
                  <c:v>1.9684800000000011</c:v>
                </c:pt>
                <c:pt idx="1344">
                  <c:v>2.6246399999999999</c:v>
                </c:pt>
                <c:pt idx="1345">
                  <c:v>1.837248</c:v>
                </c:pt>
                <c:pt idx="1346">
                  <c:v>3.2808000000000002</c:v>
                </c:pt>
                <c:pt idx="1347">
                  <c:v>2.2965599999999977</c:v>
                </c:pt>
                <c:pt idx="1348">
                  <c:v>2.6246399999999999</c:v>
                </c:pt>
                <c:pt idx="1349">
                  <c:v>2.7886800000000012</c:v>
                </c:pt>
                <c:pt idx="1350">
                  <c:v>2.6246399999999999</c:v>
                </c:pt>
                <c:pt idx="1351">
                  <c:v>2.5426200000000003</c:v>
                </c:pt>
                <c:pt idx="1352">
                  <c:v>2.6246399999999999</c:v>
                </c:pt>
                <c:pt idx="1353">
                  <c:v>6.3975599999999959</c:v>
                </c:pt>
                <c:pt idx="1354">
                  <c:v>4.7571599999999954</c:v>
                </c:pt>
                <c:pt idx="1355">
                  <c:v>9.3502800000000068</c:v>
                </c:pt>
                <c:pt idx="1356">
                  <c:v>7.5458400000000001</c:v>
                </c:pt>
                <c:pt idx="1357">
                  <c:v>10.66260000000001</c:v>
                </c:pt>
                <c:pt idx="1358">
                  <c:v>5.4953399999999997</c:v>
                </c:pt>
                <c:pt idx="1359">
                  <c:v>8.11998</c:v>
                </c:pt>
                <c:pt idx="1360">
                  <c:v>9.3502800000000068</c:v>
                </c:pt>
                <c:pt idx="1361">
                  <c:v>4.5931199999999954</c:v>
                </c:pt>
                <c:pt idx="1362">
                  <c:v>4.9211999999999998</c:v>
                </c:pt>
                <c:pt idx="1363">
                  <c:v>7.0347400000000002</c:v>
                </c:pt>
                <c:pt idx="1364">
                  <c:v>6.5</c:v>
                </c:pt>
                <c:pt idx="1365">
                  <c:v>3.2808000000000002</c:v>
                </c:pt>
                <c:pt idx="1366">
                  <c:v>2.4605999999999999</c:v>
                </c:pt>
                <c:pt idx="1367">
                  <c:v>3.1987800000000002</c:v>
                </c:pt>
                <c:pt idx="1368">
                  <c:v>2.8706999999999976</c:v>
                </c:pt>
                <c:pt idx="1369">
                  <c:v>3.6088800000000001</c:v>
                </c:pt>
                <c:pt idx="1370">
                  <c:v>4.4618880000000001</c:v>
                </c:pt>
                <c:pt idx="1371">
                  <c:v>5.4461279999999999</c:v>
                </c:pt>
                <c:pt idx="1372">
                  <c:v>4.9211999999999998</c:v>
                </c:pt>
              </c:numCache>
            </c:numRef>
          </c:yVal>
        </c:ser>
        <c:axId val="42160512"/>
        <c:axId val="42162432"/>
      </c:scatterChart>
      <c:valAx>
        <c:axId val="421605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Chlorophyll-a (µg / liter)</a:t>
                </a:r>
              </a:p>
            </c:rich>
          </c:tx>
        </c:title>
        <c:numFmt formatCode="General" sourceLinked="1"/>
        <c:tickLblPos val="nextTo"/>
        <c:crossAx val="42162432"/>
        <c:crosses val="autoZero"/>
        <c:crossBetween val="midCat"/>
      </c:valAx>
      <c:valAx>
        <c:axId val="4216243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Secchi Disk Depth (feet)</a:t>
                </a:r>
              </a:p>
            </c:rich>
          </c:tx>
        </c:title>
        <c:numFmt formatCode="General" sourceLinked="1"/>
        <c:tickLblPos val="nextTo"/>
        <c:crossAx val="42160512"/>
        <c:crosses val="autoZero"/>
        <c:crossBetween val="midCat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Polk</a:t>
            </a:r>
            <a:r>
              <a:rPr lang="en-US" sz="1400" baseline="0"/>
              <a:t> County Lakes</a:t>
            </a:r>
          </a:p>
          <a:p>
            <a:pPr>
              <a:defRPr/>
            </a:pPr>
            <a:r>
              <a:rPr lang="en-US" sz="1400" baseline="0"/>
              <a:t>(median values 1997 to 2007</a:t>
            </a:r>
            <a:r>
              <a:rPr lang="en-US" baseline="0"/>
              <a:t>)</a:t>
            </a:r>
            <a:endParaRPr lang="en-US"/>
          </a:p>
        </c:rich>
      </c:tx>
    </c:title>
    <c:plotArea>
      <c:layout/>
      <c:scatterChart>
        <c:scatterStyle val="lineMarker"/>
        <c:ser>
          <c:idx val="0"/>
          <c:order val="0"/>
          <c:tx>
            <c:v>secchi vs Chla</c:v>
          </c:tx>
          <c:spPr>
            <a:ln w="28575">
              <a:noFill/>
            </a:ln>
          </c:spPr>
          <c:trendline>
            <c:trendlineType val="power"/>
            <c:dispRSqr val="1"/>
            <c:dispEq val="1"/>
            <c:trendlineLbl>
              <c:layout>
                <c:manualLayout>
                  <c:x val="0.13881369781607494"/>
                  <c:y val="-0.37000467102629175"/>
                </c:manualLayout>
              </c:layout>
              <c:numFmt formatCode="General" sourceLinked="0"/>
            </c:trendlineLbl>
          </c:trendline>
          <c:xVal>
            <c:numRef>
              <c:f>all_lakes_water_atlas!$AA$2:$AA$1374</c:f>
              <c:numCache>
                <c:formatCode>General</c:formatCode>
                <c:ptCount val="1373"/>
                <c:pt idx="0">
                  <c:v>11</c:v>
                </c:pt>
                <c:pt idx="1">
                  <c:v>5</c:v>
                </c:pt>
                <c:pt idx="3">
                  <c:v>19.444999999999986</c:v>
                </c:pt>
                <c:pt idx="4">
                  <c:v>45.805</c:v>
                </c:pt>
                <c:pt idx="5">
                  <c:v>29.875</c:v>
                </c:pt>
                <c:pt idx="6">
                  <c:v>32.44</c:v>
                </c:pt>
                <c:pt idx="7">
                  <c:v>62.48</c:v>
                </c:pt>
                <c:pt idx="8">
                  <c:v>39.515000000000001</c:v>
                </c:pt>
                <c:pt idx="9">
                  <c:v>19.22</c:v>
                </c:pt>
                <c:pt idx="10">
                  <c:v>30</c:v>
                </c:pt>
                <c:pt idx="11">
                  <c:v>22.630000000000017</c:v>
                </c:pt>
                <c:pt idx="12">
                  <c:v>26.335000000000001</c:v>
                </c:pt>
                <c:pt idx="13">
                  <c:v>43.7</c:v>
                </c:pt>
                <c:pt idx="14">
                  <c:v>12.98</c:v>
                </c:pt>
                <c:pt idx="15">
                  <c:v>11.355000000000011</c:v>
                </c:pt>
                <c:pt idx="16">
                  <c:v>6.21</c:v>
                </c:pt>
                <c:pt idx="17">
                  <c:v>14</c:v>
                </c:pt>
                <c:pt idx="18">
                  <c:v>7.104999999999996</c:v>
                </c:pt>
                <c:pt idx="19">
                  <c:v>4.1019999999999985</c:v>
                </c:pt>
                <c:pt idx="20">
                  <c:v>12.02</c:v>
                </c:pt>
                <c:pt idx="21">
                  <c:v>4.3</c:v>
                </c:pt>
                <c:pt idx="22">
                  <c:v>11.215</c:v>
                </c:pt>
                <c:pt idx="23">
                  <c:v>11.209999999999999</c:v>
                </c:pt>
                <c:pt idx="24">
                  <c:v>12</c:v>
                </c:pt>
                <c:pt idx="25">
                  <c:v>7</c:v>
                </c:pt>
                <c:pt idx="26">
                  <c:v>8.1</c:v>
                </c:pt>
                <c:pt idx="27">
                  <c:v>4.7699999999999996</c:v>
                </c:pt>
                <c:pt idx="28">
                  <c:v>6.8094999999999999</c:v>
                </c:pt>
                <c:pt idx="29">
                  <c:v>8.01</c:v>
                </c:pt>
                <c:pt idx="32">
                  <c:v>15.5</c:v>
                </c:pt>
                <c:pt idx="33">
                  <c:v>19</c:v>
                </c:pt>
                <c:pt idx="34">
                  <c:v>7</c:v>
                </c:pt>
                <c:pt idx="35">
                  <c:v>28.434999999999999</c:v>
                </c:pt>
                <c:pt idx="36">
                  <c:v>24.830000000000005</c:v>
                </c:pt>
                <c:pt idx="37">
                  <c:v>12.02</c:v>
                </c:pt>
                <c:pt idx="38">
                  <c:v>13.618500000000001</c:v>
                </c:pt>
                <c:pt idx="39">
                  <c:v>3.4</c:v>
                </c:pt>
                <c:pt idx="40">
                  <c:v>10.415000000000004</c:v>
                </c:pt>
                <c:pt idx="41">
                  <c:v>30.855</c:v>
                </c:pt>
                <c:pt idx="42">
                  <c:v>14.005000000000004</c:v>
                </c:pt>
                <c:pt idx="43">
                  <c:v>22</c:v>
                </c:pt>
                <c:pt idx="44">
                  <c:v>33.44</c:v>
                </c:pt>
                <c:pt idx="45">
                  <c:v>16.809999999999999</c:v>
                </c:pt>
                <c:pt idx="46">
                  <c:v>29.64</c:v>
                </c:pt>
                <c:pt idx="47">
                  <c:v>11.615</c:v>
                </c:pt>
                <c:pt idx="48">
                  <c:v>21.23</c:v>
                </c:pt>
                <c:pt idx="49">
                  <c:v>32.235000000000035</c:v>
                </c:pt>
                <c:pt idx="50">
                  <c:v>27.7</c:v>
                </c:pt>
                <c:pt idx="51">
                  <c:v>19.474999999999987</c:v>
                </c:pt>
                <c:pt idx="52">
                  <c:v>22.830000000000005</c:v>
                </c:pt>
                <c:pt idx="53">
                  <c:v>21.71</c:v>
                </c:pt>
                <c:pt idx="54">
                  <c:v>20</c:v>
                </c:pt>
                <c:pt idx="55">
                  <c:v>7.95</c:v>
                </c:pt>
                <c:pt idx="56">
                  <c:v>9.48</c:v>
                </c:pt>
                <c:pt idx="57">
                  <c:v>41.655000000000001</c:v>
                </c:pt>
                <c:pt idx="58">
                  <c:v>4.8099999999999996</c:v>
                </c:pt>
                <c:pt idx="59">
                  <c:v>3.8749999999999987</c:v>
                </c:pt>
                <c:pt idx="60">
                  <c:v>9.1850000000000005</c:v>
                </c:pt>
                <c:pt idx="61">
                  <c:v>8.8150000000000048</c:v>
                </c:pt>
                <c:pt idx="62">
                  <c:v>16.424999999999986</c:v>
                </c:pt>
                <c:pt idx="63">
                  <c:v>7.21</c:v>
                </c:pt>
                <c:pt idx="64">
                  <c:v>8.81</c:v>
                </c:pt>
                <c:pt idx="65">
                  <c:v>8.8050000000000068</c:v>
                </c:pt>
                <c:pt idx="66">
                  <c:v>20</c:v>
                </c:pt>
                <c:pt idx="67">
                  <c:v>13.58</c:v>
                </c:pt>
                <c:pt idx="68">
                  <c:v>18.02</c:v>
                </c:pt>
                <c:pt idx="69">
                  <c:v>26.830000000000005</c:v>
                </c:pt>
                <c:pt idx="70">
                  <c:v>35.245000000000012</c:v>
                </c:pt>
                <c:pt idx="71">
                  <c:v>47.660000000000011</c:v>
                </c:pt>
                <c:pt idx="72">
                  <c:v>42</c:v>
                </c:pt>
                <c:pt idx="73">
                  <c:v>33.905000000000001</c:v>
                </c:pt>
                <c:pt idx="74">
                  <c:v>12.04</c:v>
                </c:pt>
                <c:pt idx="75">
                  <c:v>24.810000000000016</c:v>
                </c:pt>
                <c:pt idx="76">
                  <c:v>16</c:v>
                </c:pt>
                <c:pt idx="77">
                  <c:v>68</c:v>
                </c:pt>
                <c:pt idx="78">
                  <c:v>20</c:v>
                </c:pt>
                <c:pt idx="79">
                  <c:v>5.9</c:v>
                </c:pt>
                <c:pt idx="80">
                  <c:v>8.5</c:v>
                </c:pt>
                <c:pt idx="81">
                  <c:v>4.2549999999999955</c:v>
                </c:pt>
                <c:pt idx="82">
                  <c:v>5.2050000000000001</c:v>
                </c:pt>
                <c:pt idx="83">
                  <c:v>8.81</c:v>
                </c:pt>
                <c:pt idx="84">
                  <c:v>17.41</c:v>
                </c:pt>
                <c:pt idx="85">
                  <c:v>13.5</c:v>
                </c:pt>
                <c:pt idx="86">
                  <c:v>8.5050000000000008</c:v>
                </c:pt>
                <c:pt idx="87">
                  <c:v>10.5</c:v>
                </c:pt>
                <c:pt idx="88">
                  <c:v>8.9500000000000028</c:v>
                </c:pt>
                <c:pt idx="89">
                  <c:v>13.6</c:v>
                </c:pt>
                <c:pt idx="90">
                  <c:v>10.805000000000009</c:v>
                </c:pt>
                <c:pt idx="91">
                  <c:v>8.9700000000000006</c:v>
                </c:pt>
                <c:pt idx="92">
                  <c:v>4.8099999999999996</c:v>
                </c:pt>
                <c:pt idx="93">
                  <c:v>8.41</c:v>
                </c:pt>
                <c:pt idx="94">
                  <c:v>16.420000000000002</c:v>
                </c:pt>
                <c:pt idx="95">
                  <c:v>17.22</c:v>
                </c:pt>
                <c:pt idx="96">
                  <c:v>15.239999999999998</c:v>
                </c:pt>
                <c:pt idx="97">
                  <c:v>6.8090000000000002</c:v>
                </c:pt>
                <c:pt idx="98">
                  <c:v>5.6749999999999954</c:v>
                </c:pt>
                <c:pt idx="99">
                  <c:v>6.01</c:v>
                </c:pt>
                <c:pt idx="100">
                  <c:v>3</c:v>
                </c:pt>
                <c:pt idx="101">
                  <c:v>36</c:v>
                </c:pt>
                <c:pt idx="102">
                  <c:v>26.58</c:v>
                </c:pt>
                <c:pt idx="103">
                  <c:v>29.36</c:v>
                </c:pt>
                <c:pt idx="104">
                  <c:v>23.630000000000017</c:v>
                </c:pt>
                <c:pt idx="105">
                  <c:v>16.015000000000001</c:v>
                </c:pt>
                <c:pt idx="106">
                  <c:v>75.095000000000013</c:v>
                </c:pt>
                <c:pt idx="107">
                  <c:v>44.965000000000003</c:v>
                </c:pt>
                <c:pt idx="108">
                  <c:v>24.43</c:v>
                </c:pt>
                <c:pt idx="109">
                  <c:v>20.010000000000005</c:v>
                </c:pt>
                <c:pt idx="110">
                  <c:v>12.5</c:v>
                </c:pt>
                <c:pt idx="111">
                  <c:v>53.595000000000013</c:v>
                </c:pt>
                <c:pt idx="112">
                  <c:v>56.7</c:v>
                </c:pt>
                <c:pt idx="113">
                  <c:v>7.5</c:v>
                </c:pt>
                <c:pt idx="114">
                  <c:v>9</c:v>
                </c:pt>
                <c:pt idx="115">
                  <c:v>6.5</c:v>
                </c:pt>
                <c:pt idx="116">
                  <c:v>6</c:v>
                </c:pt>
                <c:pt idx="118">
                  <c:v>3.19</c:v>
                </c:pt>
                <c:pt idx="119">
                  <c:v>3.0049999999999999</c:v>
                </c:pt>
                <c:pt idx="120">
                  <c:v>2.4</c:v>
                </c:pt>
                <c:pt idx="121">
                  <c:v>2.4149999999999987</c:v>
                </c:pt>
                <c:pt idx="122">
                  <c:v>6.8084999999999996</c:v>
                </c:pt>
                <c:pt idx="123">
                  <c:v>3.605</c:v>
                </c:pt>
                <c:pt idx="124">
                  <c:v>6.2515000000000001</c:v>
                </c:pt>
                <c:pt idx="125">
                  <c:v>8.01</c:v>
                </c:pt>
                <c:pt idx="126">
                  <c:v>4.1199999999999966</c:v>
                </c:pt>
                <c:pt idx="127">
                  <c:v>4.6199999999999966</c:v>
                </c:pt>
                <c:pt idx="128">
                  <c:v>15.085000000000004</c:v>
                </c:pt>
                <c:pt idx="129">
                  <c:v>22.364999999999988</c:v>
                </c:pt>
                <c:pt idx="130">
                  <c:v>10.415000000000004</c:v>
                </c:pt>
                <c:pt idx="131">
                  <c:v>12.215</c:v>
                </c:pt>
                <c:pt idx="132">
                  <c:v>30.145</c:v>
                </c:pt>
                <c:pt idx="133">
                  <c:v>26.279999999999987</c:v>
                </c:pt>
                <c:pt idx="134">
                  <c:v>20.424999999999986</c:v>
                </c:pt>
                <c:pt idx="135">
                  <c:v>24.035</c:v>
                </c:pt>
                <c:pt idx="136">
                  <c:v>19.224999999999987</c:v>
                </c:pt>
                <c:pt idx="137">
                  <c:v>16.704999999999988</c:v>
                </c:pt>
                <c:pt idx="138">
                  <c:v>25.35</c:v>
                </c:pt>
                <c:pt idx="139">
                  <c:v>19</c:v>
                </c:pt>
                <c:pt idx="140">
                  <c:v>8.11</c:v>
                </c:pt>
                <c:pt idx="141">
                  <c:v>58.285000000000011</c:v>
                </c:pt>
                <c:pt idx="142">
                  <c:v>17.22</c:v>
                </c:pt>
                <c:pt idx="143">
                  <c:v>54.07</c:v>
                </c:pt>
                <c:pt idx="144">
                  <c:v>34.220000000000013</c:v>
                </c:pt>
                <c:pt idx="145">
                  <c:v>51.775000000000013</c:v>
                </c:pt>
                <c:pt idx="146">
                  <c:v>31.04</c:v>
                </c:pt>
                <c:pt idx="147">
                  <c:v>40.050000000000004</c:v>
                </c:pt>
                <c:pt idx="148">
                  <c:v>56.07</c:v>
                </c:pt>
                <c:pt idx="149">
                  <c:v>43.4</c:v>
                </c:pt>
                <c:pt idx="150">
                  <c:v>13.234999999999999</c:v>
                </c:pt>
                <c:pt idx="151">
                  <c:v>11.54</c:v>
                </c:pt>
                <c:pt idx="152">
                  <c:v>10.815000000000008</c:v>
                </c:pt>
                <c:pt idx="153">
                  <c:v>3.6</c:v>
                </c:pt>
                <c:pt idx="154">
                  <c:v>4.41</c:v>
                </c:pt>
                <c:pt idx="155">
                  <c:v>7.6099999999999985</c:v>
                </c:pt>
                <c:pt idx="156">
                  <c:v>12.02</c:v>
                </c:pt>
                <c:pt idx="157">
                  <c:v>8.4090000000000007</c:v>
                </c:pt>
                <c:pt idx="158">
                  <c:v>8.81</c:v>
                </c:pt>
                <c:pt idx="159">
                  <c:v>10.405000000000006</c:v>
                </c:pt>
                <c:pt idx="160">
                  <c:v>18.254999999999999</c:v>
                </c:pt>
                <c:pt idx="161">
                  <c:v>81.5</c:v>
                </c:pt>
                <c:pt idx="162">
                  <c:v>45.949999999999996</c:v>
                </c:pt>
                <c:pt idx="163">
                  <c:v>31.9</c:v>
                </c:pt>
                <c:pt idx="164">
                  <c:v>18</c:v>
                </c:pt>
                <c:pt idx="165">
                  <c:v>13.7</c:v>
                </c:pt>
                <c:pt idx="166">
                  <c:v>8.75</c:v>
                </c:pt>
                <c:pt idx="167">
                  <c:v>11.4</c:v>
                </c:pt>
                <c:pt idx="168">
                  <c:v>25.25</c:v>
                </c:pt>
                <c:pt idx="169">
                  <c:v>21.35</c:v>
                </c:pt>
                <c:pt idx="170">
                  <c:v>57.5</c:v>
                </c:pt>
                <c:pt idx="171">
                  <c:v>32</c:v>
                </c:pt>
                <c:pt idx="172">
                  <c:v>61.5</c:v>
                </c:pt>
                <c:pt idx="173">
                  <c:v>44</c:v>
                </c:pt>
                <c:pt idx="174">
                  <c:v>29</c:v>
                </c:pt>
                <c:pt idx="175">
                  <c:v>49</c:v>
                </c:pt>
                <c:pt idx="176">
                  <c:v>44</c:v>
                </c:pt>
                <c:pt idx="177">
                  <c:v>42</c:v>
                </c:pt>
                <c:pt idx="178">
                  <c:v>41.92</c:v>
                </c:pt>
                <c:pt idx="179">
                  <c:v>49.265000000000036</c:v>
                </c:pt>
                <c:pt idx="180">
                  <c:v>28</c:v>
                </c:pt>
                <c:pt idx="181">
                  <c:v>3.62</c:v>
                </c:pt>
                <c:pt idx="182">
                  <c:v>3.5</c:v>
                </c:pt>
                <c:pt idx="183">
                  <c:v>3.5</c:v>
                </c:pt>
                <c:pt idx="184">
                  <c:v>6.2050000000000001</c:v>
                </c:pt>
                <c:pt idx="185">
                  <c:v>5</c:v>
                </c:pt>
                <c:pt idx="186">
                  <c:v>4.2720000000000002</c:v>
                </c:pt>
                <c:pt idx="187">
                  <c:v>2.8</c:v>
                </c:pt>
                <c:pt idx="188">
                  <c:v>4.4465000000000003</c:v>
                </c:pt>
                <c:pt idx="189">
                  <c:v>3.6</c:v>
                </c:pt>
                <c:pt idx="190">
                  <c:v>5.81</c:v>
                </c:pt>
                <c:pt idx="191">
                  <c:v>6.81</c:v>
                </c:pt>
                <c:pt idx="192">
                  <c:v>18.72</c:v>
                </c:pt>
                <c:pt idx="193">
                  <c:v>8.51</c:v>
                </c:pt>
                <c:pt idx="194">
                  <c:v>4.8</c:v>
                </c:pt>
                <c:pt idx="195">
                  <c:v>9.2100000000000009</c:v>
                </c:pt>
                <c:pt idx="196">
                  <c:v>15.62</c:v>
                </c:pt>
                <c:pt idx="197">
                  <c:v>26.23</c:v>
                </c:pt>
                <c:pt idx="198">
                  <c:v>25.23</c:v>
                </c:pt>
                <c:pt idx="199">
                  <c:v>18.16</c:v>
                </c:pt>
                <c:pt idx="200">
                  <c:v>30.254999999999999</c:v>
                </c:pt>
                <c:pt idx="201">
                  <c:v>30.439999999999987</c:v>
                </c:pt>
                <c:pt idx="202">
                  <c:v>26.4</c:v>
                </c:pt>
                <c:pt idx="203">
                  <c:v>30</c:v>
                </c:pt>
                <c:pt idx="204">
                  <c:v>52.55</c:v>
                </c:pt>
                <c:pt idx="205">
                  <c:v>41.1</c:v>
                </c:pt>
                <c:pt idx="206">
                  <c:v>51.349999999999994</c:v>
                </c:pt>
                <c:pt idx="207">
                  <c:v>56.9</c:v>
                </c:pt>
                <c:pt idx="208">
                  <c:v>33.15</c:v>
                </c:pt>
                <c:pt idx="209">
                  <c:v>50.5</c:v>
                </c:pt>
                <c:pt idx="210">
                  <c:v>52</c:v>
                </c:pt>
                <c:pt idx="211">
                  <c:v>63</c:v>
                </c:pt>
                <c:pt idx="212">
                  <c:v>41.75</c:v>
                </c:pt>
                <c:pt idx="213">
                  <c:v>64.45</c:v>
                </c:pt>
                <c:pt idx="214">
                  <c:v>50.4</c:v>
                </c:pt>
                <c:pt idx="215">
                  <c:v>128.41</c:v>
                </c:pt>
                <c:pt idx="216">
                  <c:v>101.8</c:v>
                </c:pt>
                <c:pt idx="217">
                  <c:v>175.7</c:v>
                </c:pt>
                <c:pt idx="218">
                  <c:v>132.63</c:v>
                </c:pt>
                <c:pt idx="219">
                  <c:v>125.895</c:v>
                </c:pt>
                <c:pt idx="220">
                  <c:v>119.97499999999999</c:v>
                </c:pt>
                <c:pt idx="221">
                  <c:v>105.66500000000001</c:v>
                </c:pt>
                <c:pt idx="222">
                  <c:v>80</c:v>
                </c:pt>
                <c:pt idx="223">
                  <c:v>56.82</c:v>
                </c:pt>
                <c:pt idx="224">
                  <c:v>84.8</c:v>
                </c:pt>
                <c:pt idx="225">
                  <c:v>111.7</c:v>
                </c:pt>
                <c:pt idx="226">
                  <c:v>9.1449999999999996</c:v>
                </c:pt>
                <c:pt idx="227">
                  <c:v>20.459999999999987</c:v>
                </c:pt>
                <c:pt idx="228">
                  <c:v>21.630000000000017</c:v>
                </c:pt>
                <c:pt idx="229">
                  <c:v>9</c:v>
                </c:pt>
                <c:pt idx="230">
                  <c:v>17.62</c:v>
                </c:pt>
                <c:pt idx="231">
                  <c:v>36.849999999999994</c:v>
                </c:pt>
                <c:pt idx="232">
                  <c:v>35.445</c:v>
                </c:pt>
                <c:pt idx="233">
                  <c:v>24.562999999999978</c:v>
                </c:pt>
                <c:pt idx="234">
                  <c:v>17.100000000000001</c:v>
                </c:pt>
                <c:pt idx="235">
                  <c:v>26.03</c:v>
                </c:pt>
                <c:pt idx="236">
                  <c:v>18.899999999999999</c:v>
                </c:pt>
                <c:pt idx="237">
                  <c:v>14.195</c:v>
                </c:pt>
                <c:pt idx="238">
                  <c:v>23.444999999999986</c:v>
                </c:pt>
                <c:pt idx="239">
                  <c:v>18.82</c:v>
                </c:pt>
                <c:pt idx="240">
                  <c:v>14.815000000000008</c:v>
                </c:pt>
                <c:pt idx="241">
                  <c:v>29.835000000000001</c:v>
                </c:pt>
                <c:pt idx="242">
                  <c:v>15.219999999999999</c:v>
                </c:pt>
                <c:pt idx="243">
                  <c:v>32.445</c:v>
                </c:pt>
                <c:pt idx="244">
                  <c:v>34.339999999999996</c:v>
                </c:pt>
                <c:pt idx="245">
                  <c:v>29.234999999999999</c:v>
                </c:pt>
                <c:pt idx="246">
                  <c:v>25.414999999999999</c:v>
                </c:pt>
                <c:pt idx="247">
                  <c:v>24</c:v>
                </c:pt>
                <c:pt idx="248">
                  <c:v>13.84</c:v>
                </c:pt>
                <c:pt idx="249">
                  <c:v>25.295000000000002</c:v>
                </c:pt>
                <c:pt idx="250">
                  <c:v>16.02</c:v>
                </c:pt>
                <c:pt idx="251">
                  <c:v>12.82</c:v>
                </c:pt>
                <c:pt idx="252">
                  <c:v>30.279999999999987</c:v>
                </c:pt>
                <c:pt idx="253">
                  <c:v>26.305</c:v>
                </c:pt>
                <c:pt idx="254">
                  <c:v>10.215</c:v>
                </c:pt>
                <c:pt idx="255">
                  <c:v>13.932500000000006</c:v>
                </c:pt>
                <c:pt idx="256">
                  <c:v>17.34</c:v>
                </c:pt>
                <c:pt idx="257">
                  <c:v>10.815000000000008</c:v>
                </c:pt>
                <c:pt idx="258">
                  <c:v>10.805000000000009</c:v>
                </c:pt>
                <c:pt idx="259">
                  <c:v>7.48</c:v>
                </c:pt>
                <c:pt idx="260">
                  <c:v>5.41</c:v>
                </c:pt>
                <c:pt idx="261">
                  <c:v>5</c:v>
                </c:pt>
                <c:pt idx="262">
                  <c:v>3.5</c:v>
                </c:pt>
                <c:pt idx="263">
                  <c:v>4.51</c:v>
                </c:pt>
                <c:pt idx="264">
                  <c:v>36.020000000000003</c:v>
                </c:pt>
                <c:pt idx="265">
                  <c:v>24</c:v>
                </c:pt>
                <c:pt idx="266">
                  <c:v>29.5</c:v>
                </c:pt>
                <c:pt idx="267">
                  <c:v>34</c:v>
                </c:pt>
                <c:pt idx="268">
                  <c:v>27.23</c:v>
                </c:pt>
                <c:pt idx="269">
                  <c:v>30.439999999999987</c:v>
                </c:pt>
                <c:pt idx="270">
                  <c:v>28.02</c:v>
                </c:pt>
                <c:pt idx="271">
                  <c:v>31.24</c:v>
                </c:pt>
                <c:pt idx="272">
                  <c:v>32.839999999999996</c:v>
                </c:pt>
                <c:pt idx="273">
                  <c:v>21.16</c:v>
                </c:pt>
                <c:pt idx="274">
                  <c:v>25.414999999999999</c:v>
                </c:pt>
                <c:pt idx="275">
                  <c:v>13.305000000000009</c:v>
                </c:pt>
                <c:pt idx="276">
                  <c:v>17.559999999999999</c:v>
                </c:pt>
                <c:pt idx="277">
                  <c:v>13.62</c:v>
                </c:pt>
                <c:pt idx="278">
                  <c:v>12.415000000000004</c:v>
                </c:pt>
                <c:pt idx="279">
                  <c:v>17.224999999999987</c:v>
                </c:pt>
                <c:pt idx="280">
                  <c:v>20.746499999999973</c:v>
                </c:pt>
                <c:pt idx="281">
                  <c:v>13.219999999999999</c:v>
                </c:pt>
                <c:pt idx="282">
                  <c:v>9.1050000000000004</c:v>
                </c:pt>
                <c:pt idx="283">
                  <c:v>19.864999999999988</c:v>
                </c:pt>
                <c:pt idx="284">
                  <c:v>15.219999999999999</c:v>
                </c:pt>
                <c:pt idx="285">
                  <c:v>24.4</c:v>
                </c:pt>
                <c:pt idx="286">
                  <c:v>3.4099999999999997</c:v>
                </c:pt>
                <c:pt idx="287">
                  <c:v>4.08</c:v>
                </c:pt>
                <c:pt idx="288">
                  <c:v>7.21</c:v>
                </c:pt>
                <c:pt idx="289">
                  <c:v>11.209999999999999</c:v>
                </c:pt>
                <c:pt idx="290">
                  <c:v>37.785000000000011</c:v>
                </c:pt>
                <c:pt idx="291">
                  <c:v>25.25</c:v>
                </c:pt>
                <c:pt idx="292">
                  <c:v>29.439999999999987</c:v>
                </c:pt>
                <c:pt idx="293">
                  <c:v>18.02</c:v>
                </c:pt>
                <c:pt idx="294">
                  <c:v>54.47</c:v>
                </c:pt>
                <c:pt idx="295">
                  <c:v>18.022000000000002</c:v>
                </c:pt>
                <c:pt idx="296">
                  <c:v>11.5715</c:v>
                </c:pt>
                <c:pt idx="297">
                  <c:v>13.62</c:v>
                </c:pt>
                <c:pt idx="298">
                  <c:v>34.300000000000004</c:v>
                </c:pt>
                <c:pt idx="299">
                  <c:v>29.635000000000005</c:v>
                </c:pt>
                <c:pt idx="300">
                  <c:v>26.55</c:v>
                </c:pt>
                <c:pt idx="301">
                  <c:v>16.53</c:v>
                </c:pt>
                <c:pt idx="302">
                  <c:v>6.42</c:v>
                </c:pt>
                <c:pt idx="303">
                  <c:v>1.6</c:v>
                </c:pt>
                <c:pt idx="304">
                  <c:v>2.4</c:v>
                </c:pt>
                <c:pt idx="305">
                  <c:v>1.36</c:v>
                </c:pt>
                <c:pt idx="306">
                  <c:v>3.2040000000000002</c:v>
                </c:pt>
                <c:pt idx="307">
                  <c:v>1.8005000000000002</c:v>
                </c:pt>
                <c:pt idx="308">
                  <c:v>2.0030000000000001</c:v>
                </c:pt>
                <c:pt idx="309">
                  <c:v>13.739999999999998</c:v>
                </c:pt>
                <c:pt idx="310">
                  <c:v>7.8599999999999985</c:v>
                </c:pt>
                <c:pt idx="311">
                  <c:v>7.53</c:v>
                </c:pt>
                <c:pt idx="312">
                  <c:v>11</c:v>
                </c:pt>
                <c:pt idx="313">
                  <c:v>14</c:v>
                </c:pt>
                <c:pt idx="314">
                  <c:v>8.01</c:v>
                </c:pt>
                <c:pt idx="315">
                  <c:v>4.01</c:v>
                </c:pt>
                <c:pt idx="316">
                  <c:v>8.81</c:v>
                </c:pt>
                <c:pt idx="317">
                  <c:v>10.41</c:v>
                </c:pt>
                <c:pt idx="318">
                  <c:v>7.2089999999999996</c:v>
                </c:pt>
                <c:pt idx="319">
                  <c:v>9.6510000000000016</c:v>
                </c:pt>
                <c:pt idx="320">
                  <c:v>11.215</c:v>
                </c:pt>
                <c:pt idx="321">
                  <c:v>12.885000000000009</c:v>
                </c:pt>
                <c:pt idx="322">
                  <c:v>16.805</c:v>
                </c:pt>
                <c:pt idx="323">
                  <c:v>39.83</c:v>
                </c:pt>
                <c:pt idx="324">
                  <c:v>34.465000000000003</c:v>
                </c:pt>
                <c:pt idx="325">
                  <c:v>59.745000000000012</c:v>
                </c:pt>
                <c:pt idx="326">
                  <c:v>73.760000000000005</c:v>
                </c:pt>
                <c:pt idx="327">
                  <c:v>68.22</c:v>
                </c:pt>
                <c:pt idx="328">
                  <c:v>68.09</c:v>
                </c:pt>
                <c:pt idx="329">
                  <c:v>40</c:v>
                </c:pt>
                <c:pt idx="330">
                  <c:v>36.733500000000035</c:v>
                </c:pt>
                <c:pt idx="331">
                  <c:v>20.964999999999989</c:v>
                </c:pt>
                <c:pt idx="332">
                  <c:v>66.34</c:v>
                </c:pt>
                <c:pt idx="333">
                  <c:v>40.349999999999994</c:v>
                </c:pt>
                <c:pt idx="334">
                  <c:v>12.5</c:v>
                </c:pt>
                <c:pt idx="335">
                  <c:v>26.37</c:v>
                </c:pt>
                <c:pt idx="336">
                  <c:v>10</c:v>
                </c:pt>
                <c:pt idx="337">
                  <c:v>11.219999999999999</c:v>
                </c:pt>
                <c:pt idx="338">
                  <c:v>12.82</c:v>
                </c:pt>
                <c:pt idx="339">
                  <c:v>10.205</c:v>
                </c:pt>
                <c:pt idx="340">
                  <c:v>18.02</c:v>
                </c:pt>
                <c:pt idx="341">
                  <c:v>35.25</c:v>
                </c:pt>
                <c:pt idx="342">
                  <c:v>14.935</c:v>
                </c:pt>
                <c:pt idx="343">
                  <c:v>13.219999999999999</c:v>
                </c:pt>
                <c:pt idx="344">
                  <c:v>13.2</c:v>
                </c:pt>
                <c:pt idx="345">
                  <c:v>49.53</c:v>
                </c:pt>
                <c:pt idx="346">
                  <c:v>42.849999999999994</c:v>
                </c:pt>
                <c:pt idx="347">
                  <c:v>25.23</c:v>
                </c:pt>
                <c:pt idx="348">
                  <c:v>22.125</c:v>
                </c:pt>
                <c:pt idx="349">
                  <c:v>33.809999999999995</c:v>
                </c:pt>
                <c:pt idx="350">
                  <c:v>33.64</c:v>
                </c:pt>
                <c:pt idx="351">
                  <c:v>26.444999999999986</c:v>
                </c:pt>
                <c:pt idx="352">
                  <c:v>28.84</c:v>
                </c:pt>
                <c:pt idx="353">
                  <c:v>41.384999999999998</c:v>
                </c:pt>
                <c:pt idx="354">
                  <c:v>37.245000000000012</c:v>
                </c:pt>
                <c:pt idx="355">
                  <c:v>46.65</c:v>
                </c:pt>
                <c:pt idx="356">
                  <c:v>34.33</c:v>
                </c:pt>
                <c:pt idx="357">
                  <c:v>39.949999999999996</c:v>
                </c:pt>
                <c:pt idx="358">
                  <c:v>26.434999999999999</c:v>
                </c:pt>
                <c:pt idx="359">
                  <c:v>20.424999999999986</c:v>
                </c:pt>
                <c:pt idx="360">
                  <c:v>45.660000000000011</c:v>
                </c:pt>
                <c:pt idx="361">
                  <c:v>28.254999999999999</c:v>
                </c:pt>
                <c:pt idx="362">
                  <c:v>25.630000000000017</c:v>
                </c:pt>
                <c:pt idx="363">
                  <c:v>25</c:v>
                </c:pt>
                <c:pt idx="364">
                  <c:v>28.035</c:v>
                </c:pt>
                <c:pt idx="365">
                  <c:v>40.449999999999996</c:v>
                </c:pt>
                <c:pt idx="366">
                  <c:v>17.059999999999999</c:v>
                </c:pt>
                <c:pt idx="367">
                  <c:v>27</c:v>
                </c:pt>
                <c:pt idx="368">
                  <c:v>13.62</c:v>
                </c:pt>
                <c:pt idx="369">
                  <c:v>11.209999999999999</c:v>
                </c:pt>
                <c:pt idx="370">
                  <c:v>8.01</c:v>
                </c:pt>
                <c:pt idx="371">
                  <c:v>9.61</c:v>
                </c:pt>
                <c:pt idx="372">
                  <c:v>8.81</c:v>
                </c:pt>
                <c:pt idx="373">
                  <c:v>5.49</c:v>
                </c:pt>
                <c:pt idx="374">
                  <c:v>8.25</c:v>
                </c:pt>
                <c:pt idx="375">
                  <c:v>20.815000000000001</c:v>
                </c:pt>
                <c:pt idx="376">
                  <c:v>15.5</c:v>
                </c:pt>
                <c:pt idx="377">
                  <c:v>32.354999999999997</c:v>
                </c:pt>
                <c:pt idx="378">
                  <c:v>32.5</c:v>
                </c:pt>
                <c:pt idx="379">
                  <c:v>22.215</c:v>
                </c:pt>
                <c:pt idx="380">
                  <c:v>18.420000000000002</c:v>
                </c:pt>
                <c:pt idx="381">
                  <c:v>27.34</c:v>
                </c:pt>
                <c:pt idx="382">
                  <c:v>20.830000000000005</c:v>
                </c:pt>
                <c:pt idx="383">
                  <c:v>22.105</c:v>
                </c:pt>
                <c:pt idx="384">
                  <c:v>20.830000000000005</c:v>
                </c:pt>
                <c:pt idx="385">
                  <c:v>22.16</c:v>
                </c:pt>
                <c:pt idx="386">
                  <c:v>26.035</c:v>
                </c:pt>
                <c:pt idx="387">
                  <c:v>22.414999999999999</c:v>
                </c:pt>
                <c:pt idx="388">
                  <c:v>13.38</c:v>
                </c:pt>
                <c:pt idx="389">
                  <c:v>20.385000000000002</c:v>
                </c:pt>
                <c:pt idx="390">
                  <c:v>8.81</c:v>
                </c:pt>
                <c:pt idx="391">
                  <c:v>2.4</c:v>
                </c:pt>
                <c:pt idx="392">
                  <c:v>17.664999999999999</c:v>
                </c:pt>
                <c:pt idx="393">
                  <c:v>23.630000000000017</c:v>
                </c:pt>
                <c:pt idx="394">
                  <c:v>10.01</c:v>
                </c:pt>
                <c:pt idx="395">
                  <c:v>18.024999999999999</c:v>
                </c:pt>
                <c:pt idx="396">
                  <c:v>15.62</c:v>
                </c:pt>
                <c:pt idx="397">
                  <c:v>22.23</c:v>
                </c:pt>
                <c:pt idx="398">
                  <c:v>26.35</c:v>
                </c:pt>
                <c:pt idx="399">
                  <c:v>30.22</c:v>
                </c:pt>
                <c:pt idx="400">
                  <c:v>19.53</c:v>
                </c:pt>
                <c:pt idx="401">
                  <c:v>16.82</c:v>
                </c:pt>
                <c:pt idx="402">
                  <c:v>11.209999999999999</c:v>
                </c:pt>
                <c:pt idx="403">
                  <c:v>12.82</c:v>
                </c:pt>
                <c:pt idx="404">
                  <c:v>20.09</c:v>
                </c:pt>
                <c:pt idx="405">
                  <c:v>5.6099999999999985</c:v>
                </c:pt>
                <c:pt idx="406">
                  <c:v>95.6</c:v>
                </c:pt>
                <c:pt idx="407">
                  <c:v>83.45</c:v>
                </c:pt>
                <c:pt idx="408">
                  <c:v>74.05</c:v>
                </c:pt>
                <c:pt idx="409">
                  <c:v>64.25</c:v>
                </c:pt>
                <c:pt idx="410">
                  <c:v>96.7</c:v>
                </c:pt>
                <c:pt idx="411">
                  <c:v>86.5</c:v>
                </c:pt>
                <c:pt idx="412">
                  <c:v>108</c:v>
                </c:pt>
                <c:pt idx="413">
                  <c:v>148.35000000000014</c:v>
                </c:pt>
                <c:pt idx="414">
                  <c:v>88.6</c:v>
                </c:pt>
                <c:pt idx="415">
                  <c:v>116</c:v>
                </c:pt>
                <c:pt idx="416">
                  <c:v>100.4</c:v>
                </c:pt>
                <c:pt idx="417">
                  <c:v>84.364999999999995</c:v>
                </c:pt>
                <c:pt idx="418">
                  <c:v>109.82499999999999</c:v>
                </c:pt>
                <c:pt idx="419">
                  <c:v>78.599999999999994</c:v>
                </c:pt>
                <c:pt idx="420">
                  <c:v>75.09</c:v>
                </c:pt>
                <c:pt idx="421">
                  <c:v>90.114999999999995</c:v>
                </c:pt>
                <c:pt idx="422">
                  <c:v>66.75</c:v>
                </c:pt>
                <c:pt idx="423">
                  <c:v>65.084999999999994</c:v>
                </c:pt>
                <c:pt idx="424">
                  <c:v>72.095000000000013</c:v>
                </c:pt>
                <c:pt idx="425">
                  <c:v>49.260000000000012</c:v>
                </c:pt>
                <c:pt idx="426">
                  <c:v>63.28</c:v>
                </c:pt>
                <c:pt idx="427">
                  <c:v>143.5</c:v>
                </c:pt>
                <c:pt idx="428">
                  <c:v>5.79</c:v>
                </c:pt>
                <c:pt idx="429">
                  <c:v>12.81</c:v>
                </c:pt>
                <c:pt idx="430">
                  <c:v>16.02</c:v>
                </c:pt>
                <c:pt idx="431">
                  <c:v>17.62</c:v>
                </c:pt>
                <c:pt idx="432">
                  <c:v>3.55</c:v>
                </c:pt>
                <c:pt idx="433">
                  <c:v>3.9499999999999997</c:v>
                </c:pt>
                <c:pt idx="434">
                  <c:v>6.55</c:v>
                </c:pt>
                <c:pt idx="435">
                  <c:v>6.1</c:v>
                </c:pt>
                <c:pt idx="436">
                  <c:v>4.95</c:v>
                </c:pt>
                <c:pt idx="437">
                  <c:v>4.95</c:v>
                </c:pt>
                <c:pt idx="438">
                  <c:v>2.2999999999999998</c:v>
                </c:pt>
                <c:pt idx="439">
                  <c:v>4.9000000000000004</c:v>
                </c:pt>
                <c:pt idx="440">
                  <c:v>5.95</c:v>
                </c:pt>
                <c:pt idx="441">
                  <c:v>5.0999999999999996</c:v>
                </c:pt>
                <c:pt idx="442">
                  <c:v>8.3000000000000007</c:v>
                </c:pt>
                <c:pt idx="443">
                  <c:v>8.15</c:v>
                </c:pt>
                <c:pt idx="444">
                  <c:v>14.34</c:v>
                </c:pt>
                <c:pt idx="445">
                  <c:v>10.41</c:v>
                </c:pt>
                <c:pt idx="446">
                  <c:v>20.830000000000005</c:v>
                </c:pt>
                <c:pt idx="447">
                  <c:v>4.8099999999999996</c:v>
                </c:pt>
                <c:pt idx="448">
                  <c:v>53</c:v>
                </c:pt>
                <c:pt idx="449">
                  <c:v>62.94</c:v>
                </c:pt>
                <c:pt idx="450">
                  <c:v>60.635000000000012</c:v>
                </c:pt>
                <c:pt idx="451">
                  <c:v>112.3</c:v>
                </c:pt>
                <c:pt idx="452">
                  <c:v>74.5</c:v>
                </c:pt>
                <c:pt idx="453">
                  <c:v>50.46</c:v>
                </c:pt>
                <c:pt idx="454">
                  <c:v>31.57</c:v>
                </c:pt>
                <c:pt idx="455">
                  <c:v>30.32</c:v>
                </c:pt>
                <c:pt idx="456">
                  <c:v>37.785000000000011</c:v>
                </c:pt>
                <c:pt idx="457">
                  <c:v>48.275000000000013</c:v>
                </c:pt>
                <c:pt idx="458">
                  <c:v>160</c:v>
                </c:pt>
                <c:pt idx="459">
                  <c:v>66.75</c:v>
                </c:pt>
                <c:pt idx="460">
                  <c:v>69.149999999999991</c:v>
                </c:pt>
                <c:pt idx="461">
                  <c:v>37.9</c:v>
                </c:pt>
                <c:pt idx="462">
                  <c:v>30.1</c:v>
                </c:pt>
                <c:pt idx="463">
                  <c:v>36.5</c:v>
                </c:pt>
                <c:pt idx="464">
                  <c:v>25.150000000000016</c:v>
                </c:pt>
                <c:pt idx="465">
                  <c:v>26.85</c:v>
                </c:pt>
                <c:pt idx="466">
                  <c:v>44.9</c:v>
                </c:pt>
                <c:pt idx="467">
                  <c:v>31.45</c:v>
                </c:pt>
                <c:pt idx="468">
                  <c:v>45.4</c:v>
                </c:pt>
                <c:pt idx="469">
                  <c:v>34.1</c:v>
                </c:pt>
                <c:pt idx="470">
                  <c:v>28.67</c:v>
                </c:pt>
                <c:pt idx="471">
                  <c:v>29.24</c:v>
                </c:pt>
                <c:pt idx="472">
                  <c:v>18.420000000000002</c:v>
                </c:pt>
                <c:pt idx="473">
                  <c:v>24.830000000000005</c:v>
                </c:pt>
                <c:pt idx="474">
                  <c:v>31.24</c:v>
                </c:pt>
                <c:pt idx="475">
                  <c:v>29.64</c:v>
                </c:pt>
                <c:pt idx="476">
                  <c:v>35.71</c:v>
                </c:pt>
                <c:pt idx="477">
                  <c:v>19.224999999999987</c:v>
                </c:pt>
                <c:pt idx="478">
                  <c:v>25.675000000000001</c:v>
                </c:pt>
                <c:pt idx="479">
                  <c:v>18.610000000000017</c:v>
                </c:pt>
                <c:pt idx="480">
                  <c:v>31.6</c:v>
                </c:pt>
                <c:pt idx="481">
                  <c:v>13.755000000000004</c:v>
                </c:pt>
                <c:pt idx="482">
                  <c:v>33.839999999999996</c:v>
                </c:pt>
                <c:pt idx="483">
                  <c:v>14.82</c:v>
                </c:pt>
                <c:pt idx="484">
                  <c:v>11.615</c:v>
                </c:pt>
                <c:pt idx="485">
                  <c:v>17.16</c:v>
                </c:pt>
                <c:pt idx="486">
                  <c:v>17.574999999999999</c:v>
                </c:pt>
                <c:pt idx="487">
                  <c:v>18.614999999999998</c:v>
                </c:pt>
                <c:pt idx="488">
                  <c:v>17.05</c:v>
                </c:pt>
                <c:pt idx="489">
                  <c:v>23.779999999999987</c:v>
                </c:pt>
                <c:pt idx="490">
                  <c:v>10.405000000000006</c:v>
                </c:pt>
                <c:pt idx="491">
                  <c:v>13.61</c:v>
                </c:pt>
                <c:pt idx="492">
                  <c:v>14</c:v>
                </c:pt>
                <c:pt idx="493">
                  <c:v>8.9150000000000027</c:v>
                </c:pt>
                <c:pt idx="494">
                  <c:v>8</c:v>
                </c:pt>
                <c:pt idx="495">
                  <c:v>9</c:v>
                </c:pt>
                <c:pt idx="496">
                  <c:v>7</c:v>
                </c:pt>
                <c:pt idx="497">
                  <c:v>4</c:v>
                </c:pt>
                <c:pt idx="498">
                  <c:v>8.01</c:v>
                </c:pt>
                <c:pt idx="499">
                  <c:v>22.424999999999986</c:v>
                </c:pt>
                <c:pt idx="500">
                  <c:v>13.485000000000008</c:v>
                </c:pt>
                <c:pt idx="501">
                  <c:v>3</c:v>
                </c:pt>
                <c:pt idx="502">
                  <c:v>4.41</c:v>
                </c:pt>
                <c:pt idx="503">
                  <c:v>16.8</c:v>
                </c:pt>
                <c:pt idx="504">
                  <c:v>38.849999999999994</c:v>
                </c:pt>
                <c:pt idx="505">
                  <c:v>33.4</c:v>
                </c:pt>
                <c:pt idx="506">
                  <c:v>17.899999999999999</c:v>
                </c:pt>
                <c:pt idx="507">
                  <c:v>15.9</c:v>
                </c:pt>
                <c:pt idx="508">
                  <c:v>21.05</c:v>
                </c:pt>
                <c:pt idx="509">
                  <c:v>33.849999999999994</c:v>
                </c:pt>
                <c:pt idx="510">
                  <c:v>22.05</c:v>
                </c:pt>
                <c:pt idx="511">
                  <c:v>26.5</c:v>
                </c:pt>
                <c:pt idx="512">
                  <c:v>21.150000000000016</c:v>
                </c:pt>
                <c:pt idx="513">
                  <c:v>19.95</c:v>
                </c:pt>
                <c:pt idx="514">
                  <c:v>32.349999999999994</c:v>
                </c:pt>
                <c:pt idx="515">
                  <c:v>22.16</c:v>
                </c:pt>
                <c:pt idx="516">
                  <c:v>30.439999999999987</c:v>
                </c:pt>
                <c:pt idx="517">
                  <c:v>26.43</c:v>
                </c:pt>
                <c:pt idx="518">
                  <c:v>36.849999999999994</c:v>
                </c:pt>
                <c:pt idx="519">
                  <c:v>33.765000000000036</c:v>
                </c:pt>
                <c:pt idx="520">
                  <c:v>53</c:v>
                </c:pt>
                <c:pt idx="521">
                  <c:v>21.630000000000017</c:v>
                </c:pt>
                <c:pt idx="522">
                  <c:v>31.335000000000001</c:v>
                </c:pt>
                <c:pt idx="523">
                  <c:v>25.62</c:v>
                </c:pt>
                <c:pt idx="524">
                  <c:v>29.6</c:v>
                </c:pt>
                <c:pt idx="525">
                  <c:v>32.56</c:v>
                </c:pt>
                <c:pt idx="526">
                  <c:v>17.939999999999987</c:v>
                </c:pt>
                <c:pt idx="527">
                  <c:v>20.03</c:v>
                </c:pt>
                <c:pt idx="528">
                  <c:v>19.22</c:v>
                </c:pt>
                <c:pt idx="529">
                  <c:v>24.830000000000005</c:v>
                </c:pt>
                <c:pt idx="530">
                  <c:v>20.830000000000005</c:v>
                </c:pt>
                <c:pt idx="531">
                  <c:v>33.28</c:v>
                </c:pt>
                <c:pt idx="532">
                  <c:v>14.82</c:v>
                </c:pt>
                <c:pt idx="533">
                  <c:v>23.630000000000017</c:v>
                </c:pt>
                <c:pt idx="534">
                  <c:v>23.630000000000017</c:v>
                </c:pt>
                <c:pt idx="535">
                  <c:v>24.015000000000001</c:v>
                </c:pt>
                <c:pt idx="536">
                  <c:v>81.5</c:v>
                </c:pt>
                <c:pt idx="537">
                  <c:v>49.2</c:v>
                </c:pt>
                <c:pt idx="538">
                  <c:v>36.349999999999994</c:v>
                </c:pt>
                <c:pt idx="539">
                  <c:v>47</c:v>
                </c:pt>
                <c:pt idx="540">
                  <c:v>49.449999999999996</c:v>
                </c:pt>
                <c:pt idx="541">
                  <c:v>44.849999999999994</c:v>
                </c:pt>
                <c:pt idx="542">
                  <c:v>33.449999999999996</c:v>
                </c:pt>
                <c:pt idx="543">
                  <c:v>36.550000000000004</c:v>
                </c:pt>
                <c:pt idx="544">
                  <c:v>69.599999999999994</c:v>
                </c:pt>
                <c:pt idx="545">
                  <c:v>46</c:v>
                </c:pt>
                <c:pt idx="546">
                  <c:v>36.4</c:v>
                </c:pt>
                <c:pt idx="547">
                  <c:v>82.6</c:v>
                </c:pt>
                <c:pt idx="548">
                  <c:v>105.02</c:v>
                </c:pt>
                <c:pt idx="549">
                  <c:v>98.1</c:v>
                </c:pt>
                <c:pt idx="550">
                  <c:v>110.14999999999999</c:v>
                </c:pt>
                <c:pt idx="551">
                  <c:v>132.15</c:v>
                </c:pt>
                <c:pt idx="552">
                  <c:v>160.19999999999999</c:v>
                </c:pt>
                <c:pt idx="553">
                  <c:v>101.86499999999999</c:v>
                </c:pt>
                <c:pt idx="554">
                  <c:v>119.3</c:v>
                </c:pt>
                <c:pt idx="555">
                  <c:v>99</c:v>
                </c:pt>
                <c:pt idx="556">
                  <c:v>72.8</c:v>
                </c:pt>
                <c:pt idx="557">
                  <c:v>104</c:v>
                </c:pt>
                <c:pt idx="558">
                  <c:v>2.4499999999999997</c:v>
                </c:pt>
                <c:pt idx="559">
                  <c:v>2.2000000000000002</c:v>
                </c:pt>
                <c:pt idx="560">
                  <c:v>1.9000000000000001</c:v>
                </c:pt>
                <c:pt idx="561">
                  <c:v>5.6499999999999995</c:v>
                </c:pt>
                <c:pt idx="562">
                  <c:v>12.7</c:v>
                </c:pt>
                <c:pt idx="563">
                  <c:v>20.149999999999999</c:v>
                </c:pt>
                <c:pt idx="564">
                  <c:v>26.85</c:v>
                </c:pt>
                <c:pt idx="565">
                  <c:v>19.399999999999999</c:v>
                </c:pt>
                <c:pt idx="566">
                  <c:v>21.95</c:v>
                </c:pt>
                <c:pt idx="567">
                  <c:v>19.8</c:v>
                </c:pt>
                <c:pt idx="568">
                  <c:v>7.1</c:v>
                </c:pt>
                <c:pt idx="569">
                  <c:v>4.7</c:v>
                </c:pt>
                <c:pt idx="570">
                  <c:v>4.38</c:v>
                </c:pt>
                <c:pt idx="571">
                  <c:v>2.4</c:v>
                </c:pt>
                <c:pt idx="572">
                  <c:v>5.6099999999999985</c:v>
                </c:pt>
                <c:pt idx="573">
                  <c:v>11.209999999999999</c:v>
                </c:pt>
                <c:pt idx="574">
                  <c:v>4.8099999999999996</c:v>
                </c:pt>
                <c:pt idx="575">
                  <c:v>18.04</c:v>
                </c:pt>
                <c:pt idx="576">
                  <c:v>8.5</c:v>
                </c:pt>
                <c:pt idx="577">
                  <c:v>16</c:v>
                </c:pt>
                <c:pt idx="578">
                  <c:v>14.5</c:v>
                </c:pt>
                <c:pt idx="579">
                  <c:v>15</c:v>
                </c:pt>
                <c:pt idx="580">
                  <c:v>12.82</c:v>
                </c:pt>
                <c:pt idx="581">
                  <c:v>13.62</c:v>
                </c:pt>
                <c:pt idx="582">
                  <c:v>26.43</c:v>
                </c:pt>
                <c:pt idx="583">
                  <c:v>16.82</c:v>
                </c:pt>
                <c:pt idx="584">
                  <c:v>11.615</c:v>
                </c:pt>
                <c:pt idx="585">
                  <c:v>7.21</c:v>
                </c:pt>
                <c:pt idx="586">
                  <c:v>42.15</c:v>
                </c:pt>
                <c:pt idx="587">
                  <c:v>34.9</c:v>
                </c:pt>
                <c:pt idx="588">
                  <c:v>30.6</c:v>
                </c:pt>
                <c:pt idx="589">
                  <c:v>59.7</c:v>
                </c:pt>
                <c:pt idx="590">
                  <c:v>58.3</c:v>
                </c:pt>
                <c:pt idx="591">
                  <c:v>37.25</c:v>
                </c:pt>
                <c:pt idx="592">
                  <c:v>23.2</c:v>
                </c:pt>
                <c:pt idx="593">
                  <c:v>18.399999999999999</c:v>
                </c:pt>
                <c:pt idx="594">
                  <c:v>21.55</c:v>
                </c:pt>
                <c:pt idx="595">
                  <c:v>23.95</c:v>
                </c:pt>
                <c:pt idx="596">
                  <c:v>18.2</c:v>
                </c:pt>
                <c:pt idx="597">
                  <c:v>41</c:v>
                </c:pt>
                <c:pt idx="598">
                  <c:v>30.97</c:v>
                </c:pt>
                <c:pt idx="599">
                  <c:v>29.37</c:v>
                </c:pt>
                <c:pt idx="600">
                  <c:v>33.04</c:v>
                </c:pt>
                <c:pt idx="601">
                  <c:v>40.050000000000004</c:v>
                </c:pt>
                <c:pt idx="602">
                  <c:v>21.630000000000017</c:v>
                </c:pt>
                <c:pt idx="603">
                  <c:v>28.84</c:v>
                </c:pt>
                <c:pt idx="604">
                  <c:v>41.65</c:v>
                </c:pt>
                <c:pt idx="605">
                  <c:v>31.264999999999986</c:v>
                </c:pt>
                <c:pt idx="606">
                  <c:v>38.74</c:v>
                </c:pt>
                <c:pt idx="607">
                  <c:v>62.09</c:v>
                </c:pt>
                <c:pt idx="608">
                  <c:v>1.1200000000000001</c:v>
                </c:pt>
                <c:pt idx="609">
                  <c:v>3.4699999999999998</c:v>
                </c:pt>
                <c:pt idx="610">
                  <c:v>2</c:v>
                </c:pt>
                <c:pt idx="611">
                  <c:v>5.76</c:v>
                </c:pt>
                <c:pt idx="612">
                  <c:v>1.865</c:v>
                </c:pt>
                <c:pt idx="613">
                  <c:v>6.14</c:v>
                </c:pt>
                <c:pt idx="614">
                  <c:v>6.9249999999999954</c:v>
                </c:pt>
                <c:pt idx="615">
                  <c:v>3.2</c:v>
                </c:pt>
                <c:pt idx="616">
                  <c:v>4</c:v>
                </c:pt>
                <c:pt idx="617">
                  <c:v>3</c:v>
                </c:pt>
                <c:pt idx="618">
                  <c:v>3</c:v>
                </c:pt>
                <c:pt idx="619">
                  <c:v>53.275000000000013</c:v>
                </c:pt>
                <c:pt idx="620">
                  <c:v>87.545000000000002</c:v>
                </c:pt>
                <c:pt idx="621">
                  <c:v>154.5</c:v>
                </c:pt>
                <c:pt idx="622">
                  <c:v>5.8049999999999953</c:v>
                </c:pt>
                <c:pt idx="623">
                  <c:v>6.9300000000000024</c:v>
                </c:pt>
                <c:pt idx="624">
                  <c:v>13.215</c:v>
                </c:pt>
                <c:pt idx="625">
                  <c:v>5.6099999999999985</c:v>
                </c:pt>
                <c:pt idx="626">
                  <c:v>5</c:v>
                </c:pt>
                <c:pt idx="627">
                  <c:v>3.7324999999999977</c:v>
                </c:pt>
                <c:pt idx="628">
                  <c:v>5.72</c:v>
                </c:pt>
                <c:pt idx="629">
                  <c:v>3.605</c:v>
                </c:pt>
                <c:pt idx="630">
                  <c:v>7.7549999999999955</c:v>
                </c:pt>
                <c:pt idx="631">
                  <c:v>5.73</c:v>
                </c:pt>
                <c:pt idx="632">
                  <c:v>3</c:v>
                </c:pt>
                <c:pt idx="633">
                  <c:v>116</c:v>
                </c:pt>
                <c:pt idx="634">
                  <c:v>90.93</c:v>
                </c:pt>
                <c:pt idx="635">
                  <c:v>84.445000000000007</c:v>
                </c:pt>
                <c:pt idx="636">
                  <c:v>116</c:v>
                </c:pt>
                <c:pt idx="637">
                  <c:v>110</c:v>
                </c:pt>
                <c:pt idx="638">
                  <c:v>53.4</c:v>
                </c:pt>
                <c:pt idx="639">
                  <c:v>45</c:v>
                </c:pt>
                <c:pt idx="640">
                  <c:v>24.6</c:v>
                </c:pt>
                <c:pt idx="641">
                  <c:v>53.15</c:v>
                </c:pt>
                <c:pt idx="642">
                  <c:v>57.15</c:v>
                </c:pt>
                <c:pt idx="643">
                  <c:v>65.599999999999994</c:v>
                </c:pt>
                <c:pt idx="644">
                  <c:v>25.779999999999987</c:v>
                </c:pt>
                <c:pt idx="645">
                  <c:v>25.459999999999987</c:v>
                </c:pt>
                <c:pt idx="646">
                  <c:v>24.03</c:v>
                </c:pt>
                <c:pt idx="647">
                  <c:v>22.43</c:v>
                </c:pt>
                <c:pt idx="648">
                  <c:v>19.22</c:v>
                </c:pt>
                <c:pt idx="649">
                  <c:v>9.61</c:v>
                </c:pt>
                <c:pt idx="650">
                  <c:v>11.209999999999999</c:v>
                </c:pt>
                <c:pt idx="651">
                  <c:v>7.6099999999999985</c:v>
                </c:pt>
                <c:pt idx="652">
                  <c:v>16.125</c:v>
                </c:pt>
                <c:pt idx="653">
                  <c:v>18.809999999999999</c:v>
                </c:pt>
                <c:pt idx="654">
                  <c:v>24.015000000000001</c:v>
                </c:pt>
                <c:pt idx="655">
                  <c:v>78.66</c:v>
                </c:pt>
                <c:pt idx="656">
                  <c:v>47.835000000000001</c:v>
                </c:pt>
                <c:pt idx="657">
                  <c:v>31.24</c:v>
                </c:pt>
                <c:pt idx="658">
                  <c:v>71.09</c:v>
                </c:pt>
                <c:pt idx="659">
                  <c:v>56.07</c:v>
                </c:pt>
                <c:pt idx="660">
                  <c:v>46.755000000000003</c:v>
                </c:pt>
                <c:pt idx="661">
                  <c:v>37.844999999999999</c:v>
                </c:pt>
                <c:pt idx="662">
                  <c:v>40.835000000000001</c:v>
                </c:pt>
                <c:pt idx="663">
                  <c:v>60.735000000000035</c:v>
                </c:pt>
                <c:pt idx="664">
                  <c:v>51.44</c:v>
                </c:pt>
                <c:pt idx="665">
                  <c:v>76.349999999999994</c:v>
                </c:pt>
                <c:pt idx="666">
                  <c:v>5.89</c:v>
                </c:pt>
                <c:pt idx="667">
                  <c:v>6.7549999999999955</c:v>
                </c:pt>
                <c:pt idx="668">
                  <c:v>9.61</c:v>
                </c:pt>
                <c:pt idx="669">
                  <c:v>12.015000000000002</c:v>
                </c:pt>
                <c:pt idx="670">
                  <c:v>16.82</c:v>
                </c:pt>
                <c:pt idx="671">
                  <c:v>19.6265</c:v>
                </c:pt>
                <c:pt idx="672">
                  <c:v>10.815000000000008</c:v>
                </c:pt>
                <c:pt idx="673">
                  <c:v>7.7170000000000005</c:v>
                </c:pt>
                <c:pt idx="674">
                  <c:v>4.55</c:v>
                </c:pt>
                <c:pt idx="675">
                  <c:v>5.6099999999999985</c:v>
                </c:pt>
                <c:pt idx="676">
                  <c:v>6.41</c:v>
                </c:pt>
                <c:pt idx="677">
                  <c:v>19.494999999999987</c:v>
                </c:pt>
                <c:pt idx="678">
                  <c:v>4.2300000000000004</c:v>
                </c:pt>
                <c:pt idx="679">
                  <c:v>14.42</c:v>
                </c:pt>
                <c:pt idx="680">
                  <c:v>17.22</c:v>
                </c:pt>
                <c:pt idx="681">
                  <c:v>18.024999999999999</c:v>
                </c:pt>
                <c:pt idx="682">
                  <c:v>14.017000000000001</c:v>
                </c:pt>
                <c:pt idx="683">
                  <c:v>14.755000000000004</c:v>
                </c:pt>
                <c:pt idx="684">
                  <c:v>3.2065000000000001</c:v>
                </c:pt>
                <c:pt idx="685">
                  <c:v>4.41</c:v>
                </c:pt>
                <c:pt idx="686">
                  <c:v>6.41</c:v>
                </c:pt>
                <c:pt idx="687">
                  <c:v>6.835</c:v>
                </c:pt>
                <c:pt idx="688">
                  <c:v>27.16</c:v>
                </c:pt>
                <c:pt idx="689">
                  <c:v>14.31</c:v>
                </c:pt>
                <c:pt idx="690">
                  <c:v>10.4</c:v>
                </c:pt>
                <c:pt idx="691">
                  <c:v>8.01</c:v>
                </c:pt>
                <c:pt idx="692">
                  <c:v>54.97</c:v>
                </c:pt>
                <c:pt idx="693">
                  <c:v>11.209999999999999</c:v>
                </c:pt>
                <c:pt idx="694">
                  <c:v>10.41</c:v>
                </c:pt>
                <c:pt idx="695">
                  <c:v>13</c:v>
                </c:pt>
                <c:pt idx="697">
                  <c:v>7.09</c:v>
                </c:pt>
                <c:pt idx="698">
                  <c:v>16.309999999999999</c:v>
                </c:pt>
                <c:pt idx="699">
                  <c:v>6.41</c:v>
                </c:pt>
                <c:pt idx="700">
                  <c:v>8.01</c:v>
                </c:pt>
                <c:pt idx="701">
                  <c:v>9.61</c:v>
                </c:pt>
                <c:pt idx="702">
                  <c:v>16.05</c:v>
                </c:pt>
                <c:pt idx="703">
                  <c:v>4.7359999999999998</c:v>
                </c:pt>
                <c:pt idx="704">
                  <c:v>4.8099999999999996</c:v>
                </c:pt>
                <c:pt idx="705">
                  <c:v>3.9299999999999997</c:v>
                </c:pt>
                <c:pt idx="706">
                  <c:v>5.41</c:v>
                </c:pt>
                <c:pt idx="707">
                  <c:v>8.41</c:v>
                </c:pt>
                <c:pt idx="708">
                  <c:v>19.760000000000002</c:v>
                </c:pt>
                <c:pt idx="709">
                  <c:v>20.779999999999987</c:v>
                </c:pt>
                <c:pt idx="710">
                  <c:v>12</c:v>
                </c:pt>
                <c:pt idx="711">
                  <c:v>15.219999999999999</c:v>
                </c:pt>
                <c:pt idx="712">
                  <c:v>29.64</c:v>
                </c:pt>
                <c:pt idx="713">
                  <c:v>10.41</c:v>
                </c:pt>
                <c:pt idx="714">
                  <c:v>13.62</c:v>
                </c:pt>
                <c:pt idx="715">
                  <c:v>17</c:v>
                </c:pt>
                <c:pt idx="717">
                  <c:v>10.215</c:v>
                </c:pt>
                <c:pt idx="718">
                  <c:v>15.43</c:v>
                </c:pt>
                <c:pt idx="719">
                  <c:v>7</c:v>
                </c:pt>
                <c:pt idx="720">
                  <c:v>6.81</c:v>
                </c:pt>
                <c:pt idx="721">
                  <c:v>27.035</c:v>
                </c:pt>
                <c:pt idx="722">
                  <c:v>25.59</c:v>
                </c:pt>
                <c:pt idx="723">
                  <c:v>14</c:v>
                </c:pt>
                <c:pt idx="724">
                  <c:v>2.44</c:v>
                </c:pt>
                <c:pt idx="725">
                  <c:v>28</c:v>
                </c:pt>
                <c:pt idx="726">
                  <c:v>45</c:v>
                </c:pt>
                <c:pt idx="727">
                  <c:v>35</c:v>
                </c:pt>
                <c:pt idx="728">
                  <c:v>43.1</c:v>
                </c:pt>
                <c:pt idx="729">
                  <c:v>64.05</c:v>
                </c:pt>
                <c:pt idx="730">
                  <c:v>54.449999999999996</c:v>
                </c:pt>
                <c:pt idx="731">
                  <c:v>50.65</c:v>
                </c:pt>
                <c:pt idx="732">
                  <c:v>43.8</c:v>
                </c:pt>
                <c:pt idx="733">
                  <c:v>59</c:v>
                </c:pt>
                <c:pt idx="734">
                  <c:v>56.1</c:v>
                </c:pt>
                <c:pt idx="735">
                  <c:v>59</c:v>
                </c:pt>
                <c:pt idx="736">
                  <c:v>70.7</c:v>
                </c:pt>
                <c:pt idx="737">
                  <c:v>75.7</c:v>
                </c:pt>
                <c:pt idx="738">
                  <c:v>92</c:v>
                </c:pt>
                <c:pt idx="739">
                  <c:v>37.270000000000003</c:v>
                </c:pt>
                <c:pt idx="740">
                  <c:v>49</c:v>
                </c:pt>
                <c:pt idx="741">
                  <c:v>36.700000000000003</c:v>
                </c:pt>
                <c:pt idx="742">
                  <c:v>43.05</c:v>
                </c:pt>
                <c:pt idx="743">
                  <c:v>32.839999999999996</c:v>
                </c:pt>
                <c:pt idx="744">
                  <c:v>42.449999999999996</c:v>
                </c:pt>
                <c:pt idx="745">
                  <c:v>31.24</c:v>
                </c:pt>
                <c:pt idx="746">
                  <c:v>40.050000000000004</c:v>
                </c:pt>
                <c:pt idx="747">
                  <c:v>39.92</c:v>
                </c:pt>
                <c:pt idx="748">
                  <c:v>48.28</c:v>
                </c:pt>
                <c:pt idx="749">
                  <c:v>66.59</c:v>
                </c:pt>
                <c:pt idx="750">
                  <c:v>2.72</c:v>
                </c:pt>
                <c:pt idx="751">
                  <c:v>5.2700000000000014</c:v>
                </c:pt>
                <c:pt idx="752">
                  <c:v>4.2050000000000001</c:v>
                </c:pt>
                <c:pt idx="753">
                  <c:v>4.4050000000000002</c:v>
                </c:pt>
                <c:pt idx="754">
                  <c:v>4.41</c:v>
                </c:pt>
                <c:pt idx="755">
                  <c:v>4.0049999999999955</c:v>
                </c:pt>
                <c:pt idx="756">
                  <c:v>1.3800000000000001</c:v>
                </c:pt>
                <c:pt idx="757">
                  <c:v>11.209999999999999</c:v>
                </c:pt>
                <c:pt idx="758">
                  <c:v>33.64</c:v>
                </c:pt>
                <c:pt idx="759">
                  <c:v>9.1</c:v>
                </c:pt>
                <c:pt idx="760">
                  <c:v>42.575000000000003</c:v>
                </c:pt>
                <c:pt idx="761">
                  <c:v>15.219999999999999</c:v>
                </c:pt>
                <c:pt idx="762">
                  <c:v>8.81</c:v>
                </c:pt>
                <c:pt idx="763">
                  <c:v>5.6099999999999985</c:v>
                </c:pt>
                <c:pt idx="764">
                  <c:v>5.604999999999996</c:v>
                </c:pt>
                <c:pt idx="765">
                  <c:v>10.015000000000002</c:v>
                </c:pt>
                <c:pt idx="766">
                  <c:v>12.219999999999999</c:v>
                </c:pt>
                <c:pt idx="767">
                  <c:v>18.010000000000005</c:v>
                </c:pt>
                <c:pt idx="768">
                  <c:v>14.205</c:v>
                </c:pt>
                <c:pt idx="769">
                  <c:v>37</c:v>
                </c:pt>
                <c:pt idx="770">
                  <c:v>13.01</c:v>
                </c:pt>
                <c:pt idx="771">
                  <c:v>29</c:v>
                </c:pt>
                <c:pt idx="772">
                  <c:v>11.209999999999999</c:v>
                </c:pt>
                <c:pt idx="773">
                  <c:v>16.02</c:v>
                </c:pt>
                <c:pt idx="774">
                  <c:v>16.82</c:v>
                </c:pt>
                <c:pt idx="775">
                  <c:v>20</c:v>
                </c:pt>
                <c:pt idx="776">
                  <c:v>43.63</c:v>
                </c:pt>
                <c:pt idx="777">
                  <c:v>49.230000000000011</c:v>
                </c:pt>
                <c:pt idx="778">
                  <c:v>74.5</c:v>
                </c:pt>
                <c:pt idx="779">
                  <c:v>89.5</c:v>
                </c:pt>
                <c:pt idx="780">
                  <c:v>66</c:v>
                </c:pt>
                <c:pt idx="781">
                  <c:v>55</c:v>
                </c:pt>
                <c:pt idx="782">
                  <c:v>46.98</c:v>
                </c:pt>
                <c:pt idx="783">
                  <c:v>51.87</c:v>
                </c:pt>
                <c:pt idx="784">
                  <c:v>42.854999999999997</c:v>
                </c:pt>
                <c:pt idx="785">
                  <c:v>70.595000000000013</c:v>
                </c:pt>
                <c:pt idx="786">
                  <c:v>84.60499999999999</c:v>
                </c:pt>
                <c:pt idx="787">
                  <c:v>22.37</c:v>
                </c:pt>
                <c:pt idx="788">
                  <c:v>28.08</c:v>
                </c:pt>
                <c:pt idx="789">
                  <c:v>7.21</c:v>
                </c:pt>
                <c:pt idx="790">
                  <c:v>13.62</c:v>
                </c:pt>
                <c:pt idx="791">
                  <c:v>6.41</c:v>
                </c:pt>
                <c:pt idx="792">
                  <c:v>13.62</c:v>
                </c:pt>
                <c:pt idx="793">
                  <c:v>16.979999999999986</c:v>
                </c:pt>
                <c:pt idx="794">
                  <c:v>16.21</c:v>
                </c:pt>
                <c:pt idx="795">
                  <c:v>60.1</c:v>
                </c:pt>
                <c:pt idx="796">
                  <c:v>10.4</c:v>
                </c:pt>
                <c:pt idx="797">
                  <c:v>56.87</c:v>
                </c:pt>
                <c:pt idx="798">
                  <c:v>60.4</c:v>
                </c:pt>
                <c:pt idx="799">
                  <c:v>54.7</c:v>
                </c:pt>
                <c:pt idx="800">
                  <c:v>80.05</c:v>
                </c:pt>
                <c:pt idx="801">
                  <c:v>78</c:v>
                </c:pt>
                <c:pt idx="802">
                  <c:v>64.08</c:v>
                </c:pt>
                <c:pt idx="803">
                  <c:v>60.99</c:v>
                </c:pt>
                <c:pt idx="804">
                  <c:v>61.25</c:v>
                </c:pt>
                <c:pt idx="805">
                  <c:v>56.275000000000013</c:v>
                </c:pt>
                <c:pt idx="806">
                  <c:v>68.3</c:v>
                </c:pt>
                <c:pt idx="807">
                  <c:v>76.7</c:v>
                </c:pt>
                <c:pt idx="808">
                  <c:v>73.400000000000006</c:v>
                </c:pt>
                <c:pt idx="809">
                  <c:v>18.130000000000017</c:v>
                </c:pt>
                <c:pt idx="810">
                  <c:v>19.979999999999986</c:v>
                </c:pt>
                <c:pt idx="811">
                  <c:v>16.02</c:v>
                </c:pt>
                <c:pt idx="812">
                  <c:v>19.22</c:v>
                </c:pt>
                <c:pt idx="813">
                  <c:v>22.43</c:v>
                </c:pt>
                <c:pt idx="814">
                  <c:v>17.22</c:v>
                </c:pt>
                <c:pt idx="815">
                  <c:v>16.82</c:v>
                </c:pt>
                <c:pt idx="816">
                  <c:v>17.059999999999999</c:v>
                </c:pt>
                <c:pt idx="817">
                  <c:v>14.015000000000002</c:v>
                </c:pt>
                <c:pt idx="818">
                  <c:v>15.61</c:v>
                </c:pt>
                <c:pt idx="819">
                  <c:v>19.21</c:v>
                </c:pt>
                <c:pt idx="820">
                  <c:v>18.809999999999999</c:v>
                </c:pt>
                <c:pt idx="821">
                  <c:v>9.120000000000001</c:v>
                </c:pt>
                <c:pt idx="822">
                  <c:v>19.2</c:v>
                </c:pt>
                <c:pt idx="823">
                  <c:v>8.81</c:v>
                </c:pt>
                <c:pt idx="824">
                  <c:v>14.42</c:v>
                </c:pt>
                <c:pt idx="825">
                  <c:v>12.02</c:v>
                </c:pt>
                <c:pt idx="826">
                  <c:v>5.6099999999999985</c:v>
                </c:pt>
                <c:pt idx="827">
                  <c:v>6.4080000000000004</c:v>
                </c:pt>
                <c:pt idx="828">
                  <c:v>12.229999999999999</c:v>
                </c:pt>
                <c:pt idx="829">
                  <c:v>23</c:v>
                </c:pt>
                <c:pt idx="830">
                  <c:v>13</c:v>
                </c:pt>
                <c:pt idx="831">
                  <c:v>20.5</c:v>
                </c:pt>
                <c:pt idx="832">
                  <c:v>18</c:v>
                </c:pt>
                <c:pt idx="833">
                  <c:v>16.5</c:v>
                </c:pt>
                <c:pt idx="834">
                  <c:v>15</c:v>
                </c:pt>
                <c:pt idx="835">
                  <c:v>20</c:v>
                </c:pt>
                <c:pt idx="836">
                  <c:v>20</c:v>
                </c:pt>
                <c:pt idx="837">
                  <c:v>19</c:v>
                </c:pt>
                <c:pt idx="838">
                  <c:v>14</c:v>
                </c:pt>
                <c:pt idx="839">
                  <c:v>68.2</c:v>
                </c:pt>
                <c:pt idx="840">
                  <c:v>38.4</c:v>
                </c:pt>
                <c:pt idx="841">
                  <c:v>40.849999999999994</c:v>
                </c:pt>
                <c:pt idx="842">
                  <c:v>41.4</c:v>
                </c:pt>
                <c:pt idx="843">
                  <c:v>45.525000000000013</c:v>
                </c:pt>
                <c:pt idx="844">
                  <c:v>50.42</c:v>
                </c:pt>
                <c:pt idx="845">
                  <c:v>46.2</c:v>
                </c:pt>
                <c:pt idx="846">
                  <c:v>40</c:v>
                </c:pt>
                <c:pt idx="847">
                  <c:v>33.449999999999996</c:v>
                </c:pt>
                <c:pt idx="848">
                  <c:v>60.15</c:v>
                </c:pt>
                <c:pt idx="849">
                  <c:v>56.1</c:v>
                </c:pt>
                <c:pt idx="850">
                  <c:v>13.91</c:v>
                </c:pt>
                <c:pt idx="851">
                  <c:v>16.145</c:v>
                </c:pt>
                <c:pt idx="852">
                  <c:v>8.41</c:v>
                </c:pt>
                <c:pt idx="853">
                  <c:v>13.5</c:v>
                </c:pt>
                <c:pt idx="854">
                  <c:v>9</c:v>
                </c:pt>
                <c:pt idx="855">
                  <c:v>13</c:v>
                </c:pt>
                <c:pt idx="856">
                  <c:v>14.015000000000002</c:v>
                </c:pt>
                <c:pt idx="857">
                  <c:v>12.82</c:v>
                </c:pt>
                <c:pt idx="858">
                  <c:v>13.215</c:v>
                </c:pt>
                <c:pt idx="859">
                  <c:v>10.81</c:v>
                </c:pt>
                <c:pt idx="860">
                  <c:v>20.015000000000001</c:v>
                </c:pt>
                <c:pt idx="861">
                  <c:v>111.745</c:v>
                </c:pt>
                <c:pt idx="862">
                  <c:v>162.20499999999998</c:v>
                </c:pt>
                <c:pt idx="863">
                  <c:v>160.185</c:v>
                </c:pt>
                <c:pt idx="864">
                  <c:v>130.17499999999998</c:v>
                </c:pt>
                <c:pt idx="865">
                  <c:v>65.679999999999978</c:v>
                </c:pt>
                <c:pt idx="866">
                  <c:v>128.30000000000001</c:v>
                </c:pt>
                <c:pt idx="867">
                  <c:v>128.185</c:v>
                </c:pt>
                <c:pt idx="868">
                  <c:v>132.19999999999999</c:v>
                </c:pt>
                <c:pt idx="869">
                  <c:v>226.1</c:v>
                </c:pt>
                <c:pt idx="870">
                  <c:v>165.1</c:v>
                </c:pt>
                <c:pt idx="871">
                  <c:v>164</c:v>
                </c:pt>
                <c:pt idx="872">
                  <c:v>7.8</c:v>
                </c:pt>
                <c:pt idx="873">
                  <c:v>11.02</c:v>
                </c:pt>
                <c:pt idx="874">
                  <c:v>20.830000000000005</c:v>
                </c:pt>
                <c:pt idx="875">
                  <c:v>6.41</c:v>
                </c:pt>
                <c:pt idx="876">
                  <c:v>12.82</c:v>
                </c:pt>
                <c:pt idx="877">
                  <c:v>16.3</c:v>
                </c:pt>
                <c:pt idx="878">
                  <c:v>7.21</c:v>
                </c:pt>
                <c:pt idx="879">
                  <c:v>12.82</c:v>
                </c:pt>
                <c:pt idx="880">
                  <c:v>13.42</c:v>
                </c:pt>
                <c:pt idx="881">
                  <c:v>9.3700000000000028</c:v>
                </c:pt>
                <c:pt idx="882">
                  <c:v>11.205</c:v>
                </c:pt>
                <c:pt idx="883">
                  <c:v>4.74</c:v>
                </c:pt>
                <c:pt idx="884">
                  <c:v>7.95</c:v>
                </c:pt>
                <c:pt idx="885">
                  <c:v>4.0049999999999955</c:v>
                </c:pt>
                <c:pt idx="886">
                  <c:v>6.41</c:v>
                </c:pt>
                <c:pt idx="887">
                  <c:v>6.0350000000000001</c:v>
                </c:pt>
                <c:pt idx="888">
                  <c:v>7.6084999999999985</c:v>
                </c:pt>
                <c:pt idx="889">
                  <c:v>5.21</c:v>
                </c:pt>
                <c:pt idx="890">
                  <c:v>4.01</c:v>
                </c:pt>
                <c:pt idx="891">
                  <c:v>8.93</c:v>
                </c:pt>
                <c:pt idx="892">
                  <c:v>9</c:v>
                </c:pt>
                <c:pt idx="893">
                  <c:v>9</c:v>
                </c:pt>
                <c:pt idx="894">
                  <c:v>36.93</c:v>
                </c:pt>
                <c:pt idx="895">
                  <c:v>43</c:v>
                </c:pt>
                <c:pt idx="896">
                  <c:v>39</c:v>
                </c:pt>
                <c:pt idx="897">
                  <c:v>42</c:v>
                </c:pt>
                <c:pt idx="898">
                  <c:v>41.5</c:v>
                </c:pt>
                <c:pt idx="899">
                  <c:v>33</c:v>
                </c:pt>
                <c:pt idx="900">
                  <c:v>26.03</c:v>
                </c:pt>
                <c:pt idx="901">
                  <c:v>21.36</c:v>
                </c:pt>
                <c:pt idx="902">
                  <c:v>27.035</c:v>
                </c:pt>
                <c:pt idx="903">
                  <c:v>42.075000000000003</c:v>
                </c:pt>
                <c:pt idx="904">
                  <c:v>36.525000000000013</c:v>
                </c:pt>
                <c:pt idx="905">
                  <c:v>9.32</c:v>
                </c:pt>
                <c:pt idx="906">
                  <c:v>8.1399999999999988</c:v>
                </c:pt>
                <c:pt idx="907">
                  <c:v>3.2050000000000001</c:v>
                </c:pt>
                <c:pt idx="908">
                  <c:v>4.38</c:v>
                </c:pt>
                <c:pt idx="909">
                  <c:v>1.6</c:v>
                </c:pt>
                <c:pt idx="910">
                  <c:v>5.14</c:v>
                </c:pt>
                <c:pt idx="911">
                  <c:v>5.33</c:v>
                </c:pt>
                <c:pt idx="912">
                  <c:v>7.31</c:v>
                </c:pt>
                <c:pt idx="913">
                  <c:v>7.6099999999999985</c:v>
                </c:pt>
                <c:pt idx="914">
                  <c:v>5.81</c:v>
                </c:pt>
                <c:pt idx="915">
                  <c:v>5.01</c:v>
                </c:pt>
                <c:pt idx="916">
                  <c:v>7.9749999999999996</c:v>
                </c:pt>
                <c:pt idx="917">
                  <c:v>11.515000000000002</c:v>
                </c:pt>
                <c:pt idx="918">
                  <c:v>6.81</c:v>
                </c:pt>
                <c:pt idx="919">
                  <c:v>1.8</c:v>
                </c:pt>
                <c:pt idx="920">
                  <c:v>2.4</c:v>
                </c:pt>
                <c:pt idx="921">
                  <c:v>2.0024999999999977</c:v>
                </c:pt>
                <c:pt idx="922">
                  <c:v>3.5149999999999997</c:v>
                </c:pt>
                <c:pt idx="923">
                  <c:v>9.0575000000000028</c:v>
                </c:pt>
                <c:pt idx="924">
                  <c:v>6.835</c:v>
                </c:pt>
                <c:pt idx="925">
                  <c:v>4.3049999999999953</c:v>
                </c:pt>
                <c:pt idx="926">
                  <c:v>3.1</c:v>
                </c:pt>
                <c:pt idx="927">
                  <c:v>26.150000000000016</c:v>
                </c:pt>
                <c:pt idx="928">
                  <c:v>34.050000000000004</c:v>
                </c:pt>
                <c:pt idx="929">
                  <c:v>30.8</c:v>
                </c:pt>
                <c:pt idx="930">
                  <c:v>26.4</c:v>
                </c:pt>
                <c:pt idx="931">
                  <c:v>22</c:v>
                </c:pt>
                <c:pt idx="932">
                  <c:v>24.939999999999987</c:v>
                </c:pt>
                <c:pt idx="933">
                  <c:v>16.284999999999989</c:v>
                </c:pt>
                <c:pt idx="934">
                  <c:v>12.7</c:v>
                </c:pt>
                <c:pt idx="935">
                  <c:v>19.45</c:v>
                </c:pt>
                <c:pt idx="936">
                  <c:v>22.45</c:v>
                </c:pt>
                <c:pt idx="937">
                  <c:v>3</c:v>
                </c:pt>
                <c:pt idx="938">
                  <c:v>3</c:v>
                </c:pt>
                <c:pt idx="939">
                  <c:v>2</c:v>
                </c:pt>
                <c:pt idx="940">
                  <c:v>2</c:v>
                </c:pt>
                <c:pt idx="941">
                  <c:v>1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3</c:v>
                </c:pt>
                <c:pt idx="946">
                  <c:v>1</c:v>
                </c:pt>
                <c:pt idx="947">
                  <c:v>1</c:v>
                </c:pt>
                <c:pt idx="948">
                  <c:v>32.4</c:v>
                </c:pt>
                <c:pt idx="949">
                  <c:v>26.04</c:v>
                </c:pt>
                <c:pt idx="950">
                  <c:v>52.63</c:v>
                </c:pt>
                <c:pt idx="951">
                  <c:v>32.839999999999996</c:v>
                </c:pt>
                <c:pt idx="952">
                  <c:v>29.959999999999987</c:v>
                </c:pt>
                <c:pt idx="953">
                  <c:v>27.23</c:v>
                </c:pt>
                <c:pt idx="954">
                  <c:v>28.074999999999999</c:v>
                </c:pt>
                <c:pt idx="955">
                  <c:v>19.23</c:v>
                </c:pt>
                <c:pt idx="956">
                  <c:v>52.87</c:v>
                </c:pt>
                <c:pt idx="957">
                  <c:v>35.24</c:v>
                </c:pt>
                <c:pt idx="958">
                  <c:v>26.8</c:v>
                </c:pt>
                <c:pt idx="959">
                  <c:v>20.810000000000016</c:v>
                </c:pt>
                <c:pt idx="960">
                  <c:v>6.73</c:v>
                </c:pt>
                <c:pt idx="961">
                  <c:v>23.16</c:v>
                </c:pt>
                <c:pt idx="962">
                  <c:v>38.53</c:v>
                </c:pt>
                <c:pt idx="963">
                  <c:v>33.44</c:v>
                </c:pt>
                <c:pt idx="964">
                  <c:v>18.14</c:v>
                </c:pt>
                <c:pt idx="965">
                  <c:v>28.22</c:v>
                </c:pt>
                <c:pt idx="966">
                  <c:v>50.56</c:v>
                </c:pt>
                <c:pt idx="967">
                  <c:v>68</c:v>
                </c:pt>
                <c:pt idx="968">
                  <c:v>57.5</c:v>
                </c:pt>
                <c:pt idx="969">
                  <c:v>67.5</c:v>
                </c:pt>
                <c:pt idx="970">
                  <c:v>84</c:v>
                </c:pt>
                <c:pt idx="971">
                  <c:v>58.5</c:v>
                </c:pt>
                <c:pt idx="972">
                  <c:v>54.5</c:v>
                </c:pt>
                <c:pt idx="973">
                  <c:v>3.06</c:v>
                </c:pt>
                <c:pt idx="974">
                  <c:v>6.78</c:v>
                </c:pt>
                <c:pt idx="975">
                  <c:v>2.4</c:v>
                </c:pt>
                <c:pt idx="976">
                  <c:v>3.2</c:v>
                </c:pt>
                <c:pt idx="977">
                  <c:v>3.68</c:v>
                </c:pt>
                <c:pt idx="979">
                  <c:v>15.265000000000002</c:v>
                </c:pt>
                <c:pt idx="980">
                  <c:v>13.65</c:v>
                </c:pt>
                <c:pt idx="981">
                  <c:v>21.630000000000017</c:v>
                </c:pt>
                <c:pt idx="982">
                  <c:v>19.489999999999974</c:v>
                </c:pt>
                <c:pt idx="983">
                  <c:v>20.830000000000005</c:v>
                </c:pt>
                <c:pt idx="984">
                  <c:v>18.424999999999986</c:v>
                </c:pt>
                <c:pt idx="985">
                  <c:v>12.82</c:v>
                </c:pt>
                <c:pt idx="986">
                  <c:v>11.61</c:v>
                </c:pt>
                <c:pt idx="987">
                  <c:v>12.365000000000009</c:v>
                </c:pt>
                <c:pt idx="988">
                  <c:v>12.015000000000002</c:v>
                </c:pt>
                <c:pt idx="989">
                  <c:v>12.205</c:v>
                </c:pt>
                <c:pt idx="990">
                  <c:v>90.905000000000001</c:v>
                </c:pt>
                <c:pt idx="991">
                  <c:v>111.26</c:v>
                </c:pt>
                <c:pt idx="992">
                  <c:v>93.460000000000022</c:v>
                </c:pt>
                <c:pt idx="993">
                  <c:v>118.14999999999999</c:v>
                </c:pt>
                <c:pt idx="994">
                  <c:v>162.095</c:v>
                </c:pt>
                <c:pt idx="995">
                  <c:v>112.81</c:v>
                </c:pt>
                <c:pt idx="996">
                  <c:v>74.760000000000005</c:v>
                </c:pt>
                <c:pt idx="997">
                  <c:v>88.76</c:v>
                </c:pt>
                <c:pt idx="998">
                  <c:v>122.16</c:v>
                </c:pt>
                <c:pt idx="999">
                  <c:v>112.05</c:v>
                </c:pt>
                <c:pt idx="1000">
                  <c:v>23.9</c:v>
                </c:pt>
                <c:pt idx="1001">
                  <c:v>12.08</c:v>
                </c:pt>
                <c:pt idx="1002">
                  <c:v>25.135000000000005</c:v>
                </c:pt>
                <c:pt idx="1003">
                  <c:v>12.02</c:v>
                </c:pt>
                <c:pt idx="1004">
                  <c:v>35.25</c:v>
                </c:pt>
                <c:pt idx="1005">
                  <c:v>44.06</c:v>
                </c:pt>
                <c:pt idx="1006">
                  <c:v>26.248499999999979</c:v>
                </c:pt>
                <c:pt idx="1007">
                  <c:v>39.25</c:v>
                </c:pt>
                <c:pt idx="1008">
                  <c:v>19.824999999999999</c:v>
                </c:pt>
                <c:pt idx="1009">
                  <c:v>38.715000000000003</c:v>
                </c:pt>
                <c:pt idx="1010">
                  <c:v>38.555</c:v>
                </c:pt>
                <c:pt idx="1011">
                  <c:v>32.449999999999996</c:v>
                </c:pt>
                <c:pt idx="1012">
                  <c:v>56.5</c:v>
                </c:pt>
                <c:pt idx="1013">
                  <c:v>65</c:v>
                </c:pt>
                <c:pt idx="1014">
                  <c:v>38.785000000000011</c:v>
                </c:pt>
                <c:pt idx="1015">
                  <c:v>52.545000000000002</c:v>
                </c:pt>
                <c:pt idx="1016">
                  <c:v>39.25</c:v>
                </c:pt>
                <c:pt idx="1017">
                  <c:v>39.65</c:v>
                </c:pt>
                <c:pt idx="1018">
                  <c:v>51.914999999999999</c:v>
                </c:pt>
                <c:pt idx="1019">
                  <c:v>45.595000000000013</c:v>
                </c:pt>
                <c:pt idx="1020">
                  <c:v>31.06</c:v>
                </c:pt>
                <c:pt idx="1021">
                  <c:v>16.114999999999998</c:v>
                </c:pt>
                <c:pt idx="1022">
                  <c:v>16.41</c:v>
                </c:pt>
                <c:pt idx="1023">
                  <c:v>14.209999999999999</c:v>
                </c:pt>
                <c:pt idx="1024">
                  <c:v>5</c:v>
                </c:pt>
                <c:pt idx="1025">
                  <c:v>290</c:v>
                </c:pt>
                <c:pt idx="1026">
                  <c:v>9.5500000000000007</c:v>
                </c:pt>
                <c:pt idx="1027">
                  <c:v>8.98</c:v>
                </c:pt>
                <c:pt idx="1028">
                  <c:v>14.82</c:v>
                </c:pt>
                <c:pt idx="1029">
                  <c:v>13.219999999999999</c:v>
                </c:pt>
                <c:pt idx="1030">
                  <c:v>5.3449999999999953</c:v>
                </c:pt>
                <c:pt idx="1031">
                  <c:v>8.8350000000000026</c:v>
                </c:pt>
                <c:pt idx="1032">
                  <c:v>17.625</c:v>
                </c:pt>
                <c:pt idx="1033">
                  <c:v>14.82</c:v>
                </c:pt>
                <c:pt idx="1034">
                  <c:v>12.015000000000002</c:v>
                </c:pt>
                <c:pt idx="1035">
                  <c:v>14.865000000000009</c:v>
                </c:pt>
                <c:pt idx="1036">
                  <c:v>7.81</c:v>
                </c:pt>
                <c:pt idx="1038">
                  <c:v>120</c:v>
                </c:pt>
                <c:pt idx="1039">
                  <c:v>22.89</c:v>
                </c:pt>
                <c:pt idx="1040">
                  <c:v>10.9</c:v>
                </c:pt>
                <c:pt idx="1041">
                  <c:v>9.8800000000000008</c:v>
                </c:pt>
                <c:pt idx="1042">
                  <c:v>10.4</c:v>
                </c:pt>
                <c:pt idx="1043">
                  <c:v>17.62</c:v>
                </c:pt>
                <c:pt idx="1044">
                  <c:v>30.439999999999987</c:v>
                </c:pt>
                <c:pt idx="1045">
                  <c:v>13.62</c:v>
                </c:pt>
                <c:pt idx="1046">
                  <c:v>11.209999999999999</c:v>
                </c:pt>
                <c:pt idx="1047">
                  <c:v>60</c:v>
                </c:pt>
                <c:pt idx="1048">
                  <c:v>6.5</c:v>
                </c:pt>
                <c:pt idx="1049">
                  <c:v>4</c:v>
                </c:pt>
                <c:pt idx="1050">
                  <c:v>5</c:v>
                </c:pt>
                <c:pt idx="1051">
                  <c:v>3</c:v>
                </c:pt>
                <c:pt idx="1052">
                  <c:v>3</c:v>
                </c:pt>
                <c:pt idx="1053">
                  <c:v>3</c:v>
                </c:pt>
                <c:pt idx="1054">
                  <c:v>2.8049999999999997</c:v>
                </c:pt>
                <c:pt idx="1055">
                  <c:v>10.015000000000002</c:v>
                </c:pt>
                <c:pt idx="1056">
                  <c:v>4.5599999999999996</c:v>
                </c:pt>
                <c:pt idx="1057">
                  <c:v>6.4050000000000002</c:v>
                </c:pt>
                <c:pt idx="1058">
                  <c:v>4.2674999999999965</c:v>
                </c:pt>
                <c:pt idx="1059">
                  <c:v>4</c:v>
                </c:pt>
                <c:pt idx="1060">
                  <c:v>4.4400000000000004</c:v>
                </c:pt>
                <c:pt idx="1061">
                  <c:v>35.5</c:v>
                </c:pt>
                <c:pt idx="1062">
                  <c:v>17</c:v>
                </c:pt>
                <c:pt idx="1063">
                  <c:v>9</c:v>
                </c:pt>
                <c:pt idx="1064">
                  <c:v>5</c:v>
                </c:pt>
                <c:pt idx="1065">
                  <c:v>5</c:v>
                </c:pt>
                <c:pt idx="1066">
                  <c:v>57.5</c:v>
                </c:pt>
                <c:pt idx="1067">
                  <c:v>99.5</c:v>
                </c:pt>
                <c:pt idx="1068">
                  <c:v>38.24</c:v>
                </c:pt>
                <c:pt idx="1069">
                  <c:v>48.74</c:v>
                </c:pt>
                <c:pt idx="1070">
                  <c:v>53.07</c:v>
                </c:pt>
                <c:pt idx="1071">
                  <c:v>108.17999999999998</c:v>
                </c:pt>
                <c:pt idx="1072">
                  <c:v>73.489999999999995</c:v>
                </c:pt>
                <c:pt idx="1073">
                  <c:v>71.69</c:v>
                </c:pt>
                <c:pt idx="1074">
                  <c:v>94.11999999999999</c:v>
                </c:pt>
                <c:pt idx="1075">
                  <c:v>83.47</c:v>
                </c:pt>
                <c:pt idx="1076">
                  <c:v>67.694999999999993</c:v>
                </c:pt>
                <c:pt idx="1077">
                  <c:v>54.1</c:v>
                </c:pt>
                <c:pt idx="1079">
                  <c:v>10.41</c:v>
                </c:pt>
                <c:pt idx="1080">
                  <c:v>7.21</c:v>
                </c:pt>
                <c:pt idx="1081">
                  <c:v>158.19999999999999</c:v>
                </c:pt>
                <c:pt idx="1082">
                  <c:v>176.53</c:v>
                </c:pt>
                <c:pt idx="1083">
                  <c:v>166.23</c:v>
                </c:pt>
                <c:pt idx="1084">
                  <c:v>97.894999999999996</c:v>
                </c:pt>
                <c:pt idx="1085">
                  <c:v>99.2</c:v>
                </c:pt>
                <c:pt idx="1086">
                  <c:v>97.455000000000013</c:v>
                </c:pt>
                <c:pt idx="1087">
                  <c:v>113.4</c:v>
                </c:pt>
                <c:pt idx="1088">
                  <c:v>68.25</c:v>
                </c:pt>
                <c:pt idx="1089">
                  <c:v>4.53</c:v>
                </c:pt>
                <c:pt idx="1090">
                  <c:v>3.5</c:v>
                </c:pt>
                <c:pt idx="1091">
                  <c:v>3.77</c:v>
                </c:pt>
                <c:pt idx="1092">
                  <c:v>7.18</c:v>
                </c:pt>
                <c:pt idx="1093">
                  <c:v>5</c:v>
                </c:pt>
                <c:pt idx="1094">
                  <c:v>2</c:v>
                </c:pt>
                <c:pt idx="1095">
                  <c:v>2.8349999999999977</c:v>
                </c:pt>
                <c:pt idx="1096">
                  <c:v>6.0449999999999955</c:v>
                </c:pt>
                <c:pt idx="1097">
                  <c:v>4.8049999999999953</c:v>
                </c:pt>
                <c:pt idx="1098">
                  <c:v>3.605</c:v>
                </c:pt>
                <c:pt idx="1099">
                  <c:v>4.8049999999999953</c:v>
                </c:pt>
                <c:pt idx="1100">
                  <c:v>20.27</c:v>
                </c:pt>
                <c:pt idx="1101">
                  <c:v>10.01</c:v>
                </c:pt>
                <c:pt idx="1102">
                  <c:v>28.444999999999986</c:v>
                </c:pt>
                <c:pt idx="1103">
                  <c:v>5.6099999999999985</c:v>
                </c:pt>
                <c:pt idx="1104">
                  <c:v>5.21</c:v>
                </c:pt>
                <c:pt idx="1105">
                  <c:v>6.0049999999999955</c:v>
                </c:pt>
                <c:pt idx="1106">
                  <c:v>120</c:v>
                </c:pt>
                <c:pt idx="1107">
                  <c:v>32</c:v>
                </c:pt>
                <c:pt idx="1108">
                  <c:v>26.82</c:v>
                </c:pt>
                <c:pt idx="1109">
                  <c:v>60.48</c:v>
                </c:pt>
                <c:pt idx="1110">
                  <c:v>33.44</c:v>
                </c:pt>
                <c:pt idx="1111">
                  <c:v>23.024999999999999</c:v>
                </c:pt>
                <c:pt idx="1112">
                  <c:v>12.51</c:v>
                </c:pt>
                <c:pt idx="1113">
                  <c:v>13.815000000000008</c:v>
                </c:pt>
                <c:pt idx="1114">
                  <c:v>21.52</c:v>
                </c:pt>
                <c:pt idx="1115">
                  <c:v>12.02</c:v>
                </c:pt>
                <c:pt idx="1116">
                  <c:v>12.185</c:v>
                </c:pt>
                <c:pt idx="1117">
                  <c:v>12</c:v>
                </c:pt>
                <c:pt idx="1119">
                  <c:v>6.01</c:v>
                </c:pt>
                <c:pt idx="1120">
                  <c:v>4.17</c:v>
                </c:pt>
                <c:pt idx="1121">
                  <c:v>4.5999999999999996</c:v>
                </c:pt>
                <c:pt idx="1122">
                  <c:v>4</c:v>
                </c:pt>
                <c:pt idx="1123">
                  <c:v>2</c:v>
                </c:pt>
                <c:pt idx="1124">
                  <c:v>27</c:v>
                </c:pt>
                <c:pt idx="1125">
                  <c:v>23.5</c:v>
                </c:pt>
                <c:pt idx="1126">
                  <c:v>20</c:v>
                </c:pt>
                <c:pt idx="1127">
                  <c:v>32.5</c:v>
                </c:pt>
                <c:pt idx="1128">
                  <c:v>21.5</c:v>
                </c:pt>
                <c:pt idx="1129">
                  <c:v>14.709999999999999</c:v>
                </c:pt>
                <c:pt idx="1130">
                  <c:v>26</c:v>
                </c:pt>
                <c:pt idx="1133">
                  <c:v>2</c:v>
                </c:pt>
                <c:pt idx="1136">
                  <c:v>5.5</c:v>
                </c:pt>
                <c:pt idx="1137">
                  <c:v>10</c:v>
                </c:pt>
                <c:pt idx="1138">
                  <c:v>4.5</c:v>
                </c:pt>
                <c:pt idx="1139">
                  <c:v>8.5</c:v>
                </c:pt>
                <c:pt idx="1140">
                  <c:v>21</c:v>
                </c:pt>
                <c:pt idx="1141">
                  <c:v>25</c:v>
                </c:pt>
                <c:pt idx="1142">
                  <c:v>18</c:v>
                </c:pt>
                <c:pt idx="1143">
                  <c:v>9</c:v>
                </c:pt>
                <c:pt idx="1144">
                  <c:v>29.5</c:v>
                </c:pt>
                <c:pt idx="1145">
                  <c:v>18</c:v>
                </c:pt>
                <c:pt idx="1146">
                  <c:v>16</c:v>
                </c:pt>
                <c:pt idx="1147">
                  <c:v>9</c:v>
                </c:pt>
                <c:pt idx="1148">
                  <c:v>4</c:v>
                </c:pt>
                <c:pt idx="1149">
                  <c:v>40.849999999999994</c:v>
                </c:pt>
                <c:pt idx="1150">
                  <c:v>25.630000000000017</c:v>
                </c:pt>
                <c:pt idx="1151">
                  <c:v>21.224999999999987</c:v>
                </c:pt>
                <c:pt idx="1152">
                  <c:v>37</c:v>
                </c:pt>
                <c:pt idx="1153">
                  <c:v>50</c:v>
                </c:pt>
                <c:pt idx="1154">
                  <c:v>47.5</c:v>
                </c:pt>
                <c:pt idx="1155">
                  <c:v>47</c:v>
                </c:pt>
                <c:pt idx="1156">
                  <c:v>17</c:v>
                </c:pt>
                <c:pt idx="1157">
                  <c:v>19</c:v>
                </c:pt>
                <c:pt idx="1158">
                  <c:v>18</c:v>
                </c:pt>
                <c:pt idx="1159">
                  <c:v>29.5</c:v>
                </c:pt>
                <c:pt idx="1160">
                  <c:v>33</c:v>
                </c:pt>
                <c:pt idx="1161">
                  <c:v>110</c:v>
                </c:pt>
                <c:pt idx="1162">
                  <c:v>123</c:v>
                </c:pt>
                <c:pt idx="1163">
                  <c:v>101</c:v>
                </c:pt>
                <c:pt idx="1164">
                  <c:v>124</c:v>
                </c:pt>
                <c:pt idx="1165">
                  <c:v>101</c:v>
                </c:pt>
                <c:pt idx="1166">
                  <c:v>96.5</c:v>
                </c:pt>
                <c:pt idx="1167">
                  <c:v>96</c:v>
                </c:pt>
                <c:pt idx="1168">
                  <c:v>90</c:v>
                </c:pt>
                <c:pt idx="1169">
                  <c:v>90</c:v>
                </c:pt>
                <c:pt idx="1170">
                  <c:v>80.5</c:v>
                </c:pt>
                <c:pt idx="1171">
                  <c:v>129</c:v>
                </c:pt>
                <c:pt idx="1172">
                  <c:v>7</c:v>
                </c:pt>
                <c:pt idx="1173">
                  <c:v>4</c:v>
                </c:pt>
                <c:pt idx="1175">
                  <c:v>3.0329999999999977</c:v>
                </c:pt>
                <c:pt idx="1176">
                  <c:v>11.59</c:v>
                </c:pt>
                <c:pt idx="1177">
                  <c:v>7.75</c:v>
                </c:pt>
                <c:pt idx="1178">
                  <c:v>13.55</c:v>
                </c:pt>
                <c:pt idx="1179">
                  <c:v>7</c:v>
                </c:pt>
                <c:pt idx="1180">
                  <c:v>7</c:v>
                </c:pt>
                <c:pt idx="1181">
                  <c:v>2.9049999999999998</c:v>
                </c:pt>
                <c:pt idx="1182">
                  <c:v>4</c:v>
                </c:pt>
                <c:pt idx="1183">
                  <c:v>5.7</c:v>
                </c:pt>
                <c:pt idx="1184">
                  <c:v>5</c:v>
                </c:pt>
                <c:pt idx="1185">
                  <c:v>15.01</c:v>
                </c:pt>
                <c:pt idx="1186">
                  <c:v>10</c:v>
                </c:pt>
                <c:pt idx="1187">
                  <c:v>16.8</c:v>
                </c:pt>
                <c:pt idx="1188">
                  <c:v>1</c:v>
                </c:pt>
                <c:pt idx="1189">
                  <c:v>2.5</c:v>
                </c:pt>
                <c:pt idx="1190">
                  <c:v>2</c:v>
                </c:pt>
                <c:pt idx="1191">
                  <c:v>1</c:v>
                </c:pt>
                <c:pt idx="1192">
                  <c:v>1</c:v>
                </c:pt>
                <c:pt idx="1193">
                  <c:v>1</c:v>
                </c:pt>
                <c:pt idx="1194">
                  <c:v>2</c:v>
                </c:pt>
                <c:pt idx="1195">
                  <c:v>1.5</c:v>
                </c:pt>
                <c:pt idx="1196">
                  <c:v>6</c:v>
                </c:pt>
                <c:pt idx="1197">
                  <c:v>11</c:v>
                </c:pt>
                <c:pt idx="1198">
                  <c:v>7</c:v>
                </c:pt>
                <c:pt idx="1201">
                  <c:v>8.2299999999999986</c:v>
                </c:pt>
                <c:pt idx="1202">
                  <c:v>10.035</c:v>
                </c:pt>
                <c:pt idx="1203">
                  <c:v>9.2050000000000001</c:v>
                </c:pt>
                <c:pt idx="1204">
                  <c:v>9.1</c:v>
                </c:pt>
                <c:pt idx="1205">
                  <c:v>14.219999999999999</c:v>
                </c:pt>
                <c:pt idx="1206">
                  <c:v>13.01</c:v>
                </c:pt>
                <c:pt idx="1207">
                  <c:v>13</c:v>
                </c:pt>
                <c:pt idx="1208">
                  <c:v>4.8099999999999996</c:v>
                </c:pt>
                <c:pt idx="1209">
                  <c:v>13</c:v>
                </c:pt>
                <c:pt idx="1210">
                  <c:v>16.02</c:v>
                </c:pt>
                <c:pt idx="1211">
                  <c:v>15.6</c:v>
                </c:pt>
                <c:pt idx="1212">
                  <c:v>20.224999999999987</c:v>
                </c:pt>
                <c:pt idx="1213">
                  <c:v>14.455000000000009</c:v>
                </c:pt>
                <c:pt idx="1214">
                  <c:v>21.610000000000017</c:v>
                </c:pt>
                <c:pt idx="1215">
                  <c:v>5.2050000000000001</c:v>
                </c:pt>
                <c:pt idx="1216">
                  <c:v>14.02</c:v>
                </c:pt>
                <c:pt idx="1217">
                  <c:v>15.65</c:v>
                </c:pt>
                <c:pt idx="1218">
                  <c:v>16.424999999999986</c:v>
                </c:pt>
                <c:pt idx="1219">
                  <c:v>21.885000000000002</c:v>
                </c:pt>
                <c:pt idx="1220">
                  <c:v>7.6690000000000005</c:v>
                </c:pt>
                <c:pt idx="1221">
                  <c:v>11.215</c:v>
                </c:pt>
                <c:pt idx="1222">
                  <c:v>10.005000000000004</c:v>
                </c:pt>
                <c:pt idx="1223">
                  <c:v>9</c:v>
                </c:pt>
                <c:pt idx="1224">
                  <c:v>10</c:v>
                </c:pt>
                <c:pt idx="1225">
                  <c:v>10</c:v>
                </c:pt>
                <c:pt idx="1226">
                  <c:v>6</c:v>
                </c:pt>
                <c:pt idx="1227">
                  <c:v>7</c:v>
                </c:pt>
                <c:pt idx="1228">
                  <c:v>7</c:v>
                </c:pt>
                <c:pt idx="1229">
                  <c:v>9</c:v>
                </c:pt>
                <c:pt idx="1230">
                  <c:v>12</c:v>
                </c:pt>
                <c:pt idx="1231">
                  <c:v>4</c:v>
                </c:pt>
                <c:pt idx="1232">
                  <c:v>7</c:v>
                </c:pt>
                <c:pt idx="1233">
                  <c:v>5</c:v>
                </c:pt>
                <c:pt idx="1234">
                  <c:v>3</c:v>
                </c:pt>
                <c:pt idx="1235">
                  <c:v>8</c:v>
                </c:pt>
                <c:pt idx="1236">
                  <c:v>22.084999999999987</c:v>
                </c:pt>
                <c:pt idx="1237">
                  <c:v>18</c:v>
                </c:pt>
                <c:pt idx="1238">
                  <c:v>13.615</c:v>
                </c:pt>
                <c:pt idx="1239">
                  <c:v>20.830000000000005</c:v>
                </c:pt>
                <c:pt idx="1240">
                  <c:v>24.5</c:v>
                </c:pt>
                <c:pt idx="1241">
                  <c:v>15</c:v>
                </c:pt>
                <c:pt idx="1242">
                  <c:v>18.5</c:v>
                </c:pt>
                <c:pt idx="1243">
                  <c:v>11.015000000000002</c:v>
                </c:pt>
                <c:pt idx="1244">
                  <c:v>12.82</c:v>
                </c:pt>
                <c:pt idx="1245">
                  <c:v>18.8</c:v>
                </c:pt>
                <c:pt idx="1246">
                  <c:v>1.734999999999999</c:v>
                </c:pt>
                <c:pt idx="1247">
                  <c:v>9.44</c:v>
                </c:pt>
                <c:pt idx="1248">
                  <c:v>3</c:v>
                </c:pt>
                <c:pt idx="1249">
                  <c:v>1.6</c:v>
                </c:pt>
                <c:pt idx="1252">
                  <c:v>31.86</c:v>
                </c:pt>
                <c:pt idx="1253">
                  <c:v>28.54</c:v>
                </c:pt>
                <c:pt idx="1254">
                  <c:v>35.270000000000003</c:v>
                </c:pt>
                <c:pt idx="1255">
                  <c:v>26.43</c:v>
                </c:pt>
                <c:pt idx="1258">
                  <c:v>3</c:v>
                </c:pt>
                <c:pt idx="1259">
                  <c:v>3</c:v>
                </c:pt>
                <c:pt idx="1260">
                  <c:v>4</c:v>
                </c:pt>
                <c:pt idx="1261">
                  <c:v>3</c:v>
                </c:pt>
                <c:pt idx="1262">
                  <c:v>4</c:v>
                </c:pt>
                <c:pt idx="1263">
                  <c:v>4.8099999999999996</c:v>
                </c:pt>
                <c:pt idx="1264">
                  <c:v>4</c:v>
                </c:pt>
                <c:pt idx="1265">
                  <c:v>4</c:v>
                </c:pt>
                <c:pt idx="1266">
                  <c:v>7</c:v>
                </c:pt>
                <c:pt idx="1267">
                  <c:v>8</c:v>
                </c:pt>
                <c:pt idx="1268">
                  <c:v>8.81</c:v>
                </c:pt>
                <c:pt idx="1269">
                  <c:v>43.25</c:v>
                </c:pt>
                <c:pt idx="1270">
                  <c:v>48.405000000000001</c:v>
                </c:pt>
                <c:pt idx="1271">
                  <c:v>64.959999999999994</c:v>
                </c:pt>
                <c:pt idx="1272">
                  <c:v>103.64999999999999</c:v>
                </c:pt>
                <c:pt idx="1273">
                  <c:v>94</c:v>
                </c:pt>
                <c:pt idx="1274">
                  <c:v>16</c:v>
                </c:pt>
                <c:pt idx="1275">
                  <c:v>20</c:v>
                </c:pt>
                <c:pt idx="1276">
                  <c:v>14</c:v>
                </c:pt>
                <c:pt idx="1277">
                  <c:v>16.5</c:v>
                </c:pt>
                <c:pt idx="1278">
                  <c:v>46</c:v>
                </c:pt>
                <c:pt idx="1279">
                  <c:v>22</c:v>
                </c:pt>
                <c:pt idx="1280">
                  <c:v>26.5</c:v>
                </c:pt>
                <c:pt idx="1281">
                  <c:v>15.5</c:v>
                </c:pt>
                <c:pt idx="1282">
                  <c:v>28.5</c:v>
                </c:pt>
                <c:pt idx="1283">
                  <c:v>57</c:v>
                </c:pt>
                <c:pt idx="1284">
                  <c:v>25.5</c:v>
                </c:pt>
                <c:pt idx="1285">
                  <c:v>8.7550000000000008</c:v>
                </c:pt>
                <c:pt idx="1286">
                  <c:v>8.5</c:v>
                </c:pt>
                <c:pt idx="1287">
                  <c:v>9</c:v>
                </c:pt>
                <c:pt idx="1288">
                  <c:v>7</c:v>
                </c:pt>
                <c:pt idx="1289">
                  <c:v>10.41</c:v>
                </c:pt>
                <c:pt idx="1290">
                  <c:v>4.4674999999999985</c:v>
                </c:pt>
                <c:pt idx="1291">
                  <c:v>3.2</c:v>
                </c:pt>
                <c:pt idx="1292">
                  <c:v>4.3519999999999985</c:v>
                </c:pt>
                <c:pt idx="1293">
                  <c:v>12</c:v>
                </c:pt>
                <c:pt idx="1294">
                  <c:v>12.02</c:v>
                </c:pt>
                <c:pt idx="1295">
                  <c:v>10.405000000000006</c:v>
                </c:pt>
                <c:pt idx="1296">
                  <c:v>15.885000000000009</c:v>
                </c:pt>
                <c:pt idx="1297">
                  <c:v>12.69</c:v>
                </c:pt>
                <c:pt idx="1298">
                  <c:v>8.0050000000000008</c:v>
                </c:pt>
                <c:pt idx="1299">
                  <c:v>19</c:v>
                </c:pt>
                <c:pt idx="1300">
                  <c:v>15</c:v>
                </c:pt>
                <c:pt idx="1301">
                  <c:v>7.0049999999999955</c:v>
                </c:pt>
                <c:pt idx="1302">
                  <c:v>11.105</c:v>
                </c:pt>
                <c:pt idx="1303">
                  <c:v>7.21</c:v>
                </c:pt>
                <c:pt idx="1304">
                  <c:v>7.14</c:v>
                </c:pt>
                <c:pt idx="1305">
                  <c:v>14.42</c:v>
                </c:pt>
                <c:pt idx="1306">
                  <c:v>16.155000000000001</c:v>
                </c:pt>
                <c:pt idx="1307">
                  <c:v>69.790000000000006</c:v>
                </c:pt>
                <c:pt idx="1308">
                  <c:v>36.895000000000003</c:v>
                </c:pt>
                <c:pt idx="1309">
                  <c:v>64.274999999999991</c:v>
                </c:pt>
                <c:pt idx="1310">
                  <c:v>49.93</c:v>
                </c:pt>
                <c:pt idx="1311">
                  <c:v>66.679999999999978</c:v>
                </c:pt>
                <c:pt idx="1312">
                  <c:v>64.28</c:v>
                </c:pt>
                <c:pt idx="1313">
                  <c:v>43.17</c:v>
                </c:pt>
                <c:pt idx="1314">
                  <c:v>41.25</c:v>
                </c:pt>
                <c:pt idx="1315">
                  <c:v>38.42</c:v>
                </c:pt>
                <c:pt idx="1316">
                  <c:v>40.449999999999996</c:v>
                </c:pt>
                <c:pt idx="1317">
                  <c:v>63.3</c:v>
                </c:pt>
                <c:pt idx="1318">
                  <c:v>2.9299999999999997</c:v>
                </c:pt>
                <c:pt idx="1319">
                  <c:v>9.5500000000000007</c:v>
                </c:pt>
                <c:pt idx="1320">
                  <c:v>2.0049999999999999</c:v>
                </c:pt>
                <c:pt idx="1321">
                  <c:v>8.3000000000000007</c:v>
                </c:pt>
                <c:pt idx="1322">
                  <c:v>3</c:v>
                </c:pt>
                <c:pt idx="1323">
                  <c:v>4</c:v>
                </c:pt>
                <c:pt idx="1324">
                  <c:v>2</c:v>
                </c:pt>
                <c:pt idx="1325">
                  <c:v>3.77</c:v>
                </c:pt>
                <c:pt idx="1326">
                  <c:v>3.3899999999999997</c:v>
                </c:pt>
                <c:pt idx="1327">
                  <c:v>6.5949999999999953</c:v>
                </c:pt>
                <c:pt idx="1328">
                  <c:v>4</c:v>
                </c:pt>
                <c:pt idx="1329">
                  <c:v>5.07</c:v>
                </c:pt>
                <c:pt idx="1330">
                  <c:v>2.75</c:v>
                </c:pt>
                <c:pt idx="1331">
                  <c:v>4</c:v>
                </c:pt>
                <c:pt idx="1332">
                  <c:v>10</c:v>
                </c:pt>
                <c:pt idx="1333">
                  <c:v>6.5</c:v>
                </c:pt>
                <c:pt idx="1334">
                  <c:v>10</c:v>
                </c:pt>
                <c:pt idx="1335">
                  <c:v>12</c:v>
                </c:pt>
                <c:pt idx="1336">
                  <c:v>14</c:v>
                </c:pt>
                <c:pt idx="1337">
                  <c:v>3</c:v>
                </c:pt>
                <c:pt idx="1340">
                  <c:v>18.34</c:v>
                </c:pt>
                <c:pt idx="1341">
                  <c:v>29</c:v>
                </c:pt>
                <c:pt idx="1342">
                  <c:v>27</c:v>
                </c:pt>
                <c:pt idx="1343">
                  <c:v>28.04</c:v>
                </c:pt>
                <c:pt idx="1344">
                  <c:v>25.630000000000017</c:v>
                </c:pt>
                <c:pt idx="1345">
                  <c:v>25.630000000000017</c:v>
                </c:pt>
                <c:pt idx="1346">
                  <c:v>16.82</c:v>
                </c:pt>
                <c:pt idx="1347">
                  <c:v>24.03</c:v>
                </c:pt>
                <c:pt idx="1348">
                  <c:v>24.03</c:v>
                </c:pt>
                <c:pt idx="1349">
                  <c:v>28.49</c:v>
                </c:pt>
                <c:pt idx="1350">
                  <c:v>28.234999999999999</c:v>
                </c:pt>
                <c:pt idx="1351">
                  <c:v>28.015000000000001</c:v>
                </c:pt>
                <c:pt idx="1352">
                  <c:v>85</c:v>
                </c:pt>
                <c:pt idx="1353">
                  <c:v>6.42</c:v>
                </c:pt>
                <c:pt idx="1354">
                  <c:v>8.125</c:v>
                </c:pt>
                <c:pt idx="1355">
                  <c:v>2.4049999999999998</c:v>
                </c:pt>
                <c:pt idx="1356">
                  <c:v>1.2</c:v>
                </c:pt>
                <c:pt idx="1357">
                  <c:v>1.484999999999999</c:v>
                </c:pt>
                <c:pt idx="1358">
                  <c:v>3.004</c:v>
                </c:pt>
                <c:pt idx="1359">
                  <c:v>5.1349999999999953</c:v>
                </c:pt>
                <c:pt idx="1360">
                  <c:v>2.8039999999999998</c:v>
                </c:pt>
                <c:pt idx="1361">
                  <c:v>10.01</c:v>
                </c:pt>
                <c:pt idx="1362">
                  <c:v>9</c:v>
                </c:pt>
                <c:pt idx="1363">
                  <c:v>7.7050000000000001</c:v>
                </c:pt>
                <c:pt idx="1364">
                  <c:v>12</c:v>
                </c:pt>
                <c:pt idx="1365">
                  <c:v>20.830000000000005</c:v>
                </c:pt>
                <c:pt idx="1366">
                  <c:v>44.055</c:v>
                </c:pt>
                <c:pt idx="1367">
                  <c:v>38.325000000000003</c:v>
                </c:pt>
                <c:pt idx="1368">
                  <c:v>134.88000000000014</c:v>
                </c:pt>
                <c:pt idx="1369">
                  <c:v>107.11999999999999</c:v>
                </c:pt>
                <c:pt idx="1370">
                  <c:v>28.84</c:v>
                </c:pt>
                <c:pt idx="1371">
                  <c:v>45.86</c:v>
                </c:pt>
                <c:pt idx="1372">
                  <c:v>31.85</c:v>
                </c:pt>
              </c:numCache>
            </c:numRef>
          </c:xVal>
          <c:yVal>
            <c:numRef>
              <c:f>all_lakes_water_atlas!$AB$2:$AB$1374</c:f>
              <c:numCache>
                <c:formatCode>General</c:formatCode>
                <c:ptCount val="1373"/>
                <c:pt idx="0">
                  <c:v>2.9</c:v>
                </c:pt>
                <c:pt idx="1">
                  <c:v>4.4000000000000004</c:v>
                </c:pt>
                <c:pt idx="2">
                  <c:v>4.1502119999999953</c:v>
                </c:pt>
                <c:pt idx="3">
                  <c:v>2.6246400000000003</c:v>
                </c:pt>
                <c:pt idx="4">
                  <c:v>2.13252</c:v>
                </c:pt>
                <c:pt idx="5">
                  <c:v>1.3123199999999999</c:v>
                </c:pt>
                <c:pt idx="6">
                  <c:v>1.4763599999999999</c:v>
                </c:pt>
                <c:pt idx="7">
                  <c:v>1.06626</c:v>
                </c:pt>
                <c:pt idx="8">
                  <c:v>2.2965599999999977</c:v>
                </c:pt>
                <c:pt idx="9">
                  <c:v>2.7230639999999999</c:v>
                </c:pt>
                <c:pt idx="10">
                  <c:v>2.9527199999999976</c:v>
                </c:pt>
                <c:pt idx="11">
                  <c:v>2.952719999999998</c:v>
                </c:pt>
                <c:pt idx="12">
                  <c:v>2.21454</c:v>
                </c:pt>
                <c:pt idx="13">
                  <c:v>1.7224199999999998</c:v>
                </c:pt>
                <c:pt idx="14">
                  <c:v>3.6088800000000001</c:v>
                </c:pt>
                <c:pt idx="15">
                  <c:v>5.9054400000000014</c:v>
                </c:pt>
                <c:pt idx="16">
                  <c:v>6.7256400000000003</c:v>
                </c:pt>
                <c:pt idx="17">
                  <c:v>4.6499999999999995</c:v>
                </c:pt>
                <c:pt idx="18">
                  <c:v>5.6499999999999995</c:v>
                </c:pt>
                <c:pt idx="19">
                  <c:v>6.6499999999999995</c:v>
                </c:pt>
                <c:pt idx="20">
                  <c:v>3.2808000000000002</c:v>
                </c:pt>
                <c:pt idx="21">
                  <c:v>4.9211999999999998</c:v>
                </c:pt>
                <c:pt idx="22">
                  <c:v>6.5308000000000002</c:v>
                </c:pt>
                <c:pt idx="23">
                  <c:v>5.0852399999999998</c:v>
                </c:pt>
                <c:pt idx="24">
                  <c:v>5.0032199999999998</c:v>
                </c:pt>
                <c:pt idx="25">
                  <c:v>7</c:v>
                </c:pt>
                <c:pt idx="26">
                  <c:v>4.101</c:v>
                </c:pt>
                <c:pt idx="27">
                  <c:v>8.0379599999999982</c:v>
                </c:pt>
                <c:pt idx="28">
                  <c:v>6.3975599999999959</c:v>
                </c:pt>
                <c:pt idx="29">
                  <c:v>5.0852399999999998</c:v>
                </c:pt>
                <c:pt idx="30">
                  <c:v>2.1981359999999999</c:v>
                </c:pt>
                <c:pt idx="31">
                  <c:v>1.3123199999999999</c:v>
                </c:pt>
                <c:pt idx="32">
                  <c:v>0.89212000000000002</c:v>
                </c:pt>
                <c:pt idx="33">
                  <c:v>2</c:v>
                </c:pt>
                <c:pt idx="34">
                  <c:v>1.5</c:v>
                </c:pt>
                <c:pt idx="35">
                  <c:v>1.4763599999999999</c:v>
                </c:pt>
                <c:pt idx="36">
                  <c:v>1.4763599999999999</c:v>
                </c:pt>
                <c:pt idx="37">
                  <c:v>1.80444</c:v>
                </c:pt>
                <c:pt idx="38">
                  <c:v>1.7224199999999998</c:v>
                </c:pt>
                <c:pt idx="39">
                  <c:v>1.6404000000000001</c:v>
                </c:pt>
                <c:pt idx="40">
                  <c:v>2.2965599999999977</c:v>
                </c:pt>
                <c:pt idx="41">
                  <c:v>1.5583800000000001</c:v>
                </c:pt>
                <c:pt idx="42">
                  <c:v>1.3943399999999999</c:v>
                </c:pt>
                <c:pt idx="43">
                  <c:v>3.5</c:v>
                </c:pt>
                <c:pt idx="44">
                  <c:v>1.3123200000000002</c:v>
                </c:pt>
                <c:pt idx="45">
                  <c:v>3.9369599999999969</c:v>
                </c:pt>
                <c:pt idx="46">
                  <c:v>1.6404000000000001</c:v>
                </c:pt>
                <c:pt idx="47">
                  <c:v>3.6088800000000001</c:v>
                </c:pt>
                <c:pt idx="48">
                  <c:v>2.13252</c:v>
                </c:pt>
                <c:pt idx="49">
                  <c:v>1.4435519999999988</c:v>
                </c:pt>
                <c:pt idx="50">
                  <c:v>1.80444</c:v>
                </c:pt>
                <c:pt idx="51">
                  <c:v>2.4605999999999999</c:v>
                </c:pt>
                <c:pt idx="52">
                  <c:v>2.5918319999999997</c:v>
                </c:pt>
                <c:pt idx="53">
                  <c:v>3.7729200000000001</c:v>
                </c:pt>
                <c:pt idx="54">
                  <c:v>2.2965599999999977</c:v>
                </c:pt>
                <c:pt idx="55">
                  <c:v>3.2808000000000002</c:v>
                </c:pt>
                <c:pt idx="56">
                  <c:v>3.2808000000000002</c:v>
                </c:pt>
                <c:pt idx="57">
                  <c:v>5.2492800000000024</c:v>
                </c:pt>
                <c:pt idx="58">
                  <c:v>4.101</c:v>
                </c:pt>
                <c:pt idx="59">
                  <c:v>5.4953400000000014</c:v>
                </c:pt>
                <c:pt idx="60">
                  <c:v>4.5931199999999954</c:v>
                </c:pt>
                <c:pt idx="61">
                  <c:v>4.101</c:v>
                </c:pt>
                <c:pt idx="62">
                  <c:v>3.6909000000000001</c:v>
                </c:pt>
                <c:pt idx="63">
                  <c:v>4.7571599999999954</c:v>
                </c:pt>
                <c:pt idx="64">
                  <c:v>5.0032199999999998</c:v>
                </c:pt>
                <c:pt idx="65">
                  <c:v>4.4290799999999999</c:v>
                </c:pt>
                <c:pt idx="66">
                  <c:v>3.5</c:v>
                </c:pt>
                <c:pt idx="67">
                  <c:v>4.5931199999999954</c:v>
                </c:pt>
                <c:pt idx="68">
                  <c:v>3.2808000000000002</c:v>
                </c:pt>
                <c:pt idx="69">
                  <c:v>2.2965599999999977</c:v>
                </c:pt>
                <c:pt idx="70">
                  <c:v>1.7224199999999998</c:v>
                </c:pt>
                <c:pt idx="71">
                  <c:v>1.3779359999999998</c:v>
                </c:pt>
                <c:pt idx="72">
                  <c:v>1.9684800000000011</c:v>
                </c:pt>
                <c:pt idx="73">
                  <c:v>2.21454</c:v>
                </c:pt>
                <c:pt idx="74">
                  <c:v>4.2650399999999955</c:v>
                </c:pt>
                <c:pt idx="75">
                  <c:v>5.0032199999999998</c:v>
                </c:pt>
                <c:pt idx="76">
                  <c:v>3.8549399999999987</c:v>
                </c:pt>
                <c:pt idx="77">
                  <c:v>1.6404000000000001</c:v>
                </c:pt>
                <c:pt idx="78">
                  <c:v>2.2965599999999977</c:v>
                </c:pt>
                <c:pt idx="79">
                  <c:v>4.3470599999999955</c:v>
                </c:pt>
                <c:pt idx="80">
                  <c:v>2.6738519999999997</c:v>
                </c:pt>
                <c:pt idx="81">
                  <c:v>4.2650399999999955</c:v>
                </c:pt>
                <c:pt idx="82">
                  <c:v>3.9369599999999969</c:v>
                </c:pt>
                <c:pt idx="83">
                  <c:v>3.8385359999999977</c:v>
                </c:pt>
                <c:pt idx="84">
                  <c:v>3</c:v>
                </c:pt>
                <c:pt idx="85">
                  <c:v>3.1404000000000001</c:v>
                </c:pt>
                <c:pt idx="86">
                  <c:v>3.2904</c:v>
                </c:pt>
                <c:pt idx="87">
                  <c:v>4.4000000000000004</c:v>
                </c:pt>
                <c:pt idx="88">
                  <c:v>5</c:v>
                </c:pt>
                <c:pt idx="89">
                  <c:v>5.2492800000000024</c:v>
                </c:pt>
                <c:pt idx="90">
                  <c:v>4.2650399999999955</c:v>
                </c:pt>
                <c:pt idx="91">
                  <c:v>5.2492800000000024</c:v>
                </c:pt>
                <c:pt idx="92">
                  <c:v>5.4133199999999997</c:v>
                </c:pt>
                <c:pt idx="93">
                  <c:v>4.9212000000000033</c:v>
                </c:pt>
                <c:pt idx="94">
                  <c:v>3.0347399999999998</c:v>
                </c:pt>
                <c:pt idx="95">
                  <c:v>2.4605999999999999</c:v>
                </c:pt>
                <c:pt idx="96">
                  <c:v>5.3313000000000024</c:v>
                </c:pt>
                <c:pt idx="97">
                  <c:v>7.3982039999999998</c:v>
                </c:pt>
                <c:pt idx="98">
                  <c:v>8.6121000000000034</c:v>
                </c:pt>
                <c:pt idx="99">
                  <c:v>9.1862400000000015</c:v>
                </c:pt>
                <c:pt idx="100">
                  <c:v>8.202</c:v>
                </c:pt>
                <c:pt idx="101">
                  <c:v>2.7886799999999998</c:v>
                </c:pt>
                <c:pt idx="102">
                  <c:v>2.2965599999999977</c:v>
                </c:pt>
                <c:pt idx="103">
                  <c:v>3.4448399999999997</c:v>
                </c:pt>
                <c:pt idx="104">
                  <c:v>2.7886800000000012</c:v>
                </c:pt>
                <c:pt idx="105">
                  <c:v>1.6404000000000001</c:v>
                </c:pt>
                <c:pt idx="106">
                  <c:v>1.017048</c:v>
                </c:pt>
                <c:pt idx="107">
                  <c:v>1.4107439999999998</c:v>
                </c:pt>
                <c:pt idx="108">
                  <c:v>2.7886800000000012</c:v>
                </c:pt>
                <c:pt idx="109">
                  <c:v>2.5426200000000003</c:v>
                </c:pt>
                <c:pt idx="110">
                  <c:v>5.2164719999999996</c:v>
                </c:pt>
                <c:pt idx="111">
                  <c:v>2.13252</c:v>
                </c:pt>
                <c:pt idx="112">
                  <c:v>1.7224199999999998</c:v>
                </c:pt>
                <c:pt idx="113">
                  <c:v>8</c:v>
                </c:pt>
                <c:pt idx="114">
                  <c:v>7</c:v>
                </c:pt>
                <c:pt idx="115">
                  <c:v>6.6499999999999995</c:v>
                </c:pt>
                <c:pt idx="116">
                  <c:v>7.75</c:v>
                </c:pt>
                <c:pt idx="117">
                  <c:v>9.0222000000000016</c:v>
                </c:pt>
                <c:pt idx="118">
                  <c:v>7.5458400000000001</c:v>
                </c:pt>
                <c:pt idx="119">
                  <c:v>9.5143199999999997</c:v>
                </c:pt>
                <c:pt idx="120">
                  <c:v>7.5458400000000001</c:v>
                </c:pt>
                <c:pt idx="121">
                  <c:v>7.2177600000000002</c:v>
                </c:pt>
                <c:pt idx="122">
                  <c:v>5.1672599999999953</c:v>
                </c:pt>
                <c:pt idx="123">
                  <c:v>6.1514999999999995</c:v>
                </c:pt>
                <c:pt idx="124">
                  <c:v>5.9874600000000004</c:v>
                </c:pt>
                <c:pt idx="125">
                  <c:v>4.3470599999999955</c:v>
                </c:pt>
                <c:pt idx="126">
                  <c:v>6.2335200000000004</c:v>
                </c:pt>
                <c:pt idx="127">
                  <c:v>5.5773599999999997</c:v>
                </c:pt>
                <c:pt idx="128">
                  <c:v>3.7729200000000001</c:v>
                </c:pt>
                <c:pt idx="129">
                  <c:v>4.101</c:v>
                </c:pt>
                <c:pt idx="130">
                  <c:v>4.4290799999999999</c:v>
                </c:pt>
                <c:pt idx="131">
                  <c:v>4.101</c:v>
                </c:pt>
                <c:pt idx="132">
                  <c:v>1.4763599999999999</c:v>
                </c:pt>
                <c:pt idx="133">
                  <c:v>1.80444</c:v>
                </c:pt>
                <c:pt idx="134">
                  <c:v>2.8707000000000003</c:v>
                </c:pt>
                <c:pt idx="135">
                  <c:v>2.7066600000000003</c:v>
                </c:pt>
                <c:pt idx="136">
                  <c:v>3.2808000000000002</c:v>
                </c:pt>
                <c:pt idx="137">
                  <c:v>3.5268599999999974</c:v>
                </c:pt>
                <c:pt idx="138">
                  <c:v>2.6246400000000003</c:v>
                </c:pt>
                <c:pt idx="139">
                  <c:v>2.4605999999999999</c:v>
                </c:pt>
                <c:pt idx="140">
                  <c:v>4.4290799999999999</c:v>
                </c:pt>
                <c:pt idx="141">
                  <c:v>1.6404000000000001</c:v>
                </c:pt>
                <c:pt idx="142">
                  <c:v>2.2965599999999977</c:v>
                </c:pt>
                <c:pt idx="143">
                  <c:v>1.6404000000000001</c:v>
                </c:pt>
                <c:pt idx="144">
                  <c:v>2.1194119999999987</c:v>
                </c:pt>
                <c:pt idx="145">
                  <c:v>1.3123199999999999</c:v>
                </c:pt>
                <c:pt idx="146">
                  <c:v>1.3943399999999999</c:v>
                </c:pt>
                <c:pt idx="147">
                  <c:v>2.4605999999999999</c:v>
                </c:pt>
                <c:pt idx="148">
                  <c:v>1.4763599999999999</c:v>
                </c:pt>
                <c:pt idx="149">
                  <c:v>1.4763599999999999</c:v>
                </c:pt>
                <c:pt idx="150">
                  <c:v>4.2650399999999955</c:v>
                </c:pt>
                <c:pt idx="151">
                  <c:v>4.101</c:v>
                </c:pt>
                <c:pt idx="152">
                  <c:v>6.3975599999999959</c:v>
                </c:pt>
                <c:pt idx="153">
                  <c:v>8.0379599999999982</c:v>
                </c:pt>
                <c:pt idx="154">
                  <c:v>7.87392</c:v>
                </c:pt>
                <c:pt idx="155">
                  <c:v>5.9874600000000004</c:v>
                </c:pt>
                <c:pt idx="156">
                  <c:v>5.0852399999999998</c:v>
                </c:pt>
                <c:pt idx="157">
                  <c:v>5.4953400000000014</c:v>
                </c:pt>
                <c:pt idx="158">
                  <c:v>6.0694799999999995</c:v>
                </c:pt>
                <c:pt idx="159">
                  <c:v>5.9874600000000004</c:v>
                </c:pt>
                <c:pt idx="160">
                  <c:v>3.4448399999999997</c:v>
                </c:pt>
                <c:pt idx="161">
                  <c:v>1.1482800000000011</c:v>
                </c:pt>
                <c:pt idx="162">
                  <c:v>1.4599559999999998</c:v>
                </c:pt>
                <c:pt idx="163">
                  <c:v>1.80444</c:v>
                </c:pt>
                <c:pt idx="164">
                  <c:v>2.394984</c:v>
                </c:pt>
                <c:pt idx="165">
                  <c:v>3.9861720000000003</c:v>
                </c:pt>
                <c:pt idx="166">
                  <c:v>6.2335200000000004</c:v>
                </c:pt>
                <c:pt idx="167">
                  <c:v>5.626571999999995</c:v>
                </c:pt>
                <c:pt idx="168">
                  <c:v>3.7237080000000002</c:v>
                </c:pt>
                <c:pt idx="169">
                  <c:v>3.0347399999999998</c:v>
                </c:pt>
                <c:pt idx="170">
                  <c:v>1.5</c:v>
                </c:pt>
                <c:pt idx="171">
                  <c:v>2.2999999999999998</c:v>
                </c:pt>
                <c:pt idx="172">
                  <c:v>1.9684800000000011</c:v>
                </c:pt>
                <c:pt idx="173">
                  <c:v>2</c:v>
                </c:pt>
                <c:pt idx="174">
                  <c:v>1.9684800000000011</c:v>
                </c:pt>
                <c:pt idx="175">
                  <c:v>2.1</c:v>
                </c:pt>
                <c:pt idx="176">
                  <c:v>2</c:v>
                </c:pt>
                <c:pt idx="177">
                  <c:v>2.5</c:v>
                </c:pt>
                <c:pt idx="178">
                  <c:v>1.9684800000000011</c:v>
                </c:pt>
                <c:pt idx="179">
                  <c:v>2.4605999999999999</c:v>
                </c:pt>
                <c:pt idx="180">
                  <c:v>2.21454</c:v>
                </c:pt>
                <c:pt idx="181">
                  <c:v>1.5</c:v>
                </c:pt>
                <c:pt idx="182">
                  <c:v>1.9842400000000011</c:v>
                </c:pt>
                <c:pt idx="183">
                  <c:v>1.9684800000000011</c:v>
                </c:pt>
                <c:pt idx="184">
                  <c:v>1.14212</c:v>
                </c:pt>
                <c:pt idx="185">
                  <c:v>2.2965599999999977</c:v>
                </c:pt>
                <c:pt idx="186">
                  <c:v>1.1482800000000011</c:v>
                </c:pt>
                <c:pt idx="187">
                  <c:v>1.06626</c:v>
                </c:pt>
                <c:pt idx="188">
                  <c:v>1.1318759999999999</c:v>
                </c:pt>
                <c:pt idx="189">
                  <c:v>1.6404000000000001</c:v>
                </c:pt>
                <c:pt idx="190">
                  <c:v>1.5583800000000001</c:v>
                </c:pt>
                <c:pt idx="191">
                  <c:v>1.6404000000000001</c:v>
                </c:pt>
                <c:pt idx="192">
                  <c:v>3.6088800000000001</c:v>
                </c:pt>
                <c:pt idx="193">
                  <c:v>7.0537200000000002</c:v>
                </c:pt>
                <c:pt idx="194">
                  <c:v>9.0222000000000016</c:v>
                </c:pt>
                <c:pt idx="195">
                  <c:v>6.8896800000000002</c:v>
                </c:pt>
                <c:pt idx="196">
                  <c:v>2.6246400000000003</c:v>
                </c:pt>
                <c:pt idx="197">
                  <c:v>1.9684800000000011</c:v>
                </c:pt>
                <c:pt idx="198">
                  <c:v>2.5426199999999977</c:v>
                </c:pt>
                <c:pt idx="199">
                  <c:v>3.1987800000000002</c:v>
                </c:pt>
                <c:pt idx="200">
                  <c:v>2.2965599999999977</c:v>
                </c:pt>
                <c:pt idx="201">
                  <c:v>3.116759999999998</c:v>
                </c:pt>
                <c:pt idx="202">
                  <c:v>2.690255999999998</c:v>
                </c:pt>
                <c:pt idx="203">
                  <c:v>3.2808000000000002</c:v>
                </c:pt>
                <c:pt idx="204">
                  <c:v>1.8536520000000001</c:v>
                </c:pt>
                <c:pt idx="205">
                  <c:v>2.5262159999999976</c:v>
                </c:pt>
                <c:pt idx="206">
                  <c:v>2.1161159999999977</c:v>
                </c:pt>
                <c:pt idx="207">
                  <c:v>2.2473480000000001</c:v>
                </c:pt>
                <c:pt idx="208">
                  <c:v>3.6088800000000001</c:v>
                </c:pt>
                <c:pt idx="209">
                  <c:v>2.9</c:v>
                </c:pt>
                <c:pt idx="210">
                  <c:v>2.5</c:v>
                </c:pt>
                <c:pt idx="211">
                  <c:v>2.5</c:v>
                </c:pt>
                <c:pt idx="212">
                  <c:v>2.6246399999999999</c:v>
                </c:pt>
                <c:pt idx="213">
                  <c:v>2.5098119999999997</c:v>
                </c:pt>
                <c:pt idx="214">
                  <c:v>2.0012879999999997</c:v>
                </c:pt>
                <c:pt idx="215">
                  <c:v>0.73818000000000061</c:v>
                </c:pt>
                <c:pt idx="216">
                  <c:v>0.86941200000000007</c:v>
                </c:pt>
                <c:pt idx="217">
                  <c:v>0.98424</c:v>
                </c:pt>
                <c:pt idx="218">
                  <c:v>0.84290799999999999</c:v>
                </c:pt>
                <c:pt idx="219">
                  <c:v>0.93502799999999997</c:v>
                </c:pt>
                <c:pt idx="220">
                  <c:v>1.1482800000000011</c:v>
                </c:pt>
                <c:pt idx="221">
                  <c:v>1.2405439999999999</c:v>
                </c:pt>
                <c:pt idx="222">
                  <c:v>1.3</c:v>
                </c:pt>
                <c:pt idx="223">
                  <c:v>1.5419759999999998</c:v>
                </c:pt>
                <c:pt idx="224">
                  <c:v>1.279512</c:v>
                </c:pt>
                <c:pt idx="225">
                  <c:v>0.98424</c:v>
                </c:pt>
                <c:pt idx="226">
                  <c:v>4.9211999999999998</c:v>
                </c:pt>
                <c:pt idx="227">
                  <c:v>6.0694799999999995</c:v>
                </c:pt>
                <c:pt idx="228">
                  <c:v>4.9211999999999998</c:v>
                </c:pt>
                <c:pt idx="229">
                  <c:v>5.4605999999999995</c:v>
                </c:pt>
                <c:pt idx="230">
                  <c:v>2.2965599999999977</c:v>
                </c:pt>
                <c:pt idx="231">
                  <c:v>1.9684800000000011</c:v>
                </c:pt>
                <c:pt idx="232">
                  <c:v>2.13252</c:v>
                </c:pt>
                <c:pt idx="233">
                  <c:v>2.6246399999999999</c:v>
                </c:pt>
                <c:pt idx="234">
                  <c:v>3.6088800000000001</c:v>
                </c:pt>
                <c:pt idx="235">
                  <c:v>4.5931199999999954</c:v>
                </c:pt>
                <c:pt idx="236">
                  <c:v>3.4448399999999997</c:v>
                </c:pt>
                <c:pt idx="237">
                  <c:v>3.6088800000000001</c:v>
                </c:pt>
                <c:pt idx="238">
                  <c:v>2.6246400000000003</c:v>
                </c:pt>
                <c:pt idx="239">
                  <c:v>2.9527199999999976</c:v>
                </c:pt>
                <c:pt idx="240">
                  <c:v>2.2965599999999977</c:v>
                </c:pt>
                <c:pt idx="241">
                  <c:v>2.13252</c:v>
                </c:pt>
                <c:pt idx="242">
                  <c:v>3.2808000000000002</c:v>
                </c:pt>
                <c:pt idx="243">
                  <c:v>1.88646</c:v>
                </c:pt>
                <c:pt idx="244">
                  <c:v>2.13252</c:v>
                </c:pt>
                <c:pt idx="245">
                  <c:v>2.6246399999999999</c:v>
                </c:pt>
                <c:pt idx="246">
                  <c:v>2.4</c:v>
                </c:pt>
                <c:pt idx="247">
                  <c:v>2.5</c:v>
                </c:pt>
                <c:pt idx="248">
                  <c:v>3.4448399999999997</c:v>
                </c:pt>
                <c:pt idx="249">
                  <c:v>3.116759999999998</c:v>
                </c:pt>
                <c:pt idx="250">
                  <c:v>3.9369599999999969</c:v>
                </c:pt>
                <c:pt idx="251">
                  <c:v>3.9369599999999969</c:v>
                </c:pt>
                <c:pt idx="252">
                  <c:v>1.80444</c:v>
                </c:pt>
                <c:pt idx="253">
                  <c:v>2.2965599999999977</c:v>
                </c:pt>
                <c:pt idx="254">
                  <c:v>4.6751399999999954</c:v>
                </c:pt>
                <c:pt idx="255">
                  <c:v>4.3470599999999955</c:v>
                </c:pt>
                <c:pt idx="256">
                  <c:v>3.5268599999999974</c:v>
                </c:pt>
                <c:pt idx="257">
                  <c:v>6.6436200000000003</c:v>
                </c:pt>
                <c:pt idx="258">
                  <c:v>5.3313000000000024</c:v>
                </c:pt>
                <c:pt idx="259">
                  <c:v>5.9054399999999996</c:v>
                </c:pt>
                <c:pt idx="260">
                  <c:v>6.2335200000000004</c:v>
                </c:pt>
                <c:pt idx="261">
                  <c:v>6.5</c:v>
                </c:pt>
                <c:pt idx="262">
                  <c:v>8</c:v>
                </c:pt>
                <c:pt idx="263">
                  <c:v>6.5616000000000003</c:v>
                </c:pt>
                <c:pt idx="264">
                  <c:v>2.3982799999999975</c:v>
                </c:pt>
                <c:pt idx="265">
                  <c:v>2.6246399999999999</c:v>
                </c:pt>
                <c:pt idx="266">
                  <c:v>2.5</c:v>
                </c:pt>
                <c:pt idx="267">
                  <c:v>2.2000000000000002</c:v>
                </c:pt>
                <c:pt idx="268">
                  <c:v>1.9684800000000011</c:v>
                </c:pt>
                <c:pt idx="269">
                  <c:v>2.2965599999999977</c:v>
                </c:pt>
                <c:pt idx="270">
                  <c:v>2.4802999999999997</c:v>
                </c:pt>
                <c:pt idx="271">
                  <c:v>2.5426199999999977</c:v>
                </c:pt>
                <c:pt idx="272">
                  <c:v>2.5426199999999977</c:v>
                </c:pt>
                <c:pt idx="273">
                  <c:v>3.116759999999998</c:v>
                </c:pt>
                <c:pt idx="274">
                  <c:v>2.5426199999999977</c:v>
                </c:pt>
                <c:pt idx="275">
                  <c:v>4.9212000000000033</c:v>
                </c:pt>
                <c:pt idx="276">
                  <c:v>3.4448399999999997</c:v>
                </c:pt>
                <c:pt idx="277">
                  <c:v>3.2808000000000002</c:v>
                </c:pt>
                <c:pt idx="278">
                  <c:v>3.6088800000000001</c:v>
                </c:pt>
                <c:pt idx="279">
                  <c:v>2.7066599999999976</c:v>
                </c:pt>
                <c:pt idx="280">
                  <c:v>2.13252</c:v>
                </c:pt>
                <c:pt idx="281">
                  <c:v>2.7886800000000012</c:v>
                </c:pt>
                <c:pt idx="282">
                  <c:v>4.5931199999999954</c:v>
                </c:pt>
                <c:pt idx="283">
                  <c:v>3.6909000000000001</c:v>
                </c:pt>
                <c:pt idx="284">
                  <c:v>4.101</c:v>
                </c:pt>
                <c:pt idx="285">
                  <c:v>2.6246399999999999</c:v>
                </c:pt>
                <c:pt idx="286">
                  <c:v>5.2492800000000024</c:v>
                </c:pt>
                <c:pt idx="287">
                  <c:v>7.2177600000000002</c:v>
                </c:pt>
                <c:pt idx="288">
                  <c:v>6.0694799999999995</c:v>
                </c:pt>
                <c:pt idx="289">
                  <c:v>11.482800000000006</c:v>
                </c:pt>
                <c:pt idx="290">
                  <c:v>1.9684800000000011</c:v>
                </c:pt>
                <c:pt idx="291">
                  <c:v>2.4605999999999999</c:v>
                </c:pt>
                <c:pt idx="292">
                  <c:v>2.2965599999999977</c:v>
                </c:pt>
                <c:pt idx="293">
                  <c:v>2.6246399999999999</c:v>
                </c:pt>
                <c:pt idx="294">
                  <c:v>1.1482800000000011</c:v>
                </c:pt>
                <c:pt idx="295">
                  <c:v>2.4605999999999999</c:v>
                </c:pt>
                <c:pt idx="296">
                  <c:v>1.88646</c:v>
                </c:pt>
                <c:pt idx="297">
                  <c:v>2.4605999999999999</c:v>
                </c:pt>
                <c:pt idx="298">
                  <c:v>2.5426199999999977</c:v>
                </c:pt>
                <c:pt idx="299">
                  <c:v>2.6246399999999999</c:v>
                </c:pt>
                <c:pt idx="300">
                  <c:v>2.21454</c:v>
                </c:pt>
                <c:pt idx="301">
                  <c:v>2.13252</c:v>
                </c:pt>
                <c:pt idx="302">
                  <c:v>2.4606000000000003</c:v>
                </c:pt>
                <c:pt idx="303">
                  <c:v>3.6088800000000001</c:v>
                </c:pt>
                <c:pt idx="304">
                  <c:v>2.952719999999998</c:v>
                </c:pt>
                <c:pt idx="305">
                  <c:v>4.2650399999999955</c:v>
                </c:pt>
                <c:pt idx="306">
                  <c:v>2.7886799999999998</c:v>
                </c:pt>
                <c:pt idx="307">
                  <c:v>2.21454</c:v>
                </c:pt>
                <c:pt idx="308">
                  <c:v>2.2965599999999977</c:v>
                </c:pt>
                <c:pt idx="309">
                  <c:v>3.2808000000000002</c:v>
                </c:pt>
                <c:pt idx="310">
                  <c:v>1.9684800000000011</c:v>
                </c:pt>
                <c:pt idx="311">
                  <c:v>2.2965599999999977</c:v>
                </c:pt>
                <c:pt idx="312">
                  <c:v>2.7263599999999997</c:v>
                </c:pt>
                <c:pt idx="313">
                  <c:v>2.4</c:v>
                </c:pt>
                <c:pt idx="314">
                  <c:v>3.2808000000000002</c:v>
                </c:pt>
                <c:pt idx="315">
                  <c:v>4.5931199999999954</c:v>
                </c:pt>
                <c:pt idx="316">
                  <c:v>2.9527199999999976</c:v>
                </c:pt>
                <c:pt idx="317">
                  <c:v>3.2808000000000002</c:v>
                </c:pt>
                <c:pt idx="318">
                  <c:v>3.9369599999999969</c:v>
                </c:pt>
                <c:pt idx="319">
                  <c:v>4.4290799999999999</c:v>
                </c:pt>
                <c:pt idx="320">
                  <c:v>5.4133200000000024</c:v>
                </c:pt>
                <c:pt idx="321">
                  <c:v>3.9369599999999969</c:v>
                </c:pt>
                <c:pt idx="322">
                  <c:v>2.952719999999998</c:v>
                </c:pt>
                <c:pt idx="323">
                  <c:v>1.1482800000000011</c:v>
                </c:pt>
                <c:pt idx="324">
                  <c:v>2.13252</c:v>
                </c:pt>
                <c:pt idx="325">
                  <c:v>1.3123199999999999</c:v>
                </c:pt>
                <c:pt idx="326">
                  <c:v>1.1482800000000011</c:v>
                </c:pt>
                <c:pt idx="327">
                  <c:v>0.73818000000000061</c:v>
                </c:pt>
                <c:pt idx="328">
                  <c:v>0.98424</c:v>
                </c:pt>
                <c:pt idx="329">
                  <c:v>1.6404000000000001</c:v>
                </c:pt>
                <c:pt idx="330">
                  <c:v>1.5583800000000001</c:v>
                </c:pt>
                <c:pt idx="331">
                  <c:v>2.7886799999999998</c:v>
                </c:pt>
                <c:pt idx="332">
                  <c:v>1.5583800000000001</c:v>
                </c:pt>
                <c:pt idx="333">
                  <c:v>1.7224199999999998</c:v>
                </c:pt>
                <c:pt idx="334">
                  <c:v>2.5</c:v>
                </c:pt>
                <c:pt idx="335">
                  <c:v>2.3982799999999975</c:v>
                </c:pt>
                <c:pt idx="336">
                  <c:v>3.1404000000000001</c:v>
                </c:pt>
                <c:pt idx="337">
                  <c:v>2.6246399999999999</c:v>
                </c:pt>
                <c:pt idx="338">
                  <c:v>2.6246399999999999</c:v>
                </c:pt>
                <c:pt idx="339">
                  <c:v>2</c:v>
                </c:pt>
                <c:pt idx="340">
                  <c:v>2.21454</c:v>
                </c:pt>
                <c:pt idx="341">
                  <c:v>2.1981359999999999</c:v>
                </c:pt>
                <c:pt idx="342">
                  <c:v>3.4448399999999997</c:v>
                </c:pt>
                <c:pt idx="343">
                  <c:v>3.3628199999999979</c:v>
                </c:pt>
                <c:pt idx="344">
                  <c:v>2.7066599999999976</c:v>
                </c:pt>
                <c:pt idx="345">
                  <c:v>1.6404000000000001</c:v>
                </c:pt>
                <c:pt idx="346">
                  <c:v>1.9684800000000011</c:v>
                </c:pt>
                <c:pt idx="347">
                  <c:v>2.4605999999999999</c:v>
                </c:pt>
                <c:pt idx="348">
                  <c:v>2.7886799999999998</c:v>
                </c:pt>
                <c:pt idx="349">
                  <c:v>1.9684800000000011</c:v>
                </c:pt>
                <c:pt idx="350">
                  <c:v>2.2965599999999977</c:v>
                </c:pt>
                <c:pt idx="351">
                  <c:v>2.9527199999999976</c:v>
                </c:pt>
                <c:pt idx="352">
                  <c:v>2.4605999999999999</c:v>
                </c:pt>
                <c:pt idx="353">
                  <c:v>2.5426199999999977</c:v>
                </c:pt>
                <c:pt idx="354">
                  <c:v>2.6246399999999999</c:v>
                </c:pt>
                <c:pt idx="355">
                  <c:v>2.0505</c:v>
                </c:pt>
                <c:pt idx="356">
                  <c:v>1.9684800000000011</c:v>
                </c:pt>
                <c:pt idx="357">
                  <c:v>2.2965599999999977</c:v>
                </c:pt>
                <c:pt idx="358">
                  <c:v>2.13252</c:v>
                </c:pt>
                <c:pt idx="359">
                  <c:v>1.9684800000000011</c:v>
                </c:pt>
                <c:pt idx="360">
                  <c:v>1.9684800000000011</c:v>
                </c:pt>
                <c:pt idx="361">
                  <c:v>2.2965599999999977</c:v>
                </c:pt>
                <c:pt idx="362">
                  <c:v>3.2808000000000002</c:v>
                </c:pt>
                <c:pt idx="363">
                  <c:v>2.2965599999999977</c:v>
                </c:pt>
                <c:pt idx="364">
                  <c:v>2.7886799999999998</c:v>
                </c:pt>
                <c:pt idx="365">
                  <c:v>1.7224199999999998</c:v>
                </c:pt>
                <c:pt idx="366">
                  <c:v>3.2808000000000002</c:v>
                </c:pt>
                <c:pt idx="367">
                  <c:v>2.8</c:v>
                </c:pt>
                <c:pt idx="368">
                  <c:v>3.6088800000000001</c:v>
                </c:pt>
                <c:pt idx="369">
                  <c:v>4</c:v>
                </c:pt>
                <c:pt idx="370">
                  <c:v>4.5931199999999954</c:v>
                </c:pt>
                <c:pt idx="371">
                  <c:v>3.7729200000000001</c:v>
                </c:pt>
                <c:pt idx="372">
                  <c:v>5.2492800000000024</c:v>
                </c:pt>
                <c:pt idx="373">
                  <c:v>7.5458400000000001</c:v>
                </c:pt>
                <c:pt idx="374">
                  <c:v>4.7571599999999954</c:v>
                </c:pt>
                <c:pt idx="375">
                  <c:v>3.2808000000000002</c:v>
                </c:pt>
                <c:pt idx="376">
                  <c:v>3.4448399999999997</c:v>
                </c:pt>
                <c:pt idx="377">
                  <c:v>2.4605999999999999</c:v>
                </c:pt>
                <c:pt idx="378">
                  <c:v>2.5</c:v>
                </c:pt>
                <c:pt idx="379">
                  <c:v>2.7886799999999998</c:v>
                </c:pt>
                <c:pt idx="380">
                  <c:v>2.6246399999999999</c:v>
                </c:pt>
                <c:pt idx="381">
                  <c:v>2.13252</c:v>
                </c:pt>
                <c:pt idx="382">
                  <c:v>2.2965599999999977</c:v>
                </c:pt>
                <c:pt idx="383">
                  <c:v>2.3785799999999977</c:v>
                </c:pt>
                <c:pt idx="384">
                  <c:v>2.9527199999999976</c:v>
                </c:pt>
                <c:pt idx="385">
                  <c:v>3.0347399999999998</c:v>
                </c:pt>
                <c:pt idx="386">
                  <c:v>2.952719999999998</c:v>
                </c:pt>
                <c:pt idx="387">
                  <c:v>2.8707000000000003</c:v>
                </c:pt>
                <c:pt idx="388">
                  <c:v>2.13252</c:v>
                </c:pt>
                <c:pt idx="389">
                  <c:v>1.9684800000000011</c:v>
                </c:pt>
                <c:pt idx="390">
                  <c:v>3.2808000000000002</c:v>
                </c:pt>
                <c:pt idx="391">
                  <c:v>4.101</c:v>
                </c:pt>
                <c:pt idx="392">
                  <c:v>1.6404000000000001</c:v>
                </c:pt>
                <c:pt idx="393">
                  <c:v>1.4763599999999999</c:v>
                </c:pt>
                <c:pt idx="394">
                  <c:v>1.5583800000000001</c:v>
                </c:pt>
                <c:pt idx="395">
                  <c:v>2.13252</c:v>
                </c:pt>
                <c:pt idx="396">
                  <c:v>1.88646</c:v>
                </c:pt>
                <c:pt idx="397">
                  <c:v>2.0505</c:v>
                </c:pt>
                <c:pt idx="398">
                  <c:v>1.7224199999999998</c:v>
                </c:pt>
                <c:pt idx="399">
                  <c:v>2.6246399999999999</c:v>
                </c:pt>
                <c:pt idx="400">
                  <c:v>3.9369599999999969</c:v>
                </c:pt>
                <c:pt idx="401">
                  <c:v>2.6246399999999999</c:v>
                </c:pt>
                <c:pt idx="402">
                  <c:v>4.9211999999999998</c:v>
                </c:pt>
                <c:pt idx="403">
                  <c:v>6.8896800000000002</c:v>
                </c:pt>
                <c:pt idx="404">
                  <c:v>7.5458400000000001</c:v>
                </c:pt>
                <c:pt idx="405">
                  <c:v>7.5458400000000001</c:v>
                </c:pt>
                <c:pt idx="406">
                  <c:v>1.0006439999999999</c:v>
                </c:pt>
                <c:pt idx="407">
                  <c:v>1.197492</c:v>
                </c:pt>
                <c:pt idx="408">
                  <c:v>1.0498559999999999</c:v>
                </c:pt>
                <c:pt idx="409">
                  <c:v>1.4599559999999998</c:v>
                </c:pt>
                <c:pt idx="410">
                  <c:v>0.95143200000000006</c:v>
                </c:pt>
                <c:pt idx="411">
                  <c:v>0.93502799999999997</c:v>
                </c:pt>
                <c:pt idx="412">
                  <c:v>0.85300799999999999</c:v>
                </c:pt>
                <c:pt idx="413">
                  <c:v>0.77098800000000056</c:v>
                </c:pt>
                <c:pt idx="414">
                  <c:v>1.017048</c:v>
                </c:pt>
                <c:pt idx="415">
                  <c:v>1.2138959999999988</c:v>
                </c:pt>
                <c:pt idx="416">
                  <c:v>1.0498559999999999</c:v>
                </c:pt>
                <c:pt idx="417">
                  <c:v>0.98424</c:v>
                </c:pt>
                <c:pt idx="418">
                  <c:v>0.98424</c:v>
                </c:pt>
                <c:pt idx="419">
                  <c:v>0.98424</c:v>
                </c:pt>
                <c:pt idx="420">
                  <c:v>0.98424</c:v>
                </c:pt>
                <c:pt idx="421">
                  <c:v>0.72177600000000053</c:v>
                </c:pt>
                <c:pt idx="422">
                  <c:v>1.1482800000000011</c:v>
                </c:pt>
                <c:pt idx="423">
                  <c:v>1.06626</c:v>
                </c:pt>
                <c:pt idx="424">
                  <c:v>1.3123200000000002</c:v>
                </c:pt>
                <c:pt idx="425">
                  <c:v>1.9684800000000011</c:v>
                </c:pt>
                <c:pt idx="426">
                  <c:v>1.7224199999999998</c:v>
                </c:pt>
                <c:pt idx="427">
                  <c:v>0.90222000000000002</c:v>
                </c:pt>
                <c:pt idx="428">
                  <c:v>3.2808000000000002</c:v>
                </c:pt>
                <c:pt idx="429">
                  <c:v>9.8424000000000067</c:v>
                </c:pt>
                <c:pt idx="432">
                  <c:v>11.810880000000004</c:v>
                </c:pt>
                <c:pt idx="433">
                  <c:v>12.467040000000004</c:v>
                </c:pt>
                <c:pt idx="434">
                  <c:v>10.514963999999999</c:v>
                </c:pt>
                <c:pt idx="435">
                  <c:v>11.154720000000001</c:v>
                </c:pt>
                <c:pt idx="436">
                  <c:v>10.613387999999999</c:v>
                </c:pt>
                <c:pt idx="437">
                  <c:v>11.810880000000004</c:v>
                </c:pt>
                <c:pt idx="438">
                  <c:v>12.303000000000004</c:v>
                </c:pt>
                <c:pt idx="439">
                  <c:v>8.8581600000000016</c:v>
                </c:pt>
                <c:pt idx="440">
                  <c:v>9.0222000000000016</c:v>
                </c:pt>
                <c:pt idx="441">
                  <c:v>9.6783599999999996</c:v>
                </c:pt>
                <c:pt idx="442">
                  <c:v>10.990680000000006</c:v>
                </c:pt>
                <c:pt idx="443">
                  <c:v>12.467040000000004</c:v>
                </c:pt>
                <c:pt idx="444">
                  <c:v>7.5458400000000001</c:v>
                </c:pt>
                <c:pt idx="446">
                  <c:v>6.2335200000000004</c:v>
                </c:pt>
                <c:pt idx="447">
                  <c:v>12.795120000000001</c:v>
                </c:pt>
                <c:pt idx="448">
                  <c:v>1.1482800000000013</c:v>
                </c:pt>
                <c:pt idx="449">
                  <c:v>1.2138959999999988</c:v>
                </c:pt>
                <c:pt idx="450">
                  <c:v>1.0826639999999998</c:v>
                </c:pt>
                <c:pt idx="451">
                  <c:v>0.83660400000000068</c:v>
                </c:pt>
                <c:pt idx="452">
                  <c:v>1.2303000000000002</c:v>
                </c:pt>
                <c:pt idx="453">
                  <c:v>1.65222</c:v>
                </c:pt>
                <c:pt idx="454">
                  <c:v>2.21454</c:v>
                </c:pt>
                <c:pt idx="455">
                  <c:v>1.9684800000000011</c:v>
                </c:pt>
                <c:pt idx="456">
                  <c:v>1.9684800000000011</c:v>
                </c:pt>
                <c:pt idx="457">
                  <c:v>1.6075919999999988</c:v>
                </c:pt>
                <c:pt idx="458">
                  <c:v>0.65616000000000052</c:v>
                </c:pt>
                <c:pt idx="459">
                  <c:v>1.3123199999999999</c:v>
                </c:pt>
                <c:pt idx="460">
                  <c:v>1.3123199999999999</c:v>
                </c:pt>
                <c:pt idx="461">
                  <c:v>1.88646</c:v>
                </c:pt>
                <c:pt idx="462">
                  <c:v>2.13252</c:v>
                </c:pt>
                <c:pt idx="463">
                  <c:v>2.7394679999999987</c:v>
                </c:pt>
                <c:pt idx="464">
                  <c:v>3.0675480000000004</c:v>
                </c:pt>
                <c:pt idx="465">
                  <c:v>2.9855280000000004</c:v>
                </c:pt>
                <c:pt idx="466">
                  <c:v>2.1653280000000001</c:v>
                </c:pt>
                <c:pt idx="467">
                  <c:v>2.4605999999999999</c:v>
                </c:pt>
                <c:pt idx="468">
                  <c:v>2.2965599999999977</c:v>
                </c:pt>
                <c:pt idx="469">
                  <c:v>2.6246399999999999</c:v>
                </c:pt>
                <c:pt idx="470">
                  <c:v>1.9684800000000011</c:v>
                </c:pt>
                <c:pt idx="471">
                  <c:v>2.5</c:v>
                </c:pt>
                <c:pt idx="472">
                  <c:v>2.9527199999999976</c:v>
                </c:pt>
                <c:pt idx="473">
                  <c:v>2.2965599999999977</c:v>
                </c:pt>
                <c:pt idx="474">
                  <c:v>1.80444</c:v>
                </c:pt>
                <c:pt idx="475">
                  <c:v>1.6404000000000001</c:v>
                </c:pt>
                <c:pt idx="476">
                  <c:v>1.6404000000000001</c:v>
                </c:pt>
                <c:pt idx="477">
                  <c:v>2.6246399999999999</c:v>
                </c:pt>
                <c:pt idx="478">
                  <c:v>2.7886800000000012</c:v>
                </c:pt>
                <c:pt idx="479">
                  <c:v>3.4448399999999997</c:v>
                </c:pt>
                <c:pt idx="480">
                  <c:v>2.4605999999999999</c:v>
                </c:pt>
                <c:pt idx="481">
                  <c:v>3.9369599999999969</c:v>
                </c:pt>
                <c:pt idx="482">
                  <c:v>2.7886800000000012</c:v>
                </c:pt>
                <c:pt idx="483">
                  <c:v>2.6246399999999999</c:v>
                </c:pt>
                <c:pt idx="484">
                  <c:v>3.6088800000000001</c:v>
                </c:pt>
                <c:pt idx="485">
                  <c:v>3.2808000000000002</c:v>
                </c:pt>
                <c:pt idx="486">
                  <c:v>2.952719999999998</c:v>
                </c:pt>
                <c:pt idx="487">
                  <c:v>3.6088800000000001</c:v>
                </c:pt>
                <c:pt idx="488">
                  <c:v>2.4934079999999987</c:v>
                </c:pt>
                <c:pt idx="489">
                  <c:v>3.2808000000000002</c:v>
                </c:pt>
                <c:pt idx="490">
                  <c:v>5.3313000000000024</c:v>
                </c:pt>
                <c:pt idx="491">
                  <c:v>4.0189799999999956</c:v>
                </c:pt>
                <c:pt idx="492">
                  <c:v>5</c:v>
                </c:pt>
                <c:pt idx="493">
                  <c:v>5.1246399999999941</c:v>
                </c:pt>
                <c:pt idx="494">
                  <c:v>6</c:v>
                </c:pt>
                <c:pt idx="495">
                  <c:v>6</c:v>
                </c:pt>
                <c:pt idx="496">
                  <c:v>5</c:v>
                </c:pt>
                <c:pt idx="497">
                  <c:v>5</c:v>
                </c:pt>
                <c:pt idx="498">
                  <c:v>6.0694799999999995</c:v>
                </c:pt>
                <c:pt idx="499">
                  <c:v>3.9369599999999969</c:v>
                </c:pt>
                <c:pt idx="500">
                  <c:v>5.9874599999999996</c:v>
                </c:pt>
                <c:pt idx="501">
                  <c:v>9.8424000000000067</c:v>
                </c:pt>
                <c:pt idx="502">
                  <c:v>8.7761400000000016</c:v>
                </c:pt>
                <c:pt idx="503">
                  <c:v>3.7565160000000004</c:v>
                </c:pt>
                <c:pt idx="504">
                  <c:v>2.7066599999999976</c:v>
                </c:pt>
                <c:pt idx="505">
                  <c:v>2.6574479999999987</c:v>
                </c:pt>
                <c:pt idx="506">
                  <c:v>4.3634639999999996</c:v>
                </c:pt>
                <c:pt idx="507">
                  <c:v>4.2486360000000003</c:v>
                </c:pt>
                <c:pt idx="508">
                  <c:v>4.101</c:v>
                </c:pt>
                <c:pt idx="509">
                  <c:v>2.6738519999999997</c:v>
                </c:pt>
                <c:pt idx="510">
                  <c:v>3.5760719999999977</c:v>
                </c:pt>
                <c:pt idx="511">
                  <c:v>3.674496</c:v>
                </c:pt>
                <c:pt idx="512">
                  <c:v>4.5931199999999954</c:v>
                </c:pt>
                <c:pt idx="513">
                  <c:v>3.2151839999999998</c:v>
                </c:pt>
                <c:pt idx="514">
                  <c:v>1.9684800000000011</c:v>
                </c:pt>
                <c:pt idx="515">
                  <c:v>3.2808000000000002</c:v>
                </c:pt>
                <c:pt idx="516">
                  <c:v>2.2965599999999977</c:v>
                </c:pt>
                <c:pt idx="517">
                  <c:v>1.9684800000000011</c:v>
                </c:pt>
                <c:pt idx="518">
                  <c:v>2.0669040000000001</c:v>
                </c:pt>
                <c:pt idx="519">
                  <c:v>1.3943399999999999</c:v>
                </c:pt>
                <c:pt idx="520">
                  <c:v>1.6404000000000001</c:v>
                </c:pt>
                <c:pt idx="521">
                  <c:v>2.2965599999999977</c:v>
                </c:pt>
                <c:pt idx="522">
                  <c:v>2.7886800000000012</c:v>
                </c:pt>
                <c:pt idx="523">
                  <c:v>3.0347399999999998</c:v>
                </c:pt>
                <c:pt idx="524">
                  <c:v>2.4605999999999999</c:v>
                </c:pt>
                <c:pt idx="525">
                  <c:v>2.2965599999999977</c:v>
                </c:pt>
                <c:pt idx="526">
                  <c:v>4.2650399999999955</c:v>
                </c:pt>
                <c:pt idx="527">
                  <c:v>2.9527199999999976</c:v>
                </c:pt>
                <c:pt idx="528">
                  <c:v>3.7729200000000001</c:v>
                </c:pt>
                <c:pt idx="529">
                  <c:v>2.6246399999999999</c:v>
                </c:pt>
                <c:pt idx="530">
                  <c:v>2.9527199999999976</c:v>
                </c:pt>
                <c:pt idx="531">
                  <c:v>1.6404000000000001</c:v>
                </c:pt>
                <c:pt idx="532">
                  <c:v>4.4290799999999999</c:v>
                </c:pt>
                <c:pt idx="533">
                  <c:v>3.4448399999999997</c:v>
                </c:pt>
                <c:pt idx="534">
                  <c:v>3.2808000000000002</c:v>
                </c:pt>
                <c:pt idx="535">
                  <c:v>3.9369599999999969</c:v>
                </c:pt>
                <c:pt idx="536">
                  <c:v>1.0006439999999999</c:v>
                </c:pt>
                <c:pt idx="537">
                  <c:v>2.2801559999999998</c:v>
                </c:pt>
                <c:pt idx="538">
                  <c:v>2.13252</c:v>
                </c:pt>
                <c:pt idx="539">
                  <c:v>1.7552279999999998</c:v>
                </c:pt>
                <c:pt idx="540">
                  <c:v>1.6896119999999999</c:v>
                </c:pt>
                <c:pt idx="541">
                  <c:v>2.2965599999999977</c:v>
                </c:pt>
                <c:pt idx="542">
                  <c:v>2.6246399999999999</c:v>
                </c:pt>
                <c:pt idx="543">
                  <c:v>2.13252</c:v>
                </c:pt>
                <c:pt idx="544">
                  <c:v>1.919268</c:v>
                </c:pt>
                <c:pt idx="545">
                  <c:v>1.9028639999999999</c:v>
                </c:pt>
                <c:pt idx="546">
                  <c:v>2.5918319999999997</c:v>
                </c:pt>
                <c:pt idx="547">
                  <c:v>0.98424</c:v>
                </c:pt>
                <c:pt idx="548">
                  <c:v>1.033452</c:v>
                </c:pt>
                <c:pt idx="549">
                  <c:v>0.98424</c:v>
                </c:pt>
                <c:pt idx="550">
                  <c:v>0.86941200000000007</c:v>
                </c:pt>
                <c:pt idx="551">
                  <c:v>1</c:v>
                </c:pt>
                <c:pt idx="552">
                  <c:v>0.99212</c:v>
                </c:pt>
                <c:pt idx="553">
                  <c:v>0.82020000000000004</c:v>
                </c:pt>
                <c:pt idx="554">
                  <c:v>1.06626</c:v>
                </c:pt>
                <c:pt idx="555">
                  <c:v>1.2138959999999988</c:v>
                </c:pt>
                <c:pt idx="556">
                  <c:v>1.3</c:v>
                </c:pt>
                <c:pt idx="557">
                  <c:v>0.78739199999999998</c:v>
                </c:pt>
                <c:pt idx="558">
                  <c:v>9.6783599999999996</c:v>
                </c:pt>
                <c:pt idx="559">
                  <c:v>9.1862400000000015</c:v>
                </c:pt>
                <c:pt idx="560">
                  <c:v>9.9244200000000014</c:v>
                </c:pt>
                <c:pt idx="561">
                  <c:v>8.8581600000000016</c:v>
                </c:pt>
                <c:pt idx="562">
                  <c:v>4.9868160000000001</c:v>
                </c:pt>
                <c:pt idx="563">
                  <c:v>3.5268599999999974</c:v>
                </c:pt>
                <c:pt idx="564">
                  <c:v>2.7886800000000012</c:v>
                </c:pt>
                <c:pt idx="565">
                  <c:v>2.903508</c:v>
                </c:pt>
                <c:pt idx="566">
                  <c:v>3.6909000000000001</c:v>
                </c:pt>
                <c:pt idx="567">
                  <c:v>4.5931199999999954</c:v>
                </c:pt>
                <c:pt idx="568">
                  <c:v>4.855583999999995</c:v>
                </c:pt>
                <c:pt idx="569">
                  <c:v>6.5616000000000003</c:v>
                </c:pt>
                <c:pt idx="570">
                  <c:v>12.467040000000004</c:v>
                </c:pt>
                <c:pt idx="571">
                  <c:v>8.202</c:v>
                </c:pt>
                <c:pt idx="572">
                  <c:v>9.5143199999999997</c:v>
                </c:pt>
                <c:pt idx="573">
                  <c:v>8.202</c:v>
                </c:pt>
                <c:pt idx="574">
                  <c:v>7.87392</c:v>
                </c:pt>
                <c:pt idx="575">
                  <c:v>5.2492800000000024</c:v>
                </c:pt>
                <c:pt idx="576">
                  <c:v>6</c:v>
                </c:pt>
                <c:pt idx="577">
                  <c:v>5</c:v>
                </c:pt>
                <c:pt idx="578">
                  <c:v>3.5</c:v>
                </c:pt>
                <c:pt idx="579">
                  <c:v>4.3</c:v>
                </c:pt>
                <c:pt idx="580">
                  <c:v>4.9211999999999998</c:v>
                </c:pt>
                <c:pt idx="581">
                  <c:v>4.2650399999999955</c:v>
                </c:pt>
                <c:pt idx="582">
                  <c:v>3.6088800000000001</c:v>
                </c:pt>
                <c:pt idx="583">
                  <c:v>6.2335200000000004</c:v>
                </c:pt>
                <c:pt idx="584">
                  <c:v>7.3818000000000001</c:v>
                </c:pt>
                <c:pt idx="585">
                  <c:v>7.3818000000000001</c:v>
                </c:pt>
                <c:pt idx="586">
                  <c:v>1.5583800000000001</c:v>
                </c:pt>
                <c:pt idx="587">
                  <c:v>1.4435519999999988</c:v>
                </c:pt>
                <c:pt idx="588">
                  <c:v>1.837248</c:v>
                </c:pt>
                <c:pt idx="589">
                  <c:v>1.279512</c:v>
                </c:pt>
                <c:pt idx="590">
                  <c:v>1.5419759999999998</c:v>
                </c:pt>
                <c:pt idx="591">
                  <c:v>2.5426200000000003</c:v>
                </c:pt>
                <c:pt idx="592">
                  <c:v>2.952719999999998</c:v>
                </c:pt>
                <c:pt idx="593">
                  <c:v>3.1987800000000002</c:v>
                </c:pt>
                <c:pt idx="594">
                  <c:v>3.1331639999999998</c:v>
                </c:pt>
                <c:pt idx="595">
                  <c:v>2.230944</c:v>
                </c:pt>
                <c:pt idx="596">
                  <c:v>2.4605999999999999</c:v>
                </c:pt>
                <c:pt idx="597">
                  <c:v>1.9684800000000011</c:v>
                </c:pt>
                <c:pt idx="598">
                  <c:v>2.6246399999999999</c:v>
                </c:pt>
                <c:pt idx="599">
                  <c:v>1.9684800000000011</c:v>
                </c:pt>
                <c:pt idx="600">
                  <c:v>1.3123199999999999</c:v>
                </c:pt>
                <c:pt idx="601">
                  <c:v>1.3123199999999999</c:v>
                </c:pt>
                <c:pt idx="602">
                  <c:v>1.80444</c:v>
                </c:pt>
                <c:pt idx="603">
                  <c:v>1.6404000000000001</c:v>
                </c:pt>
                <c:pt idx="604">
                  <c:v>1.9684800000000011</c:v>
                </c:pt>
                <c:pt idx="605">
                  <c:v>1.9684800000000011</c:v>
                </c:pt>
                <c:pt idx="606">
                  <c:v>1.88646</c:v>
                </c:pt>
                <c:pt idx="607">
                  <c:v>1.2302999999999988</c:v>
                </c:pt>
                <c:pt idx="608">
                  <c:v>13.123200000000001</c:v>
                </c:pt>
                <c:pt idx="609">
                  <c:v>8.5300800000000017</c:v>
                </c:pt>
                <c:pt idx="610">
                  <c:v>9.0222000000000016</c:v>
                </c:pt>
                <c:pt idx="611">
                  <c:v>5.9054399999999996</c:v>
                </c:pt>
                <c:pt idx="612">
                  <c:v>10.41654000000001</c:v>
                </c:pt>
                <c:pt idx="613">
                  <c:v>8.2840200000000017</c:v>
                </c:pt>
                <c:pt idx="614">
                  <c:v>6.3975599999999959</c:v>
                </c:pt>
                <c:pt idx="615">
                  <c:v>9.8424000000000067</c:v>
                </c:pt>
                <c:pt idx="616">
                  <c:v>10.121267999999999</c:v>
                </c:pt>
                <c:pt idx="617">
                  <c:v>13.287240000000001</c:v>
                </c:pt>
                <c:pt idx="618">
                  <c:v>11.564820000000001</c:v>
                </c:pt>
                <c:pt idx="619">
                  <c:v>1.8700560000000011</c:v>
                </c:pt>
                <c:pt idx="620">
                  <c:v>1.4763599999999999</c:v>
                </c:pt>
                <c:pt idx="621">
                  <c:v>0.57413999999999998</c:v>
                </c:pt>
                <c:pt idx="622">
                  <c:v>8.0379599999999982</c:v>
                </c:pt>
                <c:pt idx="623">
                  <c:v>7.5458400000000001</c:v>
                </c:pt>
                <c:pt idx="624">
                  <c:v>5.0852399999999998</c:v>
                </c:pt>
                <c:pt idx="625">
                  <c:v>6.8896800000000002</c:v>
                </c:pt>
                <c:pt idx="626">
                  <c:v>6.5</c:v>
                </c:pt>
                <c:pt idx="627">
                  <c:v>8.9401799999999998</c:v>
                </c:pt>
                <c:pt idx="628">
                  <c:v>8.5300800000000017</c:v>
                </c:pt>
                <c:pt idx="629">
                  <c:v>9.8424000000000067</c:v>
                </c:pt>
                <c:pt idx="630">
                  <c:v>7.4638200000000001</c:v>
                </c:pt>
                <c:pt idx="631">
                  <c:v>9.3502800000000068</c:v>
                </c:pt>
                <c:pt idx="632">
                  <c:v>11.318760000000001</c:v>
                </c:pt>
                <c:pt idx="633">
                  <c:v>0.72177600000000053</c:v>
                </c:pt>
                <c:pt idx="634">
                  <c:v>0.98424</c:v>
                </c:pt>
                <c:pt idx="635">
                  <c:v>1.0006439999999999</c:v>
                </c:pt>
                <c:pt idx="636">
                  <c:v>0.82020000000000004</c:v>
                </c:pt>
                <c:pt idx="637">
                  <c:v>0.95143200000000006</c:v>
                </c:pt>
                <c:pt idx="638">
                  <c:v>1.5</c:v>
                </c:pt>
                <c:pt idx="639">
                  <c:v>1.706016</c:v>
                </c:pt>
                <c:pt idx="640">
                  <c:v>2.13252</c:v>
                </c:pt>
                <c:pt idx="641">
                  <c:v>1.5747840000000002</c:v>
                </c:pt>
                <c:pt idx="642">
                  <c:v>1.6404000000000001</c:v>
                </c:pt>
                <c:pt idx="643">
                  <c:v>1.5</c:v>
                </c:pt>
                <c:pt idx="644">
                  <c:v>2.6246399999999999</c:v>
                </c:pt>
                <c:pt idx="645">
                  <c:v>2.2965599999999977</c:v>
                </c:pt>
                <c:pt idx="646">
                  <c:v>2.2965599999999977</c:v>
                </c:pt>
                <c:pt idx="647">
                  <c:v>1.9684800000000011</c:v>
                </c:pt>
                <c:pt idx="648">
                  <c:v>2.7886799999999998</c:v>
                </c:pt>
                <c:pt idx="649">
                  <c:v>5.2492800000000024</c:v>
                </c:pt>
                <c:pt idx="650">
                  <c:v>6.3975599999999959</c:v>
                </c:pt>
                <c:pt idx="651">
                  <c:v>5.7414000000000014</c:v>
                </c:pt>
                <c:pt idx="652">
                  <c:v>4.2650399999999955</c:v>
                </c:pt>
                <c:pt idx="653">
                  <c:v>5.0032199999999998</c:v>
                </c:pt>
                <c:pt idx="654">
                  <c:v>2.952719999999998</c:v>
                </c:pt>
                <c:pt idx="655">
                  <c:v>1.1482800000000011</c:v>
                </c:pt>
                <c:pt idx="656">
                  <c:v>1.9684800000000011</c:v>
                </c:pt>
                <c:pt idx="657">
                  <c:v>2.4606000000000003</c:v>
                </c:pt>
                <c:pt idx="658">
                  <c:v>1.3123199999999999</c:v>
                </c:pt>
                <c:pt idx="659">
                  <c:v>1.3123199999999999</c:v>
                </c:pt>
                <c:pt idx="660">
                  <c:v>1.7224199999999998</c:v>
                </c:pt>
                <c:pt idx="661">
                  <c:v>2.0505</c:v>
                </c:pt>
                <c:pt idx="662">
                  <c:v>2.21454</c:v>
                </c:pt>
                <c:pt idx="663">
                  <c:v>1.80444</c:v>
                </c:pt>
                <c:pt idx="664">
                  <c:v>1.88646</c:v>
                </c:pt>
                <c:pt idx="665">
                  <c:v>1.5583800000000001</c:v>
                </c:pt>
                <c:pt idx="666">
                  <c:v>5.9054400000000014</c:v>
                </c:pt>
                <c:pt idx="667">
                  <c:v>7.5458400000000001</c:v>
                </c:pt>
                <c:pt idx="668">
                  <c:v>5.9054400000000014</c:v>
                </c:pt>
                <c:pt idx="669">
                  <c:v>4.2650399999999955</c:v>
                </c:pt>
                <c:pt idx="670">
                  <c:v>2.7886800000000012</c:v>
                </c:pt>
                <c:pt idx="671">
                  <c:v>2.2965599999999977</c:v>
                </c:pt>
                <c:pt idx="672">
                  <c:v>5.2492800000000024</c:v>
                </c:pt>
                <c:pt idx="673">
                  <c:v>8.202</c:v>
                </c:pt>
                <c:pt idx="674">
                  <c:v>7.5458400000000001</c:v>
                </c:pt>
                <c:pt idx="675">
                  <c:v>7.2177600000000002</c:v>
                </c:pt>
                <c:pt idx="676">
                  <c:v>6.4467720000000046</c:v>
                </c:pt>
                <c:pt idx="677">
                  <c:v>9.5143199999999997</c:v>
                </c:pt>
                <c:pt idx="678">
                  <c:v>10.498560000000001</c:v>
                </c:pt>
                <c:pt idx="679">
                  <c:v>7.5458400000000001</c:v>
                </c:pt>
                <c:pt idx="680">
                  <c:v>3.7729200000000001</c:v>
                </c:pt>
                <c:pt idx="681">
                  <c:v>3.5268599999999974</c:v>
                </c:pt>
                <c:pt idx="682">
                  <c:v>3.3628199999999979</c:v>
                </c:pt>
                <c:pt idx="683">
                  <c:v>5.6593800000000005</c:v>
                </c:pt>
                <c:pt idx="684">
                  <c:v>11.318760000000001</c:v>
                </c:pt>
                <c:pt idx="685">
                  <c:v>8.9401799999999998</c:v>
                </c:pt>
                <c:pt idx="686">
                  <c:v>7.87392</c:v>
                </c:pt>
                <c:pt idx="687">
                  <c:v>6.5616000000000003</c:v>
                </c:pt>
                <c:pt idx="689">
                  <c:v>4.2650399999999955</c:v>
                </c:pt>
                <c:pt idx="690">
                  <c:v>2.9527199999999976</c:v>
                </c:pt>
                <c:pt idx="691">
                  <c:v>4.5931199999999954</c:v>
                </c:pt>
                <c:pt idx="692">
                  <c:v>1.9684800000000011</c:v>
                </c:pt>
                <c:pt idx="693">
                  <c:v>4.9211999999999998</c:v>
                </c:pt>
                <c:pt idx="694">
                  <c:v>5.2492800000000024</c:v>
                </c:pt>
                <c:pt idx="695">
                  <c:v>5</c:v>
                </c:pt>
                <c:pt idx="697">
                  <c:v>0.98424</c:v>
                </c:pt>
                <c:pt idx="698">
                  <c:v>1.6404000000000001</c:v>
                </c:pt>
                <c:pt idx="699">
                  <c:v>1.6404000000000001</c:v>
                </c:pt>
                <c:pt idx="700">
                  <c:v>1.3123199999999999</c:v>
                </c:pt>
                <c:pt idx="701">
                  <c:v>1.3123199999999999</c:v>
                </c:pt>
                <c:pt idx="702">
                  <c:v>0.98424</c:v>
                </c:pt>
                <c:pt idx="703">
                  <c:v>1.3123199999999999</c:v>
                </c:pt>
                <c:pt idx="704">
                  <c:v>1.6404000000000001</c:v>
                </c:pt>
                <c:pt idx="705">
                  <c:v>1.88646</c:v>
                </c:pt>
                <c:pt idx="706">
                  <c:v>2.0505</c:v>
                </c:pt>
                <c:pt idx="707">
                  <c:v>1.1482800000000011</c:v>
                </c:pt>
                <c:pt idx="709">
                  <c:v>3.6088800000000001</c:v>
                </c:pt>
                <c:pt idx="710">
                  <c:v>2.9527199999999976</c:v>
                </c:pt>
                <c:pt idx="711">
                  <c:v>2.9527199999999976</c:v>
                </c:pt>
                <c:pt idx="712">
                  <c:v>1.6404000000000001</c:v>
                </c:pt>
                <c:pt idx="713">
                  <c:v>4.9211999999999998</c:v>
                </c:pt>
                <c:pt idx="714">
                  <c:v>4.2650399999999955</c:v>
                </c:pt>
                <c:pt idx="715">
                  <c:v>4.5</c:v>
                </c:pt>
                <c:pt idx="717">
                  <c:v>2.6246399999999999</c:v>
                </c:pt>
                <c:pt idx="718">
                  <c:v>3.116759999999998</c:v>
                </c:pt>
                <c:pt idx="719">
                  <c:v>4</c:v>
                </c:pt>
                <c:pt idx="720">
                  <c:v>5.0852399999999998</c:v>
                </c:pt>
                <c:pt idx="721">
                  <c:v>2.6246400000000003</c:v>
                </c:pt>
                <c:pt idx="722">
                  <c:v>2.7886799999999998</c:v>
                </c:pt>
                <c:pt idx="723">
                  <c:v>3.15</c:v>
                </c:pt>
                <c:pt idx="724">
                  <c:v>4.5931199999999954</c:v>
                </c:pt>
                <c:pt idx="725">
                  <c:v>2.4605999999999999</c:v>
                </c:pt>
                <c:pt idx="726">
                  <c:v>2</c:v>
                </c:pt>
                <c:pt idx="727">
                  <c:v>1.8</c:v>
                </c:pt>
                <c:pt idx="728">
                  <c:v>1.4599559999999998</c:v>
                </c:pt>
                <c:pt idx="729">
                  <c:v>1.3779359999999998</c:v>
                </c:pt>
                <c:pt idx="730">
                  <c:v>1.4271479999999999</c:v>
                </c:pt>
                <c:pt idx="731">
                  <c:v>1.6896120000000001</c:v>
                </c:pt>
                <c:pt idx="732">
                  <c:v>2</c:v>
                </c:pt>
                <c:pt idx="733">
                  <c:v>2</c:v>
                </c:pt>
                <c:pt idx="734">
                  <c:v>1.788036</c:v>
                </c:pt>
                <c:pt idx="735">
                  <c:v>1.7552279999999998</c:v>
                </c:pt>
                <c:pt idx="736">
                  <c:v>1.5091679999999998</c:v>
                </c:pt>
                <c:pt idx="737">
                  <c:v>1.4763599999999999</c:v>
                </c:pt>
                <c:pt idx="738">
                  <c:v>1.5091679999999998</c:v>
                </c:pt>
                <c:pt idx="739">
                  <c:v>1.6404000000000001</c:v>
                </c:pt>
                <c:pt idx="740">
                  <c:v>1.8</c:v>
                </c:pt>
                <c:pt idx="741">
                  <c:v>1.5</c:v>
                </c:pt>
                <c:pt idx="742">
                  <c:v>1.5</c:v>
                </c:pt>
                <c:pt idx="743">
                  <c:v>0.98424</c:v>
                </c:pt>
                <c:pt idx="744">
                  <c:v>1.6404000000000001</c:v>
                </c:pt>
                <c:pt idx="745">
                  <c:v>1.6404000000000001</c:v>
                </c:pt>
                <c:pt idx="746">
                  <c:v>1.4763599999999999</c:v>
                </c:pt>
                <c:pt idx="747">
                  <c:v>2.13252</c:v>
                </c:pt>
                <c:pt idx="748">
                  <c:v>1.6404000000000001</c:v>
                </c:pt>
                <c:pt idx="749">
                  <c:v>1.1482800000000011</c:v>
                </c:pt>
                <c:pt idx="750">
                  <c:v>10.826640000000006</c:v>
                </c:pt>
                <c:pt idx="751">
                  <c:v>10.170480000000008</c:v>
                </c:pt>
                <c:pt idx="752">
                  <c:v>8.0379599999999982</c:v>
                </c:pt>
                <c:pt idx="753">
                  <c:v>6.5616000000000003</c:v>
                </c:pt>
                <c:pt idx="754">
                  <c:v>6.1514999999999995</c:v>
                </c:pt>
                <c:pt idx="755">
                  <c:v>7.6278599999999939</c:v>
                </c:pt>
                <c:pt idx="756">
                  <c:v>15.09168</c:v>
                </c:pt>
                <c:pt idx="757">
                  <c:v>5.8726320000000003</c:v>
                </c:pt>
                <c:pt idx="758">
                  <c:v>2.9527199999999976</c:v>
                </c:pt>
                <c:pt idx="759">
                  <c:v>4.2650399999999955</c:v>
                </c:pt>
                <c:pt idx="760">
                  <c:v>4.5931199999999954</c:v>
                </c:pt>
                <c:pt idx="761">
                  <c:v>4.2650399999999955</c:v>
                </c:pt>
                <c:pt idx="762">
                  <c:v>5.4133199999999997</c:v>
                </c:pt>
                <c:pt idx="763">
                  <c:v>6.0694799999999995</c:v>
                </c:pt>
                <c:pt idx="764">
                  <c:v>7.2177600000000002</c:v>
                </c:pt>
                <c:pt idx="765">
                  <c:v>5.0032199999999998</c:v>
                </c:pt>
                <c:pt idx="766">
                  <c:v>4.5110999999999999</c:v>
                </c:pt>
                <c:pt idx="767">
                  <c:v>5.0852399999999998</c:v>
                </c:pt>
                <c:pt idx="768">
                  <c:v>5.5773600000000014</c:v>
                </c:pt>
                <c:pt idx="769">
                  <c:v>1.5</c:v>
                </c:pt>
                <c:pt idx="770">
                  <c:v>4.2650399999999955</c:v>
                </c:pt>
                <c:pt idx="772">
                  <c:v>2.2965599999999977</c:v>
                </c:pt>
                <c:pt idx="773">
                  <c:v>4.5931199999999954</c:v>
                </c:pt>
                <c:pt idx="775">
                  <c:v>3.3</c:v>
                </c:pt>
                <c:pt idx="776">
                  <c:v>1.6404000000000001</c:v>
                </c:pt>
                <c:pt idx="777">
                  <c:v>1.6404000000000001</c:v>
                </c:pt>
                <c:pt idx="778">
                  <c:v>1.5</c:v>
                </c:pt>
                <c:pt idx="779">
                  <c:v>1.2</c:v>
                </c:pt>
                <c:pt idx="780">
                  <c:v>1.8</c:v>
                </c:pt>
                <c:pt idx="781">
                  <c:v>1.5</c:v>
                </c:pt>
                <c:pt idx="782">
                  <c:v>1.8</c:v>
                </c:pt>
                <c:pt idx="783">
                  <c:v>1.8</c:v>
                </c:pt>
                <c:pt idx="784">
                  <c:v>1.80444</c:v>
                </c:pt>
                <c:pt idx="785">
                  <c:v>1.3123199999999999</c:v>
                </c:pt>
                <c:pt idx="786">
                  <c:v>1.1482800000000011</c:v>
                </c:pt>
                <c:pt idx="788">
                  <c:v>3.6088800000000001</c:v>
                </c:pt>
                <c:pt idx="789">
                  <c:v>4.9211999999999998</c:v>
                </c:pt>
                <c:pt idx="790">
                  <c:v>4.2650399999999955</c:v>
                </c:pt>
                <c:pt idx="791">
                  <c:v>5.9054399999999996</c:v>
                </c:pt>
                <c:pt idx="792">
                  <c:v>3.4448399999999997</c:v>
                </c:pt>
                <c:pt idx="793">
                  <c:v>4.2650399999999955</c:v>
                </c:pt>
                <c:pt idx="798">
                  <c:v>1.3451279999999999</c:v>
                </c:pt>
                <c:pt idx="799">
                  <c:v>1.88646</c:v>
                </c:pt>
                <c:pt idx="800">
                  <c:v>1.80444</c:v>
                </c:pt>
                <c:pt idx="801">
                  <c:v>1.80444</c:v>
                </c:pt>
                <c:pt idx="802">
                  <c:v>1.837248</c:v>
                </c:pt>
                <c:pt idx="803">
                  <c:v>1.9684800000000011</c:v>
                </c:pt>
                <c:pt idx="804">
                  <c:v>2.21454</c:v>
                </c:pt>
                <c:pt idx="805">
                  <c:v>2.13252</c:v>
                </c:pt>
                <c:pt idx="806">
                  <c:v>1.9684800000000011</c:v>
                </c:pt>
                <c:pt idx="807">
                  <c:v>2.0833080000000002</c:v>
                </c:pt>
                <c:pt idx="808">
                  <c:v>1.9684800000000011</c:v>
                </c:pt>
                <c:pt idx="809">
                  <c:v>3.9369599999999969</c:v>
                </c:pt>
                <c:pt idx="810">
                  <c:v>2.9527199999999976</c:v>
                </c:pt>
                <c:pt idx="811">
                  <c:v>3.6088800000000001</c:v>
                </c:pt>
                <c:pt idx="812">
                  <c:v>2.9527199999999976</c:v>
                </c:pt>
                <c:pt idx="813">
                  <c:v>2.2965599999999977</c:v>
                </c:pt>
                <c:pt idx="814">
                  <c:v>2.985528</c:v>
                </c:pt>
                <c:pt idx="815">
                  <c:v>3.116759999999998</c:v>
                </c:pt>
                <c:pt idx="816">
                  <c:v>3.6088800000000001</c:v>
                </c:pt>
                <c:pt idx="817">
                  <c:v>4.2650399999999955</c:v>
                </c:pt>
                <c:pt idx="818">
                  <c:v>4.2650399999999955</c:v>
                </c:pt>
                <c:pt idx="819">
                  <c:v>3.6909000000000001</c:v>
                </c:pt>
                <c:pt idx="821">
                  <c:v>6.5616000000000003</c:v>
                </c:pt>
                <c:pt idx="822">
                  <c:v>3.9369599999999969</c:v>
                </c:pt>
                <c:pt idx="823">
                  <c:v>2.9527199999999976</c:v>
                </c:pt>
                <c:pt idx="824">
                  <c:v>4.5931199999999954</c:v>
                </c:pt>
                <c:pt idx="825">
                  <c:v>3.9369599999999969</c:v>
                </c:pt>
                <c:pt idx="826">
                  <c:v>8.202</c:v>
                </c:pt>
                <c:pt idx="827">
                  <c:v>9.1862400000000015</c:v>
                </c:pt>
                <c:pt idx="828">
                  <c:v>4.2650399999999955</c:v>
                </c:pt>
                <c:pt idx="829">
                  <c:v>5.1499999999999995</c:v>
                </c:pt>
                <c:pt idx="830">
                  <c:v>6</c:v>
                </c:pt>
                <c:pt idx="831">
                  <c:v>4.5</c:v>
                </c:pt>
                <c:pt idx="832">
                  <c:v>4.6499999999999995</c:v>
                </c:pt>
                <c:pt idx="833">
                  <c:v>5</c:v>
                </c:pt>
                <c:pt idx="834">
                  <c:v>6</c:v>
                </c:pt>
                <c:pt idx="835">
                  <c:v>5.5</c:v>
                </c:pt>
                <c:pt idx="836">
                  <c:v>5.4</c:v>
                </c:pt>
                <c:pt idx="837">
                  <c:v>5.4</c:v>
                </c:pt>
                <c:pt idx="838">
                  <c:v>6.5</c:v>
                </c:pt>
                <c:pt idx="839">
                  <c:v>1.6239959999999998</c:v>
                </c:pt>
                <c:pt idx="840">
                  <c:v>2.952719999999998</c:v>
                </c:pt>
                <c:pt idx="841">
                  <c:v>2.7394679999999987</c:v>
                </c:pt>
                <c:pt idx="842">
                  <c:v>2.394984</c:v>
                </c:pt>
                <c:pt idx="843">
                  <c:v>2.13252</c:v>
                </c:pt>
                <c:pt idx="844">
                  <c:v>2.4605999999999999</c:v>
                </c:pt>
                <c:pt idx="845">
                  <c:v>2.5131079999999999</c:v>
                </c:pt>
                <c:pt idx="846">
                  <c:v>2</c:v>
                </c:pt>
                <c:pt idx="847">
                  <c:v>2.447492</c:v>
                </c:pt>
                <c:pt idx="848">
                  <c:v>2.1489240000000023</c:v>
                </c:pt>
                <c:pt idx="849">
                  <c:v>2.13252</c:v>
                </c:pt>
                <c:pt idx="850">
                  <c:v>4.5931199999999954</c:v>
                </c:pt>
                <c:pt idx="851">
                  <c:v>4.5931199999999954</c:v>
                </c:pt>
                <c:pt idx="852">
                  <c:v>6.7256400000000003</c:v>
                </c:pt>
                <c:pt idx="853">
                  <c:v>3.71848</c:v>
                </c:pt>
                <c:pt idx="854">
                  <c:v>5.5</c:v>
                </c:pt>
                <c:pt idx="855">
                  <c:v>5</c:v>
                </c:pt>
                <c:pt idx="856">
                  <c:v>5.4133199999999997</c:v>
                </c:pt>
                <c:pt idx="857">
                  <c:v>5.9054400000000014</c:v>
                </c:pt>
                <c:pt idx="858">
                  <c:v>5.1672599999999953</c:v>
                </c:pt>
                <c:pt idx="859">
                  <c:v>6.5616000000000003</c:v>
                </c:pt>
                <c:pt idx="860">
                  <c:v>3.9369599999999969</c:v>
                </c:pt>
                <c:pt idx="861">
                  <c:v>0.65616000000000052</c:v>
                </c:pt>
                <c:pt idx="862">
                  <c:v>0.82020000000000004</c:v>
                </c:pt>
                <c:pt idx="863">
                  <c:v>0.57413999999999998</c:v>
                </c:pt>
                <c:pt idx="864">
                  <c:v>0.82020000000000004</c:v>
                </c:pt>
                <c:pt idx="865">
                  <c:v>0.85300799999999999</c:v>
                </c:pt>
                <c:pt idx="866">
                  <c:v>0.68896800000000002</c:v>
                </c:pt>
                <c:pt idx="867">
                  <c:v>0.65616000000000052</c:v>
                </c:pt>
                <c:pt idx="868">
                  <c:v>0.65616000000000052</c:v>
                </c:pt>
                <c:pt idx="869">
                  <c:v>0.68896800000000002</c:v>
                </c:pt>
                <c:pt idx="870">
                  <c:v>0.65616000000000052</c:v>
                </c:pt>
                <c:pt idx="871">
                  <c:v>0.65616000000000052</c:v>
                </c:pt>
                <c:pt idx="872">
                  <c:v>4.9211999999999998</c:v>
                </c:pt>
                <c:pt idx="873">
                  <c:v>4.9211999999999998</c:v>
                </c:pt>
                <c:pt idx="874">
                  <c:v>3.5</c:v>
                </c:pt>
                <c:pt idx="875">
                  <c:v>3.9369599999999969</c:v>
                </c:pt>
                <c:pt idx="876">
                  <c:v>3.4120319999999977</c:v>
                </c:pt>
                <c:pt idx="877">
                  <c:v>3.4448399999999997</c:v>
                </c:pt>
                <c:pt idx="878">
                  <c:v>5.7414000000000014</c:v>
                </c:pt>
                <c:pt idx="879">
                  <c:v>4.9211999999999998</c:v>
                </c:pt>
                <c:pt idx="880">
                  <c:v>4.6751399999999954</c:v>
                </c:pt>
                <c:pt idx="881">
                  <c:v>6.3155399999999959</c:v>
                </c:pt>
                <c:pt idx="882">
                  <c:v>5.5773600000000014</c:v>
                </c:pt>
                <c:pt idx="883">
                  <c:v>8.202</c:v>
                </c:pt>
                <c:pt idx="884">
                  <c:v>5.0852399999999998</c:v>
                </c:pt>
                <c:pt idx="885">
                  <c:v>6.5616000000000003</c:v>
                </c:pt>
                <c:pt idx="886">
                  <c:v>6.5616000000000003</c:v>
                </c:pt>
                <c:pt idx="887">
                  <c:v>6.0694799999999995</c:v>
                </c:pt>
                <c:pt idx="888">
                  <c:v>5.4133199999999997</c:v>
                </c:pt>
                <c:pt idx="889">
                  <c:v>5.2492800000000024</c:v>
                </c:pt>
                <c:pt idx="890">
                  <c:v>3.9369599999999969</c:v>
                </c:pt>
                <c:pt idx="891">
                  <c:v>6.5</c:v>
                </c:pt>
                <c:pt idx="892">
                  <c:v>5.9054399999999996</c:v>
                </c:pt>
                <c:pt idx="893">
                  <c:v>5.5</c:v>
                </c:pt>
                <c:pt idx="894">
                  <c:v>2</c:v>
                </c:pt>
                <c:pt idx="895">
                  <c:v>2</c:v>
                </c:pt>
                <c:pt idx="896">
                  <c:v>1.9684800000000011</c:v>
                </c:pt>
                <c:pt idx="897">
                  <c:v>1.8</c:v>
                </c:pt>
                <c:pt idx="898">
                  <c:v>1.8</c:v>
                </c:pt>
                <c:pt idx="899">
                  <c:v>2.15</c:v>
                </c:pt>
                <c:pt idx="900">
                  <c:v>2.5</c:v>
                </c:pt>
                <c:pt idx="901">
                  <c:v>2.4605999999999999</c:v>
                </c:pt>
                <c:pt idx="902">
                  <c:v>2.21454</c:v>
                </c:pt>
                <c:pt idx="903">
                  <c:v>1.88646</c:v>
                </c:pt>
                <c:pt idx="904">
                  <c:v>1.6404000000000001</c:v>
                </c:pt>
                <c:pt idx="905">
                  <c:v>6.2335200000000004</c:v>
                </c:pt>
                <c:pt idx="906">
                  <c:v>4.7571599999999954</c:v>
                </c:pt>
                <c:pt idx="907">
                  <c:v>7.87392</c:v>
                </c:pt>
                <c:pt idx="908">
                  <c:v>9.8424000000000067</c:v>
                </c:pt>
                <c:pt idx="909">
                  <c:v>7.7919</c:v>
                </c:pt>
                <c:pt idx="910">
                  <c:v>9.4</c:v>
                </c:pt>
                <c:pt idx="911">
                  <c:v>7.5458400000000001</c:v>
                </c:pt>
                <c:pt idx="912">
                  <c:v>7.87392</c:v>
                </c:pt>
                <c:pt idx="913">
                  <c:v>6.1514999999999995</c:v>
                </c:pt>
                <c:pt idx="914">
                  <c:v>8.4480600000000017</c:v>
                </c:pt>
                <c:pt idx="915">
                  <c:v>7.7098800000000001</c:v>
                </c:pt>
                <c:pt idx="916">
                  <c:v>4.5931199999999954</c:v>
                </c:pt>
                <c:pt idx="917">
                  <c:v>4.7571600000000007</c:v>
                </c:pt>
                <c:pt idx="918">
                  <c:v>4.9211999999999998</c:v>
                </c:pt>
                <c:pt idx="919">
                  <c:v>7.3818000000000001</c:v>
                </c:pt>
                <c:pt idx="920">
                  <c:v>7.87392</c:v>
                </c:pt>
                <c:pt idx="921">
                  <c:v>7.87392</c:v>
                </c:pt>
                <c:pt idx="922">
                  <c:v>9.2682599999999997</c:v>
                </c:pt>
                <c:pt idx="923">
                  <c:v>6.1514999999999995</c:v>
                </c:pt>
                <c:pt idx="924">
                  <c:v>5.9054400000000014</c:v>
                </c:pt>
                <c:pt idx="925">
                  <c:v>8.3660400000000124</c:v>
                </c:pt>
                <c:pt idx="926">
                  <c:v>7.5458400000000001</c:v>
                </c:pt>
                <c:pt idx="927">
                  <c:v>2.9527199999999976</c:v>
                </c:pt>
                <c:pt idx="928">
                  <c:v>1.9684800000000011</c:v>
                </c:pt>
                <c:pt idx="929">
                  <c:v>2.0012879999999997</c:v>
                </c:pt>
                <c:pt idx="930">
                  <c:v>2.6246399999999999</c:v>
                </c:pt>
                <c:pt idx="931">
                  <c:v>1.9684800000000011</c:v>
                </c:pt>
                <c:pt idx="932">
                  <c:v>2.4605999999999999</c:v>
                </c:pt>
                <c:pt idx="933">
                  <c:v>1.9684800000000011</c:v>
                </c:pt>
                <c:pt idx="934">
                  <c:v>1.6404000000000001</c:v>
                </c:pt>
                <c:pt idx="935">
                  <c:v>1.6404000000000001</c:v>
                </c:pt>
                <c:pt idx="936">
                  <c:v>1.80444</c:v>
                </c:pt>
                <c:pt idx="937">
                  <c:v>10</c:v>
                </c:pt>
                <c:pt idx="938">
                  <c:v>11</c:v>
                </c:pt>
                <c:pt idx="939">
                  <c:v>11.491400000000002</c:v>
                </c:pt>
                <c:pt idx="940">
                  <c:v>15</c:v>
                </c:pt>
                <c:pt idx="941">
                  <c:v>14.25</c:v>
                </c:pt>
                <c:pt idx="942">
                  <c:v>14</c:v>
                </c:pt>
                <c:pt idx="943">
                  <c:v>12.5</c:v>
                </c:pt>
                <c:pt idx="944">
                  <c:v>12.5</c:v>
                </c:pt>
                <c:pt idx="945">
                  <c:v>13</c:v>
                </c:pt>
                <c:pt idx="946">
                  <c:v>14.3</c:v>
                </c:pt>
                <c:pt idx="947">
                  <c:v>13</c:v>
                </c:pt>
                <c:pt idx="948">
                  <c:v>1.9684800000000011</c:v>
                </c:pt>
                <c:pt idx="949">
                  <c:v>2.9527199999999976</c:v>
                </c:pt>
                <c:pt idx="950">
                  <c:v>1.9684800000000011</c:v>
                </c:pt>
                <c:pt idx="951">
                  <c:v>1.9684800000000011</c:v>
                </c:pt>
                <c:pt idx="952">
                  <c:v>2.0997119999999998</c:v>
                </c:pt>
                <c:pt idx="953">
                  <c:v>2.2965599999999977</c:v>
                </c:pt>
                <c:pt idx="954">
                  <c:v>2.0505</c:v>
                </c:pt>
                <c:pt idx="955">
                  <c:v>2.9527199999999976</c:v>
                </c:pt>
                <c:pt idx="956">
                  <c:v>2.13252</c:v>
                </c:pt>
                <c:pt idx="957">
                  <c:v>2.2965599999999977</c:v>
                </c:pt>
                <c:pt idx="958">
                  <c:v>2.13252</c:v>
                </c:pt>
                <c:pt idx="959">
                  <c:v>2.9527199999999976</c:v>
                </c:pt>
                <c:pt idx="960">
                  <c:v>4.2650399999999955</c:v>
                </c:pt>
                <c:pt idx="961">
                  <c:v>2.2965599999999977</c:v>
                </c:pt>
                <c:pt idx="962">
                  <c:v>2.6246399999999999</c:v>
                </c:pt>
                <c:pt idx="963">
                  <c:v>1.88646</c:v>
                </c:pt>
                <c:pt idx="964">
                  <c:v>3.6088800000000001</c:v>
                </c:pt>
                <c:pt idx="965">
                  <c:v>3.4448399999999997</c:v>
                </c:pt>
                <c:pt idx="966">
                  <c:v>1.6404000000000001</c:v>
                </c:pt>
                <c:pt idx="967">
                  <c:v>2</c:v>
                </c:pt>
                <c:pt idx="968">
                  <c:v>2</c:v>
                </c:pt>
                <c:pt idx="969">
                  <c:v>2</c:v>
                </c:pt>
                <c:pt idx="970">
                  <c:v>2</c:v>
                </c:pt>
                <c:pt idx="971">
                  <c:v>2</c:v>
                </c:pt>
                <c:pt idx="972">
                  <c:v>2</c:v>
                </c:pt>
                <c:pt idx="974">
                  <c:v>3.9369599999999969</c:v>
                </c:pt>
                <c:pt idx="976">
                  <c:v>4.101</c:v>
                </c:pt>
                <c:pt idx="977">
                  <c:v>3.2808000000000002</c:v>
                </c:pt>
                <c:pt idx="979">
                  <c:v>3.70444</c:v>
                </c:pt>
                <c:pt idx="980">
                  <c:v>3.6088800000000001</c:v>
                </c:pt>
                <c:pt idx="981">
                  <c:v>2.9527199999999976</c:v>
                </c:pt>
                <c:pt idx="982">
                  <c:v>2.6246399999999999</c:v>
                </c:pt>
                <c:pt idx="983">
                  <c:v>3.2808000000000002</c:v>
                </c:pt>
                <c:pt idx="984">
                  <c:v>3.116759999999998</c:v>
                </c:pt>
                <c:pt idx="985">
                  <c:v>3.9369599999999969</c:v>
                </c:pt>
                <c:pt idx="986">
                  <c:v>4.9211999999999998</c:v>
                </c:pt>
                <c:pt idx="987">
                  <c:v>5.0852399999999998</c:v>
                </c:pt>
                <c:pt idx="988">
                  <c:v>5.3313000000000024</c:v>
                </c:pt>
                <c:pt idx="989">
                  <c:v>4.6751399999999954</c:v>
                </c:pt>
                <c:pt idx="990">
                  <c:v>0.65616000000000052</c:v>
                </c:pt>
                <c:pt idx="991">
                  <c:v>0.98424</c:v>
                </c:pt>
                <c:pt idx="992">
                  <c:v>1.3123199999999999</c:v>
                </c:pt>
                <c:pt idx="993">
                  <c:v>0.65616000000000052</c:v>
                </c:pt>
                <c:pt idx="994">
                  <c:v>0.73818000000000061</c:v>
                </c:pt>
                <c:pt idx="995">
                  <c:v>0.95143200000000006</c:v>
                </c:pt>
                <c:pt idx="996">
                  <c:v>0.98424</c:v>
                </c:pt>
                <c:pt idx="997">
                  <c:v>0.98424</c:v>
                </c:pt>
                <c:pt idx="998">
                  <c:v>1.3943399999999999</c:v>
                </c:pt>
                <c:pt idx="999">
                  <c:v>1.2302999999999988</c:v>
                </c:pt>
                <c:pt idx="1000">
                  <c:v>1.88646</c:v>
                </c:pt>
                <c:pt idx="1001">
                  <c:v>2.2965599999999977</c:v>
                </c:pt>
                <c:pt idx="1002">
                  <c:v>1.6404000000000001</c:v>
                </c:pt>
                <c:pt idx="1003">
                  <c:v>1.80444</c:v>
                </c:pt>
                <c:pt idx="1004">
                  <c:v>1.1482800000000011</c:v>
                </c:pt>
                <c:pt idx="1005">
                  <c:v>1.1810880000000001</c:v>
                </c:pt>
                <c:pt idx="1006">
                  <c:v>2.0833080000000002</c:v>
                </c:pt>
                <c:pt idx="1007">
                  <c:v>2.21454</c:v>
                </c:pt>
                <c:pt idx="1008">
                  <c:v>2.8542959999999975</c:v>
                </c:pt>
                <c:pt idx="1009">
                  <c:v>2.2965599999999977</c:v>
                </c:pt>
                <c:pt idx="1010">
                  <c:v>2.13252</c:v>
                </c:pt>
                <c:pt idx="1011">
                  <c:v>2.21454</c:v>
                </c:pt>
                <c:pt idx="1012">
                  <c:v>2.5</c:v>
                </c:pt>
                <c:pt idx="1013">
                  <c:v>2</c:v>
                </c:pt>
                <c:pt idx="1014">
                  <c:v>0.98424</c:v>
                </c:pt>
                <c:pt idx="1015">
                  <c:v>1.3123199999999999</c:v>
                </c:pt>
                <c:pt idx="1016">
                  <c:v>1.6404000000000001</c:v>
                </c:pt>
                <c:pt idx="1017">
                  <c:v>1.3123199999999999</c:v>
                </c:pt>
                <c:pt idx="1018">
                  <c:v>0.90222000000000002</c:v>
                </c:pt>
                <c:pt idx="1019">
                  <c:v>0.98424</c:v>
                </c:pt>
                <c:pt idx="1020">
                  <c:v>1.9684800000000011</c:v>
                </c:pt>
                <c:pt idx="1021">
                  <c:v>4.1348839999999951</c:v>
                </c:pt>
                <c:pt idx="1022">
                  <c:v>4.2004999999999999</c:v>
                </c:pt>
                <c:pt idx="1023">
                  <c:v>4.5</c:v>
                </c:pt>
                <c:pt idx="1024">
                  <c:v>9.3000000000000007</c:v>
                </c:pt>
                <c:pt idx="1025">
                  <c:v>0.98424</c:v>
                </c:pt>
                <c:pt idx="1026">
                  <c:v>5.2492800000000024</c:v>
                </c:pt>
                <c:pt idx="1027">
                  <c:v>7.7098800000000001</c:v>
                </c:pt>
                <c:pt idx="1028">
                  <c:v>5.5773600000000014</c:v>
                </c:pt>
                <c:pt idx="1029">
                  <c:v>4.2650399999999955</c:v>
                </c:pt>
                <c:pt idx="1030">
                  <c:v>7.2997800000000002</c:v>
                </c:pt>
                <c:pt idx="1031">
                  <c:v>6.2335200000000004</c:v>
                </c:pt>
                <c:pt idx="1032">
                  <c:v>4.6751399999999954</c:v>
                </c:pt>
                <c:pt idx="1033">
                  <c:v>3.116759999999998</c:v>
                </c:pt>
                <c:pt idx="1034">
                  <c:v>5.7414000000000014</c:v>
                </c:pt>
                <c:pt idx="1035">
                  <c:v>5.6593799999999996</c:v>
                </c:pt>
                <c:pt idx="1036">
                  <c:v>6.9717000000000047</c:v>
                </c:pt>
                <c:pt idx="1037">
                  <c:v>5.7414000000000014</c:v>
                </c:pt>
                <c:pt idx="1038">
                  <c:v>1.4763599999999999</c:v>
                </c:pt>
                <c:pt idx="1041">
                  <c:v>4.9211999999999998</c:v>
                </c:pt>
                <c:pt idx="1042">
                  <c:v>4.5931199999999954</c:v>
                </c:pt>
                <c:pt idx="1043">
                  <c:v>2.9527199999999976</c:v>
                </c:pt>
                <c:pt idx="1044">
                  <c:v>2.6246399999999999</c:v>
                </c:pt>
                <c:pt idx="1045">
                  <c:v>3.4448399999999997</c:v>
                </c:pt>
                <c:pt idx="1046">
                  <c:v>3.6088800000000001</c:v>
                </c:pt>
                <c:pt idx="1047">
                  <c:v>1.9684800000000011</c:v>
                </c:pt>
                <c:pt idx="1048">
                  <c:v>9</c:v>
                </c:pt>
                <c:pt idx="1049">
                  <c:v>11.3</c:v>
                </c:pt>
                <c:pt idx="1050">
                  <c:v>4</c:v>
                </c:pt>
                <c:pt idx="1051">
                  <c:v>3.5</c:v>
                </c:pt>
                <c:pt idx="1052">
                  <c:v>5</c:v>
                </c:pt>
                <c:pt idx="1053">
                  <c:v>4</c:v>
                </c:pt>
                <c:pt idx="1054">
                  <c:v>4.2650399999999955</c:v>
                </c:pt>
                <c:pt idx="1055">
                  <c:v>2.952719999999998</c:v>
                </c:pt>
                <c:pt idx="1056">
                  <c:v>3.2808000000000002</c:v>
                </c:pt>
                <c:pt idx="1057">
                  <c:v>3.116759999999998</c:v>
                </c:pt>
                <c:pt idx="1058">
                  <c:v>2.4605999999999999</c:v>
                </c:pt>
                <c:pt idx="1059">
                  <c:v>3</c:v>
                </c:pt>
                <c:pt idx="1060">
                  <c:v>3.5</c:v>
                </c:pt>
                <c:pt idx="1061">
                  <c:v>3.65</c:v>
                </c:pt>
                <c:pt idx="1062">
                  <c:v>5</c:v>
                </c:pt>
                <c:pt idx="1063">
                  <c:v>6.25</c:v>
                </c:pt>
                <c:pt idx="1064">
                  <c:v>6</c:v>
                </c:pt>
                <c:pt idx="1065">
                  <c:v>11.3</c:v>
                </c:pt>
                <c:pt idx="1066">
                  <c:v>2.2999999999999998</c:v>
                </c:pt>
                <c:pt idx="1067">
                  <c:v>1.4</c:v>
                </c:pt>
                <c:pt idx="1068">
                  <c:v>2.6246399999999999</c:v>
                </c:pt>
                <c:pt idx="1069">
                  <c:v>1.9684800000000011</c:v>
                </c:pt>
                <c:pt idx="1071">
                  <c:v>0.98424</c:v>
                </c:pt>
                <c:pt idx="1078">
                  <c:v>12.303000000000004</c:v>
                </c:pt>
                <c:pt idx="1079">
                  <c:v>5.9054399999999996</c:v>
                </c:pt>
                <c:pt idx="1080">
                  <c:v>6.5616000000000003</c:v>
                </c:pt>
                <c:pt idx="1081">
                  <c:v>0.65616000000000052</c:v>
                </c:pt>
                <c:pt idx="1082">
                  <c:v>0.57413999999999998</c:v>
                </c:pt>
                <c:pt idx="1083">
                  <c:v>0.6725639999999995</c:v>
                </c:pt>
                <c:pt idx="1084">
                  <c:v>1.3123199999999999</c:v>
                </c:pt>
                <c:pt idx="1085">
                  <c:v>1.06626</c:v>
                </c:pt>
                <c:pt idx="1086">
                  <c:v>1.2302999999999988</c:v>
                </c:pt>
                <c:pt idx="1087">
                  <c:v>1.3123199999999999</c:v>
                </c:pt>
                <c:pt idx="1088">
                  <c:v>1.5583800000000001</c:v>
                </c:pt>
                <c:pt idx="1089">
                  <c:v>8.5300800000000017</c:v>
                </c:pt>
                <c:pt idx="1090">
                  <c:v>10.9</c:v>
                </c:pt>
                <c:pt idx="1092">
                  <c:v>8.202</c:v>
                </c:pt>
                <c:pt idx="1093">
                  <c:v>6</c:v>
                </c:pt>
                <c:pt idx="1094">
                  <c:v>8.5</c:v>
                </c:pt>
                <c:pt idx="1095">
                  <c:v>4.101</c:v>
                </c:pt>
                <c:pt idx="1096">
                  <c:v>3.116759999999998</c:v>
                </c:pt>
                <c:pt idx="1097">
                  <c:v>4.101</c:v>
                </c:pt>
                <c:pt idx="1098">
                  <c:v>2.6246399999999999</c:v>
                </c:pt>
                <c:pt idx="1099">
                  <c:v>3.8549399999999987</c:v>
                </c:pt>
                <c:pt idx="1100">
                  <c:v>2.4606000000000003</c:v>
                </c:pt>
                <c:pt idx="1101">
                  <c:v>2.2965599999999977</c:v>
                </c:pt>
                <c:pt idx="1102">
                  <c:v>2.5426200000000003</c:v>
                </c:pt>
                <c:pt idx="1103">
                  <c:v>2.2965599999999977</c:v>
                </c:pt>
                <c:pt idx="1104">
                  <c:v>2.5426199999999977</c:v>
                </c:pt>
                <c:pt idx="1105">
                  <c:v>3.2808000000000002</c:v>
                </c:pt>
                <c:pt idx="1106">
                  <c:v>0.98424</c:v>
                </c:pt>
                <c:pt idx="1107">
                  <c:v>0.98424</c:v>
                </c:pt>
                <c:pt idx="1108">
                  <c:v>0.98424</c:v>
                </c:pt>
                <c:pt idx="1109">
                  <c:v>1.3123200000000002</c:v>
                </c:pt>
                <c:pt idx="1110">
                  <c:v>0.82019999999999993</c:v>
                </c:pt>
                <c:pt idx="1111">
                  <c:v>1.1640400000000011</c:v>
                </c:pt>
                <c:pt idx="1112">
                  <c:v>1.7202000000000002</c:v>
                </c:pt>
                <c:pt idx="1113">
                  <c:v>1.80444</c:v>
                </c:pt>
                <c:pt idx="1114">
                  <c:v>0.82020000000000004</c:v>
                </c:pt>
                <c:pt idx="1115">
                  <c:v>1.6404000000000001</c:v>
                </c:pt>
                <c:pt idx="1116">
                  <c:v>0.90222000000000002</c:v>
                </c:pt>
                <c:pt idx="1117">
                  <c:v>1.3123199999999999</c:v>
                </c:pt>
                <c:pt idx="1118">
                  <c:v>2.4605999999999999</c:v>
                </c:pt>
                <c:pt idx="1120">
                  <c:v>8.202</c:v>
                </c:pt>
                <c:pt idx="1121">
                  <c:v>9.0222000000000016</c:v>
                </c:pt>
                <c:pt idx="1122">
                  <c:v>11.482800000000006</c:v>
                </c:pt>
                <c:pt idx="1123">
                  <c:v>10.990680000000006</c:v>
                </c:pt>
                <c:pt idx="1124">
                  <c:v>2.4</c:v>
                </c:pt>
                <c:pt idx="1125">
                  <c:v>2.79434</c:v>
                </c:pt>
                <c:pt idx="1126">
                  <c:v>3.3</c:v>
                </c:pt>
                <c:pt idx="1127">
                  <c:v>2.25</c:v>
                </c:pt>
                <c:pt idx="1128">
                  <c:v>2.976359999999997</c:v>
                </c:pt>
                <c:pt idx="1129">
                  <c:v>5.4</c:v>
                </c:pt>
                <c:pt idx="1130">
                  <c:v>2.5</c:v>
                </c:pt>
                <c:pt idx="1133">
                  <c:v>15</c:v>
                </c:pt>
                <c:pt idx="1136">
                  <c:v>7</c:v>
                </c:pt>
                <c:pt idx="1137">
                  <c:v>8</c:v>
                </c:pt>
                <c:pt idx="1138">
                  <c:v>10</c:v>
                </c:pt>
                <c:pt idx="1139">
                  <c:v>8.5</c:v>
                </c:pt>
                <c:pt idx="1140">
                  <c:v>4.5</c:v>
                </c:pt>
                <c:pt idx="1141">
                  <c:v>6</c:v>
                </c:pt>
                <c:pt idx="1142">
                  <c:v>6.5</c:v>
                </c:pt>
                <c:pt idx="1143">
                  <c:v>9.5</c:v>
                </c:pt>
                <c:pt idx="1144">
                  <c:v>2.9</c:v>
                </c:pt>
                <c:pt idx="1145">
                  <c:v>6</c:v>
                </c:pt>
                <c:pt idx="1146">
                  <c:v>7</c:v>
                </c:pt>
                <c:pt idx="1147">
                  <c:v>11</c:v>
                </c:pt>
                <c:pt idx="1148">
                  <c:v>12.5</c:v>
                </c:pt>
                <c:pt idx="1149">
                  <c:v>2.2965599999999977</c:v>
                </c:pt>
                <c:pt idx="1150">
                  <c:v>3.7729200000000001</c:v>
                </c:pt>
                <c:pt idx="1151">
                  <c:v>3.8549399999999987</c:v>
                </c:pt>
                <c:pt idx="1152">
                  <c:v>3</c:v>
                </c:pt>
                <c:pt idx="1153">
                  <c:v>1.75</c:v>
                </c:pt>
                <c:pt idx="1154">
                  <c:v>2.75</c:v>
                </c:pt>
                <c:pt idx="1155">
                  <c:v>2</c:v>
                </c:pt>
                <c:pt idx="1156">
                  <c:v>3</c:v>
                </c:pt>
                <c:pt idx="1157">
                  <c:v>3</c:v>
                </c:pt>
                <c:pt idx="1158">
                  <c:v>3.25</c:v>
                </c:pt>
                <c:pt idx="1159">
                  <c:v>3</c:v>
                </c:pt>
                <c:pt idx="1160">
                  <c:v>3</c:v>
                </c:pt>
                <c:pt idx="1161">
                  <c:v>1.5</c:v>
                </c:pt>
                <c:pt idx="1162">
                  <c:v>1.5</c:v>
                </c:pt>
                <c:pt idx="1163">
                  <c:v>1.5</c:v>
                </c:pt>
                <c:pt idx="1164">
                  <c:v>1</c:v>
                </c:pt>
                <c:pt idx="1165">
                  <c:v>1.5</c:v>
                </c:pt>
                <c:pt idx="1166">
                  <c:v>1</c:v>
                </c:pt>
                <c:pt idx="1167">
                  <c:v>1.5</c:v>
                </c:pt>
                <c:pt idx="1168">
                  <c:v>2</c:v>
                </c:pt>
                <c:pt idx="1169">
                  <c:v>1.8</c:v>
                </c:pt>
                <c:pt idx="1170">
                  <c:v>1.5</c:v>
                </c:pt>
                <c:pt idx="1171">
                  <c:v>1</c:v>
                </c:pt>
                <c:pt idx="1172">
                  <c:v>8</c:v>
                </c:pt>
                <c:pt idx="1173">
                  <c:v>8</c:v>
                </c:pt>
                <c:pt idx="1174">
                  <c:v>11.482800000000006</c:v>
                </c:pt>
                <c:pt idx="1175">
                  <c:v>8.5300800000000017</c:v>
                </c:pt>
                <c:pt idx="1176">
                  <c:v>4.9211999999999998</c:v>
                </c:pt>
                <c:pt idx="1177">
                  <c:v>5.2492800000000024</c:v>
                </c:pt>
                <c:pt idx="1178">
                  <c:v>5.5773599999999997</c:v>
                </c:pt>
                <c:pt idx="1179">
                  <c:v>6</c:v>
                </c:pt>
                <c:pt idx="1180">
                  <c:v>5</c:v>
                </c:pt>
                <c:pt idx="1181">
                  <c:v>4.5</c:v>
                </c:pt>
                <c:pt idx="1182">
                  <c:v>5.5</c:v>
                </c:pt>
                <c:pt idx="1183">
                  <c:v>4</c:v>
                </c:pt>
                <c:pt idx="1184">
                  <c:v>4.25</c:v>
                </c:pt>
                <c:pt idx="1185">
                  <c:v>2.6443400000000001</c:v>
                </c:pt>
                <c:pt idx="1186">
                  <c:v>3.5</c:v>
                </c:pt>
                <c:pt idx="1187">
                  <c:v>2.7123200000000001</c:v>
                </c:pt>
                <c:pt idx="1188">
                  <c:v>25.5</c:v>
                </c:pt>
                <c:pt idx="1189">
                  <c:v>15</c:v>
                </c:pt>
                <c:pt idx="1190">
                  <c:v>16</c:v>
                </c:pt>
                <c:pt idx="1191">
                  <c:v>21</c:v>
                </c:pt>
                <c:pt idx="1192">
                  <c:v>22.5</c:v>
                </c:pt>
                <c:pt idx="1193">
                  <c:v>22.5</c:v>
                </c:pt>
                <c:pt idx="1194">
                  <c:v>21</c:v>
                </c:pt>
                <c:pt idx="1195">
                  <c:v>20.5</c:v>
                </c:pt>
                <c:pt idx="1196">
                  <c:v>8</c:v>
                </c:pt>
                <c:pt idx="1197">
                  <c:v>5</c:v>
                </c:pt>
                <c:pt idx="1198">
                  <c:v>7</c:v>
                </c:pt>
                <c:pt idx="1199">
                  <c:v>1.6404000000000001</c:v>
                </c:pt>
                <c:pt idx="1200">
                  <c:v>1.9684800000000011</c:v>
                </c:pt>
                <c:pt idx="1201">
                  <c:v>1.6404000000000001</c:v>
                </c:pt>
                <c:pt idx="1202">
                  <c:v>1.6404000000000001</c:v>
                </c:pt>
                <c:pt idx="1203">
                  <c:v>1.9684800000000011</c:v>
                </c:pt>
                <c:pt idx="1204">
                  <c:v>2.25</c:v>
                </c:pt>
                <c:pt idx="1205">
                  <c:v>1.1482800000000011</c:v>
                </c:pt>
                <c:pt idx="1206">
                  <c:v>1.7381799999999998</c:v>
                </c:pt>
                <c:pt idx="1207">
                  <c:v>2</c:v>
                </c:pt>
                <c:pt idx="1208">
                  <c:v>1.6404000000000001</c:v>
                </c:pt>
                <c:pt idx="1209">
                  <c:v>2.5</c:v>
                </c:pt>
                <c:pt idx="1210">
                  <c:v>2.8943399999999997</c:v>
                </c:pt>
                <c:pt idx="1211">
                  <c:v>1.6404000000000001</c:v>
                </c:pt>
                <c:pt idx="1212">
                  <c:v>2.6246400000000003</c:v>
                </c:pt>
                <c:pt idx="1213">
                  <c:v>2.2965599999999977</c:v>
                </c:pt>
                <c:pt idx="1214">
                  <c:v>3.4448399999999997</c:v>
                </c:pt>
                <c:pt idx="1215">
                  <c:v>2.6246399999999999</c:v>
                </c:pt>
                <c:pt idx="1216">
                  <c:v>2.5426200000000003</c:v>
                </c:pt>
                <c:pt idx="1217">
                  <c:v>2.4605999999999999</c:v>
                </c:pt>
                <c:pt idx="1218">
                  <c:v>2.0505</c:v>
                </c:pt>
                <c:pt idx="1219">
                  <c:v>1.88646</c:v>
                </c:pt>
                <c:pt idx="1220">
                  <c:v>2.6246399999999999</c:v>
                </c:pt>
                <c:pt idx="1221">
                  <c:v>2.6246399999999999</c:v>
                </c:pt>
                <c:pt idx="1222">
                  <c:v>1.88646</c:v>
                </c:pt>
                <c:pt idx="1223">
                  <c:v>5.3</c:v>
                </c:pt>
                <c:pt idx="1224">
                  <c:v>5.5</c:v>
                </c:pt>
                <c:pt idx="1225">
                  <c:v>4</c:v>
                </c:pt>
                <c:pt idx="1226">
                  <c:v>6</c:v>
                </c:pt>
                <c:pt idx="1227">
                  <c:v>6</c:v>
                </c:pt>
                <c:pt idx="1228">
                  <c:v>5</c:v>
                </c:pt>
                <c:pt idx="1229">
                  <c:v>4.5</c:v>
                </c:pt>
                <c:pt idx="1230">
                  <c:v>3.3</c:v>
                </c:pt>
                <c:pt idx="1231">
                  <c:v>9.8000000000000007</c:v>
                </c:pt>
                <c:pt idx="1232">
                  <c:v>8.25</c:v>
                </c:pt>
                <c:pt idx="1233">
                  <c:v>7</c:v>
                </c:pt>
                <c:pt idx="1234">
                  <c:v>6.5</c:v>
                </c:pt>
                <c:pt idx="1235">
                  <c:v>4</c:v>
                </c:pt>
                <c:pt idx="1236">
                  <c:v>2.13252</c:v>
                </c:pt>
                <c:pt idx="1237">
                  <c:v>3.0544399999999987</c:v>
                </c:pt>
                <c:pt idx="1238">
                  <c:v>2.4605999999999999</c:v>
                </c:pt>
                <c:pt idx="1239">
                  <c:v>1.6404000000000001</c:v>
                </c:pt>
                <c:pt idx="1240">
                  <c:v>2</c:v>
                </c:pt>
                <c:pt idx="1241">
                  <c:v>1.5</c:v>
                </c:pt>
                <c:pt idx="1242">
                  <c:v>1.90222</c:v>
                </c:pt>
                <c:pt idx="1243">
                  <c:v>2.4605999999999999</c:v>
                </c:pt>
                <c:pt idx="1244">
                  <c:v>1.88646</c:v>
                </c:pt>
                <c:pt idx="1245">
                  <c:v>2.13252</c:v>
                </c:pt>
                <c:pt idx="1246">
                  <c:v>5.5773600000000014</c:v>
                </c:pt>
                <c:pt idx="1247">
                  <c:v>4.5465599999999995</c:v>
                </c:pt>
                <c:pt idx="1248">
                  <c:v>5</c:v>
                </c:pt>
                <c:pt idx="1249">
                  <c:v>8.6941199999999998</c:v>
                </c:pt>
                <c:pt idx="1252">
                  <c:v>0.98424</c:v>
                </c:pt>
                <c:pt idx="1253">
                  <c:v>1.4763599999999999</c:v>
                </c:pt>
                <c:pt idx="1254">
                  <c:v>1.80444</c:v>
                </c:pt>
                <c:pt idx="1255">
                  <c:v>1.3123199999999999</c:v>
                </c:pt>
                <c:pt idx="1258">
                  <c:v>7</c:v>
                </c:pt>
                <c:pt idx="1259">
                  <c:v>7.5458400000000001</c:v>
                </c:pt>
                <c:pt idx="1260">
                  <c:v>8.5300800000000017</c:v>
                </c:pt>
                <c:pt idx="1261">
                  <c:v>8.5</c:v>
                </c:pt>
                <c:pt idx="1262">
                  <c:v>8</c:v>
                </c:pt>
                <c:pt idx="1263">
                  <c:v>7</c:v>
                </c:pt>
                <c:pt idx="1264">
                  <c:v>7</c:v>
                </c:pt>
                <c:pt idx="1265">
                  <c:v>7</c:v>
                </c:pt>
                <c:pt idx="1266">
                  <c:v>6</c:v>
                </c:pt>
                <c:pt idx="1267">
                  <c:v>7</c:v>
                </c:pt>
                <c:pt idx="1268">
                  <c:v>5.3</c:v>
                </c:pt>
                <c:pt idx="1269">
                  <c:v>2.7886799999999998</c:v>
                </c:pt>
                <c:pt idx="1270">
                  <c:v>2.2965599999999977</c:v>
                </c:pt>
                <c:pt idx="1271">
                  <c:v>2.6246399999999999</c:v>
                </c:pt>
                <c:pt idx="1272">
                  <c:v>1.80444</c:v>
                </c:pt>
                <c:pt idx="1273">
                  <c:v>1.88646</c:v>
                </c:pt>
                <c:pt idx="1274">
                  <c:v>3</c:v>
                </c:pt>
                <c:pt idx="1275">
                  <c:v>2.2999999999999998</c:v>
                </c:pt>
                <c:pt idx="1276">
                  <c:v>2.5</c:v>
                </c:pt>
                <c:pt idx="1277">
                  <c:v>2.976359999999997</c:v>
                </c:pt>
                <c:pt idx="1278">
                  <c:v>1.8842400000000001</c:v>
                </c:pt>
                <c:pt idx="1279">
                  <c:v>2.6443400000000001</c:v>
                </c:pt>
                <c:pt idx="1280">
                  <c:v>2.25</c:v>
                </c:pt>
                <c:pt idx="1281">
                  <c:v>3</c:v>
                </c:pt>
                <c:pt idx="1282">
                  <c:v>2.5</c:v>
                </c:pt>
                <c:pt idx="1283">
                  <c:v>1.7202000000000002</c:v>
                </c:pt>
                <c:pt idx="1284">
                  <c:v>2</c:v>
                </c:pt>
                <c:pt idx="1285">
                  <c:v>8</c:v>
                </c:pt>
                <c:pt idx="1286">
                  <c:v>7</c:v>
                </c:pt>
                <c:pt idx="1287">
                  <c:v>7.1499999999999995</c:v>
                </c:pt>
                <c:pt idx="1288">
                  <c:v>6</c:v>
                </c:pt>
                <c:pt idx="1289">
                  <c:v>7</c:v>
                </c:pt>
                <c:pt idx="1290">
                  <c:v>9.0222000000000016</c:v>
                </c:pt>
                <c:pt idx="1291">
                  <c:v>11.072700000000006</c:v>
                </c:pt>
                <c:pt idx="1292">
                  <c:v>10.334520000000001</c:v>
                </c:pt>
                <c:pt idx="1293">
                  <c:v>4.9211999999999998</c:v>
                </c:pt>
                <c:pt idx="1294">
                  <c:v>5.5773599999999997</c:v>
                </c:pt>
                <c:pt idx="1295">
                  <c:v>7.0948399999999952</c:v>
                </c:pt>
                <c:pt idx="1296">
                  <c:v>1.80444</c:v>
                </c:pt>
                <c:pt idx="1297">
                  <c:v>1.80444</c:v>
                </c:pt>
                <c:pt idx="1298">
                  <c:v>2.2965599999999977</c:v>
                </c:pt>
                <c:pt idx="1299">
                  <c:v>2</c:v>
                </c:pt>
                <c:pt idx="1300">
                  <c:v>1.5</c:v>
                </c:pt>
                <c:pt idx="1301">
                  <c:v>1.5</c:v>
                </c:pt>
                <c:pt idx="1302">
                  <c:v>1.4061599999999999</c:v>
                </c:pt>
                <c:pt idx="1303">
                  <c:v>1.4763599999999999</c:v>
                </c:pt>
                <c:pt idx="1304">
                  <c:v>1.4763599999999999</c:v>
                </c:pt>
                <c:pt idx="1305">
                  <c:v>1.80444</c:v>
                </c:pt>
                <c:pt idx="1306">
                  <c:v>2.13252</c:v>
                </c:pt>
                <c:pt idx="1307">
                  <c:v>0.98424</c:v>
                </c:pt>
                <c:pt idx="1308">
                  <c:v>1.6404000000000001</c:v>
                </c:pt>
                <c:pt idx="1309">
                  <c:v>1.3123200000000002</c:v>
                </c:pt>
                <c:pt idx="1310">
                  <c:v>1.3123200000000002</c:v>
                </c:pt>
                <c:pt idx="1311">
                  <c:v>0.82020000000000004</c:v>
                </c:pt>
                <c:pt idx="1312">
                  <c:v>1.279512</c:v>
                </c:pt>
                <c:pt idx="1313">
                  <c:v>1.3943400000000001</c:v>
                </c:pt>
                <c:pt idx="1314">
                  <c:v>1.279512</c:v>
                </c:pt>
                <c:pt idx="1315">
                  <c:v>1.5583800000000001</c:v>
                </c:pt>
                <c:pt idx="1316">
                  <c:v>1.80444</c:v>
                </c:pt>
                <c:pt idx="1317">
                  <c:v>1.3123199999999999</c:v>
                </c:pt>
                <c:pt idx="1318">
                  <c:v>1.3123199999999999</c:v>
                </c:pt>
                <c:pt idx="1319">
                  <c:v>1.1482800000000011</c:v>
                </c:pt>
                <c:pt idx="1320">
                  <c:v>1.6404000000000001</c:v>
                </c:pt>
                <c:pt idx="1321">
                  <c:v>0.98424</c:v>
                </c:pt>
                <c:pt idx="1322">
                  <c:v>1</c:v>
                </c:pt>
                <c:pt idx="1323">
                  <c:v>1.1499999999999988</c:v>
                </c:pt>
                <c:pt idx="1324">
                  <c:v>0.98424</c:v>
                </c:pt>
                <c:pt idx="1325">
                  <c:v>1.3123199999999999</c:v>
                </c:pt>
                <c:pt idx="1326">
                  <c:v>1.3123199999999999</c:v>
                </c:pt>
                <c:pt idx="1327">
                  <c:v>1.4763599999999999</c:v>
                </c:pt>
                <c:pt idx="1328">
                  <c:v>2.4605999999999999</c:v>
                </c:pt>
                <c:pt idx="1329">
                  <c:v>2.2965599999999977</c:v>
                </c:pt>
                <c:pt idx="1330">
                  <c:v>1.6404000000000001</c:v>
                </c:pt>
                <c:pt idx="1331">
                  <c:v>11</c:v>
                </c:pt>
                <c:pt idx="1332">
                  <c:v>7.9</c:v>
                </c:pt>
                <c:pt idx="1333">
                  <c:v>7.25</c:v>
                </c:pt>
                <c:pt idx="1334">
                  <c:v>7</c:v>
                </c:pt>
                <c:pt idx="1335">
                  <c:v>6</c:v>
                </c:pt>
                <c:pt idx="1336">
                  <c:v>7.25</c:v>
                </c:pt>
                <c:pt idx="1337">
                  <c:v>11</c:v>
                </c:pt>
                <c:pt idx="1341">
                  <c:v>2.2482800000000012</c:v>
                </c:pt>
                <c:pt idx="1342">
                  <c:v>2</c:v>
                </c:pt>
                <c:pt idx="1343">
                  <c:v>1.9684800000000011</c:v>
                </c:pt>
                <c:pt idx="1344">
                  <c:v>2.6246399999999999</c:v>
                </c:pt>
                <c:pt idx="1345">
                  <c:v>1.837248</c:v>
                </c:pt>
                <c:pt idx="1346">
                  <c:v>3.2808000000000002</c:v>
                </c:pt>
                <c:pt idx="1347">
                  <c:v>2.2965599999999977</c:v>
                </c:pt>
                <c:pt idx="1348">
                  <c:v>2.6246399999999999</c:v>
                </c:pt>
                <c:pt idx="1349">
                  <c:v>2.7886800000000012</c:v>
                </c:pt>
                <c:pt idx="1350">
                  <c:v>2.6246399999999999</c:v>
                </c:pt>
                <c:pt idx="1351">
                  <c:v>2.5426200000000003</c:v>
                </c:pt>
                <c:pt idx="1352">
                  <c:v>2.6246399999999999</c:v>
                </c:pt>
                <c:pt idx="1353">
                  <c:v>6.3975599999999959</c:v>
                </c:pt>
                <c:pt idx="1354">
                  <c:v>4.7571599999999954</c:v>
                </c:pt>
                <c:pt idx="1355">
                  <c:v>9.3502800000000068</c:v>
                </c:pt>
                <c:pt idx="1356">
                  <c:v>7.5458400000000001</c:v>
                </c:pt>
                <c:pt idx="1357">
                  <c:v>10.66260000000001</c:v>
                </c:pt>
                <c:pt idx="1358">
                  <c:v>5.4953399999999997</c:v>
                </c:pt>
                <c:pt idx="1359">
                  <c:v>8.11998</c:v>
                </c:pt>
                <c:pt idx="1360">
                  <c:v>9.3502800000000068</c:v>
                </c:pt>
                <c:pt idx="1361">
                  <c:v>4.5931199999999954</c:v>
                </c:pt>
                <c:pt idx="1362">
                  <c:v>4.9211999999999998</c:v>
                </c:pt>
                <c:pt idx="1363">
                  <c:v>7.0347400000000002</c:v>
                </c:pt>
                <c:pt idx="1364">
                  <c:v>6.5</c:v>
                </c:pt>
                <c:pt idx="1365">
                  <c:v>3.2808000000000002</c:v>
                </c:pt>
                <c:pt idx="1366">
                  <c:v>2.4605999999999999</c:v>
                </c:pt>
                <c:pt idx="1367">
                  <c:v>3.1987800000000002</c:v>
                </c:pt>
                <c:pt idx="1368">
                  <c:v>2.8706999999999976</c:v>
                </c:pt>
                <c:pt idx="1369">
                  <c:v>3.6088800000000001</c:v>
                </c:pt>
                <c:pt idx="1370">
                  <c:v>4.4618880000000001</c:v>
                </c:pt>
                <c:pt idx="1371">
                  <c:v>5.4461279999999999</c:v>
                </c:pt>
                <c:pt idx="1372">
                  <c:v>4.9211999999999998</c:v>
                </c:pt>
              </c:numCache>
            </c:numRef>
          </c:yVal>
        </c:ser>
        <c:axId val="42190720"/>
        <c:axId val="45285376"/>
      </c:scatterChart>
      <c:valAx>
        <c:axId val="421907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Chlorophyll-a (µg / liter)</a:t>
                </a:r>
              </a:p>
            </c:rich>
          </c:tx>
        </c:title>
        <c:numFmt formatCode="General" sourceLinked="1"/>
        <c:tickLblPos val="nextTo"/>
        <c:crossAx val="45285376"/>
        <c:crosses val="autoZero"/>
        <c:crossBetween val="midCat"/>
      </c:valAx>
      <c:valAx>
        <c:axId val="452853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Secchi Disk Depth (feet)</a:t>
                </a:r>
              </a:p>
            </c:rich>
          </c:tx>
        </c:title>
        <c:numFmt formatCode="General" sourceLinked="1"/>
        <c:tickLblPos val="nextTo"/>
        <c:crossAx val="42190720"/>
        <c:crosses val="autoZero"/>
        <c:crossBetween val="midCat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sz="1400"/>
              <a:t>Polk</a:t>
            </a:r>
            <a:r>
              <a:rPr lang="en-US" sz="1400" baseline="0"/>
              <a:t> County Lakes</a:t>
            </a:r>
          </a:p>
          <a:p>
            <a:pPr>
              <a:defRPr/>
            </a:pPr>
            <a:r>
              <a:rPr lang="en-US" sz="1400" baseline="0"/>
              <a:t>(median values 1997 to 2007</a:t>
            </a:r>
            <a:r>
              <a:rPr lang="en-US" baseline="0"/>
              <a:t>)</a:t>
            </a:r>
            <a:endParaRPr lang="en-US"/>
          </a:p>
        </c:rich>
      </c:tx>
    </c:title>
    <c:plotArea>
      <c:layout/>
      <c:scatterChart>
        <c:scatterStyle val="lineMarker"/>
        <c:ser>
          <c:idx val="0"/>
          <c:order val="0"/>
          <c:tx>
            <c:v>secchi vs Chla</c:v>
          </c:tx>
          <c:spPr>
            <a:ln w="28575">
              <a:noFill/>
            </a:ln>
          </c:spPr>
          <c:trendline>
            <c:trendlineType val="power"/>
            <c:dispRSqr val="1"/>
            <c:dispEq val="1"/>
            <c:trendlineLbl>
              <c:layout>
                <c:manualLayout>
                  <c:x val="-7.5880503144654082E-2"/>
                  <c:y val="-0.37000467102629175"/>
                </c:manualLayout>
              </c:layout>
              <c:numFmt formatCode="General" sourceLinked="0"/>
            </c:trendlineLbl>
          </c:trendline>
          <c:xVal>
            <c:numRef>
              <c:f>all_lakes_water_atlas!$AA$2:$AA$1374</c:f>
              <c:numCache>
                <c:formatCode>General</c:formatCode>
                <c:ptCount val="1373"/>
                <c:pt idx="0">
                  <c:v>11</c:v>
                </c:pt>
                <c:pt idx="1">
                  <c:v>5</c:v>
                </c:pt>
                <c:pt idx="3">
                  <c:v>19.444999999999986</c:v>
                </c:pt>
                <c:pt idx="4">
                  <c:v>45.805</c:v>
                </c:pt>
                <c:pt idx="5">
                  <c:v>29.875</c:v>
                </c:pt>
                <c:pt idx="6">
                  <c:v>32.44</c:v>
                </c:pt>
                <c:pt idx="7">
                  <c:v>62.48</c:v>
                </c:pt>
                <c:pt idx="8">
                  <c:v>39.515000000000001</c:v>
                </c:pt>
                <c:pt idx="9">
                  <c:v>19.22</c:v>
                </c:pt>
                <c:pt idx="10">
                  <c:v>30</c:v>
                </c:pt>
                <c:pt idx="11">
                  <c:v>22.630000000000017</c:v>
                </c:pt>
                <c:pt idx="12">
                  <c:v>26.335000000000001</c:v>
                </c:pt>
                <c:pt idx="13">
                  <c:v>43.7</c:v>
                </c:pt>
                <c:pt idx="14">
                  <c:v>12.98</c:v>
                </c:pt>
                <c:pt idx="15">
                  <c:v>11.355000000000011</c:v>
                </c:pt>
                <c:pt idx="16">
                  <c:v>6.21</c:v>
                </c:pt>
                <c:pt idx="17">
                  <c:v>14</c:v>
                </c:pt>
                <c:pt idx="18">
                  <c:v>7.104999999999996</c:v>
                </c:pt>
                <c:pt idx="19">
                  <c:v>4.1019999999999985</c:v>
                </c:pt>
                <c:pt idx="20">
                  <c:v>12.02</c:v>
                </c:pt>
                <c:pt idx="21">
                  <c:v>4.3</c:v>
                </c:pt>
                <c:pt idx="22">
                  <c:v>11.215</c:v>
                </c:pt>
                <c:pt idx="23">
                  <c:v>11.209999999999999</c:v>
                </c:pt>
                <c:pt idx="24">
                  <c:v>12</c:v>
                </c:pt>
                <c:pt idx="25">
                  <c:v>7</c:v>
                </c:pt>
                <c:pt idx="26">
                  <c:v>8.1</c:v>
                </c:pt>
                <c:pt idx="27">
                  <c:v>4.7699999999999996</c:v>
                </c:pt>
                <c:pt idx="28">
                  <c:v>6.8094999999999999</c:v>
                </c:pt>
                <c:pt idx="29">
                  <c:v>8.01</c:v>
                </c:pt>
                <c:pt idx="32">
                  <c:v>15.5</c:v>
                </c:pt>
                <c:pt idx="33">
                  <c:v>19</c:v>
                </c:pt>
                <c:pt idx="34">
                  <c:v>7</c:v>
                </c:pt>
                <c:pt idx="35">
                  <c:v>28.434999999999999</c:v>
                </c:pt>
                <c:pt idx="36">
                  <c:v>24.830000000000005</c:v>
                </c:pt>
                <c:pt idx="37">
                  <c:v>12.02</c:v>
                </c:pt>
                <c:pt idx="38">
                  <c:v>13.618500000000001</c:v>
                </c:pt>
                <c:pt idx="39">
                  <c:v>3.4</c:v>
                </c:pt>
                <c:pt idx="40">
                  <c:v>10.415000000000004</c:v>
                </c:pt>
                <c:pt idx="41">
                  <c:v>30.855</c:v>
                </c:pt>
                <c:pt idx="42">
                  <c:v>14.005000000000004</c:v>
                </c:pt>
                <c:pt idx="43">
                  <c:v>22</c:v>
                </c:pt>
                <c:pt idx="44">
                  <c:v>33.44</c:v>
                </c:pt>
                <c:pt idx="45">
                  <c:v>16.809999999999999</c:v>
                </c:pt>
                <c:pt idx="46">
                  <c:v>29.64</c:v>
                </c:pt>
                <c:pt idx="47">
                  <c:v>11.615</c:v>
                </c:pt>
                <c:pt idx="48">
                  <c:v>21.23</c:v>
                </c:pt>
                <c:pt idx="49">
                  <c:v>32.235000000000035</c:v>
                </c:pt>
                <c:pt idx="50">
                  <c:v>27.7</c:v>
                </c:pt>
                <c:pt idx="51">
                  <c:v>19.474999999999987</c:v>
                </c:pt>
                <c:pt idx="52">
                  <c:v>22.830000000000005</c:v>
                </c:pt>
                <c:pt idx="53">
                  <c:v>21.71</c:v>
                </c:pt>
                <c:pt idx="54">
                  <c:v>20</c:v>
                </c:pt>
                <c:pt idx="55">
                  <c:v>7.95</c:v>
                </c:pt>
                <c:pt idx="56">
                  <c:v>9.48</c:v>
                </c:pt>
                <c:pt idx="57">
                  <c:v>41.655000000000001</c:v>
                </c:pt>
                <c:pt idx="58">
                  <c:v>4.8099999999999996</c:v>
                </c:pt>
                <c:pt idx="59">
                  <c:v>3.8749999999999987</c:v>
                </c:pt>
                <c:pt idx="60">
                  <c:v>9.1850000000000005</c:v>
                </c:pt>
                <c:pt idx="61">
                  <c:v>8.8150000000000048</c:v>
                </c:pt>
                <c:pt idx="62">
                  <c:v>16.424999999999986</c:v>
                </c:pt>
                <c:pt idx="63">
                  <c:v>7.21</c:v>
                </c:pt>
                <c:pt idx="64">
                  <c:v>8.81</c:v>
                </c:pt>
                <c:pt idx="65">
                  <c:v>8.8050000000000068</c:v>
                </c:pt>
                <c:pt idx="66">
                  <c:v>20</c:v>
                </c:pt>
                <c:pt idx="67">
                  <c:v>13.58</c:v>
                </c:pt>
                <c:pt idx="68">
                  <c:v>18.02</c:v>
                </c:pt>
                <c:pt idx="69">
                  <c:v>26.830000000000005</c:v>
                </c:pt>
                <c:pt idx="70">
                  <c:v>35.245000000000012</c:v>
                </c:pt>
                <c:pt idx="71">
                  <c:v>47.660000000000011</c:v>
                </c:pt>
                <c:pt idx="72">
                  <c:v>42</c:v>
                </c:pt>
                <c:pt idx="73">
                  <c:v>33.905000000000001</c:v>
                </c:pt>
                <c:pt idx="74">
                  <c:v>12.04</c:v>
                </c:pt>
                <c:pt idx="75">
                  <c:v>24.810000000000016</c:v>
                </c:pt>
                <c:pt idx="76">
                  <c:v>16</c:v>
                </c:pt>
                <c:pt idx="77">
                  <c:v>68</c:v>
                </c:pt>
                <c:pt idx="78">
                  <c:v>20</c:v>
                </c:pt>
                <c:pt idx="79">
                  <c:v>5.9</c:v>
                </c:pt>
                <c:pt idx="80">
                  <c:v>8.5</c:v>
                </c:pt>
                <c:pt idx="81">
                  <c:v>4.2549999999999955</c:v>
                </c:pt>
                <c:pt idx="82">
                  <c:v>5.2050000000000001</c:v>
                </c:pt>
                <c:pt idx="83">
                  <c:v>8.81</c:v>
                </c:pt>
                <c:pt idx="84">
                  <c:v>17.41</c:v>
                </c:pt>
                <c:pt idx="85">
                  <c:v>13.5</c:v>
                </c:pt>
                <c:pt idx="86">
                  <c:v>8.5050000000000008</c:v>
                </c:pt>
                <c:pt idx="87">
                  <c:v>10.5</c:v>
                </c:pt>
                <c:pt idx="88">
                  <c:v>8.9500000000000028</c:v>
                </c:pt>
                <c:pt idx="89">
                  <c:v>13.6</c:v>
                </c:pt>
                <c:pt idx="90">
                  <c:v>10.805000000000009</c:v>
                </c:pt>
                <c:pt idx="91">
                  <c:v>8.9700000000000006</c:v>
                </c:pt>
                <c:pt idx="92">
                  <c:v>4.8099999999999996</c:v>
                </c:pt>
                <c:pt idx="93">
                  <c:v>8.41</c:v>
                </c:pt>
                <c:pt idx="94">
                  <c:v>16.420000000000002</c:v>
                </c:pt>
                <c:pt idx="95">
                  <c:v>17.22</c:v>
                </c:pt>
                <c:pt idx="96">
                  <c:v>15.239999999999998</c:v>
                </c:pt>
                <c:pt idx="97">
                  <c:v>6.8090000000000002</c:v>
                </c:pt>
                <c:pt idx="98">
                  <c:v>5.6749999999999954</c:v>
                </c:pt>
                <c:pt idx="99">
                  <c:v>6.01</c:v>
                </c:pt>
                <c:pt idx="100">
                  <c:v>3</c:v>
                </c:pt>
                <c:pt idx="101">
                  <c:v>36</c:v>
                </c:pt>
                <c:pt idx="102">
                  <c:v>26.58</c:v>
                </c:pt>
                <c:pt idx="103">
                  <c:v>29.36</c:v>
                </c:pt>
                <c:pt idx="104">
                  <c:v>23.630000000000017</c:v>
                </c:pt>
                <c:pt idx="105">
                  <c:v>16.015000000000001</c:v>
                </c:pt>
                <c:pt idx="106">
                  <c:v>75.095000000000013</c:v>
                </c:pt>
                <c:pt idx="107">
                  <c:v>44.965000000000003</c:v>
                </c:pt>
                <c:pt idx="108">
                  <c:v>24.43</c:v>
                </c:pt>
                <c:pt idx="109">
                  <c:v>20.010000000000005</c:v>
                </c:pt>
                <c:pt idx="110">
                  <c:v>12.5</c:v>
                </c:pt>
                <c:pt idx="111">
                  <c:v>53.595000000000013</c:v>
                </c:pt>
                <c:pt idx="112">
                  <c:v>56.7</c:v>
                </c:pt>
                <c:pt idx="113">
                  <c:v>7.5</c:v>
                </c:pt>
                <c:pt idx="114">
                  <c:v>9</c:v>
                </c:pt>
                <c:pt idx="115">
                  <c:v>6.5</c:v>
                </c:pt>
                <c:pt idx="116">
                  <c:v>6</c:v>
                </c:pt>
                <c:pt idx="118">
                  <c:v>3.19</c:v>
                </c:pt>
                <c:pt idx="119">
                  <c:v>3.0049999999999999</c:v>
                </c:pt>
                <c:pt idx="120">
                  <c:v>2.4</c:v>
                </c:pt>
                <c:pt idx="121">
                  <c:v>2.4149999999999987</c:v>
                </c:pt>
                <c:pt idx="122">
                  <c:v>6.8084999999999996</c:v>
                </c:pt>
                <c:pt idx="123">
                  <c:v>3.605</c:v>
                </c:pt>
                <c:pt idx="124">
                  <c:v>6.2515000000000001</c:v>
                </c:pt>
                <c:pt idx="125">
                  <c:v>8.01</c:v>
                </c:pt>
                <c:pt idx="126">
                  <c:v>4.1199999999999966</c:v>
                </c:pt>
                <c:pt idx="127">
                  <c:v>4.6199999999999966</c:v>
                </c:pt>
                <c:pt idx="128">
                  <c:v>15.085000000000004</c:v>
                </c:pt>
                <c:pt idx="129">
                  <c:v>22.364999999999988</c:v>
                </c:pt>
                <c:pt idx="130">
                  <c:v>10.415000000000004</c:v>
                </c:pt>
                <c:pt idx="131">
                  <c:v>12.215</c:v>
                </c:pt>
                <c:pt idx="132">
                  <c:v>30.145</c:v>
                </c:pt>
                <c:pt idx="133">
                  <c:v>26.279999999999987</c:v>
                </c:pt>
                <c:pt idx="134">
                  <c:v>20.424999999999986</c:v>
                </c:pt>
                <c:pt idx="135">
                  <c:v>24.035</c:v>
                </c:pt>
                <c:pt idx="136">
                  <c:v>19.224999999999987</c:v>
                </c:pt>
                <c:pt idx="137">
                  <c:v>16.704999999999988</c:v>
                </c:pt>
                <c:pt idx="138">
                  <c:v>25.35</c:v>
                </c:pt>
                <c:pt idx="139">
                  <c:v>19</c:v>
                </c:pt>
                <c:pt idx="140">
                  <c:v>8.11</c:v>
                </c:pt>
                <c:pt idx="141">
                  <c:v>58.285000000000011</c:v>
                </c:pt>
                <c:pt idx="142">
                  <c:v>17.22</c:v>
                </c:pt>
                <c:pt idx="143">
                  <c:v>54.07</c:v>
                </c:pt>
                <c:pt idx="144">
                  <c:v>34.220000000000013</c:v>
                </c:pt>
                <c:pt idx="145">
                  <c:v>51.775000000000013</c:v>
                </c:pt>
                <c:pt idx="146">
                  <c:v>31.04</c:v>
                </c:pt>
                <c:pt idx="147">
                  <c:v>40.050000000000004</c:v>
                </c:pt>
                <c:pt idx="148">
                  <c:v>56.07</c:v>
                </c:pt>
                <c:pt idx="149">
                  <c:v>43.4</c:v>
                </c:pt>
                <c:pt idx="150">
                  <c:v>13.234999999999999</c:v>
                </c:pt>
                <c:pt idx="151">
                  <c:v>11.54</c:v>
                </c:pt>
                <c:pt idx="152">
                  <c:v>10.815000000000008</c:v>
                </c:pt>
                <c:pt idx="153">
                  <c:v>3.6</c:v>
                </c:pt>
                <c:pt idx="154">
                  <c:v>4.41</c:v>
                </c:pt>
                <c:pt idx="155">
                  <c:v>7.6099999999999985</c:v>
                </c:pt>
                <c:pt idx="156">
                  <c:v>12.02</c:v>
                </c:pt>
                <c:pt idx="157">
                  <c:v>8.4090000000000007</c:v>
                </c:pt>
                <c:pt idx="158">
                  <c:v>8.81</c:v>
                </c:pt>
                <c:pt idx="159">
                  <c:v>10.405000000000006</c:v>
                </c:pt>
                <c:pt idx="160">
                  <c:v>18.254999999999999</c:v>
                </c:pt>
                <c:pt idx="161">
                  <c:v>81.5</c:v>
                </c:pt>
                <c:pt idx="162">
                  <c:v>45.949999999999996</c:v>
                </c:pt>
                <c:pt idx="163">
                  <c:v>31.9</c:v>
                </c:pt>
                <c:pt idx="164">
                  <c:v>18</c:v>
                </c:pt>
                <c:pt idx="165">
                  <c:v>13.7</c:v>
                </c:pt>
                <c:pt idx="166">
                  <c:v>8.75</c:v>
                </c:pt>
                <c:pt idx="167">
                  <c:v>11.4</c:v>
                </c:pt>
                <c:pt idx="168">
                  <c:v>25.25</c:v>
                </c:pt>
                <c:pt idx="169">
                  <c:v>21.35</c:v>
                </c:pt>
                <c:pt idx="170">
                  <c:v>57.5</c:v>
                </c:pt>
                <c:pt idx="171">
                  <c:v>32</c:v>
                </c:pt>
                <c:pt idx="172">
                  <c:v>61.5</c:v>
                </c:pt>
                <c:pt idx="173">
                  <c:v>44</c:v>
                </c:pt>
                <c:pt idx="174">
                  <c:v>29</c:v>
                </c:pt>
                <c:pt idx="175">
                  <c:v>49</c:v>
                </c:pt>
                <c:pt idx="176">
                  <c:v>44</c:v>
                </c:pt>
                <c:pt idx="177">
                  <c:v>42</c:v>
                </c:pt>
                <c:pt idx="178">
                  <c:v>41.92</c:v>
                </c:pt>
                <c:pt idx="179">
                  <c:v>49.265000000000036</c:v>
                </c:pt>
                <c:pt idx="180">
                  <c:v>28</c:v>
                </c:pt>
                <c:pt idx="181">
                  <c:v>3.62</c:v>
                </c:pt>
                <c:pt idx="182">
                  <c:v>3.5</c:v>
                </c:pt>
                <c:pt idx="183">
                  <c:v>3.5</c:v>
                </c:pt>
                <c:pt idx="184">
                  <c:v>6.2050000000000001</c:v>
                </c:pt>
                <c:pt idx="185">
                  <c:v>5</c:v>
                </c:pt>
                <c:pt idx="186">
                  <c:v>4.2720000000000002</c:v>
                </c:pt>
                <c:pt idx="187">
                  <c:v>2.8</c:v>
                </c:pt>
                <c:pt idx="188">
                  <c:v>4.4465000000000003</c:v>
                </c:pt>
                <c:pt idx="189">
                  <c:v>3.6</c:v>
                </c:pt>
                <c:pt idx="190">
                  <c:v>5.81</c:v>
                </c:pt>
                <c:pt idx="191">
                  <c:v>6.81</c:v>
                </c:pt>
                <c:pt idx="192">
                  <c:v>18.72</c:v>
                </c:pt>
                <c:pt idx="193">
                  <c:v>8.51</c:v>
                </c:pt>
                <c:pt idx="194">
                  <c:v>4.8</c:v>
                </c:pt>
                <c:pt idx="195">
                  <c:v>9.2100000000000009</c:v>
                </c:pt>
                <c:pt idx="196">
                  <c:v>15.62</c:v>
                </c:pt>
                <c:pt idx="197">
                  <c:v>26.23</c:v>
                </c:pt>
                <c:pt idx="198">
                  <c:v>25.23</c:v>
                </c:pt>
                <c:pt idx="199">
                  <c:v>18.16</c:v>
                </c:pt>
                <c:pt idx="200">
                  <c:v>30.254999999999999</c:v>
                </c:pt>
                <c:pt idx="201">
                  <c:v>30.439999999999987</c:v>
                </c:pt>
                <c:pt idx="202">
                  <c:v>26.4</c:v>
                </c:pt>
                <c:pt idx="203">
                  <c:v>30</c:v>
                </c:pt>
                <c:pt idx="204">
                  <c:v>52.55</c:v>
                </c:pt>
                <c:pt idx="205">
                  <c:v>41.1</c:v>
                </c:pt>
                <c:pt idx="206">
                  <c:v>51.349999999999994</c:v>
                </c:pt>
                <c:pt idx="207">
                  <c:v>56.9</c:v>
                </c:pt>
                <c:pt idx="208">
                  <c:v>33.15</c:v>
                </c:pt>
                <c:pt idx="209">
                  <c:v>50.5</c:v>
                </c:pt>
                <c:pt idx="210">
                  <c:v>52</c:v>
                </c:pt>
                <c:pt idx="211">
                  <c:v>63</c:v>
                </c:pt>
                <c:pt idx="212">
                  <c:v>41.75</c:v>
                </c:pt>
                <c:pt idx="213">
                  <c:v>64.45</c:v>
                </c:pt>
                <c:pt idx="214">
                  <c:v>50.4</c:v>
                </c:pt>
                <c:pt idx="215">
                  <c:v>128.41</c:v>
                </c:pt>
                <c:pt idx="216">
                  <c:v>101.8</c:v>
                </c:pt>
                <c:pt idx="217">
                  <c:v>175.7</c:v>
                </c:pt>
                <c:pt idx="218">
                  <c:v>132.63</c:v>
                </c:pt>
                <c:pt idx="219">
                  <c:v>125.895</c:v>
                </c:pt>
                <c:pt idx="220">
                  <c:v>119.97499999999999</c:v>
                </c:pt>
                <c:pt idx="221">
                  <c:v>105.66500000000001</c:v>
                </c:pt>
                <c:pt idx="222">
                  <c:v>80</c:v>
                </c:pt>
                <c:pt idx="223">
                  <c:v>56.82</c:v>
                </c:pt>
                <c:pt idx="224">
                  <c:v>84.8</c:v>
                </c:pt>
                <c:pt idx="225">
                  <c:v>111.7</c:v>
                </c:pt>
                <c:pt idx="226">
                  <c:v>9.1449999999999996</c:v>
                </c:pt>
                <c:pt idx="227">
                  <c:v>20.459999999999987</c:v>
                </c:pt>
                <c:pt idx="228">
                  <c:v>21.630000000000017</c:v>
                </c:pt>
                <c:pt idx="229">
                  <c:v>9</c:v>
                </c:pt>
                <c:pt idx="230">
                  <c:v>17.62</c:v>
                </c:pt>
                <c:pt idx="231">
                  <c:v>36.849999999999994</c:v>
                </c:pt>
                <c:pt idx="232">
                  <c:v>35.445</c:v>
                </c:pt>
                <c:pt idx="233">
                  <c:v>24.562999999999978</c:v>
                </c:pt>
                <c:pt idx="234">
                  <c:v>17.100000000000001</c:v>
                </c:pt>
                <c:pt idx="235">
                  <c:v>26.03</c:v>
                </c:pt>
                <c:pt idx="236">
                  <c:v>18.899999999999999</c:v>
                </c:pt>
                <c:pt idx="237">
                  <c:v>14.195</c:v>
                </c:pt>
                <c:pt idx="238">
                  <c:v>23.444999999999986</c:v>
                </c:pt>
                <c:pt idx="239">
                  <c:v>18.82</c:v>
                </c:pt>
                <c:pt idx="240">
                  <c:v>14.815000000000008</c:v>
                </c:pt>
                <c:pt idx="241">
                  <c:v>29.835000000000001</c:v>
                </c:pt>
                <c:pt idx="242">
                  <c:v>15.219999999999999</c:v>
                </c:pt>
                <c:pt idx="243">
                  <c:v>32.445</c:v>
                </c:pt>
                <c:pt idx="244">
                  <c:v>34.339999999999996</c:v>
                </c:pt>
                <c:pt idx="245">
                  <c:v>29.234999999999999</c:v>
                </c:pt>
                <c:pt idx="246">
                  <c:v>25.414999999999999</c:v>
                </c:pt>
                <c:pt idx="247">
                  <c:v>24</c:v>
                </c:pt>
                <c:pt idx="248">
                  <c:v>13.84</c:v>
                </c:pt>
                <c:pt idx="249">
                  <c:v>25.295000000000002</c:v>
                </c:pt>
                <c:pt idx="250">
                  <c:v>16.02</c:v>
                </c:pt>
                <c:pt idx="251">
                  <c:v>12.82</c:v>
                </c:pt>
                <c:pt idx="252">
                  <c:v>30.279999999999987</c:v>
                </c:pt>
                <c:pt idx="253">
                  <c:v>26.305</c:v>
                </c:pt>
                <c:pt idx="254">
                  <c:v>10.215</c:v>
                </c:pt>
                <c:pt idx="255">
                  <c:v>13.932500000000006</c:v>
                </c:pt>
                <c:pt idx="256">
                  <c:v>17.34</c:v>
                </c:pt>
                <c:pt idx="257">
                  <c:v>10.815000000000008</c:v>
                </c:pt>
                <c:pt idx="258">
                  <c:v>10.805000000000009</c:v>
                </c:pt>
                <c:pt idx="259">
                  <c:v>7.48</c:v>
                </c:pt>
                <c:pt idx="260">
                  <c:v>5.41</c:v>
                </c:pt>
                <c:pt idx="261">
                  <c:v>5</c:v>
                </c:pt>
                <c:pt idx="262">
                  <c:v>3.5</c:v>
                </c:pt>
                <c:pt idx="263">
                  <c:v>4.51</c:v>
                </c:pt>
                <c:pt idx="264">
                  <c:v>36.020000000000003</c:v>
                </c:pt>
                <c:pt idx="265">
                  <c:v>24</c:v>
                </c:pt>
                <c:pt idx="266">
                  <c:v>29.5</c:v>
                </c:pt>
                <c:pt idx="267">
                  <c:v>34</c:v>
                </c:pt>
                <c:pt idx="268">
                  <c:v>27.23</c:v>
                </c:pt>
                <c:pt idx="269">
                  <c:v>30.439999999999987</c:v>
                </c:pt>
                <c:pt idx="270">
                  <c:v>28.02</c:v>
                </c:pt>
                <c:pt idx="271">
                  <c:v>31.24</c:v>
                </c:pt>
                <c:pt idx="272">
                  <c:v>32.839999999999996</c:v>
                </c:pt>
                <c:pt idx="273">
                  <c:v>21.16</c:v>
                </c:pt>
                <c:pt idx="274">
                  <c:v>25.414999999999999</c:v>
                </c:pt>
                <c:pt idx="275">
                  <c:v>13.305000000000009</c:v>
                </c:pt>
                <c:pt idx="276">
                  <c:v>17.559999999999999</c:v>
                </c:pt>
                <c:pt idx="277">
                  <c:v>13.62</c:v>
                </c:pt>
                <c:pt idx="278">
                  <c:v>12.415000000000004</c:v>
                </c:pt>
                <c:pt idx="279">
                  <c:v>17.224999999999987</c:v>
                </c:pt>
                <c:pt idx="280">
                  <c:v>20.746499999999973</c:v>
                </c:pt>
                <c:pt idx="281">
                  <c:v>13.219999999999999</c:v>
                </c:pt>
                <c:pt idx="282">
                  <c:v>9.1050000000000004</c:v>
                </c:pt>
                <c:pt idx="283">
                  <c:v>19.864999999999988</c:v>
                </c:pt>
                <c:pt idx="284">
                  <c:v>15.219999999999999</c:v>
                </c:pt>
                <c:pt idx="285">
                  <c:v>24.4</c:v>
                </c:pt>
                <c:pt idx="286">
                  <c:v>3.4099999999999997</c:v>
                </c:pt>
                <c:pt idx="287">
                  <c:v>4.08</c:v>
                </c:pt>
                <c:pt idx="288">
                  <c:v>7.21</c:v>
                </c:pt>
                <c:pt idx="289">
                  <c:v>11.209999999999999</c:v>
                </c:pt>
                <c:pt idx="290">
                  <c:v>37.785000000000011</c:v>
                </c:pt>
                <c:pt idx="291">
                  <c:v>25.25</c:v>
                </c:pt>
                <c:pt idx="292">
                  <c:v>29.439999999999987</c:v>
                </c:pt>
                <c:pt idx="293">
                  <c:v>18.02</c:v>
                </c:pt>
                <c:pt idx="294">
                  <c:v>54.47</c:v>
                </c:pt>
                <c:pt idx="295">
                  <c:v>18.022000000000002</c:v>
                </c:pt>
                <c:pt idx="296">
                  <c:v>11.5715</c:v>
                </c:pt>
                <c:pt idx="297">
                  <c:v>13.62</c:v>
                </c:pt>
                <c:pt idx="298">
                  <c:v>34.300000000000004</c:v>
                </c:pt>
                <c:pt idx="299">
                  <c:v>29.635000000000005</c:v>
                </c:pt>
                <c:pt idx="300">
                  <c:v>26.55</c:v>
                </c:pt>
                <c:pt idx="301">
                  <c:v>16.53</c:v>
                </c:pt>
                <c:pt idx="302">
                  <c:v>6.42</c:v>
                </c:pt>
                <c:pt idx="303">
                  <c:v>1.6</c:v>
                </c:pt>
                <c:pt idx="304">
                  <c:v>2.4</c:v>
                </c:pt>
                <c:pt idx="305">
                  <c:v>1.36</c:v>
                </c:pt>
                <c:pt idx="306">
                  <c:v>3.2040000000000002</c:v>
                </c:pt>
                <c:pt idx="307">
                  <c:v>1.8005000000000002</c:v>
                </c:pt>
                <c:pt idx="308">
                  <c:v>2.0030000000000001</c:v>
                </c:pt>
                <c:pt idx="309">
                  <c:v>13.739999999999998</c:v>
                </c:pt>
                <c:pt idx="310">
                  <c:v>7.8599999999999985</c:v>
                </c:pt>
                <c:pt idx="311">
                  <c:v>7.53</c:v>
                </c:pt>
                <c:pt idx="312">
                  <c:v>11</c:v>
                </c:pt>
                <c:pt idx="313">
                  <c:v>14</c:v>
                </c:pt>
                <c:pt idx="314">
                  <c:v>8.01</c:v>
                </c:pt>
                <c:pt idx="315">
                  <c:v>4.01</c:v>
                </c:pt>
                <c:pt idx="316">
                  <c:v>8.81</c:v>
                </c:pt>
                <c:pt idx="317">
                  <c:v>10.41</c:v>
                </c:pt>
                <c:pt idx="318">
                  <c:v>7.2089999999999996</c:v>
                </c:pt>
                <c:pt idx="319">
                  <c:v>9.6510000000000016</c:v>
                </c:pt>
                <c:pt idx="320">
                  <c:v>11.215</c:v>
                </c:pt>
                <c:pt idx="321">
                  <c:v>12.885000000000009</c:v>
                </c:pt>
                <c:pt idx="322">
                  <c:v>16.805</c:v>
                </c:pt>
                <c:pt idx="323">
                  <c:v>39.83</c:v>
                </c:pt>
                <c:pt idx="324">
                  <c:v>34.465000000000003</c:v>
                </c:pt>
                <c:pt idx="325">
                  <c:v>59.745000000000012</c:v>
                </c:pt>
                <c:pt idx="326">
                  <c:v>73.760000000000005</c:v>
                </c:pt>
                <c:pt idx="327">
                  <c:v>68.22</c:v>
                </c:pt>
                <c:pt idx="328">
                  <c:v>68.09</c:v>
                </c:pt>
                <c:pt idx="329">
                  <c:v>40</c:v>
                </c:pt>
                <c:pt idx="330">
                  <c:v>36.733500000000035</c:v>
                </c:pt>
                <c:pt idx="331">
                  <c:v>20.964999999999989</c:v>
                </c:pt>
                <c:pt idx="332">
                  <c:v>66.34</c:v>
                </c:pt>
                <c:pt idx="333">
                  <c:v>40.349999999999994</c:v>
                </c:pt>
                <c:pt idx="334">
                  <c:v>12.5</c:v>
                </c:pt>
                <c:pt idx="335">
                  <c:v>26.37</c:v>
                </c:pt>
                <c:pt idx="336">
                  <c:v>10</c:v>
                </c:pt>
                <c:pt idx="337">
                  <c:v>11.219999999999999</c:v>
                </c:pt>
                <c:pt idx="338">
                  <c:v>12.82</c:v>
                </c:pt>
                <c:pt idx="339">
                  <c:v>10.205</c:v>
                </c:pt>
                <c:pt idx="340">
                  <c:v>18.02</c:v>
                </c:pt>
                <c:pt idx="341">
                  <c:v>35.25</c:v>
                </c:pt>
                <c:pt idx="342">
                  <c:v>14.935</c:v>
                </c:pt>
                <c:pt idx="343">
                  <c:v>13.219999999999999</c:v>
                </c:pt>
                <c:pt idx="344">
                  <c:v>13.2</c:v>
                </c:pt>
                <c:pt idx="345">
                  <c:v>49.53</c:v>
                </c:pt>
                <c:pt idx="346">
                  <c:v>42.849999999999994</c:v>
                </c:pt>
                <c:pt idx="347">
                  <c:v>25.23</c:v>
                </c:pt>
                <c:pt idx="348">
                  <c:v>22.125</c:v>
                </c:pt>
                <c:pt idx="349">
                  <c:v>33.809999999999995</c:v>
                </c:pt>
                <c:pt idx="350">
                  <c:v>33.64</c:v>
                </c:pt>
                <c:pt idx="351">
                  <c:v>26.444999999999986</c:v>
                </c:pt>
                <c:pt idx="352">
                  <c:v>28.84</c:v>
                </c:pt>
                <c:pt idx="353">
                  <c:v>41.384999999999998</c:v>
                </c:pt>
                <c:pt idx="354">
                  <c:v>37.245000000000012</c:v>
                </c:pt>
                <c:pt idx="355">
                  <c:v>46.65</c:v>
                </c:pt>
                <c:pt idx="356">
                  <c:v>34.33</c:v>
                </c:pt>
                <c:pt idx="357">
                  <c:v>39.949999999999996</c:v>
                </c:pt>
                <c:pt idx="358">
                  <c:v>26.434999999999999</c:v>
                </c:pt>
                <c:pt idx="359">
                  <c:v>20.424999999999986</c:v>
                </c:pt>
                <c:pt idx="360">
                  <c:v>45.660000000000011</c:v>
                </c:pt>
                <c:pt idx="361">
                  <c:v>28.254999999999999</c:v>
                </c:pt>
                <c:pt idx="362">
                  <c:v>25.630000000000017</c:v>
                </c:pt>
                <c:pt idx="363">
                  <c:v>25</c:v>
                </c:pt>
                <c:pt idx="364">
                  <c:v>28.035</c:v>
                </c:pt>
                <c:pt idx="365">
                  <c:v>40.449999999999996</c:v>
                </c:pt>
                <c:pt idx="366">
                  <c:v>17.059999999999999</c:v>
                </c:pt>
                <c:pt idx="367">
                  <c:v>27</c:v>
                </c:pt>
                <c:pt idx="368">
                  <c:v>13.62</c:v>
                </c:pt>
                <c:pt idx="369">
                  <c:v>11.209999999999999</c:v>
                </c:pt>
                <c:pt idx="370">
                  <c:v>8.01</c:v>
                </c:pt>
                <c:pt idx="371">
                  <c:v>9.61</c:v>
                </c:pt>
                <c:pt idx="372">
                  <c:v>8.81</c:v>
                </c:pt>
                <c:pt idx="373">
                  <c:v>5.49</c:v>
                </c:pt>
                <c:pt idx="374">
                  <c:v>8.25</c:v>
                </c:pt>
                <c:pt idx="375">
                  <c:v>20.815000000000001</c:v>
                </c:pt>
                <c:pt idx="376">
                  <c:v>15.5</c:v>
                </c:pt>
                <c:pt idx="377">
                  <c:v>32.354999999999997</c:v>
                </c:pt>
                <c:pt idx="378">
                  <c:v>32.5</c:v>
                </c:pt>
                <c:pt idx="379">
                  <c:v>22.215</c:v>
                </c:pt>
                <c:pt idx="380">
                  <c:v>18.420000000000002</c:v>
                </c:pt>
                <c:pt idx="381">
                  <c:v>27.34</c:v>
                </c:pt>
                <c:pt idx="382">
                  <c:v>20.830000000000005</c:v>
                </c:pt>
                <c:pt idx="383">
                  <c:v>22.105</c:v>
                </c:pt>
                <c:pt idx="384">
                  <c:v>20.830000000000005</c:v>
                </c:pt>
                <c:pt idx="385">
                  <c:v>22.16</c:v>
                </c:pt>
                <c:pt idx="386">
                  <c:v>26.035</c:v>
                </c:pt>
                <c:pt idx="387">
                  <c:v>22.414999999999999</c:v>
                </c:pt>
                <c:pt idx="388">
                  <c:v>13.38</c:v>
                </c:pt>
                <c:pt idx="389">
                  <c:v>20.385000000000002</c:v>
                </c:pt>
                <c:pt idx="390">
                  <c:v>8.81</c:v>
                </c:pt>
                <c:pt idx="391">
                  <c:v>2.4</c:v>
                </c:pt>
                <c:pt idx="392">
                  <c:v>17.664999999999999</c:v>
                </c:pt>
                <c:pt idx="393">
                  <c:v>23.630000000000017</c:v>
                </c:pt>
                <c:pt idx="394">
                  <c:v>10.01</c:v>
                </c:pt>
                <c:pt idx="395">
                  <c:v>18.024999999999999</c:v>
                </c:pt>
                <c:pt idx="396">
                  <c:v>15.62</c:v>
                </c:pt>
                <c:pt idx="397">
                  <c:v>22.23</c:v>
                </c:pt>
                <c:pt idx="398">
                  <c:v>26.35</c:v>
                </c:pt>
                <c:pt idx="399">
                  <c:v>30.22</c:v>
                </c:pt>
                <c:pt idx="400">
                  <c:v>19.53</c:v>
                </c:pt>
                <c:pt idx="401">
                  <c:v>16.82</c:v>
                </c:pt>
                <c:pt idx="402">
                  <c:v>11.209999999999999</c:v>
                </c:pt>
                <c:pt idx="403">
                  <c:v>12.82</c:v>
                </c:pt>
                <c:pt idx="404">
                  <c:v>20.09</c:v>
                </c:pt>
                <c:pt idx="405">
                  <c:v>5.6099999999999985</c:v>
                </c:pt>
                <c:pt idx="406">
                  <c:v>95.6</c:v>
                </c:pt>
                <c:pt idx="407">
                  <c:v>83.45</c:v>
                </c:pt>
                <c:pt idx="408">
                  <c:v>74.05</c:v>
                </c:pt>
                <c:pt idx="409">
                  <c:v>64.25</c:v>
                </c:pt>
                <c:pt idx="410">
                  <c:v>96.7</c:v>
                </c:pt>
                <c:pt idx="411">
                  <c:v>86.5</c:v>
                </c:pt>
                <c:pt idx="412">
                  <c:v>108</c:v>
                </c:pt>
                <c:pt idx="413">
                  <c:v>148.35000000000014</c:v>
                </c:pt>
                <c:pt idx="414">
                  <c:v>88.6</c:v>
                </c:pt>
                <c:pt idx="415">
                  <c:v>116</c:v>
                </c:pt>
                <c:pt idx="416">
                  <c:v>100.4</c:v>
                </c:pt>
                <c:pt idx="417">
                  <c:v>84.364999999999995</c:v>
                </c:pt>
                <c:pt idx="418">
                  <c:v>109.82499999999999</c:v>
                </c:pt>
                <c:pt idx="419">
                  <c:v>78.599999999999994</c:v>
                </c:pt>
                <c:pt idx="420">
                  <c:v>75.09</c:v>
                </c:pt>
                <c:pt idx="421">
                  <c:v>90.114999999999995</c:v>
                </c:pt>
                <c:pt idx="422">
                  <c:v>66.75</c:v>
                </c:pt>
                <c:pt idx="423">
                  <c:v>65.084999999999994</c:v>
                </c:pt>
                <c:pt idx="424">
                  <c:v>72.095000000000013</c:v>
                </c:pt>
                <c:pt idx="425">
                  <c:v>49.260000000000012</c:v>
                </c:pt>
                <c:pt idx="426">
                  <c:v>63.28</c:v>
                </c:pt>
                <c:pt idx="427">
                  <c:v>143.5</c:v>
                </c:pt>
                <c:pt idx="428">
                  <c:v>5.79</c:v>
                </c:pt>
                <c:pt idx="429">
                  <c:v>12.81</c:v>
                </c:pt>
                <c:pt idx="430">
                  <c:v>16.02</c:v>
                </c:pt>
                <c:pt idx="431">
                  <c:v>17.62</c:v>
                </c:pt>
                <c:pt idx="432">
                  <c:v>3.55</c:v>
                </c:pt>
                <c:pt idx="433">
                  <c:v>3.9499999999999997</c:v>
                </c:pt>
                <c:pt idx="434">
                  <c:v>6.55</c:v>
                </c:pt>
                <c:pt idx="435">
                  <c:v>6.1</c:v>
                </c:pt>
                <c:pt idx="436">
                  <c:v>4.95</c:v>
                </c:pt>
                <c:pt idx="437">
                  <c:v>4.95</c:v>
                </c:pt>
                <c:pt idx="438">
                  <c:v>2.2999999999999998</c:v>
                </c:pt>
                <c:pt idx="439">
                  <c:v>4.9000000000000004</c:v>
                </c:pt>
                <c:pt idx="440">
                  <c:v>5.95</c:v>
                </c:pt>
                <c:pt idx="441">
                  <c:v>5.0999999999999996</c:v>
                </c:pt>
                <c:pt idx="442">
                  <c:v>8.3000000000000007</c:v>
                </c:pt>
                <c:pt idx="443">
                  <c:v>8.15</c:v>
                </c:pt>
                <c:pt idx="444">
                  <c:v>14.34</c:v>
                </c:pt>
                <c:pt idx="445">
                  <c:v>10.41</c:v>
                </c:pt>
                <c:pt idx="446">
                  <c:v>20.830000000000005</c:v>
                </c:pt>
                <c:pt idx="447">
                  <c:v>4.8099999999999996</c:v>
                </c:pt>
                <c:pt idx="448">
                  <c:v>53</c:v>
                </c:pt>
                <c:pt idx="449">
                  <c:v>62.94</c:v>
                </c:pt>
                <c:pt idx="450">
                  <c:v>60.635000000000012</c:v>
                </c:pt>
                <c:pt idx="451">
                  <c:v>112.3</c:v>
                </c:pt>
                <c:pt idx="452">
                  <c:v>74.5</c:v>
                </c:pt>
                <c:pt idx="453">
                  <c:v>50.46</c:v>
                </c:pt>
                <c:pt idx="454">
                  <c:v>31.57</c:v>
                </c:pt>
                <c:pt idx="455">
                  <c:v>30.32</c:v>
                </c:pt>
                <c:pt idx="456">
                  <c:v>37.785000000000011</c:v>
                </c:pt>
                <c:pt idx="457">
                  <c:v>48.275000000000013</c:v>
                </c:pt>
                <c:pt idx="458">
                  <c:v>160</c:v>
                </c:pt>
                <c:pt idx="459">
                  <c:v>66.75</c:v>
                </c:pt>
                <c:pt idx="460">
                  <c:v>69.149999999999991</c:v>
                </c:pt>
                <c:pt idx="461">
                  <c:v>37.9</c:v>
                </c:pt>
                <c:pt idx="462">
                  <c:v>30.1</c:v>
                </c:pt>
                <c:pt idx="463">
                  <c:v>36.5</c:v>
                </c:pt>
                <c:pt idx="464">
                  <c:v>25.150000000000016</c:v>
                </c:pt>
                <c:pt idx="465">
                  <c:v>26.85</c:v>
                </c:pt>
                <c:pt idx="466">
                  <c:v>44.9</c:v>
                </c:pt>
                <c:pt idx="467">
                  <c:v>31.45</c:v>
                </c:pt>
                <c:pt idx="468">
                  <c:v>45.4</c:v>
                </c:pt>
                <c:pt idx="469">
                  <c:v>34.1</c:v>
                </c:pt>
                <c:pt idx="470">
                  <c:v>28.67</c:v>
                </c:pt>
                <c:pt idx="471">
                  <c:v>29.24</c:v>
                </c:pt>
                <c:pt idx="472">
                  <c:v>18.420000000000002</c:v>
                </c:pt>
                <c:pt idx="473">
                  <c:v>24.830000000000005</c:v>
                </c:pt>
                <c:pt idx="474">
                  <c:v>31.24</c:v>
                </c:pt>
                <c:pt idx="475">
                  <c:v>29.64</c:v>
                </c:pt>
                <c:pt idx="476">
                  <c:v>35.71</c:v>
                </c:pt>
                <c:pt idx="477">
                  <c:v>19.224999999999987</c:v>
                </c:pt>
                <c:pt idx="478">
                  <c:v>25.675000000000001</c:v>
                </c:pt>
                <c:pt idx="479">
                  <c:v>18.610000000000017</c:v>
                </c:pt>
                <c:pt idx="480">
                  <c:v>31.6</c:v>
                </c:pt>
                <c:pt idx="481">
                  <c:v>13.755000000000004</c:v>
                </c:pt>
                <c:pt idx="482">
                  <c:v>33.839999999999996</c:v>
                </c:pt>
                <c:pt idx="483">
                  <c:v>14.82</c:v>
                </c:pt>
                <c:pt idx="484">
                  <c:v>11.615</c:v>
                </c:pt>
                <c:pt idx="485">
                  <c:v>17.16</c:v>
                </c:pt>
                <c:pt idx="486">
                  <c:v>17.574999999999999</c:v>
                </c:pt>
                <c:pt idx="487">
                  <c:v>18.614999999999998</c:v>
                </c:pt>
                <c:pt idx="488">
                  <c:v>17.05</c:v>
                </c:pt>
                <c:pt idx="489">
                  <c:v>23.779999999999987</c:v>
                </c:pt>
                <c:pt idx="490">
                  <c:v>10.405000000000006</c:v>
                </c:pt>
                <c:pt idx="491">
                  <c:v>13.61</c:v>
                </c:pt>
                <c:pt idx="492">
                  <c:v>14</c:v>
                </c:pt>
                <c:pt idx="493">
                  <c:v>8.9150000000000027</c:v>
                </c:pt>
                <c:pt idx="494">
                  <c:v>8</c:v>
                </c:pt>
                <c:pt idx="495">
                  <c:v>9</c:v>
                </c:pt>
                <c:pt idx="496">
                  <c:v>7</c:v>
                </c:pt>
                <c:pt idx="497">
                  <c:v>4</c:v>
                </c:pt>
                <c:pt idx="498">
                  <c:v>8.01</c:v>
                </c:pt>
                <c:pt idx="499">
                  <c:v>22.424999999999986</c:v>
                </c:pt>
                <c:pt idx="500">
                  <c:v>13.485000000000008</c:v>
                </c:pt>
                <c:pt idx="501">
                  <c:v>3</c:v>
                </c:pt>
                <c:pt idx="502">
                  <c:v>4.41</c:v>
                </c:pt>
                <c:pt idx="503">
                  <c:v>16.8</c:v>
                </c:pt>
                <c:pt idx="504">
                  <c:v>38.849999999999994</c:v>
                </c:pt>
                <c:pt idx="505">
                  <c:v>33.4</c:v>
                </c:pt>
                <c:pt idx="506">
                  <c:v>17.899999999999999</c:v>
                </c:pt>
                <c:pt idx="507">
                  <c:v>15.9</c:v>
                </c:pt>
                <c:pt idx="508">
                  <c:v>21.05</c:v>
                </c:pt>
                <c:pt idx="509">
                  <c:v>33.849999999999994</c:v>
                </c:pt>
                <c:pt idx="510">
                  <c:v>22.05</c:v>
                </c:pt>
                <c:pt idx="511">
                  <c:v>26.5</c:v>
                </c:pt>
                <c:pt idx="512">
                  <c:v>21.150000000000016</c:v>
                </c:pt>
                <c:pt idx="513">
                  <c:v>19.95</c:v>
                </c:pt>
                <c:pt idx="514">
                  <c:v>32.349999999999994</c:v>
                </c:pt>
                <c:pt idx="515">
                  <c:v>22.16</c:v>
                </c:pt>
                <c:pt idx="516">
                  <c:v>30.439999999999987</c:v>
                </c:pt>
                <c:pt idx="517">
                  <c:v>26.43</c:v>
                </c:pt>
                <c:pt idx="518">
                  <c:v>36.849999999999994</c:v>
                </c:pt>
                <c:pt idx="519">
                  <c:v>33.765000000000036</c:v>
                </c:pt>
                <c:pt idx="520">
                  <c:v>53</c:v>
                </c:pt>
                <c:pt idx="521">
                  <c:v>21.630000000000017</c:v>
                </c:pt>
                <c:pt idx="522">
                  <c:v>31.335000000000001</c:v>
                </c:pt>
                <c:pt idx="523">
                  <c:v>25.62</c:v>
                </c:pt>
                <c:pt idx="524">
                  <c:v>29.6</c:v>
                </c:pt>
                <c:pt idx="525">
                  <c:v>32.56</c:v>
                </c:pt>
                <c:pt idx="526">
                  <c:v>17.939999999999987</c:v>
                </c:pt>
                <c:pt idx="527">
                  <c:v>20.03</c:v>
                </c:pt>
                <c:pt idx="528">
                  <c:v>19.22</c:v>
                </c:pt>
                <c:pt idx="529">
                  <c:v>24.830000000000005</c:v>
                </c:pt>
                <c:pt idx="530">
                  <c:v>20.830000000000005</c:v>
                </c:pt>
                <c:pt idx="531">
                  <c:v>33.28</c:v>
                </c:pt>
                <c:pt idx="532">
                  <c:v>14.82</c:v>
                </c:pt>
                <c:pt idx="533">
                  <c:v>23.630000000000017</c:v>
                </c:pt>
                <c:pt idx="534">
                  <c:v>23.630000000000017</c:v>
                </c:pt>
                <c:pt idx="535">
                  <c:v>24.015000000000001</c:v>
                </c:pt>
                <c:pt idx="536">
                  <c:v>81.5</c:v>
                </c:pt>
                <c:pt idx="537">
                  <c:v>49.2</c:v>
                </c:pt>
                <c:pt idx="538">
                  <c:v>36.349999999999994</c:v>
                </c:pt>
                <c:pt idx="539">
                  <c:v>47</c:v>
                </c:pt>
                <c:pt idx="540">
                  <c:v>49.449999999999996</c:v>
                </c:pt>
                <c:pt idx="541">
                  <c:v>44.849999999999994</c:v>
                </c:pt>
                <c:pt idx="542">
                  <c:v>33.449999999999996</c:v>
                </c:pt>
                <c:pt idx="543">
                  <c:v>36.550000000000004</c:v>
                </c:pt>
                <c:pt idx="544">
                  <c:v>69.599999999999994</c:v>
                </c:pt>
                <c:pt idx="545">
                  <c:v>46</c:v>
                </c:pt>
                <c:pt idx="546">
                  <c:v>36.4</c:v>
                </c:pt>
                <c:pt idx="547">
                  <c:v>82.6</c:v>
                </c:pt>
                <c:pt idx="548">
                  <c:v>105.02</c:v>
                </c:pt>
                <c:pt idx="549">
                  <c:v>98.1</c:v>
                </c:pt>
                <c:pt idx="550">
                  <c:v>110.14999999999999</c:v>
                </c:pt>
                <c:pt idx="551">
                  <c:v>132.15</c:v>
                </c:pt>
                <c:pt idx="552">
                  <c:v>160.19999999999999</c:v>
                </c:pt>
                <c:pt idx="553">
                  <c:v>101.86499999999999</c:v>
                </c:pt>
                <c:pt idx="554">
                  <c:v>119.3</c:v>
                </c:pt>
                <c:pt idx="555">
                  <c:v>99</c:v>
                </c:pt>
                <c:pt idx="556">
                  <c:v>72.8</c:v>
                </c:pt>
                <c:pt idx="557">
                  <c:v>104</c:v>
                </c:pt>
                <c:pt idx="558">
                  <c:v>2.4499999999999997</c:v>
                </c:pt>
                <c:pt idx="559">
                  <c:v>2.2000000000000002</c:v>
                </c:pt>
                <c:pt idx="560">
                  <c:v>1.9000000000000001</c:v>
                </c:pt>
                <c:pt idx="561">
                  <c:v>5.6499999999999995</c:v>
                </c:pt>
                <c:pt idx="562">
                  <c:v>12.7</c:v>
                </c:pt>
                <c:pt idx="563">
                  <c:v>20.149999999999999</c:v>
                </c:pt>
                <c:pt idx="564">
                  <c:v>26.85</c:v>
                </c:pt>
                <c:pt idx="565">
                  <c:v>19.399999999999999</c:v>
                </c:pt>
                <c:pt idx="566">
                  <c:v>21.95</c:v>
                </c:pt>
                <c:pt idx="567">
                  <c:v>19.8</c:v>
                </c:pt>
                <c:pt idx="568">
                  <c:v>7.1</c:v>
                </c:pt>
                <c:pt idx="569">
                  <c:v>4.7</c:v>
                </c:pt>
                <c:pt idx="570">
                  <c:v>4.38</c:v>
                </c:pt>
                <c:pt idx="571">
                  <c:v>2.4</c:v>
                </c:pt>
                <c:pt idx="572">
                  <c:v>5.6099999999999985</c:v>
                </c:pt>
                <c:pt idx="573">
                  <c:v>11.209999999999999</c:v>
                </c:pt>
                <c:pt idx="574">
                  <c:v>4.8099999999999996</c:v>
                </c:pt>
                <c:pt idx="575">
                  <c:v>18.04</c:v>
                </c:pt>
                <c:pt idx="576">
                  <c:v>8.5</c:v>
                </c:pt>
                <c:pt idx="577">
                  <c:v>16</c:v>
                </c:pt>
                <c:pt idx="578">
                  <c:v>14.5</c:v>
                </c:pt>
                <c:pt idx="579">
                  <c:v>15</c:v>
                </c:pt>
                <c:pt idx="580">
                  <c:v>12.82</c:v>
                </c:pt>
                <c:pt idx="581">
                  <c:v>13.62</c:v>
                </c:pt>
                <c:pt idx="582">
                  <c:v>26.43</c:v>
                </c:pt>
                <c:pt idx="583">
                  <c:v>16.82</c:v>
                </c:pt>
                <c:pt idx="584">
                  <c:v>11.615</c:v>
                </c:pt>
                <c:pt idx="585">
                  <c:v>7.21</c:v>
                </c:pt>
                <c:pt idx="586">
                  <c:v>42.15</c:v>
                </c:pt>
                <c:pt idx="587">
                  <c:v>34.9</c:v>
                </c:pt>
                <c:pt idx="588">
                  <c:v>30.6</c:v>
                </c:pt>
                <c:pt idx="589">
                  <c:v>59.7</c:v>
                </c:pt>
                <c:pt idx="590">
                  <c:v>58.3</c:v>
                </c:pt>
                <c:pt idx="591">
                  <c:v>37.25</c:v>
                </c:pt>
                <c:pt idx="592">
                  <c:v>23.2</c:v>
                </c:pt>
                <c:pt idx="593">
                  <c:v>18.399999999999999</c:v>
                </c:pt>
                <c:pt idx="594">
                  <c:v>21.55</c:v>
                </c:pt>
                <c:pt idx="595">
                  <c:v>23.95</c:v>
                </c:pt>
                <c:pt idx="596">
                  <c:v>18.2</c:v>
                </c:pt>
                <c:pt idx="597">
                  <c:v>41</c:v>
                </c:pt>
                <c:pt idx="598">
                  <c:v>30.97</c:v>
                </c:pt>
                <c:pt idx="599">
                  <c:v>29.37</c:v>
                </c:pt>
                <c:pt idx="600">
                  <c:v>33.04</c:v>
                </c:pt>
                <c:pt idx="601">
                  <c:v>40.050000000000004</c:v>
                </c:pt>
                <c:pt idx="602">
                  <c:v>21.630000000000017</c:v>
                </c:pt>
                <c:pt idx="603">
                  <c:v>28.84</c:v>
                </c:pt>
                <c:pt idx="604">
                  <c:v>41.65</c:v>
                </c:pt>
                <c:pt idx="605">
                  <c:v>31.264999999999986</c:v>
                </c:pt>
                <c:pt idx="606">
                  <c:v>38.74</c:v>
                </c:pt>
                <c:pt idx="607">
                  <c:v>62.09</c:v>
                </c:pt>
                <c:pt idx="608">
                  <c:v>1.1200000000000001</c:v>
                </c:pt>
                <c:pt idx="609">
                  <c:v>3.4699999999999998</c:v>
                </c:pt>
                <c:pt idx="610">
                  <c:v>2</c:v>
                </c:pt>
                <c:pt idx="611">
                  <c:v>5.76</c:v>
                </c:pt>
                <c:pt idx="612">
                  <c:v>1.865</c:v>
                </c:pt>
                <c:pt idx="613">
                  <c:v>6.14</c:v>
                </c:pt>
                <c:pt idx="614">
                  <c:v>6.9249999999999954</c:v>
                </c:pt>
                <c:pt idx="615">
                  <c:v>3.2</c:v>
                </c:pt>
                <c:pt idx="616">
                  <c:v>4</c:v>
                </c:pt>
                <c:pt idx="617">
                  <c:v>3</c:v>
                </c:pt>
                <c:pt idx="618">
                  <c:v>3</c:v>
                </c:pt>
                <c:pt idx="619">
                  <c:v>53.275000000000013</c:v>
                </c:pt>
                <c:pt idx="620">
                  <c:v>87.545000000000002</c:v>
                </c:pt>
                <c:pt idx="621">
                  <c:v>154.5</c:v>
                </c:pt>
                <c:pt idx="622">
                  <c:v>5.8049999999999953</c:v>
                </c:pt>
                <c:pt idx="623">
                  <c:v>6.9300000000000024</c:v>
                </c:pt>
                <c:pt idx="624">
                  <c:v>13.215</c:v>
                </c:pt>
                <c:pt idx="625">
                  <c:v>5.6099999999999985</c:v>
                </c:pt>
                <c:pt idx="626">
                  <c:v>5</c:v>
                </c:pt>
                <c:pt idx="627">
                  <c:v>3.7324999999999977</c:v>
                </c:pt>
                <c:pt idx="628">
                  <c:v>5.72</c:v>
                </c:pt>
                <c:pt idx="629">
                  <c:v>3.605</c:v>
                </c:pt>
                <c:pt idx="630">
                  <c:v>7.7549999999999955</c:v>
                </c:pt>
                <c:pt idx="631">
                  <c:v>5.73</c:v>
                </c:pt>
                <c:pt idx="632">
                  <c:v>3</c:v>
                </c:pt>
                <c:pt idx="633">
                  <c:v>116</c:v>
                </c:pt>
                <c:pt idx="634">
                  <c:v>90.93</c:v>
                </c:pt>
                <c:pt idx="635">
                  <c:v>84.445000000000007</c:v>
                </c:pt>
                <c:pt idx="636">
                  <c:v>116</c:v>
                </c:pt>
                <c:pt idx="637">
                  <c:v>110</c:v>
                </c:pt>
                <c:pt idx="638">
                  <c:v>53.4</c:v>
                </c:pt>
                <c:pt idx="639">
                  <c:v>45</c:v>
                </c:pt>
                <c:pt idx="640">
                  <c:v>24.6</c:v>
                </c:pt>
                <c:pt idx="641">
                  <c:v>53.15</c:v>
                </c:pt>
                <c:pt idx="642">
                  <c:v>57.15</c:v>
                </c:pt>
                <c:pt idx="643">
                  <c:v>65.599999999999994</c:v>
                </c:pt>
                <c:pt idx="644">
                  <c:v>25.779999999999987</c:v>
                </c:pt>
                <c:pt idx="645">
                  <c:v>25.459999999999987</c:v>
                </c:pt>
                <c:pt idx="646">
                  <c:v>24.03</c:v>
                </c:pt>
                <c:pt idx="647">
                  <c:v>22.43</c:v>
                </c:pt>
                <c:pt idx="648">
                  <c:v>19.22</c:v>
                </c:pt>
                <c:pt idx="649">
                  <c:v>9.61</c:v>
                </c:pt>
                <c:pt idx="650">
                  <c:v>11.209999999999999</c:v>
                </c:pt>
                <c:pt idx="651">
                  <c:v>7.6099999999999985</c:v>
                </c:pt>
                <c:pt idx="652">
                  <c:v>16.125</c:v>
                </c:pt>
                <c:pt idx="653">
                  <c:v>18.809999999999999</c:v>
                </c:pt>
                <c:pt idx="654">
                  <c:v>24.015000000000001</c:v>
                </c:pt>
                <c:pt idx="655">
                  <c:v>78.66</c:v>
                </c:pt>
                <c:pt idx="656">
                  <c:v>47.835000000000001</c:v>
                </c:pt>
                <c:pt idx="657">
                  <c:v>31.24</c:v>
                </c:pt>
                <c:pt idx="658">
                  <c:v>71.09</c:v>
                </c:pt>
                <c:pt idx="659">
                  <c:v>56.07</c:v>
                </c:pt>
                <c:pt idx="660">
                  <c:v>46.755000000000003</c:v>
                </c:pt>
                <c:pt idx="661">
                  <c:v>37.844999999999999</c:v>
                </c:pt>
                <c:pt idx="662">
                  <c:v>40.835000000000001</c:v>
                </c:pt>
                <c:pt idx="663">
                  <c:v>60.735000000000035</c:v>
                </c:pt>
                <c:pt idx="664">
                  <c:v>51.44</c:v>
                </c:pt>
                <c:pt idx="665">
                  <c:v>76.349999999999994</c:v>
                </c:pt>
                <c:pt idx="666">
                  <c:v>5.89</c:v>
                </c:pt>
                <c:pt idx="667">
                  <c:v>6.7549999999999955</c:v>
                </c:pt>
                <c:pt idx="668">
                  <c:v>9.61</c:v>
                </c:pt>
                <c:pt idx="669">
                  <c:v>12.015000000000002</c:v>
                </c:pt>
                <c:pt idx="670">
                  <c:v>16.82</c:v>
                </c:pt>
                <c:pt idx="671">
                  <c:v>19.6265</c:v>
                </c:pt>
                <c:pt idx="672">
                  <c:v>10.815000000000008</c:v>
                </c:pt>
                <c:pt idx="673">
                  <c:v>7.7170000000000005</c:v>
                </c:pt>
                <c:pt idx="674">
                  <c:v>4.55</c:v>
                </c:pt>
                <c:pt idx="675">
                  <c:v>5.6099999999999985</c:v>
                </c:pt>
                <c:pt idx="676">
                  <c:v>6.41</c:v>
                </c:pt>
                <c:pt idx="677">
                  <c:v>19.494999999999987</c:v>
                </c:pt>
                <c:pt idx="678">
                  <c:v>4.2300000000000004</c:v>
                </c:pt>
                <c:pt idx="679">
                  <c:v>14.42</c:v>
                </c:pt>
                <c:pt idx="680">
                  <c:v>17.22</c:v>
                </c:pt>
                <c:pt idx="681">
                  <c:v>18.024999999999999</c:v>
                </c:pt>
                <c:pt idx="682">
                  <c:v>14.017000000000001</c:v>
                </c:pt>
                <c:pt idx="683">
                  <c:v>14.755000000000004</c:v>
                </c:pt>
                <c:pt idx="684">
                  <c:v>3.2065000000000001</c:v>
                </c:pt>
                <c:pt idx="685">
                  <c:v>4.41</c:v>
                </c:pt>
                <c:pt idx="686">
                  <c:v>6.41</c:v>
                </c:pt>
                <c:pt idx="687">
                  <c:v>6.835</c:v>
                </c:pt>
                <c:pt idx="688">
                  <c:v>27.16</c:v>
                </c:pt>
                <c:pt idx="689">
                  <c:v>14.31</c:v>
                </c:pt>
                <c:pt idx="690">
                  <c:v>10.4</c:v>
                </c:pt>
                <c:pt idx="691">
                  <c:v>8.01</c:v>
                </c:pt>
                <c:pt idx="692">
                  <c:v>54.97</c:v>
                </c:pt>
                <c:pt idx="693">
                  <c:v>11.209999999999999</c:v>
                </c:pt>
                <c:pt idx="694">
                  <c:v>10.41</c:v>
                </c:pt>
                <c:pt idx="695">
                  <c:v>13</c:v>
                </c:pt>
                <c:pt idx="697">
                  <c:v>7.09</c:v>
                </c:pt>
                <c:pt idx="698">
                  <c:v>16.309999999999999</c:v>
                </c:pt>
                <c:pt idx="699">
                  <c:v>6.41</c:v>
                </c:pt>
                <c:pt idx="700">
                  <c:v>8.01</c:v>
                </c:pt>
                <c:pt idx="701">
                  <c:v>9.61</c:v>
                </c:pt>
                <c:pt idx="702">
                  <c:v>16.05</c:v>
                </c:pt>
                <c:pt idx="703">
                  <c:v>4.7359999999999998</c:v>
                </c:pt>
                <c:pt idx="704">
                  <c:v>4.8099999999999996</c:v>
                </c:pt>
                <c:pt idx="705">
                  <c:v>3.9299999999999997</c:v>
                </c:pt>
                <c:pt idx="706">
                  <c:v>5.41</c:v>
                </c:pt>
                <c:pt idx="707">
                  <c:v>8.41</c:v>
                </c:pt>
                <c:pt idx="708">
                  <c:v>19.760000000000002</c:v>
                </c:pt>
                <c:pt idx="709">
                  <c:v>20.779999999999987</c:v>
                </c:pt>
                <c:pt idx="710">
                  <c:v>12</c:v>
                </c:pt>
                <c:pt idx="711">
                  <c:v>15.219999999999999</c:v>
                </c:pt>
                <c:pt idx="712">
                  <c:v>29.64</c:v>
                </c:pt>
                <c:pt idx="713">
                  <c:v>10.41</c:v>
                </c:pt>
                <c:pt idx="714">
                  <c:v>13.62</c:v>
                </c:pt>
                <c:pt idx="715">
                  <c:v>17</c:v>
                </c:pt>
                <c:pt idx="717">
                  <c:v>10.215</c:v>
                </c:pt>
                <c:pt idx="718">
                  <c:v>15.43</c:v>
                </c:pt>
                <c:pt idx="719">
                  <c:v>7</c:v>
                </c:pt>
                <c:pt idx="720">
                  <c:v>6.81</c:v>
                </c:pt>
                <c:pt idx="721">
                  <c:v>27.035</c:v>
                </c:pt>
                <c:pt idx="722">
                  <c:v>25.59</c:v>
                </c:pt>
                <c:pt idx="723">
                  <c:v>14</c:v>
                </c:pt>
                <c:pt idx="724">
                  <c:v>2.44</c:v>
                </c:pt>
                <c:pt idx="725">
                  <c:v>28</c:v>
                </c:pt>
                <c:pt idx="726">
                  <c:v>45</c:v>
                </c:pt>
                <c:pt idx="727">
                  <c:v>35</c:v>
                </c:pt>
                <c:pt idx="728">
                  <c:v>43.1</c:v>
                </c:pt>
                <c:pt idx="729">
                  <c:v>64.05</c:v>
                </c:pt>
                <c:pt idx="730">
                  <c:v>54.449999999999996</c:v>
                </c:pt>
                <c:pt idx="731">
                  <c:v>50.65</c:v>
                </c:pt>
                <c:pt idx="732">
                  <c:v>43.8</c:v>
                </c:pt>
                <c:pt idx="733">
                  <c:v>59</c:v>
                </c:pt>
                <c:pt idx="734">
                  <c:v>56.1</c:v>
                </c:pt>
                <c:pt idx="735">
                  <c:v>59</c:v>
                </c:pt>
                <c:pt idx="736">
                  <c:v>70.7</c:v>
                </c:pt>
                <c:pt idx="737">
                  <c:v>75.7</c:v>
                </c:pt>
                <c:pt idx="738">
                  <c:v>92</c:v>
                </c:pt>
                <c:pt idx="739">
                  <c:v>37.270000000000003</c:v>
                </c:pt>
                <c:pt idx="740">
                  <c:v>49</c:v>
                </c:pt>
                <c:pt idx="741">
                  <c:v>36.700000000000003</c:v>
                </c:pt>
                <c:pt idx="742">
                  <c:v>43.05</c:v>
                </c:pt>
                <c:pt idx="743">
                  <c:v>32.839999999999996</c:v>
                </c:pt>
                <c:pt idx="744">
                  <c:v>42.449999999999996</c:v>
                </c:pt>
                <c:pt idx="745">
                  <c:v>31.24</c:v>
                </c:pt>
                <c:pt idx="746">
                  <c:v>40.050000000000004</c:v>
                </c:pt>
                <c:pt idx="747">
                  <c:v>39.92</c:v>
                </c:pt>
                <c:pt idx="748">
                  <c:v>48.28</c:v>
                </c:pt>
                <c:pt idx="749">
                  <c:v>66.59</c:v>
                </c:pt>
                <c:pt idx="750">
                  <c:v>2.72</c:v>
                </c:pt>
                <c:pt idx="751">
                  <c:v>5.2700000000000014</c:v>
                </c:pt>
                <c:pt idx="752">
                  <c:v>4.2050000000000001</c:v>
                </c:pt>
                <c:pt idx="753">
                  <c:v>4.4050000000000002</c:v>
                </c:pt>
                <c:pt idx="754">
                  <c:v>4.41</c:v>
                </c:pt>
                <c:pt idx="755">
                  <c:v>4.0049999999999955</c:v>
                </c:pt>
                <c:pt idx="756">
                  <c:v>1.3800000000000001</c:v>
                </c:pt>
                <c:pt idx="757">
                  <c:v>11.209999999999999</c:v>
                </c:pt>
                <c:pt idx="758">
                  <c:v>33.64</c:v>
                </c:pt>
                <c:pt idx="759">
                  <c:v>9.1</c:v>
                </c:pt>
                <c:pt idx="760">
                  <c:v>42.575000000000003</c:v>
                </c:pt>
                <c:pt idx="761">
                  <c:v>15.219999999999999</c:v>
                </c:pt>
                <c:pt idx="762">
                  <c:v>8.81</c:v>
                </c:pt>
                <c:pt idx="763">
                  <c:v>5.6099999999999985</c:v>
                </c:pt>
                <c:pt idx="764">
                  <c:v>5.604999999999996</c:v>
                </c:pt>
                <c:pt idx="765">
                  <c:v>10.015000000000002</c:v>
                </c:pt>
                <c:pt idx="766">
                  <c:v>12.219999999999999</c:v>
                </c:pt>
                <c:pt idx="767">
                  <c:v>18.010000000000005</c:v>
                </c:pt>
                <c:pt idx="768">
                  <c:v>14.205</c:v>
                </c:pt>
                <c:pt idx="769">
                  <c:v>37</c:v>
                </c:pt>
                <c:pt idx="770">
                  <c:v>13.01</c:v>
                </c:pt>
                <c:pt idx="771">
                  <c:v>29</c:v>
                </c:pt>
                <c:pt idx="772">
                  <c:v>11.209999999999999</c:v>
                </c:pt>
                <c:pt idx="773">
                  <c:v>16.02</c:v>
                </c:pt>
                <c:pt idx="774">
                  <c:v>16.82</c:v>
                </c:pt>
                <c:pt idx="775">
                  <c:v>20</c:v>
                </c:pt>
                <c:pt idx="776">
                  <c:v>43.63</c:v>
                </c:pt>
                <c:pt idx="777">
                  <c:v>49.230000000000011</c:v>
                </c:pt>
                <c:pt idx="778">
                  <c:v>74.5</c:v>
                </c:pt>
                <c:pt idx="779">
                  <c:v>89.5</c:v>
                </c:pt>
                <c:pt idx="780">
                  <c:v>66</c:v>
                </c:pt>
                <c:pt idx="781">
                  <c:v>55</c:v>
                </c:pt>
                <c:pt idx="782">
                  <c:v>46.98</c:v>
                </c:pt>
                <c:pt idx="783">
                  <c:v>51.87</c:v>
                </c:pt>
                <c:pt idx="784">
                  <c:v>42.854999999999997</c:v>
                </c:pt>
                <c:pt idx="785">
                  <c:v>70.595000000000013</c:v>
                </c:pt>
                <c:pt idx="786">
                  <c:v>84.60499999999999</c:v>
                </c:pt>
                <c:pt idx="787">
                  <c:v>22.37</c:v>
                </c:pt>
                <c:pt idx="788">
                  <c:v>28.08</c:v>
                </c:pt>
                <c:pt idx="789">
                  <c:v>7.21</c:v>
                </c:pt>
                <c:pt idx="790">
                  <c:v>13.62</c:v>
                </c:pt>
                <c:pt idx="791">
                  <c:v>6.41</c:v>
                </c:pt>
                <c:pt idx="792">
                  <c:v>13.62</c:v>
                </c:pt>
                <c:pt idx="793">
                  <c:v>16.979999999999986</c:v>
                </c:pt>
                <c:pt idx="794">
                  <c:v>16.21</c:v>
                </c:pt>
                <c:pt idx="795">
                  <c:v>60.1</c:v>
                </c:pt>
                <c:pt idx="796">
                  <c:v>10.4</c:v>
                </c:pt>
                <c:pt idx="797">
                  <c:v>56.87</c:v>
                </c:pt>
                <c:pt idx="798">
                  <c:v>60.4</c:v>
                </c:pt>
                <c:pt idx="799">
                  <c:v>54.7</c:v>
                </c:pt>
                <c:pt idx="800">
                  <c:v>80.05</c:v>
                </c:pt>
                <c:pt idx="801">
                  <c:v>78</c:v>
                </c:pt>
                <c:pt idx="802">
                  <c:v>64.08</c:v>
                </c:pt>
                <c:pt idx="803">
                  <c:v>60.99</c:v>
                </c:pt>
                <c:pt idx="804">
                  <c:v>61.25</c:v>
                </c:pt>
                <c:pt idx="805">
                  <c:v>56.275000000000013</c:v>
                </c:pt>
                <c:pt idx="806">
                  <c:v>68.3</c:v>
                </c:pt>
                <c:pt idx="807">
                  <c:v>76.7</c:v>
                </c:pt>
                <c:pt idx="808">
                  <c:v>73.400000000000006</c:v>
                </c:pt>
                <c:pt idx="809">
                  <c:v>18.130000000000017</c:v>
                </c:pt>
                <c:pt idx="810">
                  <c:v>19.979999999999986</c:v>
                </c:pt>
                <c:pt idx="811">
                  <c:v>16.02</c:v>
                </c:pt>
                <c:pt idx="812">
                  <c:v>19.22</c:v>
                </c:pt>
                <c:pt idx="813">
                  <c:v>22.43</c:v>
                </c:pt>
                <c:pt idx="814">
                  <c:v>17.22</c:v>
                </c:pt>
                <c:pt idx="815">
                  <c:v>16.82</c:v>
                </c:pt>
                <c:pt idx="816">
                  <c:v>17.059999999999999</c:v>
                </c:pt>
                <c:pt idx="817">
                  <c:v>14.015000000000002</c:v>
                </c:pt>
                <c:pt idx="818">
                  <c:v>15.61</c:v>
                </c:pt>
                <c:pt idx="819">
                  <c:v>19.21</c:v>
                </c:pt>
                <c:pt idx="820">
                  <c:v>18.809999999999999</c:v>
                </c:pt>
                <c:pt idx="821">
                  <c:v>9.120000000000001</c:v>
                </c:pt>
                <c:pt idx="822">
                  <c:v>19.2</c:v>
                </c:pt>
                <c:pt idx="823">
                  <c:v>8.81</c:v>
                </c:pt>
                <c:pt idx="824">
                  <c:v>14.42</c:v>
                </c:pt>
                <c:pt idx="825">
                  <c:v>12.02</c:v>
                </c:pt>
                <c:pt idx="826">
                  <c:v>5.6099999999999985</c:v>
                </c:pt>
                <c:pt idx="827">
                  <c:v>6.4080000000000004</c:v>
                </c:pt>
                <c:pt idx="828">
                  <c:v>12.229999999999999</c:v>
                </c:pt>
                <c:pt idx="829">
                  <c:v>23</c:v>
                </c:pt>
                <c:pt idx="830">
                  <c:v>13</c:v>
                </c:pt>
                <c:pt idx="831">
                  <c:v>20.5</c:v>
                </c:pt>
                <c:pt idx="832">
                  <c:v>18</c:v>
                </c:pt>
                <c:pt idx="833">
                  <c:v>16.5</c:v>
                </c:pt>
                <c:pt idx="834">
                  <c:v>15</c:v>
                </c:pt>
                <c:pt idx="835">
                  <c:v>20</c:v>
                </c:pt>
                <c:pt idx="836">
                  <c:v>20</c:v>
                </c:pt>
                <c:pt idx="837">
                  <c:v>19</c:v>
                </c:pt>
                <c:pt idx="838">
                  <c:v>14</c:v>
                </c:pt>
                <c:pt idx="839">
                  <c:v>68.2</c:v>
                </c:pt>
                <c:pt idx="840">
                  <c:v>38.4</c:v>
                </c:pt>
                <c:pt idx="841">
                  <c:v>40.849999999999994</c:v>
                </c:pt>
                <c:pt idx="842">
                  <c:v>41.4</c:v>
                </c:pt>
                <c:pt idx="843">
                  <c:v>45.525000000000013</c:v>
                </c:pt>
                <c:pt idx="844">
                  <c:v>50.42</c:v>
                </c:pt>
                <c:pt idx="845">
                  <c:v>46.2</c:v>
                </c:pt>
                <c:pt idx="846">
                  <c:v>40</c:v>
                </c:pt>
                <c:pt idx="847">
                  <c:v>33.449999999999996</c:v>
                </c:pt>
                <c:pt idx="848">
                  <c:v>60.15</c:v>
                </c:pt>
                <c:pt idx="849">
                  <c:v>56.1</c:v>
                </c:pt>
                <c:pt idx="850">
                  <c:v>13.91</c:v>
                </c:pt>
                <c:pt idx="851">
                  <c:v>16.145</c:v>
                </c:pt>
                <c:pt idx="852">
                  <c:v>8.41</c:v>
                </c:pt>
                <c:pt idx="853">
                  <c:v>13.5</c:v>
                </c:pt>
                <c:pt idx="854">
                  <c:v>9</c:v>
                </c:pt>
                <c:pt idx="855">
                  <c:v>13</c:v>
                </c:pt>
                <c:pt idx="856">
                  <c:v>14.015000000000002</c:v>
                </c:pt>
                <c:pt idx="857">
                  <c:v>12.82</c:v>
                </c:pt>
                <c:pt idx="858">
                  <c:v>13.215</c:v>
                </c:pt>
                <c:pt idx="859">
                  <c:v>10.81</c:v>
                </c:pt>
                <c:pt idx="860">
                  <c:v>20.015000000000001</c:v>
                </c:pt>
                <c:pt idx="861">
                  <c:v>111.745</c:v>
                </c:pt>
                <c:pt idx="862">
                  <c:v>162.20499999999998</c:v>
                </c:pt>
                <c:pt idx="863">
                  <c:v>160.185</c:v>
                </c:pt>
                <c:pt idx="864">
                  <c:v>130.17499999999998</c:v>
                </c:pt>
                <c:pt idx="865">
                  <c:v>65.679999999999978</c:v>
                </c:pt>
                <c:pt idx="866">
                  <c:v>128.30000000000001</c:v>
                </c:pt>
                <c:pt idx="867">
                  <c:v>128.185</c:v>
                </c:pt>
                <c:pt idx="868">
                  <c:v>132.19999999999999</c:v>
                </c:pt>
                <c:pt idx="869">
                  <c:v>226.1</c:v>
                </c:pt>
                <c:pt idx="870">
                  <c:v>165.1</c:v>
                </c:pt>
                <c:pt idx="871">
                  <c:v>164</c:v>
                </c:pt>
                <c:pt idx="872">
                  <c:v>7.8</c:v>
                </c:pt>
                <c:pt idx="873">
                  <c:v>11.02</c:v>
                </c:pt>
                <c:pt idx="874">
                  <c:v>20.830000000000005</c:v>
                </c:pt>
                <c:pt idx="875">
                  <c:v>6.41</c:v>
                </c:pt>
                <c:pt idx="876">
                  <c:v>12.82</c:v>
                </c:pt>
                <c:pt idx="877">
                  <c:v>16.3</c:v>
                </c:pt>
                <c:pt idx="878">
                  <c:v>7.21</c:v>
                </c:pt>
                <c:pt idx="879">
                  <c:v>12.82</c:v>
                </c:pt>
                <c:pt idx="880">
                  <c:v>13.42</c:v>
                </c:pt>
                <c:pt idx="881">
                  <c:v>9.3700000000000028</c:v>
                </c:pt>
                <c:pt idx="882">
                  <c:v>11.205</c:v>
                </c:pt>
                <c:pt idx="883">
                  <c:v>4.74</c:v>
                </c:pt>
                <c:pt idx="884">
                  <c:v>7.95</c:v>
                </c:pt>
                <c:pt idx="885">
                  <c:v>4.0049999999999955</c:v>
                </c:pt>
                <c:pt idx="886">
                  <c:v>6.41</c:v>
                </c:pt>
                <c:pt idx="887">
                  <c:v>6.0350000000000001</c:v>
                </c:pt>
                <c:pt idx="888">
                  <c:v>7.6084999999999985</c:v>
                </c:pt>
                <c:pt idx="889">
                  <c:v>5.21</c:v>
                </c:pt>
                <c:pt idx="890">
                  <c:v>4.01</c:v>
                </c:pt>
                <c:pt idx="891">
                  <c:v>8.93</c:v>
                </c:pt>
                <c:pt idx="892">
                  <c:v>9</c:v>
                </c:pt>
                <c:pt idx="893">
                  <c:v>9</c:v>
                </c:pt>
                <c:pt idx="894">
                  <c:v>36.93</c:v>
                </c:pt>
                <c:pt idx="895">
                  <c:v>43</c:v>
                </c:pt>
                <c:pt idx="896">
                  <c:v>39</c:v>
                </c:pt>
                <c:pt idx="897">
                  <c:v>42</c:v>
                </c:pt>
                <c:pt idx="898">
                  <c:v>41.5</c:v>
                </c:pt>
                <c:pt idx="899">
                  <c:v>33</c:v>
                </c:pt>
                <c:pt idx="900">
                  <c:v>26.03</c:v>
                </c:pt>
                <c:pt idx="901">
                  <c:v>21.36</c:v>
                </c:pt>
                <c:pt idx="902">
                  <c:v>27.035</c:v>
                </c:pt>
                <c:pt idx="903">
                  <c:v>42.075000000000003</c:v>
                </c:pt>
                <c:pt idx="904">
                  <c:v>36.525000000000013</c:v>
                </c:pt>
                <c:pt idx="905">
                  <c:v>9.32</c:v>
                </c:pt>
                <c:pt idx="906">
                  <c:v>8.1399999999999988</c:v>
                </c:pt>
                <c:pt idx="907">
                  <c:v>3.2050000000000001</c:v>
                </c:pt>
                <c:pt idx="908">
                  <c:v>4.38</c:v>
                </c:pt>
                <c:pt idx="909">
                  <c:v>1.6</c:v>
                </c:pt>
                <c:pt idx="910">
                  <c:v>5.14</c:v>
                </c:pt>
                <c:pt idx="911">
                  <c:v>5.33</c:v>
                </c:pt>
                <c:pt idx="912">
                  <c:v>7.31</c:v>
                </c:pt>
                <c:pt idx="913">
                  <c:v>7.6099999999999985</c:v>
                </c:pt>
                <c:pt idx="914">
                  <c:v>5.81</c:v>
                </c:pt>
                <c:pt idx="915">
                  <c:v>5.01</c:v>
                </c:pt>
                <c:pt idx="916">
                  <c:v>7.9749999999999996</c:v>
                </c:pt>
                <c:pt idx="917">
                  <c:v>11.515000000000002</c:v>
                </c:pt>
                <c:pt idx="918">
                  <c:v>6.81</c:v>
                </c:pt>
                <c:pt idx="919">
                  <c:v>1.8</c:v>
                </c:pt>
                <c:pt idx="920">
                  <c:v>2.4</c:v>
                </c:pt>
                <c:pt idx="921">
                  <c:v>2.0024999999999977</c:v>
                </c:pt>
                <c:pt idx="922">
                  <c:v>3.5149999999999997</c:v>
                </c:pt>
                <c:pt idx="923">
                  <c:v>9.0575000000000028</c:v>
                </c:pt>
                <c:pt idx="924">
                  <c:v>6.835</c:v>
                </c:pt>
                <c:pt idx="925">
                  <c:v>4.3049999999999953</c:v>
                </c:pt>
                <c:pt idx="926">
                  <c:v>3.1</c:v>
                </c:pt>
                <c:pt idx="927">
                  <c:v>26.150000000000016</c:v>
                </c:pt>
                <c:pt idx="928">
                  <c:v>34.050000000000004</c:v>
                </c:pt>
                <c:pt idx="929">
                  <c:v>30.8</c:v>
                </c:pt>
                <c:pt idx="930">
                  <c:v>26.4</c:v>
                </c:pt>
                <c:pt idx="931">
                  <c:v>22</c:v>
                </c:pt>
                <c:pt idx="932">
                  <c:v>24.939999999999987</c:v>
                </c:pt>
                <c:pt idx="933">
                  <c:v>16.284999999999989</c:v>
                </c:pt>
                <c:pt idx="934">
                  <c:v>12.7</c:v>
                </c:pt>
                <c:pt idx="935">
                  <c:v>19.45</c:v>
                </c:pt>
                <c:pt idx="936">
                  <c:v>22.45</c:v>
                </c:pt>
                <c:pt idx="937">
                  <c:v>3</c:v>
                </c:pt>
                <c:pt idx="938">
                  <c:v>3</c:v>
                </c:pt>
                <c:pt idx="939">
                  <c:v>2</c:v>
                </c:pt>
                <c:pt idx="940">
                  <c:v>2</c:v>
                </c:pt>
                <c:pt idx="941">
                  <c:v>1</c:v>
                </c:pt>
                <c:pt idx="942">
                  <c:v>2</c:v>
                </c:pt>
                <c:pt idx="943">
                  <c:v>2</c:v>
                </c:pt>
                <c:pt idx="944">
                  <c:v>2</c:v>
                </c:pt>
                <c:pt idx="945">
                  <c:v>3</c:v>
                </c:pt>
                <c:pt idx="946">
                  <c:v>1</c:v>
                </c:pt>
                <c:pt idx="947">
                  <c:v>1</c:v>
                </c:pt>
                <c:pt idx="948">
                  <c:v>32.4</c:v>
                </c:pt>
                <c:pt idx="949">
                  <c:v>26.04</c:v>
                </c:pt>
                <c:pt idx="950">
                  <c:v>52.63</c:v>
                </c:pt>
                <c:pt idx="951">
                  <c:v>32.839999999999996</c:v>
                </c:pt>
                <c:pt idx="952">
                  <c:v>29.959999999999987</c:v>
                </c:pt>
                <c:pt idx="953">
                  <c:v>27.23</c:v>
                </c:pt>
                <c:pt idx="954">
                  <c:v>28.074999999999999</c:v>
                </c:pt>
                <c:pt idx="955">
                  <c:v>19.23</c:v>
                </c:pt>
                <c:pt idx="956">
                  <c:v>52.87</c:v>
                </c:pt>
                <c:pt idx="957">
                  <c:v>35.24</c:v>
                </c:pt>
                <c:pt idx="958">
                  <c:v>26.8</c:v>
                </c:pt>
                <c:pt idx="959">
                  <c:v>20.810000000000016</c:v>
                </c:pt>
                <c:pt idx="960">
                  <c:v>6.73</c:v>
                </c:pt>
                <c:pt idx="961">
                  <c:v>23.16</c:v>
                </c:pt>
                <c:pt idx="962">
                  <c:v>38.53</c:v>
                </c:pt>
                <c:pt idx="963">
                  <c:v>33.44</c:v>
                </c:pt>
                <c:pt idx="964">
                  <c:v>18.14</c:v>
                </c:pt>
                <c:pt idx="965">
                  <c:v>28.22</c:v>
                </c:pt>
                <c:pt idx="966">
                  <c:v>50.56</c:v>
                </c:pt>
                <c:pt idx="967">
                  <c:v>68</c:v>
                </c:pt>
                <c:pt idx="968">
                  <c:v>57.5</c:v>
                </c:pt>
                <c:pt idx="969">
                  <c:v>67.5</c:v>
                </c:pt>
                <c:pt idx="970">
                  <c:v>84</c:v>
                </c:pt>
                <c:pt idx="971">
                  <c:v>58.5</c:v>
                </c:pt>
                <c:pt idx="972">
                  <c:v>54.5</c:v>
                </c:pt>
                <c:pt idx="973">
                  <c:v>3.06</c:v>
                </c:pt>
                <c:pt idx="974">
                  <c:v>6.78</c:v>
                </c:pt>
                <c:pt idx="975">
                  <c:v>2.4</c:v>
                </c:pt>
                <c:pt idx="976">
                  <c:v>3.2</c:v>
                </c:pt>
                <c:pt idx="977">
                  <c:v>3.68</c:v>
                </c:pt>
                <c:pt idx="979">
                  <c:v>15.265000000000002</c:v>
                </c:pt>
                <c:pt idx="980">
                  <c:v>13.65</c:v>
                </c:pt>
                <c:pt idx="981">
                  <c:v>21.630000000000017</c:v>
                </c:pt>
                <c:pt idx="982">
                  <c:v>19.489999999999974</c:v>
                </c:pt>
                <c:pt idx="983">
                  <c:v>20.830000000000005</c:v>
                </c:pt>
                <c:pt idx="984">
                  <c:v>18.424999999999986</c:v>
                </c:pt>
                <c:pt idx="985">
                  <c:v>12.82</c:v>
                </c:pt>
                <c:pt idx="986">
                  <c:v>11.61</c:v>
                </c:pt>
                <c:pt idx="987">
                  <c:v>12.365000000000009</c:v>
                </c:pt>
                <c:pt idx="988">
                  <c:v>12.015000000000002</c:v>
                </c:pt>
                <c:pt idx="989">
                  <c:v>12.205</c:v>
                </c:pt>
                <c:pt idx="990">
                  <c:v>90.905000000000001</c:v>
                </c:pt>
                <c:pt idx="991">
                  <c:v>111.26</c:v>
                </c:pt>
                <c:pt idx="992">
                  <c:v>93.460000000000022</c:v>
                </c:pt>
                <c:pt idx="993">
                  <c:v>118.14999999999999</c:v>
                </c:pt>
                <c:pt idx="994">
                  <c:v>162.095</c:v>
                </c:pt>
                <c:pt idx="995">
                  <c:v>112.81</c:v>
                </c:pt>
                <c:pt idx="996">
                  <c:v>74.760000000000005</c:v>
                </c:pt>
                <c:pt idx="997">
                  <c:v>88.76</c:v>
                </c:pt>
                <c:pt idx="998">
                  <c:v>122.16</c:v>
                </c:pt>
                <c:pt idx="999">
                  <c:v>112.05</c:v>
                </c:pt>
                <c:pt idx="1000">
                  <c:v>23.9</c:v>
                </c:pt>
                <c:pt idx="1001">
                  <c:v>12.08</c:v>
                </c:pt>
                <c:pt idx="1002">
                  <c:v>25.135000000000005</c:v>
                </c:pt>
                <c:pt idx="1003">
                  <c:v>12.02</c:v>
                </c:pt>
                <c:pt idx="1004">
                  <c:v>35.25</c:v>
                </c:pt>
                <c:pt idx="1005">
                  <c:v>44.06</c:v>
                </c:pt>
                <c:pt idx="1006">
                  <c:v>26.248499999999979</c:v>
                </c:pt>
                <c:pt idx="1007">
                  <c:v>39.25</c:v>
                </c:pt>
                <c:pt idx="1008">
                  <c:v>19.824999999999999</c:v>
                </c:pt>
                <c:pt idx="1009">
                  <c:v>38.715000000000003</c:v>
                </c:pt>
                <c:pt idx="1010">
                  <c:v>38.555</c:v>
                </c:pt>
                <c:pt idx="1011">
                  <c:v>32.449999999999996</c:v>
                </c:pt>
                <c:pt idx="1012">
                  <c:v>56.5</c:v>
                </c:pt>
                <c:pt idx="1013">
                  <c:v>65</c:v>
                </c:pt>
                <c:pt idx="1014">
                  <c:v>38.785000000000011</c:v>
                </c:pt>
                <c:pt idx="1015">
                  <c:v>52.545000000000002</c:v>
                </c:pt>
                <c:pt idx="1016">
                  <c:v>39.25</c:v>
                </c:pt>
                <c:pt idx="1017">
                  <c:v>39.65</c:v>
                </c:pt>
                <c:pt idx="1018">
                  <c:v>51.914999999999999</c:v>
                </c:pt>
                <c:pt idx="1019">
                  <c:v>45.595000000000013</c:v>
                </c:pt>
                <c:pt idx="1020">
                  <c:v>31.06</c:v>
                </c:pt>
                <c:pt idx="1021">
                  <c:v>16.114999999999998</c:v>
                </c:pt>
                <c:pt idx="1022">
                  <c:v>16.41</c:v>
                </c:pt>
                <c:pt idx="1023">
                  <c:v>14.209999999999999</c:v>
                </c:pt>
                <c:pt idx="1024">
                  <c:v>5</c:v>
                </c:pt>
                <c:pt idx="1025">
                  <c:v>290</c:v>
                </c:pt>
                <c:pt idx="1026">
                  <c:v>9.5500000000000007</c:v>
                </c:pt>
                <c:pt idx="1027">
                  <c:v>8.98</c:v>
                </c:pt>
                <c:pt idx="1028">
                  <c:v>14.82</c:v>
                </c:pt>
                <c:pt idx="1029">
                  <c:v>13.219999999999999</c:v>
                </c:pt>
                <c:pt idx="1030">
                  <c:v>5.3449999999999953</c:v>
                </c:pt>
                <c:pt idx="1031">
                  <c:v>8.8350000000000026</c:v>
                </c:pt>
                <c:pt idx="1032">
                  <c:v>17.625</c:v>
                </c:pt>
                <c:pt idx="1033">
                  <c:v>14.82</c:v>
                </c:pt>
                <c:pt idx="1034">
                  <c:v>12.015000000000002</c:v>
                </c:pt>
                <c:pt idx="1035">
                  <c:v>14.865000000000009</c:v>
                </c:pt>
                <c:pt idx="1036">
                  <c:v>7.81</c:v>
                </c:pt>
                <c:pt idx="1038">
                  <c:v>120</c:v>
                </c:pt>
                <c:pt idx="1039">
                  <c:v>22.89</c:v>
                </c:pt>
                <c:pt idx="1040">
                  <c:v>10.9</c:v>
                </c:pt>
                <c:pt idx="1041">
                  <c:v>9.8800000000000008</c:v>
                </c:pt>
                <c:pt idx="1042">
                  <c:v>10.4</c:v>
                </c:pt>
                <c:pt idx="1043">
                  <c:v>17.62</c:v>
                </c:pt>
                <c:pt idx="1044">
                  <c:v>30.439999999999987</c:v>
                </c:pt>
                <c:pt idx="1045">
                  <c:v>13.62</c:v>
                </c:pt>
                <c:pt idx="1046">
                  <c:v>11.209999999999999</c:v>
                </c:pt>
                <c:pt idx="1047">
                  <c:v>60</c:v>
                </c:pt>
                <c:pt idx="1048">
                  <c:v>6.5</c:v>
                </c:pt>
                <c:pt idx="1049">
                  <c:v>4</c:v>
                </c:pt>
                <c:pt idx="1050">
                  <c:v>5</c:v>
                </c:pt>
                <c:pt idx="1051">
                  <c:v>3</c:v>
                </c:pt>
                <c:pt idx="1052">
                  <c:v>3</c:v>
                </c:pt>
                <c:pt idx="1053">
                  <c:v>3</c:v>
                </c:pt>
                <c:pt idx="1054">
                  <c:v>2.8049999999999997</c:v>
                </c:pt>
                <c:pt idx="1055">
                  <c:v>10.015000000000002</c:v>
                </c:pt>
                <c:pt idx="1056">
                  <c:v>4.5599999999999996</c:v>
                </c:pt>
                <c:pt idx="1057">
                  <c:v>6.4050000000000002</c:v>
                </c:pt>
                <c:pt idx="1058">
                  <c:v>4.2674999999999965</c:v>
                </c:pt>
                <c:pt idx="1059">
                  <c:v>4</c:v>
                </c:pt>
                <c:pt idx="1060">
                  <c:v>4.4400000000000004</c:v>
                </c:pt>
                <c:pt idx="1061">
                  <c:v>35.5</c:v>
                </c:pt>
                <c:pt idx="1062">
                  <c:v>17</c:v>
                </c:pt>
                <c:pt idx="1063">
                  <c:v>9</c:v>
                </c:pt>
                <c:pt idx="1064">
                  <c:v>5</c:v>
                </c:pt>
                <c:pt idx="1065">
                  <c:v>5</c:v>
                </c:pt>
                <c:pt idx="1066">
                  <c:v>57.5</c:v>
                </c:pt>
                <c:pt idx="1067">
                  <c:v>99.5</c:v>
                </c:pt>
                <c:pt idx="1068">
                  <c:v>38.24</c:v>
                </c:pt>
                <c:pt idx="1069">
                  <c:v>48.74</c:v>
                </c:pt>
                <c:pt idx="1070">
                  <c:v>53.07</c:v>
                </c:pt>
                <c:pt idx="1071">
                  <c:v>108.17999999999998</c:v>
                </c:pt>
                <c:pt idx="1072">
                  <c:v>73.489999999999995</c:v>
                </c:pt>
                <c:pt idx="1073">
                  <c:v>71.69</c:v>
                </c:pt>
                <c:pt idx="1074">
                  <c:v>94.11999999999999</c:v>
                </c:pt>
                <c:pt idx="1075">
                  <c:v>83.47</c:v>
                </c:pt>
                <c:pt idx="1076">
                  <c:v>67.694999999999993</c:v>
                </c:pt>
                <c:pt idx="1077">
                  <c:v>54.1</c:v>
                </c:pt>
                <c:pt idx="1079">
                  <c:v>10.41</c:v>
                </c:pt>
                <c:pt idx="1080">
                  <c:v>7.21</c:v>
                </c:pt>
                <c:pt idx="1081">
                  <c:v>158.19999999999999</c:v>
                </c:pt>
                <c:pt idx="1082">
                  <c:v>176.53</c:v>
                </c:pt>
                <c:pt idx="1083">
                  <c:v>166.23</c:v>
                </c:pt>
                <c:pt idx="1084">
                  <c:v>97.894999999999996</c:v>
                </c:pt>
                <c:pt idx="1085">
                  <c:v>99.2</c:v>
                </c:pt>
                <c:pt idx="1086">
                  <c:v>97.455000000000013</c:v>
                </c:pt>
                <c:pt idx="1087">
                  <c:v>113.4</c:v>
                </c:pt>
                <c:pt idx="1088">
                  <c:v>68.25</c:v>
                </c:pt>
                <c:pt idx="1089">
                  <c:v>4.53</c:v>
                </c:pt>
                <c:pt idx="1090">
                  <c:v>3.5</c:v>
                </c:pt>
                <c:pt idx="1091">
                  <c:v>3.77</c:v>
                </c:pt>
                <c:pt idx="1092">
                  <c:v>7.18</c:v>
                </c:pt>
                <c:pt idx="1093">
                  <c:v>5</c:v>
                </c:pt>
                <c:pt idx="1094">
                  <c:v>2</c:v>
                </c:pt>
                <c:pt idx="1095">
                  <c:v>2.8349999999999977</c:v>
                </c:pt>
                <c:pt idx="1096">
                  <c:v>6.0449999999999955</c:v>
                </c:pt>
                <c:pt idx="1097">
                  <c:v>4.8049999999999953</c:v>
                </c:pt>
                <c:pt idx="1098">
                  <c:v>3.605</c:v>
                </c:pt>
                <c:pt idx="1099">
                  <c:v>4.8049999999999953</c:v>
                </c:pt>
                <c:pt idx="1100">
                  <c:v>20.27</c:v>
                </c:pt>
                <c:pt idx="1101">
                  <c:v>10.01</c:v>
                </c:pt>
                <c:pt idx="1102">
                  <c:v>28.444999999999986</c:v>
                </c:pt>
                <c:pt idx="1103">
                  <c:v>5.6099999999999985</c:v>
                </c:pt>
                <c:pt idx="1104">
                  <c:v>5.21</c:v>
                </c:pt>
                <c:pt idx="1105">
                  <c:v>6.0049999999999955</c:v>
                </c:pt>
                <c:pt idx="1106">
                  <c:v>120</c:v>
                </c:pt>
                <c:pt idx="1107">
                  <c:v>32</c:v>
                </c:pt>
                <c:pt idx="1108">
                  <c:v>26.82</c:v>
                </c:pt>
                <c:pt idx="1109">
                  <c:v>60.48</c:v>
                </c:pt>
                <c:pt idx="1110">
                  <c:v>33.44</c:v>
                </c:pt>
                <c:pt idx="1111">
                  <c:v>23.024999999999999</c:v>
                </c:pt>
                <c:pt idx="1112">
                  <c:v>12.51</c:v>
                </c:pt>
                <c:pt idx="1113">
                  <c:v>13.815000000000008</c:v>
                </c:pt>
                <c:pt idx="1114">
                  <c:v>21.52</c:v>
                </c:pt>
                <c:pt idx="1115">
                  <c:v>12.02</c:v>
                </c:pt>
                <c:pt idx="1116">
                  <c:v>12.185</c:v>
                </c:pt>
                <c:pt idx="1117">
                  <c:v>12</c:v>
                </c:pt>
                <c:pt idx="1119">
                  <c:v>6.01</c:v>
                </c:pt>
                <c:pt idx="1120">
                  <c:v>4.17</c:v>
                </c:pt>
                <c:pt idx="1121">
                  <c:v>4.5999999999999996</c:v>
                </c:pt>
                <c:pt idx="1122">
                  <c:v>4</c:v>
                </c:pt>
                <c:pt idx="1123">
                  <c:v>2</c:v>
                </c:pt>
                <c:pt idx="1124">
                  <c:v>27</c:v>
                </c:pt>
                <c:pt idx="1125">
                  <c:v>23.5</c:v>
                </c:pt>
                <c:pt idx="1126">
                  <c:v>20</c:v>
                </c:pt>
                <c:pt idx="1127">
                  <c:v>32.5</c:v>
                </c:pt>
                <c:pt idx="1128">
                  <c:v>21.5</c:v>
                </c:pt>
                <c:pt idx="1129">
                  <c:v>14.709999999999999</c:v>
                </c:pt>
                <c:pt idx="1130">
                  <c:v>26</c:v>
                </c:pt>
                <c:pt idx="1133">
                  <c:v>2</c:v>
                </c:pt>
                <c:pt idx="1136">
                  <c:v>5.5</c:v>
                </c:pt>
                <c:pt idx="1137">
                  <c:v>10</c:v>
                </c:pt>
                <c:pt idx="1138">
                  <c:v>4.5</c:v>
                </c:pt>
                <c:pt idx="1139">
                  <c:v>8.5</c:v>
                </c:pt>
                <c:pt idx="1140">
                  <c:v>21</c:v>
                </c:pt>
                <c:pt idx="1141">
                  <c:v>25</c:v>
                </c:pt>
                <c:pt idx="1142">
                  <c:v>18</c:v>
                </c:pt>
                <c:pt idx="1143">
                  <c:v>9</c:v>
                </c:pt>
                <c:pt idx="1144">
                  <c:v>29.5</c:v>
                </c:pt>
                <c:pt idx="1145">
                  <c:v>18</c:v>
                </c:pt>
                <c:pt idx="1146">
                  <c:v>16</c:v>
                </c:pt>
                <c:pt idx="1147">
                  <c:v>9</c:v>
                </c:pt>
                <c:pt idx="1148">
                  <c:v>4</c:v>
                </c:pt>
                <c:pt idx="1149">
                  <c:v>40.849999999999994</c:v>
                </c:pt>
                <c:pt idx="1150">
                  <c:v>25.630000000000017</c:v>
                </c:pt>
                <c:pt idx="1151">
                  <c:v>21.224999999999987</c:v>
                </c:pt>
                <c:pt idx="1152">
                  <c:v>37</c:v>
                </c:pt>
                <c:pt idx="1153">
                  <c:v>50</c:v>
                </c:pt>
                <c:pt idx="1154">
                  <c:v>47.5</c:v>
                </c:pt>
                <c:pt idx="1155">
                  <c:v>47</c:v>
                </c:pt>
                <c:pt idx="1156">
                  <c:v>17</c:v>
                </c:pt>
                <c:pt idx="1157">
                  <c:v>19</c:v>
                </c:pt>
                <c:pt idx="1158">
                  <c:v>18</c:v>
                </c:pt>
                <c:pt idx="1159">
                  <c:v>29.5</c:v>
                </c:pt>
                <c:pt idx="1160">
                  <c:v>33</c:v>
                </c:pt>
                <c:pt idx="1161">
                  <c:v>110</c:v>
                </c:pt>
                <c:pt idx="1162">
                  <c:v>123</c:v>
                </c:pt>
                <c:pt idx="1163">
                  <c:v>101</c:v>
                </c:pt>
                <c:pt idx="1164">
                  <c:v>124</c:v>
                </c:pt>
                <c:pt idx="1165">
                  <c:v>101</c:v>
                </c:pt>
                <c:pt idx="1166">
                  <c:v>96.5</c:v>
                </c:pt>
                <c:pt idx="1167">
                  <c:v>96</c:v>
                </c:pt>
                <c:pt idx="1168">
                  <c:v>90</c:v>
                </c:pt>
                <c:pt idx="1169">
                  <c:v>90</c:v>
                </c:pt>
                <c:pt idx="1170">
                  <c:v>80.5</c:v>
                </c:pt>
                <c:pt idx="1171">
                  <c:v>129</c:v>
                </c:pt>
                <c:pt idx="1172">
                  <c:v>7</c:v>
                </c:pt>
                <c:pt idx="1173">
                  <c:v>4</c:v>
                </c:pt>
                <c:pt idx="1175">
                  <c:v>3.0329999999999977</c:v>
                </c:pt>
                <c:pt idx="1176">
                  <c:v>11.59</c:v>
                </c:pt>
                <c:pt idx="1177">
                  <c:v>7.75</c:v>
                </c:pt>
                <c:pt idx="1178">
                  <c:v>13.55</c:v>
                </c:pt>
                <c:pt idx="1179">
                  <c:v>7</c:v>
                </c:pt>
                <c:pt idx="1180">
                  <c:v>7</c:v>
                </c:pt>
                <c:pt idx="1181">
                  <c:v>2.9049999999999998</c:v>
                </c:pt>
                <c:pt idx="1182">
                  <c:v>4</c:v>
                </c:pt>
                <c:pt idx="1183">
                  <c:v>5.7</c:v>
                </c:pt>
                <c:pt idx="1184">
                  <c:v>5</c:v>
                </c:pt>
                <c:pt idx="1185">
                  <c:v>15.01</c:v>
                </c:pt>
                <c:pt idx="1186">
                  <c:v>10</c:v>
                </c:pt>
                <c:pt idx="1187">
                  <c:v>16.8</c:v>
                </c:pt>
                <c:pt idx="1188">
                  <c:v>1</c:v>
                </c:pt>
                <c:pt idx="1189">
                  <c:v>2.5</c:v>
                </c:pt>
                <c:pt idx="1190">
                  <c:v>2</c:v>
                </c:pt>
                <c:pt idx="1191">
                  <c:v>1</c:v>
                </c:pt>
                <c:pt idx="1192">
                  <c:v>1</c:v>
                </c:pt>
                <c:pt idx="1193">
                  <c:v>1</c:v>
                </c:pt>
                <c:pt idx="1194">
                  <c:v>2</c:v>
                </c:pt>
                <c:pt idx="1195">
                  <c:v>1.5</c:v>
                </c:pt>
                <c:pt idx="1196">
                  <c:v>6</c:v>
                </c:pt>
                <c:pt idx="1197">
                  <c:v>11</c:v>
                </c:pt>
                <c:pt idx="1198">
                  <c:v>7</c:v>
                </c:pt>
                <c:pt idx="1201">
                  <c:v>8.2299999999999986</c:v>
                </c:pt>
                <c:pt idx="1202">
                  <c:v>10.035</c:v>
                </c:pt>
                <c:pt idx="1203">
                  <c:v>9.2050000000000001</c:v>
                </c:pt>
                <c:pt idx="1204">
                  <c:v>9.1</c:v>
                </c:pt>
                <c:pt idx="1205">
                  <c:v>14.219999999999999</c:v>
                </c:pt>
                <c:pt idx="1206">
                  <c:v>13.01</c:v>
                </c:pt>
                <c:pt idx="1207">
                  <c:v>13</c:v>
                </c:pt>
                <c:pt idx="1208">
                  <c:v>4.8099999999999996</c:v>
                </c:pt>
                <c:pt idx="1209">
                  <c:v>13</c:v>
                </c:pt>
                <c:pt idx="1210">
                  <c:v>16.02</c:v>
                </c:pt>
                <c:pt idx="1211">
                  <c:v>15.6</c:v>
                </c:pt>
                <c:pt idx="1212">
                  <c:v>20.224999999999987</c:v>
                </c:pt>
                <c:pt idx="1213">
                  <c:v>14.455000000000009</c:v>
                </c:pt>
                <c:pt idx="1214">
                  <c:v>21.610000000000017</c:v>
                </c:pt>
                <c:pt idx="1215">
                  <c:v>5.2050000000000001</c:v>
                </c:pt>
                <c:pt idx="1216">
                  <c:v>14.02</c:v>
                </c:pt>
                <c:pt idx="1217">
                  <c:v>15.65</c:v>
                </c:pt>
                <c:pt idx="1218">
                  <c:v>16.424999999999986</c:v>
                </c:pt>
                <c:pt idx="1219">
                  <c:v>21.885000000000002</c:v>
                </c:pt>
                <c:pt idx="1220">
                  <c:v>7.6690000000000005</c:v>
                </c:pt>
                <c:pt idx="1221">
                  <c:v>11.215</c:v>
                </c:pt>
                <c:pt idx="1222">
                  <c:v>10.005000000000004</c:v>
                </c:pt>
                <c:pt idx="1223">
                  <c:v>9</c:v>
                </c:pt>
                <c:pt idx="1224">
                  <c:v>10</c:v>
                </c:pt>
                <c:pt idx="1225">
                  <c:v>10</c:v>
                </c:pt>
                <c:pt idx="1226">
                  <c:v>6</c:v>
                </c:pt>
                <c:pt idx="1227">
                  <c:v>7</c:v>
                </c:pt>
                <c:pt idx="1228">
                  <c:v>7</c:v>
                </c:pt>
                <c:pt idx="1229">
                  <c:v>9</c:v>
                </c:pt>
                <c:pt idx="1230">
                  <c:v>12</c:v>
                </c:pt>
                <c:pt idx="1231">
                  <c:v>4</c:v>
                </c:pt>
                <c:pt idx="1232">
                  <c:v>7</c:v>
                </c:pt>
                <c:pt idx="1233">
                  <c:v>5</c:v>
                </c:pt>
                <c:pt idx="1234">
                  <c:v>3</c:v>
                </c:pt>
                <c:pt idx="1235">
                  <c:v>8</c:v>
                </c:pt>
                <c:pt idx="1236">
                  <c:v>22.084999999999987</c:v>
                </c:pt>
                <c:pt idx="1237">
                  <c:v>18</c:v>
                </c:pt>
                <c:pt idx="1238">
                  <c:v>13.615</c:v>
                </c:pt>
                <c:pt idx="1239">
                  <c:v>20.830000000000005</c:v>
                </c:pt>
                <c:pt idx="1240">
                  <c:v>24.5</c:v>
                </c:pt>
                <c:pt idx="1241">
                  <c:v>15</c:v>
                </c:pt>
                <c:pt idx="1242">
                  <c:v>18.5</c:v>
                </c:pt>
                <c:pt idx="1243">
                  <c:v>11.015000000000002</c:v>
                </c:pt>
                <c:pt idx="1244">
                  <c:v>12.82</c:v>
                </c:pt>
                <c:pt idx="1245">
                  <c:v>18.8</c:v>
                </c:pt>
                <c:pt idx="1246">
                  <c:v>1.734999999999999</c:v>
                </c:pt>
                <c:pt idx="1247">
                  <c:v>9.44</c:v>
                </c:pt>
                <c:pt idx="1248">
                  <c:v>3</c:v>
                </c:pt>
                <c:pt idx="1249">
                  <c:v>1.6</c:v>
                </c:pt>
                <c:pt idx="1252">
                  <c:v>31.86</c:v>
                </c:pt>
                <c:pt idx="1253">
                  <c:v>28.54</c:v>
                </c:pt>
                <c:pt idx="1254">
                  <c:v>35.270000000000003</c:v>
                </c:pt>
                <c:pt idx="1255">
                  <c:v>26.43</c:v>
                </c:pt>
                <c:pt idx="1258">
                  <c:v>3</c:v>
                </c:pt>
                <c:pt idx="1259">
                  <c:v>3</c:v>
                </c:pt>
                <c:pt idx="1260">
                  <c:v>4</c:v>
                </c:pt>
                <c:pt idx="1261">
                  <c:v>3</c:v>
                </c:pt>
                <c:pt idx="1262">
                  <c:v>4</c:v>
                </c:pt>
                <c:pt idx="1263">
                  <c:v>4.8099999999999996</c:v>
                </c:pt>
                <c:pt idx="1264">
                  <c:v>4</c:v>
                </c:pt>
                <c:pt idx="1265">
                  <c:v>4</c:v>
                </c:pt>
                <c:pt idx="1266">
                  <c:v>7</c:v>
                </c:pt>
                <c:pt idx="1267">
                  <c:v>8</c:v>
                </c:pt>
                <c:pt idx="1268">
                  <c:v>8.81</c:v>
                </c:pt>
                <c:pt idx="1269">
                  <c:v>43.25</c:v>
                </c:pt>
                <c:pt idx="1270">
                  <c:v>48.405000000000001</c:v>
                </c:pt>
                <c:pt idx="1271">
                  <c:v>64.959999999999994</c:v>
                </c:pt>
                <c:pt idx="1272">
                  <c:v>103.64999999999999</c:v>
                </c:pt>
                <c:pt idx="1273">
                  <c:v>94</c:v>
                </c:pt>
                <c:pt idx="1274">
                  <c:v>16</c:v>
                </c:pt>
                <c:pt idx="1275">
                  <c:v>20</c:v>
                </c:pt>
                <c:pt idx="1276">
                  <c:v>14</c:v>
                </c:pt>
                <c:pt idx="1277">
                  <c:v>16.5</c:v>
                </c:pt>
                <c:pt idx="1278">
                  <c:v>46</c:v>
                </c:pt>
                <c:pt idx="1279">
                  <c:v>22</c:v>
                </c:pt>
                <c:pt idx="1280">
                  <c:v>26.5</c:v>
                </c:pt>
                <c:pt idx="1281">
                  <c:v>15.5</c:v>
                </c:pt>
                <c:pt idx="1282">
                  <c:v>28.5</c:v>
                </c:pt>
                <c:pt idx="1283">
                  <c:v>57</c:v>
                </c:pt>
                <c:pt idx="1284">
                  <c:v>25.5</c:v>
                </c:pt>
                <c:pt idx="1285">
                  <c:v>8.7550000000000008</c:v>
                </c:pt>
                <c:pt idx="1286">
                  <c:v>8.5</c:v>
                </c:pt>
                <c:pt idx="1287">
                  <c:v>9</c:v>
                </c:pt>
                <c:pt idx="1288">
                  <c:v>7</c:v>
                </c:pt>
                <c:pt idx="1289">
                  <c:v>10.41</c:v>
                </c:pt>
                <c:pt idx="1290">
                  <c:v>4.4674999999999985</c:v>
                </c:pt>
                <c:pt idx="1291">
                  <c:v>3.2</c:v>
                </c:pt>
                <c:pt idx="1292">
                  <c:v>4.3519999999999985</c:v>
                </c:pt>
                <c:pt idx="1293">
                  <c:v>12</c:v>
                </c:pt>
                <c:pt idx="1294">
                  <c:v>12.02</c:v>
                </c:pt>
                <c:pt idx="1295">
                  <c:v>10.405000000000006</c:v>
                </c:pt>
                <c:pt idx="1296">
                  <c:v>15.885000000000009</c:v>
                </c:pt>
                <c:pt idx="1297">
                  <c:v>12.69</c:v>
                </c:pt>
                <c:pt idx="1298">
                  <c:v>8.0050000000000008</c:v>
                </c:pt>
                <c:pt idx="1299">
                  <c:v>19</c:v>
                </c:pt>
                <c:pt idx="1300">
                  <c:v>15</c:v>
                </c:pt>
                <c:pt idx="1301">
                  <c:v>7.0049999999999955</c:v>
                </c:pt>
                <c:pt idx="1302">
                  <c:v>11.105</c:v>
                </c:pt>
                <c:pt idx="1303">
                  <c:v>7.21</c:v>
                </c:pt>
                <c:pt idx="1304">
                  <c:v>7.14</c:v>
                </c:pt>
                <c:pt idx="1305">
                  <c:v>14.42</c:v>
                </c:pt>
                <c:pt idx="1306">
                  <c:v>16.155000000000001</c:v>
                </c:pt>
                <c:pt idx="1307">
                  <c:v>69.790000000000006</c:v>
                </c:pt>
                <c:pt idx="1308">
                  <c:v>36.895000000000003</c:v>
                </c:pt>
                <c:pt idx="1309">
                  <c:v>64.274999999999991</c:v>
                </c:pt>
                <c:pt idx="1310">
                  <c:v>49.93</c:v>
                </c:pt>
                <c:pt idx="1311">
                  <c:v>66.679999999999978</c:v>
                </c:pt>
                <c:pt idx="1312">
                  <c:v>64.28</c:v>
                </c:pt>
                <c:pt idx="1313">
                  <c:v>43.17</c:v>
                </c:pt>
                <c:pt idx="1314">
                  <c:v>41.25</c:v>
                </c:pt>
                <c:pt idx="1315">
                  <c:v>38.42</c:v>
                </c:pt>
                <c:pt idx="1316">
                  <c:v>40.449999999999996</c:v>
                </c:pt>
                <c:pt idx="1317">
                  <c:v>63.3</c:v>
                </c:pt>
                <c:pt idx="1318">
                  <c:v>2.9299999999999997</c:v>
                </c:pt>
                <c:pt idx="1319">
                  <c:v>9.5500000000000007</c:v>
                </c:pt>
                <c:pt idx="1320">
                  <c:v>2.0049999999999999</c:v>
                </c:pt>
                <c:pt idx="1321">
                  <c:v>8.3000000000000007</c:v>
                </c:pt>
                <c:pt idx="1322">
                  <c:v>3</c:v>
                </c:pt>
                <c:pt idx="1323">
                  <c:v>4</c:v>
                </c:pt>
                <c:pt idx="1324">
                  <c:v>2</c:v>
                </c:pt>
                <c:pt idx="1325">
                  <c:v>3.77</c:v>
                </c:pt>
                <c:pt idx="1326">
                  <c:v>3.3899999999999997</c:v>
                </c:pt>
                <c:pt idx="1327">
                  <c:v>6.5949999999999953</c:v>
                </c:pt>
                <c:pt idx="1328">
                  <c:v>4</c:v>
                </c:pt>
                <c:pt idx="1329">
                  <c:v>5.07</c:v>
                </c:pt>
                <c:pt idx="1330">
                  <c:v>2.75</c:v>
                </c:pt>
                <c:pt idx="1331">
                  <c:v>4</c:v>
                </c:pt>
                <c:pt idx="1332">
                  <c:v>10</c:v>
                </c:pt>
                <c:pt idx="1333">
                  <c:v>6.5</c:v>
                </c:pt>
                <c:pt idx="1334">
                  <c:v>10</c:v>
                </c:pt>
                <c:pt idx="1335">
                  <c:v>12</c:v>
                </c:pt>
                <c:pt idx="1336">
                  <c:v>14</c:v>
                </c:pt>
                <c:pt idx="1337">
                  <c:v>3</c:v>
                </c:pt>
                <c:pt idx="1340">
                  <c:v>18.34</c:v>
                </c:pt>
                <c:pt idx="1341">
                  <c:v>29</c:v>
                </c:pt>
                <c:pt idx="1342">
                  <c:v>27</c:v>
                </c:pt>
                <c:pt idx="1343">
                  <c:v>28.04</c:v>
                </c:pt>
                <c:pt idx="1344">
                  <c:v>25.630000000000017</c:v>
                </c:pt>
                <c:pt idx="1345">
                  <c:v>25.630000000000017</c:v>
                </c:pt>
                <c:pt idx="1346">
                  <c:v>16.82</c:v>
                </c:pt>
                <c:pt idx="1347">
                  <c:v>24.03</c:v>
                </c:pt>
                <c:pt idx="1348">
                  <c:v>24.03</c:v>
                </c:pt>
                <c:pt idx="1349">
                  <c:v>28.49</c:v>
                </c:pt>
                <c:pt idx="1350">
                  <c:v>28.234999999999999</c:v>
                </c:pt>
                <c:pt idx="1351">
                  <c:v>28.015000000000001</c:v>
                </c:pt>
                <c:pt idx="1352">
                  <c:v>85</c:v>
                </c:pt>
                <c:pt idx="1353">
                  <c:v>6.42</c:v>
                </c:pt>
                <c:pt idx="1354">
                  <c:v>8.125</c:v>
                </c:pt>
                <c:pt idx="1355">
                  <c:v>2.4049999999999998</c:v>
                </c:pt>
                <c:pt idx="1356">
                  <c:v>1.2</c:v>
                </c:pt>
                <c:pt idx="1357">
                  <c:v>1.484999999999999</c:v>
                </c:pt>
                <c:pt idx="1358">
                  <c:v>3.004</c:v>
                </c:pt>
                <c:pt idx="1359">
                  <c:v>5.1349999999999953</c:v>
                </c:pt>
                <c:pt idx="1360">
                  <c:v>2.8039999999999998</c:v>
                </c:pt>
                <c:pt idx="1361">
                  <c:v>10.01</c:v>
                </c:pt>
                <c:pt idx="1362">
                  <c:v>9</c:v>
                </c:pt>
                <c:pt idx="1363">
                  <c:v>7.7050000000000001</c:v>
                </c:pt>
                <c:pt idx="1364">
                  <c:v>12</c:v>
                </c:pt>
                <c:pt idx="1365">
                  <c:v>20.830000000000005</c:v>
                </c:pt>
                <c:pt idx="1366">
                  <c:v>44.055</c:v>
                </c:pt>
                <c:pt idx="1367">
                  <c:v>38.325000000000003</c:v>
                </c:pt>
                <c:pt idx="1368">
                  <c:v>134.88000000000014</c:v>
                </c:pt>
                <c:pt idx="1369">
                  <c:v>107.11999999999999</c:v>
                </c:pt>
                <c:pt idx="1370">
                  <c:v>28.84</c:v>
                </c:pt>
                <c:pt idx="1371">
                  <c:v>45.86</c:v>
                </c:pt>
                <c:pt idx="1372">
                  <c:v>31.85</c:v>
                </c:pt>
              </c:numCache>
            </c:numRef>
          </c:xVal>
          <c:yVal>
            <c:numRef>
              <c:f>all_lakes_water_atlas!$AB$2:$AB$1374</c:f>
              <c:numCache>
                <c:formatCode>General</c:formatCode>
                <c:ptCount val="1373"/>
                <c:pt idx="0">
                  <c:v>2.9</c:v>
                </c:pt>
                <c:pt idx="1">
                  <c:v>4.4000000000000004</c:v>
                </c:pt>
                <c:pt idx="2">
                  <c:v>4.1502119999999953</c:v>
                </c:pt>
                <c:pt idx="3">
                  <c:v>2.6246400000000003</c:v>
                </c:pt>
                <c:pt idx="4">
                  <c:v>2.13252</c:v>
                </c:pt>
                <c:pt idx="5">
                  <c:v>1.3123199999999999</c:v>
                </c:pt>
                <c:pt idx="6">
                  <c:v>1.4763599999999999</c:v>
                </c:pt>
                <c:pt idx="7">
                  <c:v>1.06626</c:v>
                </c:pt>
                <c:pt idx="8">
                  <c:v>2.2965599999999977</c:v>
                </c:pt>
                <c:pt idx="9">
                  <c:v>2.7230639999999999</c:v>
                </c:pt>
                <c:pt idx="10">
                  <c:v>2.9527199999999976</c:v>
                </c:pt>
                <c:pt idx="11">
                  <c:v>2.952719999999998</c:v>
                </c:pt>
                <c:pt idx="12">
                  <c:v>2.21454</c:v>
                </c:pt>
                <c:pt idx="13">
                  <c:v>1.7224199999999998</c:v>
                </c:pt>
                <c:pt idx="14">
                  <c:v>3.6088800000000001</c:v>
                </c:pt>
                <c:pt idx="15">
                  <c:v>5.9054400000000014</c:v>
                </c:pt>
                <c:pt idx="16">
                  <c:v>6.7256400000000003</c:v>
                </c:pt>
                <c:pt idx="17">
                  <c:v>4.6499999999999995</c:v>
                </c:pt>
                <c:pt idx="18">
                  <c:v>5.6499999999999995</c:v>
                </c:pt>
                <c:pt idx="19">
                  <c:v>6.6499999999999995</c:v>
                </c:pt>
                <c:pt idx="20">
                  <c:v>3.2808000000000002</c:v>
                </c:pt>
                <c:pt idx="21">
                  <c:v>4.9211999999999998</c:v>
                </c:pt>
                <c:pt idx="22">
                  <c:v>6.5308000000000002</c:v>
                </c:pt>
                <c:pt idx="23">
                  <c:v>5.0852399999999998</c:v>
                </c:pt>
                <c:pt idx="24">
                  <c:v>5.0032199999999998</c:v>
                </c:pt>
                <c:pt idx="25">
                  <c:v>7</c:v>
                </c:pt>
                <c:pt idx="26">
                  <c:v>4.101</c:v>
                </c:pt>
                <c:pt idx="27">
                  <c:v>8.0379599999999982</c:v>
                </c:pt>
                <c:pt idx="28">
                  <c:v>6.3975599999999959</c:v>
                </c:pt>
                <c:pt idx="29">
                  <c:v>5.0852399999999998</c:v>
                </c:pt>
                <c:pt idx="30">
                  <c:v>2.1981359999999999</c:v>
                </c:pt>
                <c:pt idx="31">
                  <c:v>1.3123199999999999</c:v>
                </c:pt>
                <c:pt idx="32">
                  <c:v>0.89212000000000002</c:v>
                </c:pt>
                <c:pt idx="33">
                  <c:v>2</c:v>
                </c:pt>
                <c:pt idx="34">
                  <c:v>1.5</c:v>
                </c:pt>
                <c:pt idx="35">
                  <c:v>1.4763599999999999</c:v>
                </c:pt>
                <c:pt idx="36">
                  <c:v>1.4763599999999999</c:v>
                </c:pt>
                <c:pt idx="37">
                  <c:v>1.80444</c:v>
                </c:pt>
                <c:pt idx="38">
                  <c:v>1.7224199999999998</c:v>
                </c:pt>
                <c:pt idx="39">
                  <c:v>1.6404000000000001</c:v>
                </c:pt>
                <c:pt idx="40">
                  <c:v>2.2965599999999977</c:v>
                </c:pt>
                <c:pt idx="41">
                  <c:v>1.5583800000000001</c:v>
                </c:pt>
                <c:pt idx="42">
                  <c:v>1.3943399999999999</c:v>
                </c:pt>
                <c:pt idx="43">
                  <c:v>3.5</c:v>
                </c:pt>
                <c:pt idx="44">
                  <c:v>1.3123200000000002</c:v>
                </c:pt>
                <c:pt idx="45">
                  <c:v>3.9369599999999969</c:v>
                </c:pt>
                <c:pt idx="46">
                  <c:v>1.6404000000000001</c:v>
                </c:pt>
                <c:pt idx="47">
                  <c:v>3.6088800000000001</c:v>
                </c:pt>
                <c:pt idx="48">
                  <c:v>2.13252</c:v>
                </c:pt>
                <c:pt idx="49">
                  <c:v>1.4435519999999988</c:v>
                </c:pt>
                <c:pt idx="50">
                  <c:v>1.80444</c:v>
                </c:pt>
                <c:pt idx="51">
                  <c:v>2.4605999999999999</c:v>
                </c:pt>
                <c:pt idx="52">
                  <c:v>2.5918319999999997</c:v>
                </c:pt>
                <c:pt idx="53">
                  <c:v>3.7729200000000001</c:v>
                </c:pt>
                <c:pt idx="54">
                  <c:v>2.2965599999999977</c:v>
                </c:pt>
                <c:pt idx="55">
                  <c:v>3.2808000000000002</c:v>
                </c:pt>
                <c:pt idx="56">
                  <c:v>3.2808000000000002</c:v>
                </c:pt>
                <c:pt idx="57">
                  <c:v>5.2492800000000024</c:v>
                </c:pt>
                <c:pt idx="58">
                  <c:v>4.101</c:v>
                </c:pt>
                <c:pt idx="59">
                  <c:v>5.4953400000000014</c:v>
                </c:pt>
                <c:pt idx="60">
                  <c:v>4.5931199999999954</c:v>
                </c:pt>
                <c:pt idx="61">
                  <c:v>4.101</c:v>
                </c:pt>
                <c:pt idx="62">
                  <c:v>3.6909000000000001</c:v>
                </c:pt>
                <c:pt idx="63">
                  <c:v>4.7571599999999954</c:v>
                </c:pt>
                <c:pt idx="64">
                  <c:v>5.0032199999999998</c:v>
                </c:pt>
                <c:pt idx="65">
                  <c:v>4.4290799999999999</c:v>
                </c:pt>
                <c:pt idx="66">
                  <c:v>3.5</c:v>
                </c:pt>
                <c:pt idx="67">
                  <c:v>4.5931199999999954</c:v>
                </c:pt>
                <c:pt idx="68">
                  <c:v>3.2808000000000002</c:v>
                </c:pt>
                <c:pt idx="69">
                  <c:v>2.2965599999999977</c:v>
                </c:pt>
                <c:pt idx="70">
                  <c:v>1.7224199999999998</c:v>
                </c:pt>
                <c:pt idx="71">
                  <c:v>1.3779359999999998</c:v>
                </c:pt>
                <c:pt idx="72">
                  <c:v>1.9684800000000011</c:v>
                </c:pt>
                <c:pt idx="73">
                  <c:v>2.21454</c:v>
                </c:pt>
                <c:pt idx="74">
                  <c:v>4.2650399999999955</c:v>
                </c:pt>
                <c:pt idx="75">
                  <c:v>5.0032199999999998</c:v>
                </c:pt>
                <c:pt idx="76">
                  <c:v>3.8549399999999987</c:v>
                </c:pt>
                <c:pt idx="77">
                  <c:v>1.6404000000000001</c:v>
                </c:pt>
                <c:pt idx="78">
                  <c:v>2.2965599999999977</c:v>
                </c:pt>
                <c:pt idx="79">
                  <c:v>4.3470599999999955</c:v>
                </c:pt>
                <c:pt idx="80">
                  <c:v>2.6738519999999997</c:v>
                </c:pt>
                <c:pt idx="81">
                  <c:v>4.2650399999999955</c:v>
                </c:pt>
                <c:pt idx="82">
                  <c:v>3.9369599999999969</c:v>
                </c:pt>
                <c:pt idx="83">
                  <c:v>3.8385359999999977</c:v>
                </c:pt>
                <c:pt idx="84">
                  <c:v>3</c:v>
                </c:pt>
                <c:pt idx="85">
                  <c:v>3.1404000000000001</c:v>
                </c:pt>
                <c:pt idx="86">
                  <c:v>3.2904</c:v>
                </c:pt>
                <c:pt idx="87">
                  <c:v>4.4000000000000004</c:v>
                </c:pt>
                <c:pt idx="88">
                  <c:v>5</c:v>
                </c:pt>
                <c:pt idx="89">
                  <c:v>5.2492800000000024</c:v>
                </c:pt>
                <c:pt idx="90">
                  <c:v>4.2650399999999955</c:v>
                </c:pt>
                <c:pt idx="91">
                  <c:v>5.2492800000000024</c:v>
                </c:pt>
                <c:pt idx="92">
                  <c:v>5.4133199999999997</c:v>
                </c:pt>
                <c:pt idx="93">
                  <c:v>4.9212000000000033</c:v>
                </c:pt>
                <c:pt idx="94">
                  <c:v>3.0347399999999998</c:v>
                </c:pt>
                <c:pt idx="95">
                  <c:v>2.4605999999999999</c:v>
                </c:pt>
                <c:pt idx="96">
                  <c:v>5.3313000000000024</c:v>
                </c:pt>
                <c:pt idx="97">
                  <c:v>7.3982039999999998</c:v>
                </c:pt>
                <c:pt idx="98">
                  <c:v>8.6121000000000034</c:v>
                </c:pt>
                <c:pt idx="99">
                  <c:v>9.1862400000000015</c:v>
                </c:pt>
                <c:pt idx="100">
                  <c:v>8.202</c:v>
                </c:pt>
                <c:pt idx="101">
                  <c:v>2.7886799999999998</c:v>
                </c:pt>
                <c:pt idx="102">
                  <c:v>2.2965599999999977</c:v>
                </c:pt>
                <c:pt idx="103">
                  <c:v>3.4448399999999997</c:v>
                </c:pt>
                <c:pt idx="104">
                  <c:v>2.7886800000000012</c:v>
                </c:pt>
                <c:pt idx="105">
                  <c:v>1.6404000000000001</c:v>
                </c:pt>
                <c:pt idx="106">
                  <c:v>1.017048</c:v>
                </c:pt>
                <c:pt idx="107">
                  <c:v>1.4107439999999998</c:v>
                </c:pt>
                <c:pt idx="108">
                  <c:v>2.7886800000000012</c:v>
                </c:pt>
                <c:pt idx="109">
                  <c:v>2.5426200000000003</c:v>
                </c:pt>
                <c:pt idx="110">
                  <c:v>5.2164719999999996</c:v>
                </c:pt>
                <c:pt idx="111">
                  <c:v>2.13252</c:v>
                </c:pt>
                <c:pt idx="112">
                  <c:v>1.7224199999999998</c:v>
                </c:pt>
                <c:pt idx="113">
                  <c:v>8</c:v>
                </c:pt>
                <c:pt idx="114">
                  <c:v>7</c:v>
                </c:pt>
                <c:pt idx="115">
                  <c:v>6.6499999999999995</c:v>
                </c:pt>
                <c:pt idx="116">
                  <c:v>7.75</c:v>
                </c:pt>
                <c:pt idx="117">
                  <c:v>9.0222000000000016</c:v>
                </c:pt>
                <c:pt idx="118">
                  <c:v>7.5458400000000001</c:v>
                </c:pt>
                <c:pt idx="119">
                  <c:v>9.5143199999999997</c:v>
                </c:pt>
                <c:pt idx="120">
                  <c:v>7.5458400000000001</c:v>
                </c:pt>
                <c:pt idx="121">
                  <c:v>7.2177600000000002</c:v>
                </c:pt>
                <c:pt idx="122">
                  <c:v>5.1672599999999953</c:v>
                </c:pt>
                <c:pt idx="123">
                  <c:v>6.1514999999999995</c:v>
                </c:pt>
                <c:pt idx="124">
                  <c:v>5.9874600000000004</c:v>
                </c:pt>
                <c:pt idx="125">
                  <c:v>4.3470599999999955</c:v>
                </c:pt>
                <c:pt idx="126">
                  <c:v>6.2335200000000004</c:v>
                </c:pt>
                <c:pt idx="127">
                  <c:v>5.5773599999999997</c:v>
                </c:pt>
                <c:pt idx="128">
                  <c:v>3.7729200000000001</c:v>
                </c:pt>
                <c:pt idx="129">
                  <c:v>4.101</c:v>
                </c:pt>
                <c:pt idx="130">
                  <c:v>4.4290799999999999</c:v>
                </c:pt>
                <c:pt idx="131">
                  <c:v>4.101</c:v>
                </c:pt>
                <c:pt idx="132">
                  <c:v>1.4763599999999999</c:v>
                </c:pt>
                <c:pt idx="133">
                  <c:v>1.80444</c:v>
                </c:pt>
                <c:pt idx="134">
                  <c:v>2.8707000000000003</c:v>
                </c:pt>
                <c:pt idx="135">
                  <c:v>2.7066600000000003</c:v>
                </c:pt>
                <c:pt idx="136">
                  <c:v>3.2808000000000002</c:v>
                </c:pt>
                <c:pt idx="137">
                  <c:v>3.5268599999999974</c:v>
                </c:pt>
                <c:pt idx="138">
                  <c:v>2.6246400000000003</c:v>
                </c:pt>
                <c:pt idx="139">
                  <c:v>2.4605999999999999</c:v>
                </c:pt>
                <c:pt idx="140">
                  <c:v>4.4290799999999999</c:v>
                </c:pt>
                <c:pt idx="141">
                  <c:v>1.6404000000000001</c:v>
                </c:pt>
                <c:pt idx="142">
                  <c:v>2.2965599999999977</c:v>
                </c:pt>
                <c:pt idx="143">
                  <c:v>1.6404000000000001</c:v>
                </c:pt>
                <c:pt idx="144">
                  <c:v>2.1194119999999987</c:v>
                </c:pt>
                <c:pt idx="145">
                  <c:v>1.3123199999999999</c:v>
                </c:pt>
                <c:pt idx="146">
                  <c:v>1.3943399999999999</c:v>
                </c:pt>
                <c:pt idx="147">
                  <c:v>2.4605999999999999</c:v>
                </c:pt>
                <c:pt idx="148">
                  <c:v>1.4763599999999999</c:v>
                </c:pt>
                <c:pt idx="149">
                  <c:v>1.4763599999999999</c:v>
                </c:pt>
                <c:pt idx="150">
                  <c:v>4.2650399999999955</c:v>
                </c:pt>
                <c:pt idx="151">
                  <c:v>4.101</c:v>
                </c:pt>
                <c:pt idx="152">
                  <c:v>6.3975599999999959</c:v>
                </c:pt>
                <c:pt idx="153">
                  <c:v>8.0379599999999982</c:v>
                </c:pt>
                <c:pt idx="154">
                  <c:v>7.87392</c:v>
                </c:pt>
                <c:pt idx="155">
                  <c:v>5.9874600000000004</c:v>
                </c:pt>
                <c:pt idx="156">
                  <c:v>5.0852399999999998</c:v>
                </c:pt>
                <c:pt idx="157">
                  <c:v>5.4953400000000014</c:v>
                </c:pt>
                <c:pt idx="158">
                  <c:v>6.0694799999999995</c:v>
                </c:pt>
                <c:pt idx="159">
                  <c:v>5.9874600000000004</c:v>
                </c:pt>
                <c:pt idx="160">
                  <c:v>3.4448399999999997</c:v>
                </c:pt>
                <c:pt idx="161">
                  <c:v>1.1482800000000011</c:v>
                </c:pt>
                <c:pt idx="162">
                  <c:v>1.4599559999999998</c:v>
                </c:pt>
                <c:pt idx="163">
                  <c:v>1.80444</c:v>
                </c:pt>
                <c:pt idx="164">
                  <c:v>2.394984</c:v>
                </c:pt>
                <c:pt idx="165">
                  <c:v>3.9861720000000003</c:v>
                </c:pt>
                <c:pt idx="166">
                  <c:v>6.2335200000000004</c:v>
                </c:pt>
                <c:pt idx="167">
                  <c:v>5.626571999999995</c:v>
                </c:pt>
                <c:pt idx="168">
                  <c:v>3.7237080000000002</c:v>
                </c:pt>
                <c:pt idx="169">
                  <c:v>3.0347399999999998</c:v>
                </c:pt>
                <c:pt idx="170">
                  <c:v>1.5</c:v>
                </c:pt>
                <c:pt idx="171">
                  <c:v>2.2999999999999998</c:v>
                </c:pt>
                <c:pt idx="172">
                  <c:v>1.9684800000000011</c:v>
                </c:pt>
                <c:pt idx="173">
                  <c:v>2</c:v>
                </c:pt>
                <c:pt idx="174">
                  <c:v>1.9684800000000011</c:v>
                </c:pt>
                <c:pt idx="175">
                  <c:v>2.1</c:v>
                </c:pt>
                <c:pt idx="176">
                  <c:v>2</c:v>
                </c:pt>
                <c:pt idx="177">
                  <c:v>2.5</c:v>
                </c:pt>
                <c:pt idx="178">
                  <c:v>1.9684800000000011</c:v>
                </c:pt>
                <c:pt idx="179">
                  <c:v>2.4605999999999999</c:v>
                </c:pt>
                <c:pt idx="180">
                  <c:v>2.21454</c:v>
                </c:pt>
                <c:pt idx="181">
                  <c:v>1.5</c:v>
                </c:pt>
                <c:pt idx="182">
                  <c:v>1.9842400000000011</c:v>
                </c:pt>
                <c:pt idx="183">
                  <c:v>1.9684800000000011</c:v>
                </c:pt>
                <c:pt idx="184">
                  <c:v>1.14212</c:v>
                </c:pt>
                <c:pt idx="185">
                  <c:v>2.2965599999999977</c:v>
                </c:pt>
                <c:pt idx="186">
                  <c:v>1.1482800000000011</c:v>
                </c:pt>
                <c:pt idx="187">
                  <c:v>1.06626</c:v>
                </c:pt>
                <c:pt idx="188">
                  <c:v>1.1318759999999999</c:v>
                </c:pt>
                <c:pt idx="189">
                  <c:v>1.6404000000000001</c:v>
                </c:pt>
                <c:pt idx="190">
                  <c:v>1.5583800000000001</c:v>
                </c:pt>
                <c:pt idx="191">
                  <c:v>1.6404000000000001</c:v>
                </c:pt>
                <c:pt idx="192">
                  <c:v>3.6088800000000001</c:v>
                </c:pt>
                <c:pt idx="193">
                  <c:v>7.0537200000000002</c:v>
                </c:pt>
                <c:pt idx="194">
                  <c:v>9.0222000000000016</c:v>
                </c:pt>
                <c:pt idx="195">
                  <c:v>6.8896800000000002</c:v>
                </c:pt>
                <c:pt idx="196">
                  <c:v>2.6246400000000003</c:v>
                </c:pt>
                <c:pt idx="197">
                  <c:v>1.9684800000000011</c:v>
                </c:pt>
                <c:pt idx="198">
                  <c:v>2.5426199999999977</c:v>
                </c:pt>
                <c:pt idx="199">
                  <c:v>3.1987800000000002</c:v>
                </c:pt>
                <c:pt idx="200">
                  <c:v>2.2965599999999977</c:v>
                </c:pt>
                <c:pt idx="201">
                  <c:v>3.116759999999998</c:v>
                </c:pt>
                <c:pt idx="202">
                  <c:v>2.690255999999998</c:v>
                </c:pt>
                <c:pt idx="203">
                  <c:v>3.2808000000000002</c:v>
                </c:pt>
                <c:pt idx="204">
                  <c:v>1.8536520000000001</c:v>
                </c:pt>
                <c:pt idx="205">
                  <c:v>2.5262159999999976</c:v>
                </c:pt>
                <c:pt idx="206">
                  <c:v>2.1161159999999977</c:v>
                </c:pt>
                <c:pt idx="207">
                  <c:v>2.2473480000000001</c:v>
                </c:pt>
                <c:pt idx="208">
                  <c:v>3.6088800000000001</c:v>
                </c:pt>
                <c:pt idx="209">
                  <c:v>2.9</c:v>
                </c:pt>
                <c:pt idx="210">
                  <c:v>2.5</c:v>
                </c:pt>
                <c:pt idx="211">
                  <c:v>2.5</c:v>
                </c:pt>
                <c:pt idx="212">
                  <c:v>2.6246399999999999</c:v>
                </c:pt>
                <c:pt idx="213">
                  <c:v>2.5098119999999997</c:v>
                </c:pt>
                <c:pt idx="214">
                  <c:v>2.0012879999999997</c:v>
                </c:pt>
                <c:pt idx="215">
                  <c:v>0.73818000000000061</c:v>
                </c:pt>
                <c:pt idx="216">
                  <c:v>0.86941200000000007</c:v>
                </c:pt>
                <c:pt idx="217">
                  <c:v>0.98424</c:v>
                </c:pt>
                <c:pt idx="218">
                  <c:v>0.84290799999999999</c:v>
                </c:pt>
                <c:pt idx="219">
                  <c:v>0.93502799999999997</c:v>
                </c:pt>
                <c:pt idx="220">
                  <c:v>1.1482800000000011</c:v>
                </c:pt>
                <c:pt idx="221">
                  <c:v>1.2405439999999999</c:v>
                </c:pt>
                <c:pt idx="222">
                  <c:v>1.3</c:v>
                </c:pt>
                <c:pt idx="223">
                  <c:v>1.5419759999999998</c:v>
                </c:pt>
                <c:pt idx="224">
                  <c:v>1.279512</c:v>
                </c:pt>
                <c:pt idx="225">
                  <c:v>0.98424</c:v>
                </c:pt>
                <c:pt idx="226">
                  <c:v>4.9211999999999998</c:v>
                </c:pt>
                <c:pt idx="227">
                  <c:v>6.0694799999999995</c:v>
                </c:pt>
                <c:pt idx="228">
                  <c:v>4.9211999999999998</c:v>
                </c:pt>
                <c:pt idx="229">
                  <c:v>5.4605999999999995</c:v>
                </c:pt>
                <c:pt idx="230">
                  <c:v>2.2965599999999977</c:v>
                </c:pt>
                <c:pt idx="231">
                  <c:v>1.9684800000000011</c:v>
                </c:pt>
                <c:pt idx="232">
                  <c:v>2.13252</c:v>
                </c:pt>
                <c:pt idx="233">
                  <c:v>2.6246399999999999</c:v>
                </c:pt>
                <c:pt idx="234">
                  <c:v>3.6088800000000001</c:v>
                </c:pt>
                <c:pt idx="235">
                  <c:v>4.5931199999999954</c:v>
                </c:pt>
                <c:pt idx="236">
                  <c:v>3.4448399999999997</c:v>
                </c:pt>
                <c:pt idx="237">
                  <c:v>3.6088800000000001</c:v>
                </c:pt>
                <c:pt idx="238">
                  <c:v>2.6246400000000003</c:v>
                </c:pt>
                <c:pt idx="239">
                  <c:v>2.9527199999999976</c:v>
                </c:pt>
                <c:pt idx="240">
                  <c:v>2.2965599999999977</c:v>
                </c:pt>
                <c:pt idx="241">
                  <c:v>2.13252</c:v>
                </c:pt>
                <c:pt idx="242">
                  <c:v>3.2808000000000002</c:v>
                </c:pt>
                <c:pt idx="243">
                  <c:v>1.88646</c:v>
                </c:pt>
                <c:pt idx="244">
                  <c:v>2.13252</c:v>
                </c:pt>
                <c:pt idx="245">
                  <c:v>2.6246399999999999</c:v>
                </c:pt>
                <c:pt idx="246">
                  <c:v>2.4</c:v>
                </c:pt>
                <c:pt idx="247">
                  <c:v>2.5</c:v>
                </c:pt>
                <c:pt idx="248">
                  <c:v>3.4448399999999997</c:v>
                </c:pt>
                <c:pt idx="249">
                  <c:v>3.116759999999998</c:v>
                </c:pt>
                <c:pt idx="250">
                  <c:v>3.9369599999999969</c:v>
                </c:pt>
                <c:pt idx="251">
                  <c:v>3.9369599999999969</c:v>
                </c:pt>
                <c:pt idx="252">
                  <c:v>1.80444</c:v>
                </c:pt>
                <c:pt idx="253">
                  <c:v>2.2965599999999977</c:v>
                </c:pt>
                <c:pt idx="254">
                  <c:v>4.6751399999999954</c:v>
                </c:pt>
                <c:pt idx="255">
                  <c:v>4.3470599999999955</c:v>
                </c:pt>
                <c:pt idx="256">
                  <c:v>3.5268599999999974</c:v>
                </c:pt>
                <c:pt idx="257">
                  <c:v>6.6436200000000003</c:v>
                </c:pt>
                <c:pt idx="258">
                  <c:v>5.3313000000000024</c:v>
                </c:pt>
                <c:pt idx="259">
                  <c:v>5.9054399999999996</c:v>
                </c:pt>
                <c:pt idx="260">
                  <c:v>6.2335200000000004</c:v>
                </c:pt>
                <c:pt idx="261">
                  <c:v>6.5</c:v>
                </c:pt>
                <c:pt idx="262">
                  <c:v>8</c:v>
                </c:pt>
                <c:pt idx="263">
                  <c:v>6.5616000000000003</c:v>
                </c:pt>
                <c:pt idx="264">
                  <c:v>2.3982799999999975</c:v>
                </c:pt>
                <c:pt idx="265">
                  <c:v>2.6246399999999999</c:v>
                </c:pt>
                <c:pt idx="266">
                  <c:v>2.5</c:v>
                </c:pt>
                <c:pt idx="267">
                  <c:v>2.2000000000000002</c:v>
                </c:pt>
                <c:pt idx="268">
                  <c:v>1.9684800000000011</c:v>
                </c:pt>
                <c:pt idx="269">
                  <c:v>2.2965599999999977</c:v>
                </c:pt>
                <c:pt idx="270">
                  <c:v>2.4802999999999997</c:v>
                </c:pt>
                <c:pt idx="271">
                  <c:v>2.5426199999999977</c:v>
                </c:pt>
                <c:pt idx="272">
                  <c:v>2.5426199999999977</c:v>
                </c:pt>
                <c:pt idx="273">
                  <c:v>3.116759999999998</c:v>
                </c:pt>
                <c:pt idx="274">
                  <c:v>2.5426199999999977</c:v>
                </c:pt>
                <c:pt idx="275">
                  <c:v>4.9212000000000033</c:v>
                </c:pt>
                <c:pt idx="276">
                  <c:v>3.4448399999999997</c:v>
                </c:pt>
                <c:pt idx="277">
                  <c:v>3.2808000000000002</c:v>
                </c:pt>
                <c:pt idx="278">
                  <c:v>3.6088800000000001</c:v>
                </c:pt>
                <c:pt idx="279">
                  <c:v>2.7066599999999976</c:v>
                </c:pt>
                <c:pt idx="280">
                  <c:v>2.13252</c:v>
                </c:pt>
                <c:pt idx="281">
                  <c:v>2.7886800000000012</c:v>
                </c:pt>
                <c:pt idx="282">
                  <c:v>4.5931199999999954</c:v>
                </c:pt>
                <c:pt idx="283">
                  <c:v>3.6909000000000001</c:v>
                </c:pt>
                <c:pt idx="284">
                  <c:v>4.101</c:v>
                </c:pt>
                <c:pt idx="285">
                  <c:v>2.6246399999999999</c:v>
                </c:pt>
                <c:pt idx="286">
                  <c:v>5.2492800000000024</c:v>
                </c:pt>
                <c:pt idx="287">
                  <c:v>7.2177600000000002</c:v>
                </c:pt>
                <c:pt idx="288">
                  <c:v>6.0694799999999995</c:v>
                </c:pt>
                <c:pt idx="289">
                  <c:v>11.482800000000006</c:v>
                </c:pt>
                <c:pt idx="290">
                  <c:v>1.9684800000000011</c:v>
                </c:pt>
                <c:pt idx="291">
                  <c:v>2.4605999999999999</c:v>
                </c:pt>
                <c:pt idx="292">
                  <c:v>2.2965599999999977</c:v>
                </c:pt>
                <c:pt idx="293">
                  <c:v>2.6246399999999999</c:v>
                </c:pt>
                <c:pt idx="294">
                  <c:v>1.1482800000000011</c:v>
                </c:pt>
                <c:pt idx="295">
                  <c:v>2.4605999999999999</c:v>
                </c:pt>
                <c:pt idx="296">
                  <c:v>1.88646</c:v>
                </c:pt>
                <c:pt idx="297">
                  <c:v>2.4605999999999999</c:v>
                </c:pt>
                <c:pt idx="298">
                  <c:v>2.5426199999999977</c:v>
                </c:pt>
                <c:pt idx="299">
                  <c:v>2.6246399999999999</c:v>
                </c:pt>
                <c:pt idx="300">
                  <c:v>2.21454</c:v>
                </c:pt>
                <c:pt idx="301">
                  <c:v>2.13252</c:v>
                </c:pt>
                <c:pt idx="302">
                  <c:v>2.4606000000000003</c:v>
                </c:pt>
                <c:pt idx="303">
                  <c:v>3.6088800000000001</c:v>
                </c:pt>
                <c:pt idx="304">
                  <c:v>2.952719999999998</c:v>
                </c:pt>
                <c:pt idx="305">
                  <c:v>4.2650399999999955</c:v>
                </c:pt>
                <c:pt idx="306">
                  <c:v>2.7886799999999998</c:v>
                </c:pt>
                <c:pt idx="307">
                  <c:v>2.21454</c:v>
                </c:pt>
                <c:pt idx="308">
                  <c:v>2.2965599999999977</c:v>
                </c:pt>
                <c:pt idx="309">
                  <c:v>3.2808000000000002</c:v>
                </c:pt>
                <c:pt idx="310">
                  <c:v>1.9684800000000011</c:v>
                </c:pt>
                <c:pt idx="311">
                  <c:v>2.2965599999999977</c:v>
                </c:pt>
                <c:pt idx="312">
                  <c:v>2.7263599999999997</c:v>
                </c:pt>
                <c:pt idx="313">
                  <c:v>2.4</c:v>
                </c:pt>
                <c:pt idx="314">
                  <c:v>3.2808000000000002</c:v>
                </c:pt>
                <c:pt idx="315">
                  <c:v>4.5931199999999954</c:v>
                </c:pt>
                <c:pt idx="316">
                  <c:v>2.9527199999999976</c:v>
                </c:pt>
                <c:pt idx="317">
                  <c:v>3.2808000000000002</c:v>
                </c:pt>
                <c:pt idx="318">
                  <c:v>3.9369599999999969</c:v>
                </c:pt>
                <c:pt idx="319">
                  <c:v>4.4290799999999999</c:v>
                </c:pt>
                <c:pt idx="320">
                  <c:v>5.4133200000000024</c:v>
                </c:pt>
                <c:pt idx="321">
                  <c:v>3.9369599999999969</c:v>
                </c:pt>
                <c:pt idx="322">
                  <c:v>2.952719999999998</c:v>
                </c:pt>
                <c:pt idx="323">
                  <c:v>1.1482800000000011</c:v>
                </c:pt>
                <c:pt idx="324">
                  <c:v>2.13252</c:v>
                </c:pt>
                <c:pt idx="325">
                  <c:v>1.3123199999999999</c:v>
                </c:pt>
                <c:pt idx="326">
                  <c:v>1.1482800000000011</c:v>
                </c:pt>
                <c:pt idx="327">
                  <c:v>0.73818000000000061</c:v>
                </c:pt>
                <c:pt idx="328">
                  <c:v>0.98424</c:v>
                </c:pt>
                <c:pt idx="329">
                  <c:v>1.6404000000000001</c:v>
                </c:pt>
                <c:pt idx="330">
                  <c:v>1.5583800000000001</c:v>
                </c:pt>
                <c:pt idx="331">
                  <c:v>2.7886799999999998</c:v>
                </c:pt>
                <c:pt idx="332">
                  <c:v>1.5583800000000001</c:v>
                </c:pt>
                <c:pt idx="333">
                  <c:v>1.7224199999999998</c:v>
                </c:pt>
                <c:pt idx="334">
                  <c:v>2.5</c:v>
                </c:pt>
                <c:pt idx="335">
                  <c:v>2.3982799999999975</c:v>
                </c:pt>
                <c:pt idx="336">
                  <c:v>3.1404000000000001</c:v>
                </c:pt>
                <c:pt idx="337">
                  <c:v>2.6246399999999999</c:v>
                </c:pt>
                <c:pt idx="338">
                  <c:v>2.6246399999999999</c:v>
                </c:pt>
                <c:pt idx="339">
                  <c:v>2</c:v>
                </c:pt>
                <c:pt idx="340">
                  <c:v>2.21454</c:v>
                </c:pt>
                <c:pt idx="341">
                  <c:v>2.1981359999999999</c:v>
                </c:pt>
                <c:pt idx="342">
                  <c:v>3.4448399999999997</c:v>
                </c:pt>
                <c:pt idx="343">
                  <c:v>3.3628199999999979</c:v>
                </c:pt>
                <c:pt idx="344">
                  <c:v>2.7066599999999976</c:v>
                </c:pt>
                <c:pt idx="345">
                  <c:v>1.6404000000000001</c:v>
                </c:pt>
                <c:pt idx="346">
                  <c:v>1.9684800000000011</c:v>
                </c:pt>
                <c:pt idx="347">
                  <c:v>2.4605999999999999</c:v>
                </c:pt>
                <c:pt idx="348">
                  <c:v>2.7886799999999998</c:v>
                </c:pt>
                <c:pt idx="349">
                  <c:v>1.9684800000000011</c:v>
                </c:pt>
                <c:pt idx="350">
                  <c:v>2.2965599999999977</c:v>
                </c:pt>
                <c:pt idx="351">
                  <c:v>2.9527199999999976</c:v>
                </c:pt>
                <c:pt idx="352">
                  <c:v>2.4605999999999999</c:v>
                </c:pt>
                <c:pt idx="353">
                  <c:v>2.5426199999999977</c:v>
                </c:pt>
                <c:pt idx="354">
                  <c:v>2.6246399999999999</c:v>
                </c:pt>
                <c:pt idx="355">
                  <c:v>2.0505</c:v>
                </c:pt>
                <c:pt idx="356">
                  <c:v>1.9684800000000011</c:v>
                </c:pt>
                <c:pt idx="357">
                  <c:v>2.2965599999999977</c:v>
                </c:pt>
                <c:pt idx="358">
                  <c:v>2.13252</c:v>
                </c:pt>
                <c:pt idx="359">
                  <c:v>1.9684800000000011</c:v>
                </c:pt>
                <c:pt idx="360">
                  <c:v>1.9684800000000011</c:v>
                </c:pt>
                <c:pt idx="361">
                  <c:v>2.2965599999999977</c:v>
                </c:pt>
                <c:pt idx="362">
                  <c:v>3.2808000000000002</c:v>
                </c:pt>
                <c:pt idx="363">
                  <c:v>2.2965599999999977</c:v>
                </c:pt>
                <c:pt idx="364">
                  <c:v>2.7886799999999998</c:v>
                </c:pt>
                <c:pt idx="365">
                  <c:v>1.7224199999999998</c:v>
                </c:pt>
                <c:pt idx="366">
                  <c:v>3.2808000000000002</c:v>
                </c:pt>
                <c:pt idx="367">
                  <c:v>2.8</c:v>
                </c:pt>
                <c:pt idx="368">
                  <c:v>3.6088800000000001</c:v>
                </c:pt>
                <c:pt idx="369">
                  <c:v>4</c:v>
                </c:pt>
                <c:pt idx="370">
                  <c:v>4.5931199999999954</c:v>
                </c:pt>
                <c:pt idx="371">
                  <c:v>3.7729200000000001</c:v>
                </c:pt>
                <c:pt idx="372">
                  <c:v>5.2492800000000024</c:v>
                </c:pt>
                <c:pt idx="373">
                  <c:v>7.5458400000000001</c:v>
                </c:pt>
                <c:pt idx="374">
                  <c:v>4.7571599999999954</c:v>
                </c:pt>
                <c:pt idx="375">
                  <c:v>3.2808000000000002</c:v>
                </c:pt>
                <c:pt idx="376">
                  <c:v>3.4448399999999997</c:v>
                </c:pt>
                <c:pt idx="377">
                  <c:v>2.4605999999999999</c:v>
                </c:pt>
                <c:pt idx="378">
                  <c:v>2.5</c:v>
                </c:pt>
                <c:pt idx="379">
                  <c:v>2.7886799999999998</c:v>
                </c:pt>
                <c:pt idx="380">
                  <c:v>2.6246399999999999</c:v>
                </c:pt>
                <c:pt idx="381">
                  <c:v>2.13252</c:v>
                </c:pt>
                <c:pt idx="382">
                  <c:v>2.2965599999999977</c:v>
                </c:pt>
                <c:pt idx="383">
                  <c:v>2.3785799999999977</c:v>
                </c:pt>
                <c:pt idx="384">
                  <c:v>2.9527199999999976</c:v>
                </c:pt>
                <c:pt idx="385">
                  <c:v>3.0347399999999998</c:v>
                </c:pt>
                <c:pt idx="386">
                  <c:v>2.952719999999998</c:v>
                </c:pt>
                <c:pt idx="387">
                  <c:v>2.8707000000000003</c:v>
                </c:pt>
                <c:pt idx="388">
                  <c:v>2.13252</c:v>
                </c:pt>
                <c:pt idx="389">
                  <c:v>1.9684800000000011</c:v>
                </c:pt>
                <c:pt idx="390">
                  <c:v>3.2808000000000002</c:v>
                </c:pt>
                <c:pt idx="391">
                  <c:v>4.101</c:v>
                </c:pt>
                <c:pt idx="392">
                  <c:v>1.6404000000000001</c:v>
                </c:pt>
                <c:pt idx="393">
                  <c:v>1.4763599999999999</c:v>
                </c:pt>
                <c:pt idx="394">
                  <c:v>1.5583800000000001</c:v>
                </c:pt>
                <c:pt idx="395">
                  <c:v>2.13252</c:v>
                </c:pt>
                <c:pt idx="396">
                  <c:v>1.88646</c:v>
                </c:pt>
                <c:pt idx="397">
                  <c:v>2.0505</c:v>
                </c:pt>
                <c:pt idx="398">
                  <c:v>1.7224199999999998</c:v>
                </c:pt>
                <c:pt idx="399">
                  <c:v>2.6246399999999999</c:v>
                </c:pt>
                <c:pt idx="400">
                  <c:v>3.9369599999999969</c:v>
                </c:pt>
                <c:pt idx="401">
                  <c:v>2.6246399999999999</c:v>
                </c:pt>
                <c:pt idx="402">
                  <c:v>4.9211999999999998</c:v>
                </c:pt>
                <c:pt idx="403">
                  <c:v>6.8896800000000002</c:v>
                </c:pt>
                <c:pt idx="404">
                  <c:v>7.5458400000000001</c:v>
                </c:pt>
                <c:pt idx="405">
                  <c:v>7.5458400000000001</c:v>
                </c:pt>
                <c:pt idx="406">
                  <c:v>1.0006439999999999</c:v>
                </c:pt>
                <c:pt idx="407">
                  <c:v>1.197492</c:v>
                </c:pt>
                <c:pt idx="408">
                  <c:v>1.0498559999999999</c:v>
                </c:pt>
                <c:pt idx="409">
                  <c:v>1.4599559999999998</c:v>
                </c:pt>
                <c:pt idx="410">
                  <c:v>0.95143200000000006</c:v>
                </c:pt>
                <c:pt idx="411">
                  <c:v>0.93502799999999997</c:v>
                </c:pt>
                <c:pt idx="412">
                  <c:v>0.85300799999999999</c:v>
                </c:pt>
                <c:pt idx="413">
                  <c:v>0.77098800000000056</c:v>
                </c:pt>
                <c:pt idx="414">
                  <c:v>1.017048</c:v>
                </c:pt>
                <c:pt idx="415">
                  <c:v>1.2138959999999988</c:v>
                </c:pt>
                <c:pt idx="416">
                  <c:v>1.0498559999999999</c:v>
                </c:pt>
                <c:pt idx="417">
                  <c:v>0.98424</c:v>
                </c:pt>
                <c:pt idx="418">
                  <c:v>0.98424</c:v>
                </c:pt>
                <c:pt idx="419">
                  <c:v>0.98424</c:v>
                </c:pt>
                <c:pt idx="420">
                  <c:v>0.98424</c:v>
                </c:pt>
                <c:pt idx="421">
                  <c:v>0.72177600000000053</c:v>
                </c:pt>
                <c:pt idx="422">
                  <c:v>1.1482800000000011</c:v>
                </c:pt>
                <c:pt idx="423">
                  <c:v>1.06626</c:v>
                </c:pt>
                <c:pt idx="424">
                  <c:v>1.3123200000000002</c:v>
                </c:pt>
                <c:pt idx="425">
                  <c:v>1.9684800000000011</c:v>
                </c:pt>
                <c:pt idx="426">
                  <c:v>1.7224199999999998</c:v>
                </c:pt>
                <c:pt idx="427">
                  <c:v>0.90222000000000002</c:v>
                </c:pt>
                <c:pt idx="428">
                  <c:v>3.2808000000000002</c:v>
                </c:pt>
                <c:pt idx="429">
                  <c:v>9.8424000000000067</c:v>
                </c:pt>
                <c:pt idx="432">
                  <c:v>11.810880000000004</c:v>
                </c:pt>
                <c:pt idx="433">
                  <c:v>12.467040000000004</c:v>
                </c:pt>
                <c:pt idx="434">
                  <c:v>10.514963999999999</c:v>
                </c:pt>
                <c:pt idx="435">
                  <c:v>11.154720000000001</c:v>
                </c:pt>
                <c:pt idx="436">
                  <c:v>10.613387999999999</c:v>
                </c:pt>
                <c:pt idx="437">
                  <c:v>11.810880000000004</c:v>
                </c:pt>
                <c:pt idx="438">
                  <c:v>12.303000000000004</c:v>
                </c:pt>
                <c:pt idx="439">
                  <c:v>8.8581600000000016</c:v>
                </c:pt>
                <c:pt idx="440">
                  <c:v>9.0222000000000016</c:v>
                </c:pt>
                <c:pt idx="441">
                  <c:v>9.6783599999999996</c:v>
                </c:pt>
                <c:pt idx="442">
                  <c:v>10.990680000000006</c:v>
                </c:pt>
                <c:pt idx="443">
                  <c:v>12.467040000000004</c:v>
                </c:pt>
                <c:pt idx="444">
                  <c:v>7.5458400000000001</c:v>
                </c:pt>
                <c:pt idx="446">
                  <c:v>6.2335200000000004</c:v>
                </c:pt>
                <c:pt idx="447">
                  <c:v>12.795120000000001</c:v>
                </c:pt>
                <c:pt idx="448">
                  <c:v>1.1482800000000013</c:v>
                </c:pt>
                <c:pt idx="449">
                  <c:v>1.2138959999999988</c:v>
                </c:pt>
                <c:pt idx="450">
                  <c:v>1.0826639999999998</c:v>
                </c:pt>
                <c:pt idx="451">
                  <c:v>0.83660400000000068</c:v>
                </c:pt>
                <c:pt idx="452">
                  <c:v>1.2303000000000002</c:v>
                </c:pt>
                <c:pt idx="453">
                  <c:v>1.65222</c:v>
                </c:pt>
                <c:pt idx="454">
                  <c:v>2.21454</c:v>
                </c:pt>
                <c:pt idx="455">
                  <c:v>1.9684800000000011</c:v>
                </c:pt>
                <c:pt idx="456">
                  <c:v>1.9684800000000011</c:v>
                </c:pt>
                <c:pt idx="457">
                  <c:v>1.6075919999999988</c:v>
                </c:pt>
                <c:pt idx="458">
                  <c:v>0.65616000000000052</c:v>
                </c:pt>
                <c:pt idx="459">
                  <c:v>1.3123199999999999</c:v>
                </c:pt>
                <c:pt idx="460">
                  <c:v>1.3123199999999999</c:v>
                </c:pt>
                <c:pt idx="461">
                  <c:v>1.88646</c:v>
                </c:pt>
                <c:pt idx="462">
                  <c:v>2.13252</c:v>
                </c:pt>
                <c:pt idx="463">
                  <c:v>2.7394679999999987</c:v>
                </c:pt>
                <c:pt idx="464">
                  <c:v>3.0675480000000004</c:v>
                </c:pt>
                <c:pt idx="465">
                  <c:v>2.9855280000000004</c:v>
                </c:pt>
                <c:pt idx="466">
                  <c:v>2.1653280000000001</c:v>
                </c:pt>
                <c:pt idx="467">
                  <c:v>2.4605999999999999</c:v>
                </c:pt>
                <c:pt idx="468">
                  <c:v>2.2965599999999977</c:v>
                </c:pt>
                <c:pt idx="469">
                  <c:v>2.6246399999999999</c:v>
                </c:pt>
                <c:pt idx="470">
                  <c:v>1.9684800000000011</c:v>
                </c:pt>
                <c:pt idx="471">
                  <c:v>2.5</c:v>
                </c:pt>
                <c:pt idx="472">
                  <c:v>2.9527199999999976</c:v>
                </c:pt>
                <c:pt idx="473">
                  <c:v>2.2965599999999977</c:v>
                </c:pt>
                <c:pt idx="474">
                  <c:v>1.80444</c:v>
                </c:pt>
                <c:pt idx="475">
                  <c:v>1.6404000000000001</c:v>
                </c:pt>
                <c:pt idx="476">
                  <c:v>1.6404000000000001</c:v>
                </c:pt>
                <c:pt idx="477">
                  <c:v>2.6246399999999999</c:v>
                </c:pt>
                <c:pt idx="478">
                  <c:v>2.7886800000000012</c:v>
                </c:pt>
                <c:pt idx="479">
                  <c:v>3.4448399999999997</c:v>
                </c:pt>
                <c:pt idx="480">
                  <c:v>2.4605999999999999</c:v>
                </c:pt>
                <c:pt idx="481">
                  <c:v>3.9369599999999969</c:v>
                </c:pt>
                <c:pt idx="482">
                  <c:v>2.7886800000000012</c:v>
                </c:pt>
                <c:pt idx="483">
                  <c:v>2.6246399999999999</c:v>
                </c:pt>
                <c:pt idx="484">
                  <c:v>3.6088800000000001</c:v>
                </c:pt>
                <c:pt idx="485">
                  <c:v>3.2808000000000002</c:v>
                </c:pt>
                <c:pt idx="486">
                  <c:v>2.952719999999998</c:v>
                </c:pt>
                <c:pt idx="487">
                  <c:v>3.6088800000000001</c:v>
                </c:pt>
                <c:pt idx="488">
                  <c:v>2.4934079999999987</c:v>
                </c:pt>
                <c:pt idx="489">
                  <c:v>3.2808000000000002</c:v>
                </c:pt>
                <c:pt idx="490">
                  <c:v>5.3313000000000024</c:v>
                </c:pt>
                <c:pt idx="491">
                  <c:v>4.0189799999999956</c:v>
                </c:pt>
                <c:pt idx="492">
                  <c:v>5</c:v>
                </c:pt>
                <c:pt idx="493">
                  <c:v>5.1246399999999941</c:v>
                </c:pt>
                <c:pt idx="494">
                  <c:v>6</c:v>
                </c:pt>
                <c:pt idx="495">
                  <c:v>6</c:v>
                </c:pt>
                <c:pt idx="496">
                  <c:v>5</c:v>
                </c:pt>
                <c:pt idx="497">
                  <c:v>5</c:v>
                </c:pt>
                <c:pt idx="498">
                  <c:v>6.0694799999999995</c:v>
                </c:pt>
                <c:pt idx="499">
                  <c:v>3.9369599999999969</c:v>
                </c:pt>
                <c:pt idx="500">
                  <c:v>5.9874599999999996</c:v>
                </c:pt>
                <c:pt idx="501">
                  <c:v>9.8424000000000067</c:v>
                </c:pt>
                <c:pt idx="502">
                  <c:v>8.7761400000000016</c:v>
                </c:pt>
                <c:pt idx="503">
                  <c:v>3.7565160000000004</c:v>
                </c:pt>
                <c:pt idx="504">
                  <c:v>2.7066599999999976</c:v>
                </c:pt>
                <c:pt idx="505">
                  <c:v>2.6574479999999987</c:v>
                </c:pt>
                <c:pt idx="506">
                  <c:v>4.3634639999999996</c:v>
                </c:pt>
                <c:pt idx="507">
                  <c:v>4.2486360000000003</c:v>
                </c:pt>
                <c:pt idx="508">
                  <c:v>4.101</c:v>
                </c:pt>
                <c:pt idx="509">
                  <c:v>2.6738519999999997</c:v>
                </c:pt>
                <c:pt idx="510">
                  <c:v>3.5760719999999977</c:v>
                </c:pt>
                <c:pt idx="511">
                  <c:v>3.674496</c:v>
                </c:pt>
                <c:pt idx="512">
                  <c:v>4.5931199999999954</c:v>
                </c:pt>
                <c:pt idx="513">
                  <c:v>3.2151839999999998</c:v>
                </c:pt>
                <c:pt idx="514">
                  <c:v>1.9684800000000011</c:v>
                </c:pt>
                <c:pt idx="515">
                  <c:v>3.2808000000000002</c:v>
                </c:pt>
                <c:pt idx="516">
                  <c:v>2.2965599999999977</c:v>
                </c:pt>
                <c:pt idx="517">
                  <c:v>1.9684800000000011</c:v>
                </c:pt>
                <c:pt idx="518">
                  <c:v>2.0669040000000001</c:v>
                </c:pt>
                <c:pt idx="519">
                  <c:v>1.3943399999999999</c:v>
                </c:pt>
                <c:pt idx="520">
                  <c:v>1.6404000000000001</c:v>
                </c:pt>
                <c:pt idx="521">
                  <c:v>2.2965599999999977</c:v>
                </c:pt>
                <c:pt idx="522">
                  <c:v>2.7886800000000012</c:v>
                </c:pt>
                <c:pt idx="523">
                  <c:v>3.0347399999999998</c:v>
                </c:pt>
                <c:pt idx="524">
                  <c:v>2.4605999999999999</c:v>
                </c:pt>
                <c:pt idx="525">
                  <c:v>2.2965599999999977</c:v>
                </c:pt>
                <c:pt idx="526">
                  <c:v>4.2650399999999955</c:v>
                </c:pt>
                <c:pt idx="527">
                  <c:v>2.9527199999999976</c:v>
                </c:pt>
                <c:pt idx="528">
                  <c:v>3.7729200000000001</c:v>
                </c:pt>
                <c:pt idx="529">
                  <c:v>2.6246399999999999</c:v>
                </c:pt>
                <c:pt idx="530">
                  <c:v>2.9527199999999976</c:v>
                </c:pt>
                <c:pt idx="531">
                  <c:v>1.6404000000000001</c:v>
                </c:pt>
                <c:pt idx="532">
                  <c:v>4.4290799999999999</c:v>
                </c:pt>
                <c:pt idx="533">
                  <c:v>3.4448399999999997</c:v>
                </c:pt>
                <c:pt idx="534">
                  <c:v>3.2808000000000002</c:v>
                </c:pt>
                <c:pt idx="535">
                  <c:v>3.9369599999999969</c:v>
                </c:pt>
                <c:pt idx="536">
                  <c:v>1.0006439999999999</c:v>
                </c:pt>
                <c:pt idx="537">
                  <c:v>2.2801559999999998</c:v>
                </c:pt>
                <c:pt idx="538">
                  <c:v>2.13252</c:v>
                </c:pt>
                <c:pt idx="539">
                  <c:v>1.7552279999999998</c:v>
                </c:pt>
                <c:pt idx="540">
                  <c:v>1.6896119999999999</c:v>
                </c:pt>
                <c:pt idx="541">
                  <c:v>2.2965599999999977</c:v>
                </c:pt>
                <c:pt idx="542">
                  <c:v>2.6246399999999999</c:v>
                </c:pt>
                <c:pt idx="543">
                  <c:v>2.13252</c:v>
                </c:pt>
                <c:pt idx="544">
                  <c:v>1.919268</c:v>
                </c:pt>
                <c:pt idx="545">
                  <c:v>1.9028639999999999</c:v>
                </c:pt>
                <c:pt idx="546">
                  <c:v>2.5918319999999997</c:v>
                </c:pt>
                <c:pt idx="547">
                  <c:v>0.98424</c:v>
                </c:pt>
                <c:pt idx="548">
                  <c:v>1.033452</c:v>
                </c:pt>
                <c:pt idx="549">
                  <c:v>0.98424</c:v>
                </c:pt>
                <c:pt idx="550">
                  <c:v>0.86941200000000007</c:v>
                </c:pt>
                <c:pt idx="551">
                  <c:v>1</c:v>
                </c:pt>
                <c:pt idx="552">
                  <c:v>0.99212</c:v>
                </c:pt>
                <c:pt idx="553">
                  <c:v>0.82020000000000004</c:v>
                </c:pt>
                <c:pt idx="554">
                  <c:v>1.06626</c:v>
                </c:pt>
                <c:pt idx="555">
                  <c:v>1.2138959999999988</c:v>
                </c:pt>
                <c:pt idx="556">
                  <c:v>1.3</c:v>
                </c:pt>
                <c:pt idx="557">
                  <c:v>0.78739199999999998</c:v>
                </c:pt>
                <c:pt idx="558">
                  <c:v>9.6783599999999996</c:v>
                </c:pt>
                <c:pt idx="559">
                  <c:v>9.1862400000000015</c:v>
                </c:pt>
                <c:pt idx="560">
                  <c:v>9.9244200000000014</c:v>
                </c:pt>
                <c:pt idx="561">
                  <c:v>8.8581600000000016</c:v>
                </c:pt>
                <c:pt idx="562">
                  <c:v>4.9868160000000001</c:v>
                </c:pt>
                <c:pt idx="563">
                  <c:v>3.5268599999999974</c:v>
                </c:pt>
                <c:pt idx="564">
                  <c:v>2.7886800000000012</c:v>
                </c:pt>
                <c:pt idx="565">
                  <c:v>2.903508</c:v>
                </c:pt>
                <c:pt idx="566">
                  <c:v>3.6909000000000001</c:v>
                </c:pt>
                <c:pt idx="567">
                  <c:v>4.5931199999999954</c:v>
                </c:pt>
                <c:pt idx="568">
                  <c:v>4.855583999999995</c:v>
                </c:pt>
                <c:pt idx="569">
                  <c:v>6.5616000000000003</c:v>
                </c:pt>
                <c:pt idx="570">
                  <c:v>12.467040000000004</c:v>
                </c:pt>
                <c:pt idx="571">
                  <c:v>8.202</c:v>
                </c:pt>
                <c:pt idx="572">
                  <c:v>9.5143199999999997</c:v>
                </c:pt>
                <c:pt idx="573">
                  <c:v>8.202</c:v>
                </c:pt>
                <c:pt idx="574">
                  <c:v>7.87392</c:v>
                </c:pt>
                <c:pt idx="575">
                  <c:v>5.2492800000000024</c:v>
                </c:pt>
                <c:pt idx="576">
                  <c:v>6</c:v>
                </c:pt>
                <c:pt idx="577">
                  <c:v>5</c:v>
                </c:pt>
                <c:pt idx="578">
                  <c:v>3.5</c:v>
                </c:pt>
                <c:pt idx="579">
                  <c:v>4.3</c:v>
                </c:pt>
                <c:pt idx="580">
                  <c:v>4.9211999999999998</c:v>
                </c:pt>
                <c:pt idx="581">
                  <c:v>4.2650399999999955</c:v>
                </c:pt>
                <c:pt idx="582">
                  <c:v>3.6088800000000001</c:v>
                </c:pt>
                <c:pt idx="583">
                  <c:v>6.2335200000000004</c:v>
                </c:pt>
                <c:pt idx="584">
                  <c:v>7.3818000000000001</c:v>
                </c:pt>
                <c:pt idx="585">
                  <c:v>7.3818000000000001</c:v>
                </c:pt>
                <c:pt idx="586">
                  <c:v>1.5583800000000001</c:v>
                </c:pt>
                <c:pt idx="587">
                  <c:v>1.4435519999999988</c:v>
                </c:pt>
                <c:pt idx="588">
                  <c:v>1.837248</c:v>
                </c:pt>
                <c:pt idx="589">
                  <c:v>1.279512</c:v>
                </c:pt>
                <c:pt idx="590">
                  <c:v>1.5419759999999998</c:v>
                </c:pt>
                <c:pt idx="591">
                  <c:v>2.5426200000000003</c:v>
                </c:pt>
                <c:pt idx="592">
                  <c:v>2.952719999999998</c:v>
                </c:pt>
                <c:pt idx="593">
                  <c:v>3.1987800000000002</c:v>
                </c:pt>
                <c:pt idx="594">
                  <c:v>3.1331639999999998</c:v>
                </c:pt>
                <c:pt idx="595">
                  <c:v>2.230944</c:v>
                </c:pt>
                <c:pt idx="596">
                  <c:v>2.4605999999999999</c:v>
                </c:pt>
                <c:pt idx="597">
                  <c:v>1.9684800000000011</c:v>
                </c:pt>
                <c:pt idx="598">
                  <c:v>2.6246399999999999</c:v>
                </c:pt>
                <c:pt idx="599">
                  <c:v>1.9684800000000011</c:v>
                </c:pt>
                <c:pt idx="600">
                  <c:v>1.3123199999999999</c:v>
                </c:pt>
                <c:pt idx="601">
                  <c:v>1.3123199999999999</c:v>
                </c:pt>
                <c:pt idx="602">
                  <c:v>1.80444</c:v>
                </c:pt>
                <c:pt idx="603">
                  <c:v>1.6404000000000001</c:v>
                </c:pt>
                <c:pt idx="604">
                  <c:v>1.9684800000000011</c:v>
                </c:pt>
                <c:pt idx="605">
                  <c:v>1.9684800000000011</c:v>
                </c:pt>
                <c:pt idx="606">
                  <c:v>1.88646</c:v>
                </c:pt>
                <c:pt idx="607">
                  <c:v>1.2302999999999988</c:v>
                </c:pt>
                <c:pt idx="608">
                  <c:v>13.123200000000001</c:v>
                </c:pt>
                <c:pt idx="609">
                  <c:v>8.5300800000000017</c:v>
                </c:pt>
                <c:pt idx="610">
                  <c:v>9.0222000000000016</c:v>
                </c:pt>
                <c:pt idx="611">
                  <c:v>5.9054399999999996</c:v>
                </c:pt>
                <c:pt idx="612">
                  <c:v>10.41654000000001</c:v>
                </c:pt>
                <c:pt idx="613">
                  <c:v>8.2840200000000017</c:v>
                </c:pt>
                <c:pt idx="614">
                  <c:v>6.3975599999999959</c:v>
                </c:pt>
                <c:pt idx="615">
                  <c:v>9.8424000000000067</c:v>
                </c:pt>
                <c:pt idx="616">
                  <c:v>10.121267999999999</c:v>
                </c:pt>
                <c:pt idx="617">
                  <c:v>13.287240000000001</c:v>
                </c:pt>
                <c:pt idx="618">
                  <c:v>11.564820000000001</c:v>
                </c:pt>
                <c:pt idx="619">
                  <c:v>1.8700560000000011</c:v>
                </c:pt>
                <c:pt idx="620">
                  <c:v>1.4763599999999999</c:v>
                </c:pt>
                <c:pt idx="621">
                  <c:v>0.57413999999999998</c:v>
                </c:pt>
                <c:pt idx="622">
                  <c:v>8.0379599999999982</c:v>
                </c:pt>
                <c:pt idx="623">
                  <c:v>7.5458400000000001</c:v>
                </c:pt>
                <c:pt idx="624">
                  <c:v>5.0852399999999998</c:v>
                </c:pt>
                <c:pt idx="625">
                  <c:v>6.8896800000000002</c:v>
                </c:pt>
                <c:pt idx="626">
                  <c:v>6.5</c:v>
                </c:pt>
                <c:pt idx="627">
                  <c:v>8.9401799999999998</c:v>
                </c:pt>
                <c:pt idx="628">
                  <c:v>8.5300800000000017</c:v>
                </c:pt>
                <c:pt idx="629">
                  <c:v>9.8424000000000067</c:v>
                </c:pt>
                <c:pt idx="630">
                  <c:v>7.4638200000000001</c:v>
                </c:pt>
                <c:pt idx="631">
                  <c:v>9.3502800000000068</c:v>
                </c:pt>
                <c:pt idx="632">
                  <c:v>11.318760000000001</c:v>
                </c:pt>
                <c:pt idx="633">
                  <c:v>0.72177600000000053</c:v>
                </c:pt>
                <c:pt idx="634">
                  <c:v>0.98424</c:v>
                </c:pt>
                <c:pt idx="635">
                  <c:v>1.0006439999999999</c:v>
                </c:pt>
                <c:pt idx="636">
                  <c:v>0.82020000000000004</c:v>
                </c:pt>
                <c:pt idx="637">
                  <c:v>0.95143200000000006</c:v>
                </c:pt>
                <c:pt idx="638">
                  <c:v>1.5</c:v>
                </c:pt>
                <c:pt idx="639">
                  <c:v>1.706016</c:v>
                </c:pt>
                <c:pt idx="640">
                  <c:v>2.13252</c:v>
                </c:pt>
                <c:pt idx="641">
                  <c:v>1.5747840000000002</c:v>
                </c:pt>
                <c:pt idx="642">
                  <c:v>1.6404000000000001</c:v>
                </c:pt>
                <c:pt idx="643">
                  <c:v>1.5</c:v>
                </c:pt>
                <c:pt idx="644">
                  <c:v>2.6246399999999999</c:v>
                </c:pt>
                <c:pt idx="645">
                  <c:v>2.2965599999999977</c:v>
                </c:pt>
                <c:pt idx="646">
                  <c:v>2.2965599999999977</c:v>
                </c:pt>
                <c:pt idx="647">
                  <c:v>1.9684800000000011</c:v>
                </c:pt>
                <c:pt idx="648">
                  <c:v>2.7886799999999998</c:v>
                </c:pt>
                <c:pt idx="649">
                  <c:v>5.2492800000000024</c:v>
                </c:pt>
                <c:pt idx="650">
                  <c:v>6.3975599999999959</c:v>
                </c:pt>
                <c:pt idx="651">
                  <c:v>5.7414000000000014</c:v>
                </c:pt>
                <c:pt idx="652">
                  <c:v>4.2650399999999955</c:v>
                </c:pt>
                <c:pt idx="653">
                  <c:v>5.0032199999999998</c:v>
                </c:pt>
                <c:pt idx="654">
                  <c:v>2.952719999999998</c:v>
                </c:pt>
                <c:pt idx="655">
                  <c:v>1.1482800000000011</c:v>
                </c:pt>
                <c:pt idx="656">
                  <c:v>1.9684800000000011</c:v>
                </c:pt>
                <c:pt idx="657">
                  <c:v>2.4606000000000003</c:v>
                </c:pt>
                <c:pt idx="658">
                  <c:v>1.3123199999999999</c:v>
                </c:pt>
                <c:pt idx="659">
                  <c:v>1.3123199999999999</c:v>
                </c:pt>
                <c:pt idx="660">
                  <c:v>1.7224199999999998</c:v>
                </c:pt>
                <c:pt idx="661">
                  <c:v>2.0505</c:v>
                </c:pt>
                <c:pt idx="662">
                  <c:v>2.21454</c:v>
                </c:pt>
                <c:pt idx="663">
                  <c:v>1.80444</c:v>
                </c:pt>
                <c:pt idx="664">
                  <c:v>1.88646</c:v>
                </c:pt>
                <c:pt idx="665">
                  <c:v>1.5583800000000001</c:v>
                </c:pt>
                <c:pt idx="666">
                  <c:v>5.9054400000000014</c:v>
                </c:pt>
                <c:pt idx="667">
                  <c:v>7.5458400000000001</c:v>
                </c:pt>
                <c:pt idx="668">
                  <c:v>5.9054400000000014</c:v>
                </c:pt>
                <c:pt idx="669">
                  <c:v>4.2650399999999955</c:v>
                </c:pt>
                <c:pt idx="670">
                  <c:v>2.7886800000000012</c:v>
                </c:pt>
                <c:pt idx="671">
                  <c:v>2.2965599999999977</c:v>
                </c:pt>
                <c:pt idx="672">
                  <c:v>5.2492800000000024</c:v>
                </c:pt>
                <c:pt idx="673">
                  <c:v>8.202</c:v>
                </c:pt>
                <c:pt idx="674">
                  <c:v>7.5458400000000001</c:v>
                </c:pt>
                <c:pt idx="675">
                  <c:v>7.2177600000000002</c:v>
                </c:pt>
                <c:pt idx="676">
                  <c:v>6.4467720000000046</c:v>
                </c:pt>
                <c:pt idx="677">
                  <c:v>9.5143199999999997</c:v>
                </c:pt>
                <c:pt idx="678">
                  <c:v>10.498560000000001</c:v>
                </c:pt>
                <c:pt idx="679">
                  <c:v>7.5458400000000001</c:v>
                </c:pt>
                <c:pt idx="680">
                  <c:v>3.7729200000000001</c:v>
                </c:pt>
                <c:pt idx="681">
                  <c:v>3.5268599999999974</c:v>
                </c:pt>
                <c:pt idx="682">
                  <c:v>3.3628199999999979</c:v>
                </c:pt>
                <c:pt idx="683">
                  <c:v>5.6593800000000005</c:v>
                </c:pt>
                <c:pt idx="684">
                  <c:v>11.318760000000001</c:v>
                </c:pt>
                <c:pt idx="685">
                  <c:v>8.9401799999999998</c:v>
                </c:pt>
                <c:pt idx="686">
                  <c:v>7.87392</c:v>
                </c:pt>
                <c:pt idx="687">
                  <c:v>6.5616000000000003</c:v>
                </c:pt>
                <c:pt idx="689">
                  <c:v>4.2650399999999955</c:v>
                </c:pt>
                <c:pt idx="690">
                  <c:v>2.9527199999999976</c:v>
                </c:pt>
                <c:pt idx="691">
                  <c:v>4.5931199999999954</c:v>
                </c:pt>
                <c:pt idx="692">
                  <c:v>1.9684800000000011</c:v>
                </c:pt>
                <c:pt idx="693">
                  <c:v>4.9211999999999998</c:v>
                </c:pt>
                <c:pt idx="694">
                  <c:v>5.2492800000000024</c:v>
                </c:pt>
                <c:pt idx="695">
                  <c:v>5</c:v>
                </c:pt>
                <c:pt idx="697">
                  <c:v>0.98424</c:v>
                </c:pt>
                <c:pt idx="698">
                  <c:v>1.6404000000000001</c:v>
                </c:pt>
                <c:pt idx="699">
                  <c:v>1.6404000000000001</c:v>
                </c:pt>
                <c:pt idx="700">
                  <c:v>1.3123199999999999</c:v>
                </c:pt>
                <c:pt idx="701">
                  <c:v>1.3123199999999999</c:v>
                </c:pt>
                <c:pt idx="702">
                  <c:v>0.98424</c:v>
                </c:pt>
                <c:pt idx="703">
                  <c:v>1.3123199999999999</c:v>
                </c:pt>
                <c:pt idx="704">
                  <c:v>1.6404000000000001</c:v>
                </c:pt>
                <c:pt idx="705">
                  <c:v>1.88646</c:v>
                </c:pt>
                <c:pt idx="706">
                  <c:v>2.0505</c:v>
                </c:pt>
                <c:pt idx="707">
                  <c:v>1.1482800000000011</c:v>
                </c:pt>
                <c:pt idx="709">
                  <c:v>3.6088800000000001</c:v>
                </c:pt>
                <c:pt idx="710">
                  <c:v>2.9527199999999976</c:v>
                </c:pt>
                <c:pt idx="711">
                  <c:v>2.9527199999999976</c:v>
                </c:pt>
                <c:pt idx="712">
                  <c:v>1.6404000000000001</c:v>
                </c:pt>
                <c:pt idx="713">
                  <c:v>4.9211999999999998</c:v>
                </c:pt>
                <c:pt idx="714">
                  <c:v>4.2650399999999955</c:v>
                </c:pt>
                <c:pt idx="715">
                  <c:v>4.5</c:v>
                </c:pt>
                <c:pt idx="717">
                  <c:v>2.6246399999999999</c:v>
                </c:pt>
                <c:pt idx="718">
                  <c:v>3.116759999999998</c:v>
                </c:pt>
                <c:pt idx="719">
                  <c:v>4</c:v>
                </c:pt>
                <c:pt idx="720">
                  <c:v>5.0852399999999998</c:v>
                </c:pt>
                <c:pt idx="721">
                  <c:v>2.6246400000000003</c:v>
                </c:pt>
                <c:pt idx="722">
                  <c:v>2.7886799999999998</c:v>
                </c:pt>
                <c:pt idx="723">
                  <c:v>3.15</c:v>
                </c:pt>
                <c:pt idx="724">
                  <c:v>4.5931199999999954</c:v>
                </c:pt>
                <c:pt idx="725">
                  <c:v>2.4605999999999999</c:v>
                </c:pt>
                <c:pt idx="726">
                  <c:v>2</c:v>
                </c:pt>
                <c:pt idx="727">
                  <c:v>1.8</c:v>
                </c:pt>
                <c:pt idx="728">
                  <c:v>1.4599559999999998</c:v>
                </c:pt>
                <c:pt idx="729">
                  <c:v>1.3779359999999998</c:v>
                </c:pt>
                <c:pt idx="730">
                  <c:v>1.4271479999999999</c:v>
                </c:pt>
                <c:pt idx="731">
                  <c:v>1.6896120000000001</c:v>
                </c:pt>
                <c:pt idx="732">
                  <c:v>2</c:v>
                </c:pt>
                <c:pt idx="733">
                  <c:v>2</c:v>
                </c:pt>
                <c:pt idx="734">
                  <c:v>1.788036</c:v>
                </c:pt>
                <c:pt idx="735">
                  <c:v>1.7552279999999998</c:v>
                </c:pt>
                <c:pt idx="736">
                  <c:v>1.5091679999999998</c:v>
                </c:pt>
                <c:pt idx="737">
                  <c:v>1.4763599999999999</c:v>
                </c:pt>
                <c:pt idx="738">
                  <c:v>1.5091679999999998</c:v>
                </c:pt>
                <c:pt idx="739">
                  <c:v>1.6404000000000001</c:v>
                </c:pt>
                <c:pt idx="740">
                  <c:v>1.8</c:v>
                </c:pt>
                <c:pt idx="741">
                  <c:v>1.5</c:v>
                </c:pt>
                <c:pt idx="742">
                  <c:v>1.5</c:v>
                </c:pt>
                <c:pt idx="743">
                  <c:v>0.98424</c:v>
                </c:pt>
                <c:pt idx="744">
                  <c:v>1.6404000000000001</c:v>
                </c:pt>
                <c:pt idx="745">
                  <c:v>1.6404000000000001</c:v>
                </c:pt>
                <c:pt idx="746">
                  <c:v>1.4763599999999999</c:v>
                </c:pt>
                <c:pt idx="747">
                  <c:v>2.13252</c:v>
                </c:pt>
                <c:pt idx="748">
                  <c:v>1.6404000000000001</c:v>
                </c:pt>
                <c:pt idx="749">
                  <c:v>1.1482800000000011</c:v>
                </c:pt>
                <c:pt idx="750">
                  <c:v>10.826640000000006</c:v>
                </c:pt>
                <c:pt idx="751">
                  <c:v>10.170480000000008</c:v>
                </c:pt>
                <c:pt idx="752">
                  <c:v>8.0379599999999982</c:v>
                </c:pt>
                <c:pt idx="753">
                  <c:v>6.5616000000000003</c:v>
                </c:pt>
                <c:pt idx="754">
                  <c:v>6.1514999999999995</c:v>
                </c:pt>
                <c:pt idx="755">
                  <c:v>7.6278599999999939</c:v>
                </c:pt>
                <c:pt idx="756">
                  <c:v>15.09168</c:v>
                </c:pt>
                <c:pt idx="757">
                  <c:v>5.8726320000000003</c:v>
                </c:pt>
                <c:pt idx="758">
                  <c:v>2.9527199999999976</c:v>
                </c:pt>
                <c:pt idx="759">
                  <c:v>4.2650399999999955</c:v>
                </c:pt>
                <c:pt idx="760">
                  <c:v>4.5931199999999954</c:v>
                </c:pt>
                <c:pt idx="761">
                  <c:v>4.2650399999999955</c:v>
                </c:pt>
                <c:pt idx="762">
                  <c:v>5.4133199999999997</c:v>
                </c:pt>
                <c:pt idx="763">
                  <c:v>6.0694799999999995</c:v>
                </c:pt>
                <c:pt idx="764">
                  <c:v>7.2177600000000002</c:v>
                </c:pt>
                <c:pt idx="765">
                  <c:v>5.0032199999999998</c:v>
                </c:pt>
                <c:pt idx="766">
                  <c:v>4.5110999999999999</c:v>
                </c:pt>
                <c:pt idx="767">
                  <c:v>5.0852399999999998</c:v>
                </c:pt>
                <c:pt idx="768">
                  <c:v>5.5773600000000014</c:v>
                </c:pt>
                <c:pt idx="769">
                  <c:v>1.5</c:v>
                </c:pt>
                <c:pt idx="770">
                  <c:v>4.2650399999999955</c:v>
                </c:pt>
                <c:pt idx="772">
                  <c:v>2.2965599999999977</c:v>
                </c:pt>
                <c:pt idx="773">
                  <c:v>4.5931199999999954</c:v>
                </c:pt>
                <c:pt idx="775">
                  <c:v>3.3</c:v>
                </c:pt>
                <c:pt idx="776">
                  <c:v>1.6404000000000001</c:v>
                </c:pt>
                <c:pt idx="777">
                  <c:v>1.6404000000000001</c:v>
                </c:pt>
                <c:pt idx="778">
                  <c:v>1.5</c:v>
                </c:pt>
                <c:pt idx="779">
                  <c:v>1.2</c:v>
                </c:pt>
                <c:pt idx="780">
                  <c:v>1.8</c:v>
                </c:pt>
                <c:pt idx="781">
                  <c:v>1.5</c:v>
                </c:pt>
                <c:pt idx="782">
                  <c:v>1.8</c:v>
                </c:pt>
                <c:pt idx="783">
                  <c:v>1.8</c:v>
                </c:pt>
                <c:pt idx="784">
                  <c:v>1.80444</c:v>
                </c:pt>
                <c:pt idx="785">
                  <c:v>1.3123199999999999</c:v>
                </c:pt>
                <c:pt idx="786">
                  <c:v>1.1482800000000011</c:v>
                </c:pt>
                <c:pt idx="788">
                  <c:v>3.6088800000000001</c:v>
                </c:pt>
                <c:pt idx="789">
                  <c:v>4.9211999999999998</c:v>
                </c:pt>
                <c:pt idx="790">
                  <c:v>4.2650399999999955</c:v>
                </c:pt>
                <c:pt idx="791">
                  <c:v>5.9054399999999996</c:v>
                </c:pt>
                <c:pt idx="792">
                  <c:v>3.4448399999999997</c:v>
                </c:pt>
                <c:pt idx="793">
                  <c:v>4.2650399999999955</c:v>
                </c:pt>
                <c:pt idx="798">
                  <c:v>1.3451279999999999</c:v>
                </c:pt>
                <c:pt idx="799">
                  <c:v>1.88646</c:v>
                </c:pt>
                <c:pt idx="800">
                  <c:v>1.80444</c:v>
                </c:pt>
                <c:pt idx="801">
                  <c:v>1.80444</c:v>
                </c:pt>
                <c:pt idx="802">
                  <c:v>1.837248</c:v>
                </c:pt>
                <c:pt idx="803">
                  <c:v>1.9684800000000011</c:v>
                </c:pt>
                <c:pt idx="804">
                  <c:v>2.21454</c:v>
                </c:pt>
                <c:pt idx="805">
                  <c:v>2.13252</c:v>
                </c:pt>
                <c:pt idx="806">
                  <c:v>1.9684800000000011</c:v>
                </c:pt>
                <c:pt idx="807">
                  <c:v>2.0833080000000002</c:v>
                </c:pt>
                <c:pt idx="808">
                  <c:v>1.9684800000000011</c:v>
                </c:pt>
                <c:pt idx="809">
                  <c:v>3.9369599999999969</c:v>
                </c:pt>
                <c:pt idx="810">
                  <c:v>2.9527199999999976</c:v>
                </c:pt>
                <c:pt idx="811">
                  <c:v>3.6088800000000001</c:v>
                </c:pt>
                <c:pt idx="812">
                  <c:v>2.9527199999999976</c:v>
                </c:pt>
                <c:pt idx="813">
                  <c:v>2.2965599999999977</c:v>
                </c:pt>
                <c:pt idx="814">
                  <c:v>2.985528</c:v>
                </c:pt>
                <c:pt idx="815">
                  <c:v>3.116759999999998</c:v>
                </c:pt>
                <c:pt idx="816">
                  <c:v>3.6088800000000001</c:v>
                </c:pt>
                <c:pt idx="817">
                  <c:v>4.2650399999999955</c:v>
                </c:pt>
                <c:pt idx="818">
                  <c:v>4.2650399999999955</c:v>
                </c:pt>
                <c:pt idx="819">
                  <c:v>3.6909000000000001</c:v>
                </c:pt>
                <c:pt idx="821">
                  <c:v>6.5616000000000003</c:v>
                </c:pt>
                <c:pt idx="822">
                  <c:v>3.9369599999999969</c:v>
                </c:pt>
                <c:pt idx="823">
                  <c:v>2.9527199999999976</c:v>
                </c:pt>
                <c:pt idx="824">
                  <c:v>4.5931199999999954</c:v>
                </c:pt>
                <c:pt idx="825">
                  <c:v>3.9369599999999969</c:v>
                </c:pt>
                <c:pt idx="826">
                  <c:v>8.202</c:v>
                </c:pt>
                <c:pt idx="827">
                  <c:v>9.1862400000000015</c:v>
                </c:pt>
                <c:pt idx="828">
                  <c:v>4.2650399999999955</c:v>
                </c:pt>
                <c:pt idx="829">
                  <c:v>5.1499999999999995</c:v>
                </c:pt>
                <c:pt idx="830">
                  <c:v>6</c:v>
                </c:pt>
                <c:pt idx="831">
                  <c:v>4.5</c:v>
                </c:pt>
                <c:pt idx="832">
                  <c:v>4.6499999999999995</c:v>
                </c:pt>
                <c:pt idx="833">
                  <c:v>5</c:v>
                </c:pt>
                <c:pt idx="834">
                  <c:v>6</c:v>
                </c:pt>
                <c:pt idx="835">
                  <c:v>5.5</c:v>
                </c:pt>
                <c:pt idx="836">
                  <c:v>5.4</c:v>
                </c:pt>
                <c:pt idx="837">
                  <c:v>5.4</c:v>
                </c:pt>
                <c:pt idx="838">
                  <c:v>6.5</c:v>
                </c:pt>
                <c:pt idx="839">
                  <c:v>1.6239959999999998</c:v>
                </c:pt>
                <c:pt idx="840">
                  <c:v>2.952719999999998</c:v>
                </c:pt>
                <c:pt idx="841">
                  <c:v>2.7394679999999987</c:v>
                </c:pt>
                <c:pt idx="842">
                  <c:v>2.394984</c:v>
                </c:pt>
                <c:pt idx="843">
                  <c:v>2.13252</c:v>
                </c:pt>
                <c:pt idx="844">
                  <c:v>2.4605999999999999</c:v>
                </c:pt>
                <c:pt idx="845">
                  <c:v>2.5131079999999999</c:v>
                </c:pt>
                <c:pt idx="846">
                  <c:v>2</c:v>
                </c:pt>
                <c:pt idx="847">
                  <c:v>2.447492</c:v>
                </c:pt>
                <c:pt idx="848">
                  <c:v>2.1489240000000023</c:v>
                </c:pt>
                <c:pt idx="849">
                  <c:v>2.13252</c:v>
                </c:pt>
                <c:pt idx="850">
                  <c:v>4.5931199999999954</c:v>
                </c:pt>
                <c:pt idx="851">
                  <c:v>4.5931199999999954</c:v>
                </c:pt>
                <c:pt idx="852">
                  <c:v>6.7256400000000003</c:v>
                </c:pt>
                <c:pt idx="853">
                  <c:v>3.71848</c:v>
                </c:pt>
                <c:pt idx="854">
                  <c:v>5.5</c:v>
                </c:pt>
                <c:pt idx="855">
                  <c:v>5</c:v>
                </c:pt>
                <c:pt idx="856">
                  <c:v>5.4133199999999997</c:v>
                </c:pt>
                <c:pt idx="857">
                  <c:v>5.9054400000000014</c:v>
                </c:pt>
                <c:pt idx="858">
                  <c:v>5.1672599999999953</c:v>
                </c:pt>
                <c:pt idx="859">
                  <c:v>6.5616000000000003</c:v>
                </c:pt>
                <c:pt idx="860">
                  <c:v>3.9369599999999969</c:v>
                </c:pt>
                <c:pt idx="861">
                  <c:v>0.65616000000000052</c:v>
                </c:pt>
                <c:pt idx="862">
                  <c:v>0.82020000000000004</c:v>
                </c:pt>
                <c:pt idx="863">
                  <c:v>0.57413999999999998</c:v>
                </c:pt>
                <c:pt idx="864">
                  <c:v>0.82020000000000004</c:v>
                </c:pt>
                <c:pt idx="865">
                  <c:v>0.85300799999999999</c:v>
                </c:pt>
                <c:pt idx="866">
                  <c:v>0.68896800000000002</c:v>
                </c:pt>
                <c:pt idx="867">
                  <c:v>0.65616000000000052</c:v>
                </c:pt>
                <c:pt idx="868">
                  <c:v>0.65616000000000052</c:v>
                </c:pt>
                <c:pt idx="869">
                  <c:v>0.68896800000000002</c:v>
                </c:pt>
                <c:pt idx="870">
                  <c:v>0.65616000000000052</c:v>
                </c:pt>
                <c:pt idx="871">
                  <c:v>0.65616000000000052</c:v>
                </c:pt>
                <c:pt idx="872">
                  <c:v>4.9211999999999998</c:v>
                </c:pt>
                <c:pt idx="873">
                  <c:v>4.9211999999999998</c:v>
                </c:pt>
                <c:pt idx="874">
                  <c:v>3.5</c:v>
                </c:pt>
                <c:pt idx="875">
                  <c:v>3.9369599999999969</c:v>
                </c:pt>
                <c:pt idx="876">
                  <c:v>3.4120319999999977</c:v>
                </c:pt>
                <c:pt idx="877">
                  <c:v>3.4448399999999997</c:v>
                </c:pt>
                <c:pt idx="878">
                  <c:v>5.7414000000000014</c:v>
                </c:pt>
                <c:pt idx="879">
                  <c:v>4.9211999999999998</c:v>
                </c:pt>
                <c:pt idx="880">
                  <c:v>4.6751399999999954</c:v>
                </c:pt>
                <c:pt idx="881">
                  <c:v>6.3155399999999959</c:v>
                </c:pt>
                <c:pt idx="882">
                  <c:v>5.5773600000000014</c:v>
                </c:pt>
                <c:pt idx="883">
                  <c:v>8.202</c:v>
                </c:pt>
                <c:pt idx="884">
                  <c:v>5.0852399999999998</c:v>
                </c:pt>
                <c:pt idx="885">
                  <c:v>6.5616000000000003</c:v>
                </c:pt>
                <c:pt idx="886">
                  <c:v>6.5616000000000003</c:v>
                </c:pt>
                <c:pt idx="887">
                  <c:v>6.0694799999999995</c:v>
                </c:pt>
                <c:pt idx="888">
                  <c:v>5.4133199999999997</c:v>
                </c:pt>
                <c:pt idx="889">
                  <c:v>5.2492800000000024</c:v>
                </c:pt>
                <c:pt idx="890">
                  <c:v>3.9369599999999969</c:v>
                </c:pt>
                <c:pt idx="891">
                  <c:v>6.5</c:v>
                </c:pt>
                <c:pt idx="892">
                  <c:v>5.9054399999999996</c:v>
                </c:pt>
                <c:pt idx="893">
                  <c:v>5.5</c:v>
                </c:pt>
                <c:pt idx="894">
                  <c:v>2</c:v>
                </c:pt>
                <c:pt idx="895">
                  <c:v>2</c:v>
                </c:pt>
                <c:pt idx="896">
                  <c:v>1.9684800000000011</c:v>
                </c:pt>
                <c:pt idx="897">
                  <c:v>1.8</c:v>
                </c:pt>
                <c:pt idx="898">
                  <c:v>1.8</c:v>
                </c:pt>
                <c:pt idx="899">
                  <c:v>2.15</c:v>
                </c:pt>
                <c:pt idx="900">
                  <c:v>2.5</c:v>
                </c:pt>
                <c:pt idx="901">
                  <c:v>2.4605999999999999</c:v>
                </c:pt>
                <c:pt idx="902">
                  <c:v>2.21454</c:v>
                </c:pt>
                <c:pt idx="903">
                  <c:v>1.88646</c:v>
                </c:pt>
                <c:pt idx="904">
                  <c:v>1.6404000000000001</c:v>
                </c:pt>
                <c:pt idx="905">
                  <c:v>6.2335200000000004</c:v>
                </c:pt>
                <c:pt idx="906">
                  <c:v>4.7571599999999954</c:v>
                </c:pt>
                <c:pt idx="907">
                  <c:v>7.87392</c:v>
                </c:pt>
                <c:pt idx="908">
                  <c:v>9.8424000000000067</c:v>
                </c:pt>
                <c:pt idx="909">
                  <c:v>7.7919</c:v>
                </c:pt>
                <c:pt idx="910">
                  <c:v>9.4</c:v>
                </c:pt>
                <c:pt idx="911">
                  <c:v>7.5458400000000001</c:v>
                </c:pt>
                <c:pt idx="912">
                  <c:v>7.87392</c:v>
                </c:pt>
                <c:pt idx="913">
                  <c:v>6.1514999999999995</c:v>
                </c:pt>
                <c:pt idx="914">
                  <c:v>8.4480600000000017</c:v>
                </c:pt>
                <c:pt idx="915">
                  <c:v>7.7098800000000001</c:v>
                </c:pt>
                <c:pt idx="916">
                  <c:v>4.5931199999999954</c:v>
                </c:pt>
                <c:pt idx="917">
                  <c:v>4.7571600000000007</c:v>
                </c:pt>
                <c:pt idx="918">
                  <c:v>4.9211999999999998</c:v>
                </c:pt>
                <c:pt idx="919">
                  <c:v>7.3818000000000001</c:v>
                </c:pt>
                <c:pt idx="920">
                  <c:v>7.87392</c:v>
                </c:pt>
                <c:pt idx="921">
                  <c:v>7.87392</c:v>
                </c:pt>
                <c:pt idx="922">
                  <c:v>9.2682599999999997</c:v>
                </c:pt>
                <c:pt idx="923">
                  <c:v>6.1514999999999995</c:v>
                </c:pt>
                <c:pt idx="924">
                  <c:v>5.9054400000000014</c:v>
                </c:pt>
                <c:pt idx="925">
                  <c:v>8.3660400000000124</c:v>
                </c:pt>
                <c:pt idx="926">
                  <c:v>7.5458400000000001</c:v>
                </c:pt>
                <c:pt idx="927">
                  <c:v>2.9527199999999976</c:v>
                </c:pt>
                <c:pt idx="928">
                  <c:v>1.9684800000000011</c:v>
                </c:pt>
                <c:pt idx="929">
                  <c:v>2.0012879999999997</c:v>
                </c:pt>
                <c:pt idx="930">
                  <c:v>2.6246399999999999</c:v>
                </c:pt>
                <c:pt idx="931">
                  <c:v>1.9684800000000011</c:v>
                </c:pt>
                <c:pt idx="932">
                  <c:v>2.4605999999999999</c:v>
                </c:pt>
                <c:pt idx="933">
                  <c:v>1.9684800000000011</c:v>
                </c:pt>
                <c:pt idx="934">
                  <c:v>1.6404000000000001</c:v>
                </c:pt>
                <c:pt idx="935">
                  <c:v>1.6404000000000001</c:v>
                </c:pt>
                <c:pt idx="936">
                  <c:v>1.80444</c:v>
                </c:pt>
                <c:pt idx="937">
                  <c:v>10</c:v>
                </c:pt>
                <c:pt idx="938">
                  <c:v>11</c:v>
                </c:pt>
                <c:pt idx="939">
                  <c:v>11.491400000000002</c:v>
                </c:pt>
                <c:pt idx="940">
                  <c:v>15</c:v>
                </c:pt>
                <c:pt idx="941">
                  <c:v>14.25</c:v>
                </c:pt>
                <c:pt idx="942">
                  <c:v>14</c:v>
                </c:pt>
                <c:pt idx="943">
                  <c:v>12.5</c:v>
                </c:pt>
                <c:pt idx="944">
                  <c:v>12.5</c:v>
                </c:pt>
                <c:pt idx="945">
                  <c:v>13</c:v>
                </c:pt>
                <c:pt idx="946">
                  <c:v>14.3</c:v>
                </c:pt>
                <c:pt idx="947">
                  <c:v>13</c:v>
                </c:pt>
                <c:pt idx="948">
                  <c:v>1.9684800000000011</c:v>
                </c:pt>
                <c:pt idx="949">
                  <c:v>2.9527199999999976</c:v>
                </c:pt>
                <c:pt idx="950">
                  <c:v>1.9684800000000011</c:v>
                </c:pt>
                <c:pt idx="951">
                  <c:v>1.9684800000000011</c:v>
                </c:pt>
                <c:pt idx="952">
                  <c:v>2.0997119999999998</c:v>
                </c:pt>
                <c:pt idx="953">
                  <c:v>2.2965599999999977</c:v>
                </c:pt>
                <c:pt idx="954">
                  <c:v>2.0505</c:v>
                </c:pt>
                <c:pt idx="955">
                  <c:v>2.9527199999999976</c:v>
                </c:pt>
                <c:pt idx="956">
                  <c:v>2.13252</c:v>
                </c:pt>
                <c:pt idx="957">
                  <c:v>2.2965599999999977</c:v>
                </c:pt>
                <c:pt idx="958">
                  <c:v>2.13252</c:v>
                </c:pt>
                <c:pt idx="959">
                  <c:v>2.9527199999999976</c:v>
                </c:pt>
                <c:pt idx="960">
                  <c:v>4.2650399999999955</c:v>
                </c:pt>
                <c:pt idx="961">
                  <c:v>2.2965599999999977</c:v>
                </c:pt>
                <c:pt idx="962">
                  <c:v>2.6246399999999999</c:v>
                </c:pt>
                <c:pt idx="963">
                  <c:v>1.88646</c:v>
                </c:pt>
                <c:pt idx="964">
                  <c:v>3.6088800000000001</c:v>
                </c:pt>
                <c:pt idx="965">
                  <c:v>3.4448399999999997</c:v>
                </c:pt>
                <c:pt idx="966">
                  <c:v>1.6404000000000001</c:v>
                </c:pt>
                <c:pt idx="967">
                  <c:v>2</c:v>
                </c:pt>
                <c:pt idx="968">
                  <c:v>2</c:v>
                </c:pt>
                <c:pt idx="969">
                  <c:v>2</c:v>
                </c:pt>
                <c:pt idx="970">
                  <c:v>2</c:v>
                </c:pt>
                <c:pt idx="971">
                  <c:v>2</c:v>
                </c:pt>
                <c:pt idx="972">
                  <c:v>2</c:v>
                </c:pt>
                <c:pt idx="974">
                  <c:v>3.9369599999999969</c:v>
                </c:pt>
                <c:pt idx="976">
                  <c:v>4.101</c:v>
                </c:pt>
                <c:pt idx="977">
                  <c:v>3.2808000000000002</c:v>
                </c:pt>
                <c:pt idx="979">
                  <c:v>3.70444</c:v>
                </c:pt>
                <c:pt idx="980">
                  <c:v>3.6088800000000001</c:v>
                </c:pt>
                <c:pt idx="981">
                  <c:v>2.9527199999999976</c:v>
                </c:pt>
                <c:pt idx="982">
                  <c:v>2.6246399999999999</c:v>
                </c:pt>
                <c:pt idx="983">
                  <c:v>3.2808000000000002</c:v>
                </c:pt>
                <c:pt idx="984">
                  <c:v>3.116759999999998</c:v>
                </c:pt>
                <c:pt idx="985">
                  <c:v>3.9369599999999969</c:v>
                </c:pt>
                <c:pt idx="986">
                  <c:v>4.9211999999999998</c:v>
                </c:pt>
                <c:pt idx="987">
                  <c:v>5.0852399999999998</c:v>
                </c:pt>
                <c:pt idx="988">
                  <c:v>5.3313000000000024</c:v>
                </c:pt>
                <c:pt idx="989">
                  <c:v>4.6751399999999954</c:v>
                </c:pt>
                <c:pt idx="990">
                  <c:v>0.65616000000000052</c:v>
                </c:pt>
                <c:pt idx="991">
                  <c:v>0.98424</c:v>
                </c:pt>
                <c:pt idx="992">
                  <c:v>1.3123199999999999</c:v>
                </c:pt>
                <c:pt idx="993">
                  <c:v>0.65616000000000052</c:v>
                </c:pt>
                <c:pt idx="994">
                  <c:v>0.73818000000000061</c:v>
                </c:pt>
                <c:pt idx="995">
                  <c:v>0.95143200000000006</c:v>
                </c:pt>
                <c:pt idx="996">
                  <c:v>0.98424</c:v>
                </c:pt>
                <c:pt idx="997">
                  <c:v>0.98424</c:v>
                </c:pt>
                <c:pt idx="998">
                  <c:v>1.3943399999999999</c:v>
                </c:pt>
                <c:pt idx="999">
                  <c:v>1.2302999999999988</c:v>
                </c:pt>
                <c:pt idx="1000">
                  <c:v>1.88646</c:v>
                </c:pt>
                <c:pt idx="1001">
                  <c:v>2.2965599999999977</c:v>
                </c:pt>
                <c:pt idx="1002">
                  <c:v>1.6404000000000001</c:v>
                </c:pt>
                <c:pt idx="1003">
                  <c:v>1.80444</c:v>
                </c:pt>
                <c:pt idx="1004">
                  <c:v>1.1482800000000011</c:v>
                </c:pt>
                <c:pt idx="1005">
                  <c:v>1.1810880000000001</c:v>
                </c:pt>
                <c:pt idx="1006">
                  <c:v>2.0833080000000002</c:v>
                </c:pt>
                <c:pt idx="1007">
                  <c:v>2.21454</c:v>
                </c:pt>
                <c:pt idx="1008">
                  <c:v>2.8542959999999975</c:v>
                </c:pt>
                <c:pt idx="1009">
                  <c:v>2.2965599999999977</c:v>
                </c:pt>
                <c:pt idx="1010">
                  <c:v>2.13252</c:v>
                </c:pt>
                <c:pt idx="1011">
                  <c:v>2.21454</c:v>
                </c:pt>
                <c:pt idx="1012">
                  <c:v>2.5</c:v>
                </c:pt>
                <c:pt idx="1013">
                  <c:v>2</c:v>
                </c:pt>
                <c:pt idx="1014">
                  <c:v>0.98424</c:v>
                </c:pt>
                <c:pt idx="1015">
                  <c:v>1.3123199999999999</c:v>
                </c:pt>
                <c:pt idx="1016">
                  <c:v>1.6404000000000001</c:v>
                </c:pt>
                <c:pt idx="1017">
                  <c:v>1.3123199999999999</c:v>
                </c:pt>
                <c:pt idx="1018">
                  <c:v>0.90222000000000002</c:v>
                </c:pt>
                <c:pt idx="1019">
                  <c:v>0.98424</c:v>
                </c:pt>
                <c:pt idx="1020">
                  <c:v>1.9684800000000011</c:v>
                </c:pt>
                <c:pt idx="1021">
                  <c:v>4.1348839999999951</c:v>
                </c:pt>
                <c:pt idx="1022">
                  <c:v>4.2004999999999999</c:v>
                </c:pt>
                <c:pt idx="1023">
                  <c:v>4.5</c:v>
                </c:pt>
                <c:pt idx="1024">
                  <c:v>9.3000000000000007</c:v>
                </c:pt>
                <c:pt idx="1025">
                  <c:v>0.98424</c:v>
                </c:pt>
                <c:pt idx="1026">
                  <c:v>5.2492800000000024</c:v>
                </c:pt>
                <c:pt idx="1027">
                  <c:v>7.7098800000000001</c:v>
                </c:pt>
                <c:pt idx="1028">
                  <c:v>5.5773600000000014</c:v>
                </c:pt>
                <c:pt idx="1029">
                  <c:v>4.2650399999999955</c:v>
                </c:pt>
                <c:pt idx="1030">
                  <c:v>7.2997800000000002</c:v>
                </c:pt>
                <c:pt idx="1031">
                  <c:v>6.2335200000000004</c:v>
                </c:pt>
                <c:pt idx="1032">
                  <c:v>4.6751399999999954</c:v>
                </c:pt>
                <c:pt idx="1033">
                  <c:v>3.116759999999998</c:v>
                </c:pt>
                <c:pt idx="1034">
                  <c:v>5.7414000000000014</c:v>
                </c:pt>
                <c:pt idx="1035">
                  <c:v>5.6593799999999996</c:v>
                </c:pt>
                <c:pt idx="1036">
                  <c:v>6.9717000000000047</c:v>
                </c:pt>
                <c:pt idx="1037">
                  <c:v>5.7414000000000014</c:v>
                </c:pt>
                <c:pt idx="1038">
                  <c:v>1.4763599999999999</c:v>
                </c:pt>
                <c:pt idx="1041">
                  <c:v>4.9211999999999998</c:v>
                </c:pt>
                <c:pt idx="1042">
                  <c:v>4.5931199999999954</c:v>
                </c:pt>
                <c:pt idx="1043">
                  <c:v>2.9527199999999976</c:v>
                </c:pt>
                <c:pt idx="1044">
                  <c:v>2.6246399999999999</c:v>
                </c:pt>
                <c:pt idx="1045">
                  <c:v>3.4448399999999997</c:v>
                </c:pt>
                <c:pt idx="1046">
                  <c:v>3.6088800000000001</c:v>
                </c:pt>
                <c:pt idx="1047">
                  <c:v>1.9684800000000011</c:v>
                </c:pt>
                <c:pt idx="1048">
                  <c:v>9</c:v>
                </c:pt>
                <c:pt idx="1049">
                  <c:v>11.3</c:v>
                </c:pt>
                <c:pt idx="1050">
                  <c:v>4</c:v>
                </c:pt>
                <c:pt idx="1051">
                  <c:v>3.5</c:v>
                </c:pt>
                <c:pt idx="1052">
                  <c:v>5</c:v>
                </c:pt>
                <c:pt idx="1053">
                  <c:v>4</c:v>
                </c:pt>
                <c:pt idx="1054">
                  <c:v>4.2650399999999955</c:v>
                </c:pt>
                <c:pt idx="1055">
                  <c:v>2.952719999999998</c:v>
                </c:pt>
                <c:pt idx="1056">
                  <c:v>3.2808000000000002</c:v>
                </c:pt>
                <c:pt idx="1057">
                  <c:v>3.116759999999998</c:v>
                </c:pt>
                <c:pt idx="1058">
                  <c:v>2.4605999999999999</c:v>
                </c:pt>
                <c:pt idx="1059">
                  <c:v>3</c:v>
                </c:pt>
                <c:pt idx="1060">
                  <c:v>3.5</c:v>
                </c:pt>
                <c:pt idx="1061">
                  <c:v>3.65</c:v>
                </c:pt>
                <c:pt idx="1062">
                  <c:v>5</c:v>
                </c:pt>
                <c:pt idx="1063">
                  <c:v>6.25</c:v>
                </c:pt>
                <c:pt idx="1064">
                  <c:v>6</c:v>
                </c:pt>
                <c:pt idx="1065">
                  <c:v>11.3</c:v>
                </c:pt>
                <c:pt idx="1066">
                  <c:v>2.2999999999999998</c:v>
                </c:pt>
                <c:pt idx="1067">
                  <c:v>1.4</c:v>
                </c:pt>
                <c:pt idx="1068">
                  <c:v>2.6246399999999999</c:v>
                </c:pt>
                <c:pt idx="1069">
                  <c:v>1.9684800000000011</c:v>
                </c:pt>
                <c:pt idx="1071">
                  <c:v>0.98424</c:v>
                </c:pt>
                <c:pt idx="1078">
                  <c:v>12.303000000000004</c:v>
                </c:pt>
                <c:pt idx="1079">
                  <c:v>5.9054399999999996</c:v>
                </c:pt>
                <c:pt idx="1080">
                  <c:v>6.5616000000000003</c:v>
                </c:pt>
                <c:pt idx="1081">
                  <c:v>0.65616000000000052</c:v>
                </c:pt>
                <c:pt idx="1082">
                  <c:v>0.57413999999999998</c:v>
                </c:pt>
                <c:pt idx="1083">
                  <c:v>0.6725639999999995</c:v>
                </c:pt>
                <c:pt idx="1084">
                  <c:v>1.3123199999999999</c:v>
                </c:pt>
                <c:pt idx="1085">
                  <c:v>1.06626</c:v>
                </c:pt>
                <c:pt idx="1086">
                  <c:v>1.2302999999999988</c:v>
                </c:pt>
                <c:pt idx="1087">
                  <c:v>1.3123199999999999</c:v>
                </c:pt>
                <c:pt idx="1088">
                  <c:v>1.5583800000000001</c:v>
                </c:pt>
                <c:pt idx="1089">
                  <c:v>8.5300800000000017</c:v>
                </c:pt>
                <c:pt idx="1090">
                  <c:v>10.9</c:v>
                </c:pt>
                <c:pt idx="1092">
                  <c:v>8.202</c:v>
                </c:pt>
                <c:pt idx="1093">
                  <c:v>6</c:v>
                </c:pt>
                <c:pt idx="1094">
                  <c:v>8.5</c:v>
                </c:pt>
                <c:pt idx="1095">
                  <c:v>4.101</c:v>
                </c:pt>
                <c:pt idx="1096">
                  <c:v>3.116759999999998</c:v>
                </c:pt>
                <c:pt idx="1097">
                  <c:v>4.101</c:v>
                </c:pt>
                <c:pt idx="1098">
                  <c:v>2.6246399999999999</c:v>
                </c:pt>
                <c:pt idx="1099">
                  <c:v>3.8549399999999987</c:v>
                </c:pt>
                <c:pt idx="1100">
                  <c:v>2.4606000000000003</c:v>
                </c:pt>
                <c:pt idx="1101">
                  <c:v>2.2965599999999977</c:v>
                </c:pt>
                <c:pt idx="1102">
                  <c:v>2.5426200000000003</c:v>
                </c:pt>
                <c:pt idx="1103">
                  <c:v>2.2965599999999977</c:v>
                </c:pt>
                <c:pt idx="1104">
                  <c:v>2.5426199999999977</c:v>
                </c:pt>
                <c:pt idx="1105">
                  <c:v>3.2808000000000002</c:v>
                </c:pt>
                <c:pt idx="1106">
                  <c:v>0.98424</c:v>
                </c:pt>
                <c:pt idx="1107">
                  <c:v>0.98424</c:v>
                </c:pt>
                <c:pt idx="1108">
                  <c:v>0.98424</c:v>
                </c:pt>
                <c:pt idx="1109">
                  <c:v>1.3123200000000002</c:v>
                </c:pt>
                <c:pt idx="1110">
                  <c:v>0.82019999999999993</c:v>
                </c:pt>
                <c:pt idx="1111">
                  <c:v>1.1640400000000011</c:v>
                </c:pt>
                <c:pt idx="1112">
                  <c:v>1.7202000000000002</c:v>
                </c:pt>
                <c:pt idx="1113">
                  <c:v>1.80444</c:v>
                </c:pt>
                <c:pt idx="1114">
                  <c:v>0.82020000000000004</c:v>
                </c:pt>
                <c:pt idx="1115">
                  <c:v>1.6404000000000001</c:v>
                </c:pt>
                <c:pt idx="1116">
                  <c:v>0.90222000000000002</c:v>
                </c:pt>
                <c:pt idx="1117">
                  <c:v>1.3123199999999999</c:v>
                </c:pt>
                <c:pt idx="1118">
                  <c:v>2.4605999999999999</c:v>
                </c:pt>
                <c:pt idx="1120">
                  <c:v>8.202</c:v>
                </c:pt>
                <c:pt idx="1121">
                  <c:v>9.0222000000000016</c:v>
                </c:pt>
                <c:pt idx="1122">
                  <c:v>11.482800000000006</c:v>
                </c:pt>
                <c:pt idx="1123">
                  <c:v>10.990680000000006</c:v>
                </c:pt>
                <c:pt idx="1124">
                  <c:v>2.4</c:v>
                </c:pt>
                <c:pt idx="1125">
                  <c:v>2.79434</c:v>
                </c:pt>
                <c:pt idx="1126">
                  <c:v>3.3</c:v>
                </c:pt>
                <c:pt idx="1127">
                  <c:v>2.25</c:v>
                </c:pt>
                <c:pt idx="1128">
                  <c:v>2.976359999999997</c:v>
                </c:pt>
                <c:pt idx="1129">
                  <c:v>5.4</c:v>
                </c:pt>
                <c:pt idx="1130">
                  <c:v>2.5</c:v>
                </c:pt>
                <c:pt idx="1133">
                  <c:v>15</c:v>
                </c:pt>
                <c:pt idx="1136">
                  <c:v>7</c:v>
                </c:pt>
                <c:pt idx="1137">
                  <c:v>8</c:v>
                </c:pt>
                <c:pt idx="1138">
                  <c:v>10</c:v>
                </c:pt>
                <c:pt idx="1139">
                  <c:v>8.5</c:v>
                </c:pt>
                <c:pt idx="1140">
                  <c:v>4.5</c:v>
                </c:pt>
                <c:pt idx="1141">
                  <c:v>6</c:v>
                </c:pt>
                <c:pt idx="1142">
                  <c:v>6.5</c:v>
                </c:pt>
                <c:pt idx="1143">
                  <c:v>9.5</c:v>
                </c:pt>
                <c:pt idx="1144">
                  <c:v>2.9</c:v>
                </c:pt>
                <c:pt idx="1145">
                  <c:v>6</c:v>
                </c:pt>
                <c:pt idx="1146">
                  <c:v>7</c:v>
                </c:pt>
                <c:pt idx="1147">
                  <c:v>11</c:v>
                </c:pt>
                <c:pt idx="1148">
                  <c:v>12.5</c:v>
                </c:pt>
                <c:pt idx="1149">
                  <c:v>2.2965599999999977</c:v>
                </c:pt>
                <c:pt idx="1150">
                  <c:v>3.7729200000000001</c:v>
                </c:pt>
                <c:pt idx="1151">
                  <c:v>3.8549399999999987</c:v>
                </c:pt>
                <c:pt idx="1152">
                  <c:v>3</c:v>
                </c:pt>
                <c:pt idx="1153">
                  <c:v>1.75</c:v>
                </c:pt>
                <c:pt idx="1154">
                  <c:v>2.75</c:v>
                </c:pt>
                <c:pt idx="1155">
                  <c:v>2</c:v>
                </c:pt>
                <c:pt idx="1156">
                  <c:v>3</c:v>
                </c:pt>
                <c:pt idx="1157">
                  <c:v>3</c:v>
                </c:pt>
                <c:pt idx="1158">
                  <c:v>3.25</c:v>
                </c:pt>
                <c:pt idx="1159">
                  <c:v>3</c:v>
                </c:pt>
                <c:pt idx="1160">
                  <c:v>3</c:v>
                </c:pt>
                <c:pt idx="1161">
                  <c:v>1.5</c:v>
                </c:pt>
                <c:pt idx="1162">
                  <c:v>1.5</c:v>
                </c:pt>
                <c:pt idx="1163">
                  <c:v>1.5</c:v>
                </c:pt>
                <c:pt idx="1164">
                  <c:v>1</c:v>
                </c:pt>
                <c:pt idx="1165">
                  <c:v>1.5</c:v>
                </c:pt>
                <c:pt idx="1166">
                  <c:v>1</c:v>
                </c:pt>
                <c:pt idx="1167">
                  <c:v>1.5</c:v>
                </c:pt>
                <c:pt idx="1168">
                  <c:v>2</c:v>
                </c:pt>
                <c:pt idx="1169">
                  <c:v>1.8</c:v>
                </c:pt>
                <c:pt idx="1170">
                  <c:v>1.5</c:v>
                </c:pt>
                <c:pt idx="1171">
                  <c:v>1</c:v>
                </c:pt>
                <c:pt idx="1172">
                  <c:v>8</c:v>
                </c:pt>
                <c:pt idx="1173">
                  <c:v>8</c:v>
                </c:pt>
                <c:pt idx="1174">
                  <c:v>11.482800000000006</c:v>
                </c:pt>
                <c:pt idx="1175">
                  <c:v>8.5300800000000017</c:v>
                </c:pt>
                <c:pt idx="1176">
                  <c:v>4.9211999999999998</c:v>
                </c:pt>
                <c:pt idx="1177">
                  <c:v>5.2492800000000024</c:v>
                </c:pt>
                <c:pt idx="1178">
                  <c:v>5.5773599999999997</c:v>
                </c:pt>
                <c:pt idx="1179">
                  <c:v>6</c:v>
                </c:pt>
                <c:pt idx="1180">
                  <c:v>5</c:v>
                </c:pt>
                <c:pt idx="1181">
                  <c:v>4.5</c:v>
                </c:pt>
                <c:pt idx="1182">
                  <c:v>5.5</c:v>
                </c:pt>
                <c:pt idx="1183">
                  <c:v>4</c:v>
                </c:pt>
                <c:pt idx="1184">
                  <c:v>4.25</c:v>
                </c:pt>
                <c:pt idx="1185">
                  <c:v>2.6443400000000001</c:v>
                </c:pt>
                <c:pt idx="1186">
                  <c:v>3.5</c:v>
                </c:pt>
                <c:pt idx="1187">
                  <c:v>2.7123200000000001</c:v>
                </c:pt>
                <c:pt idx="1188">
                  <c:v>25.5</c:v>
                </c:pt>
                <c:pt idx="1189">
                  <c:v>15</c:v>
                </c:pt>
                <c:pt idx="1190">
                  <c:v>16</c:v>
                </c:pt>
                <c:pt idx="1191">
                  <c:v>21</c:v>
                </c:pt>
                <c:pt idx="1192">
                  <c:v>22.5</c:v>
                </c:pt>
                <c:pt idx="1193">
                  <c:v>22.5</c:v>
                </c:pt>
                <c:pt idx="1194">
                  <c:v>21</c:v>
                </c:pt>
                <c:pt idx="1195">
                  <c:v>20.5</c:v>
                </c:pt>
                <c:pt idx="1196">
                  <c:v>8</c:v>
                </c:pt>
                <c:pt idx="1197">
                  <c:v>5</c:v>
                </c:pt>
                <c:pt idx="1198">
                  <c:v>7</c:v>
                </c:pt>
                <c:pt idx="1199">
                  <c:v>1.6404000000000001</c:v>
                </c:pt>
                <c:pt idx="1200">
                  <c:v>1.9684800000000011</c:v>
                </c:pt>
                <c:pt idx="1201">
                  <c:v>1.6404000000000001</c:v>
                </c:pt>
                <c:pt idx="1202">
                  <c:v>1.6404000000000001</c:v>
                </c:pt>
                <c:pt idx="1203">
                  <c:v>1.9684800000000011</c:v>
                </c:pt>
                <c:pt idx="1204">
                  <c:v>2.25</c:v>
                </c:pt>
                <c:pt idx="1205">
                  <c:v>1.1482800000000011</c:v>
                </c:pt>
                <c:pt idx="1206">
                  <c:v>1.7381799999999998</c:v>
                </c:pt>
                <c:pt idx="1207">
                  <c:v>2</c:v>
                </c:pt>
                <c:pt idx="1208">
                  <c:v>1.6404000000000001</c:v>
                </c:pt>
                <c:pt idx="1209">
                  <c:v>2.5</c:v>
                </c:pt>
                <c:pt idx="1210">
                  <c:v>2.8943399999999997</c:v>
                </c:pt>
                <c:pt idx="1211">
                  <c:v>1.6404000000000001</c:v>
                </c:pt>
                <c:pt idx="1212">
                  <c:v>2.6246400000000003</c:v>
                </c:pt>
                <c:pt idx="1213">
                  <c:v>2.2965599999999977</c:v>
                </c:pt>
                <c:pt idx="1214">
                  <c:v>3.4448399999999997</c:v>
                </c:pt>
                <c:pt idx="1215">
                  <c:v>2.6246399999999999</c:v>
                </c:pt>
                <c:pt idx="1216">
                  <c:v>2.5426200000000003</c:v>
                </c:pt>
                <c:pt idx="1217">
                  <c:v>2.4605999999999999</c:v>
                </c:pt>
                <c:pt idx="1218">
                  <c:v>2.0505</c:v>
                </c:pt>
                <c:pt idx="1219">
                  <c:v>1.88646</c:v>
                </c:pt>
                <c:pt idx="1220">
                  <c:v>2.6246399999999999</c:v>
                </c:pt>
                <c:pt idx="1221">
                  <c:v>2.6246399999999999</c:v>
                </c:pt>
                <c:pt idx="1222">
                  <c:v>1.88646</c:v>
                </c:pt>
                <c:pt idx="1223">
                  <c:v>5.3</c:v>
                </c:pt>
                <c:pt idx="1224">
                  <c:v>5.5</c:v>
                </c:pt>
                <c:pt idx="1225">
                  <c:v>4</c:v>
                </c:pt>
                <c:pt idx="1226">
                  <c:v>6</c:v>
                </c:pt>
                <c:pt idx="1227">
                  <c:v>6</c:v>
                </c:pt>
                <c:pt idx="1228">
                  <c:v>5</c:v>
                </c:pt>
                <c:pt idx="1229">
                  <c:v>4.5</c:v>
                </c:pt>
                <c:pt idx="1230">
                  <c:v>3.3</c:v>
                </c:pt>
                <c:pt idx="1231">
                  <c:v>9.8000000000000007</c:v>
                </c:pt>
                <c:pt idx="1232">
                  <c:v>8.25</c:v>
                </c:pt>
                <c:pt idx="1233">
                  <c:v>7</c:v>
                </c:pt>
                <c:pt idx="1234">
                  <c:v>6.5</c:v>
                </c:pt>
                <c:pt idx="1235">
                  <c:v>4</c:v>
                </c:pt>
                <c:pt idx="1236">
                  <c:v>2.13252</c:v>
                </c:pt>
                <c:pt idx="1237">
                  <c:v>3.0544399999999987</c:v>
                </c:pt>
                <c:pt idx="1238">
                  <c:v>2.4605999999999999</c:v>
                </c:pt>
                <c:pt idx="1239">
                  <c:v>1.6404000000000001</c:v>
                </c:pt>
                <c:pt idx="1240">
                  <c:v>2</c:v>
                </c:pt>
                <c:pt idx="1241">
                  <c:v>1.5</c:v>
                </c:pt>
                <c:pt idx="1242">
                  <c:v>1.90222</c:v>
                </c:pt>
                <c:pt idx="1243">
                  <c:v>2.4605999999999999</c:v>
                </c:pt>
                <c:pt idx="1244">
                  <c:v>1.88646</c:v>
                </c:pt>
                <c:pt idx="1245">
                  <c:v>2.13252</c:v>
                </c:pt>
                <c:pt idx="1246">
                  <c:v>5.5773600000000014</c:v>
                </c:pt>
                <c:pt idx="1247">
                  <c:v>4.5465599999999995</c:v>
                </c:pt>
                <c:pt idx="1248">
                  <c:v>5</c:v>
                </c:pt>
                <c:pt idx="1249">
                  <c:v>8.6941199999999998</c:v>
                </c:pt>
                <c:pt idx="1252">
                  <c:v>0.98424</c:v>
                </c:pt>
                <c:pt idx="1253">
                  <c:v>1.4763599999999999</c:v>
                </c:pt>
                <c:pt idx="1254">
                  <c:v>1.80444</c:v>
                </c:pt>
                <c:pt idx="1255">
                  <c:v>1.3123199999999999</c:v>
                </c:pt>
                <c:pt idx="1258">
                  <c:v>7</c:v>
                </c:pt>
                <c:pt idx="1259">
                  <c:v>7.5458400000000001</c:v>
                </c:pt>
                <c:pt idx="1260">
                  <c:v>8.5300800000000017</c:v>
                </c:pt>
                <c:pt idx="1261">
                  <c:v>8.5</c:v>
                </c:pt>
                <c:pt idx="1262">
                  <c:v>8</c:v>
                </c:pt>
                <c:pt idx="1263">
                  <c:v>7</c:v>
                </c:pt>
                <c:pt idx="1264">
                  <c:v>7</c:v>
                </c:pt>
                <c:pt idx="1265">
                  <c:v>7</c:v>
                </c:pt>
                <c:pt idx="1266">
                  <c:v>6</c:v>
                </c:pt>
                <c:pt idx="1267">
                  <c:v>7</c:v>
                </c:pt>
                <c:pt idx="1268">
                  <c:v>5.3</c:v>
                </c:pt>
                <c:pt idx="1269">
                  <c:v>2.7886799999999998</c:v>
                </c:pt>
                <c:pt idx="1270">
                  <c:v>2.2965599999999977</c:v>
                </c:pt>
                <c:pt idx="1271">
                  <c:v>2.6246399999999999</c:v>
                </c:pt>
                <c:pt idx="1272">
                  <c:v>1.80444</c:v>
                </c:pt>
                <c:pt idx="1273">
                  <c:v>1.88646</c:v>
                </c:pt>
                <c:pt idx="1274">
                  <c:v>3</c:v>
                </c:pt>
                <c:pt idx="1275">
                  <c:v>2.2999999999999998</c:v>
                </c:pt>
                <c:pt idx="1276">
                  <c:v>2.5</c:v>
                </c:pt>
                <c:pt idx="1277">
                  <c:v>2.976359999999997</c:v>
                </c:pt>
                <c:pt idx="1278">
                  <c:v>1.8842400000000001</c:v>
                </c:pt>
                <c:pt idx="1279">
                  <c:v>2.6443400000000001</c:v>
                </c:pt>
                <c:pt idx="1280">
                  <c:v>2.25</c:v>
                </c:pt>
                <c:pt idx="1281">
                  <c:v>3</c:v>
                </c:pt>
                <c:pt idx="1282">
                  <c:v>2.5</c:v>
                </c:pt>
                <c:pt idx="1283">
                  <c:v>1.7202000000000002</c:v>
                </c:pt>
                <c:pt idx="1284">
                  <c:v>2</c:v>
                </c:pt>
                <c:pt idx="1285">
                  <c:v>8</c:v>
                </c:pt>
                <c:pt idx="1286">
                  <c:v>7</c:v>
                </c:pt>
                <c:pt idx="1287">
                  <c:v>7.1499999999999995</c:v>
                </c:pt>
                <c:pt idx="1288">
                  <c:v>6</c:v>
                </c:pt>
                <c:pt idx="1289">
                  <c:v>7</c:v>
                </c:pt>
                <c:pt idx="1290">
                  <c:v>9.0222000000000016</c:v>
                </c:pt>
                <c:pt idx="1291">
                  <c:v>11.072700000000006</c:v>
                </c:pt>
                <c:pt idx="1292">
                  <c:v>10.334520000000001</c:v>
                </c:pt>
                <c:pt idx="1293">
                  <c:v>4.9211999999999998</c:v>
                </c:pt>
                <c:pt idx="1294">
                  <c:v>5.5773599999999997</c:v>
                </c:pt>
                <c:pt idx="1295">
                  <c:v>7.0948399999999952</c:v>
                </c:pt>
                <c:pt idx="1296">
                  <c:v>1.80444</c:v>
                </c:pt>
                <c:pt idx="1297">
                  <c:v>1.80444</c:v>
                </c:pt>
                <c:pt idx="1298">
                  <c:v>2.2965599999999977</c:v>
                </c:pt>
                <c:pt idx="1299">
                  <c:v>2</c:v>
                </c:pt>
                <c:pt idx="1300">
                  <c:v>1.5</c:v>
                </c:pt>
                <c:pt idx="1301">
                  <c:v>1.5</c:v>
                </c:pt>
                <c:pt idx="1302">
                  <c:v>1.4061599999999999</c:v>
                </c:pt>
                <c:pt idx="1303">
                  <c:v>1.4763599999999999</c:v>
                </c:pt>
                <c:pt idx="1304">
                  <c:v>1.4763599999999999</c:v>
                </c:pt>
                <c:pt idx="1305">
                  <c:v>1.80444</c:v>
                </c:pt>
                <c:pt idx="1306">
                  <c:v>2.13252</c:v>
                </c:pt>
                <c:pt idx="1307">
                  <c:v>0.98424</c:v>
                </c:pt>
                <c:pt idx="1308">
                  <c:v>1.6404000000000001</c:v>
                </c:pt>
                <c:pt idx="1309">
                  <c:v>1.3123200000000002</c:v>
                </c:pt>
                <c:pt idx="1310">
                  <c:v>1.3123200000000002</c:v>
                </c:pt>
                <c:pt idx="1311">
                  <c:v>0.82020000000000004</c:v>
                </c:pt>
                <c:pt idx="1312">
                  <c:v>1.279512</c:v>
                </c:pt>
                <c:pt idx="1313">
                  <c:v>1.3943400000000001</c:v>
                </c:pt>
                <c:pt idx="1314">
                  <c:v>1.279512</c:v>
                </c:pt>
                <c:pt idx="1315">
                  <c:v>1.5583800000000001</c:v>
                </c:pt>
                <c:pt idx="1316">
                  <c:v>1.80444</c:v>
                </c:pt>
                <c:pt idx="1317">
                  <c:v>1.3123199999999999</c:v>
                </c:pt>
                <c:pt idx="1318">
                  <c:v>1.3123199999999999</c:v>
                </c:pt>
                <c:pt idx="1319">
                  <c:v>1.1482800000000011</c:v>
                </c:pt>
                <c:pt idx="1320">
                  <c:v>1.6404000000000001</c:v>
                </c:pt>
                <c:pt idx="1321">
                  <c:v>0.98424</c:v>
                </c:pt>
                <c:pt idx="1322">
                  <c:v>1</c:v>
                </c:pt>
                <c:pt idx="1323">
                  <c:v>1.1499999999999988</c:v>
                </c:pt>
                <c:pt idx="1324">
                  <c:v>0.98424</c:v>
                </c:pt>
                <c:pt idx="1325">
                  <c:v>1.3123199999999999</c:v>
                </c:pt>
                <c:pt idx="1326">
                  <c:v>1.3123199999999999</c:v>
                </c:pt>
                <c:pt idx="1327">
                  <c:v>1.4763599999999999</c:v>
                </c:pt>
                <c:pt idx="1328">
                  <c:v>2.4605999999999999</c:v>
                </c:pt>
                <c:pt idx="1329">
                  <c:v>2.2965599999999977</c:v>
                </c:pt>
                <c:pt idx="1330">
                  <c:v>1.6404000000000001</c:v>
                </c:pt>
                <c:pt idx="1331">
                  <c:v>11</c:v>
                </c:pt>
                <c:pt idx="1332">
                  <c:v>7.9</c:v>
                </c:pt>
                <c:pt idx="1333">
                  <c:v>7.25</c:v>
                </c:pt>
                <c:pt idx="1334">
                  <c:v>7</c:v>
                </c:pt>
                <c:pt idx="1335">
                  <c:v>6</c:v>
                </c:pt>
                <c:pt idx="1336">
                  <c:v>7.25</c:v>
                </c:pt>
                <c:pt idx="1337">
                  <c:v>11</c:v>
                </c:pt>
                <c:pt idx="1341">
                  <c:v>2.2482800000000012</c:v>
                </c:pt>
                <c:pt idx="1342">
                  <c:v>2</c:v>
                </c:pt>
                <c:pt idx="1343">
                  <c:v>1.9684800000000011</c:v>
                </c:pt>
                <c:pt idx="1344">
                  <c:v>2.6246399999999999</c:v>
                </c:pt>
                <c:pt idx="1345">
                  <c:v>1.837248</c:v>
                </c:pt>
                <c:pt idx="1346">
                  <c:v>3.2808000000000002</c:v>
                </c:pt>
                <c:pt idx="1347">
                  <c:v>2.2965599999999977</c:v>
                </c:pt>
                <c:pt idx="1348">
                  <c:v>2.6246399999999999</c:v>
                </c:pt>
                <c:pt idx="1349">
                  <c:v>2.7886800000000012</c:v>
                </c:pt>
                <c:pt idx="1350">
                  <c:v>2.6246399999999999</c:v>
                </c:pt>
                <c:pt idx="1351">
                  <c:v>2.5426200000000003</c:v>
                </c:pt>
                <c:pt idx="1352">
                  <c:v>2.6246399999999999</c:v>
                </c:pt>
                <c:pt idx="1353">
                  <c:v>6.3975599999999959</c:v>
                </c:pt>
                <c:pt idx="1354">
                  <c:v>4.7571599999999954</c:v>
                </c:pt>
                <c:pt idx="1355">
                  <c:v>9.3502800000000068</c:v>
                </c:pt>
                <c:pt idx="1356">
                  <c:v>7.5458400000000001</c:v>
                </c:pt>
                <c:pt idx="1357">
                  <c:v>10.66260000000001</c:v>
                </c:pt>
                <c:pt idx="1358">
                  <c:v>5.4953399999999997</c:v>
                </c:pt>
                <c:pt idx="1359">
                  <c:v>8.11998</c:v>
                </c:pt>
                <c:pt idx="1360">
                  <c:v>9.3502800000000068</c:v>
                </c:pt>
                <c:pt idx="1361">
                  <c:v>4.5931199999999954</c:v>
                </c:pt>
                <c:pt idx="1362">
                  <c:v>4.9211999999999998</c:v>
                </c:pt>
                <c:pt idx="1363">
                  <c:v>7.0347400000000002</c:v>
                </c:pt>
                <c:pt idx="1364">
                  <c:v>6.5</c:v>
                </c:pt>
                <c:pt idx="1365">
                  <c:v>3.2808000000000002</c:v>
                </c:pt>
                <c:pt idx="1366">
                  <c:v>2.4605999999999999</c:v>
                </c:pt>
                <c:pt idx="1367">
                  <c:v>3.1987800000000002</c:v>
                </c:pt>
                <c:pt idx="1368">
                  <c:v>2.8706999999999976</c:v>
                </c:pt>
                <c:pt idx="1369">
                  <c:v>3.6088800000000001</c:v>
                </c:pt>
                <c:pt idx="1370">
                  <c:v>4.4618880000000001</c:v>
                </c:pt>
                <c:pt idx="1371">
                  <c:v>5.4461279999999999</c:v>
                </c:pt>
                <c:pt idx="1372">
                  <c:v>4.9211999999999998</c:v>
                </c:pt>
              </c:numCache>
            </c:numRef>
          </c:yVal>
        </c:ser>
        <c:axId val="45314432"/>
        <c:axId val="45316352"/>
      </c:scatterChart>
      <c:valAx>
        <c:axId val="45314432"/>
        <c:scaling>
          <c:orientation val="minMax"/>
          <c:max val="5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Chlorophyll-a (µg / liter)</a:t>
                </a:r>
              </a:p>
            </c:rich>
          </c:tx>
        </c:title>
        <c:numFmt formatCode="General" sourceLinked="1"/>
        <c:tickLblPos val="nextTo"/>
        <c:crossAx val="45316352"/>
        <c:crosses val="autoZero"/>
        <c:crossBetween val="midCat"/>
        <c:majorUnit val="10"/>
      </c:valAx>
      <c:valAx>
        <c:axId val="453163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Secchi Disk Depth (feet)</a:t>
                </a:r>
              </a:p>
            </c:rich>
          </c:tx>
        </c:title>
        <c:numFmt formatCode="General" sourceLinked="1"/>
        <c:tickLblPos val="nextTo"/>
        <c:crossAx val="45314432"/>
        <c:crosses val="autoZero"/>
        <c:crossBetween val="midCat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8.6461538461538451E-2"/>
          <c:y val="2.4040404040404039E-2"/>
          <c:w val="0.86869960485708708"/>
          <c:h val="0.85917171717171859"/>
        </c:manualLayout>
      </c:layout>
      <c:scatterChart>
        <c:scatterStyle val="lineMarker"/>
        <c:ser>
          <c:idx val="0"/>
          <c:order val="0"/>
          <c:tx>
            <c:v>Lake Trafford</c:v>
          </c:tx>
          <c:spPr>
            <a:ln w="28575">
              <a:noFill/>
            </a:ln>
          </c:spPr>
          <c:marker>
            <c:symbol val="diamond"/>
            <c:size val="5"/>
            <c:spPr>
              <a:solidFill>
                <a:srgbClr val="002060"/>
              </a:solidFill>
              <a:ln>
                <a:solidFill>
                  <a:srgbClr val="002060"/>
                </a:solidFill>
                <a:prstDash val="solid"/>
              </a:ln>
            </c:spPr>
          </c:marker>
          <c:trendline>
            <c:spPr>
              <a:ln w="31750">
                <a:solidFill>
                  <a:srgbClr val="00B0F0"/>
                </a:solidFill>
              </a:ln>
            </c:spPr>
            <c:trendlineType val="movingAvg"/>
            <c:period val="3"/>
          </c:trendline>
          <c:xVal>
            <c:numRef>
              <c:f>average!$A$2:$A$271</c:f>
              <c:numCache>
                <c:formatCode>mm/dd/yy;@</c:formatCode>
                <c:ptCount val="270"/>
                <c:pt idx="0">
                  <c:v>14595</c:v>
                </c:pt>
                <c:pt idx="1">
                  <c:v>23951</c:v>
                </c:pt>
                <c:pt idx="2">
                  <c:v>24139</c:v>
                </c:pt>
                <c:pt idx="3">
                  <c:v>24603</c:v>
                </c:pt>
                <c:pt idx="4">
                  <c:v>24701</c:v>
                </c:pt>
                <c:pt idx="5">
                  <c:v>24972</c:v>
                </c:pt>
                <c:pt idx="6">
                  <c:v>25360</c:v>
                </c:pt>
                <c:pt idx="7">
                  <c:v>25627</c:v>
                </c:pt>
                <c:pt idx="8">
                  <c:v>25694</c:v>
                </c:pt>
                <c:pt idx="9">
                  <c:v>25870</c:v>
                </c:pt>
                <c:pt idx="10">
                  <c:v>26052</c:v>
                </c:pt>
                <c:pt idx="11">
                  <c:v>26184</c:v>
                </c:pt>
                <c:pt idx="12">
                  <c:v>26423</c:v>
                </c:pt>
                <c:pt idx="13">
                  <c:v>26505</c:v>
                </c:pt>
                <c:pt idx="14">
                  <c:v>26548</c:v>
                </c:pt>
                <c:pt idx="15">
                  <c:v>26588</c:v>
                </c:pt>
                <c:pt idx="16">
                  <c:v>26632</c:v>
                </c:pt>
                <c:pt idx="17">
                  <c:v>26680</c:v>
                </c:pt>
                <c:pt idx="18">
                  <c:v>26792</c:v>
                </c:pt>
                <c:pt idx="19">
                  <c:v>26820</c:v>
                </c:pt>
                <c:pt idx="20">
                  <c:v>26919</c:v>
                </c:pt>
                <c:pt idx="21">
                  <c:v>26927</c:v>
                </c:pt>
                <c:pt idx="22">
                  <c:v>27044</c:v>
                </c:pt>
                <c:pt idx="23">
                  <c:v>27158</c:v>
                </c:pt>
                <c:pt idx="24">
                  <c:v>27172</c:v>
                </c:pt>
                <c:pt idx="25">
                  <c:v>27289</c:v>
                </c:pt>
                <c:pt idx="26">
                  <c:v>27309</c:v>
                </c:pt>
                <c:pt idx="27">
                  <c:v>27506</c:v>
                </c:pt>
                <c:pt idx="28">
                  <c:v>27508</c:v>
                </c:pt>
                <c:pt idx="29">
                  <c:v>27519</c:v>
                </c:pt>
                <c:pt idx="30">
                  <c:v>27522</c:v>
                </c:pt>
                <c:pt idx="31">
                  <c:v>27570</c:v>
                </c:pt>
                <c:pt idx="32">
                  <c:v>27642</c:v>
                </c:pt>
                <c:pt idx="33">
                  <c:v>27690</c:v>
                </c:pt>
                <c:pt idx="34">
                  <c:v>27718</c:v>
                </c:pt>
                <c:pt idx="35">
                  <c:v>27747</c:v>
                </c:pt>
                <c:pt idx="36">
                  <c:v>27775</c:v>
                </c:pt>
                <c:pt idx="37">
                  <c:v>27782</c:v>
                </c:pt>
                <c:pt idx="38">
                  <c:v>27792</c:v>
                </c:pt>
                <c:pt idx="39">
                  <c:v>27808</c:v>
                </c:pt>
                <c:pt idx="40">
                  <c:v>27838</c:v>
                </c:pt>
                <c:pt idx="41">
                  <c:v>27871</c:v>
                </c:pt>
                <c:pt idx="42">
                  <c:v>27877</c:v>
                </c:pt>
                <c:pt idx="43">
                  <c:v>27880</c:v>
                </c:pt>
                <c:pt idx="44">
                  <c:v>27904</c:v>
                </c:pt>
                <c:pt idx="45">
                  <c:v>27935</c:v>
                </c:pt>
                <c:pt idx="46">
                  <c:v>27964</c:v>
                </c:pt>
                <c:pt idx="47">
                  <c:v>27967</c:v>
                </c:pt>
                <c:pt idx="48">
                  <c:v>27995</c:v>
                </c:pt>
                <c:pt idx="49">
                  <c:v>28017</c:v>
                </c:pt>
                <c:pt idx="50">
                  <c:v>28027</c:v>
                </c:pt>
                <c:pt idx="51">
                  <c:v>28055</c:v>
                </c:pt>
                <c:pt idx="52">
                  <c:v>28061</c:v>
                </c:pt>
                <c:pt idx="53">
                  <c:v>28081</c:v>
                </c:pt>
                <c:pt idx="54">
                  <c:v>28117</c:v>
                </c:pt>
                <c:pt idx="55">
                  <c:v>28151</c:v>
                </c:pt>
                <c:pt idx="56">
                  <c:v>28171</c:v>
                </c:pt>
                <c:pt idx="57">
                  <c:v>28208</c:v>
                </c:pt>
                <c:pt idx="58">
                  <c:v>28235</c:v>
                </c:pt>
                <c:pt idx="59">
                  <c:v>28242</c:v>
                </c:pt>
                <c:pt idx="60">
                  <c:v>28262</c:v>
                </c:pt>
                <c:pt idx="61">
                  <c:v>28265</c:v>
                </c:pt>
                <c:pt idx="62">
                  <c:v>28306</c:v>
                </c:pt>
                <c:pt idx="63">
                  <c:v>28324</c:v>
                </c:pt>
                <c:pt idx="64">
                  <c:v>28331</c:v>
                </c:pt>
                <c:pt idx="65">
                  <c:v>28354</c:v>
                </c:pt>
                <c:pt idx="66">
                  <c:v>28391</c:v>
                </c:pt>
                <c:pt idx="67">
                  <c:v>28415</c:v>
                </c:pt>
                <c:pt idx="68">
                  <c:v>28416</c:v>
                </c:pt>
                <c:pt idx="69">
                  <c:v>28459</c:v>
                </c:pt>
                <c:pt idx="70">
                  <c:v>28478</c:v>
                </c:pt>
                <c:pt idx="71">
                  <c:v>28522</c:v>
                </c:pt>
                <c:pt idx="72">
                  <c:v>28531</c:v>
                </c:pt>
                <c:pt idx="73">
                  <c:v>28549</c:v>
                </c:pt>
                <c:pt idx="74">
                  <c:v>28604</c:v>
                </c:pt>
                <c:pt idx="75">
                  <c:v>28670</c:v>
                </c:pt>
                <c:pt idx="76">
                  <c:v>28788</c:v>
                </c:pt>
                <c:pt idx="77">
                  <c:v>28996</c:v>
                </c:pt>
                <c:pt idx="78">
                  <c:v>29038</c:v>
                </c:pt>
                <c:pt idx="79">
                  <c:v>29871</c:v>
                </c:pt>
                <c:pt idx="80">
                  <c:v>29998</c:v>
                </c:pt>
                <c:pt idx="81">
                  <c:v>30053</c:v>
                </c:pt>
                <c:pt idx="82">
                  <c:v>30131</c:v>
                </c:pt>
                <c:pt idx="83">
                  <c:v>31533</c:v>
                </c:pt>
                <c:pt idx="84">
                  <c:v>32427</c:v>
                </c:pt>
                <c:pt idx="85">
                  <c:v>32511</c:v>
                </c:pt>
                <c:pt idx="86">
                  <c:v>32602</c:v>
                </c:pt>
                <c:pt idx="87">
                  <c:v>32696</c:v>
                </c:pt>
                <c:pt idx="88">
                  <c:v>32790</c:v>
                </c:pt>
                <c:pt idx="89">
                  <c:v>32805</c:v>
                </c:pt>
                <c:pt idx="90">
                  <c:v>32818</c:v>
                </c:pt>
                <c:pt idx="91">
                  <c:v>32846</c:v>
                </c:pt>
                <c:pt idx="92">
                  <c:v>32881</c:v>
                </c:pt>
                <c:pt idx="93">
                  <c:v>32916</c:v>
                </c:pt>
                <c:pt idx="94">
                  <c:v>32973</c:v>
                </c:pt>
                <c:pt idx="95">
                  <c:v>32986</c:v>
                </c:pt>
                <c:pt idx="96">
                  <c:v>33014</c:v>
                </c:pt>
                <c:pt idx="97">
                  <c:v>33028</c:v>
                </c:pt>
                <c:pt idx="98">
                  <c:v>33071</c:v>
                </c:pt>
                <c:pt idx="99">
                  <c:v>33086</c:v>
                </c:pt>
                <c:pt idx="100">
                  <c:v>33127</c:v>
                </c:pt>
                <c:pt idx="101">
                  <c:v>33154</c:v>
                </c:pt>
                <c:pt idx="102">
                  <c:v>33184</c:v>
                </c:pt>
                <c:pt idx="103">
                  <c:v>33211</c:v>
                </c:pt>
                <c:pt idx="104">
                  <c:v>33252</c:v>
                </c:pt>
                <c:pt idx="105">
                  <c:v>33280</c:v>
                </c:pt>
                <c:pt idx="106">
                  <c:v>33329</c:v>
                </c:pt>
                <c:pt idx="107">
                  <c:v>33401</c:v>
                </c:pt>
                <c:pt idx="108">
                  <c:v>33451</c:v>
                </c:pt>
                <c:pt idx="109">
                  <c:v>33833</c:v>
                </c:pt>
                <c:pt idx="110">
                  <c:v>33836</c:v>
                </c:pt>
                <c:pt idx="111">
                  <c:v>34836</c:v>
                </c:pt>
                <c:pt idx="112">
                  <c:v>34932</c:v>
                </c:pt>
                <c:pt idx="113">
                  <c:v>34996</c:v>
                </c:pt>
                <c:pt idx="114">
                  <c:v>35243</c:v>
                </c:pt>
                <c:pt idx="115">
                  <c:v>35417</c:v>
                </c:pt>
                <c:pt idx="116">
                  <c:v>35459</c:v>
                </c:pt>
                <c:pt idx="117">
                  <c:v>35479</c:v>
                </c:pt>
                <c:pt idx="118">
                  <c:v>35487</c:v>
                </c:pt>
                <c:pt idx="119">
                  <c:v>35516</c:v>
                </c:pt>
                <c:pt idx="120">
                  <c:v>35543</c:v>
                </c:pt>
                <c:pt idx="121">
                  <c:v>35570</c:v>
                </c:pt>
                <c:pt idx="122">
                  <c:v>35580</c:v>
                </c:pt>
                <c:pt idx="123">
                  <c:v>35607</c:v>
                </c:pt>
                <c:pt idx="124">
                  <c:v>35641</c:v>
                </c:pt>
                <c:pt idx="125">
                  <c:v>35668</c:v>
                </c:pt>
                <c:pt idx="126">
                  <c:v>35703</c:v>
                </c:pt>
                <c:pt idx="127">
                  <c:v>35704</c:v>
                </c:pt>
                <c:pt idx="128">
                  <c:v>35739</c:v>
                </c:pt>
                <c:pt idx="129">
                  <c:v>35754</c:v>
                </c:pt>
                <c:pt idx="130">
                  <c:v>35781</c:v>
                </c:pt>
                <c:pt idx="131">
                  <c:v>35824</c:v>
                </c:pt>
                <c:pt idx="132">
                  <c:v>35852</c:v>
                </c:pt>
                <c:pt idx="133">
                  <c:v>35885</c:v>
                </c:pt>
                <c:pt idx="134">
                  <c:v>35898</c:v>
                </c:pt>
                <c:pt idx="135">
                  <c:v>35936</c:v>
                </c:pt>
                <c:pt idx="136">
                  <c:v>35969</c:v>
                </c:pt>
                <c:pt idx="137">
                  <c:v>36004</c:v>
                </c:pt>
                <c:pt idx="138">
                  <c:v>36032</c:v>
                </c:pt>
                <c:pt idx="139">
                  <c:v>36067</c:v>
                </c:pt>
                <c:pt idx="140">
                  <c:v>36150</c:v>
                </c:pt>
                <c:pt idx="141">
                  <c:v>36188</c:v>
                </c:pt>
                <c:pt idx="142">
                  <c:v>36215</c:v>
                </c:pt>
                <c:pt idx="143">
                  <c:v>36249</c:v>
                </c:pt>
                <c:pt idx="144">
                  <c:v>36277</c:v>
                </c:pt>
                <c:pt idx="145">
                  <c:v>36304</c:v>
                </c:pt>
                <c:pt idx="146">
                  <c:v>36340</c:v>
                </c:pt>
                <c:pt idx="147">
                  <c:v>36369</c:v>
                </c:pt>
                <c:pt idx="148">
                  <c:v>36403</c:v>
                </c:pt>
                <c:pt idx="149">
                  <c:v>36433</c:v>
                </c:pt>
                <c:pt idx="150">
                  <c:v>36459</c:v>
                </c:pt>
                <c:pt idx="151">
                  <c:v>36479</c:v>
                </c:pt>
                <c:pt idx="152">
                  <c:v>36494</c:v>
                </c:pt>
                <c:pt idx="153">
                  <c:v>36516</c:v>
                </c:pt>
                <c:pt idx="154">
                  <c:v>36549</c:v>
                </c:pt>
                <c:pt idx="155">
                  <c:v>36584</c:v>
                </c:pt>
                <c:pt idx="156">
                  <c:v>36613</c:v>
                </c:pt>
                <c:pt idx="157">
                  <c:v>36642</c:v>
                </c:pt>
                <c:pt idx="158">
                  <c:v>36677</c:v>
                </c:pt>
                <c:pt idx="159">
                  <c:v>36703</c:v>
                </c:pt>
                <c:pt idx="160">
                  <c:v>36733</c:v>
                </c:pt>
                <c:pt idx="161">
                  <c:v>36768</c:v>
                </c:pt>
                <c:pt idx="162">
                  <c:v>36795</c:v>
                </c:pt>
                <c:pt idx="163">
                  <c:v>36823</c:v>
                </c:pt>
                <c:pt idx="164">
                  <c:v>36857</c:v>
                </c:pt>
                <c:pt idx="165">
                  <c:v>36880</c:v>
                </c:pt>
                <c:pt idx="166">
                  <c:v>36920</c:v>
                </c:pt>
                <c:pt idx="167">
                  <c:v>36949</c:v>
                </c:pt>
                <c:pt idx="168">
                  <c:v>37005</c:v>
                </c:pt>
                <c:pt idx="169">
                  <c:v>37026</c:v>
                </c:pt>
                <c:pt idx="170">
                  <c:v>37102</c:v>
                </c:pt>
                <c:pt idx="171">
                  <c:v>37131</c:v>
                </c:pt>
                <c:pt idx="172">
                  <c:v>37159</c:v>
                </c:pt>
                <c:pt idx="173">
                  <c:v>37189</c:v>
                </c:pt>
                <c:pt idx="174">
                  <c:v>37224</c:v>
                </c:pt>
                <c:pt idx="175">
                  <c:v>37245</c:v>
                </c:pt>
                <c:pt idx="176">
                  <c:v>37285</c:v>
                </c:pt>
                <c:pt idx="177">
                  <c:v>37313</c:v>
                </c:pt>
                <c:pt idx="178">
                  <c:v>37340</c:v>
                </c:pt>
                <c:pt idx="179">
                  <c:v>37370</c:v>
                </c:pt>
                <c:pt idx="180">
                  <c:v>37404</c:v>
                </c:pt>
                <c:pt idx="181">
                  <c:v>37433</c:v>
                </c:pt>
                <c:pt idx="182">
                  <c:v>37460</c:v>
                </c:pt>
                <c:pt idx="183">
                  <c:v>37488</c:v>
                </c:pt>
                <c:pt idx="184">
                  <c:v>37524</c:v>
                </c:pt>
                <c:pt idx="185">
                  <c:v>37545</c:v>
                </c:pt>
                <c:pt idx="186">
                  <c:v>37550</c:v>
                </c:pt>
                <c:pt idx="187">
                  <c:v>37578</c:v>
                </c:pt>
                <c:pt idx="188">
                  <c:v>37607</c:v>
                </c:pt>
                <c:pt idx="189">
                  <c:v>37642</c:v>
                </c:pt>
                <c:pt idx="190">
                  <c:v>37670</c:v>
                </c:pt>
                <c:pt idx="191">
                  <c:v>37698</c:v>
                </c:pt>
                <c:pt idx="192">
                  <c:v>37732</c:v>
                </c:pt>
                <c:pt idx="193">
                  <c:v>37761</c:v>
                </c:pt>
                <c:pt idx="194">
                  <c:v>37797</c:v>
                </c:pt>
                <c:pt idx="195">
                  <c:v>37832</c:v>
                </c:pt>
                <c:pt idx="196">
                  <c:v>37860</c:v>
                </c:pt>
                <c:pt idx="197">
                  <c:v>37881</c:v>
                </c:pt>
                <c:pt idx="198">
                  <c:v>37909</c:v>
                </c:pt>
                <c:pt idx="199">
                  <c:v>37945</c:v>
                </c:pt>
                <c:pt idx="200">
                  <c:v>37978</c:v>
                </c:pt>
                <c:pt idx="201">
                  <c:v>38006</c:v>
                </c:pt>
                <c:pt idx="202">
                  <c:v>38036</c:v>
                </c:pt>
                <c:pt idx="203">
                  <c:v>38075</c:v>
                </c:pt>
                <c:pt idx="204">
                  <c:v>38099</c:v>
                </c:pt>
                <c:pt idx="205">
                  <c:v>38133</c:v>
                </c:pt>
                <c:pt idx="206">
                  <c:v>38155</c:v>
                </c:pt>
                <c:pt idx="207">
                  <c:v>38195</c:v>
                </c:pt>
                <c:pt idx="208">
                  <c:v>38225</c:v>
                </c:pt>
                <c:pt idx="209">
                  <c:v>38258</c:v>
                </c:pt>
                <c:pt idx="210">
                  <c:v>38274</c:v>
                </c:pt>
                <c:pt idx="211">
                  <c:v>38293</c:v>
                </c:pt>
                <c:pt idx="212">
                  <c:v>38294</c:v>
                </c:pt>
                <c:pt idx="213">
                  <c:v>38295</c:v>
                </c:pt>
                <c:pt idx="214">
                  <c:v>38299</c:v>
                </c:pt>
                <c:pt idx="215">
                  <c:v>38300</c:v>
                </c:pt>
                <c:pt idx="216">
                  <c:v>38306</c:v>
                </c:pt>
                <c:pt idx="217">
                  <c:v>38314</c:v>
                </c:pt>
                <c:pt idx="218">
                  <c:v>38320</c:v>
                </c:pt>
                <c:pt idx="219">
                  <c:v>38321</c:v>
                </c:pt>
                <c:pt idx="220">
                  <c:v>38334</c:v>
                </c:pt>
                <c:pt idx="221">
                  <c:v>38343</c:v>
                </c:pt>
                <c:pt idx="222">
                  <c:v>38350</c:v>
                </c:pt>
                <c:pt idx="223">
                  <c:v>38378</c:v>
                </c:pt>
                <c:pt idx="224">
                  <c:v>38406</c:v>
                </c:pt>
                <c:pt idx="225">
                  <c:v>38440</c:v>
                </c:pt>
                <c:pt idx="226">
                  <c:v>38468</c:v>
                </c:pt>
                <c:pt idx="227">
                  <c:v>38497</c:v>
                </c:pt>
                <c:pt idx="228">
                  <c:v>38531</c:v>
                </c:pt>
                <c:pt idx="229">
                  <c:v>38559</c:v>
                </c:pt>
                <c:pt idx="230">
                  <c:v>38586</c:v>
                </c:pt>
                <c:pt idx="231">
                  <c:v>38621</c:v>
                </c:pt>
                <c:pt idx="232">
                  <c:v>38658</c:v>
                </c:pt>
                <c:pt idx="233">
                  <c:v>38687</c:v>
                </c:pt>
                <c:pt idx="234">
                  <c:v>38714</c:v>
                </c:pt>
                <c:pt idx="235">
                  <c:v>38742</c:v>
                </c:pt>
                <c:pt idx="236">
                  <c:v>38743</c:v>
                </c:pt>
                <c:pt idx="237">
                  <c:v>38771</c:v>
                </c:pt>
                <c:pt idx="238">
                  <c:v>38772</c:v>
                </c:pt>
                <c:pt idx="239">
                  <c:v>38985</c:v>
                </c:pt>
                <c:pt idx="240">
                  <c:v>38986</c:v>
                </c:pt>
                <c:pt idx="241">
                  <c:v>39009</c:v>
                </c:pt>
                <c:pt idx="242">
                  <c:v>39010</c:v>
                </c:pt>
                <c:pt idx="243">
                  <c:v>39036</c:v>
                </c:pt>
                <c:pt idx="244">
                  <c:v>39037</c:v>
                </c:pt>
                <c:pt idx="245">
                  <c:v>39070</c:v>
                </c:pt>
                <c:pt idx="246">
                  <c:v>39071</c:v>
                </c:pt>
                <c:pt idx="247">
                  <c:v>39099</c:v>
                </c:pt>
                <c:pt idx="248">
                  <c:v>39100</c:v>
                </c:pt>
                <c:pt idx="249">
                  <c:v>39140</c:v>
                </c:pt>
                <c:pt idx="250">
                  <c:v>39141</c:v>
                </c:pt>
                <c:pt idx="251">
                  <c:v>39428</c:v>
                </c:pt>
                <c:pt idx="252">
                  <c:v>39471</c:v>
                </c:pt>
                <c:pt idx="253">
                  <c:v>39472</c:v>
                </c:pt>
                <c:pt idx="254">
                  <c:v>39504</c:v>
                </c:pt>
                <c:pt idx="255">
                  <c:v>39562</c:v>
                </c:pt>
                <c:pt idx="256">
                  <c:v>39583</c:v>
                </c:pt>
                <c:pt idx="257">
                  <c:v>39624</c:v>
                </c:pt>
                <c:pt idx="258">
                  <c:v>39657</c:v>
                </c:pt>
                <c:pt idx="259">
                  <c:v>39658</c:v>
                </c:pt>
                <c:pt idx="260">
                  <c:v>39685</c:v>
                </c:pt>
                <c:pt idx="261">
                  <c:v>39686</c:v>
                </c:pt>
                <c:pt idx="262">
                  <c:v>39716</c:v>
                </c:pt>
                <c:pt idx="263">
                  <c:v>39717</c:v>
                </c:pt>
                <c:pt idx="264">
                  <c:v>39748</c:v>
                </c:pt>
                <c:pt idx="265">
                  <c:v>39749</c:v>
                </c:pt>
                <c:pt idx="266">
                  <c:v>39777</c:v>
                </c:pt>
                <c:pt idx="267">
                  <c:v>39778</c:v>
                </c:pt>
                <c:pt idx="268">
                  <c:v>39797</c:v>
                </c:pt>
                <c:pt idx="269">
                  <c:v>39798</c:v>
                </c:pt>
              </c:numCache>
            </c:numRef>
          </c:xVal>
          <c:yVal>
            <c:numRef>
              <c:f>average!$Z$2:$Z$271</c:f>
              <c:numCache>
                <c:formatCode>General</c:formatCode>
                <c:ptCount val="270"/>
                <c:pt idx="4">
                  <c:v>0.62500000000000089</c:v>
                </c:pt>
                <c:pt idx="36">
                  <c:v>1.02</c:v>
                </c:pt>
                <c:pt idx="42">
                  <c:v>0.69000000000000061</c:v>
                </c:pt>
                <c:pt idx="46">
                  <c:v>0.84250000000000003</c:v>
                </c:pt>
                <c:pt idx="52">
                  <c:v>1.45</c:v>
                </c:pt>
                <c:pt idx="59">
                  <c:v>1.25</c:v>
                </c:pt>
                <c:pt idx="63">
                  <c:v>1.2</c:v>
                </c:pt>
                <c:pt idx="72">
                  <c:v>1</c:v>
                </c:pt>
                <c:pt idx="75">
                  <c:v>0.65000000000000102</c:v>
                </c:pt>
                <c:pt idx="77">
                  <c:v>1.4142899999999998</c:v>
                </c:pt>
                <c:pt idx="78">
                  <c:v>1</c:v>
                </c:pt>
                <c:pt idx="79">
                  <c:v>1.1000000000000001</c:v>
                </c:pt>
                <c:pt idx="81">
                  <c:v>0.70000000000000062</c:v>
                </c:pt>
                <c:pt idx="84">
                  <c:v>0.8</c:v>
                </c:pt>
                <c:pt idx="85">
                  <c:v>0.70000000000000062</c:v>
                </c:pt>
                <c:pt idx="86">
                  <c:v>0.8</c:v>
                </c:pt>
                <c:pt idx="87">
                  <c:v>0.60000000000000064</c:v>
                </c:pt>
                <c:pt idx="112">
                  <c:v>0.30000000000000032</c:v>
                </c:pt>
                <c:pt idx="113">
                  <c:v>0.70000000000000062</c:v>
                </c:pt>
                <c:pt idx="114">
                  <c:v>0.4</c:v>
                </c:pt>
                <c:pt idx="115">
                  <c:v>0.48760000000000031</c:v>
                </c:pt>
                <c:pt idx="116">
                  <c:v>0.9</c:v>
                </c:pt>
                <c:pt idx="117">
                  <c:v>0.30000000000000032</c:v>
                </c:pt>
                <c:pt idx="118">
                  <c:v>0.52</c:v>
                </c:pt>
                <c:pt idx="119">
                  <c:v>0.53600000000000003</c:v>
                </c:pt>
                <c:pt idx="120">
                  <c:v>0.15000000000000019</c:v>
                </c:pt>
                <c:pt idx="121">
                  <c:v>0.73200000000000065</c:v>
                </c:pt>
                <c:pt idx="122">
                  <c:v>0.25</c:v>
                </c:pt>
                <c:pt idx="123">
                  <c:v>0.6420000000000009</c:v>
                </c:pt>
                <c:pt idx="124">
                  <c:v>0.55000000000000004</c:v>
                </c:pt>
                <c:pt idx="125">
                  <c:v>0.43200000000000038</c:v>
                </c:pt>
                <c:pt idx="126">
                  <c:v>0.48800000000000032</c:v>
                </c:pt>
                <c:pt idx="128">
                  <c:v>0.42400000000000032</c:v>
                </c:pt>
                <c:pt idx="129">
                  <c:v>0.45</c:v>
                </c:pt>
                <c:pt idx="130">
                  <c:v>0.44200000000000012</c:v>
                </c:pt>
                <c:pt idx="131">
                  <c:v>0.30000000000000032</c:v>
                </c:pt>
                <c:pt idx="132">
                  <c:v>0.33200000000000052</c:v>
                </c:pt>
                <c:pt idx="133">
                  <c:v>0.502</c:v>
                </c:pt>
                <c:pt idx="134">
                  <c:v>0.28000000000000008</c:v>
                </c:pt>
                <c:pt idx="135">
                  <c:v>0.25800000000000001</c:v>
                </c:pt>
                <c:pt idx="136">
                  <c:v>0.30000000000000032</c:v>
                </c:pt>
                <c:pt idx="137">
                  <c:v>0.86800000000000077</c:v>
                </c:pt>
                <c:pt idx="140">
                  <c:v>0.61000000000000065</c:v>
                </c:pt>
                <c:pt idx="141">
                  <c:v>0.61000000000000065</c:v>
                </c:pt>
                <c:pt idx="143">
                  <c:v>0.23</c:v>
                </c:pt>
                <c:pt idx="144">
                  <c:v>0.61000000000000065</c:v>
                </c:pt>
                <c:pt idx="145">
                  <c:v>0.15000000000000019</c:v>
                </c:pt>
                <c:pt idx="146">
                  <c:v>0.53</c:v>
                </c:pt>
                <c:pt idx="147">
                  <c:v>0.84000000000000064</c:v>
                </c:pt>
                <c:pt idx="148">
                  <c:v>0.84000000000000064</c:v>
                </c:pt>
                <c:pt idx="149">
                  <c:v>1.1617599999999999</c:v>
                </c:pt>
                <c:pt idx="150">
                  <c:v>0.6805879999999993</c:v>
                </c:pt>
                <c:pt idx="151">
                  <c:v>0.45</c:v>
                </c:pt>
                <c:pt idx="152">
                  <c:v>0.47285700000000008</c:v>
                </c:pt>
                <c:pt idx="153">
                  <c:v>0.35176500000000011</c:v>
                </c:pt>
                <c:pt idx="154">
                  <c:v>0.34363600000000011</c:v>
                </c:pt>
                <c:pt idx="155">
                  <c:v>0.37176500000000001</c:v>
                </c:pt>
                <c:pt idx="156">
                  <c:v>0.26176500000000003</c:v>
                </c:pt>
                <c:pt idx="157">
                  <c:v>0.32272700000000032</c:v>
                </c:pt>
                <c:pt idx="158">
                  <c:v>0.28636400000000045</c:v>
                </c:pt>
                <c:pt idx="159">
                  <c:v>0.33181800000000078</c:v>
                </c:pt>
                <c:pt idx="160">
                  <c:v>0.38750000000000046</c:v>
                </c:pt>
                <c:pt idx="161">
                  <c:v>0.33571400000000046</c:v>
                </c:pt>
                <c:pt idx="162">
                  <c:v>0.52647100000000002</c:v>
                </c:pt>
                <c:pt idx="163">
                  <c:v>0.33529400000000031</c:v>
                </c:pt>
                <c:pt idx="164">
                  <c:v>0.30882400000000076</c:v>
                </c:pt>
                <c:pt idx="165">
                  <c:v>0.28846200000000038</c:v>
                </c:pt>
                <c:pt idx="166">
                  <c:v>0.42727300000000001</c:v>
                </c:pt>
                <c:pt idx="167">
                  <c:v>0.22363600000000006</c:v>
                </c:pt>
                <c:pt idx="168">
                  <c:v>0.28181800000000046</c:v>
                </c:pt>
                <c:pt idx="169">
                  <c:v>0.30500000000000038</c:v>
                </c:pt>
                <c:pt idx="170">
                  <c:v>0.46363600000000005</c:v>
                </c:pt>
                <c:pt idx="171">
                  <c:v>0.4176470000000001</c:v>
                </c:pt>
                <c:pt idx="172">
                  <c:v>0.55352900000000005</c:v>
                </c:pt>
                <c:pt idx="173">
                  <c:v>0.54470600000000002</c:v>
                </c:pt>
                <c:pt idx="174">
                  <c:v>0.9</c:v>
                </c:pt>
                <c:pt idx="175">
                  <c:v>0.32647100000000046</c:v>
                </c:pt>
                <c:pt idx="176">
                  <c:v>0.56538500000000003</c:v>
                </c:pt>
                <c:pt idx="177">
                  <c:v>0.53529400000000005</c:v>
                </c:pt>
                <c:pt idx="178">
                  <c:v>0.42941200000000052</c:v>
                </c:pt>
                <c:pt idx="179">
                  <c:v>0.64333300000000004</c:v>
                </c:pt>
                <c:pt idx="180">
                  <c:v>0.65000000000000102</c:v>
                </c:pt>
                <c:pt idx="181">
                  <c:v>0.65666700000000089</c:v>
                </c:pt>
                <c:pt idx="182">
                  <c:v>0.49705900000000008</c:v>
                </c:pt>
                <c:pt idx="183">
                  <c:v>0.55588199999999999</c:v>
                </c:pt>
                <c:pt idx="184">
                  <c:v>0.37058800000000053</c:v>
                </c:pt>
                <c:pt idx="185">
                  <c:v>0.35666700000000001</c:v>
                </c:pt>
                <c:pt idx="186">
                  <c:v>0.33529400000000031</c:v>
                </c:pt>
                <c:pt idx="187">
                  <c:v>0.52647100000000002</c:v>
                </c:pt>
                <c:pt idx="188">
                  <c:v>0.4117650000000001</c:v>
                </c:pt>
                <c:pt idx="189">
                  <c:v>0.514706</c:v>
                </c:pt>
                <c:pt idx="190">
                  <c:v>0.40882400000000052</c:v>
                </c:pt>
                <c:pt idx="191">
                  <c:v>0.53823500000000002</c:v>
                </c:pt>
                <c:pt idx="192">
                  <c:v>0.30000000000000032</c:v>
                </c:pt>
                <c:pt idx="193">
                  <c:v>0.5166669999999991</c:v>
                </c:pt>
                <c:pt idx="194">
                  <c:v>0.30000000000000032</c:v>
                </c:pt>
                <c:pt idx="195">
                  <c:v>0.85000000000000064</c:v>
                </c:pt>
                <c:pt idx="196">
                  <c:v>0.2</c:v>
                </c:pt>
                <c:pt idx="197">
                  <c:v>0.70000000000000062</c:v>
                </c:pt>
                <c:pt idx="198">
                  <c:v>0.30000000000000032</c:v>
                </c:pt>
                <c:pt idx="199">
                  <c:v>0.35000000000000031</c:v>
                </c:pt>
                <c:pt idx="200">
                  <c:v>0.30000000000000032</c:v>
                </c:pt>
                <c:pt idx="201">
                  <c:v>0.70000000000000062</c:v>
                </c:pt>
                <c:pt idx="202">
                  <c:v>0.30000000000000032</c:v>
                </c:pt>
                <c:pt idx="203">
                  <c:v>0.45</c:v>
                </c:pt>
                <c:pt idx="204">
                  <c:v>0.30000000000000032</c:v>
                </c:pt>
                <c:pt idx="205">
                  <c:v>0.65000000000000102</c:v>
                </c:pt>
                <c:pt idx="206">
                  <c:v>0.5</c:v>
                </c:pt>
                <c:pt idx="207">
                  <c:v>0.55000000000000004</c:v>
                </c:pt>
                <c:pt idx="208">
                  <c:v>0.5</c:v>
                </c:pt>
                <c:pt idx="209">
                  <c:v>0.65000000000000102</c:v>
                </c:pt>
                <c:pt idx="210">
                  <c:v>0.54375000000000062</c:v>
                </c:pt>
                <c:pt idx="211">
                  <c:v>0.35000000000000031</c:v>
                </c:pt>
                <c:pt idx="212">
                  <c:v>0.45</c:v>
                </c:pt>
                <c:pt idx="213">
                  <c:v>0.466667</c:v>
                </c:pt>
                <c:pt idx="214">
                  <c:v>0.4</c:v>
                </c:pt>
                <c:pt idx="215">
                  <c:v>0.38750000000000046</c:v>
                </c:pt>
                <c:pt idx="216">
                  <c:v>0.2</c:v>
                </c:pt>
                <c:pt idx="217">
                  <c:v>0.35000000000000031</c:v>
                </c:pt>
                <c:pt idx="218">
                  <c:v>0.42500000000000032</c:v>
                </c:pt>
                <c:pt idx="219">
                  <c:v>0.51875000000000004</c:v>
                </c:pt>
                <c:pt idx="220">
                  <c:v>0.54</c:v>
                </c:pt>
                <c:pt idx="221">
                  <c:v>0.35000000000000031</c:v>
                </c:pt>
                <c:pt idx="222">
                  <c:v>0.4</c:v>
                </c:pt>
                <c:pt idx="235">
                  <c:v>0.45</c:v>
                </c:pt>
                <c:pt idx="237">
                  <c:v>0.58124999999999949</c:v>
                </c:pt>
                <c:pt idx="239">
                  <c:v>0.83125000000000004</c:v>
                </c:pt>
                <c:pt idx="241">
                  <c:v>0.7750000000000008</c:v>
                </c:pt>
                <c:pt idx="243">
                  <c:v>0.71875000000000089</c:v>
                </c:pt>
                <c:pt idx="245">
                  <c:v>0.64375000000000104</c:v>
                </c:pt>
                <c:pt idx="247">
                  <c:v>0.50624999999999998</c:v>
                </c:pt>
                <c:pt idx="249">
                  <c:v>0.26250000000000001</c:v>
                </c:pt>
                <c:pt idx="251">
                  <c:v>0.2</c:v>
                </c:pt>
                <c:pt idx="252">
                  <c:v>0.36000000000000032</c:v>
                </c:pt>
                <c:pt idx="254">
                  <c:v>0.31333300000000008</c:v>
                </c:pt>
                <c:pt idx="255">
                  <c:v>0.25</c:v>
                </c:pt>
                <c:pt idx="256">
                  <c:v>0.15000000000000019</c:v>
                </c:pt>
                <c:pt idx="257">
                  <c:v>0.23</c:v>
                </c:pt>
                <c:pt idx="258">
                  <c:v>0.33750000000000052</c:v>
                </c:pt>
                <c:pt idx="260">
                  <c:v>0.58333299999999866</c:v>
                </c:pt>
                <c:pt idx="262">
                  <c:v>0.5625</c:v>
                </c:pt>
                <c:pt idx="264">
                  <c:v>0.78749999999999998</c:v>
                </c:pt>
                <c:pt idx="266">
                  <c:v>0.45</c:v>
                </c:pt>
                <c:pt idx="268">
                  <c:v>0.70000000000000062</c:v>
                </c:pt>
              </c:numCache>
            </c:numRef>
          </c:yVal>
        </c:ser>
        <c:axId val="44081536"/>
        <c:axId val="44083456"/>
      </c:scatterChart>
      <c:valAx>
        <c:axId val="44081536"/>
        <c:scaling>
          <c:orientation val="minMax"/>
          <c:max val="39798"/>
          <c:min val="23743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Date</a:t>
                </a:r>
              </a:p>
            </c:rich>
          </c:tx>
          <c:spPr>
            <a:noFill/>
            <a:ln w="25400">
              <a:noFill/>
            </a:ln>
          </c:spPr>
        </c:title>
        <c:numFmt formatCode="[$-409]mmm\-yy;@" sourceLinked="0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44083456"/>
        <c:crosses val="autoZero"/>
        <c:crossBetween val="midCat"/>
        <c:majorUnit val="1827"/>
      </c:valAx>
      <c:valAx>
        <c:axId val="44083456"/>
        <c:scaling>
          <c:orientation val="minMax"/>
          <c:max val="1.5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Secchi (m)</a:t>
                </a:r>
              </a:p>
            </c:rich>
          </c:tx>
          <c:spPr>
            <a:noFill/>
            <a:ln w="25400">
              <a:noFill/>
            </a:ln>
          </c:spPr>
        </c:title>
        <c:numFmt formatCode="0.0" sourceLinked="0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44081536"/>
        <c:crosses val="autoZero"/>
        <c:crossBetween val="midCat"/>
        <c:majorUnit val="0.5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6073410054512359"/>
          <c:y val="3.3671836474986179E-2"/>
          <c:w val="0.29164685183582878"/>
          <c:h val="7.8545136403404076E-2"/>
        </c:manualLayout>
      </c:layout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7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8.4684310294546566E-2"/>
          <c:y val="1.949152542372885E-2"/>
          <c:w val="0.85973257189005226"/>
          <c:h val="0.85917171717171859"/>
        </c:manualLayout>
      </c:layout>
      <c:scatterChart>
        <c:scatterStyle val="lineMarker"/>
        <c:ser>
          <c:idx val="0"/>
          <c:order val="0"/>
          <c:tx>
            <c:v>Lake Trafford</c:v>
          </c:tx>
          <c:spPr>
            <a:ln w="28575">
              <a:noFill/>
            </a:ln>
          </c:spPr>
          <c:marker>
            <c:spPr>
              <a:solidFill>
                <a:srgbClr val="1F497D"/>
              </a:solidFill>
              <a:ln>
                <a:solidFill>
                  <a:srgbClr val="1F497D"/>
                </a:solidFill>
              </a:ln>
            </c:spPr>
          </c:marker>
          <c:trendline>
            <c:spPr>
              <a:ln w="25400">
                <a:solidFill>
                  <a:srgbClr val="00B0F0"/>
                </a:solidFill>
              </a:ln>
            </c:spPr>
            <c:trendlineType val="movingAvg"/>
            <c:period val="3"/>
          </c:trendline>
          <c:xVal>
            <c:numRef>
              <c:f>average!$A$2:$A$271</c:f>
              <c:numCache>
                <c:formatCode>mm/dd/yy;@</c:formatCode>
                <c:ptCount val="270"/>
                <c:pt idx="0">
                  <c:v>14595</c:v>
                </c:pt>
                <c:pt idx="1">
                  <c:v>23951</c:v>
                </c:pt>
                <c:pt idx="2">
                  <c:v>24139</c:v>
                </c:pt>
                <c:pt idx="3">
                  <c:v>24603</c:v>
                </c:pt>
                <c:pt idx="4">
                  <c:v>24701</c:v>
                </c:pt>
                <c:pt idx="5">
                  <c:v>24972</c:v>
                </c:pt>
                <c:pt idx="6">
                  <c:v>25360</c:v>
                </c:pt>
                <c:pt idx="7">
                  <c:v>25627</c:v>
                </c:pt>
                <c:pt idx="8">
                  <c:v>25694</c:v>
                </c:pt>
                <c:pt idx="9">
                  <c:v>25870</c:v>
                </c:pt>
                <c:pt idx="10">
                  <c:v>26052</c:v>
                </c:pt>
                <c:pt idx="11">
                  <c:v>26184</c:v>
                </c:pt>
                <c:pt idx="12">
                  <c:v>26423</c:v>
                </c:pt>
                <c:pt idx="13">
                  <c:v>26505</c:v>
                </c:pt>
                <c:pt idx="14">
                  <c:v>26548</c:v>
                </c:pt>
                <c:pt idx="15">
                  <c:v>26588</c:v>
                </c:pt>
                <c:pt idx="16">
                  <c:v>26632</c:v>
                </c:pt>
                <c:pt idx="17">
                  <c:v>26680</c:v>
                </c:pt>
                <c:pt idx="18">
                  <c:v>26792</c:v>
                </c:pt>
                <c:pt idx="19">
                  <c:v>26820</c:v>
                </c:pt>
                <c:pt idx="20">
                  <c:v>26919</c:v>
                </c:pt>
                <c:pt idx="21">
                  <c:v>26927</c:v>
                </c:pt>
                <c:pt idx="22">
                  <c:v>27044</c:v>
                </c:pt>
                <c:pt idx="23">
                  <c:v>27158</c:v>
                </c:pt>
                <c:pt idx="24">
                  <c:v>27172</c:v>
                </c:pt>
                <c:pt idx="25">
                  <c:v>27289</c:v>
                </c:pt>
                <c:pt idx="26">
                  <c:v>27309</c:v>
                </c:pt>
                <c:pt idx="27">
                  <c:v>27506</c:v>
                </c:pt>
                <c:pt idx="28">
                  <c:v>27508</c:v>
                </c:pt>
                <c:pt idx="29">
                  <c:v>27519</c:v>
                </c:pt>
                <c:pt idx="30">
                  <c:v>27522</c:v>
                </c:pt>
                <c:pt idx="31">
                  <c:v>27570</c:v>
                </c:pt>
                <c:pt idx="32">
                  <c:v>27642</c:v>
                </c:pt>
                <c:pt idx="33">
                  <c:v>27690</c:v>
                </c:pt>
                <c:pt idx="34">
                  <c:v>27718</c:v>
                </c:pt>
                <c:pt idx="35">
                  <c:v>27747</c:v>
                </c:pt>
                <c:pt idx="36">
                  <c:v>27775</c:v>
                </c:pt>
                <c:pt idx="37">
                  <c:v>27782</c:v>
                </c:pt>
                <c:pt idx="38">
                  <c:v>27792</c:v>
                </c:pt>
                <c:pt idx="39">
                  <c:v>27808</c:v>
                </c:pt>
                <c:pt idx="40">
                  <c:v>27838</c:v>
                </c:pt>
                <c:pt idx="41">
                  <c:v>27871</c:v>
                </c:pt>
                <c:pt idx="42">
                  <c:v>27877</c:v>
                </c:pt>
                <c:pt idx="43">
                  <c:v>27880</c:v>
                </c:pt>
                <c:pt idx="44">
                  <c:v>27904</c:v>
                </c:pt>
                <c:pt idx="45">
                  <c:v>27935</c:v>
                </c:pt>
                <c:pt idx="46">
                  <c:v>27964</c:v>
                </c:pt>
                <c:pt idx="47">
                  <c:v>27967</c:v>
                </c:pt>
                <c:pt idx="48">
                  <c:v>27995</c:v>
                </c:pt>
                <c:pt idx="49">
                  <c:v>28017</c:v>
                </c:pt>
                <c:pt idx="50">
                  <c:v>28027</c:v>
                </c:pt>
                <c:pt idx="51">
                  <c:v>28055</c:v>
                </c:pt>
                <c:pt idx="52">
                  <c:v>28061</c:v>
                </c:pt>
                <c:pt idx="53">
                  <c:v>28081</c:v>
                </c:pt>
                <c:pt idx="54">
                  <c:v>28117</c:v>
                </c:pt>
                <c:pt idx="55">
                  <c:v>28151</c:v>
                </c:pt>
                <c:pt idx="56">
                  <c:v>28171</c:v>
                </c:pt>
                <c:pt idx="57">
                  <c:v>28208</c:v>
                </c:pt>
                <c:pt idx="58">
                  <c:v>28235</c:v>
                </c:pt>
                <c:pt idx="59">
                  <c:v>28242</c:v>
                </c:pt>
                <c:pt idx="60">
                  <c:v>28262</c:v>
                </c:pt>
                <c:pt idx="61">
                  <c:v>28265</c:v>
                </c:pt>
                <c:pt idx="62">
                  <c:v>28306</c:v>
                </c:pt>
                <c:pt idx="63">
                  <c:v>28324</c:v>
                </c:pt>
                <c:pt idx="64">
                  <c:v>28331</c:v>
                </c:pt>
                <c:pt idx="65">
                  <c:v>28354</c:v>
                </c:pt>
                <c:pt idx="66">
                  <c:v>28391</c:v>
                </c:pt>
                <c:pt idx="67">
                  <c:v>28415</c:v>
                </c:pt>
                <c:pt idx="68">
                  <c:v>28416</c:v>
                </c:pt>
                <c:pt idx="69">
                  <c:v>28459</c:v>
                </c:pt>
                <c:pt idx="70">
                  <c:v>28478</c:v>
                </c:pt>
                <c:pt idx="71">
                  <c:v>28522</c:v>
                </c:pt>
                <c:pt idx="72">
                  <c:v>28531</c:v>
                </c:pt>
                <c:pt idx="73">
                  <c:v>28549</c:v>
                </c:pt>
                <c:pt idx="74">
                  <c:v>28604</c:v>
                </c:pt>
                <c:pt idx="75">
                  <c:v>28670</c:v>
                </c:pt>
                <c:pt idx="76">
                  <c:v>28788</c:v>
                </c:pt>
                <c:pt idx="77">
                  <c:v>28996</c:v>
                </c:pt>
                <c:pt idx="78">
                  <c:v>29038</c:v>
                </c:pt>
                <c:pt idx="79">
                  <c:v>29871</c:v>
                </c:pt>
                <c:pt idx="80">
                  <c:v>29998</c:v>
                </c:pt>
                <c:pt idx="81">
                  <c:v>30053</c:v>
                </c:pt>
                <c:pt idx="82">
                  <c:v>30131</c:v>
                </c:pt>
                <c:pt idx="83">
                  <c:v>31533</c:v>
                </c:pt>
                <c:pt idx="84">
                  <c:v>32427</c:v>
                </c:pt>
                <c:pt idx="85">
                  <c:v>32511</c:v>
                </c:pt>
                <c:pt idx="86">
                  <c:v>32602</c:v>
                </c:pt>
                <c:pt idx="87">
                  <c:v>32696</c:v>
                </c:pt>
                <c:pt idx="88">
                  <c:v>32790</c:v>
                </c:pt>
                <c:pt idx="89">
                  <c:v>32805</c:v>
                </c:pt>
                <c:pt idx="90">
                  <c:v>32818</c:v>
                </c:pt>
                <c:pt idx="91">
                  <c:v>32846</c:v>
                </c:pt>
                <c:pt idx="92">
                  <c:v>32881</c:v>
                </c:pt>
                <c:pt idx="93">
                  <c:v>32916</c:v>
                </c:pt>
                <c:pt idx="94">
                  <c:v>32973</c:v>
                </c:pt>
                <c:pt idx="95">
                  <c:v>32986</c:v>
                </c:pt>
                <c:pt idx="96">
                  <c:v>33014</c:v>
                </c:pt>
                <c:pt idx="97">
                  <c:v>33028</c:v>
                </c:pt>
                <c:pt idx="98">
                  <c:v>33071</c:v>
                </c:pt>
                <c:pt idx="99">
                  <c:v>33086</c:v>
                </c:pt>
                <c:pt idx="100">
                  <c:v>33127</c:v>
                </c:pt>
                <c:pt idx="101">
                  <c:v>33154</c:v>
                </c:pt>
                <c:pt idx="102">
                  <c:v>33184</c:v>
                </c:pt>
                <c:pt idx="103">
                  <c:v>33211</c:v>
                </c:pt>
                <c:pt idx="104">
                  <c:v>33252</c:v>
                </c:pt>
                <c:pt idx="105">
                  <c:v>33280</c:v>
                </c:pt>
                <c:pt idx="106">
                  <c:v>33329</c:v>
                </c:pt>
                <c:pt idx="107">
                  <c:v>33401</c:v>
                </c:pt>
                <c:pt idx="108">
                  <c:v>33451</c:v>
                </c:pt>
                <c:pt idx="109">
                  <c:v>33833</c:v>
                </c:pt>
                <c:pt idx="110">
                  <c:v>33836</c:v>
                </c:pt>
                <c:pt idx="111">
                  <c:v>34836</c:v>
                </c:pt>
                <c:pt idx="112">
                  <c:v>34932</c:v>
                </c:pt>
                <c:pt idx="113">
                  <c:v>34996</c:v>
                </c:pt>
                <c:pt idx="114">
                  <c:v>35243</c:v>
                </c:pt>
                <c:pt idx="115">
                  <c:v>35417</c:v>
                </c:pt>
                <c:pt idx="116">
                  <c:v>35459</c:v>
                </c:pt>
                <c:pt idx="117">
                  <c:v>35479</c:v>
                </c:pt>
                <c:pt idx="118">
                  <c:v>35487</c:v>
                </c:pt>
                <c:pt idx="119">
                  <c:v>35516</c:v>
                </c:pt>
                <c:pt idx="120">
                  <c:v>35543</c:v>
                </c:pt>
                <c:pt idx="121">
                  <c:v>35570</c:v>
                </c:pt>
                <c:pt idx="122">
                  <c:v>35580</c:v>
                </c:pt>
                <c:pt idx="123">
                  <c:v>35607</c:v>
                </c:pt>
                <c:pt idx="124">
                  <c:v>35641</c:v>
                </c:pt>
                <c:pt idx="125">
                  <c:v>35668</c:v>
                </c:pt>
                <c:pt idx="126">
                  <c:v>35703</c:v>
                </c:pt>
                <c:pt idx="127">
                  <c:v>35704</c:v>
                </c:pt>
                <c:pt idx="128">
                  <c:v>35739</c:v>
                </c:pt>
                <c:pt idx="129">
                  <c:v>35754</c:v>
                </c:pt>
                <c:pt idx="130">
                  <c:v>35781</c:v>
                </c:pt>
                <c:pt idx="131">
                  <c:v>35824</c:v>
                </c:pt>
                <c:pt idx="132">
                  <c:v>35852</c:v>
                </c:pt>
                <c:pt idx="133">
                  <c:v>35885</c:v>
                </c:pt>
                <c:pt idx="134">
                  <c:v>35898</c:v>
                </c:pt>
                <c:pt idx="135">
                  <c:v>35936</c:v>
                </c:pt>
                <c:pt idx="136">
                  <c:v>35969</c:v>
                </c:pt>
                <c:pt idx="137">
                  <c:v>36004</c:v>
                </c:pt>
                <c:pt idx="138">
                  <c:v>36032</c:v>
                </c:pt>
                <c:pt idx="139">
                  <c:v>36067</c:v>
                </c:pt>
                <c:pt idx="140">
                  <c:v>36150</c:v>
                </c:pt>
                <c:pt idx="141">
                  <c:v>36188</c:v>
                </c:pt>
                <c:pt idx="142">
                  <c:v>36215</c:v>
                </c:pt>
                <c:pt idx="143">
                  <c:v>36249</c:v>
                </c:pt>
                <c:pt idx="144">
                  <c:v>36277</c:v>
                </c:pt>
                <c:pt idx="145">
                  <c:v>36304</c:v>
                </c:pt>
                <c:pt idx="146">
                  <c:v>36340</c:v>
                </c:pt>
                <c:pt idx="147">
                  <c:v>36369</c:v>
                </c:pt>
                <c:pt idx="148">
                  <c:v>36403</c:v>
                </c:pt>
                <c:pt idx="149">
                  <c:v>36433</c:v>
                </c:pt>
                <c:pt idx="150">
                  <c:v>36459</c:v>
                </c:pt>
                <c:pt idx="151">
                  <c:v>36479</c:v>
                </c:pt>
                <c:pt idx="152">
                  <c:v>36494</c:v>
                </c:pt>
                <c:pt idx="153">
                  <c:v>36516</c:v>
                </c:pt>
                <c:pt idx="154">
                  <c:v>36549</c:v>
                </c:pt>
                <c:pt idx="155">
                  <c:v>36584</c:v>
                </c:pt>
                <c:pt idx="156">
                  <c:v>36613</c:v>
                </c:pt>
                <c:pt idx="157">
                  <c:v>36642</c:v>
                </c:pt>
                <c:pt idx="158">
                  <c:v>36677</c:v>
                </c:pt>
                <c:pt idx="159">
                  <c:v>36703</c:v>
                </c:pt>
                <c:pt idx="160">
                  <c:v>36733</c:v>
                </c:pt>
                <c:pt idx="161">
                  <c:v>36768</c:v>
                </c:pt>
                <c:pt idx="162">
                  <c:v>36795</c:v>
                </c:pt>
                <c:pt idx="163">
                  <c:v>36823</c:v>
                </c:pt>
                <c:pt idx="164">
                  <c:v>36857</c:v>
                </c:pt>
                <c:pt idx="165">
                  <c:v>36880</c:v>
                </c:pt>
                <c:pt idx="166">
                  <c:v>36920</c:v>
                </c:pt>
                <c:pt idx="167">
                  <c:v>36949</c:v>
                </c:pt>
                <c:pt idx="168">
                  <c:v>37005</c:v>
                </c:pt>
                <c:pt idx="169">
                  <c:v>37026</c:v>
                </c:pt>
                <c:pt idx="170">
                  <c:v>37102</c:v>
                </c:pt>
                <c:pt idx="171">
                  <c:v>37131</c:v>
                </c:pt>
                <c:pt idx="172">
                  <c:v>37159</c:v>
                </c:pt>
                <c:pt idx="173">
                  <c:v>37189</c:v>
                </c:pt>
                <c:pt idx="174">
                  <c:v>37224</c:v>
                </c:pt>
                <c:pt idx="175">
                  <c:v>37245</c:v>
                </c:pt>
                <c:pt idx="176">
                  <c:v>37285</c:v>
                </c:pt>
                <c:pt idx="177">
                  <c:v>37313</c:v>
                </c:pt>
                <c:pt idx="178">
                  <c:v>37340</c:v>
                </c:pt>
                <c:pt idx="179">
                  <c:v>37370</c:v>
                </c:pt>
                <c:pt idx="180">
                  <c:v>37404</c:v>
                </c:pt>
                <c:pt idx="181">
                  <c:v>37433</c:v>
                </c:pt>
                <c:pt idx="182">
                  <c:v>37460</c:v>
                </c:pt>
                <c:pt idx="183">
                  <c:v>37488</c:v>
                </c:pt>
                <c:pt idx="184">
                  <c:v>37524</c:v>
                </c:pt>
                <c:pt idx="185">
                  <c:v>37545</c:v>
                </c:pt>
                <c:pt idx="186">
                  <c:v>37550</c:v>
                </c:pt>
                <c:pt idx="187">
                  <c:v>37578</c:v>
                </c:pt>
                <c:pt idx="188">
                  <c:v>37607</c:v>
                </c:pt>
                <c:pt idx="189">
                  <c:v>37642</c:v>
                </c:pt>
                <c:pt idx="190">
                  <c:v>37670</c:v>
                </c:pt>
                <c:pt idx="191">
                  <c:v>37698</c:v>
                </c:pt>
                <c:pt idx="192">
                  <c:v>37732</c:v>
                </c:pt>
                <c:pt idx="193">
                  <c:v>37761</c:v>
                </c:pt>
                <c:pt idx="194">
                  <c:v>37797</c:v>
                </c:pt>
                <c:pt idx="195">
                  <c:v>37832</c:v>
                </c:pt>
                <c:pt idx="196">
                  <c:v>37860</c:v>
                </c:pt>
                <c:pt idx="197">
                  <c:v>37881</c:v>
                </c:pt>
                <c:pt idx="198">
                  <c:v>37909</c:v>
                </c:pt>
                <c:pt idx="199">
                  <c:v>37945</c:v>
                </c:pt>
                <c:pt idx="200">
                  <c:v>37978</c:v>
                </c:pt>
                <c:pt idx="201">
                  <c:v>38006</c:v>
                </c:pt>
                <c:pt idx="202">
                  <c:v>38036</c:v>
                </c:pt>
                <c:pt idx="203">
                  <c:v>38075</c:v>
                </c:pt>
                <c:pt idx="204">
                  <c:v>38099</c:v>
                </c:pt>
                <c:pt idx="205">
                  <c:v>38133</c:v>
                </c:pt>
                <c:pt idx="206">
                  <c:v>38155</c:v>
                </c:pt>
                <c:pt idx="207">
                  <c:v>38195</c:v>
                </c:pt>
                <c:pt idx="208">
                  <c:v>38225</c:v>
                </c:pt>
                <c:pt idx="209">
                  <c:v>38258</c:v>
                </c:pt>
                <c:pt idx="210">
                  <c:v>38274</c:v>
                </c:pt>
                <c:pt idx="211">
                  <c:v>38293</c:v>
                </c:pt>
                <c:pt idx="212">
                  <c:v>38294</c:v>
                </c:pt>
                <c:pt idx="213">
                  <c:v>38295</c:v>
                </c:pt>
                <c:pt idx="214">
                  <c:v>38299</c:v>
                </c:pt>
                <c:pt idx="215">
                  <c:v>38300</c:v>
                </c:pt>
                <c:pt idx="216">
                  <c:v>38306</c:v>
                </c:pt>
                <c:pt idx="217">
                  <c:v>38314</c:v>
                </c:pt>
                <c:pt idx="218">
                  <c:v>38320</c:v>
                </c:pt>
                <c:pt idx="219">
                  <c:v>38321</c:v>
                </c:pt>
                <c:pt idx="220">
                  <c:v>38334</c:v>
                </c:pt>
                <c:pt idx="221">
                  <c:v>38343</c:v>
                </c:pt>
                <c:pt idx="222">
                  <c:v>38350</c:v>
                </c:pt>
                <c:pt idx="223">
                  <c:v>38378</c:v>
                </c:pt>
                <c:pt idx="224">
                  <c:v>38406</c:v>
                </c:pt>
                <c:pt idx="225">
                  <c:v>38440</c:v>
                </c:pt>
                <c:pt idx="226">
                  <c:v>38468</c:v>
                </c:pt>
                <c:pt idx="227">
                  <c:v>38497</c:v>
                </c:pt>
                <c:pt idx="228">
                  <c:v>38531</c:v>
                </c:pt>
                <c:pt idx="229">
                  <c:v>38559</c:v>
                </c:pt>
                <c:pt idx="230">
                  <c:v>38586</c:v>
                </c:pt>
                <c:pt idx="231">
                  <c:v>38621</c:v>
                </c:pt>
                <c:pt idx="232">
                  <c:v>38658</c:v>
                </c:pt>
                <c:pt idx="233">
                  <c:v>38687</c:v>
                </c:pt>
                <c:pt idx="234">
                  <c:v>38714</c:v>
                </c:pt>
                <c:pt idx="235">
                  <c:v>38742</c:v>
                </c:pt>
                <c:pt idx="236">
                  <c:v>38743</c:v>
                </c:pt>
                <c:pt idx="237">
                  <c:v>38771</c:v>
                </c:pt>
                <c:pt idx="238">
                  <c:v>38772</c:v>
                </c:pt>
                <c:pt idx="239">
                  <c:v>38985</c:v>
                </c:pt>
                <c:pt idx="240">
                  <c:v>38986</c:v>
                </c:pt>
                <c:pt idx="241">
                  <c:v>39009</c:v>
                </c:pt>
                <c:pt idx="242">
                  <c:v>39010</c:v>
                </c:pt>
                <c:pt idx="243">
                  <c:v>39036</c:v>
                </c:pt>
                <c:pt idx="244">
                  <c:v>39037</c:v>
                </c:pt>
                <c:pt idx="245">
                  <c:v>39070</c:v>
                </c:pt>
                <c:pt idx="246">
                  <c:v>39071</c:v>
                </c:pt>
                <c:pt idx="247">
                  <c:v>39099</c:v>
                </c:pt>
                <c:pt idx="248">
                  <c:v>39100</c:v>
                </c:pt>
                <c:pt idx="249">
                  <c:v>39140</c:v>
                </c:pt>
                <c:pt idx="250">
                  <c:v>39141</c:v>
                </c:pt>
                <c:pt idx="251">
                  <c:v>39428</c:v>
                </c:pt>
                <c:pt idx="252">
                  <c:v>39471</c:v>
                </c:pt>
                <c:pt idx="253">
                  <c:v>39472</c:v>
                </c:pt>
                <c:pt idx="254">
                  <c:v>39504</c:v>
                </c:pt>
                <c:pt idx="255">
                  <c:v>39562</c:v>
                </c:pt>
                <c:pt idx="256">
                  <c:v>39583</c:v>
                </c:pt>
                <c:pt idx="257">
                  <c:v>39624</c:v>
                </c:pt>
                <c:pt idx="258">
                  <c:v>39657</c:v>
                </c:pt>
                <c:pt idx="259">
                  <c:v>39658</c:v>
                </c:pt>
                <c:pt idx="260">
                  <c:v>39685</c:v>
                </c:pt>
                <c:pt idx="261">
                  <c:v>39686</c:v>
                </c:pt>
                <c:pt idx="262">
                  <c:v>39716</c:v>
                </c:pt>
                <c:pt idx="263">
                  <c:v>39717</c:v>
                </c:pt>
                <c:pt idx="264">
                  <c:v>39748</c:v>
                </c:pt>
                <c:pt idx="265">
                  <c:v>39749</c:v>
                </c:pt>
                <c:pt idx="266">
                  <c:v>39777</c:v>
                </c:pt>
                <c:pt idx="267">
                  <c:v>39778</c:v>
                </c:pt>
                <c:pt idx="268">
                  <c:v>39797</c:v>
                </c:pt>
                <c:pt idx="269">
                  <c:v>39798</c:v>
                </c:pt>
              </c:numCache>
            </c:numRef>
          </c:xVal>
          <c:yVal>
            <c:numRef>
              <c:f>average!$AB$2:$AB$271</c:f>
              <c:numCache>
                <c:formatCode>General</c:formatCode>
                <c:ptCount val="270"/>
                <c:pt idx="84">
                  <c:v>33</c:v>
                </c:pt>
                <c:pt idx="85">
                  <c:v>22</c:v>
                </c:pt>
                <c:pt idx="86">
                  <c:v>33</c:v>
                </c:pt>
                <c:pt idx="87">
                  <c:v>20</c:v>
                </c:pt>
                <c:pt idx="88">
                  <c:v>7.1499999999999995</c:v>
                </c:pt>
                <c:pt idx="90">
                  <c:v>11</c:v>
                </c:pt>
                <c:pt idx="91">
                  <c:v>5.5</c:v>
                </c:pt>
                <c:pt idx="92">
                  <c:v>80.5</c:v>
                </c:pt>
                <c:pt idx="93">
                  <c:v>33.5</c:v>
                </c:pt>
                <c:pt idx="94">
                  <c:v>56.5</c:v>
                </c:pt>
                <c:pt idx="96">
                  <c:v>38</c:v>
                </c:pt>
                <c:pt idx="97">
                  <c:v>68</c:v>
                </c:pt>
                <c:pt idx="98">
                  <c:v>53</c:v>
                </c:pt>
                <c:pt idx="99">
                  <c:v>4.45</c:v>
                </c:pt>
                <c:pt idx="100">
                  <c:v>8.0500000000000007</c:v>
                </c:pt>
                <c:pt idx="101">
                  <c:v>7.5</c:v>
                </c:pt>
                <c:pt idx="102">
                  <c:v>5.0999999999999996</c:v>
                </c:pt>
                <c:pt idx="103">
                  <c:v>13</c:v>
                </c:pt>
                <c:pt idx="104">
                  <c:v>4.55</c:v>
                </c:pt>
                <c:pt idx="105">
                  <c:v>2.0149999999999997</c:v>
                </c:pt>
                <c:pt idx="106">
                  <c:v>4.73001</c:v>
                </c:pt>
                <c:pt idx="107">
                  <c:v>13.350000000000014</c:v>
                </c:pt>
                <c:pt idx="108">
                  <c:v>78.649999999999991</c:v>
                </c:pt>
                <c:pt idx="109">
                  <c:v>16.05</c:v>
                </c:pt>
                <c:pt idx="110">
                  <c:v>6.4</c:v>
                </c:pt>
                <c:pt idx="112">
                  <c:v>147.69999999999999</c:v>
                </c:pt>
                <c:pt idx="115">
                  <c:v>62.01</c:v>
                </c:pt>
                <c:pt idx="116">
                  <c:v>16.649999999999999</c:v>
                </c:pt>
                <c:pt idx="117">
                  <c:v>46.6</c:v>
                </c:pt>
                <c:pt idx="118">
                  <c:v>29.459999999999987</c:v>
                </c:pt>
                <c:pt idx="119">
                  <c:v>61.34</c:v>
                </c:pt>
                <c:pt idx="120">
                  <c:v>96.92</c:v>
                </c:pt>
                <c:pt idx="121">
                  <c:v>17.5</c:v>
                </c:pt>
                <c:pt idx="122">
                  <c:v>79.3</c:v>
                </c:pt>
                <c:pt idx="123">
                  <c:v>33.24</c:v>
                </c:pt>
                <c:pt idx="124">
                  <c:v>55.730000000000011</c:v>
                </c:pt>
                <c:pt idx="125">
                  <c:v>50.59</c:v>
                </c:pt>
                <c:pt idx="126">
                  <c:v>54.42</c:v>
                </c:pt>
                <c:pt idx="127">
                  <c:v>129.5</c:v>
                </c:pt>
                <c:pt idx="128">
                  <c:v>100.57</c:v>
                </c:pt>
                <c:pt idx="129">
                  <c:v>95.38</c:v>
                </c:pt>
                <c:pt idx="130">
                  <c:v>85.627299999999991</c:v>
                </c:pt>
                <c:pt idx="131">
                  <c:v>177.09</c:v>
                </c:pt>
                <c:pt idx="132">
                  <c:v>145.26</c:v>
                </c:pt>
                <c:pt idx="133">
                  <c:v>84.73</c:v>
                </c:pt>
                <c:pt idx="134">
                  <c:v>72.05</c:v>
                </c:pt>
                <c:pt idx="135">
                  <c:v>123.29</c:v>
                </c:pt>
                <c:pt idx="136">
                  <c:v>69.209999999999994</c:v>
                </c:pt>
                <c:pt idx="137">
                  <c:v>34.300000000000004</c:v>
                </c:pt>
                <c:pt idx="138">
                  <c:v>91.86</c:v>
                </c:pt>
                <c:pt idx="139">
                  <c:v>34.24</c:v>
                </c:pt>
                <c:pt idx="140">
                  <c:v>38.5</c:v>
                </c:pt>
                <c:pt idx="141">
                  <c:v>56.03</c:v>
                </c:pt>
                <c:pt idx="142">
                  <c:v>59</c:v>
                </c:pt>
                <c:pt idx="143">
                  <c:v>206</c:v>
                </c:pt>
                <c:pt idx="145">
                  <c:v>240</c:v>
                </c:pt>
                <c:pt idx="146">
                  <c:v>43.3</c:v>
                </c:pt>
                <c:pt idx="147">
                  <c:v>24</c:v>
                </c:pt>
                <c:pt idx="148">
                  <c:v>36.1</c:v>
                </c:pt>
                <c:pt idx="149">
                  <c:v>4.8387500000000001</c:v>
                </c:pt>
                <c:pt idx="150">
                  <c:v>39.506700000000002</c:v>
                </c:pt>
                <c:pt idx="152">
                  <c:v>126.63800000000001</c:v>
                </c:pt>
                <c:pt idx="153">
                  <c:v>244.41200000000001</c:v>
                </c:pt>
                <c:pt idx="154">
                  <c:v>104.636</c:v>
                </c:pt>
                <c:pt idx="155">
                  <c:v>114.64700000000002</c:v>
                </c:pt>
                <c:pt idx="156">
                  <c:v>121.64700000000002</c:v>
                </c:pt>
                <c:pt idx="157">
                  <c:v>18.454499999999989</c:v>
                </c:pt>
                <c:pt idx="158">
                  <c:v>40.636400000000002</c:v>
                </c:pt>
                <c:pt idx="159">
                  <c:v>46.454499999999996</c:v>
                </c:pt>
                <c:pt idx="160">
                  <c:v>58.181800000000003</c:v>
                </c:pt>
                <c:pt idx="161">
                  <c:v>31.142900000000001</c:v>
                </c:pt>
                <c:pt idx="162">
                  <c:v>19.758800000000001</c:v>
                </c:pt>
                <c:pt idx="163">
                  <c:v>83.222200000000001</c:v>
                </c:pt>
                <c:pt idx="164">
                  <c:v>92.25</c:v>
                </c:pt>
                <c:pt idx="165">
                  <c:v>15.5588</c:v>
                </c:pt>
                <c:pt idx="166">
                  <c:v>38.818200000000004</c:v>
                </c:pt>
                <c:pt idx="167">
                  <c:v>38.645500000000013</c:v>
                </c:pt>
                <c:pt idx="168">
                  <c:v>4.8916700000000004</c:v>
                </c:pt>
                <c:pt idx="170">
                  <c:v>97.2</c:v>
                </c:pt>
                <c:pt idx="171">
                  <c:v>17.817599999999999</c:v>
                </c:pt>
                <c:pt idx="172">
                  <c:v>38.568800000000003</c:v>
                </c:pt>
                <c:pt idx="173">
                  <c:v>40.129400000000011</c:v>
                </c:pt>
                <c:pt idx="174">
                  <c:v>31.9</c:v>
                </c:pt>
                <c:pt idx="175">
                  <c:v>57.158800000000006</c:v>
                </c:pt>
                <c:pt idx="176">
                  <c:v>68.123499999999979</c:v>
                </c:pt>
                <c:pt idx="177">
                  <c:v>112.33499999999999</c:v>
                </c:pt>
                <c:pt idx="178">
                  <c:v>79.182399999999959</c:v>
                </c:pt>
                <c:pt idx="179">
                  <c:v>57.733300000000057</c:v>
                </c:pt>
                <c:pt idx="180">
                  <c:v>15.1091</c:v>
                </c:pt>
                <c:pt idx="181">
                  <c:v>45.466700000000003</c:v>
                </c:pt>
                <c:pt idx="182">
                  <c:v>33.200000000000003</c:v>
                </c:pt>
                <c:pt idx="183">
                  <c:v>49.817599999999999</c:v>
                </c:pt>
                <c:pt idx="184">
                  <c:v>18.537500000000001</c:v>
                </c:pt>
                <c:pt idx="185">
                  <c:v>45.222200000000058</c:v>
                </c:pt>
                <c:pt idx="186">
                  <c:v>30.905899999999967</c:v>
                </c:pt>
                <c:pt idx="187">
                  <c:v>43.541200000000003</c:v>
                </c:pt>
                <c:pt idx="188">
                  <c:v>40.447099999999999</c:v>
                </c:pt>
                <c:pt idx="189">
                  <c:v>57.364699999999999</c:v>
                </c:pt>
                <c:pt idx="190">
                  <c:v>31.488199999999942</c:v>
                </c:pt>
                <c:pt idx="191">
                  <c:v>48.976500000000001</c:v>
                </c:pt>
                <c:pt idx="192">
                  <c:v>7.8133299999999997</c:v>
                </c:pt>
                <c:pt idx="193">
                  <c:v>11.28</c:v>
                </c:pt>
                <c:pt idx="194">
                  <c:v>42</c:v>
                </c:pt>
                <c:pt idx="195">
                  <c:v>41</c:v>
                </c:pt>
                <c:pt idx="196">
                  <c:v>110</c:v>
                </c:pt>
                <c:pt idx="197">
                  <c:v>74</c:v>
                </c:pt>
                <c:pt idx="198">
                  <c:v>80</c:v>
                </c:pt>
                <c:pt idx="199">
                  <c:v>93</c:v>
                </c:pt>
                <c:pt idx="200">
                  <c:v>48</c:v>
                </c:pt>
                <c:pt idx="201">
                  <c:v>84</c:v>
                </c:pt>
                <c:pt idx="202">
                  <c:v>36</c:v>
                </c:pt>
                <c:pt idx="203">
                  <c:v>130</c:v>
                </c:pt>
                <c:pt idx="204">
                  <c:v>22</c:v>
                </c:pt>
                <c:pt idx="205">
                  <c:v>2</c:v>
                </c:pt>
                <c:pt idx="206">
                  <c:v>2.4</c:v>
                </c:pt>
                <c:pt idx="207">
                  <c:v>32</c:v>
                </c:pt>
                <c:pt idx="208">
                  <c:v>88</c:v>
                </c:pt>
                <c:pt idx="209">
                  <c:v>26</c:v>
                </c:pt>
                <c:pt idx="211">
                  <c:v>6.5333300000000003</c:v>
                </c:pt>
                <c:pt idx="212">
                  <c:v>11.3</c:v>
                </c:pt>
                <c:pt idx="213">
                  <c:v>4.7333300000000014</c:v>
                </c:pt>
                <c:pt idx="214">
                  <c:v>56</c:v>
                </c:pt>
                <c:pt idx="215">
                  <c:v>48.5</c:v>
                </c:pt>
                <c:pt idx="216">
                  <c:v>15.7667</c:v>
                </c:pt>
                <c:pt idx="217">
                  <c:v>13.866700000000014</c:v>
                </c:pt>
                <c:pt idx="218">
                  <c:v>13.15</c:v>
                </c:pt>
                <c:pt idx="220">
                  <c:v>75.66</c:v>
                </c:pt>
                <c:pt idx="221">
                  <c:v>110</c:v>
                </c:pt>
                <c:pt idx="235">
                  <c:v>16.833300000000001</c:v>
                </c:pt>
                <c:pt idx="236">
                  <c:v>7.45</c:v>
                </c:pt>
                <c:pt idx="237">
                  <c:v>47.625000000000057</c:v>
                </c:pt>
                <c:pt idx="238">
                  <c:v>23.45</c:v>
                </c:pt>
                <c:pt idx="239">
                  <c:v>13.88</c:v>
                </c:pt>
                <c:pt idx="240">
                  <c:v>12.3</c:v>
                </c:pt>
                <c:pt idx="241">
                  <c:v>13.7</c:v>
                </c:pt>
                <c:pt idx="242">
                  <c:v>12.06</c:v>
                </c:pt>
                <c:pt idx="243">
                  <c:v>23.7</c:v>
                </c:pt>
                <c:pt idx="244">
                  <c:v>24.033300000000001</c:v>
                </c:pt>
                <c:pt idx="245">
                  <c:v>6.5750000000000002</c:v>
                </c:pt>
                <c:pt idx="246">
                  <c:v>3.3249999999999997</c:v>
                </c:pt>
                <c:pt idx="247">
                  <c:v>14.350000000000014</c:v>
                </c:pt>
                <c:pt idx="248">
                  <c:v>14.375000000000016</c:v>
                </c:pt>
                <c:pt idx="249">
                  <c:v>12.5</c:v>
                </c:pt>
                <c:pt idx="250">
                  <c:v>22.2333</c:v>
                </c:pt>
                <c:pt idx="251">
                  <c:v>20.7</c:v>
                </c:pt>
                <c:pt idx="252">
                  <c:v>16.100000000000001</c:v>
                </c:pt>
                <c:pt idx="253">
                  <c:v>10.7</c:v>
                </c:pt>
                <c:pt idx="254">
                  <c:v>10.1</c:v>
                </c:pt>
                <c:pt idx="255">
                  <c:v>21.333300000000001</c:v>
                </c:pt>
                <c:pt idx="256">
                  <c:v>8.75</c:v>
                </c:pt>
                <c:pt idx="257">
                  <c:v>17.100000000000001</c:v>
                </c:pt>
                <c:pt idx="258">
                  <c:v>32.633300000000013</c:v>
                </c:pt>
                <c:pt idx="259">
                  <c:v>34.800000000000004</c:v>
                </c:pt>
                <c:pt idx="260">
                  <c:v>17.633299999999988</c:v>
                </c:pt>
                <c:pt idx="261">
                  <c:v>7.3</c:v>
                </c:pt>
                <c:pt idx="262">
                  <c:v>19.02</c:v>
                </c:pt>
                <c:pt idx="263">
                  <c:v>16.033300000000001</c:v>
                </c:pt>
                <c:pt idx="264">
                  <c:v>10.55</c:v>
                </c:pt>
                <c:pt idx="265">
                  <c:v>4.75</c:v>
                </c:pt>
                <c:pt idx="266">
                  <c:v>3.9</c:v>
                </c:pt>
                <c:pt idx="267">
                  <c:v>3.3333300000000001</c:v>
                </c:pt>
                <c:pt idx="268">
                  <c:v>6.1</c:v>
                </c:pt>
                <c:pt idx="269">
                  <c:v>10.050000000000002</c:v>
                </c:pt>
              </c:numCache>
            </c:numRef>
          </c:yVal>
        </c:ser>
        <c:axId val="45325312"/>
        <c:axId val="44754432"/>
      </c:scatterChart>
      <c:valAx>
        <c:axId val="45325312"/>
        <c:scaling>
          <c:orientation val="minMax"/>
          <c:max val="39798"/>
          <c:min val="23743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Date</a:t>
                </a:r>
              </a:p>
            </c:rich>
          </c:tx>
          <c:spPr>
            <a:noFill/>
            <a:ln w="25400">
              <a:noFill/>
            </a:ln>
          </c:spPr>
        </c:title>
        <c:numFmt formatCode="[$-409]mmm\-yy;@" sourceLinked="0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44754432"/>
        <c:crosses val="autoZero"/>
        <c:crossBetween val="midCat"/>
        <c:majorUnit val="2193"/>
      </c:valAx>
      <c:valAx>
        <c:axId val="44754432"/>
        <c:scaling>
          <c:orientation val="minMax"/>
          <c:max val="25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Chlorophyll a (ug/l)</a:t>
                </a:r>
              </a:p>
            </c:rich>
          </c:tx>
          <c:spPr>
            <a:noFill/>
            <a:ln w="25400">
              <a:noFill/>
            </a:ln>
          </c:spPr>
        </c:title>
        <c:numFmt formatCode="0" sourceLinked="0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45325312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10550950361974"/>
          <c:y val="4.8606219677085817E-2"/>
          <c:w val="0.38834001652571232"/>
          <c:h val="0.1217227189821613"/>
        </c:manualLayout>
      </c:layout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7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7.3274725274725269E-2"/>
          <c:y val="2.4040404040404039E-2"/>
          <c:w val="0.88774722390470462"/>
          <c:h val="0.85917171717171859"/>
        </c:manualLayout>
      </c:layout>
      <c:scatterChart>
        <c:scatterStyle val="lineMarker"/>
        <c:ser>
          <c:idx val="0"/>
          <c:order val="0"/>
          <c:tx>
            <c:v>Lake Trafford</c:v>
          </c:tx>
          <c:spPr>
            <a:ln w="28575">
              <a:noFill/>
            </a:ln>
          </c:spPr>
          <c:marker>
            <c:symbol val="diamond"/>
            <c:size val="5"/>
            <c:spPr>
              <a:solidFill>
                <a:srgbClr val="002060"/>
              </a:solidFill>
              <a:ln>
                <a:solidFill>
                  <a:srgbClr val="002060"/>
                </a:solidFill>
                <a:prstDash val="solid"/>
              </a:ln>
            </c:spPr>
          </c:marker>
          <c:trendline>
            <c:spPr>
              <a:ln w="25400">
                <a:solidFill>
                  <a:srgbClr val="00B0F0"/>
                </a:solidFill>
              </a:ln>
            </c:spPr>
            <c:trendlineType val="movingAvg"/>
            <c:period val="3"/>
          </c:trendline>
          <c:xVal>
            <c:numRef>
              <c:f>average!$A$2:$A$271</c:f>
              <c:numCache>
                <c:formatCode>mm/dd/yy;@</c:formatCode>
                <c:ptCount val="270"/>
                <c:pt idx="0">
                  <c:v>14595</c:v>
                </c:pt>
                <c:pt idx="1">
                  <c:v>23951</c:v>
                </c:pt>
                <c:pt idx="2">
                  <c:v>24139</c:v>
                </c:pt>
                <c:pt idx="3">
                  <c:v>24603</c:v>
                </c:pt>
                <c:pt idx="4">
                  <c:v>24701</c:v>
                </c:pt>
                <c:pt idx="5">
                  <c:v>24972</c:v>
                </c:pt>
                <c:pt idx="6">
                  <c:v>25360</c:v>
                </c:pt>
                <c:pt idx="7">
                  <c:v>25627</c:v>
                </c:pt>
                <c:pt idx="8">
                  <c:v>25694</c:v>
                </c:pt>
                <c:pt idx="9">
                  <c:v>25870</c:v>
                </c:pt>
                <c:pt idx="10">
                  <c:v>26052</c:v>
                </c:pt>
                <c:pt idx="11">
                  <c:v>26184</c:v>
                </c:pt>
                <c:pt idx="12">
                  <c:v>26423</c:v>
                </c:pt>
                <c:pt idx="13">
                  <c:v>26505</c:v>
                </c:pt>
                <c:pt idx="14">
                  <c:v>26548</c:v>
                </c:pt>
                <c:pt idx="15">
                  <c:v>26588</c:v>
                </c:pt>
                <c:pt idx="16">
                  <c:v>26632</c:v>
                </c:pt>
                <c:pt idx="17">
                  <c:v>26680</c:v>
                </c:pt>
                <c:pt idx="18">
                  <c:v>26792</c:v>
                </c:pt>
                <c:pt idx="19">
                  <c:v>26820</c:v>
                </c:pt>
                <c:pt idx="20">
                  <c:v>26919</c:v>
                </c:pt>
                <c:pt idx="21">
                  <c:v>26927</c:v>
                </c:pt>
                <c:pt idx="22">
                  <c:v>27044</c:v>
                </c:pt>
                <c:pt idx="23">
                  <c:v>27158</c:v>
                </c:pt>
                <c:pt idx="24">
                  <c:v>27172</c:v>
                </c:pt>
                <c:pt idx="25">
                  <c:v>27289</c:v>
                </c:pt>
                <c:pt idx="26">
                  <c:v>27309</c:v>
                </c:pt>
                <c:pt idx="27">
                  <c:v>27506</c:v>
                </c:pt>
                <c:pt idx="28">
                  <c:v>27508</c:v>
                </c:pt>
                <c:pt idx="29">
                  <c:v>27519</c:v>
                </c:pt>
                <c:pt idx="30">
                  <c:v>27522</c:v>
                </c:pt>
                <c:pt idx="31">
                  <c:v>27570</c:v>
                </c:pt>
                <c:pt idx="32">
                  <c:v>27642</c:v>
                </c:pt>
                <c:pt idx="33">
                  <c:v>27690</c:v>
                </c:pt>
                <c:pt idx="34">
                  <c:v>27718</c:v>
                </c:pt>
                <c:pt idx="35">
                  <c:v>27747</c:v>
                </c:pt>
                <c:pt idx="36">
                  <c:v>27775</c:v>
                </c:pt>
                <c:pt idx="37">
                  <c:v>27782</c:v>
                </c:pt>
                <c:pt idx="38">
                  <c:v>27792</c:v>
                </c:pt>
                <c:pt idx="39">
                  <c:v>27808</c:v>
                </c:pt>
                <c:pt idx="40">
                  <c:v>27838</c:v>
                </c:pt>
                <c:pt idx="41">
                  <c:v>27871</c:v>
                </c:pt>
                <c:pt idx="42">
                  <c:v>27877</c:v>
                </c:pt>
                <c:pt idx="43">
                  <c:v>27880</c:v>
                </c:pt>
                <c:pt idx="44">
                  <c:v>27904</c:v>
                </c:pt>
                <c:pt idx="45">
                  <c:v>27935</c:v>
                </c:pt>
                <c:pt idx="46">
                  <c:v>27964</c:v>
                </c:pt>
                <c:pt idx="47">
                  <c:v>27967</c:v>
                </c:pt>
                <c:pt idx="48">
                  <c:v>27995</c:v>
                </c:pt>
                <c:pt idx="49">
                  <c:v>28017</c:v>
                </c:pt>
                <c:pt idx="50">
                  <c:v>28027</c:v>
                </c:pt>
                <c:pt idx="51">
                  <c:v>28055</c:v>
                </c:pt>
                <c:pt idx="52">
                  <c:v>28061</c:v>
                </c:pt>
                <c:pt idx="53">
                  <c:v>28081</c:v>
                </c:pt>
                <c:pt idx="54">
                  <c:v>28117</c:v>
                </c:pt>
                <c:pt idx="55">
                  <c:v>28151</c:v>
                </c:pt>
                <c:pt idx="56">
                  <c:v>28171</c:v>
                </c:pt>
                <c:pt idx="57">
                  <c:v>28208</c:v>
                </c:pt>
                <c:pt idx="58">
                  <c:v>28235</c:v>
                </c:pt>
                <c:pt idx="59">
                  <c:v>28242</c:v>
                </c:pt>
                <c:pt idx="60">
                  <c:v>28262</c:v>
                </c:pt>
                <c:pt idx="61">
                  <c:v>28265</c:v>
                </c:pt>
                <c:pt idx="62">
                  <c:v>28306</c:v>
                </c:pt>
                <c:pt idx="63">
                  <c:v>28324</c:v>
                </c:pt>
                <c:pt idx="64">
                  <c:v>28331</c:v>
                </c:pt>
                <c:pt idx="65">
                  <c:v>28354</c:v>
                </c:pt>
                <c:pt idx="66">
                  <c:v>28391</c:v>
                </c:pt>
                <c:pt idx="67">
                  <c:v>28415</c:v>
                </c:pt>
                <c:pt idx="68">
                  <c:v>28416</c:v>
                </c:pt>
                <c:pt idx="69">
                  <c:v>28459</c:v>
                </c:pt>
                <c:pt idx="70">
                  <c:v>28478</c:v>
                </c:pt>
                <c:pt idx="71">
                  <c:v>28522</c:v>
                </c:pt>
                <c:pt idx="72">
                  <c:v>28531</c:v>
                </c:pt>
                <c:pt idx="73">
                  <c:v>28549</c:v>
                </c:pt>
                <c:pt idx="74">
                  <c:v>28604</c:v>
                </c:pt>
                <c:pt idx="75">
                  <c:v>28670</c:v>
                </c:pt>
                <c:pt idx="76">
                  <c:v>28788</c:v>
                </c:pt>
                <c:pt idx="77">
                  <c:v>28996</c:v>
                </c:pt>
                <c:pt idx="78">
                  <c:v>29038</c:v>
                </c:pt>
                <c:pt idx="79">
                  <c:v>29871</c:v>
                </c:pt>
                <c:pt idx="80">
                  <c:v>29998</c:v>
                </c:pt>
                <c:pt idx="81">
                  <c:v>30053</c:v>
                </c:pt>
                <c:pt idx="82">
                  <c:v>30131</c:v>
                </c:pt>
                <c:pt idx="83">
                  <c:v>31533</c:v>
                </c:pt>
                <c:pt idx="84">
                  <c:v>32427</c:v>
                </c:pt>
                <c:pt idx="85">
                  <c:v>32511</c:v>
                </c:pt>
                <c:pt idx="86">
                  <c:v>32602</c:v>
                </c:pt>
                <c:pt idx="87">
                  <c:v>32696</c:v>
                </c:pt>
                <c:pt idx="88">
                  <c:v>32790</c:v>
                </c:pt>
                <c:pt idx="89">
                  <c:v>32805</c:v>
                </c:pt>
                <c:pt idx="90">
                  <c:v>32818</c:v>
                </c:pt>
                <c:pt idx="91">
                  <c:v>32846</c:v>
                </c:pt>
                <c:pt idx="92">
                  <c:v>32881</c:v>
                </c:pt>
                <c:pt idx="93">
                  <c:v>32916</c:v>
                </c:pt>
                <c:pt idx="94">
                  <c:v>32973</c:v>
                </c:pt>
                <c:pt idx="95">
                  <c:v>32986</c:v>
                </c:pt>
                <c:pt idx="96">
                  <c:v>33014</c:v>
                </c:pt>
                <c:pt idx="97">
                  <c:v>33028</c:v>
                </c:pt>
                <c:pt idx="98">
                  <c:v>33071</c:v>
                </c:pt>
                <c:pt idx="99">
                  <c:v>33086</c:v>
                </c:pt>
                <c:pt idx="100">
                  <c:v>33127</c:v>
                </c:pt>
                <c:pt idx="101">
                  <c:v>33154</c:v>
                </c:pt>
                <c:pt idx="102">
                  <c:v>33184</c:v>
                </c:pt>
                <c:pt idx="103">
                  <c:v>33211</c:v>
                </c:pt>
                <c:pt idx="104">
                  <c:v>33252</c:v>
                </c:pt>
                <c:pt idx="105">
                  <c:v>33280</c:v>
                </c:pt>
                <c:pt idx="106">
                  <c:v>33329</c:v>
                </c:pt>
                <c:pt idx="107">
                  <c:v>33401</c:v>
                </c:pt>
                <c:pt idx="108">
                  <c:v>33451</c:v>
                </c:pt>
                <c:pt idx="109">
                  <c:v>33833</c:v>
                </c:pt>
                <c:pt idx="110">
                  <c:v>33836</c:v>
                </c:pt>
                <c:pt idx="111">
                  <c:v>34836</c:v>
                </c:pt>
                <c:pt idx="112">
                  <c:v>34932</c:v>
                </c:pt>
                <c:pt idx="113">
                  <c:v>34996</c:v>
                </c:pt>
                <c:pt idx="114">
                  <c:v>35243</c:v>
                </c:pt>
                <c:pt idx="115">
                  <c:v>35417</c:v>
                </c:pt>
                <c:pt idx="116">
                  <c:v>35459</c:v>
                </c:pt>
                <c:pt idx="117">
                  <c:v>35479</c:v>
                </c:pt>
                <c:pt idx="118">
                  <c:v>35487</c:v>
                </c:pt>
                <c:pt idx="119">
                  <c:v>35516</c:v>
                </c:pt>
                <c:pt idx="120">
                  <c:v>35543</c:v>
                </c:pt>
                <c:pt idx="121">
                  <c:v>35570</c:v>
                </c:pt>
                <c:pt idx="122">
                  <c:v>35580</c:v>
                </c:pt>
                <c:pt idx="123">
                  <c:v>35607</c:v>
                </c:pt>
                <c:pt idx="124">
                  <c:v>35641</c:v>
                </c:pt>
                <c:pt idx="125">
                  <c:v>35668</c:v>
                </c:pt>
                <c:pt idx="126">
                  <c:v>35703</c:v>
                </c:pt>
                <c:pt idx="127">
                  <c:v>35704</c:v>
                </c:pt>
                <c:pt idx="128">
                  <c:v>35739</c:v>
                </c:pt>
                <c:pt idx="129">
                  <c:v>35754</c:v>
                </c:pt>
                <c:pt idx="130">
                  <c:v>35781</c:v>
                </c:pt>
                <c:pt idx="131">
                  <c:v>35824</c:v>
                </c:pt>
                <c:pt idx="132">
                  <c:v>35852</c:v>
                </c:pt>
                <c:pt idx="133">
                  <c:v>35885</c:v>
                </c:pt>
                <c:pt idx="134">
                  <c:v>35898</c:v>
                </c:pt>
                <c:pt idx="135">
                  <c:v>35936</c:v>
                </c:pt>
                <c:pt idx="136">
                  <c:v>35969</c:v>
                </c:pt>
                <c:pt idx="137">
                  <c:v>36004</c:v>
                </c:pt>
                <c:pt idx="138">
                  <c:v>36032</c:v>
                </c:pt>
                <c:pt idx="139">
                  <c:v>36067</c:v>
                </c:pt>
                <c:pt idx="140">
                  <c:v>36150</c:v>
                </c:pt>
                <c:pt idx="141">
                  <c:v>36188</c:v>
                </c:pt>
                <c:pt idx="142">
                  <c:v>36215</c:v>
                </c:pt>
                <c:pt idx="143">
                  <c:v>36249</c:v>
                </c:pt>
                <c:pt idx="144">
                  <c:v>36277</c:v>
                </c:pt>
                <c:pt idx="145">
                  <c:v>36304</c:v>
                </c:pt>
                <c:pt idx="146">
                  <c:v>36340</c:v>
                </c:pt>
                <c:pt idx="147">
                  <c:v>36369</c:v>
                </c:pt>
                <c:pt idx="148">
                  <c:v>36403</c:v>
                </c:pt>
                <c:pt idx="149">
                  <c:v>36433</c:v>
                </c:pt>
                <c:pt idx="150">
                  <c:v>36459</c:v>
                </c:pt>
                <c:pt idx="151">
                  <c:v>36479</c:v>
                </c:pt>
                <c:pt idx="152">
                  <c:v>36494</c:v>
                </c:pt>
                <c:pt idx="153">
                  <c:v>36516</c:v>
                </c:pt>
                <c:pt idx="154">
                  <c:v>36549</c:v>
                </c:pt>
                <c:pt idx="155">
                  <c:v>36584</c:v>
                </c:pt>
                <c:pt idx="156">
                  <c:v>36613</c:v>
                </c:pt>
                <c:pt idx="157">
                  <c:v>36642</c:v>
                </c:pt>
                <c:pt idx="158">
                  <c:v>36677</c:v>
                </c:pt>
                <c:pt idx="159">
                  <c:v>36703</c:v>
                </c:pt>
                <c:pt idx="160">
                  <c:v>36733</c:v>
                </c:pt>
                <c:pt idx="161">
                  <c:v>36768</c:v>
                </c:pt>
                <c:pt idx="162">
                  <c:v>36795</c:v>
                </c:pt>
                <c:pt idx="163">
                  <c:v>36823</c:v>
                </c:pt>
                <c:pt idx="164">
                  <c:v>36857</c:v>
                </c:pt>
                <c:pt idx="165">
                  <c:v>36880</c:v>
                </c:pt>
                <c:pt idx="166">
                  <c:v>36920</c:v>
                </c:pt>
                <c:pt idx="167">
                  <c:v>36949</c:v>
                </c:pt>
                <c:pt idx="168">
                  <c:v>37005</c:v>
                </c:pt>
                <c:pt idx="169">
                  <c:v>37026</c:v>
                </c:pt>
                <c:pt idx="170">
                  <c:v>37102</c:v>
                </c:pt>
                <c:pt idx="171">
                  <c:v>37131</c:v>
                </c:pt>
                <c:pt idx="172">
                  <c:v>37159</c:v>
                </c:pt>
                <c:pt idx="173">
                  <c:v>37189</c:v>
                </c:pt>
                <c:pt idx="174">
                  <c:v>37224</c:v>
                </c:pt>
                <c:pt idx="175">
                  <c:v>37245</c:v>
                </c:pt>
                <c:pt idx="176">
                  <c:v>37285</c:v>
                </c:pt>
                <c:pt idx="177">
                  <c:v>37313</c:v>
                </c:pt>
                <c:pt idx="178">
                  <c:v>37340</c:v>
                </c:pt>
                <c:pt idx="179">
                  <c:v>37370</c:v>
                </c:pt>
                <c:pt idx="180">
                  <c:v>37404</c:v>
                </c:pt>
                <c:pt idx="181">
                  <c:v>37433</c:v>
                </c:pt>
                <c:pt idx="182">
                  <c:v>37460</c:v>
                </c:pt>
                <c:pt idx="183">
                  <c:v>37488</c:v>
                </c:pt>
                <c:pt idx="184">
                  <c:v>37524</c:v>
                </c:pt>
                <c:pt idx="185">
                  <c:v>37545</c:v>
                </c:pt>
                <c:pt idx="186">
                  <c:v>37550</c:v>
                </c:pt>
                <c:pt idx="187">
                  <c:v>37578</c:v>
                </c:pt>
                <c:pt idx="188">
                  <c:v>37607</c:v>
                </c:pt>
                <c:pt idx="189">
                  <c:v>37642</c:v>
                </c:pt>
                <c:pt idx="190">
                  <c:v>37670</c:v>
                </c:pt>
                <c:pt idx="191">
                  <c:v>37698</c:v>
                </c:pt>
                <c:pt idx="192">
                  <c:v>37732</c:v>
                </c:pt>
                <c:pt idx="193">
                  <c:v>37761</c:v>
                </c:pt>
                <c:pt idx="194">
                  <c:v>37797</c:v>
                </c:pt>
                <c:pt idx="195">
                  <c:v>37832</c:v>
                </c:pt>
                <c:pt idx="196">
                  <c:v>37860</c:v>
                </c:pt>
                <c:pt idx="197">
                  <c:v>37881</c:v>
                </c:pt>
                <c:pt idx="198">
                  <c:v>37909</c:v>
                </c:pt>
                <c:pt idx="199">
                  <c:v>37945</c:v>
                </c:pt>
                <c:pt idx="200">
                  <c:v>37978</c:v>
                </c:pt>
                <c:pt idx="201">
                  <c:v>38006</c:v>
                </c:pt>
                <c:pt idx="202">
                  <c:v>38036</c:v>
                </c:pt>
                <c:pt idx="203">
                  <c:v>38075</c:v>
                </c:pt>
                <c:pt idx="204">
                  <c:v>38099</c:v>
                </c:pt>
                <c:pt idx="205">
                  <c:v>38133</c:v>
                </c:pt>
                <c:pt idx="206">
                  <c:v>38155</c:v>
                </c:pt>
                <c:pt idx="207">
                  <c:v>38195</c:v>
                </c:pt>
                <c:pt idx="208">
                  <c:v>38225</c:v>
                </c:pt>
                <c:pt idx="209">
                  <c:v>38258</c:v>
                </c:pt>
                <c:pt idx="210">
                  <c:v>38274</c:v>
                </c:pt>
                <c:pt idx="211">
                  <c:v>38293</c:v>
                </c:pt>
                <c:pt idx="212">
                  <c:v>38294</c:v>
                </c:pt>
                <c:pt idx="213">
                  <c:v>38295</c:v>
                </c:pt>
                <c:pt idx="214">
                  <c:v>38299</c:v>
                </c:pt>
                <c:pt idx="215">
                  <c:v>38300</c:v>
                </c:pt>
                <c:pt idx="216">
                  <c:v>38306</c:v>
                </c:pt>
                <c:pt idx="217">
                  <c:v>38314</c:v>
                </c:pt>
                <c:pt idx="218">
                  <c:v>38320</c:v>
                </c:pt>
                <c:pt idx="219">
                  <c:v>38321</c:v>
                </c:pt>
                <c:pt idx="220">
                  <c:v>38334</c:v>
                </c:pt>
                <c:pt idx="221">
                  <c:v>38343</c:v>
                </c:pt>
                <c:pt idx="222">
                  <c:v>38350</c:v>
                </c:pt>
                <c:pt idx="223">
                  <c:v>38378</c:v>
                </c:pt>
                <c:pt idx="224">
                  <c:v>38406</c:v>
                </c:pt>
                <c:pt idx="225">
                  <c:v>38440</c:v>
                </c:pt>
                <c:pt idx="226">
                  <c:v>38468</c:v>
                </c:pt>
                <c:pt idx="227">
                  <c:v>38497</c:v>
                </c:pt>
                <c:pt idx="228">
                  <c:v>38531</c:v>
                </c:pt>
                <c:pt idx="229">
                  <c:v>38559</c:v>
                </c:pt>
                <c:pt idx="230">
                  <c:v>38586</c:v>
                </c:pt>
                <c:pt idx="231">
                  <c:v>38621</c:v>
                </c:pt>
                <c:pt idx="232">
                  <c:v>38658</c:v>
                </c:pt>
                <c:pt idx="233">
                  <c:v>38687</c:v>
                </c:pt>
                <c:pt idx="234">
                  <c:v>38714</c:v>
                </c:pt>
                <c:pt idx="235">
                  <c:v>38742</c:v>
                </c:pt>
                <c:pt idx="236">
                  <c:v>38743</c:v>
                </c:pt>
                <c:pt idx="237">
                  <c:v>38771</c:v>
                </c:pt>
                <c:pt idx="238">
                  <c:v>38772</c:v>
                </c:pt>
                <c:pt idx="239">
                  <c:v>38985</c:v>
                </c:pt>
                <c:pt idx="240">
                  <c:v>38986</c:v>
                </c:pt>
                <c:pt idx="241">
                  <c:v>39009</c:v>
                </c:pt>
                <c:pt idx="242">
                  <c:v>39010</c:v>
                </c:pt>
                <c:pt idx="243">
                  <c:v>39036</c:v>
                </c:pt>
                <c:pt idx="244">
                  <c:v>39037</c:v>
                </c:pt>
                <c:pt idx="245">
                  <c:v>39070</c:v>
                </c:pt>
                <c:pt idx="246">
                  <c:v>39071</c:v>
                </c:pt>
                <c:pt idx="247">
                  <c:v>39099</c:v>
                </c:pt>
                <c:pt idx="248">
                  <c:v>39100</c:v>
                </c:pt>
                <c:pt idx="249">
                  <c:v>39140</c:v>
                </c:pt>
                <c:pt idx="250">
                  <c:v>39141</c:v>
                </c:pt>
                <c:pt idx="251">
                  <c:v>39428</c:v>
                </c:pt>
                <c:pt idx="252">
                  <c:v>39471</c:v>
                </c:pt>
                <c:pt idx="253">
                  <c:v>39472</c:v>
                </c:pt>
                <c:pt idx="254">
                  <c:v>39504</c:v>
                </c:pt>
                <c:pt idx="255">
                  <c:v>39562</c:v>
                </c:pt>
                <c:pt idx="256">
                  <c:v>39583</c:v>
                </c:pt>
                <c:pt idx="257">
                  <c:v>39624</c:v>
                </c:pt>
                <c:pt idx="258">
                  <c:v>39657</c:v>
                </c:pt>
                <c:pt idx="259">
                  <c:v>39658</c:v>
                </c:pt>
                <c:pt idx="260">
                  <c:v>39685</c:v>
                </c:pt>
                <c:pt idx="261">
                  <c:v>39686</c:v>
                </c:pt>
                <c:pt idx="262">
                  <c:v>39716</c:v>
                </c:pt>
                <c:pt idx="263">
                  <c:v>39717</c:v>
                </c:pt>
                <c:pt idx="264">
                  <c:v>39748</c:v>
                </c:pt>
                <c:pt idx="265">
                  <c:v>39749</c:v>
                </c:pt>
                <c:pt idx="266">
                  <c:v>39777</c:v>
                </c:pt>
                <c:pt idx="267">
                  <c:v>39778</c:v>
                </c:pt>
                <c:pt idx="268">
                  <c:v>39797</c:v>
                </c:pt>
                <c:pt idx="269">
                  <c:v>39798</c:v>
                </c:pt>
              </c:numCache>
            </c:numRef>
          </c:xVal>
          <c:yVal>
            <c:numRef>
              <c:f>average!$M$2:$M$271</c:f>
              <c:numCache>
                <c:formatCode>General</c:formatCode>
                <c:ptCount val="270"/>
                <c:pt idx="4">
                  <c:v>0.95000000000000062</c:v>
                </c:pt>
                <c:pt idx="11">
                  <c:v>2</c:v>
                </c:pt>
                <c:pt idx="12">
                  <c:v>2.0329999999999977</c:v>
                </c:pt>
                <c:pt idx="13">
                  <c:v>2.5159999999999987</c:v>
                </c:pt>
                <c:pt idx="14">
                  <c:v>1.5649999999999982</c:v>
                </c:pt>
                <c:pt idx="15">
                  <c:v>1.9900000000000018</c:v>
                </c:pt>
                <c:pt idx="16">
                  <c:v>2.1339999999999999</c:v>
                </c:pt>
                <c:pt idx="18">
                  <c:v>1.514</c:v>
                </c:pt>
                <c:pt idx="19">
                  <c:v>2.42</c:v>
                </c:pt>
                <c:pt idx="21">
                  <c:v>1.6140000000000001</c:v>
                </c:pt>
                <c:pt idx="23">
                  <c:v>1.6</c:v>
                </c:pt>
                <c:pt idx="24">
                  <c:v>5.5</c:v>
                </c:pt>
                <c:pt idx="29">
                  <c:v>2.19</c:v>
                </c:pt>
                <c:pt idx="30">
                  <c:v>2.46</c:v>
                </c:pt>
                <c:pt idx="32">
                  <c:v>1.4964999999999982</c:v>
                </c:pt>
                <c:pt idx="36">
                  <c:v>1.107</c:v>
                </c:pt>
                <c:pt idx="38">
                  <c:v>1.7133299999999976</c:v>
                </c:pt>
                <c:pt idx="42">
                  <c:v>1.353</c:v>
                </c:pt>
                <c:pt idx="46">
                  <c:v>1.23</c:v>
                </c:pt>
                <c:pt idx="49">
                  <c:v>3.07</c:v>
                </c:pt>
                <c:pt idx="52">
                  <c:v>1.1685000000000001</c:v>
                </c:pt>
                <c:pt idx="59">
                  <c:v>1.4964999999999982</c:v>
                </c:pt>
                <c:pt idx="63">
                  <c:v>2.62</c:v>
                </c:pt>
                <c:pt idx="72">
                  <c:v>1.2709999999999981</c:v>
                </c:pt>
                <c:pt idx="74">
                  <c:v>1.2504999999999982</c:v>
                </c:pt>
                <c:pt idx="75">
                  <c:v>2.2000000000000002</c:v>
                </c:pt>
                <c:pt idx="77">
                  <c:v>1.6</c:v>
                </c:pt>
                <c:pt idx="79">
                  <c:v>1.776</c:v>
                </c:pt>
                <c:pt idx="80">
                  <c:v>1.526</c:v>
                </c:pt>
                <c:pt idx="81">
                  <c:v>1.556</c:v>
                </c:pt>
                <c:pt idx="82">
                  <c:v>1.79</c:v>
                </c:pt>
                <c:pt idx="84">
                  <c:v>1.22</c:v>
                </c:pt>
                <c:pt idx="85">
                  <c:v>2.2400000000000002</c:v>
                </c:pt>
                <c:pt idx="86">
                  <c:v>1.28</c:v>
                </c:pt>
                <c:pt idx="87">
                  <c:v>1.79</c:v>
                </c:pt>
                <c:pt idx="88">
                  <c:v>1.635</c:v>
                </c:pt>
                <c:pt idx="90">
                  <c:v>1.7949999999999982</c:v>
                </c:pt>
                <c:pt idx="91">
                  <c:v>1.585</c:v>
                </c:pt>
                <c:pt idx="92">
                  <c:v>1.83</c:v>
                </c:pt>
                <c:pt idx="93">
                  <c:v>2.2250000000000001</c:v>
                </c:pt>
                <c:pt idx="94">
                  <c:v>2.4299999999999997</c:v>
                </c:pt>
                <c:pt idx="96">
                  <c:v>1.9900000000000018</c:v>
                </c:pt>
                <c:pt idx="97">
                  <c:v>2.23</c:v>
                </c:pt>
                <c:pt idx="98">
                  <c:v>2.7650000000000001</c:v>
                </c:pt>
                <c:pt idx="99">
                  <c:v>1.60501</c:v>
                </c:pt>
                <c:pt idx="100">
                  <c:v>1.7349999999999981</c:v>
                </c:pt>
                <c:pt idx="101">
                  <c:v>1.22001</c:v>
                </c:pt>
                <c:pt idx="102">
                  <c:v>1.3400099999999999</c:v>
                </c:pt>
                <c:pt idx="103">
                  <c:v>1.585</c:v>
                </c:pt>
                <c:pt idx="104">
                  <c:v>1.77</c:v>
                </c:pt>
                <c:pt idx="106">
                  <c:v>1.9200500000000023</c:v>
                </c:pt>
                <c:pt idx="107">
                  <c:v>1.2600100000000001</c:v>
                </c:pt>
                <c:pt idx="108">
                  <c:v>1.41001</c:v>
                </c:pt>
                <c:pt idx="111">
                  <c:v>1.907</c:v>
                </c:pt>
                <c:pt idx="112">
                  <c:v>3.73</c:v>
                </c:pt>
                <c:pt idx="113">
                  <c:v>1.2489999999999983</c:v>
                </c:pt>
                <c:pt idx="114">
                  <c:v>3.32</c:v>
                </c:pt>
                <c:pt idx="117">
                  <c:v>2.605</c:v>
                </c:pt>
                <c:pt idx="119">
                  <c:v>2.5169999999999977</c:v>
                </c:pt>
                <c:pt idx="121">
                  <c:v>3.96</c:v>
                </c:pt>
                <c:pt idx="122">
                  <c:v>4.3139999999999965</c:v>
                </c:pt>
                <c:pt idx="126">
                  <c:v>2.9549999999999987</c:v>
                </c:pt>
                <c:pt idx="127">
                  <c:v>2.8039999999999998</c:v>
                </c:pt>
                <c:pt idx="128">
                  <c:v>3.1911100000000001</c:v>
                </c:pt>
                <c:pt idx="129">
                  <c:v>2.8512499999999932</c:v>
                </c:pt>
                <c:pt idx="130">
                  <c:v>2.8071799999999998</c:v>
                </c:pt>
                <c:pt idx="137">
                  <c:v>3.0840000000000001</c:v>
                </c:pt>
                <c:pt idx="138">
                  <c:v>2.8099999999999987</c:v>
                </c:pt>
                <c:pt idx="139">
                  <c:v>3.5549999999999997</c:v>
                </c:pt>
                <c:pt idx="140">
                  <c:v>1.9300000000000017</c:v>
                </c:pt>
                <c:pt idx="141">
                  <c:v>2.4959999999999987</c:v>
                </c:pt>
                <c:pt idx="142">
                  <c:v>2.3129999999999966</c:v>
                </c:pt>
                <c:pt idx="143">
                  <c:v>4.3039999999999985</c:v>
                </c:pt>
                <c:pt idx="144">
                  <c:v>3.105</c:v>
                </c:pt>
                <c:pt idx="145">
                  <c:v>6.8119999999999985</c:v>
                </c:pt>
                <c:pt idx="146">
                  <c:v>2.21</c:v>
                </c:pt>
                <c:pt idx="147">
                  <c:v>1.704</c:v>
                </c:pt>
                <c:pt idx="148">
                  <c:v>1.6040000000000001</c:v>
                </c:pt>
                <c:pt idx="149">
                  <c:v>1.4069999999999976</c:v>
                </c:pt>
                <c:pt idx="150">
                  <c:v>2.2040000000000002</c:v>
                </c:pt>
                <c:pt idx="152">
                  <c:v>2.2675000000000041</c:v>
                </c:pt>
                <c:pt idx="153">
                  <c:v>6.2039999999999997</c:v>
                </c:pt>
                <c:pt idx="154">
                  <c:v>3.3807299999999998</c:v>
                </c:pt>
                <c:pt idx="155">
                  <c:v>3.1040000000000001</c:v>
                </c:pt>
                <c:pt idx="156">
                  <c:v>3.8039999999999998</c:v>
                </c:pt>
                <c:pt idx="157">
                  <c:v>2.5049999999999999</c:v>
                </c:pt>
                <c:pt idx="158">
                  <c:v>3.1040000000000001</c:v>
                </c:pt>
                <c:pt idx="159">
                  <c:v>3.2040000000000002</c:v>
                </c:pt>
                <c:pt idx="160">
                  <c:v>2.1746699999999977</c:v>
                </c:pt>
                <c:pt idx="161">
                  <c:v>2.9039999999999999</c:v>
                </c:pt>
                <c:pt idx="162">
                  <c:v>2.9039999999999999</c:v>
                </c:pt>
                <c:pt idx="163">
                  <c:v>4.3819999999999997</c:v>
                </c:pt>
                <c:pt idx="164">
                  <c:v>2.7844000000000002</c:v>
                </c:pt>
                <c:pt idx="165">
                  <c:v>4.0265899999999926</c:v>
                </c:pt>
                <c:pt idx="166">
                  <c:v>3.6288999999999998</c:v>
                </c:pt>
                <c:pt idx="168">
                  <c:v>3.9322499999999927</c:v>
                </c:pt>
                <c:pt idx="169">
                  <c:v>5.5633299999999997</c:v>
                </c:pt>
                <c:pt idx="170">
                  <c:v>3.3059999999999987</c:v>
                </c:pt>
                <c:pt idx="171">
                  <c:v>2.3039999999999998</c:v>
                </c:pt>
                <c:pt idx="172">
                  <c:v>1.804</c:v>
                </c:pt>
                <c:pt idx="173">
                  <c:v>1.9400000000000017</c:v>
                </c:pt>
                <c:pt idx="174">
                  <c:v>1.9100000000000001</c:v>
                </c:pt>
                <c:pt idx="175">
                  <c:v>2.0287999999999999</c:v>
                </c:pt>
                <c:pt idx="176">
                  <c:v>1.8720000000000001</c:v>
                </c:pt>
                <c:pt idx="177">
                  <c:v>2.2274699999999998</c:v>
                </c:pt>
                <c:pt idx="178">
                  <c:v>2.7649400000000002</c:v>
                </c:pt>
                <c:pt idx="179">
                  <c:v>4.1146699999999985</c:v>
                </c:pt>
                <c:pt idx="180">
                  <c:v>2.7762699999999967</c:v>
                </c:pt>
                <c:pt idx="181">
                  <c:v>1.4743999999999982</c:v>
                </c:pt>
                <c:pt idx="182">
                  <c:v>2.64147</c:v>
                </c:pt>
                <c:pt idx="183">
                  <c:v>2.2040000000000002</c:v>
                </c:pt>
                <c:pt idx="184">
                  <c:v>2.8682499999999966</c:v>
                </c:pt>
                <c:pt idx="185">
                  <c:v>2.4928899999999961</c:v>
                </c:pt>
                <c:pt idx="186">
                  <c:v>2.5439400000000001</c:v>
                </c:pt>
                <c:pt idx="187">
                  <c:v>2.6954699999999967</c:v>
                </c:pt>
                <c:pt idx="188">
                  <c:v>2.2442899999999999</c:v>
                </c:pt>
                <c:pt idx="189">
                  <c:v>1.6448199999999999</c:v>
                </c:pt>
                <c:pt idx="190">
                  <c:v>1.9898199999999999</c:v>
                </c:pt>
                <c:pt idx="191">
                  <c:v>2.30253</c:v>
                </c:pt>
                <c:pt idx="192">
                  <c:v>2.6071300000000046</c:v>
                </c:pt>
                <c:pt idx="193">
                  <c:v>1.82847</c:v>
                </c:pt>
                <c:pt idx="194">
                  <c:v>2.1040000000000001</c:v>
                </c:pt>
                <c:pt idx="196">
                  <c:v>2.2040000000000002</c:v>
                </c:pt>
                <c:pt idx="197">
                  <c:v>1.9039999999999981</c:v>
                </c:pt>
                <c:pt idx="198">
                  <c:v>1.804</c:v>
                </c:pt>
                <c:pt idx="199">
                  <c:v>2.3059999999999987</c:v>
                </c:pt>
                <c:pt idx="200">
                  <c:v>2.34</c:v>
                </c:pt>
                <c:pt idx="201">
                  <c:v>2.6</c:v>
                </c:pt>
                <c:pt idx="202">
                  <c:v>2.4499999999999997</c:v>
                </c:pt>
                <c:pt idx="203">
                  <c:v>3.1040000000000001</c:v>
                </c:pt>
                <c:pt idx="204">
                  <c:v>4.8039999999999985</c:v>
                </c:pt>
                <c:pt idx="205">
                  <c:v>2.4039999999999999</c:v>
                </c:pt>
                <c:pt idx="206">
                  <c:v>2.2040000000000002</c:v>
                </c:pt>
                <c:pt idx="207">
                  <c:v>2.706</c:v>
                </c:pt>
                <c:pt idx="208">
                  <c:v>2.8039999999999998</c:v>
                </c:pt>
                <c:pt idx="209">
                  <c:v>2.4499999999999997</c:v>
                </c:pt>
                <c:pt idx="213">
                  <c:v>2.6706699999999977</c:v>
                </c:pt>
                <c:pt idx="214">
                  <c:v>2.4039999999999999</c:v>
                </c:pt>
                <c:pt idx="215">
                  <c:v>2.6539999999999999</c:v>
                </c:pt>
                <c:pt idx="216">
                  <c:v>3.3739999999999997</c:v>
                </c:pt>
                <c:pt idx="217">
                  <c:v>2.8706699999999961</c:v>
                </c:pt>
                <c:pt idx="218">
                  <c:v>2.9539999999999997</c:v>
                </c:pt>
                <c:pt idx="220">
                  <c:v>3.4859999999999998</c:v>
                </c:pt>
                <c:pt idx="221">
                  <c:v>3.3675000000000002</c:v>
                </c:pt>
                <c:pt idx="235">
                  <c:v>1.8983369999999999</c:v>
                </c:pt>
                <c:pt idx="236">
                  <c:v>2.17</c:v>
                </c:pt>
                <c:pt idx="237">
                  <c:v>2.1749999999999998</c:v>
                </c:pt>
                <c:pt idx="238">
                  <c:v>1.9024999999999999</c:v>
                </c:pt>
                <c:pt idx="239">
                  <c:v>1.454</c:v>
                </c:pt>
                <c:pt idx="240">
                  <c:v>1.1133299999999982</c:v>
                </c:pt>
                <c:pt idx="241">
                  <c:v>1.02</c:v>
                </c:pt>
                <c:pt idx="242">
                  <c:v>1.1619999999999981</c:v>
                </c:pt>
                <c:pt idx="243">
                  <c:v>3.714</c:v>
                </c:pt>
                <c:pt idx="244">
                  <c:v>3.1066699999999967</c:v>
                </c:pt>
                <c:pt idx="245">
                  <c:v>2.3099999999999987</c:v>
                </c:pt>
                <c:pt idx="246">
                  <c:v>2.2124999999999977</c:v>
                </c:pt>
                <c:pt idx="247">
                  <c:v>0.73000000000000065</c:v>
                </c:pt>
                <c:pt idx="248">
                  <c:v>0.67750000000000088</c:v>
                </c:pt>
                <c:pt idx="249">
                  <c:v>1.212</c:v>
                </c:pt>
                <c:pt idx="250">
                  <c:v>1.3066632999999981</c:v>
                </c:pt>
                <c:pt idx="251">
                  <c:v>1.7649999999999979</c:v>
                </c:pt>
                <c:pt idx="252">
                  <c:v>1.8900000000000001</c:v>
                </c:pt>
                <c:pt idx="253">
                  <c:v>1.76</c:v>
                </c:pt>
                <c:pt idx="254">
                  <c:v>2.0249999999999999</c:v>
                </c:pt>
                <c:pt idx="255">
                  <c:v>1.6466700000000001</c:v>
                </c:pt>
                <c:pt idx="256">
                  <c:v>2.3774999999999977</c:v>
                </c:pt>
                <c:pt idx="257">
                  <c:v>3.1572</c:v>
                </c:pt>
                <c:pt idx="258">
                  <c:v>2.5116632999999977</c:v>
                </c:pt>
                <c:pt idx="259">
                  <c:v>3.0476000000000001</c:v>
                </c:pt>
                <c:pt idx="260">
                  <c:v>2.4210000000000003</c:v>
                </c:pt>
                <c:pt idx="261">
                  <c:v>2.0463370000000012</c:v>
                </c:pt>
                <c:pt idx="262">
                  <c:v>2.0653999999999999</c:v>
                </c:pt>
                <c:pt idx="263">
                  <c:v>2.2140029999999977</c:v>
                </c:pt>
                <c:pt idx="264">
                  <c:v>1.2309999999999981</c:v>
                </c:pt>
                <c:pt idx="265">
                  <c:v>1.774</c:v>
                </c:pt>
                <c:pt idx="266">
                  <c:v>2.3389999999999977</c:v>
                </c:pt>
                <c:pt idx="267">
                  <c:v>2.5183300000000002</c:v>
                </c:pt>
                <c:pt idx="268">
                  <c:v>2.145</c:v>
                </c:pt>
                <c:pt idx="269">
                  <c:v>2.1578369999999998</c:v>
                </c:pt>
              </c:numCache>
            </c:numRef>
          </c:yVal>
        </c:ser>
        <c:axId val="45382272"/>
        <c:axId val="45384448"/>
      </c:scatterChart>
      <c:valAx>
        <c:axId val="45382272"/>
        <c:scaling>
          <c:orientation val="minMax"/>
          <c:max val="39798"/>
          <c:min val="23743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Date</a:t>
                </a:r>
              </a:p>
            </c:rich>
          </c:tx>
          <c:spPr>
            <a:noFill/>
            <a:ln w="25400">
              <a:noFill/>
            </a:ln>
          </c:spPr>
        </c:title>
        <c:numFmt formatCode="[$-409]mmm\-yy;@" sourceLinked="0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45384448"/>
        <c:crosses val="autoZero"/>
        <c:crossBetween val="midCat"/>
        <c:majorUnit val="1827"/>
      </c:valAx>
      <c:valAx>
        <c:axId val="45384448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Total Nitrogen (mg/l)</a:t>
                </a:r>
              </a:p>
            </c:rich>
          </c:tx>
          <c:spPr>
            <a:noFill/>
            <a:ln w="25400">
              <a:noFill/>
            </a:ln>
          </c:spPr>
        </c:title>
        <c:numFmt formatCode="0" sourceLinked="0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45382272"/>
        <c:crosses val="autoZero"/>
        <c:crossBetween val="midCat"/>
        <c:majorUnit val="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8.5818349629373347E-2"/>
          <c:y val="4.0525411596277726E-2"/>
          <c:w val="0.32938964226693934"/>
          <c:h val="0.15075026525939594"/>
        </c:manualLayout>
      </c:layout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7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8.3375133663847578E-2"/>
          <c:y val="2.9487179487179604E-2"/>
          <c:w val="0.86869960485708708"/>
          <c:h val="0.79888814430111132"/>
        </c:manualLayout>
      </c:layout>
      <c:scatterChart>
        <c:scatterStyle val="lineMarker"/>
        <c:ser>
          <c:idx val="0"/>
          <c:order val="0"/>
          <c:tx>
            <c:v>Lake Trafford</c:v>
          </c:tx>
          <c:spPr>
            <a:ln w="28575">
              <a:noFill/>
            </a:ln>
          </c:spPr>
          <c:marker>
            <c:symbol val="diamond"/>
            <c:size val="5"/>
            <c:spPr>
              <a:solidFill>
                <a:srgbClr val="002060"/>
              </a:solidFill>
              <a:ln>
                <a:solidFill>
                  <a:srgbClr val="002060"/>
                </a:solidFill>
                <a:prstDash val="solid"/>
              </a:ln>
            </c:spPr>
          </c:marker>
          <c:trendline>
            <c:spPr>
              <a:ln w="31750">
                <a:solidFill>
                  <a:srgbClr val="00B0F0"/>
                </a:solidFill>
              </a:ln>
            </c:spPr>
            <c:trendlineType val="movingAvg"/>
            <c:period val="3"/>
          </c:trendline>
          <c:xVal>
            <c:numRef>
              <c:f>average!$A$2:$A$271</c:f>
              <c:numCache>
                <c:formatCode>mm/dd/yy;@</c:formatCode>
                <c:ptCount val="270"/>
                <c:pt idx="0">
                  <c:v>14595</c:v>
                </c:pt>
                <c:pt idx="1">
                  <c:v>23951</c:v>
                </c:pt>
                <c:pt idx="2">
                  <c:v>24139</c:v>
                </c:pt>
                <c:pt idx="3">
                  <c:v>24603</c:v>
                </c:pt>
                <c:pt idx="4">
                  <c:v>24701</c:v>
                </c:pt>
                <c:pt idx="5">
                  <c:v>24972</c:v>
                </c:pt>
                <c:pt idx="6">
                  <c:v>25360</c:v>
                </c:pt>
                <c:pt idx="7">
                  <c:v>25627</c:v>
                </c:pt>
                <c:pt idx="8">
                  <c:v>25694</c:v>
                </c:pt>
                <c:pt idx="9">
                  <c:v>25870</c:v>
                </c:pt>
                <c:pt idx="10">
                  <c:v>26052</c:v>
                </c:pt>
                <c:pt idx="11">
                  <c:v>26184</c:v>
                </c:pt>
                <c:pt idx="12">
                  <c:v>26423</c:v>
                </c:pt>
                <c:pt idx="13">
                  <c:v>26505</c:v>
                </c:pt>
                <c:pt idx="14">
                  <c:v>26548</c:v>
                </c:pt>
                <c:pt idx="15">
                  <c:v>26588</c:v>
                </c:pt>
                <c:pt idx="16">
                  <c:v>26632</c:v>
                </c:pt>
                <c:pt idx="17">
                  <c:v>26680</c:v>
                </c:pt>
                <c:pt idx="18">
                  <c:v>26792</c:v>
                </c:pt>
                <c:pt idx="19">
                  <c:v>26820</c:v>
                </c:pt>
                <c:pt idx="20">
                  <c:v>26919</c:v>
                </c:pt>
                <c:pt idx="21">
                  <c:v>26927</c:v>
                </c:pt>
                <c:pt idx="22">
                  <c:v>27044</c:v>
                </c:pt>
                <c:pt idx="23">
                  <c:v>27158</c:v>
                </c:pt>
                <c:pt idx="24">
                  <c:v>27172</c:v>
                </c:pt>
                <c:pt idx="25">
                  <c:v>27289</c:v>
                </c:pt>
                <c:pt idx="26">
                  <c:v>27309</c:v>
                </c:pt>
                <c:pt idx="27">
                  <c:v>27506</c:v>
                </c:pt>
                <c:pt idx="28">
                  <c:v>27508</c:v>
                </c:pt>
                <c:pt idx="29">
                  <c:v>27519</c:v>
                </c:pt>
                <c:pt idx="30">
                  <c:v>27522</c:v>
                </c:pt>
                <c:pt idx="31">
                  <c:v>27570</c:v>
                </c:pt>
                <c:pt idx="32">
                  <c:v>27642</c:v>
                </c:pt>
                <c:pt idx="33">
                  <c:v>27690</c:v>
                </c:pt>
                <c:pt idx="34">
                  <c:v>27718</c:v>
                </c:pt>
                <c:pt idx="35">
                  <c:v>27747</c:v>
                </c:pt>
                <c:pt idx="36">
                  <c:v>27775</c:v>
                </c:pt>
                <c:pt idx="37">
                  <c:v>27782</c:v>
                </c:pt>
                <c:pt idx="38">
                  <c:v>27792</c:v>
                </c:pt>
                <c:pt idx="39">
                  <c:v>27808</c:v>
                </c:pt>
                <c:pt idx="40">
                  <c:v>27838</c:v>
                </c:pt>
                <c:pt idx="41">
                  <c:v>27871</c:v>
                </c:pt>
                <c:pt idx="42">
                  <c:v>27877</c:v>
                </c:pt>
                <c:pt idx="43">
                  <c:v>27880</c:v>
                </c:pt>
                <c:pt idx="44">
                  <c:v>27904</c:v>
                </c:pt>
                <c:pt idx="45">
                  <c:v>27935</c:v>
                </c:pt>
                <c:pt idx="46">
                  <c:v>27964</c:v>
                </c:pt>
                <c:pt idx="47">
                  <c:v>27967</c:v>
                </c:pt>
                <c:pt idx="48">
                  <c:v>27995</c:v>
                </c:pt>
                <c:pt idx="49">
                  <c:v>28017</c:v>
                </c:pt>
                <c:pt idx="50">
                  <c:v>28027</c:v>
                </c:pt>
                <c:pt idx="51">
                  <c:v>28055</c:v>
                </c:pt>
                <c:pt idx="52">
                  <c:v>28061</c:v>
                </c:pt>
                <c:pt idx="53">
                  <c:v>28081</c:v>
                </c:pt>
                <c:pt idx="54">
                  <c:v>28117</c:v>
                </c:pt>
                <c:pt idx="55">
                  <c:v>28151</c:v>
                </c:pt>
                <c:pt idx="56">
                  <c:v>28171</c:v>
                </c:pt>
                <c:pt idx="57">
                  <c:v>28208</c:v>
                </c:pt>
                <c:pt idx="58">
                  <c:v>28235</c:v>
                </c:pt>
                <c:pt idx="59">
                  <c:v>28242</c:v>
                </c:pt>
                <c:pt idx="60">
                  <c:v>28262</c:v>
                </c:pt>
                <c:pt idx="61">
                  <c:v>28265</c:v>
                </c:pt>
                <c:pt idx="62">
                  <c:v>28306</c:v>
                </c:pt>
                <c:pt idx="63">
                  <c:v>28324</c:v>
                </c:pt>
                <c:pt idx="64">
                  <c:v>28331</c:v>
                </c:pt>
                <c:pt idx="65">
                  <c:v>28354</c:v>
                </c:pt>
                <c:pt idx="66">
                  <c:v>28391</c:v>
                </c:pt>
                <c:pt idx="67">
                  <c:v>28415</c:v>
                </c:pt>
                <c:pt idx="68">
                  <c:v>28416</c:v>
                </c:pt>
                <c:pt idx="69">
                  <c:v>28459</c:v>
                </c:pt>
                <c:pt idx="70">
                  <c:v>28478</c:v>
                </c:pt>
                <c:pt idx="71">
                  <c:v>28522</c:v>
                </c:pt>
                <c:pt idx="72">
                  <c:v>28531</c:v>
                </c:pt>
                <c:pt idx="73">
                  <c:v>28549</c:v>
                </c:pt>
                <c:pt idx="74">
                  <c:v>28604</c:v>
                </c:pt>
                <c:pt idx="75">
                  <c:v>28670</c:v>
                </c:pt>
                <c:pt idx="76">
                  <c:v>28788</c:v>
                </c:pt>
                <c:pt idx="77">
                  <c:v>28996</c:v>
                </c:pt>
                <c:pt idx="78">
                  <c:v>29038</c:v>
                </c:pt>
                <c:pt idx="79">
                  <c:v>29871</c:v>
                </c:pt>
                <c:pt idx="80">
                  <c:v>29998</c:v>
                </c:pt>
                <c:pt idx="81">
                  <c:v>30053</c:v>
                </c:pt>
                <c:pt idx="82">
                  <c:v>30131</c:v>
                </c:pt>
                <c:pt idx="83">
                  <c:v>31533</c:v>
                </c:pt>
                <c:pt idx="84">
                  <c:v>32427</c:v>
                </c:pt>
                <c:pt idx="85">
                  <c:v>32511</c:v>
                </c:pt>
                <c:pt idx="86">
                  <c:v>32602</c:v>
                </c:pt>
                <c:pt idx="87">
                  <c:v>32696</c:v>
                </c:pt>
                <c:pt idx="88">
                  <c:v>32790</c:v>
                </c:pt>
                <c:pt idx="89">
                  <c:v>32805</c:v>
                </c:pt>
                <c:pt idx="90">
                  <c:v>32818</c:v>
                </c:pt>
                <c:pt idx="91">
                  <c:v>32846</c:v>
                </c:pt>
                <c:pt idx="92">
                  <c:v>32881</c:v>
                </c:pt>
                <c:pt idx="93">
                  <c:v>32916</c:v>
                </c:pt>
                <c:pt idx="94">
                  <c:v>32973</c:v>
                </c:pt>
                <c:pt idx="95">
                  <c:v>32986</c:v>
                </c:pt>
                <c:pt idx="96">
                  <c:v>33014</c:v>
                </c:pt>
                <c:pt idx="97">
                  <c:v>33028</c:v>
                </c:pt>
                <c:pt idx="98">
                  <c:v>33071</c:v>
                </c:pt>
                <c:pt idx="99">
                  <c:v>33086</c:v>
                </c:pt>
                <c:pt idx="100">
                  <c:v>33127</c:v>
                </c:pt>
                <c:pt idx="101">
                  <c:v>33154</c:v>
                </c:pt>
                <c:pt idx="102">
                  <c:v>33184</c:v>
                </c:pt>
                <c:pt idx="103">
                  <c:v>33211</c:v>
                </c:pt>
                <c:pt idx="104">
                  <c:v>33252</c:v>
                </c:pt>
                <c:pt idx="105">
                  <c:v>33280</c:v>
                </c:pt>
                <c:pt idx="106">
                  <c:v>33329</c:v>
                </c:pt>
                <c:pt idx="107">
                  <c:v>33401</c:v>
                </c:pt>
                <c:pt idx="108">
                  <c:v>33451</c:v>
                </c:pt>
                <c:pt idx="109">
                  <c:v>33833</c:v>
                </c:pt>
                <c:pt idx="110">
                  <c:v>33836</c:v>
                </c:pt>
                <c:pt idx="111">
                  <c:v>34836</c:v>
                </c:pt>
                <c:pt idx="112">
                  <c:v>34932</c:v>
                </c:pt>
                <c:pt idx="113">
                  <c:v>34996</c:v>
                </c:pt>
                <c:pt idx="114">
                  <c:v>35243</c:v>
                </c:pt>
                <c:pt idx="115">
                  <c:v>35417</c:v>
                </c:pt>
                <c:pt idx="116">
                  <c:v>35459</c:v>
                </c:pt>
                <c:pt idx="117">
                  <c:v>35479</c:v>
                </c:pt>
                <c:pt idx="118">
                  <c:v>35487</c:v>
                </c:pt>
                <c:pt idx="119">
                  <c:v>35516</c:v>
                </c:pt>
                <c:pt idx="120">
                  <c:v>35543</c:v>
                </c:pt>
                <c:pt idx="121">
                  <c:v>35570</c:v>
                </c:pt>
                <c:pt idx="122">
                  <c:v>35580</c:v>
                </c:pt>
                <c:pt idx="123">
                  <c:v>35607</c:v>
                </c:pt>
                <c:pt idx="124">
                  <c:v>35641</c:v>
                </c:pt>
                <c:pt idx="125">
                  <c:v>35668</c:v>
                </c:pt>
                <c:pt idx="126">
                  <c:v>35703</c:v>
                </c:pt>
                <c:pt idx="127">
                  <c:v>35704</c:v>
                </c:pt>
                <c:pt idx="128">
                  <c:v>35739</c:v>
                </c:pt>
                <c:pt idx="129">
                  <c:v>35754</c:v>
                </c:pt>
                <c:pt idx="130">
                  <c:v>35781</c:v>
                </c:pt>
                <c:pt idx="131">
                  <c:v>35824</c:v>
                </c:pt>
                <c:pt idx="132">
                  <c:v>35852</c:v>
                </c:pt>
                <c:pt idx="133">
                  <c:v>35885</c:v>
                </c:pt>
                <c:pt idx="134">
                  <c:v>35898</c:v>
                </c:pt>
                <c:pt idx="135">
                  <c:v>35936</c:v>
                </c:pt>
                <c:pt idx="136">
                  <c:v>35969</c:v>
                </c:pt>
                <c:pt idx="137">
                  <c:v>36004</c:v>
                </c:pt>
                <c:pt idx="138">
                  <c:v>36032</c:v>
                </c:pt>
                <c:pt idx="139">
                  <c:v>36067</c:v>
                </c:pt>
                <c:pt idx="140">
                  <c:v>36150</c:v>
                </c:pt>
                <c:pt idx="141">
                  <c:v>36188</c:v>
                </c:pt>
                <c:pt idx="142">
                  <c:v>36215</c:v>
                </c:pt>
                <c:pt idx="143">
                  <c:v>36249</c:v>
                </c:pt>
                <c:pt idx="144">
                  <c:v>36277</c:v>
                </c:pt>
                <c:pt idx="145">
                  <c:v>36304</c:v>
                </c:pt>
                <c:pt idx="146">
                  <c:v>36340</c:v>
                </c:pt>
                <c:pt idx="147">
                  <c:v>36369</c:v>
                </c:pt>
                <c:pt idx="148">
                  <c:v>36403</c:v>
                </c:pt>
                <c:pt idx="149">
                  <c:v>36433</c:v>
                </c:pt>
                <c:pt idx="150">
                  <c:v>36459</c:v>
                </c:pt>
                <c:pt idx="151">
                  <c:v>36479</c:v>
                </c:pt>
                <c:pt idx="152">
                  <c:v>36494</c:v>
                </c:pt>
                <c:pt idx="153">
                  <c:v>36516</c:v>
                </c:pt>
                <c:pt idx="154">
                  <c:v>36549</c:v>
                </c:pt>
                <c:pt idx="155">
                  <c:v>36584</c:v>
                </c:pt>
                <c:pt idx="156">
                  <c:v>36613</c:v>
                </c:pt>
                <c:pt idx="157">
                  <c:v>36642</c:v>
                </c:pt>
                <c:pt idx="158">
                  <c:v>36677</c:v>
                </c:pt>
                <c:pt idx="159">
                  <c:v>36703</c:v>
                </c:pt>
                <c:pt idx="160">
                  <c:v>36733</c:v>
                </c:pt>
                <c:pt idx="161">
                  <c:v>36768</c:v>
                </c:pt>
                <c:pt idx="162">
                  <c:v>36795</c:v>
                </c:pt>
                <c:pt idx="163">
                  <c:v>36823</c:v>
                </c:pt>
                <c:pt idx="164">
                  <c:v>36857</c:v>
                </c:pt>
                <c:pt idx="165">
                  <c:v>36880</c:v>
                </c:pt>
                <c:pt idx="166">
                  <c:v>36920</c:v>
                </c:pt>
                <c:pt idx="167">
                  <c:v>36949</c:v>
                </c:pt>
                <c:pt idx="168">
                  <c:v>37005</c:v>
                </c:pt>
                <c:pt idx="169">
                  <c:v>37026</c:v>
                </c:pt>
                <c:pt idx="170">
                  <c:v>37102</c:v>
                </c:pt>
                <c:pt idx="171">
                  <c:v>37131</c:v>
                </c:pt>
                <c:pt idx="172">
                  <c:v>37159</c:v>
                </c:pt>
                <c:pt idx="173">
                  <c:v>37189</c:v>
                </c:pt>
                <c:pt idx="174">
                  <c:v>37224</c:v>
                </c:pt>
                <c:pt idx="175">
                  <c:v>37245</c:v>
                </c:pt>
                <c:pt idx="176">
                  <c:v>37285</c:v>
                </c:pt>
                <c:pt idx="177">
                  <c:v>37313</c:v>
                </c:pt>
                <c:pt idx="178">
                  <c:v>37340</c:v>
                </c:pt>
                <c:pt idx="179">
                  <c:v>37370</c:v>
                </c:pt>
                <c:pt idx="180">
                  <c:v>37404</c:v>
                </c:pt>
                <c:pt idx="181">
                  <c:v>37433</c:v>
                </c:pt>
                <c:pt idx="182">
                  <c:v>37460</c:v>
                </c:pt>
                <c:pt idx="183">
                  <c:v>37488</c:v>
                </c:pt>
                <c:pt idx="184">
                  <c:v>37524</c:v>
                </c:pt>
                <c:pt idx="185">
                  <c:v>37545</c:v>
                </c:pt>
                <c:pt idx="186">
                  <c:v>37550</c:v>
                </c:pt>
                <c:pt idx="187">
                  <c:v>37578</c:v>
                </c:pt>
                <c:pt idx="188">
                  <c:v>37607</c:v>
                </c:pt>
                <c:pt idx="189">
                  <c:v>37642</c:v>
                </c:pt>
                <c:pt idx="190">
                  <c:v>37670</c:v>
                </c:pt>
                <c:pt idx="191">
                  <c:v>37698</c:v>
                </c:pt>
                <c:pt idx="192">
                  <c:v>37732</c:v>
                </c:pt>
                <c:pt idx="193">
                  <c:v>37761</c:v>
                </c:pt>
                <c:pt idx="194">
                  <c:v>37797</c:v>
                </c:pt>
                <c:pt idx="195">
                  <c:v>37832</c:v>
                </c:pt>
                <c:pt idx="196">
                  <c:v>37860</c:v>
                </c:pt>
                <c:pt idx="197">
                  <c:v>37881</c:v>
                </c:pt>
                <c:pt idx="198">
                  <c:v>37909</c:v>
                </c:pt>
                <c:pt idx="199">
                  <c:v>37945</c:v>
                </c:pt>
                <c:pt idx="200">
                  <c:v>37978</c:v>
                </c:pt>
                <c:pt idx="201">
                  <c:v>38006</c:v>
                </c:pt>
                <c:pt idx="202">
                  <c:v>38036</c:v>
                </c:pt>
                <c:pt idx="203">
                  <c:v>38075</c:v>
                </c:pt>
                <c:pt idx="204">
                  <c:v>38099</c:v>
                </c:pt>
                <c:pt idx="205">
                  <c:v>38133</c:v>
                </c:pt>
                <c:pt idx="206">
                  <c:v>38155</c:v>
                </c:pt>
                <c:pt idx="207">
                  <c:v>38195</c:v>
                </c:pt>
                <c:pt idx="208">
                  <c:v>38225</c:v>
                </c:pt>
                <c:pt idx="209">
                  <c:v>38258</c:v>
                </c:pt>
                <c:pt idx="210">
                  <c:v>38274</c:v>
                </c:pt>
                <c:pt idx="211">
                  <c:v>38293</c:v>
                </c:pt>
                <c:pt idx="212">
                  <c:v>38294</c:v>
                </c:pt>
                <c:pt idx="213">
                  <c:v>38295</c:v>
                </c:pt>
                <c:pt idx="214">
                  <c:v>38299</c:v>
                </c:pt>
                <c:pt idx="215">
                  <c:v>38300</c:v>
                </c:pt>
                <c:pt idx="216">
                  <c:v>38306</c:v>
                </c:pt>
                <c:pt idx="217">
                  <c:v>38314</c:v>
                </c:pt>
                <c:pt idx="218">
                  <c:v>38320</c:v>
                </c:pt>
                <c:pt idx="219">
                  <c:v>38321</c:v>
                </c:pt>
                <c:pt idx="220">
                  <c:v>38334</c:v>
                </c:pt>
                <c:pt idx="221">
                  <c:v>38343</c:v>
                </c:pt>
                <c:pt idx="222">
                  <c:v>38350</c:v>
                </c:pt>
                <c:pt idx="223">
                  <c:v>38378</c:v>
                </c:pt>
                <c:pt idx="224">
                  <c:v>38406</c:v>
                </c:pt>
                <c:pt idx="225">
                  <c:v>38440</c:v>
                </c:pt>
                <c:pt idx="226">
                  <c:v>38468</c:v>
                </c:pt>
                <c:pt idx="227">
                  <c:v>38497</c:v>
                </c:pt>
                <c:pt idx="228">
                  <c:v>38531</c:v>
                </c:pt>
                <c:pt idx="229">
                  <c:v>38559</c:v>
                </c:pt>
                <c:pt idx="230">
                  <c:v>38586</c:v>
                </c:pt>
                <c:pt idx="231">
                  <c:v>38621</c:v>
                </c:pt>
                <c:pt idx="232">
                  <c:v>38658</c:v>
                </c:pt>
                <c:pt idx="233">
                  <c:v>38687</c:v>
                </c:pt>
                <c:pt idx="234">
                  <c:v>38714</c:v>
                </c:pt>
                <c:pt idx="235">
                  <c:v>38742</c:v>
                </c:pt>
                <c:pt idx="236">
                  <c:v>38743</c:v>
                </c:pt>
                <c:pt idx="237">
                  <c:v>38771</c:v>
                </c:pt>
                <c:pt idx="238">
                  <c:v>38772</c:v>
                </c:pt>
                <c:pt idx="239">
                  <c:v>38985</c:v>
                </c:pt>
                <c:pt idx="240">
                  <c:v>38986</c:v>
                </c:pt>
                <c:pt idx="241">
                  <c:v>39009</c:v>
                </c:pt>
                <c:pt idx="242">
                  <c:v>39010</c:v>
                </c:pt>
                <c:pt idx="243">
                  <c:v>39036</c:v>
                </c:pt>
                <c:pt idx="244">
                  <c:v>39037</c:v>
                </c:pt>
                <c:pt idx="245">
                  <c:v>39070</c:v>
                </c:pt>
                <c:pt idx="246">
                  <c:v>39071</c:v>
                </c:pt>
                <c:pt idx="247">
                  <c:v>39099</c:v>
                </c:pt>
                <c:pt idx="248">
                  <c:v>39100</c:v>
                </c:pt>
                <c:pt idx="249">
                  <c:v>39140</c:v>
                </c:pt>
                <c:pt idx="250">
                  <c:v>39141</c:v>
                </c:pt>
                <c:pt idx="251">
                  <c:v>39428</c:v>
                </c:pt>
                <c:pt idx="252">
                  <c:v>39471</c:v>
                </c:pt>
                <c:pt idx="253">
                  <c:v>39472</c:v>
                </c:pt>
                <c:pt idx="254">
                  <c:v>39504</c:v>
                </c:pt>
                <c:pt idx="255">
                  <c:v>39562</c:v>
                </c:pt>
                <c:pt idx="256">
                  <c:v>39583</c:v>
                </c:pt>
                <c:pt idx="257">
                  <c:v>39624</c:v>
                </c:pt>
                <c:pt idx="258">
                  <c:v>39657</c:v>
                </c:pt>
                <c:pt idx="259">
                  <c:v>39658</c:v>
                </c:pt>
                <c:pt idx="260">
                  <c:v>39685</c:v>
                </c:pt>
                <c:pt idx="261">
                  <c:v>39686</c:v>
                </c:pt>
                <c:pt idx="262">
                  <c:v>39716</c:v>
                </c:pt>
                <c:pt idx="263">
                  <c:v>39717</c:v>
                </c:pt>
                <c:pt idx="264">
                  <c:v>39748</c:v>
                </c:pt>
                <c:pt idx="265">
                  <c:v>39749</c:v>
                </c:pt>
                <c:pt idx="266">
                  <c:v>39777</c:v>
                </c:pt>
                <c:pt idx="267">
                  <c:v>39778</c:v>
                </c:pt>
                <c:pt idx="268">
                  <c:v>39797</c:v>
                </c:pt>
                <c:pt idx="269">
                  <c:v>39798</c:v>
                </c:pt>
              </c:numCache>
            </c:numRef>
          </c:xVal>
          <c:yVal>
            <c:numRef>
              <c:f>average!$R$2:$R$271</c:f>
              <c:numCache>
                <c:formatCode>General</c:formatCode>
                <c:ptCount val="270"/>
                <c:pt idx="4">
                  <c:v>8.1500000000000045E-2</c:v>
                </c:pt>
                <c:pt idx="5">
                  <c:v>7.4400000000000105E-2</c:v>
                </c:pt>
                <c:pt idx="7">
                  <c:v>0.1116</c:v>
                </c:pt>
                <c:pt idx="8">
                  <c:v>0.12400000000000011</c:v>
                </c:pt>
                <c:pt idx="10">
                  <c:v>7.8240000000000004E-2</c:v>
                </c:pt>
                <c:pt idx="11">
                  <c:v>5.5420000000000004E-2</c:v>
                </c:pt>
                <c:pt idx="12">
                  <c:v>4.0000000000000022E-2</c:v>
                </c:pt>
                <c:pt idx="13">
                  <c:v>4.3999999999999997E-2</c:v>
                </c:pt>
                <c:pt idx="14">
                  <c:v>2.5000000000000001E-2</c:v>
                </c:pt>
                <c:pt idx="16">
                  <c:v>0.05</c:v>
                </c:pt>
                <c:pt idx="18">
                  <c:v>3.0000000000000002E-2</c:v>
                </c:pt>
                <c:pt idx="19">
                  <c:v>0.13800000000000001</c:v>
                </c:pt>
                <c:pt idx="21">
                  <c:v>4.3000000000000003E-2</c:v>
                </c:pt>
                <c:pt idx="22">
                  <c:v>2.8519999999999997E-2</c:v>
                </c:pt>
                <c:pt idx="23">
                  <c:v>4.0000000000000022E-2</c:v>
                </c:pt>
                <c:pt idx="24">
                  <c:v>0.33000000000000057</c:v>
                </c:pt>
                <c:pt idx="25">
                  <c:v>1.8910000000000003E-2</c:v>
                </c:pt>
                <c:pt idx="26">
                  <c:v>0.10400000000000002</c:v>
                </c:pt>
                <c:pt idx="27">
                  <c:v>0.10446999999999998</c:v>
                </c:pt>
                <c:pt idx="29">
                  <c:v>0.14400000000000004</c:v>
                </c:pt>
                <c:pt idx="30">
                  <c:v>0.18000000000000022</c:v>
                </c:pt>
                <c:pt idx="32">
                  <c:v>2.0000000000000011E-2</c:v>
                </c:pt>
                <c:pt idx="36">
                  <c:v>0.05</c:v>
                </c:pt>
                <c:pt idx="38">
                  <c:v>7.5999999999999998E-2</c:v>
                </c:pt>
                <c:pt idx="42">
                  <c:v>6.0000000000000032E-2</c:v>
                </c:pt>
                <c:pt idx="46">
                  <c:v>0.05</c:v>
                </c:pt>
                <c:pt idx="49">
                  <c:v>0.34</c:v>
                </c:pt>
                <c:pt idx="52">
                  <c:v>4.0000000000000022E-2</c:v>
                </c:pt>
                <c:pt idx="59">
                  <c:v>3.0000000000000002E-2</c:v>
                </c:pt>
                <c:pt idx="63">
                  <c:v>2.0000000000000011E-2</c:v>
                </c:pt>
                <c:pt idx="72">
                  <c:v>3.0000000000000002E-2</c:v>
                </c:pt>
                <c:pt idx="74">
                  <c:v>0.05</c:v>
                </c:pt>
                <c:pt idx="75">
                  <c:v>0.11</c:v>
                </c:pt>
                <c:pt idx="77">
                  <c:v>0.21000000000000021</c:v>
                </c:pt>
                <c:pt idx="79">
                  <c:v>8.0000000000000043E-2</c:v>
                </c:pt>
                <c:pt idx="80">
                  <c:v>0.05</c:v>
                </c:pt>
                <c:pt idx="81">
                  <c:v>0.05</c:v>
                </c:pt>
                <c:pt idx="82">
                  <c:v>0.12000000000000002</c:v>
                </c:pt>
                <c:pt idx="84">
                  <c:v>0.11</c:v>
                </c:pt>
                <c:pt idx="85">
                  <c:v>0.16</c:v>
                </c:pt>
                <c:pt idx="86">
                  <c:v>8.0000000000000043E-2</c:v>
                </c:pt>
                <c:pt idx="87">
                  <c:v>4.0000000000000022E-2</c:v>
                </c:pt>
                <c:pt idx="88">
                  <c:v>0.05</c:v>
                </c:pt>
                <c:pt idx="90">
                  <c:v>0.115</c:v>
                </c:pt>
                <c:pt idx="91">
                  <c:v>0.18500000000000022</c:v>
                </c:pt>
                <c:pt idx="92">
                  <c:v>0.18500000000000022</c:v>
                </c:pt>
                <c:pt idx="93">
                  <c:v>1.325</c:v>
                </c:pt>
                <c:pt idx="94">
                  <c:v>0.60000000000000064</c:v>
                </c:pt>
                <c:pt idx="96">
                  <c:v>1.3</c:v>
                </c:pt>
                <c:pt idx="97">
                  <c:v>8.5000000000000006E-2</c:v>
                </c:pt>
                <c:pt idx="98">
                  <c:v>0.23</c:v>
                </c:pt>
                <c:pt idx="99">
                  <c:v>8.0000000000000043E-2</c:v>
                </c:pt>
                <c:pt idx="100">
                  <c:v>6.0000000000000032E-2</c:v>
                </c:pt>
                <c:pt idx="101">
                  <c:v>0.18500000000000022</c:v>
                </c:pt>
                <c:pt idx="102">
                  <c:v>0.15000000000000022</c:v>
                </c:pt>
                <c:pt idx="103">
                  <c:v>0.28500000000000031</c:v>
                </c:pt>
                <c:pt idx="104">
                  <c:v>3.0005000000000042E-2</c:v>
                </c:pt>
                <c:pt idx="105">
                  <c:v>6.5000000000000002E-2</c:v>
                </c:pt>
                <c:pt idx="106">
                  <c:v>0.37000000000000038</c:v>
                </c:pt>
                <c:pt idx="107">
                  <c:v>8.5000000000000006E-2</c:v>
                </c:pt>
                <c:pt idx="108">
                  <c:v>0.89</c:v>
                </c:pt>
                <c:pt idx="109">
                  <c:v>0.44500000000000001</c:v>
                </c:pt>
                <c:pt idx="110">
                  <c:v>4.0000000000000022E-2</c:v>
                </c:pt>
                <c:pt idx="111">
                  <c:v>0.29000000000000031</c:v>
                </c:pt>
                <c:pt idx="112">
                  <c:v>0.28000000000000008</c:v>
                </c:pt>
                <c:pt idx="113">
                  <c:v>0.36000000000000032</c:v>
                </c:pt>
                <c:pt idx="114">
                  <c:v>0.69000000000000061</c:v>
                </c:pt>
                <c:pt idx="115">
                  <c:v>0.39100000000000057</c:v>
                </c:pt>
                <c:pt idx="116">
                  <c:v>0.14300000000000004</c:v>
                </c:pt>
                <c:pt idx="117">
                  <c:v>0.2</c:v>
                </c:pt>
                <c:pt idx="118">
                  <c:v>0.25900000000000001</c:v>
                </c:pt>
                <c:pt idx="119">
                  <c:v>0.21000000000000021</c:v>
                </c:pt>
                <c:pt idx="120">
                  <c:v>0.22800000000000001</c:v>
                </c:pt>
                <c:pt idx="121">
                  <c:v>0.16600000000000001</c:v>
                </c:pt>
                <c:pt idx="122">
                  <c:v>0.21000000000000021</c:v>
                </c:pt>
                <c:pt idx="123">
                  <c:v>0.14400000000000004</c:v>
                </c:pt>
                <c:pt idx="124">
                  <c:v>0.10500000000000002</c:v>
                </c:pt>
                <c:pt idx="125">
                  <c:v>0.10500000000000002</c:v>
                </c:pt>
                <c:pt idx="126">
                  <c:v>0.10500000000000002</c:v>
                </c:pt>
                <c:pt idx="127">
                  <c:v>0.1</c:v>
                </c:pt>
                <c:pt idx="128">
                  <c:v>0.14200000000000004</c:v>
                </c:pt>
                <c:pt idx="129">
                  <c:v>0.15000000000000022</c:v>
                </c:pt>
                <c:pt idx="130">
                  <c:v>0.14454500000000028</c:v>
                </c:pt>
                <c:pt idx="131">
                  <c:v>0.22500000000000001</c:v>
                </c:pt>
                <c:pt idx="132">
                  <c:v>0.24700000000000022</c:v>
                </c:pt>
                <c:pt idx="133">
                  <c:v>0.21300000000000022</c:v>
                </c:pt>
                <c:pt idx="134">
                  <c:v>0.20166700000000001</c:v>
                </c:pt>
                <c:pt idx="135">
                  <c:v>0.18300000000000022</c:v>
                </c:pt>
                <c:pt idx="136">
                  <c:v>0.20800000000000021</c:v>
                </c:pt>
                <c:pt idx="137">
                  <c:v>0.13200000000000001</c:v>
                </c:pt>
                <c:pt idx="138">
                  <c:v>0.18900000000000025</c:v>
                </c:pt>
                <c:pt idx="139">
                  <c:v>0.19500000000000001</c:v>
                </c:pt>
                <c:pt idx="140">
                  <c:v>0.21000000000000021</c:v>
                </c:pt>
                <c:pt idx="141">
                  <c:v>0.31000000000000044</c:v>
                </c:pt>
                <c:pt idx="142">
                  <c:v>0.21000000000000021</c:v>
                </c:pt>
                <c:pt idx="143">
                  <c:v>0.29000000000000031</c:v>
                </c:pt>
                <c:pt idx="144">
                  <c:v>0.18000000000000022</c:v>
                </c:pt>
                <c:pt idx="145">
                  <c:v>0.53</c:v>
                </c:pt>
                <c:pt idx="146">
                  <c:v>0.24000000000000021</c:v>
                </c:pt>
                <c:pt idx="147">
                  <c:v>0.29000000000000031</c:v>
                </c:pt>
                <c:pt idx="148">
                  <c:v>0.11</c:v>
                </c:pt>
                <c:pt idx="149">
                  <c:v>0.1</c:v>
                </c:pt>
                <c:pt idx="150">
                  <c:v>0.16</c:v>
                </c:pt>
                <c:pt idx="153">
                  <c:v>0.58000000000000007</c:v>
                </c:pt>
                <c:pt idx="154">
                  <c:v>0.34</c:v>
                </c:pt>
                <c:pt idx="155">
                  <c:v>0.23</c:v>
                </c:pt>
                <c:pt idx="156">
                  <c:v>0.31000000000000044</c:v>
                </c:pt>
                <c:pt idx="157">
                  <c:v>0.15000000000000022</c:v>
                </c:pt>
                <c:pt idx="158">
                  <c:v>0.22</c:v>
                </c:pt>
                <c:pt idx="159">
                  <c:v>0.11</c:v>
                </c:pt>
                <c:pt idx="160">
                  <c:v>0.1</c:v>
                </c:pt>
                <c:pt idx="161">
                  <c:v>0.15000000000000022</c:v>
                </c:pt>
                <c:pt idx="162">
                  <c:v>0.15000000000000022</c:v>
                </c:pt>
                <c:pt idx="163">
                  <c:v>0.35000000000000031</c:v>
                </c:pt>
                <c:pt idx="164">
                  <c:v>0.33000000000000057</c:v>
                </c:pt>
                <c:pt idx="165">
                  <c:v>0.31000000000000044</c:v>
                </c:pt>
                <c:pt idx="166">
                  <c:v>0.22</c:v>
                </c:pt>
                <c:pt idx="168">
                  <c:v>0.23</c:v>
                </c:pt>
                <c:pt idx="169">
                  <c:v>0.29466700000000001</c:v>
                </c:pt>
                <c:pt idx="170">
                  <c:v>0.39000000000000051</c:v>
                </c:pt>
                <c:pt idx="171">
                  <c:v>0.48000000000000032</c:v>
                </c:pt>
                <c:pt idx="172">
                  <c:v>0.32000000000000051</c:v>
                </c:pt>
                <c:pt idx="173">
                  <c:v>0.30000000000000032</c:v>
                </c:pt>
                <c:pt idx="174">
                  <c:v>0.29000000000000031</c:v>
                </c:pt>
                <c:pt idx="175">
                  <c:v>0.35000000000000031</c:v>
                </c:pt>
                <c:pt idx="176">
                  <c:v>0.43000000000000038</c:v>
                </c:pt>
                <c:pt idx="177">
                  <c:v>0.44</c:v>
                </c:pt>
                <c:pt idx="178">
                  <c:v>0.51</c:v>
                </c:pt>
                <c:pt idx="179">
                  <c:v>0.24533300000000022</c:v>
                </c:pt>
                <c:pt idx="180">
                  <c:v>8.3090900000000203E-2</c:v>
                </c:pt>
                <c:pt idx="181">
                  <c:v>0.10620000000000011</c:v>
                </c:pt>
                <c:pt idx="182">
                  <c:v>0.20635300000000001</c:v>
                </c:pt>
                <c:pt idx="183">
                  <c:v>0.12029400000000021</c:v>
                </c:pt>
                <c:pt idx="184">
                  <c:v>0.135125</c:v>
                </c:pt>
                <c:pt idx="185">
                  <c:v>0.23444400000000032</c:v>
                </c:pt>
                <c:pt idx="186">
                  <c:v>0.10552900000000009</c:v>
                </c:pt>
                <c:pt idx="187">
                  <c:v>0.12470600000000021</c:v>
                </c:pt>
                <c:pt idx="188">
                  <c:v>6.56471E-2</c:v>
                </c:pt>
                <c:pt idx="189">
                  <c:v>6.2529399999999999E-2</c:v>
                </c:pt>
                <c:pt idx="190">
                  <c:v>5.9470600000000089E-2</c:v>
                </c:pt>
                <c:pt idx="191">
                  <c:v>7.0294099999999998E-2</c:v>
                </c:pt>
                <c:pt idx="192">
                  <c:v>5.1066700000000034E-2</c:v>
                </c:pt>
                <c:pt idx="193">
                  <c:v>3.8933300000000053E-2</c:v>
                </c:pt>
                <c:pt idx="194">
                  <c:v>9.6000000000000002E-2</c:v>
                </c:pt>
                <c:pt idx="196">
                  <c:v>0.12000000000000002</c:v>
                </c:pt>
                <c:pt idx="197">
                  <c:v>0.12000000000000002</c:v>
                </c:pt>
                <c:pt idx="198">
                  <c:v>0.16</c:v>
                </c:pt>
                <c:pt idx="199">
                  <c:v>0.15000000000000022</c:v>
                </c:pt>
                <c:pt idx="200">
                  <c:v>0.2</c:v>
                </c:pt>
                <c:pt idx="201">
                  <c:v>0.18000000000000022</c:v>
                </c:pt>
                <c:pt idx="202">
                  <c:v>0.2</c:v>
                </c:pt>
                <c:pt idx="203">
                  <c:v>0.14000000000000001</c:v>
                </c:pt>
                <c:pt idx="204">
                  <c:v>0.2</c:v>
                </c:pt>
                <c:pt idx="205">
                  <c:v>6.9000000000000034E-2</c:v>
                </c:pt>
                <c:pt idx="206">
                  <c:v>6.1000000000000013E-2</c:v>
                </c:pt>
                <c:pt idx="207">
                  <c:v>0.12000000000000002</c:v>
                </c:pt>
                <c:pt idx="208">
                  <c:v>0.4</c:v>
                </c:pt>
                <c:pt idx="209">
                  <c:v>0.31000000000000044</c:v>
                </c:pt>
                <c:pt idx="213">
                  <c:v>0.29666700000000001</c:v>
                </c:pt>
                <c:pt idx="214">
                  <c:v>0.36000000000000032</c:v>
                </c:pt>
                <c:pt idx="215">
                  <c:v>0.35500000000000032</c:v>
                </c:pt>
                <c:pt idx="216">
                  <c:v>0.39666700000000032</c:v>
                </c:pt>
                <c:pt idx="217">
                  <c:v>0.35333300000000001</c:v>
                </c:pt>
                <c:pt idx="218">
                  <c:v>0.31500000000000045</c:v>
                </c:pt>
                <c:pt idx="220">
                  <c:v>0.3180000000000005</c:v>
                </c:pt>
                <c:pt idx="221">
                  <c:v>0.31500000000000045</c:v>
                </c:pt>
                <c:pt idx="235">
                  <c:v>0.14500000000000021</c:v>
                </c:pt>
                <c:pt idx="236">
                  <c:v>0.15400000000000022</c:v>
                </c:pt>
                <c:pt idx="237">
                  <c:v>0.11675000000000002</c:v>
                </c:pt>
                <c:pt idx="238">
                  <c:v>7.1749999999999994E-2</c:v>
                </c:pt>
                <c:pt idx="239">
                  <c:v>0.23119999999999999</c:v>
                </c:pt>
                <c:pt idx="240">
                  <c:v>0.22766700000000001</c:v>
                </c:pt>
                <c:pt idx="241">
                  <c:v>0.21833300000000025</c:v>
                </c:pt>
                <c:pt idx="242">
                  <c:v>0.21940000000000032</c:v>
                </c:pt>
                <c:pt idx="243">
                  <c:v>0.20340000000000022</c:v>
                </c:pt>
                <c:pt idx="244">
                  <c:v>0.21800000000000025</c:v>
                </c:pt>
                <c:pt idx="245">
                  <c:v>0.18300000000000022</c:v>
                </c:pt>
                <c:pt idx="246">
                  <c:v>0.16875000000000001</c:v>
                </c:pt>
                <c:pt idx="247">
                  <c:v>0.13675000000000001</c:v>
                </c:pt>
                <c:pt idx="248">
                  <c:v>0.11899999999999998</c:v>
                </c:pt>
                <c:pt idx="249">
                  <c:v>0.12000000000000002</c:v>
                </c:pt>
                <c:pt idx="250">
                  <c:v>0.18000000000000022</c:v>
                </c:pt>
                <c:pt idx="251">
                  <c:v>5.5000000000000014E-2</c:v>
                </c:pt>
                <c:pt idx="252">
                  <c:v>4.9000000000000071E-2</c:v>
                </c:pt>
                <c:pt idx="253">
                  <c:v>6.3E-2</c:v>
                </c:pt>
                <c:pt idx="254">
                  <c:v>5.96667000000001E-2</c:v>
                </c:pt>
                <c:pt idx="255">
                  <c:v>6.733330000000011E-2</c:v>
                </c:pt>
                <c:pt idx="256">
                  <c:v>7.4500000000000094E-2</c:v>
                </c:pt>
                <c:pt idx="257">
                  <c:v>4.7800000000000023E-2</c:v>
                </c:pt>
                <c:pt idx="258">
                  <c:v>5.3999999999999999E-2</c:v>
                </c:pt>
                <c:pt idx="259">
                  <c:v>0.1668</c:v>
                </c:pt>
                <c:pt idx="260">
                  <c:v>0.37033300000000002</c:v>
                </c:pt>
                <c:pt idx="261">
                  <c:v>0.408667</c:v>
                </c:pt>
                <c:pt idx="262">
                  <c:v>0.49380000000000057</c:v>
                </c:pt>
                <c:pt idx="263">
                  <c:v>0.42300000000000032</c:v>
                </c:pt>
                <c:pt idx="264">
                  <c:v>0.52249999999999996</c:v>
                </c:pt>
                <c:pt idx="265">
                  <c:v>0.52825</c:v>
                </c:pt>
                <c:pt idx="266">
                  <c:v>0.46350000000000002</c:v>
                </c:pt>
                <c:pt idx="267">
                  <c:v>0.4586670000000001</c:v>
                </c:pt>
                <c:pt idx="268">
                  <c:v>0.39000000000000051</c:v>
                </c:pt>
                <c:pt idx="269">
                  <c:v>0.39916700000000038</c:v>
                </c:pt>
              </c:numCache>
            </c:numRef>
          </c:yVal>
        </c:ser>
        <c:axId val="45533056"/>
        <c:axId val="45436928"/>
      </c:scatterChart>
      <c:valAx>
        <c:axId val="45533056"/>
        <c:scaling>
          <c:orientation val="minMax"/>
          <c:max val="39798"/>
          <c:min val="23743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Date</a:t>
                </a:r>
              </a:p>
            </c:rich>
          </c:tx>
          <c:spPr>
            <a:noFill/>
            <a:ln w="25400">
              <a:noFill/>
            </a:ln>
          </c:spPr>
        </c:title>
        <c:numFmt formatCode="[$-409]mmm\-yy;@" sourceLinked="0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45436928"/>
        <c:crosses val="autoZero"/>
        <c:crossBetween val="midCat"/>
        <c:majorUnit val="1827"/>
      </c:valAx>
      <c:valAx>
        <c:axId val="45436928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Total Phosphorus (mg/l)</a:t>
                </a:r>
              </a:p>
            </c:rich>
          </c:tx>
          <c:spPr>
            <a:noFill/>
            <a:ln w="25400">
              <a:noFill/>
            </a:ln>
          </c:spPr>
        </c:title>
        <c:numFmt formatCode="0.0" sourceLinked="0"/>
        <c:maj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45533056"/>
        <c:crosses val="autoZero"/>
        <c:crossBetween val="midCat"/>
        <c:majorUnit val="0.30000000000000032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032249430359668"/>
          <c:y val="3.3671836474986186E-2"/>
          <c:w val="0.29164685183582878"/>
          <c:h val="0.10682796468623254"/>
        </c:manualLayout>
      </c:layout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7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e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0.18868</cdr:x>
      <cdr:y>0.0339</cdr:y>
    </cdr:from>
    <cdr:to>
      <cdr:x>0.96226</cdr:x>
      <cdr:y>0.77966</cdr:y>
    </cdr:to>
    <cdr:sp macro="" textlink="">
      <cdr:nvSpPr>
        <cdr:cNvPr id="5" name="Straight Connector 4"/>
        <cdr:cNvSpPr/>
      </cdr:nvSpPr>
      <cdr:spPr bwMode="auto">
        <a:xfrm xmlns:a="http://schemas.openxmlformats.org/drawingml/2006/main" rot="5400000" flipH="1" flipV="1">
          <a:off x="647700" y="266700"/>
          <a:ext cx="3352800" cy="3124200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1"/>
        </a:solidFill>
        <a:ln xmlns:a="http://schemas.openxmlformats.org/drawingml/2006/main"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0.89321</cdr:x>
      <cdr:y>0.0272</cdr:y>
    </cdr:from>
    <cdr:to>
      <cdr:x>0.91576</cdr:x>
      <cdr:y>0.8819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7742081" y="170993"/>
          <a:ext cx="195458" cy="5373071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  <a:alpha val="34000"/>
          </a:srgbClr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0.88194</cdr:x>
      <cdr:y>0.0272</cdr:y>
    </cdr:from>
    <cdr:to>
      <cdr:x>0.9073</cdr:x>
      <cdr:y>0.8819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7644423" y="170962"/>
          <a:ext cx="219808" cy="5373076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>
            <a:alpha val="34000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0.89321</cdr:x>
      <cdr:y>0.02914</cdr:y>
    </cdr:from>
    <cdr:to>
      <cdr:x>0.91575</cdr:x>
      <cdr:y>0.88384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7742116" y="183172"/>
          <a:ext cx="195384" cy="5373071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  <a:alpha val="34000"/>
          </a:srgbClr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0.88757</cdr:x>
      <cdr:y>0.0272</cdr:y>
    </cdr:from>
    <cdr:to>
      <cdr:x>0.91012</cdr:x>
      <cdr:y>0.8819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7693269" y="170962"/>
          <a:ext cx="195384" cy="5373071"/>
        </a:xfrm>
        <a:prstGeom xmlns:a="http://schemas.openxmlformats.org/drawingml/2006/main" prst="rect">
          <a:avLst/>
        </a:prstGeom>
        <a:solidFill xmlns:a="http://schemas.openxmlformats.org/drawingml/2006/main">
          <a:srgbClr val="9BBB59">
            <a:lumMod val="60000"/>
            <a:lumOff val="40000"/>
            <a:alpha val="34000"/>
          </a:srgbClr>
        </a:solidFill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B8615-D457-44A8-9767-76AE816A4B6F}" type="datetimeFigureOut">
              <a:rPr lang="en-US" smtClean="0"/>
              <a:pPr/>
              <a:t>9/2/2009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B2989-BB63-4253-8C5C-A6E1FA1750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2669F8-B5D3-4BC5-BE60-483B1AB5B823}" type="slidenum">
              <a:rPr lang="en-US"/>
              <a:pPr/>
              <a:t>21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A given aquifer has uniform water storage and transmitting properties.</a:t>
            </a:r>
          </a:p>
          <a:p>
            <a:r>
              <a:rPr lang="en-US"/>
              <a:t>Unconfined = water table</a:t>
            </a:r>
          </a:p>
          <a:p>
            <a:r>
              <a:rPr lang="en-US"/>
              <a:t>Confined = potentiometric surface</a:t>
            </a:r>
          </a:p>
          <a:p>
            <a:r>
              <a:rPr lang="en-US"/>
              <a:t>Potentiometric Surface – level to which water would rise in a well</a:t>
            </a:r>
          </a:p>
          <a:p>
            <a:r>
              <a:rPr lang="en-US"/>
              <a:t>Floridan source of most drinking water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0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120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120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5120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5120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5120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5120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5120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5121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5121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5121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5121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5121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5121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1" hangingPunct="1"/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5121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1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1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072F0F9-47F8-4916-97DC-CCA132F5B34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121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2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2E01160-3665-4F3C-B2CC-681C2828301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50032A-6703-4465-92B1-9C72E9728E6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6957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6957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25B0C99-A606-41B6-905F-7FE8578537A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3716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A0434D8-3907-4CF3-9AFF-173B08F5A8D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35790-D940-4F3D-AA1A-E05A39BC37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6C5B4DC-9D16-447F-85BA-ECF3F2DF167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D4CE977-E349-40B9-B77E-927813276EC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C0F1354-7E4B-4876-8521-F7861E8C0F9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2F384B5-432A-4A3A-AF98-4294EEBF903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49B952-4FA8-43F3-8241-F034A6CBA60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FA0114-3A81-47F4-AC73-301BB2E8A1C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12BDC2-4781-457B-82D8-FA8DD31986B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34D452-E649-4949-B682-DE38CBBCB5A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fld id="{8A049A2F-F342-4EC6-895C-8F52D4F673C9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50180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018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018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018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5018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5018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5018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5018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5018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5018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5019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19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019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8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9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0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Microsoft_Office_Excel_97-2003_Worksheet16.xls"/><Relationship Id="rId4" Type="http://schemas.openxmlformats.org/officeDocument/2006/relationships/image" Target="../media/image5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8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9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oleObject" Target="../embeddings/Microsoft_Office_Excel_97-2003_Worksheet20.xls"/><Relationship Id="rId4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Microsoft_Office_Excel_97-2003_Worksheet21.xls"/><Relationship Id="rId4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w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Microsoft_Office_Excel_97-2003_Worksheet25.xls"/><Relationship Id="rId4" Type="http://schemas.openxmlformats.org/officeDocument/2006/relationships/image" Target="../media/image8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Microsoft_Office_Excel_97-2003_Worksheet5.xls"/><Relationship Id="rId5" Type="http://schemas.openxmlformats.org/officeDocument/2006/relationships/oleObject" Target="../embeddings/Microsoft_Office_Excel_97-2003_Worksheet4.xls"/><Relationship Id="rId4" Type="http://schemas.openxmlformats.org/officeDocument/2006/relationships/oleObject" Target="../embeddings/Microsoft_Office_Excel_97-2003_Worksheet3.xls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oleObject" Target="../embeddings/Microsoft_Office_Excel_97-2003_Worksheet26.xls"/><Relationship Id="rId4" Type="http://schemas.openxmlformats.org/officeDocument/2006/relationships/image" Target="../media/image8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oleObject" Target="../embeddings/Microsoft_Office_Excel_97-2003_Worksheet27.xls"/><Relationship Id="rId4" Type="http://schemas.openxmlformats.org/officeDocument/2006/relationships/image" Target="../media/image88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oleObject" Target="../embeddings/Microsoft_Office_Excel_97-2003_Worksheet29.xls"/><Relationship Id="rId4" Type="http://schemas.openxmlformats.org/officeDocument/2006/relationships/oleObject" Target="../embeddings/Microsoft_Office_Excel_97-2003_Worksheet28.xls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38400" y="1600200"/>
            <a:ext cx="6553200" cy="2438400"/>
          </a:xfrm>
        </p:spPr>
        <p:txBody>
          <a:bodyPr/>
          <a:lstStyle/>
          <a:p>
            <a:pPr algn="ctr"/>
            <a:r>
              <a:rPr lang="en-US" sz="2800" dirty="0"/>
              <a:t>Winter Haven Water Quality </a:t>
            </a:r>
            <a:br>
              <a:rPr lang="en-US" sz="2800" dirty="0"/>
            </a:br>
            <a:r>
              <a:rPr lang="en-US" sz="2800" dirty="0"/>
              <a:t>Management Plan – </a:t>
            </a:r>
            <a:br>
              <a:rPr lang="en-US" sz="2800" dirty="0"/>
            </a:br>
            <a:r>
              <a:rPr lang="en-US" sz="2800" dirty="0" smtClean="0"/>
              <a:t>Use of Local Equations for Setting Nutrient Targets &amp; Value of Various Lake Management Strategies</a:t>
            </a:r>
            <a:endParaRPr lang="en-US" sz="2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491038"/>
            <a:ext cx="6019800" cy="1447800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400" dirty="0"/>
              <a:t>Dave Tomasko, PhD</a:t>
            </a:r>
          </a:p>
          <a:p>
            <a:pPr algn="ctr">
              <a:lnSpc>
                <a:spcPct val="90000"/>
              </a:lnSpc>
            </a:pPr>
            <a:r>
              <a:rPr lang="en-US" sz="2400" dirty="0"/>
              <a:t>Emily Keenan, MS</a:t>
            </a:r>
          </a:p>
          <a:p>
            <a:pPr algn="ctr">
              <a:lnSpc>
                <a:spcPct val="90000"/>
              </a:lnSpc>
            </a:pPr>
            <a:r>
              <a:rPr lang="en-US" sz="2400" dirty="0" smtClean="0"/>
              <a:t>August 13, </a:t>
            </a:r>
            <a:r>
              <a:rPr lang="en-US" sz="2400" dirty="0"/>
              <a:t>2009</a:t>
            </a:r>
          </a:p>
        </p:txBody>
      </p:sp>
      <p:pic>
        <p:nvPicPr>
          <p:cNvPr id="2052" name="Picture 4" descr="PBSJRGB_r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6167438"/>
            <a:ext cx="1460500" cy="69056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Need to protect against blooms?</a:t>
            </a:r>
            <a:endParaRPr lang="en-US" sz="3600" dirty="0"/>
          </a:p>
        </p:txBody>
      </p:sp>
      <p:pic>
        <p:nvPicPr>
          <p:cNvPr id="147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9294" y="1981200"/>
            <a:ext cx="433706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57201" y="2438400"/>
            <a:ext cx="38099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smtClean="0"/>
              <a:t>Maybe (20 µg / liter keeps blooms less than 10% of time), but this data set comes from Georgia, is it relevant for WHCL?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5019952" y="6019800"/>
            <a:ext cx="3057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Figure from (</a:t>
            </a:r>
            <a:r>
              <a:rPr lang="en-US" dirty="0" err="1" smtClean="0"/>
              <a:t>Raschke</a:t>
            </a:r>
            <a:r>
              <a:rPr lang="en-US" dirty="0" smtClean="0"/>
              <a:t> 1993)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5029200" cy="4495800"/>
          </a:xfrm>
        </p:spPr>
        <p:txBody>
          <a:bodyPr/>
          <a:lstStyle/>
          <a:p>
            <a:pPr lvl="1"/>
            <a:r>
              <a:rPr lang="en-US" sz="2400" dirty="0" smtClean="0"/>
              <a:t>Yes, “Blue-green algal biomass was strongly correlated with (r=0.90) to total algal biomass…” (Canfield et al. 1989)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But, “…blue-green algae became consistently dominant when total algal biomass exceeded 100 mg / liter.” (Canfield et al. 1989).   But what the heck is 100 mg / liter equivalent to for </a:t>
            </a:r>
            <a:r>
              <a:rPr lang="en-US" sz="2400" dirty="0" err="1" smtClean="0"/>
              <a:t>Chl</a:t>
            </a:r>
            <a:r>
              <a:rPr lang="en-US" sz="2400" dirty="0" smtClean="0"/>
              <a:t>-a??</a:t>
            </a:r>
          </a:p>
          <a:p>
            <a:pPr lvl="1"/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133600"/>
            <a:ext cx="412180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10800000"/>
            </a:camera>
            <a:lightRig rig="threePt" dir="t"/>
          </a:scene3d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/>
          <a:lstStyle/>
          <a:p>
            <a:r>
              <a:rPr lang="en-US" sz="3600" dirty="0" smtClean="0"/>
              <a:t>Need to protect against </a:t>
            </a:r>
            <a:r>
              <a:rPr lang="en-US" sz="3600" dirty="0" err="1" smtClean="0"/>
              <a:t>cyanobacteria</a:t>
            </a:r>
            <a:r>
              <a:rPr lang="en-US" sz="3600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82000" cy="838200"/>
          </a:xfrm>
        </p:spPr>
        <p:txBody>
          <a:bodyPr/>
          <a:lstStyle/>
          <a:p>
            <a:r>
              <a:rPr lang="en-US" sz="3200" dirty="0" smtClean="0"/>
              <a:t>Other data show no obvious relationship between </a:t>
            </a:r>
            <a:r>
              <a:rPr lang="en-US" sz="3200" dirty="0" err="1" smtClean="0"/>
              <a:t>Chl</a:t>
            </a:r>
            <a:r>
              <a:rPr lang="en-US" sz="3200" dirty="0" smtClean="0"/>
              <a:t>-a and </a:t>
            </a:r>
            <a:r>
              <a:rPr lang="en-US" sz="3200" dirty="0" err="1" smtClean="0"/>
              <a:t>cyanobacteria</a:t>
            </a:r>
            <a:r>
              <a:rPr lang="en-US" sz="3200" dirty="0" smtClean="0"/>
              <a:t> abundance</a:t>
            </a:r>
            <a:endParaRPr lang="en-US" sz="3200" dirty="0"/>
          </a:p>
        </p:txBody>
      </p:sp>
      <p:pic>
        <p:nvPicPr>
          <p:cNvPr id="160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72600" cy="135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5400000" rev="0"/>
            </a:camera>
            <a:lightRig rig="threePt" dir="t"/>
          </a:scene3d>
        </p:spPr>
      </p:pic>
      <p:sp>
        <p:nvSpPr>
          <p:cNvPr id="10" name="TextBox 9"/>
          <p:cNvSpPr txBox="1"/>
          <p:nvPr/>
        </p:nvSpPr>
        <p:spPr>
          <a:xfrm>
            <a:off x="5239896" y="6324600"/>
            <a:ext cx="3065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from K. Weaver (2009)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4514" t="7980" b="5388"/>
          <a:stretch>
            <a:fillRect/>
          </a:stretch>
        </p:blipFill>
        <p:spPr>
          <a:xfrm>
            <a:off x="1123388" y="1611312"/>
            <a:ext cx="6468038" cy="4408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The need to protect fish abundance?</a:t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146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4232304" cy="445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96492" y="5830669"/>
            <a:ext cx="3518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from Bachmann et al. (1996)</a:t>
            </a:r>
            <a:endParaRPr lang="en-US" dirty="0"/>
          </a:p>
        </p:txBody>
      </p:sp>
      <p:pic>
        <p:nvPicPr>
          <p:cNvPr id="146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6558" y="1295400"/>
            <a:ext cx="4220234" cy="4451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902767" y="5830669"/>
            <a:ext cx="3860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from Hoyer and Canfield (1996)</a:t>
            </a:r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Public perception of “impairment”?</a:t>
            </a:r>
            <a:br>
              <a:rPr lang="en-US" sz="3600" dirty="0" smtClean="0"/>
            </a:br>
            <a:r>
              <a:rPr lang="en-US" sz="2000" dirty="0" smtClean="0"/>
              <a:t>(Table from Hoyer et al., 2004)</a:t>
            </a:r>
            <a:endParaRPr lang="en-US" sz="3600" dirty="0"/>
          </a:p>
        </p:txBody>
      </p:sp>
      <p:pic>
        <p:nvPicPr>
          <p:cNvPr id="161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8229600" cy="2092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28600" y="4191000"/>
            <a:ext cx="861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Question posed was (to paraphrase) how suitable is the lake for recreation and aesthetics?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Response 1 – “…could not be nicer.”</a:t>
            </a:r>
          </a:p>
          <a:p>
            <a:pPr algn="l"/>
            <a:r>
              <a:rPr lang="en-US" dirty="0" smtClean="0"/>
              <a:t>Response 2 – “…excellent for swimming.”</a:t>
            </a:r>
          </a:p>
          <a:p>
            <a:pPr algn="l"/>
            <a:r>
              <a:rPr lang="en-US" dirty="0" smtClean="0"/>
              <a:t>Response 3 – “…swimming and aesthetics slightly impaired…</a:t>
            </a:r>
          </a:p>
          <a:p>
            <a:pPr algn="l"/>
            <a:r>
              <a:rPr lang="en-US" dirty="0" smtClean="0"/>
              <a:t>Response 4 – “…enjoyment…substantially reduced…”</a:t>
            </a:r>
          </a:p>
          <a:p>
            <a:pPr algn="l"/>
            <a:r>
              <a:rPr lang="en-US" dirty="0" smtClean="0"/>
              <a:t>Response 5 – “…enjoyment…nearly impossible…”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867400"/>
          </a:xfrm>
        </p:spPr>
        <p:txBody>
          <a:bodyPr/>
          <a:lstStyle/>
          <a:p>
            <a:r>
              <a:rPr lang="en-US" sz="4000" dirty="0" smtClean="0"/>
              <a:t>Public perception of lakes ranged between “excellent” to “substantially reduced” within 12 to 17 µg / liter </a:t>
            </a:r>
            <a:r>
              <a:rPr lang="en-US" sz="4000" dirty="0" err="1" smtClean="0"/>
              <a:t>Chl</a:t>
            </a:r>
            <a:r>
              <a:rPr lang="en-US" sz="4000" dirty="0" smtClean="0"/>
              <a:t>-a.  Both categories are below 20 µg / liter “goal”.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Can public perception be used for guidance?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clarity?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Water clarity – a closer look</a:t>
            </a:r>
            <a:endParaRPr lang="en-US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457200" y="1371600"/>
          <a:ext cx="4038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648200" y="1371600"/>
          <a:ext cx="4038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clarity and </a:t>
            </a:r>
            <a:r>
              <a:rPr lang="en-US" dirty="0" err="1" smtClean="0"/>
              <a:t>Chl</a:t>
            </a:r>
            <a:r>
              <a:rPr lang="en-US" dirty="0" smtClean="0"/>
              <a:t>-a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88976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Chlorophyll-a (µg</a:t>
                      </a:r>
                      <a:r>
                        <a:rPr lang="en-US" baseline="0" dirty="0" smtClean="0"/>
                        <a:t> / liter)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Predicted </a:t>
                      </a:r>
                      <a:r>
                        <a:rPr lang="en-US" dirty="0" err="1" smtClean="0"/>
                        <a:t>Secchi</a:t>
                      </a:r>
                      <a:r>
                        <a:rPr lang="en-US" baseline="0" dirty="0" smtClean="0"/>
                        <a:t> disk depth (feet)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5.68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3.99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2.81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2.29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1.98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23817" y="4953000"/>
            <a:ext cx="801052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pPr algn="l"/>
            <a:r>
              <a:rPr lang="en-US" sz="2000" dirty="0" smtClean="0"/>
              <a:t>20 vs. 30 µg / liter </a:t>
            </a:r>
            <a:r>
              <a:rPr lang="en-US" sz="2000" dirty="0" err="1" smtClean="0"/>
              <a:t>Chl</a:t>
            </a:r>
            <a:r>
              <a:rPr lang="en-US" sz="2000" dirty="0" smtClean="0"/>
              <a:t>-a is improvement in water clarity of 6 inches</a:t>
            </a:r>
          </a:p>
          <a:p>
            <a:pPr algn="l"/>
            <a:r>
              <a:rPr lang="en-US" sz="2000" dirty="0" smtClean="0"/>
              <a:t>20 vs. 40 µg / liter </a:t>
            </a:r>
            <a:r>
              <a:rPr lang="en-US" sz="2000" dirty="0" err="1" smtClean="0"/>
              <a:t>Chl</a:t>
            </a:r>
            <a:r>
              <a:rPr lang="en-US" sz="2000" dirty="0" smtClean="0"/>
              <a:t>-a is improvement in water clarity of 10 inches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/>
          <a:lstStyle/>
          <a:p>
            <a:r>
              <a:rPr lang="en-US" sz="4000" dirty="0" smtClean="0"/>
              <a:t>Influence of </a:t>
            </a:r>
            <a:r>
              <a:rPr lang="en-US" sz="4000" dirty="0" err="1" smtClean="0"/>
              <a:t>Chl</a:t>
            </a:r>
            <a:r>
              <a:rPr lang="en-US" sz="4000" dirty="0" smtClean="0"/>
              <a:t>-a goals on nutrient targets and water clarity</a:t>
            </a:r>
            <a:endParaRPr lang="en-US" sz="4000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2407920"/>
          <a:ext cx="8229600" cy="269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462124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Chl</a:t>
                      </a:r>
                      <a:r>
                        <a:rPr lang="en-US" dirty="0" smtClean="0"/>
                        <a:t>-a target</a:t>
                      </a:r>
                    </a:p>
                    <a:p>
                      <a:pPr algn="ctr"/>
                      <a:r>
                        <a:rPr lang="en-US" dirty="0" smtClean="0"/>
                        <a:t> (µg / liter)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TN target</a:t>
                      </a:r>
                    </a:p>
                    <a:p>
                      <a:pPr algn="ctr"/>
                      <a:r>
                        <a:rPr lang="en-US" dirty="0" smtClean="0"/>
                        <a:t> (mg / liter)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TP target</a:t>
                      </a:r>
                    </a:p>
                    <a:p>
                      <a:pPr algn="ctr"/>
                      <a:r>
                        <a:rPr lang="en-US" dirty="0" smtClean="0"/>
                        <a:t>(mg / liter)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Predicted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Secchi</a:t>
                      </a:r>
                      <a:r>
                        <a:rPr lang="en-US" baseline="0" dirty="0" smtClean="0"/>
                        <a:t> disk depth (ft)</a:t>
                      </a:r>
                      <a:endParaRPr lang="en-US" dirty="0"/>
                    </a:p>
                  </a:txBody>
                  <a:tcPr anchor="ctr"/>
                </a:tc>
              </a:tr>
              <a:tr h="46212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0.029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2.81</a:t>
                      </a:r>
                      <a:endParaRPr lang="en-US" dirty="0"/>
                    </a:p>
                  </a:txBody>
                  <a:tcPr anchor="ctr"/>
                </a:tc>
              </a:tr>
              <a:tr h="79763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0.043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2.29</a:t>
                      </a:r>
                      <a:endParaRPr lang="en-US" dirty="0"/>
                    </a:p>
                  </a:txBody>
                  <a:tcPr anchor="ctr"/>
                </a:tc>
              </a:tr>
              <a:tr h="79763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0.056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1.98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to discuss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876800"/>
          </a:xfrm>
        </p:spPr>
        <p:txBody>
          <a:bodyPr/>
          <a:lstStyle/>
          <a:p>
            <a:r>
              <a:rPr lang="en-US" dirty="0" smtClean="0"/>
              <a:t>Review </a:t>
            </a:r>
            <a:r>
              <a:rPr lang="en-US" dirty="0"/>
              <a:t>and/or revision of TMDL targets</a:t>
            </a:r>
          </a:p>
          <a:p>
            <a:pPr lvl="1"/>
            <a:r>
              <a:rPr lang="en-US" dirty="0" smtClean="0"/>
              <a:t>The importance of endpoints on restoration activities</a:t>
            </a:r>
          </a:p>
          <a:p>
            <a:pPr lvl="1"/>
            <a:r>
              <a:rPr lang="en-US" dirty="0" smtClean="0"/>
              <a:t>Four step process</a:t>
            </a:r>
          </a:p>
          <a:p>
            <a:pPr lvl="2"/>
            <a:r>
              <a:rPr lang="en-US" dirty="0" smtClean="0"/>
              <a:t>Define “healthy” lake conditions</a:t>
            </a:r>
          </a:p>
          <a:p>
            <a:pPr lvl="2"/>
            <a:r>
              <a:rPr lang="en-US" dirty="0" smtClean="0"/>
              <a:t>Derive </a:t>
            </a:r>
            <a:r>
              <a:rPr lang="en-US" dirty="0" err="1" smtClean="0"/>
              <a:t>Chl</a:t>
            </a:r>
            <a:r>
              <a:rPr lang="en-US" dirty="0" smtClean="0"/>
              <a:t>-a target to reach that</a:t>
            </a:r>
          </a:p>
          <a:p>
            <a:pPr lvl="2"/>
            <a:r>
              <a:rPr lang="en-US" dirty="0" smtClean="0"/>
              <a:t>Derive nutrient targets to reach </a:t>
            </a:r>
            <a:r>
              <a:rPr lang="en-US" dirty="0" err="1" smtClean="0"/>
              <a:t>Chl</a:t>
            </a:r>
            <a:r>
              <a:rPr lang="en-US" dirty="0" smtClean="0"/>
              <a:t>-a target</a:t>
            </a:r>
          </a:p>
          <a:p>
            <a:pPr lvl="2"/>
            <a:r>
              <a:rPr lang="en-US" dirty="0" smtClean="0"/>
              <a:t>Develop projects to achieve nutrient targets</a:t>
            </a:r>
            <a:endParaRPr lang="en-US" dirty="0"/>
          </a:p>
          <a:p>
            <a:r>
              <a:rPr lang="en-US" dirty="0" smtClean="0"/>
              <a:t>Determination </a:t>
            </a:r>
            <a:r>
              <a:rPr lang="en-US" dirty="0"/>
              <a:t>of most beneficial project </a:t>
            </a:r>
            <a:r>
              <a:rPr lang="en-US" dirty="0" smtClean="0"/>
              <a:t>types</a:t>
            </a:r>
            <a:endParaRPr lang="en-US" dirty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news / Bad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Good news-</a:t>
            </a:r>
          </a:p>
          <a:p>
            <a:pPr lvl="1"/>
            <a:r>
              <a:rPr lang="en-US" sz="2000" dirty="0" smtClean="0"/>
              <a:t>TSI equations didn’t match up when comparing nutrients and </a:t>
            </a:r>
            <a:r>
              <a:rPr lang="en-US" sz="2000" dirty="0" err="1" smtClean="0"/>
              <a:t>Chl</a:t>
            </a:r>
            <a:r>
              <a:rPr lang="en-US" sz="2000" dirty="0" smtClean="0"/>
              <a:t>-a – needed to change</a:t>
            </a:r>
          </a:p>
          <a:p>
            <a:pPr lvl="1"/>
            <a:r>
              <a:rPr lang="en-US" sz="2000" dirty="0" smtClean="0"/>
              <a:t>Proposed IWR equations can predict </a:t>
            </a:r>
            <a:r>
              <a:rPr lang="en-US" sz="2000" dirty="0" err="1" smtClean="0"/>
              <a:t>Chl</a:t>
            </a:r>
            <a:r>
              <a:rPr lang="en-US" sz="2000" dirty="0" smtClean="0"/>
              <a:t>-a (but under-predict)</a:t>
            </a:r>
          </a:p>
          <a:p>
            <a:pPr lvl="1"/>
            <a:r>
              <a:rPr lang="en-US" sz="2000" dirty="0" smtClean="0"/>
              <a:t>Locally-derived equations work for both TN and TP – but for Ridge-lakes only</a:t>
            </a:r>
          </a:p>
          <a:p>
            <a:r>
              <a:rPr lang="en-US" sz="2000" dirty="0" smtClean="0"/>
              <a:t>Bad news-</a:t>
            </a:r>
          </a:p>
          <a:p>
            <a:pPr lvl="1"/>
            <a:r>
              <a:rPr lang="en-US" sz="2000" dirty="0" smtClean="0"/>
              <a:t>Substantial reductions (mean of 45%) in TN </a:t>
            </a:r>
            <a:r>
              <a:rPr lang="en-US" sz="2000" smtClean="0"/>
              <a:t>and TP concentrations </a:t>
            </a:r>
            <a:r>
              <a:rPr lang="en-US" sz="2000" dirty="0" smtClean="0"/>
              <a:t>required</a:t>
            </a:r>
          </a:p>
          <a:p>
            <a:pPr lvl="1"/>
            <a:r>
              <a:rPr lang="en-US" sz="2000" dirty="0" smtClean="0"/>
              <a:t>Difficult to achieve TN and TP for </a:t>
            </a:r>
            <a:r>
              <a:rPr lang="en-US" sz="2000" dirty="0" err="1" smtClean="0"/>
              <a:t>Chl</a:t>
            </a:r>
            <a:r>
              <a:rPr lang="en-US" sz="2000" dirty="0" smtClean="0"/>
              <a:t>-a of 20</a:t>
            </a:r>
          </a:p>
          <a:p>
            <a:pPr lvl="1"/>
            <a:r>
              <a:rPr lang="en-US" sz="2000" dirty="0" smtClean="0"/>
              <a:t>Not much difference in water clarity between </a:t>
            </a:r>
            <a:r>
              <a:rPr lang="en-US" sz="2000" dirty="0" err="1" smtClean="0"/>
              <a:t>Chl</a:t>
            </a:r>
            <a:r>
              <a:rPr lang="en-US" sz="2000" dirty="0" smtClean="0"/>
              <a:t>-a of 20 and 30 (or is that good news?)</a:t>
            </a:r>
          </a:p>
          <a:p>
            <a:pPr lvl="1"/>
            <a:r>
              <a:rPr lang="en-US" sz="2000" dirty="0" smtClean="0"/>
              <a:t>Not much evidence of ability to improve WQ in WHCL with “traditional” approaches (next)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ydroBudgetSeepageLakem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8" y="104775"/>
            <a:ext cx="8915400" cy="66865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400300" y="2047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075" name="Picture 3" descr="PotSurf1975,2000"/>
          <p:cNvPicPr>
            <a:picLocks noChangeAspect="1" noChangeArrowheads="1"/>
          </p:cNvPicPr>
          <p:nvPr/>
        </p:nvPicPr>
        <p:blipFill>
          <a:blip r:embed="rId2" cstate="print"/>
          <a:srcRect t="15500"/>
          <a:stretch>
            <a:fillRect/>
          </a:stretch>
        </p:blipFill>
        <p:spPr bwMode="auto">
          <a:xfrm>
            <a:off x="0" y="457200"/>
            <a:ext cx="9144000" cy="5816600"/>
          </a:xfrm>
          <a:prstGeom prst="rect">
            <a:avLst/>
          </a:prstGeom>
          <a:noFill/>
        </p:spPr>
      </p:pic>
      <p:sp>
        <p:nvSpPr>
          <p:cNvPr id="3076" name="Oval 4"/>
          <p:cNvSpPr>
            <a:spLocks noChangeArrowheads="1"/>
          </p:cNvSpPr>
          <p:nvPr/>
        </p:nvSpPr>
        <p:spPr bwMode="auto">
          <a:xfrm>
            <a:off x="6248400" y="1600200"/>
            <a:ext cx="381000" cy="3048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457575" y="1009650"/>
            <a:ext cx="1676400" cy="395288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chemeClr val="bg1"/>
                </a:solidFill>
                <a:latin typeface="Times New Roman" pitchFamily="18" charset="0"/>
              </a:rPr>
              <a:t>Winter Haven</a:t>
            </a:r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>
            <a:off x="2514600" y="1600200"/>
            <a:ext cx="381000" cy="3048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H="1">
            <a:off x="2843213" y="1239838"/>
            <a:ext cx="614362" cy="3841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5148263" y="1239838"/>
            <a:ext cx="1112837" cy="3841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613025" y="4927600"/>
            <a:ext cx="2879725" cy="7397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bg1"/>
                </a:solidFill>
                <a:latin typeface="Times New Roman" pitchFamily="18" charset="0"/>
              </a:rPr>
              <a:t>Aquifer Depletion Due to Regional Withdrawals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295400"/>
            <a:ext cx="3581400" cy="4267200"/>
          </a:xfrm>
        </p:spPr>
        <p:txBody>
          <a:bodyPr/>
          <a:lstStyle/>
          <a:p>
            <a:r>
              <a:rPr lang="en-US" sz="3200" dirty="0" smtClean="0"/>
              <a:t>TMDLs only one “tool” we need to be using to restore lakes.  Lake levels may impact water quality more than pollutant loads.</a:t>
            </a:r>
            <a:endParaRPr lang="en-US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62400" y="457200"/>
            <a:ext cx="4895850" cy="5849937"/>
          </a:xfrm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590800"/>
            <a:ext cx="8229600" cy="762000"/>
          </a:xfrm>
        </p:spPr>
        <p:txBody>
          <a:bodyPr/>
          <a:lstStyle/>
          <a:p>
            <a:pPr algn="ctr"/>
            <a:r>
              <a:rPr lang="en-US" sz="4000"/>
              <a:t>Measuring response to prior efforts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19200"/>
            <a:ext cx="8229600" cy="762000"/>
          </a:xfrm>
        </p:spPr>
        <p:txBody>
          <a:bodyPr/>
          <a:lstStyle/>
          <a:p>
            <a:pPr algn="ctr"/>
            <a:r>
              <a:rPr lang="en-US" sz="3200"/>
              <a:t>Estimated and required TP load reductions (kg TP/yr) to meet TSI goal of 60 </a:t>
            </a:r>
            <a:br>
              <a:rPr lang="en-US" sz="3200"/>
            </a:br>
            <a:r>
              <a:rPr lang="en-US" sz="2400"/>
              <a:t>(from Table 5.2 in FDEP TMDL report)</a:t>
            </a:r>
          </a:p>
        </p:txBody>
      </p:sp>
      <p:pic>
        <p:nvPicPr>
          <p:cNvPr id="66567" name="Picture 7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667000"/>
            <a:ext cx="8229600" cy="32829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4267200" cy="1524000"/>
          </a:xfrm>
        </p:spPr>
        <p:txBody>
          <a:bodyPr/>
          <a:lstStyle/>
          <a:p>
            <a:r>
              <a:rPr lang="en-US" sz="4000"/>
              <a:t>Lake Howard Stormwater Retrofit and Alum Injection</a:t>
            </a:r>
          </a:p>
        </p:txBody>
      </p:sp>
      <p:pic>
        <p:nvPicPr>
          <p:cNvPr id="75788" name="Picture 12" descr="SDC1032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990850"/>
            <a:ext cx="4038600" cy="3028950"/>
          </a:xfrm>
          <a:noFill/>
          <a:ln w="25400">
            <a:solidFill>
              <a:srgbClr val="000000"/>
            </a:solidFill>
          </a:ln>
        </p:spPr>
      </p:pic>
      <p:pic>
        <p:nvPicPr>
          <p:cNvPr id="75792" name="Picture 16" descr="SDC1031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628650"/>
            <a:ext cx="4038600" cy="3028950"/>
          </a:xfrm>
          <a:noFill/>
          <a:ln w="25400">
            <a:solidFill>
              <a:srgbClr val="000000"/>
            </a:solidFill>
          </a:ln>
        </p:spPr>
      </p:pic>
      <p:pic>
        <p:nvPicPr>
          <p:cNvPr id="75795" name="Picture 19" descr="SDC103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530600"/>
            <a:ext cx="4040188" cy="302895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5796" name="Text Box 20"/>
          <p:cNvSpPr txBox="1">
            <a:spLocks noChangeArrowheads="1"/>
          </p:cNvSpPr>
          <p:nvPr/>
        </p:nvSpPr>
        <p:spPr bwMode="auto">
          <a:xfrm>
            <a:off x="441325" y="6056313"/>
            <a:ext cx="3841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/>
              <a:t>Alum Injection completed 2000</a:t>
            </a:r>
          </a:p>
          <a:p>
            <a:pPr algn="l"/>
            <a:r>
              <a:rPr lang="en-US"/>
              <a:t>Stormwater Retrofit completed 2001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lang="en-US" sz="3600"/>
              <a:t>Reality Check- Lake Howard Secchi</a:t>
            </a:r>
          </a:p>
        </p:txBody>
      </p:sp>
      <p:graphicFrame>
        <p:nvGraphicFramePr>
          <p:cNvPr id="67587" name="Object 3"/>
          <p:cNvGraphicFramePr>
            <a:graphicFrameLocks noChangeAspect="1"/>
          </p:cNvGraphicFramePr>
          <p:nvPr>
            <p:ph type="body" idx="1"/>
          </p:nvPr>
        </p:nvGraphicFramePr>
        <p:xfrm>
          <a:off x="457200" y="1155700"/>
          <a:ext cx="8213725" cy="3565525"/>
        </p:xfrm>
        <a:graphic>
          <a:graphicData uri="http://schemas.openxmlformats.org/presentationml/2006/ole">
            <p:oleObj spid="_x0000_s67587" name="Chart" r:id="rId3" imgW="8886749" imgH="3857549" progId="Excel.Sheet.8">
              <p:embed/>
            </p:oleObj>
          </a:graphicData>
        </a:graphic>
      </p:graphicFrame>
      <p:pic>
        <p:nvPicPr>
          <p:cNvPr id="67590" name="Picture 6" descr="LkHowardttestsecchi"/>
          <p:cNvPicPr>
            <a:picLocks noChangeAspect="1" noChangeArrowheads="1"/>
          </p:cNvPicPr>
          <p:nvPr/>
        </p:nvPicPr>
        <p:blipFill>
          <a:blip r:embed="rId4" cstate="print"/>
          <a:srcRect l="12169" t="18987" r="19736" b="14215"/>
          <a:stretch>
            <a:fillRect/>
          </a:stretch>
        </p:blipFill>
        <p:spPr bwMode="auto">
          <a:xfrm>
            <a:off x="2667000" y="4495800"/>
            <a:ext cx="3429000" cy="2133600"/>
          </a:xfrm>
          <a:prstGeom prst="rect">
            <a:avLst/>
          </a:prstGeom>
          <a:noFill/>
        </p:spPr>
      </p:pic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3581400" y="58674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p=0.43</a:t>
            </a:r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685800" y="5943600"/>
            <a:ext cx="186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Pre:1992-1999</a:t>
            </a:r>
          </a:p>
          <a:p>
            <a:r>
              <a:rPr lang="en-US"/>
              <a:t>Post: 2002-2009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20" name="Object 12"/>
          <p:cNvGraphicFramePr>
            <a:graphicFrameLocks noChangeAspect="1"/>
          </p:cNvGraphicFramePr>
          <p:nvPr>
            <p:ph type="body" idx="1"/>
          </p:nvPr>
        </p:nvGraphicFramePr>
        <p:xfrm>
          <a:off x="549275" y="914400"/>
          <a:ext cx="8188325" cy="3830638"/>
        </p:xfrm>
        <a:graphic>
          <a:graphicData uri="http://schemas.openxmlformats.org/presentationml/2006/ole">
            <p:oleObj spid="_x0000_s68620" name="Chart" r:id="rId3" imgW="9020251" imgH="4219651" progId="Excel.Sheet.8">
              <p:embed/>
            </p:oleObj>
          </a:graphicData>
        </a:graphic>
      </p:graphicFrame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lang="en-US" sz="3200"/>
              <a:t>Reality Check- Lake Howard Chlorophyll </a:t>
            </a:r>
            <a:r>
              <a:rPr lang="en-US" sz="3200" i="1"/>
              <a:t>a</a:t>
            </a:r>
          </a:p>
        </p:txBody>
      </p:sp>
      <p:pic>
        <p:nvPicPr>
          <p:cNvPr id="68624" name="Picture 16" descr="LkHowardttestchla"/>
          <p:cNvPicPr>
            <a:picLocks noChangeAspect="1" noChangeArrowheads="1"/>
          </p:cNvPicPr>
          <p:nvPr/>
        </p:nvPicPr>
        <p:blipFill>
          <a:blip r:embed="rId4" cstate="print"/>
          <a:srcRect l="12169" t="16600" r="19736" b="14215"/>
          <a:stretch>
            <a:fillRect/>
          </a:stretch>
        </p:blipFill>
        <p:spPr bwMode="auto">
          <a:xfrm>
            <a:off x="2667000" y="4419600"/>
            <a:ext cx="3429000" cy="2209800"/>
          </a:xfrm>
          <a:prstGeom prst="rect">
            <a:avLst/>
          </a:prstGeom>
          <a:noFill/>
        </p:spPr>
      </p:pic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581400" y="46482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p=0.13</a:t>
            </a:r>
          </a:p>
        </p:txBody>
      </p:sp>
      <p:sp>
        <p:nvSpPr>
          <p:cNvPr id="68622" name="Text Box 14"/>
          <p:cNvSpPr txBox="1">
            <a:spLocks noChangeArrowheads="1"/>
          </p:cNvSpPr>
          <p:nvPr/>
        </p:nvSpPr>
        <p:spPr bwMode="auto">
          <a:xfrm>
            <a:off x="6638925" y="5181600"/>
            <a:ext cx="1757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TSI</a:t>
            </a:r>
            <a:r>
              <a:rPr lang="en-US" baseline="-25000">
                <a:solidFill>
                  <a:schemeClr val="hlink"/>
                </a:solidFill>
              </a:rPr>
              <a:t>CHLA</a:t>
            </a:r>
            <a:r>
              <a:rPr lang="en-US">
                <a:solidFill>
                  <a:schemeClr val="hlink"/>
                </a:solidFill>
              </a:rPr>
              <a:t> 60 goal</a:t>
            </a:r>
          </a:p>
        </p:txBody>
      </p:sp>
      <p:sp>
        <p:nvSpPr>
          <p:cNvPr id="68623" name="Line 15"/>
          <p:cNvSpPr>
            <a:spLocks noChangeShapeType="1"/>
          </p:cNvSpPr>
          <p:nvPr/>
        </p:nvSpPr>
        <p:spPr bwMode="auto">
          <a:xfrm flipV="1">
            <a:off x="7315200" y="35052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8625" name="Text Box 17"/>
          <p:cNvSpPr txBox="1">
            <a:spLocks noChangeArrowheads="1"/>
          </p:cNvSpPr>
          <p:nvPr/>
        </p:nvSpPr>
        <p:spPr bwMode="auto">
          <a:xfrm>
            <a:off x="685800" y="5943600"/>
            <a:ext cx="186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Pre:1992-1999</a:t>
            </a:r>
          </a:p>
          <a:p>
            <a:r>
              <a:rPr lang="en-US"/>
              <a:t>Post: 2002-2009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662" name="Object 6"/>
          <p:cNvGraphicFramePr>
            <a:graphicFrameLocks noChangeAspect="1"/>
          </p:cNvGraphicFramePr>
          <p:nvPr>
            <p:ph type="body" idx="1"/>
          </p:nvPr>
        </p:nvGraphicFramePr>
        <p:xfrm>
          <a:off x="461963" y="1236663"/>
          <a:ext cx="8204200" cy="3359150"/>
        </p:xfrm>
        <a:graphic>
          <a:graphicData uri="http://schemas.openxmlformats.org/presentationml/2006/ole">
            <p:oleObj spid="_x0000_s70662" name="Chart" r:id="rId3" imgW="8886749" imgH="3638702" progId="Excel.Sheet.8">
              <p:embed/>
            </p:oleObj>
          </a:graphicData>
        </a:graphic>
      </p:graphicFrame>
      <p:pic>
        <p:nvPicPr>
          <p:cNvPr id="70667" name="Picture 11" descr="LkHowardttesttp"/>
          <p:cNvPicPr>
            <a:picLocks noChangeAspect="1" noChangeArrowheads="1"/>
          </p:cNvPicPr>
          <p:nvPr/>
        </p:nvPicPr>
        <p:blipFill>
          <a:blip r:embed="rId4" cstate="print"/>
          <a:srcRect l="12169" t="16600" r="19736" b="14215"/>
          <a:stretch>
            <a:fillRect/>
          </a:stretch>
        </p:blipFill>
        <p:spPr bwMode="auto">
          <a:xfrm>
            <a:off x="2667000" y="4343400"/>
            <a:ext cx="3429000" cy="2209800"/>
          </a:xfrm>
          <a:prstGeom prst="rect">
            <a:avLst/>
          </a:prstGeom>
          <a:noFill/>
        </p:spPr>
      </p:pic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lang="en-US" sz="3200"/>
              <a:t>Reality Check- Lake Howard TP</a:t>
            </a:r>
            <a:endParaRPr lang="en-US" sz="3200" i="1"/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4953000" y="4572000"/>
            <a:ext cx="101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p=0.013</a:t>
            </a:r>
          </a:p>
        </p:txBody>
      </p:sp>
      <p:sp>
        <p:nvSpPr>
          <p:cNvPr id="70664" name="Text Box 8"/>
          <p:cNvSpPr txBox="1">
            <a:spLocks noChangeArrowheads="1"/>
          </p:cNvSpPr>
          <p:nvPr/>
        </p:nvSpPr>
        <p:spPr bwMode="auto">
          <a:xfrm>
            <a:off x="6629400" y="4953000"/>
            <a:ext cx="1757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TP target for TSI</a:t>
            </a:r>
            <a:r>
              <a:rPr lang="en-US" baseline="-25000">
                <a:solidFill>
                  <a:schemeClr val="hlink"/>
                </a:solidFill>
              </a:rPr>
              <a:t>CHLA</a:t>
            </a:r>
            <a:r>
              <a:rPr lang="en-US">
                <a:solidFill>
                  <a:schemeClr val="hlink"/>
                </a:solidFill>
              </a:rPr>
              <a:t> 60 goal</a:t>
            </a:r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 flipV="1">
            <a:off x="7315200" y="33528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6602413" y="5943600"/>
            <a:ext cx="21701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(TSI</a:t>
            </a:r>
            <a:r>
              <a:rPr lang="en-US" baseline="-25000">
                <a:solidFill>
                  <a:schemeClr val="hlink"/>
                </a:solidFill>
              </a:rPr>
              <a:t>TP</a:t>
            </a:r>
            <a:r>
              <a:rPr lang="en-US">
                <a:solidFill>
                  <a:schemeClr val="hlink"/>
                </a:solidFill>
              </a:rPr>
              <a:t> goal of 60 is </a:t>
            </a:r>
          </a:p>
          <a:p>
            <a:r>
              <a:rPr lang="en-US">
                <a:solidFill>
                  <a:schemeClr val="hlink"/>
                </a:solidFill>
              </a:rPr>
              <a:t>0.07 mg / liter)</a:t>
            </a:r>
          </a:p>
        </p:txBody>
      </p:sp>
      <p:sp>
        <p:nvSpPr>
          <p:cNvPr id="70668" name="Text Box 12"/>
          <p:cNvSpPr txBox="1">
            <a:spLocks noChangeArrowheads="1"/>
          </p:cNvSpPr>
          <p:nvPr/>
        </p:nvSpPr>
        <p:spPr bwMode="auto">
          <a:xfrm>
            <a:off x="685800" y="5943600"/>
            <a:ext cx="186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Pre:1992-1999</a:t>
            </a:r>
          </a:p>
          <a:p>
            <a:r>
              <a:rPr lang="en-US"/>
              <a:t>Post: 2002-2009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362200"/>
            <a:ext cx="8229600" cy="1524000"/>
          </a:xfrm>
        </p:spPr>
        <p:txBody>
          <a:bodyPr/>
          <a:lstStyle/>
          <a:p>
            <a:pPr algn="ctr"/>
            <a:r>
              <a:rPr lang="en-US" dirty="0"/>
              <a:t>Revision of TMDL </a:t>
            </a:r>
            <a:r>
              <a:rPr lang="en-US" dirty="0" smtClean="0"/>
              <a:t>Targets – </a:t>
            </a:r>
            <a:br>
              <a:rPr lang="en-US" dirty="0" smtClean="0"/>
            </a:br>
            <a:r>
              <a:rPr lang="en-US" dirty="0" smtClean="0"/>
              <a:t>the importance of endpoints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3276600" cy="3886200"/>
          </a:xfrm>
        </p:spPr>
        <p:txBody>
          <a:bodyPr/>
          <a:lstStyle/>
          <a:p>
            <a:r>
              <a:rPr lang="en-US"/>
              <a:t>Lake May Stormwater Retrofit and Alum Injection</a:t>
            </a:r>
          </a:p>
        </p:txBody>
      </p:sp>
      <p:pic>
        <p:nvPicPr>
          <p:cNvPr id="77830" name="Picture 6" descr="LakeMa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05200" y="990600"/>
            <a:ext cx="5486400" cy="4703763"/>
          </a:xfrm>
          <a:noFill/>
          <a:ln/>
        </p:spPr>
      </p:pic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3505200" y="5791200"/>
            <a:ext cx="1860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/>
              <a:t>Completed 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4" name="Object 4"/>
          <p:cNvGraphicFramePr>
            <a:graphicFrameLocks noChangeAspect="1"/>
          </p:cNvGraphicFramePr>
          <p:nvPr>
            <p:ph type="body" idx="1"/>
          </p:nvPr>
        </p:nvGraphicFramePr>
        <p:xfrm>
          <a:off x="457200" y="1071563"/>
          <a:ext cx="8180388" cy="3768725"/>
        </p:xfrm>
        <a:graphic>
          <a:graphicData uri="http://schemas.openxmlformats.org/presentationml/2006/ole">
            <p:oleObj spid="_x0000_s71684" name="Chart" r:id="rId3" imgW="9325051" imgH="4295851" progId="Excel.Sheet.8">
              <p:embed/>
            </p:oleObj>
          </a:graphicData>
        </a:graphic>
      </p:graphicFrame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en-US" sz="4000"/>
              <a:t>Reality Check- Lake May Secchi</a:t>
            </a:r>
          </a:p>
        </p:txBody>
      </p:sp>
      <p:pic>
        <p:nvPicPr>
          <p:cNvPr id="71687" name="Picture 7" descr="LkMayttestsecchi"/>
          <p:cNvPicPr>
            <a:picLocks noChangeAspect="1" noChangeArrowheads="1"/>
          </p:cNvPicPr>
          <p:nvPr/>
        </p:nvPicPr>
        <p:blipFill>
          <a:blip r:embed="rId4" cstate="print"/>
          <a:srcRect l="10655" t="18987" r="19736" b="11829"/>
          <a:stretch>
            <a:fillRect/>
          </a:stretch>
        </p:blipFill>
        <p:spPr bwMode="auto">
          <a:xfrm>
            <a:off x="2590800" y="4572000"/>
            <a:ext cx="3505200" cy="2209800"/>
          </a:xfrm>
          <a:prstGeom prst="rect">
            <a:avLst/>
          </a:prstGeom>
          <a:noFill/>
        </p:spPr>
      </p:pic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3733800" y="61722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p=0.60</a:t>
            </a: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685800" y="5943600"/>
            <a:ext cx="186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Pre: 2001-2004</a:t>
            </a:r>
          </a:p>
          <a:p>
            <a:r>
              <a:rPr lang="en-US"/>
              <a:t>Post: 2006-2009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10" name="Object 6"/>
          <p:cNvGraphicFramePr>
            <a:graphicFrameLocks noChangeAspect="1"/>
          </p:cNvGraphicFramePr>
          <p:nvPr>
            <p:ph type="body" idx="1"/>
          </p:nvPr>
        </p:nvGraphicFramePr>
        <p:xfrm>
          <a:off x="441325" y="995363"/>
          <a:ext cx="8181975" cy="3714750"/>
        </p:xfrm>
        <a:graphic>
          <a:graphicData uri="http://schemas.openxmlformats.org/presentationml/2006/ole">
            <p:oleObj spid="_x0000_s72710" name="Chart" r:id="rId3" imgW="9325051" imgH="4238549" progId="Excel.Sheet.8">
              <p:embed/>
            </p:oleObj>
          </a:graphicData>
        </a:graphic>
      </p:graphicFrame>
      <p:pic>
        <p:nvPicPr>
          <p:cNvPr id="72715" name="Picture 11" descr="LkMayttestchla"/>
          <p:cNvPicPr>
            <a:picLocks noChangeAspect="1" noChangeArrowheads="1"/>
          </p:cNvPicPr>
          <p:nvPr/>
        </p:nvPicPr>
        <p:blipFill>
          <a:blip r:embed="rId4" cstate="print"/>
          <a:srcRect l="12169" t="18987" r="19736" b="14215"/>
          <a:stretch>
            <a:fillRect/>
          </a:stretch>
        </p:blipFill>
        <p:spPr bwMode="auto">
          <a:xfrm>
            <a:off x="2667000" y="4419600"/>
            <a:ext cx="3429000" cy="2133600"/>
          </a:xfrm>
          <a:prstGeom prst="rect">
            <a:avLst/>
          </a:prstGeom>
          <a:noFill/>
        </p:spPr>
      </p:pic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en-US" sz="3600"/>
              <a:t>Reality Check- Lake May Chlorophyll </a:t>
            </a:r>
            <a:r>
              <a:rPr lang="en-US" sz="3600" i="1"/>
              <a:t>a</a:t>
            </a: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4876800" y="60198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p=0.0037</a:t>
            </a:r>
          </a:p>
        </p:txBody>
      </p:sp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6638925" y="5272088"/>
            <a:ext cx="1757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TSI</a:t>
            </a:r>
            <a:r>
              <a:rPr lang="en-US" baseline="-25000">
                <a:solidFill>
                  <a:schemeClr val="hlink"/>
                </a:solidFill>
              </a:rPr>
              <a:t>CHLA</a:t>
            </a:r>
            <a:r>
              <a:rPr lang="en-US">
                <a:solidFill>
                  <a:schemeClr val="hlink"/>
                </a:solidFill>
              </a:rPr>
              <a:t> 60 goal</a:t>
            </a:r>
          </a:p>
        </p:txBody>
      </p:sp>
      <p:sp>
        <p:nvSpPr>
          <p:cNvPr id="72714" name="Line 10"/>
          <p:cNvSpPr>
            <a:spLocks noChangeShapeType="1"/>
          </p:cNvSpPr>
          <p:nvPr/>
        </p:nvSpPr>
        <p:spPr bwMode="auto">
          <a:xfrm flipV="1">
            <a:off x="7315200" y="3595688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16" name="Text Box 12"/>
          <p:cNvSpPr txBox="1">
            <a:spLocks noChangeArrowheads="1"/>
          </p:cNvSpPr>
          <p:nvPr/>
        </p:nvSpPr>
        <p:spPr bwMode="auto">
          <a:xfrm>
            <a:off x="685800" y="5943600"/>
            <a:ext cx="186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Pre: 2001-2004</a:t>
            </a:r>
          </a:p>
          <a:p>
            <a:r>
              <a:rPr lang="en-US"/>
              <a:t>Post: 2006-2009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8" name="Object 6"/>
          <p:cNvGraphicFramePr>
            <a:graphicFrameLocks noChangeAspect="1"/>
          </p:cNvGraphicFramePr>
          <p:nvPr>
            <p:ph type="body" idx="1"/>
          </p:nvPr>
        </p:nvGraphicFramePr>
        <p:xfrm>
          <a:off x="458788" y="1087438"/>
          <a:ext cx="8208962" cy="3657600"/>
        </p:xfrm>
        <a:graphic>
          <a:graphicData uri="http://schemas.openxmlformats.org/presentationml/2006/ole">
            <p:oleObj spid="_x0000_s74758" name="Chart" r:id="rId3" imgW="9191549" imgH="4095902" progId="Excel.Sheet.8">
              <p:embed/>
            </p:oleObj>
          </a:graphicData>
        </a:graphic>
      </p:graphicFrame>
      <p:sp>
        <p:nvSpPr>
          <p:cNvPr id="7475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en-US" sz="3600"/>
              <a:t>Reality Check- Lake May TP</a:t>
            </a:r>
            <a:endParaRPr lang="en-US" sz="3600" i="1"/>
          </a:p>
        </p:txBody>
      </p:sp>
      <p:pic>
        <p:nvPicPr>
          <p:cNvPr id="74762" name="Picture 10" descr="LkMayttesttp"/>
          <p:cNvPicPr>
            <a:picLocks noChangeAspect="1" noChangeArrowheads="1"/>
          </p:cNvPicPr>
          <p:nvPr/>
        </p:nvPicPr>
        <p:blipFill>
          <a:blip r:embed="rId4" cstate="print"/>
          <a:srcRect l="12169" t="18987" r="19736" b="14215"/>
          <a:stretch>
            <a:fillRect/>
          </a:stretch>
        </p:blipFill>
        <p:spPr bwMode="auto">
          <a:xfrm>
            <a:off x="2667000" y="4419600"/>
            <a:ext cx="3429000" cy="2133600"/>
          </a:xfrm>
          <a:prstGeom prst="rect">
            <a:avLst/>
          </a:prstGeom>
          <a:noFill/>
        </p:spPr>
      </p:pic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4953000" y="59436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p=0.19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6629400" y="5149850"/>
            <a:ext cx="1757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TP target for TSI</a:t>
            </a:r>
            <a:r>
              <a:rPr lang="en-US" baseline="-25000">
                <a:solidFill>
                  <a:schemeClr val="hlink"/>
                </a:solidFill>
              </a:rPr>
              <a:t>CHLA</a:t>
            </a:r>
            <a:r>
              <a:rPr lang="en-US">
                <a:solidFill>
                  <a:schemeClr val="hlink"/>
                </a:solidFill>
              </a:rPr>
              <a:t> 60 goal</a:t>
            </a:r>
          </a:p>
        </p:txBody>
      </p:sp>
      <p:sp>
        <p:nvSpPr>
          <p:cNvPr id="74761" name="Line 9"/>
          <p:cNvSpPr>
            <a:spLocks noChangeShapeType="1"/>
          </p:cNvSpPr>
          <p:nvPr/>
        </p:nvSpPr>
        <p:spPr bwMode="auto">
          <a:xfrm flipV="1">
            <a:off x="7315200" y="354965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685800" y="5943600"/>
            <a:ext cx="186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Pre: 2001-2004</a:t>
            </a:r>
          </a:p>
          <a:p>
            <a:r>
              <a:rPr lang="en-US"/>
              <a:t>Post: 2006-2009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3200400" cy="3657600"/>
          </a:xfrm>
        </p:spPr>
        <p:txBody>
          <a:bodyPr/>
          <a:lstStyle/>
          <a:p>
            <a:r>
              <a:rPr lang="en-US"/>
              <a:t>Lake Lulu </a:t>
            </a:r>
            <a:r>
              <a:rPr lang="en-US" sz="4000"/>
              <a:t>Stormwater Retrofit and Alum Injection</a:t>
            </a:r>
          </a:p>
        </p:txBody>
      </p:sp>
      <p:sp>
        <p:nvSpPr>
          <p:cNvPr id="78857" name="Text Box 9"/>
          <p:cNvSpPr txBox="1">
            <a:spLocks noChangeArrowheads="1"/>
          </p:cNvSpPr>
          <p:nvPr/>
        </p:nvSpPr>
        <p:spPr bwMode="auto">
          <a:xfrm>
            <a:off x="3276600" y="5715000"/>
            <a:ext cx="1860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/>
              <a:t>Completed 2005</a:t>
            </a:r>
          </a:p>
        </p:txBody>
      </p:sp>
      <p:pic>
        <p:nvPicPr>
          <p:cNvPr id="78859" name="Picture 11" descr="LakeLulu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29000" y="685800"/>
            <a:ext cx="5715000" cy="48990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907" name="Object 11"/>
          <p:cNvGraphicFramePr>
            <a:graphicFrameLocks noChangeAspect="1"/>
          </p:cNvGraphicFramePr>
          <p:nvPr>
            <p:ph idx="1"/>
          </p:nvPr>
        </p:nvGraphicFramePr>
        <p:xfrm>
          <a:off x="457200" y="1025525"/>
          <a:ext cx="8229600" cy="3698875"/>
        </p:xfrm>
        <a:graphic>
          <a:graphicData uri="http://schemas.openxmlformats.org/presentationml/2006/ole">
            <p:oleObj spid="_x0000_s80907" name="Chart" r:id="rId3" imgW="9334500" imgH="4200449" progId="Excel.Sheet.8">
              <p:embed/>
            </p:oleObj>
          </a:graphicData>
        </a:graphic>
      </p:graphicFrame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Reality Check- Lake Lulu Secchi</a:t>
            </a:r>
          </a:p>
        </p:txBody>
      </p:sp>
      <p:pic>
        <p:nvPicPr>
          <p:cNvPr id="80904" name="Picture 8" descr="LLuluttestsecchi"/>
          <p:cNvPicPr>
            <a:picLocks noChangeAspect="1" noChangeArrowheads="1"/>
          </p:cNvPicPr>
          <p:nvPr/>
        </p:nvPicPr>
        <p:blipFill>
          <a:blip r:embed="rId4" cstate="print"/>
          <a:srcRect l="12169" t="18987" r="19736" b="14215"/>
          <a:stretch>
            <a:fillRect/>
          </a:stretch>
        </p:blipFill>
        <p:spPr bwMode="auto">
          <a:xfrm>
            <a:off x="2743200" y="4419600"/>
            <a:ext cx="3429000" cy="2133600"/>
          </a:xfrm>
          <a:prstGeom prst="rect">
            <a:avLst/>
          </a:prstGeom>
          <a:noFill/>
        </p:spPr>
      </p:pic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5105400" y="59436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p=0.40</a:t>
            </a:r>
          </a:p>
        </p:txBody>
      </p:sp>
      <p:sp>
        <p:nvSpPr>
          <p:cNvPr id="80906" name="Text Box 10"/>
          <p:cNvSpPr txBox="1">
            <a:spLocks noChangeArrowheads="1"/>
          </p:cNvSpPr>
          <p:nvPr/>
        </p:nvSpPr>
        <p:spPr bwMode="auto">
          <a:xfrm>
            <a:off x="685800" y="5943600"/>
            <a:ext cx="186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Pre: 2001-2004</a:t>
            </a:r>
          </a:p>
          <a:p>
            <a:r>
              <a:rPr lang="en-US"/>
              <a:t>Post: 2006-2009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956" name="Object 12"/>
          <p:cNvGraphicFramePr>
            <a:graphicFrameLocks noChangeAspect="1"/>
          </p:cNvGraphicFramePr>
          <p:nvPr>
            <p:ph idx="1"/>
          </p:nvPr>
        </p:nvGraphicFramePr>
        <p:xfrm>
          <a:off x="457200" y="1254125"/>
          <a:ext cx="8229600" cy="3698875"/>
        </p:xfrm>
        <a:graphic>
          <a:graphicData uri="http://schemas.openxmlformats.org/presentationml/2006/ole">
            <p:oleObj spid="_x0000_s82956" name="Chart" r:id="rId3" imgW="9334500" imgH="4200449" progId="Excel.Sheet.8">
              <p:embed/>
            </p:oleObj>
          </a:graphicData>
        </a:graphic>
      </p:graphicFrame>
      <p:pic>
        <p:nvPicPr>
          <p:cNvPr id="82954" name="Picture 10" descr="LLuluttestchla"/>
          <p:cNvPicPr>
            <a:picLocks noChangeAspect="1" noChangeArrowheads="1"/>
          </p:cNvPicPr>
          <p:nvPr/>
        </p:nvPicPr>
        <p:blipFill>
          <a:blip r:embed="rId4" cstate="print"/>
          <a:srcRect l="12169" t="18987" r="19736" b="14215"/>
          <a:stretch>
            <a:fillRect/>
          </a:stretch>
        </p:blipFill>
        <p:spPr bwMode="auto">
          <a:xfrm>
            <a:off x="2667000" y="4648200"/>
            <a:ext cx="3429000" cy="2133600"/>
          </a:xfrm>
          <a:prstGeom prst="rect">
            <a:avLst/>
          </a:prstGeom>
          <a:noFill/>
        </p:spPr>
      </p:pic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Reality Check- Lake Lulu Chlorophyll </a:t>
            </a:r>
            <a:r>
              <a:rPr lang="en-US" sz="3600" i="1"/>
              <a:t>a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4953000" y="6172200"/>
            <a:ext cx="101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p=0.023</a:t>
            </a: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6638925" y="5029200"/>
            <a:ext cx="1757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TSI</a:t>
            </a:r>
            <a:r>
              <a:rPr lang="en-US" baseline="-25000">
                <a:solidFill>
                  <a:schemeClr val="hlink"/>
                </a:solidFill>
              </a:rPr>
              <a:t>CHLA</a:t>
            </a:r>
            <a:r>
              <a:rPr lang="en-US">
                <a:solidFill>
                  <a:schemeClr val="hlink"/>
                </a:solidFill>
              </a:rPr>
              <a:t> 60 goal</a:t>
            </a:r>
          </a:p>
        </p:txBody>
      </p:sp>
      <p:sp>
        <p:nvSpPr>
          <p:cNvPr id="82953" name="Line 9"/>
          <p:cNvSpPr>
            <a:spLocks noChangeShapeType="1"/>
          </p:cNvSpPr>
          <p:nvPr/>
        </p:nvSpPr>
        <p:spPr bwMode="auto">
          <a:xfrm flipV="1">
            <a:off x="7315200" y="3352800"/>
            <a:ext cx="0" cy="1600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685800" y="5943600"/>
            <a:ext cx="186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Pre: 2001-2004</a:t>
            </a:r>
          </a:p>
          <a:p>
            <a:r>
              <a:rPr lang="en-US"/>
              <a:t>Post: 2006-2009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005" name="Object 13"/>
          <p:cNvGraphicFramePr>
            <a:graphicFrameLocks noChangeAspect="1"/>
          </p:cNvGraphicFramePr>
          <p:nvPr>
            <p:ph idx="1"/>
          </p:nvPr>
        </p:nvGraphicFramePr>
        <p:xfrm>
          <a:off x="457200" y="1254125"/>
          <a:ext cx="8229600" cy="3698875"/>
        </p:xfrm>
        <a:graphic>
          <a:graphicData uri="http://schemas.openxmlformats.org/presentationml/2006/ole">
            <p:oleObj spid="_x0000_s85005" name="Chart" r:id="rId3" imgW="9334500" imgH="4200449" progId="Excel.Sheet.8">
              <p:embed/>
            </p:oleObj>
          </a:graphicData>
        </a:graphic>
      </p:graphicFrame>
      <p:pic>
        <p:nvPicPr>
          <p:cNvPr id="85002" name="Picture 10" descr="LLuluttesttp"/>
          <p:cNvPicPr>
            <a:picLocks noChangeAspect="1" noChangeArrowheads="1"/>
          </p:cNvPicPr>
          <p:nvPr/>
        </p:nvPicPr>
        <p:blipFill>
          <a:blip r:embed="rId4" cstate="print"/>
          <a:srcRect l="12169" t="18987" r="19736" b="14215"/>
          <a:stretch>
            <a:fillRect/>
          </a:stretch>
        </p:blipFill>
        <p:spPr bwMode="auto">
          <a:xfrm>
            <a:off x="2743200" y="4648200"/>
            <a:ext cx="3429000" cy="2133600"/>
          </a:xfrm>
          <a:prstGeom prst="rect">
            <a:avLst/>
          </a:prstGeom>
          <a:noFill/>
        </p:spPr>
      </p:pic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en-US" sz="3600"/>
              <a:t>Reality Check- Lake Lulu TP</a:t>
            </a:r>
            <a:endParaRPr lang="en-US" sz="3600" i="1"/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5029200" y="60960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p=0.38</a:t>
            </a:r>
          </a:p>
        </p:txBody>
      </p:sp>
      <p:sp>
        <p:nvSpPr>
          <p:cNvPr id="85000" name="Text Box 8"/>
          <p:cNvSpPr txBox="1">
            <a:spLocks noChangeArrowheads="1"/>
          </p:cNvSpPr>
          <p:nvPr/>
        </p:nvSpPr>
        <p:spPr bwMode="auto">
          <a:xfrm>
            <a:off x="6700838" y="5149850"/>
            <a:ext cx="17573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TP target for TSI</a:t>
            </a:r>
            <a:r>
              <a:rPr lang="en-US" baseline="-25000">
                <a:solidFill>
                  <a:schemeClr val="hlink"/>
                </a:solidFill>
              </a:rPr>
              <a:t>CHLA</a:t>
            </a:r>
            <a:r>
              <a:rPr lang="en-US">
                <a:solidFill>
                  <a:schemeClr val="hlink"/>
                </a:solidFill>
              </a:rPr>
              <a:t> 60 goal</a:t>
            </a:r>
          </a:p>
        </p:txBody>
      </p:sp>
      <p:sp>
        <p:nvSpPr>
          <p:cNvPr id="85001" name="Line 9"/>
          <p:cNvSpPr>
            <a:spLocks noChangeShapeType="1"/>
          </p:cNvSpPr>
          <p:nvPr/>
        </p:nvSpPr>
        <p:spPr bwMode="auto">
          <a:xfrm flipV="1">
            <a:off x="7386638" y="3733800"/>
            <a:ext cx="4762" cy="141605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5003" name="Text Box 11"/>
          <p:cNvSpPr txBox="1">
            <a:spLocks noChangeArrowheads="1"/>
          </p:cNvSpPr>
          <p:nvPr/>
        </p:nvSpPr>
        <p:spPr bwMode="auto">
          <a:xfrm>
            <a:off x="685800" y="5943600"/>
            <a:ext cx="186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Pre: 2001-2004</a:t>
            </a:r>
          </a:p>
          <a:p>
            <a:r>
              <a:rPr lang="en-US"/>
              <a:t>Post: 2006-2009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4038600" cy="1752600"/>
          </a:xfrm>
        </p:spPr>
        <p:txBody>
          <a:bodyPr/>
          <a:lstStyle/>
          <a:p>
            <a:r>
              <a:rPr lang="en-US" sz="4000"/>
              <a:t>Lake Hartridge Stormwater Treatment Pond</a:t>
            </a:r>
          </a:p>
        </p:txBody>
      </p:sp>
      <p:pic>
        <p:nvPicPr>
          <p:cNvPr id="86024" name="Picture 8" descr="SDC1024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438400"/>
            <a:ext cx="4038600" cy="3028950"/>
          </a:xfrm>
          <a:noFill/>
          <a:ln w="25400">
            <a:solidFill>
              <a:srgbClr val="000000"/>
            </a:solidFill>
          </a:ln>
        </p:spPr>
      </p:pic>
      <p:pic>
        <p:nvPicPr>
          <p:cNvPr id="86025" name="Picture 9" descr="SDC1021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24400" y="838200"/>
            <a:ext cx="4038600" cy="3028950"/>
          </a:xfrm>
          <a:noFill/>
          <a:ln w="25400">
            <a:solidFill>
              <a:srgbClr val="000000"/>
            </a:solidFill>
          </a:ln>
        </p:spPr>
      </p:pic>
      <p:pic>
        <p:nvPicPr>
          <p:cNvPr id="86026" name="Picture 10" descr="SDC102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733800"/>
            <a:ext cx="4030663" cy="30226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6027" name="Text Box 11"/>
          <p:cNvSpPr txBox="1">
            <a:spLocks noChangeArrowheads="1"/>
          </p:cNvSpPr>
          <p:nvPr/>
        </p:nvSpPr>
        <p:spPr bwMode="auto">
          <a:xfrm>
            <a:off x="441325" y="5526088"/>
            <a:ext cx="2424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400"/>
              <a:t>Completed 2007</a:t>
            </a:r>
          </a:p>
          <a:p>
            <a:pPr algn="l"/>
            <a:r>
              <a:rPr lang="en-US" sz="2400"/>
              <a:t>Results pending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0"/>
            <a:ext cx="8229600" cy="914400"/>
          </a:xfrm>
        </p:spPr>
        <p:txBody>
          <a:bodyPr/>
          <a:lstStyle/>
          <a:p>
            <a:pPr algn="ctr"/>
            <a:r>
              <a:rPr lang="en-US" sz="4000"/>
              <a:t>Determination of most beneficial project types.</a:t>
            </a:r>
            <a:br>
              <a:rPr lang="en-US" sz="4000"/>
            </a:br>
            <a:r>
              <a:rPr lang="en-US" sz="4000"/>
              <a:t/>
            </a:r>
            <a:br>
              <a:rPr lang="en-US" sz="4000"/>
            </a:br>
            <a:r>
              <a:rPr lang="en-US" sz="4000"/>
              <a:t>Farther back in time for many of them – use of “control” lakes to account for regional / climatic confounding factors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7" name="Rectangle 9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2800"/>
          </a:p>
        </p:txBody>
      </p:sp>
      <p:pic>
        <p:nvPicPr>
          <p:cNvPr id="103426" name="Picture 4" descr="ridge lakes col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00" y="754063"/>
            <a:ext cx="8378825" cy="610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9" name="Rectangle 11"/>
          <p:cNvSpPr>
            <a:spLocks noGrp="1" noChangeArrowheads="1"/>
          </p:cNvSpPr>
          <p:nvPr>
            <p:ph type="title"/>
          </p:nvPr>
        </p:nvSpPr>
        <p:spPr>
          <a:xfrm>
            <a:off x="495300" y="0"/>
            <a:ext cx="8229600" cy="8731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/>
              <a:t>Ridge and Swale Lakes</a:t>
            </a:r>
          </a:p>
        </p:txBody>
      </p:sp>
      <p:sp>
        <p:nvSpPr>
          <p:cNvPr id="103428" name="Text Box 12"/>
          <p:cNvSpPr txBox="1">
            <a:spLocks noChangeArrowheads="1"/>
          </p:cNvSpPr>
          <p:nvPr/>
        </p:nvSpPr>
        <p:spPr bwMode="auto">
          <a:xfrm>
            <a:off x="711200" y="2628900"/>
            <a:ext cx="450850" cy="27305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900">
                <a:solidFill>
                  <a:srgbClr val="663300"/>
                </a:solidFill>
                <a:latin typeface="Arial Narrow" pitchFamily="34" charset="0"/>
              </a:rPr>
              <a:t>230 Feet MSL</a:t>
            </a:r>
          </a:p>
        </p:txBody>
      </p:sp>
      <p:sp>
        <p:nvSpPr>
          <p:cNvPr id="103429" name="Text Box 13"/>
          <p:cNvSpPr txBox="1">
            <a:spLocks noChangeArrowheads="1"/>
          </p:cNvSpPr>
          <p:nvPr/>
        </p:nvSpPr>
        <p:spPr bwMode="auto">
          <a:xfrm>
            <a:off x="722313" y="5459413"/>
            <a:ext cx="546100" cy="273050"/>
          </a:xfrm>
          <a:prstGeom prst="rect">
            <a:avLst/>
          </a:prstGeom>
          <a:solidFill>
            <a:srgbClr val="C59715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900">
                <a:solidFill>
                  <a:srgbClr val="663300"/>
                </a:solidFill>
                <a:latin typeface="Arial Narrow" pitchFamily="34" charset="0"/>
              </a:rPr>
              <a:t>110 Feet MSL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Whole Lake Alum Treatment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Lake Conine received alum treatment in 1995</a:t>
            </a:r>
          </a:p>
          <a:p>
            <a:r>
              <a:rPr lang="en-US"/>
              <a:t>Water quality improvements compared to reference lake (Lake Parker) which did not receive treatment</a:t>
            </a:r>
          </a:p>
          <a:p>
            <a:r>
              <a:rPr lang="en-US"/>
              <a:t>Median Secchi, Chlorophyll </a:t>
            </a:r>
            <a:r>
              <a:rPr lang="en-US" i="1"/>
              <a:t>a</a:t>
            </a:r>
            <a:r>
              <a:rPr lang="en-US"/>
              <a:t>, TN and TP concentrations compared Pre (1988-1994) and Post (1996-2009) treatment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33" name="Object 13"/>
          <p:cNvGraphicFramePr>
            <a:graphicFrameLocks noChangeAspect="1"/>
          </p:cNvGraphicFramePr>
          <p:nvPr>
            <p:ph type="body" idx="1"/>
          </p:nvPr>
        </p:nvGraphicFramePr>
        <p:xfrm>
          <a:off x="574675" y="977900"/>
          <a:ext cx="8181975" cy="3546475"/>
        </p:xfrm>
        <a:graphic>
          <a:graphicData uri="http://schemas.openxmlformats.org/presentationml/2006/ole">
            <p:oleObj spid="_x0000_s56333" name="Chart" r:id="rId3" imgW="8877300" imgH="3848100" progId="Excel.Sheet.8">
              <p:embed/>
            </p:oleObj>
          </a:graphicData>
        </a:graphic>
      </p:graphicFrame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lang="en-US" sz="3600"/>
              <a:t>Lake Conine vs. Parker Secchi</a:t>
            </a:r>
            <a:endParaRPr lang="en-US" sz="3600" i="1"/>
          </a:p>
        </p:txBody>
      </p:sp>
      <p:pic>
        <p:nvPicPr>
          <p:cNvPr id="56328" name="Picture 8" descr="LkConine_ttestsecchi"/>
          <p:cNvPicPr>
            <a:picLocks noChangeAspect="1" noChangeArrowheads="1"/>
          </p:cNvPicPr>
          <p:nvPr/>
        </p:nvPicPr>
        <p:blipFill>
          <a:blip r:embed="rId4" cstate="print"/>
          <a:srcRect l="12167" t="14313" r="19794" b="13454"/>
          <a:stretch>
            <a:fillRect/>
          </a:stretch>
        </p:blipFill>
        <p:spPr bwMode="auto">
          <a:xfrm>
            <a:off x="609600" y="4446588"/>
            <a:ext cx="3581400" cy="2411412"/>
          </a:xfrm>
          <a:prstGeom prst="rect">
            <a:avLst/>
          </a:prstGeom>
          <a:noFill/>
        </p:spPr>
      </p:pic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1143000" y="47244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pic>
        <p:nvPicPr>
          <p:cNvPr id="56334" name="Picture 14" descr="LParker_ttestsecchi"/>
          <p:cNvPicPr>
            <a:picLocks noChangeAspect="1" noChangeArrowheads="1"/>
          </p:cNvPicPr>
          <p:nvPr/>
        </p:nvPicPr>
        <p:blipFill>
          <a:blip r:embed="rId5" cstate="print"/>
          <a:srcRect l="12106" t="11928" r="19798" b="14116"/>
          <a:stretch>
            <a:fillRect/>
          </a:stretch>
        </p:blipFill>
        <p:spPr bwMode="auto">
          <a:xfrm>
            <a:off x="5181600" y="4419600"/>
            <a:ext cx="3538538" cy="2438400"/>
          </a:xfrm>
          <a:prstGeom prst="rect">
            <a:avLst/>
          </a:prstGeom>
          <a:noFill/>
        </p:spPr>
      </p:pic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5867400" y="4876800"/>
            <a:ext cx="139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p=0.000039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z="3600"/>
              <a:t>Lake Conine vs. Parker Chlorophyll </a:t>
            </a:r>
            <a:r>
              <a:rPr lang="en-US" sz="3600" i="1"/>
              <a:t>a</a:t>
            </a:r>
          </a:p>
        </p:txBody>
      </p:sp>
      <p:pic>
        <p:nvPicPr>
          <p:cNvPr id="53254" name="Picture 6" descr="LkConine_ttestchla"/>
          <p:cNvPicPr>
            <a:picLocks noChangeAspect="1" noChangeArrowheads="1"/>
          </p:cNvPicPr>
          <p:nvPr/>
        </p:nvPicPr>
        <p:blipFill>
          <a:blip r:embed="rId3" cstate="print"/>
          <a:srcRect l="12106" t="11729" r="21312" b="14314"/>
          <a:stretch>
            <a:fillRect/>
          </a:stretch>
        </p:blipFill>
        <p:spPr bwMode="auto">
          <a:xfrm>
            <a:off x="533400" y="4495800"/>
            <a:ext cx="3352800" cy="2362200"/>
          </a:xfrm>
          <a:prstGeom prst="rect">
            <a:avLst/>
          </a:prstGeom>
          <a:noFill/>
        </p:spPr>
      </p:pic>
      <p:pic>
        <p:nvPicPr>
          <p:cNvPr id="53260" name="Picture 12" descr="LkConine_ttestchla"/>
          <p:cNvPicPr>
            <a:picLocks noChangeAspect="1" noChangeArrowheads="1"/>
          </p:cNvPicPr>
          <p:nvPr/>
        </p:nvPicPr>
        <p:blipFill>
          <a:blip r:embed="rId3" cstate="print"/>
          <a:srcRect l="12106" t="11729" r="21312" b="14314"/>
          <a:stretch>
            <a:fillRect/>
          </a:stretch>
        </p:blipFill>
        <p:spPr bwMode="auto">
          <a:xfrm>
            <a:off x="519113" y="4495800"/>
            <a:ext cx="3352800" cy="2362200"/>
          </a:xfrm>
          <a:prstGeom prst="rect">
            <a:avLst/>
          </a:prstGeom>
          <a:noFill/>
        </p:spPr>
      </p:pic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2514600" y="48006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pic>
        <p:nvPicPr>
          <p:cNvPr id="53262" name="Picture 14" descr="LParker_ttestchla"/>
          <p:cNvPicPr>
            <a:picLocks noChangeAspect="1" noChangeArrowheads="1"/>
          </p:cNvPicPr>
          <p:nvPr/>
        </p:nvPicPr>
        <p:blipFill>
          <a:blip r:embed="rId4" cstate="print"/>
          <a:srcRect l="12169" t="9444" r="21248" b="14215"/>
          <a:stretch>
            <a:fillRect/>
          </a:stretch>
        </p:blipFill>
        <p:spPr bwMode="auto">
          <a:xfrm>
            <a:off x="5257800" y="4419600"/>
            <a:ext cx="3352800" cy="2438400"/>
          </a:xfrm>
          <a:prstGeom prst="rect">
            <a:avLst/>
          </a:prstGeom>
          <a:noFill/>
        </p:spPr>
      </p:pic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5867400" y="48006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graphicFrame>
        <p:nvGraphicFramePr>
          <p:cNvPr id="53259" name="Object 11"/>
          <p:cNvGraphicFramePr>
            <a:graphicFrameLocks noChangeAspect="1"/>
          </p:cNvGraphicFramePr>
          <p:nvPr>
            <p:ph type="body" idx="1"/>
          </p:nvPr>
        </p:nvGraphicFramePr>
        <p:xfrm>
          <a:off x="476250" y="835025"/>
          <a:ext cx="8174038" cy="3832225"/>
        </p:xfrm>
        <a:graphic>
          <a:graphicData uri="http://schemas.openxmlformats.org/presentationml/2006/ole">
            <p:oleObj spid="_x0000_s53259" name="Chart" r:id="rId5" imgW="9020251" imgH="42291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8" name="Object 10"/>
          <p:cNvGraphicFramePr>
            <a:graphicFrameLocks noChangeAspect="1"/>
          </p:cNvGraphicFramePr>
          <p:nvPr>
            <p:ph type="body" idx="1"/>
          </p:nvPr>
        </p:nvGraphicFramePr>
        <p:xfrm>
          <a:off x="615950" y="819150"/>
          <a:ext cx="8288338" cy="3563938"/>
        </p:xfrm>
        <a:graphic>
          <a:graphicData uri="http://schemas.openxmlformats.org/presentationml/2006/ole">
            <p:oleObj spid="_x0000_s58378" name="Chart" r:id="rId3" imgW="8639251" imgH="3714902" progId="Excel.Sheet.8">
              <p:embed/>
            </p:oleObj>
          </a:graphicData>
        </a:graphic>
      </p:graphicFrame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z="3600"/>
              <a:t>Lake Conine vs. Parker TP</a:t>
            </a:r>
            <a:endParaRPr lang="en-US" sz="3600" i="1"/>
          </a:p>
        </p:txBody>
      </p:sp>
      <p:pic>
        <p:nvPicPr>
          <p:cNvPr id="58376" name="Picture 8" descr="LkConine_ttesttp"/>
          <p:cNvPicPr>
            <a:picLocks noChangeAspect="1" noChangeArrowheads="1"/>
          </p:cNvPicPr>
          <p:nvPr/>
        </p:nvPicPr>
        <p:blipFill>
          <a:blip r:embed="rId4" cstate="print"/>
          <a:srcRect l="14218" t="10536" r="19420" b="14314"/>
          <a:stretch>
            <a:fillRect/>
          </a:stretch>
        </p:blipFill>
        <p:spPr bwMode="auto">
          <a:xfrm>
            <a:off x="685800" y="4321175"/>
            <a:ext cx="3533775" cy="2536825"/>
          </a:xfrm>
          <a:prstGeom prst="rect">
            <a:avLst/>
          </a:prstGeom>
          <a:noFill/>
        </p:spPr>
      </p:pic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2514600" y="48768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pic>
        <p:nvPicPr>
          <p:cNvPr id="58379" name="Picture 11" descr="LParker_ttesttp"/>
          <p:cNvPicPr>
            <a:picLocks noChangeAspect="1" noChangeArrowheads="1"/>
          </p:cNvPicPr>
          <p:nvPr/>
        </p:nvPicPr>
        <p:blipFill>
          <a:blip r:embed="rId5" cstate="print"/>
          <a:srcRect l="12169" t="11829" r="19736" b="11829"/>
          <a:stretch>
            <a:fillRect/>
          </a:stretch>
        </p:blipFill>
        <p:spPr bwMode="auto">
          <a:xfrm>
            <a:off x="5224463" y="4297363"/>
            <a:ext cx="3600450" cy="2560637"/>
          </a:xfrm>
          <a:prstGeom prst="rect">
            <a:avLst/>
          </a:prstGeom>
          <a:noFill/>
        </p:spPr>
      </p:pic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5791200" y="46482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p=0.0065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Lake Dredging	- Banana Lake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Banana Lake was dredged from August 1990 to August 1991</a:t>
            </a:r>
          </a:p>
          <a:p>
            <a:r>
              <a:rPr lang="en-US"/>
              <a:t>Water quality improvements compared to reference lake (Lake Parker) which did not receive treatment</a:t>
            </a:r>
          </a:p>
          <a:p>
            <a:r>
              <a:rPr lang="en-US"/>
              <a:t>Median Secchi, Chlorophyll </a:t>
            </a:r>
            <a:r>
              <a:rPr lang="en-US" i="1"/>
              <a:t>a</a:t>
            </a:r>
            <a:r>
              <a:rPr lang="en-US"/>
              <a:t>, TN and TP concentrations compared Pre (1985-1990) and Post (1992-2009) treatment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44" name="Object 8"/>
          <p:cNvGraphicFramePr>
            <a:graphicFrameLocks noChangeAspect="1"/>
          </p:cNvGraphicFramePr>
          <p:nvPr>
            <p:ph type="body" idx="1"/>
          </p:nvPr>
        </p:nvGraphicFramePr>
        <p:xfrm>
          <a:off x="377825" y="835025"/>
          <a:ext cx="8213725" cy="3719513"/>
        </p:xfrm>
        <a:graphic>
          <a:graphicData uri="http://schemas.openxmlformats.org/presentationml/2006/ole">
            <p:oleObj spid="_x0000_s65544" name="Chart" r:id="rId3" imgW="9191549" imgH="4162349" progId="Excel.Sheet.8">
              <p:embed/>
            </p:oleObj>
          </a:graphicData>
        </a:graphic>
      </p:graphicFrame>
      <p:pic>
        <p:nvPicPr>
          <p:cNvPr id="65545" name="Picture 9" descr="LPttestsecchi"/>
          <p:cNvPicPr>
            <a:picLocks noChangeAspect="1" noChangeArrowheads="1"/>
          </p:cNvPicPr>
          <p:nvPr/>
        </p:nvPicPr>
        <p:blipFill>
          <a:blip r:embed="rId4" cstate="print"/>
          <a:srcRect l="11853" t="9543" r="21185" b="11729"/>
          <a:stretch>
            <a:fillRect/>
          </a:stretch>
        </p:blipFill>
        <p:spPr bwMode="auto">
          <a:xfrm>
            <a:off x="5181600" y="4343400"/>
            <a:ext cx="3371850" cy="2514600"/>
          </a:xfrm>
          <a:prstGeom prst="rect">
            <a:avLst/>
          </a:prstGeom>
          <a:noFill/>
        </p:spPr>
      </p:pic>
      <p:pic>
        <p:nvPicPr>
          <p:cNvPr id="65546" name="Picture 10" descr="BLttestsecchi"/>
          <p:cNvPicPr>
            <a:picLocks noChangeAspect="1" noChangeArrowheads="1"/>
          </p:cNvPicPr>
          <p:nvPr/>
        </p:nvPicPr>
        <p:blipFill>
          <a:blip r:embed="rId5" cstate="print"/>
          <a:srcRect l="12106" t="9543" r="21312" b="14116"/>
          <a:stretch>
            <a:fillRect/>
          </a:stretch>
        </p:blipFill>
        <p:spPr bwMode="auto">
          <a:xfrm>
            <a:off x="423863" y="4419600"/>
            <a:ext cx="3352800" cy="2438400"/>
          </a:xfrm>
          <a:prstGeom prst="rect">
            <a:avLst/>
          </a:prstGeom>
          <a:noFill/>
        </p:spPr>
      </p:pic>
      <p:sp>
        <p:nvSpPr>
          <p:cNvPr id="6554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z="3600"/>
              <a:t>Banana Lake</a:t>
            </a:r>
            <a:r>
              <a:rPr lang="en-US" sz="3600" i="1"/>
              <a:t> </a:t>
            </a:r>
            <a:r>
              <a:rPr lang="en-US" sz="3600"/>
              <a:t>vs</a:t>
            </a:r>
            <a:r>
              <a:rPr lang="en-US" sz="3600" i="1"/>
              <a:t>. </a:t>
            </a:r>
            <a:r>
              <a:rPr lang="en-US" sz="3600"/>
              <a:t>Lake Parker Secchi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1905000" y="48006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p=0.48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5867400" y="4800600"/>
            <a:ext cx="139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p=0.000012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120" name="Object 8"/>
          <p:cNvGraphicFramePr>
            <a:graphicFrameLocks noChangeAspect="1"/>
          </p:cNvGraphicFramePr>
          <p:nvPr>
            <p:ph type="body" idx="1"/>
          </p:nvPr>
        </p:nvGraphicFramePr>
        <p:xfrm>
          <a:off x="457200" y="835025"/>
          <a:ext cx="8212138" cy="3752850"/>
        </p:xfrm>
        <a:graphic>
          <a:graphicData uri="http://schemas.openxmlformats.org/presentationml/2006/ole">
            <p:oleObj spid="_x0000_s90120" name="Chart" r:id="rId3" imgW="9191549" imgH="4200449" progId="Excel.Sheet.8">
              <p:embed/>
            </p:oleObj>
          </a:graphicData>
        </a:graphic>
      </p:graphicFrame>
      <p:pic>
        <p:nvPicPr>
          <p:cNvPr id="90121" name="Picture 9" descr="BLttestchla"/>
          <p:cNvPicPr>
            <a:picLocks noChangeAspect="1" noChangeArrowheads="1"/>
          </p:cNvPicPr>
          <p:nvPr/>
        </p:nvPicPr>
        <p:blipFill>
          <a:blip r:embed="rId4" cstate="print"/>
          <a:srcRect l="12106" t="11928" r="19798" b="14116"/>
          <a:stretch>
            <a:fillRect/>
          </a:stretch>
        </p:blipFill>
        <p:spPr bwMode="auto">
          <a:xfrm>
            <a:off x="504825" y="4495800"/>
            <a:ext cx="3429000" cy="2362200"/>
          </a:xfrm>
          <a:prstGeom prst="rect">
            <a:avLst/>
          </a:prstGeom>
          <a:noFill/>
        </p:spPr>
      </p:pic>
      <p:pic>
        <p:nvPicPr>
          <p:cNvPr id="90122" name="Picture 10" descr="LPttestchla"/>
          <p:cNvPicPr>
            <a:picLocks noChangeAspect="1" noChangeArrowheads="1"/>
          </p:cNvPicPr>
          <p:nvPr/>
        </p:nvPicPr>
        <p:blipFill>
          <a:blip r:embed="rId5" cstate="print"/>
          <a:srcRect l="12106" t="11729" r="19798" b="14314"/>
          <a:stretch>
            <a:fillRect/>
          </a:stretch>
        </p:blipFill>
        <p:spPr bwMode="auto">
          <a:xfrm>
            <a:off x="5200650" y="4495800"/>
            <a:ext cx="3429000" cy="2362200"/>
          </a:xfrm>
          <a:prstGeom prst="rect">
            <a:avLst/>
          </a:prstGeom>
          <a:noFill/>
        </p:spPr>
      </p:pic>
      <p:sp>
        <p:nvSpPr>
          <p:cNvPr id="9011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z="3200"/>
              <a:t>Banana Lake</a:t>
            </a:r>
            <a:r>
              <a:rPr lang="en-US" sz="3200" i="1"/>
              <a:t> </a:t>
            </a:r>
            <a:r>
              <a:rPr lang="en-US" sz="3200"/>
              <a:t>vs.</a:t>
            </a:r>
            <a:r>
              <a:rPr lang="en-US" sz="3200" i="1"/>
              <a:t> </a:t>
            </a:r>
            <a:r>
              <a:rPr lang="en-US" sz="3200"/>
              <a:t>Lake Parker Chlorophyll </a:t>
            </a:r>
            <a:r>
              <a:rPr lang="en-US" sz="3200" i="1"/>
              <a:t>a</a:t>
            </a: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1905000" y="48006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p=0.88</a:t>
            </a: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5867400" y="4800600"/>
            <a:ext cx="139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p=0.000057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8" name="Picture 8" descr="LPttesttp"/>
          <p:cNvPicPr>
            <a:picLocks noChangeAspect="1" noChangeArrowheads="1"/>
          </p:cNvPicPr>
          <p:nvPr/>
        </p:nvPicPr>
        <p:blipFill>
          <a:blip r:embed="rId3" cstate="print"/>
          <a:srcRect l="12231" t="11729" r="21185" b="14314"/>
          <a:stretch>
            <a:fillRect/>
          </a:stretch>
        </p:blipFill>
        <p:spPr bwMode="auto">
          <a:xfrm>
            <a:off x="5210175" y="4495800"/>
            <a:ext cx="3352800" cy="2362200"/>
          </a:xfrm>
          <a:prstGeom prst="rect">
            <a:avLst/>
          </a:prstGeom>
          <a:noFill/>
        </p:spPr>
      </p:pic>
      <p:pic>
        <p:nvPicPr>
          <p:cNvPr id="92169" name="Picture 9" descr="BLttesttp"/>
          <p:cNvPicPr>
            <a:picLocks noChangeAspect="1" noChangeArrowheads="1"/>
          </p:cNvPicPr>
          <p:nvPr/>
        </p:nvPicPr>
        <p:blipFill>
          <a:blip r:embed="rId4" cstate="print"/>
          <a:srcRect l="12105" t="9344" r="19798" b="14314"/>
          <a:stretch>
            <a:fillRect/>
          </a:stretch>
        </p:blipFill>
        <p:spPr bwMode="auto">
          <a:xfrm>
            <a:off x="423863" y="4419600"/>
            <a:ext cx="3429000" cy="2438400"/>
          </a:xfrm>
          <a:prstGeom prst="rect">
            <a:avLst/>
          </a:prstGeom>
          <a:noFill/>
        </p:spPr>
      </p:pic>
      <p:sp>
        <p:nvSpPr>
          <p:cNvPr id="9216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z="3200"/>
              <a:t>Banana Lake</a:t>
            </a:r>
            <a:r>
              <a:rPr lang="en-US" sz="3200" i="1"/>
              <a:t> </a:t>
            </a:r>
            <a:r>
              <a:rPr lang="en-US" sz="3200"/>
              <a:t>vs.</a:t>
            </a:r>
            <a:r>
              <a:rPr lang="en-US" sz="3200" i="1"/>
              <a:t> </a:t>
            </a:r>
            <a:r>
              <a:rPr lang="en-US" sz="3200"/>
              <a:t>Lake Parker TP</a:t>
            </a:r>
            <a:endParaRPr lang="en-US" sz="3200" i="1"/>
          </a:p>
        </p:txBody>
      </p:sp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2362200" y="4800600"/>
            <a:ext cx="127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p=&lt;0.0001</a:t>
            </a:r>
          </a:p>
        </p:txBody>
      </p:sp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5791200" y="48768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p=0.0028</a:t>
            </a:r>
          </a:p>
        </p:txBody>
      </p:sp>
      <p:graphicFrame>
        <p:nvGraphicFramePr>
          <p:cNvPr id="92170" name="Object 10"/>
          <p:cNvGraphicFramePr>
            <a:graphicFrameLocks noChangeAspect="1"/>
          </p:cNvGraphicFramePr>
          <p:nvPr>
            <p:ph type="body" idx="1"/>
          </p:nvPr>
        </p:nvGraphicFramePr>
        <p:xfrm>
          <a:off x="377825" y="757238"/>
          <a:ext cx="8213725" cy="3813175"/>
        </p:xfrm>
        <a:graphic>
          <a:graphicData uri="http://schemas.openxmlformats.org/presentationml/2006/ole">
            <p:oleObj spid="_x0000_s92170" name="Chart" r:id="rId5" imgW="9191549" imgH="42672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Lake Dredging	- Lake Maggiore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Lake Maggiore was dredged from October 2004 to October 2006</a:t>
            </a:r>
          </a:p>
          <a:p>
            <a:pPr>
              <a:lnSpc>
                <a:spcPct val="90000"/>
              </a:lnSpc>
            </a:pPr>
            <a:r>
              <a:rPr lang="en-US"/>
              <a:t>Water quality improvements compared to reference lake (Lake Seminole) which did not receive treatment</a:t>
            </a:r>
          </a:p>
          <a:p>
            <a:pPr>
              <a:lnSpc>
                <a:spcPct val="90000"/>
              </a:lnSpc>
            </a:pPr>
            <a:r>
              <a:rPr lang="en-US"/>
              <a:t>Median Secchi, Chlorophyll </a:t>
            </a:r>
            <a:r>
              <a:rPr lang="en-US" i="1"/>
              <a:t>a</a:t>
            </a:r>
            <a:r>
              <a:rPr lang="en-US"/>
              <a:t>, TN and TP concentrations compared Pre (1996-9/2004) and Post (11/2006-2009) treatment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42" name="Picture 10" descr="LMaggiorettestsecchi"/>
          <p:cNvPicPr>
            <a:picLocks noChangeAspect="1" noChangeArrowheads="1"/>
          </p:cNvPicPr>
          <p:nvPr/>
        </p:nvPicPr>
        <p:blipFill>
          <a:blip r:embed="rId3" cstate="print"/>
          <a:srcRect l="12106" t="11928" r="19798" b="14116"/>
          <a:stretch>
            <a:fillRect/>
          </a:stretch>
        </p:blipFill>
        <p:spPr bwMode="auto">
          <a:xfrm>
            <a:off x="428625" y="4495800"/>
            <a:ext cx="3429000" cy="2362200"/>
          </a:xfrm>
          <a:prstGeom prst="rect">
            <a:avLst/>
          </a:prstGeom>
          <a:noFill/>
        </p:spPr>
      </p:pic>
      <p:pic>
        <p:nvPicPr>
          <p:cNvPr id="95243" name="Picture 11" descr="LS_ttestsecchi"/>
          <p:cNvPicPr>
            <a:picLocks noChangeAspect="1" noChangeArrowheads="1"/>
          </p:cNvPicPr>
          <p:nvPr/>
        </p:nvPicPr>
        <p:blipFill>
          <a:blip r:embed="rId4" cstate="print"/>
          <a:srcRect l="12106" t="11928" r="19798" b="14116"/>
          <a:stretch>
            <a:fillRect/>
          </a:stretch>
        </p:blipFill>
        <p:spPr bwMode="auto">
          <a:xfrm>
            <a:off x="5119688" y="4495800"/>
            <a:ext cx="3429000" cy="2362200"/>
          </a:xfrm>
          <a:prstGeom prst="rect">
            <a:avLst/>
          </a:prstGeom>
          <a:noFill/>
        </p:spPr>
      </p:pic>
      <p:sp>
        <p:nvSpPr>
          <p:cNvPr id="9523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z="3200"/>
              <a:t>Lake Maggiore vs. Lake Seminole Secchi</a:t>
            </a:r>
            <a:endParaRPr lang="en-US" sz="3200" i="1"/>
          </a:p>
        </p:txBody>
      </p:sp>
      <p:sp>
        <p:nvSpPr>
          <p:cNvPr id="95238" name="Text Box 6"/>
          <p:cNvSpPr txBox="1">
            <a:spLocks noChangeArrowheads="1"/>
          </p:cNvSpPr>
          <p:nvPr/>
        </p:nvSpPr>
        <p:spPr bwMode="auto">
          <a:xfrm>
            <a:off x="990600" y="48768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7086600" y="48768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p=0.0079</a:t>
            </a:r>
          </a:p>
        </p:txBody>
      </p:sp>
      <p:graphicFrame>
        <p:nvGraphicFramePr>
          <p:cNvPr id="95244" name="Object 12"/>
          <p:cNvGraphicFramePr>
            <a:graphicFrameLocks noChangeAspect="1"/>
          </p:cNvGraphicFramePr>
          <p:nvPr>
            <p:ph type="body" idx="1"/>
          </p:nvPr>
        </p:nvGraphicFramePr>
        <p:xfrm>
          <a:off x="385763" y="804863"/>
          <a:ext cx="8205787" cy="3767137"/>
        </p:xfrm>
        <a:graphic>
          <a:graphicData uri="http://schemas.openxmlformats.org/presentationml/2006/ole">
            <p:oleObj spid="_x0000_s95244" name="Chart" r:id="rId5" imgW="9191549" imgH="4219651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85800"/>
            <a:ext cx="8229600" cy="685800"/>
          </a:xfrm>
        </p:spPr>
        <p:txBody>
          <a:bodyPr anchorCtr="1"/>
          <a:lstStyle/>
          <a:p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Ridge lakes more susceptible to nutrient enrichment due to reduced levels of </a:t>
            </a:r>
            <a:b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moderating tannins</a:t>
            </a:r>
          </a:p>
        </p:txBody>
      </p:sp>
      <p:graphicFrame>
        <p:nvGraphicFramePr>
          <p:cNvPr id="108548" name="Object 4"/>
          <p:cNvGraphicFramePr>
            <a:graphicFrameLocks noChangeAspect="1"/>
          </p:cNvGraphicFramePr>
          <p:nvPr/>
        </p:nvGraphicFramePr>
        <p:xfrm>
          <a:off x="533400" y="1898650"/>
          <a:ext cx="8229600" cy="4502150"/>
        </p:xfrm>
        <a:graphic>
          <a:graphicData uri="http://schemas.openxmlformats.org/presentationml/2006/ole">
            <p:oleObj spid="_x0000_s108548" name="Chart" r:id="rId3" imgW="4648200" imgH="2543251" progId="Excel.Sheet.8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600" y="6324600"/>
            <a:ext cx="4314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Median values by class for 1997 to 2007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64" name="Object 8"/>
          <p:cNvGraphicFramePr>
            <a:graphicFrameLocks noChangeAspect="1"/>
          </p:cNvGraphicFramePr>
          <p:nvPr>
            <p:ph type="body" idx="1"/>
          </p:nvPr>
        </p:nvGraphicFramePr>
        <p:xfrm>
          <a:off x="457200" y="836613"/>
          <a:ext cx="8213725" cy="3779837"/>
        </p:xfrm>
        <a:graphic>
          <a:graphicData uri="http://schemas.openxmlformats.org/presentationml/2006/ole">
            <p:oleObj spid="_x0000_s96264" name="Chart" r:id="rId3" imgW="9191549" imgH="4229100" progId="Excel.Sheet.8">
              <p:embed/>
            </p:oleObj>
          </a:graphicData>
        </a:graphic>
      </p:graphicFrame>
      <p:pic>
        <p:nvPicPr>
          <p:cNvPr id="96266" name="Picture 10" descr="LS_ttestchla"/>
          <p:cNvPicPr>
            <a:picLocks noChangeAspect="1" noChangeArrowheads="1"/>
          </p:cNvPicPr>
          <p:nvPr/>
        </p:nvPicPr>
        <p:blipFill>
          <a:blip r:embed="rId4" cstate="print"/>
          <a:srcRect l="12231" t="11729" r="21185" b="14314"/>
          <a:stretch>
            <a:fillRect/>
          </a:stretch>
        </p:blipFill>
        <p:spPr bwMode="auto">
          <a:xfrm>
            <a:off x="5272088" y="4495800"/>
            <a:ext cx="3352800" cy="2362200"/>
          </a:xfrm>
          <a:prstGeom prst="rect">
            <a:avLst/>
          </a:prstGeom>
          <a:noFill/>
        </p:spPr>
      </p:pic>
      <p:pic>
        <p:nvPicPr>
          <p:cNvPr id="96267" name="Picture 11" descr="LMaggiorettestchla"/>
          <p:cNvPicPr>
            <a:picLocks noChangeAspect="1" noChangeArrowheads="1"/>
          </p:cNvPicPr>
          <p:nvPr/>
        </p:nvPicPr>
        <p:blipFill>
          <a:blip r:embed="rId5" cstate="print"/>
          <a:srcRect l="10655" t="9444" r="19736" b="14215"/>
          <a:stretch>
            <a:fillRect/>
          </a:stretch>
        </p:blipFill>
        <p:spPr bwMode="auto">
          <a:xfrm>
            <a:off x="504825" y="4419600"/>
            <a:ext cx="3505200" cy="2438400"/>
          </a:xfrm>
          <a:prstGeom prst="rect">
            <a:avLst/>
          </a:prstGeom>
          <a:noFill/>
        </p:spPr>
      </p:pic>
      <p:sp>
        <p:nvSpPr>
          <p:cNvPr id="9626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z="2800"/>
              <a:t>Lake Maggiore vs. Lake Seminole Chlorophyll </a:t>
            </a:r>
            <a:r>
              <a:rPr lang="en-US" sz="2800" i="1"/>
              <a:t>a</a:t>
            </a:r>
          </a:p>
        </p:txBody>
      </p:sp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2514600" y="48006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p=0.00025</a:t>
            </a:r>
          </a:p>
        </p:txBody>
      </p:sp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5867400" y="48768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12" name="Object 8"/>
          <p:cNvGraphicFramePr>
            <a:graphicFrameLocks noChangeAspect="1"/>
          </p:cNvGraphicFramePr>
          <p:nvPr>
            <p:ph type="body" idx="1"/>
          </p:nvPr>
        </p:nvGraphicFramePr>
        <p:xfrm>
          <a:off x="457200" y="898525"/>
          <a:ext cx="8245475" cy="3736975"/>
        </p:xfrm>
        <a:graphic>
          <a:graphicData uri="http://schemas.openxmlformats.org/presentationml/2006/ole">
            <p:oleObj spid="_x0000_s98312" name="Chart" r:id="rId3" imgW="9058351" imgH="4105351" progId="Excel.Sheet.8">
              <p:embed/>
            </p:oleObj>
          </a:graphicData>
        </a:graphic>
      </p:graphicFrame>
      <p:pic>
        <p:nvPicPr>
          <p:cNvPr id="98313" name="Picture 9" descr="LS_ttesttp"/>
          <p:cNvPicPr>
            <a:picLocks noChangeAspect="1" noChangeArrowheads="1"/>
          </p:cNvPicPr>
          <p:nvPr/>
        </p:nvPicPr>
        <p:blipFill>
          <a:blip r:embed="rId4" cstate="print"/>
          <a:srcRect l="12233" t="11729" r="19672" b="14314"/>
          <a:stretch>
            <a:fillRect/>
          </a:stretch>
        </p:blipFill>
        <p:spPr bwMode="auto">
          <a:xfrm>
            <a:off x="5229225" y="4495800"/>
            <a:ext cx="3429000" cy="2362200"/>
          </a:xfrm>
          <a:prstGeom prst="rect">
            <a:avLst/>
          </a:prstGeom>
          <a:noFill/>
        </p:spPr>
      </p:pic>
      <p:pic>
        <p:nvPicPr>
          <p:cNvPr id="98314" name="Picture 10" descr="LMaggiorettesttp"/>
          <p:cNvPicPr>
            <a:picLocks noChangeAspect="1" noChangeArrowheads="1"/>
          </p:cNvPicPr>
          <p:nvPr/>
        </p:nvPicPr>
        <p:blipFill>
          <a:blip r:embed="rId5" cstate="print"/>
          <a:srcRect l="12106" t="9344" r="19798" b="14314"/>
          <a:stretch>
            <a:fillRect/>
          </a:stretch>
        </p:blipFill>
        <p:spPr bwMode="auto">
          <a:xfrm>
            <a:off x="500063" y="4419600"/>
            <a:ext cx="3429000" cy="2438400"/>
          </a:xfrm>
          <a:prstGeom prst="rect">
            <a:avLst/>
          </a:prstGeom>
          <a:noFill/>
        </p:spPr>
      </p:pic>
      <p:sp>
        <p:nvSpPr>
          <p:cNvPr id="9830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z="3200"/>
              <a:t>Lake Maggiore vs. Lake Seminole TP</a:t>
            </a:r>
            <a:endParaRPr lang="en-US" sz="3200" i="1"/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2514600" y="48006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p=0.73</a:t>
            </a:r>
          </a:p>
        </p:txBody>
      </p: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7467600" y="48768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36" name="Object 8"/>
          <p:cNvGraphicFramePr>
            <a:graphicFrameLocks noChangeAspect="1"/>
          </p:cNvGraphicFramePr>
          <p:nvPr>
            <p:ph type="body" idx="1"/>
          </p:nvPr>
        </p:nvGraphicFramePr>
        <p:xfrm>
          <a:off x="377825" y="819150"/>
          <a:ext cx="8245475" cy="3814763"/>
        </p:xfrm>
        <a:graphic>
          <a:graphicData uri="http://schemas.openxmlformats.org/presentationml/2006/ole">
            <p:oleObj spid="_x0000_s99336" name="Chart" r:id="rId3" imgW="9058351" imgH="4191000" progId="Excel.Sheet.8">
              <p:embed/>
            </p:oleObj>
          </a:graphicData>
        </a:graphic>
      </p:graphicFrame>
      <p:pic>
        <p:nvPicPr>
          <p:cNvPr id="99337" name="Picture 9" descr="LMaggiorettestcond"/>
          <p:cNvPicPr>
            <a:picLocks noChangeAspect="1" noChangeArrowheads="1"/>
          </p:cNvPicPr>
          <p:nvPr/>
        </p:nvPicPr>
        <p:blipFill>
          <a:blip r:embed="rId4" cstate="print"/>
          <a:srcRect l="10593" t="11928" r="19798" b="14114"/>
          <a:stretch>
            <a:fillRect/>
          </a:stretch>
        </p:blipFill>
        <p:spPr bwMode="auto">
          <a:xfrm>
            <a:off x="423863" y="4495800"/>
            <a:ext cx="3505200" cy="2362200"/>
          </a:xfrm>
          <a:prstGeom prst="rect">
            <a:avLst/>
          </a:prstGeom>
          <a:noFill/>
        </p:spPr>
      </p:pic>
      <p:pic>
        <p:nvPicPr>
          <p:cNvPr id="99338" name="Picture 10" descr="LS_ttestcond"/>
          <p:cNvPicPr>
            <a:picLocks noChangeAspect="1" noChangeArrowheads="1"/>
          </p:cNvPicPr>
          <p:nvPr/>
        </p:nvPicPr>
        <p:blipFill>
          <a:blip r:embed="rId5" cstate="print"/>
          <a:srcRect l="12106" t="9344" r="19798" b="14314"/>
          <a:stretch>
            <a:fillRect/>
          </a:stretch>
        </p:blipFill>
        <p:spPr bwMode="auto">
          <a:xfrm>
            <a:off x="5153025" y="4419600"/>
            <a:ext cx="3429000" cy="2438400"/>
          </a:xfrm>
          <a:prstGeom prst="rect">
            <a:avLst/>
          </a:prstGeom>
          <a:noFill/>
        </p:spPr>
      </p:pic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686800" cy="762000"/>
          </a:xfrm>
        </p:spPr>
        <p:txBody>
          <a:bodyPr/>
          <a:lstStyle/>
          <a:p>
            <a:r>
              <a:rPr lang="en-US" sz="2400"/>
              <a:t>Lake Maggiore vs. Lake Seminole Specific Conductivity</a:t>
            </a:r>
            <a:endParaRPr lang="en-US" sz="2400" i="1"/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2514600" y="61722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7086600" y="61722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3657600" y="2147888"/>
            <a:ext cx="1822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ca. 2 ppt salinity</a:t>
            </a:r>
          </a:p>
        </p:txBody>
      </p:sp>
      <p:sp>
        <p:nvSpPr>
          <p:cNvPr id="99341" name="Line 13"/>
          <p:cNvSpPr>
            <a:spLocks noChangeShapeType="1"/>
          </p:cNvSpPr>
          <p:nvPr/>
        </p:nvSpPr>
        <p:spPr bwMode="auto">
          <a:xfrm>
            <a:off x="4572000" y="2514600"/>
            <a:ext cx="0" cy="4572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Lake Trafford</a:t>
            </a:r>
          </a:p>
        </p:txBody>
      </p:sp>
      <p:pic>
        <p:nvPicPr>
          <p:cNvPr id="11878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1" y="1143000"/>
            <a:ext cx="5334000" cy="3537366"/>
          </a:xfrm>
          <a:noFill/>
          <a:ln/>
        </p:spPr>
      </p:pic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533400" y="4800600"/>
            <a:ext cx="8305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sz="2400" dirty="0"/>
              <a:t>Dredged from November 2005- April </a:t>
            </a:r>
            <a:r>
              <a:rPr lang="en-US" sz="2400" dirty="0" smtClean="0"/>
              <a:t>2006</a:t>
            </a:r>
          </a:p>
          <a:p>
            <a:pPr algn="l">
              <a:buFont typeface="Arial" pitchFamily="34" charset="0"/>
              <a:buChar char="•"/>
            </a:pPr>
            <a:endParaRPr lang="en-US" sz="2400" dirty="0" smtClean="0"/>
          </a:p>
          <a:p>
            <a:pPr algn="l">
              <a:buFont typeface="Arial" pitchFamily="34" charset="0"/>
              <a:buChar char="•"/>
            </a:pPr>
            <a:r>
              <a:rPr lang="en-US" sz="2400" dirty="0" smtClean="0"/>
              <a:t>Median </a:t>
            </a:r>
            <a:r>
              <a:rPr lang="en-US" sz="2400" dirty="0" err="1" smtClean="0"/>
              <a:t>Secchi</a:t>
            </a:r>
            <a:r>
              <a:rPr lang="en-US" sz="2400" dirty="0" smtClean="0"/>
              <a:t>, Chlorophyll </a:t>
            </a:r>
            <a:r>
              <a:rPr lang="en-US" sz="2400" i="1" dirty="0" smtClean="0"/>
              <a:t>a</a:t>
            </a:r>
            <a:r>
              <a:rPr lang="en-US" sz="2400" dirty="0" smtClean="0"/>
              <a:t>, TN and TP concentrations compared Pre (6/03-9/05) and Post (9/06-12/08) treatment</a:t>
            </a:r>
          </a:p>
          <a:p>
            <a:pPr algn="l"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ecchi_compare.jpg"/>
          <p:cNvPicPr>
            <a:picLocks noChangeAspect="1"/>
          </p:cNvPicPr>
          <p:nvPr/>
        </p:nvPicPr>
        <p:blipFill>
          <a:blip r:embed="rId2" cstate="print"/>
          <a:srcRect l="12167" t="18989" r="18220" b="11832"/>
          <a:stretch>
            <a:fillRect/>
          </a:stretch>
        </p:blipFill>
        <p:spPr>
          <a:xfrm>
            <a:off x="2667000" y="4648200"/>
            <a:ext cx="3505200" cy="2209800"/>
          </a:xfrm>
          <a:prstGeom prst="rect">
            <a:avLst/>
          </a:prstGeom>
        </p:spPr>
      </p:pic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Lake Trafford Secchi</a:t>
            </a:r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4038600" y="4800600"/>
            <a:ext cx="768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p=0.7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81000" y="1066800"/>
          <a:ext cx="82296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la_compare.jpg"/>
          <p:cNvPicPr>
            <a:picLocks noChangeAspect="1"/>
          </p:cNvPicPr>
          <p:nvPr/>
        </p:nvPicPr>
        <p:blipFill>
          <a:blip r:embed="rId2" cstate="print"/>
          <a:srcRect l="10654" t="18989" r="19734" b="11832"/>
          <a:stretch>
            <a:fillRect/>
          </a:stretch>
        </p:blipFill>
        <p:spPr>
          <a:xfrm>
            <a:off x="2743200" y="4648200"/>
            <a:ext cx="3505200" cy="2209800"/>
          </a:xfrm>
          <a:prstGeom prst="rect">
            <a:avLst/>
          </a:prstGeom>
        </p:spPr>
      </p:pic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Lake Trafford </a:t>
            </a:r>
            <a:r>
              <a:rPr lang="en-US" dirty="0" smtClean="0"/>
              <a:t>Chlorophyll a</a:t>
            </a:r>
            <a:endParaRPr lang="en-US" dirty="0"/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4724400" y="4800600"/>
            <a:ext cx="12811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p=0.00055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2296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N_compare.jpg"/>
          <p:cNvPicPr>
            <a:picLocks noChangeAspect="1"/>
          </p:cNvPicPr>
          <p:nvPr/>
        </p:nvPicPr>
        <p:blipFill>
          <a:blip r:embed="rId2" cstate="print"/>
          <a:srcRect l="12167" t="18989" r="18220" b="11832"/>
          <a:stretch>
            <a:fillRect/>
          </a:stretch>
        </p:blipFill>
        <p:spPr>
          <a:xfrm>
            <a:off x="2819400" y="4648200"/>
            <a:ext cx="3505200" cy="2209800"/>
          </a:xfrm>
          <a:prstGeom prst="rect">
            <a:avLst/>
          </a:prstGeom>
        </p:spPr>
      </p:pic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Lake Trafford </a:t>
            </a:r>
            <a:r>
              <a:rPr lang="en-US" dirty="0" smtClean="0"/>
              <a:t>TN</a:t>
            </a:r>
            <a:endParaRPr lang="en-US" dirty="0"/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4724400" y="4800600"/>
            <a:ext cx="1152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p=0.0003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P_compare.jpg"/>
          <p:cNvPicPr>
            <a:picLocks noChangeAspect="1"/>
          </p:cNvPicPr>
          <p:nvPr/>
        </p:nvPicPr>
        <p:blipFill>
          <a:blip r:embed="rId2" cstate="print"/>
          <a:srcRect l="10654" t="18989" r="19734" b="11832"/>
          <a:stretch>
            <a:fillRect/>
          </a:stretch>
        </p:blipFill>
        <p:spPr>
          <a:xfrm>
            <a:off x="2743200" y="4648200"/>
            <a:ext cx="3505200" cy="2209800"/>
          </a:xfrm>
          <a:prstGeom prst="rect">
            <a:avLst/>
          </a:prstGeom>
        </p:spPr>
      </p:pic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Lake Trafford </a:t>
            </a:r>
            <a:r>
              <a:rPr lang="en-US" dirty="0" smtClean="0"/>
              <a:t>TP</a:t>
            </a:r>
            <a:endParaRPr lang="en-US" dirty="0"/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3429000" y="4876800"/>
            <a:ext cx="10246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p=0.986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81000" y="1066800"/>
          <a:ext cx="82296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Lake Dredging and Alum-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Lake </a:t>
            </a:r>
            <a:r>
              <a:rPr lang="en-US" sz="4000" dirty="0"/>
              <a:t>Hollingsworth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Lake Hollingsworth was dredged from March 1997 to December 2000</a:t>
            </a:r>
          </a:p>
          <a:p>
            <a:pPr>
              <a:lnSpc>
                <a:spcPct val="90000"/>
              </a:lnSpc>
            </a:pPr>
            <a:r>
              <a:rPr lang="en-US" sz="2800"/>
              <a:t>Alum treatment was completed September 2003</a:t>
            </a:r>
          </a:p>
          <a:p>
            <a:pPr>
              <a:lnSpc>
                <a:spcPct val="90000"/>
              </a:lnSpc>
            </a:pPr>
            <a:r>
              <a:rPr lang="en-US" sz="2800"/>
              <a:t>Water quality improvements compared to reference lake (Lake Parker) which did not receive treatment</a:t>
            </a:r>
          </a:p>
          <a:p>
            <a:pPr>
              <a:lnSpc>
                <a:spcPct val="90000"/>
              </a:lnSpc>
            </a:pPr>
            <a:r>
              <a:rPr lang="en-US" sz="2800"/>
              <a:t>Median Secchi, Chlorophyll </a:t>
            </a:r>
            <a:r>
              <a:rPr lang="en-US" sz="2800" i="1"/>
              <a:t>a</a:t>
            </a:r>
            <a:r>
              <a:rPr lang="en-US" sz="2800"/>
              <a:t>, TN and TP concentrations compared Pre (1991-1996), Post Dredging (2001-8/2003) and Post (2004-2009) treatment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92" name="Picture 8" descr="LHoll_secchi"/>
          <p:cNvPicPr>
            <a:picLocks noChangeAspect="1" noChangeArrowheads="1"/>
          </p:cNvPicPr>
          <p:nvPr/>
        </p:nvPicPr>
        <p:blipFill>
          <a:blip r:embed="rId3" cstate="print"/>
          <a:srcRect l="12106" t="9344" r="21312" b="9543"/>
          <a:stretch>
            <a:fillRect/>
          </a:stretch>
        </p:blipFill>
        <p:spPr bwMode="auto">
          <a:xfrm>
            <a:off x="519113" y="4267200"/>
            <a:ext cx="3352800" cy="2590800"/>
          </a:xfrm>
          <a:prstGeom prst="rect">
            <a:avLst/>
          </a:prstGeom>
          <a:noFill/>
        </p:spPr>
      </p:pic>
      <p:pic>
        <p:nvPicPr>
          <p:cNvPr id="93193" name="Picture 9" descr="LP_secchi"/>
          <p:cNvPicPr>
            <a:picLocks noChangeAspect="1" noChangeArrowheads="1"/>
          </p:cNvPicPr>
          <p:nvPr/>
        </p:nvPicPr>
        <p:blipFill>
          <a:blip r:embed="rId4" cstate="print"/>
          <a:srcRect l="12231" t="11729" r="19672" b="7156"/>
          <a:stretch>
            <a:fillRect/>
          </a:stretch>
        </p:blipFill>
        <p:spPr bwMode="auto">
          <a:xfrm>
            <a:off x="5200650" y="4267200"/>
            <a:ext cx="3429000" cy="2590800"/>
          </a:xfrm>
          <a:prstGeom prst="rect">
            <a:avLst/>
          </a:prstGeom>
          <a:noFill/>
        </p:spPr>
      </p:pic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lang="en-US" sz="3200"/>
              <a:t>Lake Hollingsworth vs. Lake Parker Secchi</a:t>
            </a:r>
          </a:p>
        </p:txBody>
      </p:sp>
      <p:graphicFrame>
        <p:nvGraphicFramePr>
          <p:cNvPr id="93187" name="Object 3"/>
          <p:cNvGraphicFramePr>
            <a:graphicFrameLocks noChangeAspect="1"/>
          </p:cNvGraphicFramePr>
          <p:nvPr>
            <p:ph type="body" idx="1"/>
          </p:nvPr>
        </p:nvGraphicFramePr>
        <p:xfrm>
          <a:off x="457200" y="1073150"/>
          <a:ext cx="8229600" cy="3497263"/>
        </p:xfrm>
        <a:graphic>
          <a:graphicData uri="http://schemas.openxmlformats.org/presentationml/2006/ole">
            <p:oleObj spid="_x0000_s93187" name="Chart" r:id="rId5" imgW="8877300" imgH="3771900" progId="Excel.Sheet.8">
              <p:embed/>
            </p:oleObj>
          </a:graphicData>
        </a:graphic>
      </p:graphicFrame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1050925" y="4837113"/>
            <a:ext cx="1270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5715000" y="47244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609600" y="533400"/>
            <a:ext cx="7848600" cy="990600"/>
          </a:xfrm>
        </p:spPr>
        <p:txBody>
          <a:bodyPr/>
          <a:lstStyle/>
          <a:p>
            <a:r>
              <a:rPr lang="en-US" sz="3200" dirty="0" smtClean="0"/>
              <a:t>Locally-derived equations for target </a:t>
            </a:r>
            <a:r>
              <a:rPr lang="en-US" sz="3200" dirty="0"/>
              <a:t>setting for TN and TP</a:t>
            </a:r>
          </a:p>
        </p:txBody>
      </p:sp>
      <p:graphicFrame>
        <p:nvGraphicFramePr>
          <p:cNvPr id="110601" name="Object 9"/>
          <p:cNvGraphicFramePr>
            <a:graphicFrameLocks noChangeAspect="1"/>
          </p:cNvGraphicFramePr>
          <p:nvPr>
            <p:ph sz="quarter" idx="1"/>
          </p:nvPr>
        </p:nvGraphicFramePr>
        <p:xfrm>
          <a:off x="990600" y="1778000"/>
          <a:ext cx="3198813" cy="2220913"/>
        </p:xfrm>
        <a:graphic>
          <a:graphicData uri="http://schemas.openxmlformats.org/presentationml/2006/ole">
            <p:oleObj spid="_x0000_s110601" name="Chart" r:id="rId3" imgW="3676802" imgH="2552700" progId="Excel.Sheet.8">
              <p:embed/>
            </p:oleObj>
          </a:graphicData>
        </a:graphic>
      </p:graphicFrame>
      <p:graphicFrame>
        <p:nvGraphicFramePr>
          <p:cNvPr id="110602" name="Object 10"/>
          <p:cNvGraphicFramePr>
            <a:graphicFrameLocks noChangeAspect="1"/>
          </p:cNvGraphicFramePr>
          <p:nvPr>
            <p:ph sz="quarter" idx="2"/>
          </p:nvPr>
        </p:nvGraphicFramePr>
        <p:xfrm>
          <a:off x="5178425" y="1778000"/>
          <a:ext cx="3203575" cy="2222500"/>
        </p:xfrm>
        <a:graphic>
          <a:graphicData uri="http://schemas.openxmlformats.org/presentationml/2006/ole">
            <p:oleObj spid="_x0000_s110602" name="Chart" r:id="rId4" imgW="3667049" imgH="2543251" progId="Excel.Sheet.8">
              <p:embed/>
            </p:oleObj>
          </a:graphicData>
        </a:graphic>
      </p:graphicFrame>
      <p:graphicFrame>
        <p:nvGraphicFramePr>
          <p:cNvPr id="110603" name="Object 11"/>
          <p:cNvGraphicFramePr>
            <a:graphicFrameLocks noChangeAspect="1"/>
          </p:cNvGraphicFramePr>
          <p:nvPr>
            <p:ph sz="quarter" idx="3"/>
          </p:nvPr>
        </p:nvGraphicFramePr>
        <p:xfrm>
          <a:off x="990600" y="4483100"/>
          <a:ext cx="3198813" cy="2220913"/>
        </p:xfrm>
        <a:graphic>
          <a:graphicData uri="http://schemas.openxmlformats.org/presentationml/2006/ole">
            <p:oleObj spid="_x0000_s110603" name="Chart" r:id="rId5" imgW="3676802" imgH="2552700" progId="Excel.Sheet.8">
              <p:embed/>
            </p:oleObj>
          </a:graphicData>
        </a:graphic>
      </p:graphicFrame>
      <p:graphicFrame>
        <p:nvGraphicFramePr>
          <p:cNvPr id="110604" name="Object 12"/>
          <p:cNvGraphicFramePr>
            <a:graphicFrameLocks noChangeAspect="1"/>
          </p:cNvGraphicFramePr>
          <p:nvPr>
            <p:ph sz="quarter" idx="4"/>
          </p:nvPr>
        </p:nvGraphicFramePr>
        <p:xfrm>
          <a:off x="5178425" y="4483100"/>
          <a:ext cx="3203575" cy="2222500"/>
        </p:xfrm>
        <a:graphic>
          <a:graphicData uri="http://schemas.openxmlformats.org/presentationml/2006/ole">
            <p:oleObj spid="_x0000_s110604" name="Chart" r:id="rId6" imgW="3667049" imgH="2543251" progId="Excel.Sheet.8">
              <p:embed/>
            </p:oleObj>
          </a:graphicData>
        </a:graphic>
      </p:graphicFrame>
      <p:sp>
        <p:nvSpPr>
          <p:cNvPr id="110605" name="Text Box 13"/>
          <p:cNvSpPr txBox="1">
            <a:spLocks noChangeArrowheads="1"/>
          </p:cNvSpPr>
          <p:nvPr/>
        </p:nvSpPr>
        <p:spPr bwMode="auto">
          <a:xfrm>
            <a:off x="3748088" y="1371600"/>
            <a:ext cx="1881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Ridge Lakes</a:t>
            </a:r>
          </a:p>
        </p:txBody>
      </p:sp>
      <p:sp>
        <p:nvSpPr>
          <p:cNvPr id="110606" name="Text Box 14"/>
          <p:cNvSpPr txBox="1">
            <a:spLocks noChangeArrowheads="1"/>
          </p:cNvSpPr>
          <p:nvPr/>
        </p:nvSpPr>
        <p:spPr bwMode="auto">
          <a:xfrm>
            <a:off x="3187495" y="4114800"/>
            <a:ext cx="30039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/>
              <a:t>Swale / Valley </a:t>
            </a:r>
            <a:r>
              <a:rPr lang="en-US" sz="2400" dirty="0"/>
              <a:t>Lakes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92" name="Picture 16" descr="LHoll_chla"/>
          <p:cNvPicPr>
            <a:picLocks noChangeAspect="1" noChangeArrowheads="1"/>
          </p:cNvPicPr>
          <p:nvPr/>
        </p:nvPicPr>
        <p:blipFill>
          <a:blip r:embed="rId3" cstate="print"/>
          <a:srcRect l="12106" t="11729" r="19798" b="7156"/>
          <a:stretch>
            <a:fillRect/>
          </a:stretch>
        </p:blipFill>
        <p:spPr bwMode="auto">
          <a:xfrm>
            <a:off x="519113" y="4267200"/>
            <a:ext cx="3429000" cy="2590800"/>
          </a:xfrm>
          <a:prstGeom prst="rect">
            <a:avLst/>
          </a:prstGeom>
          <a:noFill/>
        </p:spPr>
      </p:pic>
      <p:pic>
        <p:nvPicPr>
          <p:cNvPr id="101393" name="Picture 17" descr="LP_chla"/>
          <p:cNvPicPr>
            <a:picLocks noChangeAspect="1" noChangeArrowheads="1"/>
          </p:cNvPicPr>
          <p:nvPr/>
        </p:nvPicPr>
        <p:blipFill>
          <a:blip r:embed="rId4" cstate="print"/>
          <a:srcRect l="12106" t="11729" r="19798" b="7156"/>
          <a:stretch>
            <a:fillRect/>
          </a:stretch>
        </p:blipFill>
        <p:spPr bwMode="auto">
          <a:xfrm>
            <a:off x="5200650" y="4300538"/>
            <a:ext cx="3429000" cy="2590800"/>
          </a:xfrm>
          <a:prstGeom prst="rect">
            <a:avLst/>
          </a:prstGeom>
          <a:noFill/>
        </p:spPr>
      </p:pic>
      <p:graphicFrame>
        <p:nvGraphicFramePr>
          <p:cNvPr id="101384" name="Object 8"/>
          <p:cNvGraphicFramePr>
            <a:graphicFrameLocks noChangeAspect="1"/>
          </p:cNvGraphicFramePr>
          <p:nvPr>
            <p:ph type="body" idx="1"/>
          </p:nvPr>
        </p:nvGraphicFramePr>
        <p:xfrm>
          <a:off x="457200" y="993775"/>
          <a:ext cx="8229600" cy="3594100"/>
        </p:xfrm>
        <a:graphic>
          <a:graphicData uri="http://schemas.openxmlformats.org/presentationml/2006/ole">
            <p:oleObj spid="_x0000_s101384" name="Chart" r:id="rId5" imgW="8877300" imgH="3876751" progId="Excel.Sheet.8">
              <p:embed/>
            </p:oleObj>
          </a:graphicData>
        </a:graphic>
      </p:graphicFrame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lang="en-US" sz="2800"/>
              <a:t>Lake Hollingsworth vs. Lake Parker Chlorophyll </a:t>
            </a:r>
            <a:r>
              <a:rPr lang="en-US" sz="2800" i="1"/>
              <a:t>a</a:t>
            </a:r>
          </a:p>
        </p:txBody>
      </p:sp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2438400" y="48768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5791200" y="48768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p=0.0016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35" name="Picture 11" descr="LHoll_tp"/>
          <p:cNvPicPr>
            <a:picLocks noChangeAspect="1" noChangeArrowheads="1"/>
          </p:cNvPicPr>
          <p:nvPr/>
        </p:nvPicPr>
        <p:blipFill>
          <a:blip r:embed="rId3" cstate="print"/>
          <a:srcRect l="12106" t="9543" r="21312" b="9344"/>
          <a:stretch>
            <a:fillRect/>
          </a:stretch>
        </p:blipFill>
        <p:spPr bwMode="auto">
          <a:xfrm>
            <a:off x="519113" y="4267200"/>
            <a:ext cx="3352800" cy="2590800"/>
          </a:xfrm>
          <a:prstGeom prst="rect">
            <a:avLst/>
          </a:prstGeom>
          <a:noFill/>
        </p:spPr>
      </p:pic>
      <p:pic>
        <p:nvPicPr>
          <p:cNvPr id="103436" name="Picture 12" descr="LP_tp"/>
          <p:cNvPicPr>
            <a:picLocks noChangeAspect="1" noChangeArrowheads="1"/>
          </p:cNvPicPr>
          <p:nvPr/>
        </p:nvPicPr>
        <p:blipFill>
          <a:blip r:embed="rId4" cstate="print"/>
          <a:srcRect l="12106" t="11728" r="19798" b="6958"/>
          <a:stretch>
            <a:fillRect/>
          </a:stretch>
        </p:blipFill>
        <p:spPr bwMode="auto">
          <a:xfrm>
            <a:off x="5200650" y="4337050"/>
            <a:ext cx="3429000" cy="2597150"/>
          </a:xfrm>
          <a:prstGeom prst="rect">
            <a:avLst/>
          </a:prstGeom>
          <a:noFill/>
        </p:spPr>
      </p:pic>
      <p:graphicFrame>
        <p:nvGraphicFramePr>
          <p:cNvPr id="103432" name="Object 8"/>
          <p:cNvGraphicFramePr>
            <a:graphicFrameLocks noChangeAspect="1"/>
          </p:cNvGraphicFramePr>
          <p:nvPr>
            <p:ph type="body" idx="1"/>
          </p:nvPr>
        </p:nvGraphicFramePr>
        <p:xfrm>
          <a:off x="457200" y="1120775"/>
          <a:ext cx="8229600" cy="3497263"/>
        </p:xfrm>
        <a:graphic>
          <a:graphicData uri="http://schemas.openxmlformats.org/presentationml/2006/ole">
            <p:oleObj spid="_x0000_s103432" name="Chart" r:id="rId5" imgW="8877300" imgH="3771900" progId="Excel.Sheet.8">
              <p:embed/>
            </p:oleObj>
          </a:graphicData>
        </a:graphic>
      </p:graphicFrame>
      <p:sp>
        <p:nvSpPr>
          <p:cNvPr id="10342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r>
              <a:rPr lang="en-US" sz="3600"/>
              <a:t>Lake Hollingsworth vs. Lake Parker TP</a:t>
            </a:r>
            <a:br>
              <a:rPr lang="en-US" sz="3600"/>
            </a:br>
            <a:r>
              <a:rPr lang="en-US" sz="1600"/>
              <a:t>(potential problem with data prior to 2005)</a:t>
            </a:r>
            <a:endParaRPr lang="en-US" sz="1600" i="1"/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2438400" y="4876800"/>
            <a:ext cx="127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p&lt;0.00001</a:t>
            </a: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7010400" y="4876800"/>
            <a:ext cx="88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p=0.53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en-US" dirty="0"/>
              <a:t>What works?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534400" cy="5410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/>
              <a:t>Point source reductions: </a:t>
            </a:r>
            <a:r>
              <a:rPr lang="en-US" sz="2400" dirty="0" smtClean="0"/>
              <a:t>Haines &amp; </a:t>
            </a:r>
            <a:r>
              <a:rPr lang="en-US" sz="2400" dirty="0" err="1" smtClean="0"/>
              <a:t>Conine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Stormwater retrofits / traditional TMDL approach?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Howard, May and Lulu: no change in clarity or chlorophyll, even though all met TMDL load reduction goals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TP levels still too high (above </a:t>
            </a:r>
            <a:r>
              <a:rPr lang="en-US" sz="2000" dirty="0" smtClean="0"/>
              <a:t>0.029 </a:t>
            </a:r>
            <a:r>
              <a:rPr lang="en-US" sz="2000" dirty="0"/>
              <a:t>mg / liter) as the cause</a:t>
            </a:r>
            <a:r>
              <a:rPr lang="en-US" sz="2000" dirty="0" smtClean="0"/>
              <a:t>?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Under appreciated impacts from internal sources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/>
              <a:t>Whole lake alum?</a:t>
            </a:r>
          </a:p>
          <a:p>
            <a:pPr lvl="1">
              <a:lnSpc>
                <a:spcPct val="80000"/>
              </a:lnSpc>
            </a:pPr>
            <a:r>
              <a:rPr lang="en-US" sz="2000" dirty="0" err="1"/>
              <a:t>Conine</a:t>
            </a:r>
            <a:r>
              <a:rPr lang="en-US" sz="2000" dirty="0"/>
              <a:t>: strong evidence, and downstream benefit to Smart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Hollingsworth: </a:t>
            </a:r>
            <a:r>
              <a:rPr lang="en-US" sz="2000" dirty="0" smtClean="0"/>
              <a:t>was dredging getting there anyway?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Both with sediments as a “legacy” of permitted discharges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400" dirty="0"/>
              <a:t>Sediment removal?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Banana: no evidence of improvements in clarity or chlorophyll </a:t>
            </a:r>
          </a:p>
          <a:p>
            <a:pPr lvl="2">
              <a:lnSpc>
                <a:spcPct val="80000"/>
              </a:lnSpc>
            </a:pPr>
            <a:r>
              <a:rPr lang="en-US" sz="1800" dirty="0" smtClean="0"/>
              <a:t>However, TSI </a:t>
            </a:r>
            <a:r>
              <a:rPr lang="en-US" sz="1800" dirty="0"/>
              <a:t>and WQI </a:t>
            </a:r>
            <a:r>
              <a:rPr lang="en-US" sz="1800" dirty="0" smtClean="0"/>
              <a:t>both improved</a:t>
            </a:r>
            <a:endParaRPr lang="en-US" sz="1800" dirty="0"/>
          </a:p>
          <a:p>
            <a:pPr lvl="1">
              <a:lnSpc>
                <a:spcPct val="80000"/>
              </a:lnSpc>
            </a:pPr>
            <a:r>
              <a:rPr lang="en-US" sz="2000" dirty="0"/>
              <a:t>Hollingsworth:  </a:t>
            </a:r>
            <a:r>
              <a:rPr lang="en-US" sz="2000" dirty="0" smtClean="0"/>
              <a:t>maybe </a:t>
            </a:r>
            <a:r>
              <a:rPr lang="en-US" sz="2000" dirty="0"/>
              <a:t>more  important than alum?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Maggiore:  unintended consequence </a:t>
            </a:r>
            <a:r>
              <a:rPr lang="en-US" sz="2000" dirty="0" smtClean="0"/>
              <a:t>of </a:t>
            </a:r>
            <a:r>
              <a:rPr lang="en-US" sz="2000" dirty="0" err="1"/>
              <a:t>salinization</a:t>
            </a:r>
            <a:r>
              <a:rPr lang="en-US" sz="2000" dirty="0"/>
              <a:t>?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Trafford: </a:t>
            </a:r>
            <a:r>
              <a:rPr lang="en-US" sz="2000" dirty="0" smtClean="0"/>
              <a:t>decrease in </a:t>
            </a:r>
            <a:r>
              <a:rPr lang="en-US" sz="2000" dirty="0" err="1" smtClean="0"/>
              <a:t>Chl</a:t>
            </a:r>
            <a:r>
              <a:rPr lang="en-US" sz="2000" dirty="0" smtClean="0"/>
              <a:t>-a</a:t>
            </a:r>
            <a:endParaRPr lang="en-US" sz="2000" dirty="0"/>
          </a:p>
          <a:p>
            <a:pPr lvl="1">
              <a:lnSpc>
                <a:spcPct val="80000"/>
              </a:lnSpc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</a:t>
            </a:r>
            <a:endParaRPr lang="en-US" dirty="0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229600" cy="4495800"/>
          </a:xfrm>
        </p:spPr>
        <p:txBody>
          <a:bodyPr/>
          <a:lstStyle/>
          <a:p>
            <a:r>
              <a:rPr lang="en-US" sz="2800" dirty="0" smtClean="0"/>
              <a:t>Does WHCL have to default to 20 µg / liter </a:t>
            </a:r>
            <a:r>
              <a:rPr lang="en-US" sz="2800" dirty="0" err="1" smtClean="0"/>
              <a:t>Chl</a:t>
            </a:r>
            <a:r>
              <a:rPr lang="en-US" sz="2800" dirty="0" smtClean="0"/>
              <a:t>-a as a goal?</a:t>
            </a:r>
          </a:p>
          <a:p>
            <a:r>
              <a:rPr lang="en-US" sz="2800" dirty="0" smtClean="0"/>
              <a:t>Can WHCL use locally-derived TN and TP targets – for whatever </a:t>
            </a:r>
            <a:r>
              <a:rPr lang="en-US" sz="2800" dirty="0" err="1" smtClean="0"/>
              <a:t>Chl</a:t>
            </a:r>
            <a:r>
              <a:rPr lang="en-US" sz="2800" dirty="0" smtClean="0"/>
              <a:t>-a target is used for management?</a:t>
            </a:r>
          </a:p>
          <a:p>
            <a:r>
              <a:rPr lang="en-US" sz="2800" dirty="0" smtClean="0"/>
              <a:t>Will FDEP allow / fund non-traditional approaches to water quality improvement?</a:t>
            </a:r>
          </a:p>
          <a:p>
            <a:r>
              <a:rPr lang="en-US" sz="2800" dirty="0" smtClean="0"/>
              <a:t>For Valley Lakes, tannins will be main focus of restoration projects – problem for FDEP?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4800600" cy="1173163"/>
          </a:xfrm>
        </p:spPr>
        <p:txBody>
          <a:bodyPr/>
          <a:lstStyle/>
          <a:p>
            <a:pPr eaLnBrk="1" hangingPunct="1"/>
            <a:r>
              <a:rPr lang="en-US" sz="3200" dirty="0" smtClean="0"/>
              <a:t>TN and  TP target development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5942013" cy="464819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TSI-</a:t>
            </a:r>
            <a:r>
              <a:rPr lang="en-US" sz="1600" dirty="0" err="1" smtClean="0"/>
              <a:t>Chl</a:t>
            </a:r>
            <a:r>
              <a:rPr lang="en-US" sz="1600" dirty="0" smtClean="0"/>
              <a:t>-a</a:t>
            </a:r>
            <a:r>
              <a:rPr lang="en-US" sz="2000" dirty="0" smtClean="0"/>
              <a:t> of 60 requires </a:t>
            </a:r>
            <a:r>
              <a:rPr lang="en-US" sz="2000" dirty="0" err="1" smtClean="0"/>
              <a:t>Chl</a:t>
            </a:r>
            <a:r>
              <a:rPr lang="en-US" sz="2000" dirty="0" smtClean="0"/>
              <a:t>-a of 20 µg / liter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Use TN and TP vs. </a:t>
            </a:r>
            <a:r>
              <a:rPr lang="en-US" sz="2000" dirty="0" err="1" smtClean="0"/>
              <a:t>Chl</a:t>
            </a:r>
            <a:r>
              <a:rPr lang="en-US" sz="2000" dirty="0" smtClean="0"/>
              <a:t>-a regressions to calculate target TN and TP values (0.93 and 0.029 mg/l, respectively)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Target TN and TP compared to 1997 to 2007 median values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Concentration reduction calculated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Since lower color (state wide median PCU of 50) need TN and TP 22 and 59 % </a:t>
            </a:r>
            <a:r>
              <a:rPr lang="en-US" sz="2000" u="sng" dirty="0" smtClean="0"/>
              <a:t>lower</a:t>
            </a:r>
            <a:r>
              <a:rPr lang="en-US" sz="2000" dirty="0" smtClean="0"/>
              <a:t> than their respective TSI-60 values to get TSI-</a:t>
            </a:r>
            <a:r>
              <a:rPr lang="en-US" sz="1600" dirty="0" err="1" smtClean="0"/>
              <a:t>Chla</a:t>
            </a:r>
            <a:r>
              <a:rPr lang="en-US" sz="2000" dirty="0" smtClean="0"/>
              <a:t> values to 60</a:t>
            </a:r>
          </a:p>
          <a:p>
            <a:pPr eaLnBrk="1" hangingPunct="1">
              <a:lnSpc>
                <a:spcPct val="80000"/>
              </a:lnSpc>
            </a:pPr>
            <a:endParaRPr lang="en-US" sz="2000" dirty="0" smtClean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1700" y="76200"/>
            <a:ext cx="27813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3909" name="Object 5"/>
          <p:cNvGraphicFramePr>
            <a:graphicFrameLocks noChangeAspect="1"/>
          </p:cNvGraphicFramePr>
          <p:nvPr/>
        </p:nvGraphicFramePr>
        <p:xfrm>
          <a:off x="5924550" y="4716463"/>
          <a:ext cx="2894013" cy="2008187"/>
        </p:xfrm>
        <a:graphic>
          <a:graphicData uri="http://schemas.openxmlformats.org/presentationml/2006/ole">
            <p:oleObj spid="_x0000_s144386" name="Chart" r:id="rId4" imgW="3667049" imgH="2543251" progId="Excel.Sheet.8">
              <p:embed/>
            </p:oleObj>
          </a:graphicData>
        </a:graphic>
      </p:graphicFrame>
      <p:graphicFrame>
        <p:nvGraphicFramePr>
          <p:cNvPr id="123910" name="Object 6"/>
          <p:cNvGraphicFramePr>
            <a:graphicFrameLocks noChangeAspect="1"/>
          </p:cNvGraphicFramePr>
          <p:nvPr/>
        </p:nvGraphicFramePr>
        <p:xfrm>
          <a:off x="5926138" y="2732088"/>
          <a:ext cx="2892425" cy="2008187"/>
        </p:xfrm>
        <a:graphic>
          <a:graphicData uri="http://schemas.openxmlformats.org/presentationml/2006/ole">
            <p:oleObj spid="_x0000_s144387" name="Chart" r:id="rId5" imgW="3676802" imgH="2552700" progId="Excel.Shee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533400"/>
            <a:ext cx="8839200" cy="990600"/>
          </a:xfrm>
        </p:spPr>
        <p:txBody>
          <a:bodyPr/>
          <a:lstStyle/>
          <a:p>
            <a:r>
              <a:rPr lang="en-US" sz="2400" dirty="0" smtClean="0"/>
              <a:t>Equations from proposed numeric criteria for lakes – Underestimate for Clear Lakes (can predict, but under-predict)</a:t>
            </a:r>
            <a:br>
              <a:rPr lang="en-US" sz="2400" dirty="0" smtClean="0"/>
            </a:br>
            <a:r>
              <a:rPr lang="en-US" sz="2400" dirty="0" smtClean="0"/>
              <a:t>Still no fit with Colored Lakes</a:t>
            </a:r>
            <a:endParaRPr lang="en-US" sz="24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</p:nvPr>
        </p:nvGraphicFramePr>
        <p:xfrm>
          <a:off x="457200" y="1752600"/>
          <a:ext cx="4038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</p:nvPr>
        </p:nvGraphicFramePr>
        <p:xfrm>
          <a:off x="4648200" y="1752600"/>
          <a:ext cx="4038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3" name="Straight Connector 12"/>
          <p:cNvCxnSpPr/>
          <p:nvPr/>
        </p:nvCxnSpPr>
        <p:spPr bwMode="auto">
          <a:xfrm rot="5400000" flipH="1" flipV="1">
            <a:off x="1104900" y="2019300"/>
            <a:ext cx="3352800" cy="3124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/>
          <a:lstStyle/>
          <a:p>
            <a:pPr algn="ctr"/>
            <a:r>
              <a:rPr lang="en-US" sz="3200" dirty="0" smtClean="0"/>
              <a:t>Different techniques, and different </a:t>
            </a:r>
            <a:r>
              <a:rPr lang="en-US" sz="3200" dirty="0" err="1" smtClean="0"/>
              <a:t>Chl</a:t>
            </a:r>
            <a:r>
              <a:rPr lang="en-US" sz="3200" dirty="0" smtClean="0"/>
              <a:t>-a goals, result in different nutrient targets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057400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62124">
                <a:tc>
                  <a:txBody>
                    <a:bodyPr/>
                    <a:lstStyle/>
                    <a:p>
                      <a:r>
                        <a:rPr lang="en-US" dirty="0" smtClean="0"/>
                        <a:t>Technique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TP</a:t>
                      </a:r>
                      <a:endParaRPr lang="en-US" dirty="0"/>
                    </a:p>
                  </a:txBody>
                  <a:tcPr anchor="ctr"/>
                </a:tc>
              </a:tr>
              <a:tr h="462124">
                <a:tc>
                  <a:txBody>
                    <a:bodyPr/>
                    <a:lstStyle/>
                    <a:p>
                      <a:r>
                        <a:rPr lang="en-US" dirty="0" smtClean="0"/>
                        <a:t>TSI equations for 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1.20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0.070</a:t>
                      </a:r>
                      <a:endParaRPr lang="en-US" dirty="0"/>
                    </a:p>
                  </a:txBody>
                  <a:tcPr anchor="ctr"/>
                </a:tc>
              </a:tr>
              <a:tr h="797638">
                <a:tc>
                  <a:txBody>
                    <a:bodyPr/>
                    <a:lstStyle/>
                    <a:p>
                      <a:r>
                        <a:rPr lang="en-US" dirty="0" smtClean="0"/>
                        <a:t>Proposed</a:t>
                      </a:r>
                      <a:r>
                        <a:rPr lang="en-US" baseline="0" dirty="0" smtClean="0"/>
                        <a:t> IWR equations for 20 µg / liter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1.35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0.051</a:t>
                      </a:r>
                      <a:endParaRPr lang="en-US" dirty="0"/>
                    </a:p>
                  </a:txBody>
                  <a:tcPr anchor="ctr"/>
                </a:tc>
              </a:tr>
              <a:tr h="797638">
                <a:tc>
                  <a:txBody>
                    <a:bodyPr/>
                    <a:lstStyle/>
                    <a:p>
                      <a:r>
                        <a:rPr lang="en-US" dirty="0" smtClean="0"/>
                        <a:t>Locally-derived</a:t>
                      </a:r>
                      <a:r>
                        <a:rPr lang="en-US" baseline="0" dirty="0" smtClean="0"/>
                        <a:t> equations for 20 µg / liter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0.029</a:t>
                      </a:r>
                      <a:endParaRPr lang="en-US" dirty="0"/>
                    </a:p>
                  </a:txBody>
                  <a:tcPr anchor="ctr"/>
                </a:tc>
              </a:tr>
              <a:tr h="797638">
                <a:tc>
                  <a:txBody>
                    <a:bodyPr/>
                    <a:lstStyle/>
                    <a:p>
                      <a:r>
                        <a:rPr lang="en-US" dirty="0" smtClean="0"/>
                        <a:t>Locally-derived equations</a:t>
                      </a:r>
                      <a:r>
                        <a:rPr lang="en-US" baseline="0" dirty="0" smtClean="0"/>
                        <a:t> for 30 µg / liter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0.043</a:t>
                      </a:r>
                      <a:endParaRPr lang="en-US" dirty="0"/>
                    </a:p>
                  </a:txBody>
                  <a:tcPr anchor="ctr"/>
                </a:tc>
              </a:tr>
              <a:tr h="797638">
                <a:tc>
                  <a:txBody>
                    <a:bodyPr/>
                    <a:lstStyle/>
                    <a:p>
                      <a:r>
                        <a:rPr lang="en-US" dirty="0" smtClean="0"/>
                        <a:t>Locally derived equations for 40 µg / liter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1.40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0.056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3276600"/>
          </a:xfrm>
        </p:spPr>
        <p:txBody>
          <a:bodyPr/>
          <a:lstStyle/>
          <a:p>
            <a:pPr algn="ctr"/>
            <a:r>
              <a:rPr lang="en-US" sz="3600" dirty="0" smtClean="0"/>
              <a:t>Why the need for a </a:t>
            </a:r>
            <a:r>
              <a:rPr lang="en-US" sz="3600" dirty="0" err="1" smtClean="0"/>
              <a:t>Chl</a:t>
            </a:r>
            <a:r>
              <a:rPr lang="en-US" sz="3600" dirty="0" smtClean="0"/>
              <a:t>-a target of </a:t>
            </a:r>
            <a:br>
              <a:rPr lang="en-US" sz="3600" dirty="0" smtClean="0"/>
            </a:br>
            <a:r>
              <a:rPr lang="en-US" sz="3600" dirty="0" smtClean="0"/>
              <a:t>20 µg / liter?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2">
      <a:dk1>
        <a:srgbClr val="009999"/>
      </a:dk1>
      <a:lt1>
        <a:srgbClr val="FFFFFF"/>
      </a:lt1>
      <a:dk2>
        <a:srgbClr val="334B49"/>
      </a:dk2>
      <a:lt2>
        <a:srgbClr val="FFFFFF"/>
      </a:lt2>
      <a:accent1>
        <a:srgbClr val="33CCCC"/>
      </a:accent1>
      <a:accent2>
        <a:srgbClr val="008080"/>
      </a:accent2>
      <a:accent3>
        <a:srgbClr val="ADB1B1"/>
      </a:accent3>
      <a:accent4>
        <a:srgbClr val="DADADA"/>
      </a:accent4>
      <a:accent5>
        <a:srgbClr val="ADE2E2"/>
      </a:accent5>
      <a:accent6>
        <a:srgbClr val="007373"/>
      </a:accent6>
      <a:hlink>
        <a:srgbClr val="FFCC00"/>
      </a:hlink>
      <a:folHlink>
        <a:srgbClr val="00666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1967</TotalTime>
  <Words>1742</Words>
  <Application>Microsoft Office PowerPoint</Application>
  <PresentationFormat>On-screen Show (4:3)</PresentationFormat>
  <Paragraphs>302</Paragraphs>
  <Slides>64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6" baseType="lpstr">
      <vt:lpstr>Pixel</vt:lpstr>
      <vt:lpstr>Chart</vt:lpstr>
      <vt:lpstr>Winter Haven Water Quality  Management Plan –  Use of Local Equations for Setting Nutrient Targets &amp; Value of Various Lake Management Strategies</vt:lpstr>
      <vt:lpstr>Topics to discuss</vt:lpstr>
      <vt:lpstr>Revision of TMDL Targets –  the importance of endpoints</vt:lpstr>
      <vt:lpstr>Ridge and Swale Lakes</vt:lpstr>
      <vt:lpstr>Ridge lakes more susceptible to nutrient enrichment due to reduced levels of  moderating tannins</vt:lpstr>
      <vt:lpstr>Locally-derived equations for target setting for TN and TP</vt:lpstr>
      <vt:lpstr>Equations from proposed numeric criteria for lakes – Underestimate for Clear Lakes (can predict, but under-predict) Still no fit with Colored Lakes</vt:lpstr>
      <vt:lpstr>Different techniques, and different Chl-a goals, result in different nutrient targets</vt:lpstr>
      <vt:lpstr>Why the need for a Chl-a target of  20 µg / liter?</vt:lpstr>
      <vt:lpstr>Need to protect against blooms?</vt:lpstr>
      <vt:lpstr>Need to protect against cyanobacteria?</vt:lpstr>
      <vt:lpstr>Other data show no obvious relationship between Chl-a and cyanobacteria abundance</vt:lpstr>
      <vt:lpstr>The need to protect fish abundance? </vt:lpstr>
      <vt:lpstr>Public perception of “impairment”? (Table from Hoyer et al., 2004)</vt:lpstr>
      <vt:lpstr>Public perception of lakes ranged between “excellent” to “substantially reduced” within 12 to 17 µg / liter Chl-a.  Both categories are below 20 µg / liter “goal”.  Can public perception be used for guidance?</vt:lpstr>
      <vt:lpstr>Water clarity?</vt:lpstr>
      <vt:lpstr>Water clarity – a closer look</vt:lpstr>
      <vt:lpstr>Water clarity and Chl-a</vt:lpstr>
      <vt:lpstr>Influence of Chl-a goals on nutrient targets and water clarity</vt:lpstr>
      <vt:lpstr>Good news / Bad news</vt:lpstr>
      <vt:lpstr>Slide 21</vt:lpstr>
      <vt:lpstr>Slide 22</vt:lpstr>
      <vt:lpstr>TMDLs only one “tool” we need to be using to restore lakes.  Lake levels may impact water quality more than pollutant loads.</vt:lpstr>
      <vt:lpstr>Measuring response to prior efforts</vt:lpstr>
      <vt:lpstr>Estimated and required TP load reductions (kg TP/yr) to meet TSI goal of 60  (from Table 5.2 in FDEP TMDL report)</vt:lpstr>
      <vt:lpstr>Lake Howard Stormwater Retrofit and Alum Injection</vt:lpstr>
      <vt:lpstr>Reality Check- Lake Howard Secchi</vt:lpstr>
      <vt:lpstr>Reality Check- Lake Howard Chlorophyll a</vt:lpstr>
      <vt:lpstr>Reality Check- Lake Howard TP</vt:lpstr>
      <vt:lpstr>Lake May Stormwater Retrofit and Alum Injection</vt:lpstr>
      <vt:lpstr>Reality Check- Lake May Secchi</vt:lpstr>
      <vt:lpstr>Reality Check- Lake May Chlorophyll a</vt:lpstr>
      <vt:lpstr>Reality Check- Lake May TP</vt:lpstr>
      <vt:lpstr>Lake Lulu Stormwater Retrofit and Alum Injection</vt:lpstr>
      <vt:lpstr>Reality Check- Lake Lulu Secchi</vt:lpstr>
      <vt:lpstr>Reality Check- Lake Lulu Chlorophyll a</vt:lpstr>
      <vt:lpstr>Reality Check- Lake Lulu TP</vt:lpstr>
      <vt:lpstr>Lake Hartridge Stormwater Treatment Pond</vt:lpstr>
      <vt:lpstr>Determination of most beneficial project types.  Farther back in time for many of them – use of “control” lakes to account for regional / climatic confounding factors</vt:lpstr>
      <vt:lpstr>Whole Lake Alum Treatment</vt:lpstr>
      <vt:lpstr>Lake Conine vs. Parker Secchi</vt:lpstr>
      <vt:lpstr>Lake Conine vs. Parker Chlorophyll a</vt:lpstr>
      <vt:lpstr>Lake Conine vs. Parker TP</vt:lpstr>
      <vt:lpstr>Lake Dredging - Banana Lake</vt:lpstr>
      <vt:lpstr>Banana Lake vs. Lake Parker Secchi</vt:lpstr>
      <vt:lpstr>Banana Lake vs. Lake Parker Chlorophyll a</vt:lpstr>
      <vt:lpstr>Banana Lake vs. Lake Parker TP</vt:lpstr>
      <vt:lpstr>Lake Dredging - Lake Maggiore</vt:lpstr>
      <vt:lpstr>Lake Maggiore vs. Lake Seminole Secchi</vt:lpstr>
      <vt:lpstr>Lake Maggiore vs. Lake Seminole Chlorophyll a</vt:lpstr>
      <vt:lpstr>Lake Maggiore vs. Lake Seminole TP</vt:lpstr>
      <vt:lpstr>Lake Maggiore vs. Lake Seminole Specific Conductivity</vt:lpstr>
      <vt:lpstr>Lake Trafford</vt:lpstr>
      <vt:lpstr>Lake Trafford Secchi</vt:lpstr>
      <vt:lpstr>Lake Trafford Chlorophyll a</vt:lpstr>
      <vt:lpstr>Lake Trafford TN</vt:lpstr>
      <vt:lpstr>Lake Trafford TP</vt:lpstr>
      <vt:lpstr>Lake Dredging and Alum-  Lake Hollingsworth</vt:lpstr>
      <vt:lpstr>Lake Hollingsworth vs. Lake Parker Secchi</vt:lpstr>
      <vt:lpstr>Lake Hollingsworth vs. Lake Parker Chlorophyll a</vt:lpstr>
      <vt:lpstr>Lake Hollingsworth vs. Lake Parker TP (potential problem with data prior to 2005)</vt:lpstr>
      <vt:lpstr>What works?</vt:lpstr>
      <vt:lpstr>Summation</vt:lpstr>
      <vt:lpstr>TN and  TP target development</vt:lpstr>
    </vt:vector>
  </TitlesOfParts>
  <Company>PBS&amp;J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Winter Haven Water Quality  Management Plan</dc:title>
  <dc:creator>Emily Keenan</dc:creator>
  <cp:lastModifiedBy>gorham_b</cp:lastModifiedBy>
  <cp:revision>154</cp:revision>
  <dcterms:created xsi:type="dcterms:W3CDTF">2009-06-16T13:39:52Z</dcterms:created>
  <dcterms:modified xsi:type="dcterms:W3CDTF">2009-09-02T12:41:33Z</dcterms:modified>
</cp:coreProperties>
</file>