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BA428-2286-4383-AAA2-BE43E799E7E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6085EAB-846A-4A8E-AA61-290A0E5912E5}">
      <dgm:prSet/>
      <dgm:spPr/>
      <dgm:t>
        <a:bodyPr/>
        <a:lstStyle/>
        <a:p>
          <a:r>
            <a:rPr lang="en-US" dirty="0"/>
            <a:t>Kalina Warren - Administrator for Southern ROCs</a:t>
          </a:r>
        </a:p>
      </dgm:t>
    </dgm:pt>
    <dgm:pt modelId="{0DFA7BD9-C4D7-49E7-A075-F4A57CF6DFA7}" type="parTrans" cxnId="{DAEBEC44-44C9-4119-896F-C1B40E0BD771}">
      <dgm:prSet/>
      <dgm:spPr/>
      <dgm:t>
        <a:bodyPr/>
        <a:lstStyle/>
        <a:p>
          <a:endParaRPr lang="en-US"/>
        </a:p>
      </dgm:t>
    </dgm:pt>
    <dgm:pt modelId="{11678FFA-34B6-4C80-95BC-A3A5D045F307}" type="sibTrans" cxnId="{DAEBEC44-44C9-4119-896F-C1B40E0BD771}">
      <dgm:prSet/>
      <dgm:spPr/>
      <dgm:t>
        <a:bodyPr/>
        <a:lstStyle/>
        <a:p>
          <a:endParaRPr lang="en-US"/>
        </a:p>
      </dgm:t>
    </dgm:pt>
    <dgm:pt modelId="{D273DD64-4DDB-4F63-AB25-6A903C133662}">
      <dgm:prSet/>
      <dgm:spPr/>
      <dgm:t>
        <a:bodyPr/>
        <a:lstStyle/>
        <a:p>
          <a:r>
            <a:rPr lang="en-US"/>
            <a:t>Central ROC (Orlando) – Leif Boman (interim contact)</a:t>
          </a:r>
        </a:p>
      </dgm:t>
    </dgm:pt>
    <dgm:pt modelId="{A0D59843-B194-4A18-8C26-46AC308ED3F2}" type="parTrans" cxnId="{756D5BF9-018A-4813-A176-4157291AA00B}">
      <dgm:prSet/>
      <dgm:spPr/>
      <dgm:t>
        <a:bodyPr/>
        <a:lstStyle/>
        <a:p>
          <a:endParaRPr lang="en-US"/>
        </a:p>
      </dgm:t>
    </dgm:pt>
    <dgm:pt modelId="{366B0678-C0E9-4BD6-A36A-338650FC83E7}" type="sibTrans" cxnId="{756D5BF9-018A-4813-A176-4157291AA00B}">
      <dgm:prSet/>
      <dgm:spPr/>
      <dgm:t>
        <a:bodyPr/>
        <a:lstStyle/>
        <a:p>
          <a:endParaRPr lang="en-US"/>
        </a:p>
      </dgm:t>
    </dgm:pt>
    <dgm:pt modelId="{04CE1596-04DC-4285-97D4-AD7DAF8779C4}">
      <dgm:prSet/>
      <dgm:spPr/>
      <dgm:t>
        <a:bodyPr/>
        <a:lstStyle/>
        <a:p>
          <a:r>
            <a:rPr lang="en-US"/>
            <a:t>SW ROC (Tampa) – Matt Bearden</a:t>
          </a:r>
        </a:p>
      </dgm:t>
    </dgm:pt>
    <dgm:pt modelId="{F7C568CE-53BA-4E62-96D5-E13203B0D397}" type="parTrans" cxnId="{AE563055-927E-460C-8E9E-4E5DF6A3EEBD}">
      <dgm:prSet/>
      <dgm:spPr/>
      <dgm:t>
        <a:bodyPr/>
        <a:lstStyle/>
        <a:p>
          <a:endParaRPr lang="en-US"/>
        </a:p>
      </dgm:t>
    </dgm:pt>
    <dgm:pt modelId="{B857D2DC-20C5-4FEA-9F78-A530117D4459}" type="sibTrans" cxnId="{AE563055-927E-460C-8E9E-4E5DF6A3EEBD}">
      <dgm:prSet/>
      <dgm:spPr/>
      <dgm:t>
        <a:bodyPr/>
        <a:lstStyle/>
        <a:p>
          <a:endParaRPr lang="en-US"/>
        </a:p>
      </dgm:t>
    </dgm:pt>
    <dgm:pt modelId="{A0D8CA8E-82B3-43AB-8C92-C88CAEAD3627}">
      <dgm:prSet/>
      <dgm:spPr/>
      <dgm:t>
        <a:bodyPr/>
        <a:lstStyle/>
        <a:p>
          <a:r>
            <a:rPr lang="en-US"/>
            <a:t>SO ROC (Ft. Myers ) - Kirby Wolfe</a:t>
          </a:r>
        </a:p>
      </dgm:t>
    </dgm:pt>
    <dgm:pt modelId="{351B33C5-913A-48B4-82E7-744E13695C97}" type="parTrans" cxnId="{62797F57-2B3A-43F4-8108-1D27BCB92B33}">
      <dgm:prSet/>
      <dgm:spPr/>
      <dgm:t>
        <a:bodyPr/>
        <a:lstStyle/>
        <a:p>
          <a:endParaRPr lang="en-US"/>
        </a:p>
      </dgm:t>
    </dgm:pt>
    <dgm:pt modelId="{9D511CC8-B24C-46A3-9A40-48A2A53C4E5B}" type="sibTrans" cxnId="{62797F57-2B3A-43F4-8108-1D27BCB92B33}">
      <dgm:prSet/>
      <dgm:spPr/>
      <dgm:t>
        <a:bodyPr/>
        <a:lstStyle/>
        <a:p>
          <a:endParaRPr lang="en-US"/>
        </a:p>
      </dgm:t>
    </dgm:pt>
    <dgm:pt modelId="{802EAE41-518C-4579-966D-0DB52F365AF7}">
      <dgm:prSet/>
      <dgm:spPr/>
      <dgm:t>
        <a:bodyPr/>
        <a:lstStyle/>
        <a:p>
          <a:r>
            <a:rPr lang="en-US"/>
            <a:t>SE ROC (Ft. Pierce) – Jordan Skaggs</a:t>
          </a:r>
        </a:p>
      </dgm:t>
    </dgm:pt>
    <dgm:pt modelId="{6AD41DFE-2E3A-44B5-BE5C-64029BA26825}" type="parTrans" cxnId="{BE57FBB6-74BB-4AB3-AB8D-EEE63E72BB08}">
      <dgm:prSet/>
      <dgm:spPr/>
      <dgm:t>
        <a:bodyPr/>
        <a:lstStyle/>
        <a:p>
          <a:endParaRPr lang="en-US"/>
        </a:p>
      </dgm:t>
    </dgm:pt>
    <dgm:pt modelId="{70BB5B1A-AC0D-4B86-8B70-E98C18C27223}" type="sibTrans" cxnId="{BE57FBB6-74BB-4AB3-AB8D-EEE63E72BB08}">
      <dgm:prSet/>
      <dgm:spPr/>
      <dgm:t>
        <a:bodyPr/>
        <a:lstStyle/>
        <a:p>
          <a:endParaRPr lang="en-US"/>
        </a:p>
      </dgm:t>
    </dgm:pt>
    <dgm:pt modelId="{DE83A396-17F7-452C-B952-980223D013A5}">
      <dgm:prSet/>
      <dgm:spPr/>
      <dgm:t>
        <a:bodyPr/>
        <a:lstStyle/>
        <a:p>
          <a:r>
            <a:rPr lang="en-US" dirty="0"/>
            <a:t>Alicia Hogue – Administrator for Northern ROCs</a:t>
          </a:r>
        </a:p>
      </dgm:t>
    </dgm:pt>
    <dgm:pt modelId="{BA02805C-F985-4A9D-90B1-A23B047D841F}" type="parTrans" cxnId="{27AB95AF-9525-402B-ABA3-50EC2B764E7C}">
      <dgm:prSet/>
      <dgm:spPr/>
      <dgm:t>
        <a:bodyPr/>
        <a:lstStyle/>
        <a:p>
          <a:endParaRPr lang="en-US"/>
        </a:p>
      </dgm:t>
    </dgm:pt>
    <dgm:pt modelId="{AD8B089C-B4E6-44F3-AAB8-B2517BDD2336}" type="sibTrans" cxnId="{27AB95AF-9525-402B-ABA3-50EC2B764E7C}">
      <dgm:prSet/>
      <dgm:spPr/>
      <dgm:t>
        <a:bodyPr/>
        <a:lstStyle/>
        <a:p>
          <a:endParaRPr lang="en-US"/>
        </a:p>
      </dgm:t>
    </dgm:pt>
    <dgm:pt modelId="{341F48F0-5F50-471C-8033-B78966281AF3}">
      <dgm:prSet/>
      <dgm:spPr/>
      <dgm:t>
        <a:bodyPr/>
        <a:lstStyle/>
        <a:p>
          <a:r>
            <a:rPr lang="en-US"/>
            <a:t>NW ROC (Pensacola) - Mike King</a:t>
          </a:r>
        </a:p>
      </dgm:t>
    </dgm:pt>
    <dgm:pt modelId="{0DAA3015-5DF0-47B1-9845-72DE0E869DBD}" type="parTrans" cxnId="{C6E45AC3-277A-4728-9E4F-868C2D62BD20}">
      <dgm:prSet/>
      <dgm:spPr/>
      <dgm:t>
        <a:bodyPr/>
        <a:lstStyle/>
        <a:p>
          <a:endParaRPr lang="en-US"/>
        </a:p>
      </dgm:t>
    </dgm:pt>
    <dgm:pt modelId="{C466630B-52CA-461A-8FE7-062C5CE15E43}" type="sibTrans" cxnId="{C6E45AC3-277A-4728-9E4F-868C2D62BD20}">
      <dgm:prSet/>
      <dgm:spPr/>
      <dgm:t>
        <a:bodyPr/>
        <a:lstStyle/>
        <a:p>
          <a:endParaRPr lang="en-US"/>
        </a:p>
      </dgm:t>
    </dgm:pt>
    <dgm:pt modelId="{82AAC96E-0A22-4C15-83C9-A3C9BD7CE7B7}">
      <dgm:prSet/>
      <dgm:spPr/>
      <dgm:t>
        <a:bodyPr/>
        <a:lstStyle/>
        <a:p>
          <a:r>
            <a:rPr lang="en-US"/>
            <a:t>TLH ROC (Tallahassee) – Mike Eckles</a:t>
          </a:r>
        </a:p>
      </dgm:t>
    </dgm:pt>
    <dgm:pt modelId="{AE2E636F-E391-452B-B9F4-EC7D85E58435}" type="parTrans" cxnId="{0F552BB8-B3D9-4DFB-8C97-D1917B0541A1}">
      <dgm:prSet/>
      <dgm:spPr/>
      <dgm:t>
        <a:bodyPr/>
        <a:lstStyle/>
        <a:p>
          <a:endParaRPr lang="en-US"/>
        </a:p>
      </dgm:t>
    </dgm:pt>
    <dgm:pt modelId="{58F862CC-6AB3-4F9E-B2AE-B21C9F4D2890}" type="sibTrans" cxnId="{0F552BB8-B3D9-4DFB-8C97-D1917B0541A1}">
      <dgm:prSet/>
      <dgm:spPr/>
      <dgm:t>
        <a:bodyPr/>
        <a:lstStyle/>
        <a:p>
          <a:endParaRPr lang="en-US"/>
        </a:p>
      </dgm:t>
    </dgm:pt>
    <dgm:pt modelId="{0B758067-A5A6-4984-9A2E-835AACF60AD2}">
      <dgm:prSet/>
      <dgm:spPr/>
      <dgm:t>
        <a:bodyPr/>
        <a:lstStyle/>
        <a:p>
          <a:r>
            <a:rPr lang="en-US"/>
            <a:t>NE ROC (Jacksonville) – Jeremy Parrish</a:t>
          </a:r>
        </a:p>
      </dgm:t>
    </dgm:pt>
    <dgm:pt modelId="{9B76CCDC-6D91-4886-AB19-C32D3303D900}" type="parTrans" cxnId="{6DF33BF3-71F5-43CF-8E11-6918F133E94B}">
      <dgm:prSet/>
      <dgm:spPr/>
      <dgm:t>
        <a:bodyPr/>
        <a:lstStyle/>
        <a:p>
          <a:endParaRPr lang="en-US"/>
        </a:p>
      </dgm:t>
    </dgm:pt>
    <dgm:pt modelId="{0F711752-D195-47BE-AFF0-AD02379AE93C}" type="sibTrans" cxnId="{6DF33BF3-71F5-43CF-8E11-6918F133E94B}">
      <dgm:prSet/>
      <dgm:spPr/>
      <dgm:t>
        <a:bodyPr/>
        <a:lstStyle/>
        <a:p>
          <a:endParaRPr lang="en-US"/>
        </a:p>
      </dgm:t>
    </dgm:pt>
    <dgm:pt modelId="{AB735967-27B8-4600-B6FC-43E28D8E8903}" type="pres">
      <dgm:prSet presAssocID="{566BA428-2286-4383-AAA2-BE43E799E7E6}" presName="linear" presStyleCnt="0">
        <dgm:presLayoutVars>
          <dgm:animLvl val="lvl"/>
          <dgm:resizeHandles val="exact"/>
        </dgm:presLayoutVars>
      </dgm:prSet>
      <dgm:spPr/>
    </dgm:pt>
    <dgm:pt modelId="{C186C105-5BFB-4C9E-A73C-BBF5030BB45C}" type="pres">
      <dgm:prSet presAssocID="{B6085EAB-846A-4A8E-AA61-290A0E5912E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93B690-6496-4E52-854A-4D95CA942A1F}" type="pres">
      <dgm:prSet presAssocID="{B6085EAB-846A-4A8E-AA61-290A0E5912E5}" presName="childText" presStyleLbl="revTx" presStyleIdx="0" presStyleCnt="2">
        <dgm:presLayoutVars>
          <dgm:bulletEnabled val="1"/>
        </dgm:presLayoutVars>
      </dgm:prSet>
      <dgm:spPr/>
    </dgm:pt>
    <dgm:pt modelId="{FAAC3B26-A812-4D56-9536-409B4F40B600}" type="pres">
      <dgm:prSet presAssocID="{DE83A396-17F7-452C-B952-980223D013A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728E5B3-8788-4A4B-977C-C31D46F2F909}" type="pres">
      <dgm:prSet presAssocID="{DE83A396-17F7-452C-B952-980223D013A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66AD22B-4C14-4A8E-BFD6-569A25C2056D}" type="presOf" srcId="{0B758067-A5A6-4984-9A2E-835AACF60AD2}" destId="{0728E5B3-8788-4A4B-977C-C31D46F2F909}" srcOrd="0" destOrd="2" presId="urn:microsoft.com/office/officeart/2005/8/layout/vList2"/>
    <dgm:cxn modelId="{0405D142-91C5-40D6-B294-8B72D76A950E}" type="presOf" srcId="{341F48F0-5F50-471C-8033-B78966281AF3}" destId="{0728E5B3-8788-4A4B-977C-C31D46F2F909}" srcOrd="0" destOrd="0" presId="urn:microsoft.com/office/officeart/2005/8/layout/vList2"/>
    <dgm:cxn modelId="{DAEBEC44-44C9-4119-896F-C1B40E0BD771}" srcId="{566BA428-2286-4383-AAA2-BE43E799E7E6}" destId="{B6085EAB-846A-4A8E-AA61-290A0E5912E5}" srcOrd="0" destOrd="0" parTransId="{0DFA7BD9-C4D7-49E7-A075-F4A57CF6DFA7}" sibTransId="{11678FFA-34B6-4C80-95BC-A3A5D045F307}"/>
    <dgm:cxn modelId="{AE563055-927E-460C-8E9E-4E5DF6A3EEBD}" srcId="{B6085EAB-846A-4A8E-AA61-290A0E5912E5}" destId="{04CE1596-04DC-4285-97D4-AD7DAF8779C4}" srcOrd="1" destOrd="0" parTransId="{F7C568CE-53BA-4E62-96D5-E13203B0D397}" sibTransId="{B857D2DC-20C5-4FEA-9F78-A530117D4459}"/>
    <dgm:cxn modelId="{62797F57-2B3A-43F4-8108-1D27BCB92B33}" srcId="{B6085EAB-846A-4A8E-AA61-290A0E5912E5}" destId="{A0D8CA8E-82B3-43AB-8C92-C88CAEAD3627}" srcOrd="2" destOrd="0" parTransId="{351B33C5-913A-48B4-82E7-744E13695C97}" sibTransId="{9D511CC8-B24C-46A3-9A40-48A2A53C4E5B}"/>
    <dgm:cxn modelId="{27AB95AF-9525-402B-ABA3-50EC2B764E7C}" srcId="{566BA428-2286-4383-AAA2-BE43E799E7E6}" destId="{DE83A396-17F7-452C-B952-980223D013A5}" srcOrd="1" destOrd="0" parTransId="{BA02805C-F985-4A9D-90B1-A23B047D841F}" sibTransId="{AD8B089C-B4E6-44F3-AAB8-B2517BDD2336}"/>
    <dgm:cxn modelId="{BE57FBB6-74BB-4AB3-AB8D-EEE63E72BB08}" srcId="{B6085EAB-846A-4A8E-AA61-290A0E5912E5}" destId="{802EAE41-518C-4579-966D-0DB52F365AF7}" srcOrd="3" destOrd="0" parTransId="{6AD41DFE-2E3A-44B5-BE5C-64029BA26825}" sibTransId="{70BB5B1A-AC0D-4B86-8B70-E98C18C27223}"/>
    <dgm:cxn modelId="{0F552BB8-B3D9-4DFB-8C97-D1917B0541A1}" srcId="{DE83A396-17F7-452C-B952-980223D013A5}" destId="{82AAC96E-0A22-4C15-83C9-A3C9BD7CE7B7}" srcOrd="1" destOrd="0" parTransId="{AE2E636F-E391-452B-B9F4-EC7D85E58435}" sibTransId="{58F862CC-6AB3-4F9E-B2AE-B21C9F4D2890}"/>
    <dgm:cxn modelId="{913A48BF-CC7C-47A6-B442-01DF034954CB}" type="presOf" srcId="{802EAE41-518C-4579-966D-0DB52F365AF7}" destId="{6193B690-6496-4E52-854A-4D95CA942A1F}" srcOrd="0" destOrd="3" presId="urn:microsoft.com/office/officeart/2005/8/layout/vList2"/>
    <dgm:cxn modelId="{8894B8C0-F4F6-47FB-86F6-EFC3498F0843}" type="presOf" srcId="{82AAC96E-0A22-4C15-83C9-A3C9BD7CE7B7}" destId="{0728E5B3-8788-4A4B-977C-C31D46F2F909}" srcOrd="0" destOrd="1" presId="urn:microsoft.com/office/officeart/2005/8/layout/vList2"/>
    <dgm:cxn modelId="{C6E45AC3-277A-4728-9E4F-868C2D62BD20}" srcId="{DE83A396-17F7-452C-B952-980223D013A5}" destId="{341F48F0-5F50-471C-8033-B78966281AF3}" srcOrd="0" destOrd="0" parTransId="{0DAA3015-5DF0-47B1-9845-72DE0E869DBD}" sibTransId="{C466630B-52CA-461A-8FE7-062C5CE15E43}"/>
    <dgm:cxn modelId="{295992C6-1445-4E99-A074-689A95EC3DA8}" type="presOf" srcId="{566BA428-2286-4383-AAA2-BE43E799E7E6}" destId="{AB735967-27B8-4600-B6FC-43E28D8E8903}" srcOrd="0" destOrd="0" presId="urn:microsoft.com/office/officeart/2005/8/layout/vList2"/>
    <dgm:cxn modelId="{4B63CCCA-B90C-4115-8BCC-4557AAA6A2C9}" type="presOf" srcId="{DE83A396-17F7-452C-B952-980223D013A5}" destId="{FAAC3B26-A812-4D56-9536-409B4F40B600}" srcOrd="0" destOrd="0" presId="urn:microsoft.com/office/officeart/2005/8/layout/vList2"/>
    <dgm:cxn modelId="{3238E0D4-6577-47DB-89E9-2252BAAEF240}" type="presOf" srcId="{D273DD64-4DDB-4F63-AB25-6A903C133662}" destId="{6193B690-6496-4E52-854A-4D95CA942A1F}" srcOrd="0" destOrd="0" presId="urn:microsoft.com/office/officeart/2005/8/layout/vList2"/>
    <dgm:cxn modelId="{B6FB5BE5-89A0-449F-8B1B-EC34FA8FAECD}" type="presOf" srcId="{A0D8CA8E-82B3-43AB-8C92-C88CAEAD3627}" destId="{6193B690-6496-4E52-854A-4D95CA942A1F}" srcOrd="0" destOrd="2" presId="urn:microsoft.com/office/officeart/2005/8/layout/vList2"/>
    <dgm:cxn modelId="{1B3C7CEC-4335-492A-AA89-F8FD6427B9D1}" type="presOf" srcId="{B6085EAB-846A-4A8E-AA61-290A0E5912E5}" destId="{C186C105-5BFB-4C9E-A73C-BBF5030BB45C}" srcOrd="0" destOrd="0" presId="urn:microsoft.com/office/officeart/2005/8/layout/vList2"/>
    <dgm:cxn modelId="{A9C76DEE-C11B-4F35-BCD6-43D0EE3E403B}" type="presOf" srcId="{04CE1596-04DC-4285-97D4-AD7DAF8779C4}" destId="{6193B690-6496-4E52-854A-4D95CA942A1F}" srcOrd="0" destOrd="1" presId="urn:microsoft.com/office/officeart/2005/8/layout/vList2"/>
    <dgm:cxn modelId="{6DF33BF3-71F5-43CF-8E11-6918F133E94B}" srcId="{DE83A396-17F7-452C-B952-980223D013A5}" destId="{0B758067-A5A6-4984-9A2E-835AACF60AD2}" srcOrd="2" destOrd="0" parTransId="{9B76CCDC-6D91-4886-AB19-C32D3303D900}" sibTransId="{0F711752-D195-47BE-AFF0-AD02379AE93C}"/>
    <dgm:cxn modelId="{756D5BF9-018A-4813-A176-4157291AA00B}" srcId="{B6085EAB-846A-4A8E-AA61-290A0E5912E5}" destId="{D273DD64-4DDB-4F63-AB25-6A903C133662}" srcOrd="0" destOrd="0" parTransId="{A0D59843-B194-4A18-8C26-46AC308ED3F2}" sibTransId="{366B0678-C0E9-4BD6-A36A-338650FC83E7}"/>
    <dgm:cxn modelId="{6F4864A1-A30E-46B8-BB31-4B12BA61A3E5}" type="presParOf" srcId="{AB735967-27B8-4600-B6FC-43E28D8E8903}" destId="{C186C105-5BFB-4C9E-A73C-BBF5030BB45C}" srcOrd="0" destOrd="0" presId="urn:microsoft.com/office/officeart/2005/8/layout/vList2"/>
    <dgm:cxn modelId="{230FEE12-75B0-439C-ADCB-75349AEB4876}" type="presParOf" srcId="{AB735967-27B8-4600-B6FC-43E28D8E8903}" destId="{6193B690-6496-4E52-854A-4D95CA942A1F}" srcOrd="1" destOrd="0" presId="urn:microsoft.com/office/officeart/2005/8/layout/vList2"/>
    <dgm:cxn modelId="{0C1751A2-D929-466D-B13F-5A3276EA0858}" type="presParOf" srcId="{AB735967-27B8-4600-B6FC-43E28D8E8903}" destId="{FAAC3B26-A812-4D56-9536-409B4F40B600}" srcOrd="2" destOrd="0" presId="urn:microsoft.com/office/officeart/2005/8/layout/vList2"/>
    <dgm:cxn modelId="{2081251D-49D5-4C28-AF8E-22890FBD8305}" type="presParOf" srcId="{AB735967-27B8-4600-B6FC-43E28D8E8903}" destId="{0728E5B3-8788-4A4B-977C-C31D46F2F90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6C105-5BFB-4C9E-A73C-BBF5030BB45C}">
      <dsp:nvSpPr>
        <dsp:cNvPr id="0" name=""/>
        <dsp:cNvSpPr/>
      </dsp:nvSpPr>
      <dsp:spPr>
        <a:xfrm>
          <a:off x="0" y="20406"/>
          <a:ext cx="6367912" cy="1352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Kalina Warren - Administrator for Southern ROCs</a:t>
          </a:r>
        </a:p>
      </dsp:txBody>
      <dsp:txXfrm>
        <a:off x="66025" y="86431"/>
        <a:ext cx="6235862" cy="1220470"/>
      </dsp:txXfrm>
    </dsp:sp>
    <dsp:sp modelId="{6193B690-6496-4E52-854A-4D95CA942A1F}">
      <dsp:nvSpPr>
        <dsp:cNvPr id="0" name=""/>
        <dsp:cNvSpPr/>
      </dsp:nvSpPr>
      <dsp:spPr>
        <a:xfrm>
          <a:off x="0" y="1372926"/>
          <a:ext cx="6367912" cy="2252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181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Central ROC (Orlando) – Leif Boman (interim contact)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SW ROC (Tampa) – Matt Bearden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SO ROC (Ft. Myers ) - Kirby Wolfe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SE ROC (Ft. Pierce) – Jordan Skaggs</a:t>
          </a:r>
        </a:p>
      </dsp:txBody>
      <dsp:txXfrm>
        <a:off x="0" y="1372926"/>
        <a:ext cx="6367912" cy="2252160"/>
      </dsp:txXfrm>
    </dsp:sp>
    <dsp:sp modelId="{FAAC3B26-A812-4D56-9536-409B4F40B600}">
      <dsp:nvSpPr>
        <dsp:cNvPr id="0" name=""/>
        <dsp:cNvSpPr/>
      </dsp:nvSpPr>
      <dsp:spPr>
        <a:xfrm>
          <a:off x="0" y="3625086"/>
          <a:ext cx="6367912" cy="13525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Alicia Hogue – Administrator for Northern ROCs</a:t>
          </a:r>
        </a:p>
      </dsp:txBody>
      <dsp:txXfrm>
        <a:off x="66025" y="3691111"/>
        <a:ext cx="6235862" cy="1220470"/>
      </dsp:txXfrm>
    </dsp:sp>
    <dsp:sp modelId="{0728E5B3-8788-4A4B-977C-C31D46F2F909}">
      <dsp:nvSpPr>
        <dsp:cNvPr id="0" name=""/>
        <dsp:cNvSpPr/>
      </dsp:nvSpPr>
      <dsp:spPr>
        <a:xfrm>
          <a:off x="0" y="4977606"/>
          <a:ext cx="6367912" cy="140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181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NW ROC (Pensacola) - Mike King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TLH ROC (Tallahassee) – Mike Eckles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NE ROC (Jacksonville) – Jeremy Parrish</a:t>
          </a:r>
        </a:p>
      </dsp:txBody>
      <dsp:txXfrm>
        <a:off x="0" y="4977606"/>
        <a:ext cx="6367912" cy="1407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13BCE-94CE-4427-8E07-4F9516799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D5F8E4-353F-4F8E-8863-6F9708AF1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E843A-FC3D-45FA-B48E-97697E4D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0DC69-B134-446D-950B-D23F4ED32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8E274-CE67-475E-89C1-62039772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0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1FD5D-5EF6-49A1-94D7-C8578DC55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B60DCE-175A-4ECF-A20E-6F58913D1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2750A-4FAE-4744-9CDB-B78407471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E4C25-1927-442F-AD18-B58740D0D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81BCE-9F93-4B24-AB85-7F790C258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4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C39EA5-52BF-478C-814E-AD3552673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4C67B2-A164-4F79-9746-BADF35D6B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CD27C-3F10-49C7-AA58-642C73A9D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C2F2C-48FD-4511-9513-A21F01B26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F5BC2-0E81-46DF-8B10-ED3910CB5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05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CF10E-09C9-4610-8D36-6E19EBFD7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4A046-C1F0-4B9F-B48B-E4A279C5E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3AAE6-9B6D-41F9-AFDF-880C15A8F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945AC-A5F1-45EA-8BC9-63A1D9C03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19F4E-60C6-4696-B572-3810587D3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5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478F1-A968-4247-A400-0C0C0103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88F9D-B692-4ABB-83B5-ECFA7ECF0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26755-9012-4CFC-A869-588DCB6A3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E6273-92D0-4115-82A7-0AF2B8C36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C1B79-73B7-4B5F-A4D3-120DCF9F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95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A8544-74D9-4DEA-94DE-E35A25B89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81585-07B3-40CE-A4CB-241428F18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D25DB-9046-49AC-AD7E-71387A50B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45322-1CD2-4B97-AE0B-9A17A966D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ACF45-F597-4AEB-8172-E5B16DAA0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68EB8-8D18-4C9B-BE38-DC3E00DE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261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D5BA1-1B47-48EA-8A02-04CD7E247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253BA-4230-4A01-8676-F229DB2C7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0BE176-4C62-4423-ACB9-7BFB988F3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E47DB5-5802-4A9B-A1E0-0985416B5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0E66DA-5DB3-4D00-A066-C5F4DF608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2DD86A-B59B-41B4-97B0-9916B7FEA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7B747B-6623-447E-8A30-A5B0A1107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3B7B9A-523D-47E7-BAC1-FA8EB491D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0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56989-39F5-4F3C-801E-556900804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0FA6F7-E477-4D9B-86DC-AF266D1C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42C58-F52A-4CAA-AB44-258D61DEE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2C3AAA-9097-454E-90A2-58728CDAB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5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F0A7BD-E8DA-456E-B82A-46AF01029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FE2A3C-5F8D-4D56-BEDA-F2C113976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3A59A-A839-4529-9DB8-777383207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26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3853-75A9-4268-8905-605BF3520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B5797-84B2-47F1-AFA0-A502DAA7B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A9C9CB-708F-49A5-8CC8-C88391230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B2CB30-C8E3-42D1-B375-BD9D3B8D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85518-81D6-42C1-976B-455C3ABFB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DD3F2-5649-49BF-B9E0-10B9D2842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0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46A37-06A3-4E85-91A8-D2512AD70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60F41F-DA3F-4949-A2C5-5740FE8D7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59E79F-2C79-4456-B530-5356E5364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F77CB-20D1-4913-92E9-C28E3698A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4DA33-2CC8-4ACF-BA0F-1E4E66AA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95359-EF4C-4BB8-AF8B-282B163EB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1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6157AD-D3D0-415A-B2E9-8DEC689DA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4155A-9C7E-4EF1-A239-C311A4558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04920-EA5C-460F-963E-CE52CEA247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82A0D-7673-4B7E-A6F4-A5A713BF94DA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EFE7C-30F1-4351-97E6-3EB81D4DF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6A94F-F3C5-4CA9-9A8B-19F2F757A0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95EDC-625F-4A05-AF6D-1BBE8398C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3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27D46-8BC9-46A8-8978-FD302B6C7F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720ECB-0E61-4BDA-8225-A56FA0B367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B576F6-AC04-4E19-92F1-B8928B77B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025" y="147483"/>
            <a:ext cx="7612353" cy="658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5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568EBF-F18A-4422-9DFA-4CA01E46F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DEP Regional Contacts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FB6771-EAA6-4C6E-B559-343E20DB3B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25805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184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E304A-BE44-4C02-99B5-92C18D29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Bloom Response 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3BCFA-4896-4CF5-8A05-190338FC5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032375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DEP Aquatic Preserves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Alachua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Broward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City of Cape Coral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City of Orlando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Collier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Escambia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FWC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Highlands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Lake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Lee County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6DC12-A7A9-4EFC-A206-49824B34C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879975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Orange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Osceola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Palm Beach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Pinellas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Polk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Sanibel Captiva Conservation Foundation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Santa Rosa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Seminole County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SFWMD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SJRWMD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SWFWMD</a:t>
            </a:r>
          </a:p>
        </p:txBody>
      </p:sp>
    </p:spTree>
    <p:extLst>
      <p:ext uri="{BB962C8B-B14F-4D97-AF65-F5344CB8AC3E}">
        <p14:creationId xmlns:p14="http://schemas.microsoft.com/office/powerpoint/2010/main" val="2762542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8B0469514EBD408248F539AC109B4C" ma:contentTypeVersion="13" ma:contentTypeDescription="Create a new document." ma:contentTypeScope="" ma:versionID="3554cb1d8eaeac31af1bd8d2e59678b5">
  <xsd:schema xmlns:xsd="http://www.w3.org/2001/XMLSchema" xmlns:xs="http://www.w3.org/2001/XMLSchema" xmlns:p="http://schemas.microsoft.com/office/2006/metadata/properties" xmlns:ns1="http://schemas.microsoft.com/sharepoint/v3" xmlns:ns3="61ee8204-6dca-4faa-a673-3340d89f05a0" xmlns:ns4="b8aebecb-250e-405a-b0fb-28bd31129e54" targetNamespace="http://schemas.microsoft.com/office/2006/metadata/properties" ma:root="true" ma:fieldsID="1e84dbd6f325f4123e99031ab08ef07c" ns1:_="" ns3:_="" ns4:_="">
    <xsd:import namespace="http://schemas.microsoft.com/sharepoint/v3"/>
    <xsd:import namespace="61ee8204-6dca-4faa-a673-3340d89f05a0"/>
    <xsd:import namespace="b8aebecb-250e-405a-b0fb-28bd31129e5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ee8204-6dca-4faa-a673-3340d89f05a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ebecb-250e-405a-b0fb-28bd31129e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EB27171-5B3D-4F41-BA64-18F33E4E4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1ee8204-6dca-4faa-a673-3340d89f05a0"/>
    <ds:schemaRef ds:uri="b8aebecb-250e-405a-b0fb-28bd31129e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288F29-C1CB-4920-A454-162163F460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17C0E9-E8A9-47CC-91D2-67F4F40656A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132</Words>
  <Application>Microsoft Office PowerPoint</Application>
  <PresentationFormat>Widescreen</PresentationFormat>
  <Paragraphs>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DEP Regional Contacts</vt:lpstr>
      <vt:lpstr>Bloom Response Partners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Wellendorf, Nijole</dc:creator>
  <cp:lastModifiedBy>Wellendorf, Nijole</cp:lastModifiedBy>
  <cp:revision>2</cp:revision>
  <dcterms:created xsi:type="dcterms:W3CDTF">2021-04-30T13:30:33Z</dcterms:created>
  <dcterms:modified xsi:type="dcterms:W3CDTF">2021-04-30T13:36:30Z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0x010100B28B0469514EBD408248F539AC109B4C</vt:lpwstr>
  </property>
</Properties>
</file>