
<file path=[Content_Types].xml><?xml version="1.0" encoding="utf-8"?>
<Types xmlns="http://schemas.openxmlformats.org/package/2006/content-types">
  <Default Extension="bin" ContentType="application/vnd.openxmlformats-officedocument.oleObject"/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64"/>
  </p:notesMasterIdLst>
  <p:sldIdLst>
    <p:sldId id="278" r:id="rId6"/>
    <p:sldId id="264" r:id="rId7"/>
    <p:sldId id="279" r:id="rId8"/>
    <p:sldId id="259" r:id="rId9"/>
    <p:sldId id="263" r:id="rId10"/>
    <p:sldId id="262" r:id="rId11"/>
    <p:sldId id="314" r:id="rId12"/>
    <p:sldId id="310" r:id="rId13"/>
    <p:sldId id="366" r:id="rId14"/>
    <p:sldId id="362" r:id="rId15"/>
    <p:sldId id="367" r:id="rId16"/>
    <p:sldId id="267" r:id="rId17"/>
    <p:sldId id="361" r:id="rId18"/>
    <p:sldId id="311" r:id="rId19"/>
    <p:sldId id="273" r:id="rId20"/>
    <p:sldId id="272" r:id="rId21"/>
    <p:sldId id="291" r:id="rId22"/>
    <p:sldId id="333" r:id="rId23"/>
    <p:sldId id="339" r:id="rId24"/>
    <p:sldId id="329" r:id="rId25"/>
    <p:sldId id="330" r:id="rId26"/>
    <p:sldId id="369" r:id="rId27"/>
    <p:sldId id="334" r:id="rId28"/>
    <p:sldId id="316" r:id="rId29"/>
    <p:sldId id="317" r:id="rId30"/>
    <p:sldId id="318" r:id="rId31"/>
    <p:sldId id="319" r:id="rId32"/>
    <p:sldId id="335" r:id="rId33"/>
    <p:sldId id="321" r:id="rId34"/>
    <p:sldId id="322" r:id="rId35"/>
    <p:sldId id="323" r:id="rId36"/>
    <p:sldId id="325" r:id="rId37"/>
    <p:sldId id="324" r:id="rId38"/>
    <p:sldId id="326" r:id="rId39"/>
    <p:sldId id="327" r:id="rId40"/>
    <p:sldId id="340" r:id="rId41"/>
    <p:sldId id="346" r:id="rId42"/>
    <p:sldId id="341" r:id="rId43"/>
    <p:sldId id="344" r:id="rId44"/>
    <p:sldId id="345" r:id="rId45"/>
    <p:sldId id="347" r:id="rId46"/>
    <p:sldId id="348" r:id="rId47"/>
    <p:sldId id="368" r:id="rId48"/>
    <p:sldId id="349" r:id="rId49"/>
    <p:sldId id="351" r:id="rId50"/>
    <p:sldId id="352" r:id="rId51"/>
    <p:sldId id="357" r:id="rId52"/>
    <p:sldId id="353" r:id="rId53"/>
    <p:sldId id="358" r:id="rId54"/>
    <p:sldId id="336" r:id="rId55"/>
    <p:sldId id="337" r:id="rId56"/>
    <p:sldId id="338" r:id="rId57"/>
    <p:sldId id="359" r:id="rId58"/>
    <p:sldId id="364" r:id="rId59"/>
    <p:sldId id="370" r:id="rId60"/>
    <p:sldId id="365" r:id="rId61"/>
    <p:sldId id="313" r:id="rId62"/>
    <p:sldId id="315" r:id="rId63"/>
  </p:sldIdLst>
  <p:sldSz cx="9144000" cy="6858000" type="screen4x3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BC23"/>
    <a:srgbClr val="C7F1C1"/>
    <a:srgbClr val="A3D9C8"/>
    <a:srgbClr val="007033"/>
    <a:srgbClr val="202630"/>
    <a:srgbClr val="323A47"/>
    <a:srgbClr val="241F2B"/>
    <a:srgbClr val="30384B"/>
    <a:srgbClr val="1F2919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9" autoAdjust="0"/>
    <p:restoredTop sz="94712" autoAdjust="0"/>
  </p:normalViewPr>
  <p:slideViewPr>
    <p:cSldViewPr>
      <p:cViewPr varScale="1">
        <p:scale>
          <a:sx n="108" d="100"/>
          <a:sy n="108" d="100"/>
        </p:scale>
        <p:origin x="145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notesMaster" Target="notesMasters/notesMaster1.xml"/><Relationship Id="rId69" Type="http://schemas.microsoft.com/office/2016/11/relationships/changesInfo" Target="changesInfos/changesInfo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hiting, David D." userId="64a02709-1855-4e2c-b7b2-7e657c879572" providerId="ADAL" clId="{BD768235-FDCC-441D-B516-EB91ACFFE58E}"/>
    <pc:docChg chg="custSel modSld">
      <pc:chgData name="Whiting, David D." userId="64a02709-1855-4e2c-b7b2-7e657c879572" providerId="ADAL" clId="{BD768235-FDCC-441D-B516-EB91ACFFE58E}" dt="2021-04-30T13:16:13.843" v="13" actId="20577"/>
      <pc:docMkLst>
        <pc:docMk/>
      </pc:docMkLst>
      <pc:sldChg chg="modSp">
        <pc:chgData name="Whiting, David D." userId="64a02709-1855-4e2c-b7b2-7e657c879572" providerId="ADAL" clId="{BD768235-FDCC-441D-B516-EB91ACFFE58E}" dt="2021-04-30T13:16:13.843" v="13" actId="20577"/>
        <pc:sldMkLst>
          <pc:docMk/>
          <pc:sldMk cId="1374354109" sldId="278"/>
        </pc:sldMkLst>
        <pc:spChg chg="mod">
          <ac:chgData name="Whiting, David D." userId="64a02709-1855-4e2c-b7b2-7e657c879572" providerId="ADAL" clId="{BD768235-FDCC-441D-B516-EB91ACFFE58E}" dt="2021-04-30T13:16:13.843" v="13" actId="20577"/>
          <ac:spMkLst>
            <pc:docMk/>
            <pc:sldMk cId="1374354109" sldId="278"/>
            <ac:spMk id="3" creationId="{ECDB46FA-C02A-4F95-B648-A67E4ABE18FA}"/>
          </ac:spMkLst>
        </pc:spChg>
        <pc:spChg chg="mod">
          <ac:chgData name="Whiting, David D." userId="64a02709-1855-4e2c-b7b2-7e657c879572" providerId="ADAL" clId="{BD768235-FDCC-441D-B516-EB91ACFFE58E}" dt="2021-04-23T17:15:58.706" v="10" actId="20577"/>
          <ac:spMkLst>
            <pc:docMk/>
            <pc:sldMk cId="1374354109" sldId="278"/>
            <ac:spMk id="4" creationId="{62C3A4D1-A29F-4E48-BE69-3BD9165975D6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82FC149-D082-4356-9E11-5B70CB1A2099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5"/>
            <a:ext cx="7437120" cy="276034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FDD8ABF-6F44-4DB0-AF8E-1B2C6A292A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609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 b="1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4/30/2021</a:t>
            </a:r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473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37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2_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381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3_Final Slide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2266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120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 b="1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80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4/30/2021</a:t>
            </a:r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B4A4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6835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800" b="1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800"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n>
                  <a:solidFill>
                    <a:schemeClr val="accent4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4/30/2021</a:t>
            </a:r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560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895600"/>
            <a:ext cx="8686800" cy="3352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i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4/30/2021</a:t>
            </a:r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1860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chemeClr val="accent6"/>
          </a:solidFill>
        </p:spPr>
        <p:txBody>
          <a:bodyPr anchor="ctr"/>
          <a:lstStyle>
            <a:lvl1pPr algn="ctr">
              <a:defRPr sz="4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Section Header</a:t>
            </a:r>
          </a:p>
        </p:txBody>
      </p:sp>
      <p:sp>
        <p:nvSpPr>
          <p:cNvPr id="10" name="Freeform 14">
            <a:extLst>
              <a:ext uri="{FF2B5EF4-FFF2-40B4-BE49-F238E27FC236}">
                <a16:creationId xmlns:a16="http://schemas.microsoft.com/office/drawing/2014/main" id="{3D3E84A6-336A-4FFE-ABE1-775BAC96D39F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FD5A7D-AAD9-41E8-AFD1-EF0E676A96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74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75084"/>
            <a:ext cx="6987210" cy="914401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" y="1810858"/>
            <a:ext cx="8686800" cy="443754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18BF337-8518-41CD-98CE-77A2BBA0CAA3}"/>
              </a:ext>
            </a:extLst>
          </p:cNvPr>
          <p:cNvSpPr txBox="1">
            <a:spLocks/>
          </p:cNvSpPr>
          <p:nvPr userDrawn="1"/>
        </p:nvSpPr>
        <p:spPr>
          <a:xfrm>
            <a:off x="2107095" y="1437511"/>
            <a:ext cx="492981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9EFEC75-DFB7-4605-A89E-A95ECD6719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1" y="989485"/>
            <a:ext cx="6987209" cy="753586"/>
          </a:xfrm>
          <a:prstGeom prst="rect">
            <a:avLst/>
          </a:prstGeom>
        </p:spPr>
        <p:txBody>
          <a:bodyPr tIns="0" bIns="0" anchor="t"/>
          <a:lstStyle>
            <a:lvl1pPr marL="0" indent="0" algn="l">
              <a:lnSpc>
                <a:spcPct val="100000"/>
              </a:lnSpc>
              <a:buNone/>
              <a:defRPr sz="2800" i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10" name="Freeform 14">
            <a:extLst>
              <a:ext uri="{FF2B5EF4-FFF2-40B4-BE49-F238E27FC236}">
                <a16:creationId xmlns:a16="http://schemas.microsoft.com/office/drawing/2014/main" id="{568C378B-952B-49F7-84AD-02065D3CA954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56DEBB-4BA9-4B83-8A79-0C9FC96570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BFC3DF87-7B5D-4257-8CE1-C82B360806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F9C56A0-F921-4CAC-9F6E-21D1AE6DC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712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28600" y="1810857"/>
            <a:ext cx="4286250" cy="4437543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810857"/>
            <a:ext cx="4286250" cy="4437543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8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solidFill>
                  <a:srgbClr val="43503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56528880-39E8-463E-9903-8E136D23A0DF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DE3FD95-C5F4-4F48-8F23-E16682E6FF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54793C6-5C46-4BE1-82B3-FE6F4ED78C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75084"/>
            <a:ext cx="6987210" cy="914401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AF5A59F1-A43E-442B-9516-6ECAE26015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1" y="989485"/>
            <a:ext cx="6987209" cy="753586"/>
          </a:xfrm>
          <a:prstGeom prst="rect">
            <a:avLst/>
          </a:prstGeom>
        </p:spPr>
        <p:txBody>
          <a:bodyPr tIns="0" bIns="0" anchor="t"/>
          <a:lstStyle>
            <a:lvl1pPr marL="0" indent="0" algn="l">
              <a:lnSpc>
                <a:spcPct val="100000"/>
              </a:lnSpc>
              <a:buNone/>
              <a:defRPr sz="2800" i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7671BB27-B7D2-4442-80C5-89274A8048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183F545D-D4D3-463E-B72E-90D0945DB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166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4">
            <a:extLst>
              <a:ext uri="{FF2B5EF4-FFF2-40B4-BE49-F238E27FC236}">
                <a16:creationId xmlns:a16="http://schemas.microsoft.com/office/drawing/2014/main" id="{AABED134-6393-4C5E-8E19-0C3DB04AABDF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045CADB-16A6-41DD-9876-62EF5C885E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7BBF703B-C912-408A-9590-4F57ACABEA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75084"/>
            <a:ext cx="6987210" cy="914401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14A16962-F2B7-4436-AE9E-00109FF331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1" y="989485"/>
            <a:ext cx="6987209" cy="753586"/>
          </a:xfrm>
          <a:prstGeom prst="rect">
            <a:avLst/>
          </a:prstGeom>
        </p:spPr>
        <p:txBody>
          <a:bodyPr tIns="0" bIns="0" anchor="t"/>
          <a:lstStyle>
            <a:lvl1pPr marL="0" indent="0" algn="l">
              <a:lnSpc>
                <a:spcPct val="100000"/>
              </a:lnSpc>
              <a:buNone/>
              <a:defRPr sz="2800" i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DFB09B3D-51DA-45D3-A8C6-355C4C0202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6823D50E-3D22-42B2-92A8-925F235B4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294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FDAC740-D3B6-4AC2-A0C8-7C445E3D67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1828801"/>
            <a:ext cx="2819400" cy="2165350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021FDED-A0DA-4594-92AA-5AD2A957642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3124200" y="1828802"/>
            <a:ext cx="2895600" cy="2165350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CCA113-9768-4862-B2B6-9B1122D384A7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096000" y="1820386"/>
            <a:ext cx="2819400" cy="2173765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3200">
                <a:solidFill>
                  <a:srgbClr val="48B3BB"/>
                </a:solidFill>
              </a:defRPr>
            </a:lvl2pPr>
            <a:lvl3pPr>
              <a:defRPr sz="2800">
                <a:solidFill>
                  <a:srgbClr val="48B3BB"/>
                </a:solidFill>
              </a:defRPr>
            </a:lvl3pPr>
            <a:lvl4pPr>
              <a:defRPr sz="2400">
                <a:solidFill>
                  <a:srgbClr val="48B3BB"/>
                </a:solidFill>
              </a:defRPr>
            </a:lvl4pPr>
            <a:lvl5pPr>
              <a:defRPr sz="2400">
                <a:solidFill>
                  <a:srgbClr val="48B3BB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21C1FC3-47F2-4EE1-A6E5-00B6925233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8600" y="3994151"/>
            <a:ext cx="2819400" cy="2178049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F271B766-4B0F-4657-BBE0-ABEE69910E6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24200" y="3994151"/>
            <a:ext cx="2895600" cy="2178049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4AFA5806-EB6E-4C44-82D9-7287C0BC860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6000" y="3994151"/>
            <a:ext cx="2819400" cy="2178049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HEADER</a:t>
            </a:r>
          </a:p>
          <a:p>
            <a:pPr lvl="0"/>
            <a:r>
              <a:rPr lang="en-US" dirty="0"/>
              <a:t>Information</a:t>
            </a:r>
          </a:p>
        </p:txBody>
      </p:sp>
      <p:sp>
        <p:nvSpPr>
          <p:cNvPr id="20" name="Freeform 14">
            <a:extLst>
              <a:ext uri="{FF2B5EF4-FFF2-40B4-BE49-F238E27FC236}">
                <a16:creationId xmlns:a16="http://schemas.microsoft.com/office/drawing/2014/main" id="{E0B97A6D-0A70-4E38-BD21-80E1F17E3763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A47A2B9-E406-4199-90AD-260E83AC4C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A823838F-A58C-48FD-9043-5A0CEB619E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75084"/>
            <a:ext cx="6987210" cy="914401"/>
          </a:xfrm>
          <a:prstGeom prst="rect">
            <a:avLst/>
          </a:prstGeom>
        </p:spPr>
        <p:txBody>
          <a:bodyPr tIns="0" bIns="0" anchor="b" anchorCtr="0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63266A4D-17F6-4B7B-9089-72FA33E1F3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1" y="989485"/>
            <a:ext cx="6987209" cy="753586"/>
          </a:xfrm>
          <a:prstGeom prst="rect">
            <a:avLst/>
          </a:prstGeom>
        </p:spPr>
        <p:txBody>
          <a:bodyPr tIns="0" bIns="0" anchor="t"/>
          <a:lstStyle>
            <a:lvl1pPr marL="0" indent="0" algn="l">
              <a:lnSpc>
                <a:spcPct val="100000"/>
              </a:lnSpc>
              <a:buNone/>
              <a:defRPr sz="2800" i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D2F66187-A66D-4C05-9071-36D789416ED6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284C6485-4737-4F31-B663-AC7645BB33E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214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496DC2A0-DDF5-4D04-A7CF-092AD190F1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292ACB9-0800-4A62-AB89-41424897B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048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208065-6A17-48A2-A83C-71BA4C68E7B1}"/>
              </a:ext>
            </a:extLst>
          </p:cNvPr>
          <p:cNvSpPr txBox="1"/>
          <p:nvPr userDrawn="1"/>
        </p:nvSpPr>
        <p:spPr>
          <a:xfrm>
            <a:off x="6858000" y="6356350"/>
            <a:ext cx="2057400" cy="36512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fld id="{C0D148B1-2D98-45E8-A7D2-E88121981E67}" type="slidenum">
              <a:rPr lang="en-US" sz="1800" b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r>
              <a:rPr lang="en-US" sz="1800" dirty="0">
                <a:solidFill>
                  <a:srgbClr val="43503B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960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5" r:id="rId2"/>
    <p:sldLayoutId id="2147483686" r:id="rId3"/>
    <p:sldLayoutId id="2147483663" r:id="rId4"/>
    <p:sldLayoutId id="2147483662" r:id="rId5"/>
    <p:sldLayoutId id="2147483664" r:id="rId6"/>
    <p:sldLayoutId id="2147483666" r:id="rId7"/>
    <p:sldLayoutId id="2147483697" r:id="rId8"/>
    <p:sldLayoutId id="2147483667" r:id="rId9"/>
    <p:sldLayoutId id="2147483673" r:id="rId10"/>
    <p:sldLayoutId id="2147483684" r:id="rId11"/>
    <p:sldLayoutId id="2147483696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951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4/30/2021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7BC0C64-94FA-44B3-9573-88BE3BEAC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72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eofflorida.com/facts.aspx" TargetMode="External"/><Relationship Id="rId2" Type="http://schemas.openxmlformats.org/officeDocument/2006/relationships/hyperlink" Target="http://www.psc.state.fl.us/Files/PDF/Publications/Consumer/Brochure/WMF.pdf" TargetMode="Externa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5.jpg"/><Relationship Id="rId4" Type="http://schemas.openxmlformats.org/officeDocument/2006/relationships/image" Target="../media/image34.emf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hyperlink" Target="https://services1.arcgis.com/nRHtyn3uE1kyzoYc/arcgis/rest/services/service_5c5ebb2c750c442da2b09ddcc97bb150/FeatureServer/0/1690/attachments/1694?token=owmSd6k5nhDeAGKeEh0TS7X3qxKI_Rx9Q_nIO9RfuQPhWRzO9XyhQZG4DvdukxVpNOTceWe3JMuxc9LwdqNSFlmOnVFq467Ody2jIgGRf3cw--rWFzpLBkfrWzMOKgu7O5Un6KFWQFE4YKX3GK__1wNiMdzFvzGCtGLQacCRp9oe-nDdJOZO5_6AzInxjg9t" TargetMode="External"/><Relationship Id="rId13" Type="http://schemas.openxmlformats.org/officeDocument/2006/relationships/hyperlink" Target="https://services1.arcgis.com/nRHtyn3uE1kyzoYc/arcgis/rest/services/service_5c5ebb2c750c442da2b09ddcc97bb150/FeatureServer/0/1695/attachments/1704?token=owmSd6k5nhDeAGKeEh0TS7X3qxKI_Rx9Q_nIO9RfuQPhWRzO9XyhQZG4DvdukxVpNOTceWe3JMuxc9LwdqNSFlmOnVFq467Ody2jIgGRf3cw--rWFzpLBkfrWzMOKgu7O5Un6KFWQFE4YKX3GK__1wNiMdzFvzGCtGLQacCRp9oe-nDdJOZO5_6AzInxjg9t" TargetMode="External"/><Relationship Id="rId3" Type="http://schemas.openxmlformats.org/officeDocument/2006/relationships/hyperlink" Target="https://services1.arcgis.com/nRHtyn3uE1kyzoYc/arcgis/rest/services/service_5c5ebb2c750c442da2b09ddcc97bb150/FeatureServer/0/1693/attachments/1700?token=owmSd6k5nhDeAGKeEh0TS7X3qxKI_Rx9Q_nIO9RfuQPhWRzO9XyhQZG4DvdukxVpNOTceWe3JMuxc9LwdqNSFlmOnVFq467Ody2jIgGRf3cw--rWFzpLBkfrWzMOKgu7O5Un6KFWQFE4YKX3GK__1wNiMdzFvzGCtGLQacCRp9oe-nDdJOZO5_6AzInxjg9t" TargetMode="External"/><Relationship Id="rId7" Type="http://schemas.openxmlformats.org/officeDocument/2006/relationships/hyperlink" Target="https://ww10.doh.state.fl.us/pub/bos/HAB/HABPointMap-1690.html" TargetMode="External"/><Relationship Id="rId12" Type="http://schemas.openxmlformats.org/officeDocument/2006/relationships/hyperlink" Target="https://ww10.doh.state.fl.us/pub/bos/HAB/HABPointMap-1695.html" TargetMode="External"/><Relationship Id="rId2" Type="http://schemas.openxmlformats.org/officeDocument/2006/relationships/hyperlink" Target="https://ww10.doh.state.fl.us/pub/bos/HAB/HABPointMap-1693.html" TargetMode="External"/><Relationship Id="rId16" Type="http://schemas.openxmlformats.org/officeDocument/2006/relationships/hyperlink" Target="https://ww10.doh.state.fl.us/pub/bos/HAB/HABPointMap-1696.html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10.doh.state.fl.us/pub/bos/HAB/HABPointMap-1576.html" TargetMode="External"/><Relationship Id="rId11" Type="http://schemas.openxmlformats.org/officeDocument/2006/relationships/hyperlink" Target="https://ww10.doh.state.fl.us/pub/bos/HAB/HABPointMap-1697.html" TargetMode="External"/><Relationship Id="rId5" Type="http://schemas.openxmlformats.org/officeDocument/2006/relationships/hyperlink" Target="https://services1.arcgis.com/nRHtyn3uE1kyzoYc/arcgis/rest/services/service_5c5ebb2c750c442da2b09ddcc97bb150/FeatureServer/0/1692/attachments/1697?token=owmSd6k5nhDeAGKeEh0TS7X3qxKI_Rx9Q_nIO9RfuQPhWRzO9XyhQZG4DvdukxVpNOTceWe3JMuxc9LwdqNSFlmOnVFq467Ody2jIgGRf3cw--rWFzpLBkfrWzMOKgu7O5Un6KFWQFE4YKX3GK__1wNiMdzFvzGCtGLQacCRp9oe-nDdJOZO5_6AzInxjg9t" TargetMode="External"/><Relationship Id="rId15" Type="http://schemas.openxmlformats.org/officeDocument/2006/relationships/hyperlink" Target="https://ww10.doh.state.fl.us/pub/bos/HAB/HABPointMap-1698.html" TargetMode="External"/><Relationship Id="rId10" Type="http://schemas.openxmlformats.org/officeDocument/2006/relationships/hyperlink" Target="https://services1.arcgis.com/nRHtyn3uE1kyzoYc/arcgis/rest/services/service_5c5ebb2c750c442da2b09ddcc97bb150/FeatureServer/0/1691/attachments/1695?token=owmSd6k5nhDeAGKeEh0TS7X3qxKI_Rx9Q_nIO9RfuQPhWRzO9XyhQZG4DvdukxVpNOTceWe3JMuxc9LwdqNSFlmOnVFq467Ody2jIgGRf3cw--rWFzpLBkfrWzMOKgu7O5Un6KFWQFE4YKX3GK__1wNiMdzFvzGCtGLQacCRp9oe-nDdJOZO5_6AzInxjg9t" TargetMode="External"/><Relationship Id="rId4" Type="http://schemas.openxmlformats.org/officeDocument/2006/relationships/hyperlink" Target="https://ww10.doh.state.fl.us/pub/bos/HAB/HABPointMap-1692.html" TargetMode="External"/><Relationship Id="rId9" Type="http://schemas.openxmlformats.org/officeDocument/2006/relationships/hyperlink" Target="https://ww10.doh.state.fl.us/pub/bos/HAB/HABPointMap-1691.html" TargetMode="External"/><Relationship Id="rId14" Type="http://schemas.openxmlformats.org/officeDocument/2006/relationships/hyperlink" Target="https://ww10.doh.state.fl.us/pub/bos/HAB/HABPointMap-1621.html" TargetMode="Externa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2CF30-5839-46BF-BB27-1DE609E5BE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n w="19050">
                  <a:solidFill>
                    <a:schemeClr val="accent4"/>
                  </a:solidFill>
                </a:ln>
              </a:rPr>
              <a:t>FDEP Cyanobacteria HAB</a:t>
            </a:r>
            <a:br>
              <a:rPr lang="en-US" dirty="0">
                <a:ln w="19050">
                  <a:solidFill>
                    <a:schemeClr val="accent4"/>
                  </a:solidFill>
                </a:ln>
              </a:rPr>
            </a:br>
            <a:r>
              <a:rPr lang="en-US" dirty="0">
                <a:ln w="19050">
                  <a:solidFill>
                    <a:schemeClr val="accent4"/>
                  </a:solidFill>
                </a:ln>
              </a:rPr>
              <a:t>Sampling Training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DB46FA-C02A-4F95-B648-A67E4ABE18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" y="3733800"/>
            <a:ext cx="8991600" cy="2438400"/>
          </a:xfrm>
        </p:spPr>
        <p:txBody>
          <a:bodyPr>
            <a:normAutofit/>
          </a:bodyPr>
          <a:lstStyle/>
          <a:p>
            <a:r>
              <a:rPr lang="en-US" sz="2600" dirty="0">
                <a:ln w="12700">
                  <a:solidFill>
                    <a:schemeClr val="accent4"/>
                  </a:solidFill>
                </a:ln>
              </a:rPr>
              <a:t>Dave Whiting, Deputy Director</a:t>
            </a:r>
          </a:p>
          <a:p>
            <a:r>
              <a:rPr lang="en-US" sz="2600" dirty="0">
                <a:ln w="12700">
                  <a:solidFill>
                    <a:schemeClr val="accent4"/>
                  </a:solidFill>
                </a:ln>
              </a:rPr>
              <a:t>Division of Environmental Assessment and Restoration</a:t>
            </a:r>
          </a:p>
          <a:p>
            <a:r>
              <a:rPr lang="en-US" sz="2600" dirty="0">
                <a:ln w="12700">
                  <a:solidFill>
                    <a:schemeClr val="accent4"/>
                  </a:solidFill>
                </a:ln>
              </a:rPr>
              <a:t>Florida Department of Environmental Protection</a:t>
            </a:r>
          </a:p>
          <a:p>
            <a:r>
              <a:rPr lang="en-US" sz="2600" dirty="0">
                <a:ln w="12700">
                  <a:solidFill>
                    <a:schemeClr val="accent4"/>
                  </a:solidFill>
                </a:ln>
              </a:rPr>
              <a:t>April 30, 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C3A4D1-A29F-4E48-BE69-3BD916597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4/30/2021</a:t>
            </a:r>
          </a:p>
        </p:txBody>
      </p:sp>
    </p:spTree>
    <p:extLst>
      <p:ext uri="{BB962C8B-B14F-4D97-AF65-F5344CB8AC3E}">
        <p14:creationId xmlns:p14="http://schemas.microsoft.com/office/powerpoint/2010/main" val="1374354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F4A65-BD1E-49F9-86EB-6EBA7B9B4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Thresholds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86771-B400-4D84-9144-ABBF72456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04BE19-485D-4DCC-A277-9DF329AE6007}"/>
              </a:ext>
            </a:extLst>
          </p:cNvPr>
          <p:cNvSpPr txBox="1">
            <a:spLocks/>
          </p:cNvSpPr>
          <p:nvPr/>
        </p:nvSpPr>
        <p:spPr>
          <a:xfrm>
            <a:off x="76200" y="1643238"/>
            <a:ext cx="2743199" cy="498616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EPA recommended Criteria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World Health Organization thresholds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82511D-45BD-4594-ACF7-282ABC5F9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4844" y="1089574"/>
            <a:ext cx="5963218" cy="304674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CEE4621-F707-43EC-8C44-14A881FCAACE}"/>
              </a:ext>
            </a:extLst>
          </p:cNvPr>
          <p:cNvSpPr/>
          <p:nvPr/>
        </p:nvSpPr>
        <p:spPr>
          <a:xfrm>
            <a:off x="2864844" y="4236408"/>
            <a:ext cx="6120463" cy="2112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Calculation of provisional recreational water GV for MC-LR:  = NOAEL ∗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bw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UF ∗ C = 40 ∗ 15 100 ∗ 0.25 µg/L =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24 µg/L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where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GVrecreation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= guideline value for recreational exposure NOAEL = no-observed-adverse-effect level (40 </a:t>
            </a:r>
            <a:r>
              <a:rPr lang="el-GR" sz="12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g/kg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bw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/day, based on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Fawell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et al., 1999)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bw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= body weight (default = 15 kg for a child) UF = uncertainty factor (100 = 10 for interspecies variation × 10 for intraspecies variation) C = daily incidental water consumption (default = 250 mL for a child)</a:t>
            </a:r>
          </a:p>
        </p:txBody>
      </p:sp>
    </p:spTree>
    <p:extLst>
      <p:ext uri="{BB962C8B-B14F-4D97-AF65-F5344CB8AC3E}">
        <p14:creationId xmlns:p14="http://schemas.microsoft.com/office/powerpoint/2010/main" val="2455397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145612"/>
            <a:ext cx="6096000" cy="914401"/>
          </a:xfrm>
        </p:spPr>
        <p:txBody>
          <a:bodyPr/>
          <a:lstStyle/>
          <a:p>
            <a:pPr algn="ctr"/>
            <a:r>
              <a:rPr lang="en-US" dirty="0"/>
              <a:t>Cyanotoxins</a:t>
            </a:r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3A8BBFD7-A84A-4457-9A06-80E4BC022B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18775" y="989485"/>
          <a:ext cx="7722939" cy="53668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ocument" r:id="rId3" imgW="8258048" imgH="5738508" progId="Word.Document.12">
                  <p:embed/>
                </p:oleObj>
              </mc:Choice>
              <mc:Fallback>
                <p:oleObj name="Document" r:id="rId3" imgW="8258048" imgH="5738508" progId="Word.Document.12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3A8BBFD7-A84A-4457-9A06-80E4BC022B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18775" y="989485"/>
                        <a:ext cx="7722939" cy="53668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0FFBD9B-2EBB-4FDE-96A3-CE813933D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880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F4A65-BD1E-49F9-86EB-6EBA7B9B4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Thresholds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19B85-5947-4B69-838F-0D0B3EC17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7"/>
            <a:ext cx="8686800" cy="4545493"/>
          </a:xfrm>
        </p:spPr>
        <p:txBody>
          <a:bodyPr/>
          <a:lstStyle/>
          <a:p>
            <a:r>
              <a:rPr lang="en-US" sz="2600" dirty="0"/>
              <a:t>Florida Department of Health does not use a numeric toxin threshold value for advisories</a:t>
            </a:r>
          </a:p>
          <a:p>
            <a:pPr lvl="1"/>
            <a:r>
              <a:rPr lang="en-US" sz="2600" dirty="0"/>
              <a:t>Presence/Absence of Cyanobacteria bloom or toxins</a:t>
            </a:r>
          </a:p>
          <a:p>
            <a:r>
              <a:rPr lang="en-US" sz="2600" dirty="0"/>
              <a:t>Advise the public to avoid recreating and allowing pets or livestock in waters with visible algae present </a:t>
            </a:r>
          </a:p>
          <a:p>
            <a:r>
              <a:rPr lang="en-US" sz="2600" dirty="0"/>
              <a:t>Cyanobacteria bloom conditions change rapidly</a:t>
            </a:r>
          </a:p>
          <a:p>
            <a:r>
              <a:rPr lang="en-US" sz="2600" dirty="0"/>
              <a:t>Unable to sample, ship, analyze, and disseminate results rapidly enough to accurately inform the public about the risk of recreating in a water at the time of use</a:t>
            </a:r>
          </a:p>
          <a:p>
            <a:r>
              <a:rPr lang="en-US" sz="2600" dirty="0"/>
              <a:t>Usually takes 3 – 4 days from sampling to posting of results</a:t>
            </a:r>
          </a:p>
          <a:p>
            <a:endParaRPr lang="en-US" sz="2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B603FF-D2A7-4C55-B26D-AD377783F5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28190" y="1057272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The Precautionary Principle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A34423-CF81-4B9C-9EB5-A86048940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856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F4A65-BD1E-49F9-86EB-6EBA7B9B4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Thresholds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86771-B400-4D84-9144-ABBF72456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04BE19-485D-4DCC-A277-9DF329AE6007}"/>
              </a:ext>
            </a:extLst>
          </p:cNvPr>
          <p:cNvSpPr txBox="1">
            <a:spLocks/>
          </p:cNvSpPr>
          <p:nvPr/>
        </p:nvSpPr>
        <p:spPr>
          <a:xfrm>
            <a:off x="158693" y="1643238"/>
            <a:ext cx="3956108" cy="489917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Sampling a bloom doesn’t change the nature of the bloom, anymore than measuring the size of hailstones changes a storm event</a:t>
            </a:r>
          </a:p>
          <a:p>
            <a:r>
              <a:rPr lang="en-US" dirty="0"/>
              <a:t>Sampling does tell us something about the relative risk of a bloom, the same as knowing the size of hailstones tells us about the relative risk of the storm event</a:t>
            </a:r>
          </a:p>
        </p:txBody>
      </p:sp>
      <p:pic>
        <p:nvPicPr>
          <p:cNvPr id="8" name="Content Placeholder 38">
            <a:extLst>
              <a:ext uri="{FF2B5EF4-FFF2-40B4-BE49-F238E27FC236}">
                <a16:creationId xmlns:a16="http://schemas.microsoft.com/office/drawing/2014/main" id="{3F6DA70C-7A7B-41F8-9798-A5EAF2188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643238"/>
            <a:ext cx="5042043" cy="3781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35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57C28DF-B35C-4F50-B4F4-335B92422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9E94145D-18C2-4F0F-8675-6533E43825D3}"/>
              </a:ext>
            </a:extLst>
          </p:cNvPr>
          <p:cNvSpPr txBox="1">
            <a:spLocks/>
          </p:cNvSpPr>
          <p:nvPr/>
        </p:nvSpPr>
        <p:spPr>
          <a:xfrm>
            <a:off x="457200" y="3810000"/>
            <a:ext cx="8229600" cy="1371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i="1" dirty="0">
                <a:solidFill>
                  <a:schemeClr val="accent6"/>
                </a:solidFill>
              </a:rPr>
              <a:t>Why not collect </a:t>
            </a:r>
          </a:p>
          <a:p>
            <a:pPr marL="0" indent="0" algn="ctr">
              <a:buNone/>
            </a:pPr>
            <a:r>
              <a:rPr lang="en-US" sz="2800" i="1" dirty="0">
                <a:solidFill>
                  <a:schemeClr val="accent6"/>
                </a:solidFill>
              </a:rPr>
              <a:t>“representative” and “worst case” </a:t>
            </a:r>
          </a:p>
          <a:p>
            <a:pPr marL="0" indent="0" algn="ctr">
              <a:buNone/>
            </a:pPr>
            <a:r>
              <a:rPr lang="en-US" sz="2800" i="1" dirty="0">
                <a:solidFill>
                  <a:schemeClr val="accent6"/>
                </a:solidFill>
              </a:rPr>
              <a:t>all the time?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F6979F0-E409-44B1-BD0D-66287BA37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007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06C1198-3147-4CEB-ADA9-81B6E08FB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CyanoHAB</a:t>
            </a:r>
            <a:r>
              <a:rPr lang="en-US" dirty="0"/>
              <a:t> Sampling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C3B8928-B09C-4E93-9D87-F02BCA7DD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344" y="1980722"/>
            <a:ext cx="7763312" cy="4375629"/>
          </a:xfrm>
        </p:spPr>
        <p:txBody>
          <a:bodyPr/>
          <a:lstStyle/>
          <a:p>
            <a:r>
              <a:rPr lang="en-US" sz="2800" dirty="0"/>
              <a:t>Presence of scum can be very ephemeral and change concentration by orders of magnitude within minutes or a few meters</a:t>
            </a:r>
          </a:p>
          <a:p>
            <a:r>
              <a:rPr lang="en-US" sz="2800" dirty="0"/>
              <a:t>Recreational advisory thresholds are based on concentration of toxin in water, not scum </a:t>
            </a:r>
          </a:p>
          <a:p>
            <a:r>
              <a:rPr lang="en-US" sz="2800" dirty="0"/>
              <a:t>Workload, cost, and speed of analytical turnaround a factor as well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863E11A-9424-4580-91B3-0D17BA42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636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06C1198-3147-4CEB-ADA9-81B6E08FB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CyanoHAB</a:t>
            </a:r>
            <a:r>
              <a:rPr lang="en-US" dirty="0"/>
              <a:t> Sampling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C3B8928-B09C-4E93-9D87-F02BCA7DD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206" y="1600200"/>
            <a:ext cx="4499994" cy="4419600"/>
          </a:xfrm>
        </p:spPr>
        <p:txBody>
          <a:bodyPr/>
          <a:lstStyle/>
          <a:p>
            <a:r>
              <a:rPr lang="en-US" sz="2800" dirty="0"/>
              <a:t>We collect water samples at the edge of scum when it is present and represents a small area of the sampling location (sort of worst case of representative condition)</a:t>
            </a:r>
          </a:p>
          <a:p>
            <a:r>
              <a:rPr lang="en-US" sz="2800" dirty="0"/>
              <a:t>We collect homogenized scum when it is dominant and representative of the sampling location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C3006A-F016-4B71-B50B-6D54592F68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5"/>
          <a:stretch/>
        </p:blipFill>
        <p:spPr>
          <a:xfrm>
            <a:off x="4978400" y="3863591"/>
            <a:ext cx="3531512" cy="23622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5B8DC8-6A15-49DD-9341-34778AD257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61"/>
          <a:stretch/>
        </p:blipFill>
        <p:spPr>
          <a:xfrm>
            <a:off x="4978400" y="1447800"/>
            <a:ext cx="3531512" cy="23622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E5816C2-78B1-41B2-BDC6-A07824BE3348}"/>
              </a:ext>
            </a:extLst>
          </p:cNvPr>
          <p:cNvSpPr txBox="1"/>
          <p:nvPr/>
        </p:nvSpPr>
        <p:spPr>
          <a:xfrm>
            <a:off x="6172200" y="6179357"/>
            <a:ext cx="26028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Photo by FDEP, Lake Munson, Leon County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59DCE1-4FC8-4207-B675-12504F39F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300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B93F7-164F-43E3-B1BE-FA34D712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938745"/>
            <a:ext cx="7696200" cy="4233455"/>
          </a:xfrm>
        </p:spPr>
        <p:txBody>
          <a:bodyPr/>
          <a:lstStyle/>
          <a:p>
            <a:r>
              <a:rPr lang="en-US" sz="2800" dirty="0"/>
              <a:t>Cyanotoxins</a:t>
            </a:r>
          </a:p>
          <a:p>
            <a:pPr lvl="1"/>
            <a:r>
              <a:rPr lang="en-US" sz="2800" dirty="0" err="1"/>
              <a:t>Microcystins</a:t>
            </a:r>
            <a:r>
              <a:rPr lang="en-US" sz="2800" dirty="0"/>
              <a:t> (LR, RR, YR, LA, LF, LY, LW, WR, </a:t>
            </a:r>
            <a:r>
              <a:rPr lang="en-US" sz="2800" dirty="0" err="1"/>
              <a:t>desmethyl</a:t>
            </a:r>
            <a:r>
              <a:rPr lang="en-US" sz="2800" dirty="0"/>
              <a:t> LR, </a:t>
            </a:r>
            <a:r>
              <a:rPr lang="en-US" dirty="0" err="1"/>
              <a:t>HilR</a:t>
            </a:r>
            <a:r>
              <a:rPr lang="en-US" dirty="0"/>
              <a:t> and </a:t>
            </a:r>
            <a:r>
              <a:rPr lang="en-US" dirty="0" err="1"/>
              <a:t>HtyR</a:t>
            </a:r>
            <a:r>
              <a:rPr lang="en-US" sz="2800" dirty="0"/>
              <a:t>)</a:t>
            </a:r>
          </a:p>
          <a:p>
            <a:pPr lvl="1"/>
            <a:r>
              <a:rPr lang="en-US" sz="2800" dirty="0"/>
              <a:t>Anatoxin-a</a:t>
            </a:r>
          </a:p>
          <a:p>
            <a:pPr lvl="1"/>
            <a:r>
              <a:rPr lang="en-US" sz="2800" dirty="0" err="1"/>
              <a:t>Cylindrospermopsin</a:t>
            </a:r>
            <a:endParaRPr lang="en-US" sz="2800" dirty="0"/>
          </a:p>
          <a:p>
            <a:pPr lvl="1"/>
            <a:r>
              <a:rPr lang="en-US" sz="2800" dirty="0"/>
              <a:t>Saxitoxins (in some waters)</a:t>
            </a:r>
          </a:p>
          <a:p>
            <a:r>
              <a:rPr lang="en-US" sz="2800" dirty="0"/>
              <a:t>Algal Identification </a:t>
            </a:r>
          </a:p>
          <a:p>
            <a:r>
              <a:rPr lang="en-US" sz="2800" dirty="0"/>
              <a:t>Chlorophyll </a:t>
            </a:r>
            <a:r>
              <a:rPr lang="en-US" sz="2800" i="1" dirty="0"/>
              <a:t>a</a:t>
            </a:r>
          </a:p>
          <a:p>
            <a:r>
              <a:rPr lang="en-US" sz="2800" dirty="0"/>
              <a:t>Nutrients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62570" y="1097436"/>
            <a:ext cx="7381430" cy="900032"/>
          </a:xfrm>
        </p:spPr>
        <p:txBody>
          <a:bodyPr/>
          <a:lstStyle/>
          <a:p>
            <a:pPr algn="ctr"/>
            <a:r>
              <a:rPr lang="en-US" dirty="0"/>
              <a:t>What gets analyzed?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ED481DE-F404-432F-9C35-114EF842C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4898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E9DC4CA1-EC0D-4EB0-A889-F57DC177F1B0}"/>
              </a:ext>
            </a:extLst>
          </p:cNvPr>
          <p:cNvSpPr txBox="1">
            <a:spLocks/>
          </p:cNvSpPr>
          <p:nvPr/>
        </p:nvSpPr>
        <p:spPr>
          <a:xfrm>
            <a:off x="990600" y="2249965"/>
            <a:ext cx="7696200" cy="3352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indent="-27432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en-US" altLang="en-US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League Gothic" pitchFamily="2" charset="77"/>
                <a:cs typeface="Arial" panose="020B0604020202020204" pitchFamily="34" charset="0"/>
              </a:rPr>
              <a:t>FS 7000. GENERAL BIOLOGICAL COMMUNITY SAMPLING</a:t>
            </a:r>
          </a:p>
          <a:p>
            <a:pPr marL="731520" lvl="1" indent="-27432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League Gothic" pitchFamily="2" charset="77"/>
                <a:cs typeface="Arial" panose="020B0604020202020204" pitchFamily="34" charset="0"/>
              </a:rPr>
              <a:t>FS 7110. PHYTOPLANKTON BLOOM SAMPLING</a:t>
            </a:r>
          </a:p>
          <a:p>
            <a:pPr marL="731520" lvl="1" indent="-27432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League Gothic" pitchFamily="2" charset="77"/>
                <a:cs typeface="Arial" panose="020B0604020202020204" pitchFamily="34" charset="0"/>
              </a:rPr>
              <a:t>FS 7240. ALGAL MAT SAMPLING FOR TAXONOMIC IDENTIFICATION OR TOXIN ANALYSIS</a:t>
            </a:r>
          </a:p>
          <a:p>
            <a:pPr marL="731520" lvl="1" indent="-27432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League Gothic" pitchFamily="2" charset="77"/>
                <a:cs typeface="Arial" panose="020B0604020202020204" pitchFamily="34" charset="0"/>
              </a:rPr>
              <a:t>FS 7230 RAPID PERIPHYTON SURVEY</a:t>
            </a: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spcAft>
                <a:spcPts val="800"/>
              </a:spcAft>
              <a:defRPr/>
            </a:pPr>
            <a:r>
              <a:rPr lang="en-US" altLang="en-US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League Gothic" pitchFamily="2" charset="77"/>
                <a:cs typeface="Arial" panose="020B0604020202020204" pitchFamily="34" charset="0"/>
              </a:rPr>
              <a:t>AB-17 Algal Bloom Response</a:t>
            </a:r>
          </a:p>
          <a:p>
            <a:pPr marL="274320" indent="-27432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en-US" altLang="en-US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League Gothic" pitchFamily="2" charset="77"/>
                <a:cs typeface="Arial" panose="020B0604020202020204" pitchFamily="34" charset="0"/>
              </a:rPr>
              <a:t>AB-FIELD Cyanobacteria Bloom Response Field Data Sheet</a:t>
            </a:r>
          </a:p>
          <a:p>
            <a:pPr marL="274320" indent="-27432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defRPr/>
            </a:pPr>
            <a:r>
              <a:rPr lang="en-US" altLang="en-US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ea typeface="League Gothic" pitchFamily="2" charset="77"/>
                <a:cs typeface="Arial" panose="020B0604020202020204" pitchFamily="34" charset="0"/>
              </a:rPr>
              <a:t>AB-NOTIFY Algal Bloom Notification Form</a:t>
            </a:r>
          </a:p>
          <a:p>
            <a:endParaRPr lang="en-US" sz="18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03E41D6C-2A81-401F-B9EF-6FD0DFC47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190" y="75084"/>
            <a:ext cx="6987210" cy="914401"/>
          </a:xfrm>
        </p:spPr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1CFC818-D651-4B40-B27C-8456064931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62570" y="1097436"/>
            <a:ext cx="7381430" cy="900032"/>
          </a:xfrm>
        </p:spPr>
        <p:txBody>
          <a:bodyPr/>
          <a:lstStyle/>
          <a:p>
            <a:pPr algn="ctr"/>
            <a:r>
              <a:rPr lang="en-US" dirty="0"/>
              <a:t>What Standard Operating Procedures </a:t>
            </a:r>
          </a:p>
          <a:p>
            <a:pPr algn="ctr"/>
            <a:r>
              <a:rPr lang="en-US" dirty="0"/>
              <a:t>Are Used?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3E3F9F0-854F-4D93-B4FA-A513D3C94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3343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E9DC4CA1-EC0D-4EB0-A889-F57DC177F1B0}"/>
              </a:ext>
            </a:extLst>
          </p:cNvPr>
          <p:cNvSpPr txBox="1">
            <a:spLocks/>
          </p:cNvSpPr>
          <p:nvPr/>
        </p:nvSpPr>
        <p:spPr>
          <a:xfrm>
            <a:off x="990600" y="2249965"/>
            <a:ext cx="7696200" cy="3352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03E41D6C-2A81-401F-B9EF-6FD0DFC47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520D7-A0F0-4515-87C7-CA1DEA301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044" y="1780122"/>
            <a:ext cx="8686800" cy="4361342"/>
          </a:xfrm>
        </p:spPr>
        <p:txBody>
          <a:bodyPr/>
          <a:lstStyle/>
          <a:p>
            <a:r>
              <a:rPr lang="en-US" sz="2400" dirty="0"/>
              <a:t>Private Ponds and Lakes?  </a:t>
            </a:r>
            <a:endParaRPr lang="en-US" sz="24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r>
              <a:rPr lang="en-US" sz="2400" dirty="0"/>
              <a:t>Municipal stormwater ponds?	</a:t>
            </a:r>
          </a:p>
          <a:p>
            <a:r>
              <a:rPr lang="en-US" sz="2400" dirty="0"/>
              <a:t>Residential development retention ponds?</a:t>
            </a:r>
          </a:p>
          <a:p>
            <a:r>
              <a:rPr lang="en-US" sz="2400" dirty="0"/>
              <a:t>Rivers and streams? </a:t>
            </a:r>
          </a:p>
          <a:p>
            <a:r>
              <a:rPr lang="en-US" sz="2400" dirty="0"/>
              <a:t>Public lakes?</a:t>
            </a:r>
          </a:p>
          <a:p>
            <a:r>
              <a:rPr lang="en-US" sz="2400" dirty="0"/>
              <a:t>Waters of the State?</a:t>
            </a:r>
          </a:p>
          <a:p>
            <a:r>
              <a:rPr lang="en-US" sz="2400" dirty="0"/>
              <a:t>Estuaries, Intercoastal waterways, and beaches? </a:t>
            </a:r>
          </a:p>
          <a:p>
            <a:r>
              <a:rPr lang="en-US" sz="2400" dirty="0"/>
              <a:t>We have occasionally sampled waterbodies that are not known to be Waters of the State if there is high potential for significant public exposure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1CFC818-D651-4B40-B27C-8456064931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Which waterbodies do we sample?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3E3F9F0-854F-4D93-B4FA-A513D3C94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250775-0E05-4470-86F6-C69E2BDEC98B}"/>
              </a:ext>
            </a:extLst>
          </p:cNvPr>
          <p:cNvSpPr txBox="1"/>
          <p:nvPr/>
        </p:nvSpPr>
        <p:spPr>
          <a:xfrm>
            <a:off x="4572000" y="1780122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13F512B-194B-4604-A9BD-F386007D1B42}"/>
              </a:ext>
            </a:extLst>
          </p:cNvPr>
          <p:cNvSpPr txBox="1"/>
          <p:nvPr/>
        </p:nvSpPr>
        <p:spPr>
          <a:xfrm>
            <a:off x="4593322" y="2245797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56B679-8914-4EFD-870B-B11ADF509EA7}"/>
              </a:ext>
            </a:extLst>
          </p:cNvPr>
          <p:cNvSpPr txBox="1"/>
          <p:nvPr/>
        </p:nvSpPr>
        <p:spPr>
          <a:xfrm>
            <a:off x="6248400" y="27432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B2E2EB-6974-44D5-9AB5-C47425817A52}"/>
              </a:ext>
            </a:extLst>
          </p:cNvPr>
          <p:cNvSpPr txBox="1"/>
          <p:nvPr/>
        </p:nvSpPr>
        <p:spPr>
          <a:xfrm>
            <a:off x="3352800" y="32004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YES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3F0BC1-EA34-4391-8703-F556957B70E0}"/>
              </a:ext>
            </a:extLst>
          </p:cNvPr>
          <p:cNvSpPr txBox="1"/>
          <p:nvPr/>
        </p:nvSpPr>
        <p:spPr>
          <a:xfrm>
            <a:off x="2362200" y="36576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YES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2B5B52A-ED9F-40F1-BF2E-A22A1117E32F}"/>
              </a:ext>
            </a:extLst>
          </p:cNvPr>
          <p:cNvSpPr txBox="1"/>
          <p:nvPr/>
        </p:nvSpPr>
        <p:spPr>
          <a:xfrm>
            <a:off x="3347207" y="414873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YES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890C53E-84F4-483E-A29C-E897144188E2}"/>
              </a:ext>
            </a:extLst>
          </p:cNvPr>
          <p:cNvSpPr txBox="1"/>
          <p:nvPr/>
        </p:nvSpPr>
        <p:spPr>
          <a:xfrm>
            <a:off x="7239000" y="45720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9BC23"/>
                </a:solidFill>
              </a:rPr>
              <a:t>Sometimes</a:t>
            </a:r>
          </a:p>
        </p:txBody>
      </p:sp>
    </p:spTree>
    <p:extLst>
      <p:ext uri="{BB962C8B-B14F-4D97-AF65-F5344CB8AC3E}">
        <p14:creationId xmlns:p14="http://schemas.microsoft.com/office/powerpoint/2010/main" val="274732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2" grpId="0"/>
      <p:bldP spid="23" grpId="0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D9DC2-EBC9-4E86-AA28-E64D24414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CyanoHAB</a:t>
            </a:r>
            <a:r>
              <a:rPr lang="en-US" dirty="0"/>
              <a:t> Surveillance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AD5C6-BB08-40E9-BA61-54F6CE89C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057400"/>
            <a:ext cx="8127763" cy="4150328"/>
          </a:xfrm>
        </p:spPr>
        <p:txBody>
          <a:bodyPr/>
          <a:lstStyle/>
          <a:p>
            <a:r>
              <a:rPr lang="en-US" sz="2800" dirty="0"/>
              <a:t>Bloom reports are reviewed daily</a:t>
            </a:r>
          </a:p>
          <a:p>
            <a:r>
              <a:rPr lang="en-US" sz="2800" dirty="0"/>
              <a:t>Sampling locations are prioritized based on potential for human exposure/harm, representativeness of multiple reports, previous sampling history and analysis results, personnel</a:t>
            </a:r>
          </a:p>
          <a:p>
            <a:r>
              <a:rPr lang="en-US" sz="2800" dirty="0"/>
              <a:t>Emails and phone calls are made to coordinate sampling among DEP, WMDs, FWCC, and participating county field staff</a:t>
            </a:r>
          </a:p>
          <a:p>
            <a:endParaRPr lang="en-US" sz="28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0EA1AA-3D20-4950-8238-7DCCC39EE2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4659" y="1095609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Agency Staff Coordination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D0E5BE-0B2C-41D6-9E09-FED6449CD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880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BAA4FC9E-4E22-497C-AFA8-D4A1FB5EB22E}"/>
              </a:ext>
            </a:extLst>
          </p:cNvPr>
          <p:cNvSpPr txBox="1">
            <a:spLocks/>
          </p:cNvSpPr>
          <p:nvPr/>
        </p:nvSpPr>
        <p:spPr>
          <a:xfrm>
            <a:off x="533400" y="1989132"/>
            <a:ext cx="7924800" cy="3951867"/>
          </a:xfrm>
          <a:prstGeom prst="rect">
            <a:avLst/>
          </a:prstGeom>
        </p:spPr>
        <p:txBody>
          <a:bodyPr tIns="0" bIns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800" kern="1200">
                <a:solidFill>
                  <a:schemeClr val="accent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dirty="0"/>
              <a:t>First, what is Scum?</a:t>
            </a:r>
          </a:p>
          <a:p>
            <a:endParaRPr lang="en-US" sz="1200" dirty="0"/>
          </a:p>
          <a:p>
            <a:r>
              <a:rPr lang="en-US" sz="1800" dirty="0">
                <a:solidFill>
                  <a:schemeClr val="tx1"/>
                </a:solidFill>
              </a:rPr>
              <a:t>A scum is a consolidated layer of algae floating on the water’s surface. </a:t>
            </a:r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US" sz="1800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It is not streaks or specks. </a:t>
            </a:r>
          </a:p>
          <a:p>
            <a:endParaRPr lang="en-US" sz="18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en-US" sz="1800" dirty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tx1"/>
                </a:solidFill>
              </a:rPr>
              <a:t>It is not thick, green “soup”.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F2A1FDC3-5812-45AA-8AAF-5AFCF24D4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190" y="75084"/>
            <a:ext cx="6987210" cy="914401"/>
          </a:xfrm>
        </p:spPr>
        <p:txBody>
          <a:bodyPr anchor="b">
            <a:normAutofit/>
          </a:bodyPr>
          <a:lstStyle/>
          <a:p>
            <a:r>
              <a:rPr lang="en-US" dirty="0"/>
              <a:t>Bloom Sample Types: </a:t>
            </a:r>
            <a:endParaRPr lang="en-US" sz="3600" u="sng" dirty="0"/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BAF0AEA4-9F81-4F86-8466-A6B6B86AD2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4930" y="1069142"/>
            <a:ext cx="2720009" cy="584295"/>
          </a:xfrm>
        </p:spPr>
        <p:txBody>
          <a:bodyPr/>
          <a:lstStyle/>
          <a:p>
            <a:r>
              <a:rPr lang="en-US" u="sng" dirty="0"/>
              <a:t>Surface Scum</a:t>
            </a:r>
            <a:endParaRPr lang="en-US" dirty="0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32594890-7EA8-453F-AE32-363EABF4BCD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BC0C64-94FA-44B3-9573-88BE3BEAC041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2D24F7C-7155-401B-A9DF-B3C756FF9C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71" t="64721" r="2504" b="4448"/>
          <a:stretch/>
        </p:blipFill>
        <p:spPr>
          <a:xfrm>
            <a:off x="2133600" y="3077081"/>
            <a:ext cx="4267200" cy="10572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969BBAB-19FA-468E-9EA0-3739E428F6C9}"/>
              </a:ext>
            </a:extLst>
          </p:cNvPr>
          <p:cNvPicPr>
            <a:picLocks/>
          </p:cNvPicPr>
          <p:nvPr/>
        </p:nvPicPr>
        <p:blipFill rotWithShape="1">
          <a:blip r:embed="rId3"/>
          <a:srcRect t="76500" r="-931"/>
          <a:stretch/>
        </p:blipFill>
        <p:spPr>
          <a:xfrm>
            <a:off x="3505200" y="5360001"/>
            <a:ext cx="3898490" cy="96012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4E53EDD-B326-43AE-BBDC-9511344D565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28" r="833" b="3173"/>
          <a:stretch/>
        </p:blipFill>
        <p:spPr>
          <a:xfrm>
            <a:off x="3505200" y="4314290"/>
            <a:ext cx="3864523" cy="958616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C0F0C719-33CF-47A1-9659-6C7B6B031379}"/>
              </a:ext>
            </a:extLst>
          </p:cNvPr>
          <p:cNvGrpSpPr/>
          <p:nvPr/>
        </p:nvGrpSpPr>
        <p:grpSpPr>
          <a:xfrm flipV="1">
            <a:off x="4018861" y="5258099"/>
            <a:ext cx="2729073" cy="98363"/>
            <a:chOff x="4973539" y="5780952"/>
            <a:chExt cx="3379036" cy="204127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296E9FB-4812-4C0C-B73B-3245AA719867}"/>
                </a:ext>
              </a:extLst>
            </p:cNvPr>
            <p:cNvSpPr/>
            <p:nvPr/>
          </p:nvSpPr>
          <p:spPr>
            <a:xfrm rot="19370414">
              <a:off x="4973539" y="5895306"/>
              <a:ext cx="3300440" cy="89773"/>
            </a:xfrm>
            <a:prstGeom prst="rect">
              <a:avLst/>
            </a:prstGeom>
            <a:solidFill>
              <a:srgbClr val="A50021"/>
            </a:solidFill>
            <a:ln>
              <a:solidFill>
                <a:srgbClr val="A5002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D9BB122-B705-4A74-8C38-C88A5EC15FA9}"/>
                </a:ext>
              </a:extLst>
            </p:cNvPr>
            <p:cNvSpPr/>
            <p:nvPr/>
          </p:nvSpPr>
          <p:spPr>
            <a:xfrm rot="13009615">
              <a:off x="5052135" y="5780952"/>
              <a:ext cx="3300440" cy="89773"/>
            </a:xfrm>
            <a:prstGeom prst="rect">
              <a:avLst/>
            </a:prstGeom>
            <a:solidFill>
              <a:srgbClr val="A50021"/>
            </a:solidFill>
            <a:ln>
              <a:solidFill>
                <a:srgbClr val="A5002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F648A1B-32C9-4AC7-9719-5A00F3574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512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61D37E33-BE0E-4E0C-958F-E82E3EE00679}"/>
              </a:ext>
            </a:extLst>
          </p:cNvPr>
          <p:cNvSpPr txBox="1">
            <a:spLocks/>
          </p:cNvSpPr>
          <p:nvPr/>
        </p:nvSpPr>
        <p:spPr>
          <a:xfrm>
            <a:off x="228600" y="1992831"/>
            <a:ext cx="4419600" cy="43613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Mix the surface scum of a 0.5 m area with the underlying water to mimic recreational exposure.</a:t>
            </a:r>
          </a:p>
          <a:p>
            <a:pPr lvl="1"/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example, swimming or jet skiing would mix the upper scum layer into the underlying water</a:t>
            </a:r>
          </a:p>
          <a:p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Collected in the top 5-10 centimeters of the water column. </a:t>
            </a:r>
          </a:p>
          <a:p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not collect the sample by skimming the surface. </a:t>
            </a:r>
          </a:p>
          <a:p>
            <a:r>
              <a:rPr lang="en-US" sz="20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 bloom response does include this method, if appropriate to do so. (Refer to representative sampling).</a:t>
            </a:r>
          </a:p>
          <a:p>
            <a:endParaRPr lang="en-US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31F7D7-024F-4D5B-9F60-2E9528653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190" y="75084"/>
            <a:ext cx="6987210" cy="914401"/>
          </a:xfrm>
        </p:spPr>
        <p:txBody>
          <a:bodyPr>
            <a:normAutofit/>
          </a:bodyPr>
          <a:lstStyle/>
          <a:p>
            <a:r>
              <a:rPr lang="en-US" sz="4400" dirty="0"/>
              <a:t>Bloom Sample Types: </a:t>
            </a:r>
            <a:endParaRPr lang="en-US" u="sng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E90E687-3599-4A63-9F02-61D32A05D2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0000" y="1119898"/>
            <a:ext cx="2643809" cy="610715"/>
          </a:xfrm>
        </p:spPr>
        <p:txBody>
          <a:bodyPr>
            <a:normAutofit/>
          </a:bodyPr>
          <a:lstStyle/>
          <a:p>
            <a:r>
              <a:rPr lang="en-US" u="sng" dirty="0"/>
              <a:t>Surface Scum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894A54F-868D-4AE8-AAA8-47A0465379D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BC0C64-94FA-44B3-9573-88BE3BEAC041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9" name="Picture 2" descr="http://www.dep.state.fl.us/water/bgalgae/images/Lake-Munson-BG-Scum-Samplin.jpg">
            <a:extLst>
              <a:ext uri="{FF2B5EF4-FFF2-40B4-BE49-F238E27FC236}">
                <a16:creationId xmlns:a16="http://schemas.microsoft.com/office/drawing/2014/main" id="{1E5B5D91-CAB4-4E2D-A69E-EA38C12DBB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1" b="3217"/>
          <a:stretch/>
        </p:blipFill>
        <p:spPr bwMode="auto">
          <a:xfrm>
            <a:off x="4551771" y="2505794"/>
            <a:ext cx="4380645" cy="325302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88CDA93-0695-4D1D-884E-8EDAA74DB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249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61D37E33-BE0E-4E0C-958F-E82E3EE00679}"/>
              </a:ext>
            </a:extLst>
          </p:cNvPr>
          <p:cNvSpPr txBox="1">
            <a:spLocks/>
          </p:cNvSpPr>
          <p:nvPr/>
        </p:nvSpPr>
        <p:spPr>
          <a:xfrm>
            <a:off x="1981200" y="1219200"/>
            <a:ext cx="6858000" cy="762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Requires some judgement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4"/>
                </a:solidFill>
              </a:rPr>
              <a:t>		     			</a:t>
            </a:r>
          </a:p>
          <a:p>
            <a:pPr algn="ctr"/>
            <a:endParaRPr lang="en-US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31F7D7-024F-4D5B-9F60-2E9528653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6600" y="96879"/>
            <a:ext cx="4495800" cy="1013947"/>
          </a:xfrm>
        </p:spPr>
        <p:txBody>
          <a:bodyPr>
            <a:normAutofit/>
          </a:bodyPr>
          <a:lstStyle/>
          <a:p>
            <a:r>
              <a:rPr lang="en-US" sz="4400" dirty="0"/>
              <a:t>Scum Sampling </a:t>
            </a:r>
            <a:endParaRPr lang="en-US" u="sng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894A54F-868D-4AE8-AAA8-47A0465379D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BC0C64-94FA-44B3-9573-88BE3BEAC041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A0AE18-B933-4EDB-AD3C-F8F80B31C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pic>
        <p:nvPicPr>
          <p:cNvPr id="9" name="Picture 2" descr="http://www.dep.state.fl.us/water/bgalgae/images/Lake-Munson-BG-Scum-Samplin.jpg">
            <a:extLst>
              <a:ext uri="{FF2B5EF4-FFF2-40B4-BE49-F238E27FC236}">
                <a16:creationId xmlns:a16="http://schemas.microsoft.com/office/drawing/2014/main" id="{6A48FDC9-77A9-471E-9DAD-B8E626E474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51" b="3217"/>
          <a:stretch/>
        </p:blipFill>
        <p:spPr bwMode="auto">
          <a:xfrm>
            <a:off x="4876800" y="2626311"/>
            <a:ext cx="3828564" cy="284305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A86481-7070-48A6-A729-F29D58F496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71" t="64721" r="2504" b="4448"/>
          <a:stretch/>
        </p:blipFill>
        <p:spPr>
          <a:xfrm>
            <a:off x="304800" y="2491855"/>
            <a:ext cx="4267200" cy="10572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43FB431-D651-43BC-A9F2-163E4BE1758F}"/>
              </a:ext>
            </a:extLst>
          </p:cNvPr>
          <p:cNvPicPr>
            <a:picLocks/>
          </p:cNvPicPr>
          <p:nvPr/>
        </p:nvPicPr>
        <p:blipFill rotWithShape="1">
          <a:blip r:embed="rId4"/>
          <a:srcRect t="76500" r="-931"/>
          <a:stretch/>
        </p:blipFill>
        <p:spPr>
          <a:xfrm>
            <a:off x="342900" y="4529428"/>
            <a:ext cx="4343400" cy="10787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478EA1-B950-4F21-BBCA-D8E97B5C3AD8}"/>
              </a:ext>
            </a:extLst>
          </p:cNvPr>
          <p:cNvSpPr txBox="1"/>
          <p:nvPr/>
        </p:nvSpPr>
        <p:spPr>
          <a:xfrm>
            <a:off x="951222" y="2062218"/>
            <a:ext cx="2974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Consolidated surface scum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467B7F-CF18-446C-B120-D513D314A0CF}"/>
              </a:ext>
            </a:extLst>
          </p:cNvPr>
          <p:cNvSpPr txBox="1"/>
          <p:nvPr/>
        </p:nvSpPr>
        <p:spPr>
          <a:xfrm>
            <a:off x="1027422" y="3845610"/>
            <a:ext cx="2974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Whole water column bloom or disturbed surface scum?</a:t>
            </a:r>
          </a:p>
        </p:txBody>
      </p:sp>
    </p:spTree>
    <p:extLst>
      <p:ext uri="{BB962C8B-B14F-4D97-AF65-F5344CB8AC3E}">
        <p14:creationId xmlns:p14="http://schemas.microsoft.com/office/powerpoint/2010/main" val="1792646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61D37E33-BE0E-4E0C-958F-E82E3EE00679}"/>
              </a:ext>
            </a:extLst>
          </p:cNvPr>
          <p:cNvSpPr txBox="1">
            <a:spLocks/>
          </p:cNvSpPr>
          <p:nvPr/>
        </p:nvSpPr>
        <p:spPr>
          <a:xfrm>
            <a:off x="215317" y="2075527"/>
            <a:ext cx="2895600" cy="2438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4"/>
                </a:solidFill>
              </a:rPr>
              <a:t>We sometimes get HAB reports that turn out to be pollen rather than cyanobacteria or algae.</a:t>
            </a:r>
          </a:p>
          <a:p>
            <a:endParaRPr lang="en-US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31F7D7-024F-4D5B-9F60-2E9528653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190" y="75084"/>
            <a:ext cx="6987210" cy="914401"/>
          </a:xfrm>
        </p:spPr>
        <p:txBody>
          <a:bodyPr>
            <a:normAutofit/>
          </a:bodyPr>
          <a:lstStyle/>
          <a:p>
            <a:r>
              <a:rPr lang="en-US" sz="4400" dirty="0"/>
              <a:t>Bloom Sample Types: </a:t>
            </a:r>
            <a:endParaRPr lang="en-US" u="sng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E90E687-3599-4A63-9F02-61D32A05D2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28191" y="989485"/>
            <a:ext cx="6987209" cy="753586"/>
          </a:xfrm>
        </p:spPr>
        <p:txBody>
          <a:bodyPr>
            <a:normAutofit/>
          </a:bodyPr>
          <a:lstStyle/>
          <a:p>
            <a:r>
              <a:rPr lang="en-US" u="sng" dirty="0"/>
              <a:t>Surface Scum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894A54F-868D-4AE8-AAA8-47A0465379D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BC0C64-94FA-44B3-9573-88BE3BEAC041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1026" name="Picture 2" descr="image001">
            <a:extLst>
              <a:ext uri="{FF2B5EF4-FFF2-40B4-BE49-F238E27FC236}">
                <a16:creationId xmlns:a16="http://schemas.microsoft.com/office/drawing/2014/main" id="{67873E29-2F5B-41E5-8DA1-C2149FEAC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02251"/>
            <a:ext cx="4972425" cy="374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502733E-6B8E-4BCA-B8E8-5CC409DAE31C}"/>
              </a:ext>
            </a:extLst>
          </p:cNvPr>
          <p:cNvSpPr txBox="1"/>
          <p:nvPr/>
        </p:nvSpPr>
        <p:spPr>
          <a:xfrm>
            <a:off x="4038600" y="5868515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Lake Bradford, Tallahassee, Florida February 12. 2021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A0AE18-B933-4EDB-AD3C-F8F80B31C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3758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657600" cy="4437542"/>
          </a:xfrm>
        </p:spPr>
        <p:txBody>
          <a:bodyPr/>
          <a:lstStyle/>
          <a:p>
            <a:r>
              <a:rPr lang="en-US" dirty="0"/>
              <a:t>Bloom reported to Hotline</a:t>
            </a:r>
          </a:p>
          <a:p>
            <a:r>
              <a:rPr lang="en-US" dirty="0"/>
              <a:t>No bloom observed upon visit</a:t>
            </a:r>
          </a:p>
          <a:p>
            <a:r>
              <a:rPr lang="en-US" dirty="0"/>
              <a:t>Sample/Not Sample?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419600" y="2077565"/>
            <a:ext cx="4133850" cy="3790950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133850" h="3790950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286125" y="3752456"/>
                </a:lnTo>
                <a:lnTo>
                  <a:pt x="2647950" y="3790950"/>
                </a:lnTo>
                <a:lnTo>
                  <a:pt x="2076450" y="3638156"/>
                </a:lnTo>
                <a:cubicBezTo>
                  <a:pt x="1949450" y="3371587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2449CE-CB57-4776-845C-EEEF4BDFB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0958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657600" cy="4437542"/>
          </a:xfrm>
        </p:spPr>
        <p:txBody>
          <a:bodyPr/>
          <a:lstStyle/>
          <a:p>
            <a:r>
              <a:rPr lang="en-US" dirty="0"/>
              <a:t>Take a representative sample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419600" y="2077565"/>
            <a:ext cx="4133850" cy="3790950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133850" h="3790950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286125" y="3752456"/>
                </a:lnTo>
                <a:lnTo>
                  <a:pt x="2647950" y="3790950"/>
                </a:lnTo>
                <a:lnTo>
                  <a:pt x="2076450" y="3638156"/>
                </a:lnTo>
                <a:cubicBezTo>
                  <a:pt x="1949450" y="3371587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Or 6">
            <a:extLst>
              <a:ext uri="{FF2B5EF4-FFF2-40B4-BE49-F238E27FC236}">
                <a16:creationId xmlns:a16="http://schemas.microsoft.com/office/drawing/2014/main" id="{528BFE42-174B-41D0-A0F6-11C9834E625F}"/>
              </a:ext>
            </a:extLst>
          </p:cNvPr>
          <p:cNvSpPr/>
          <p:nvPr/>
        </p:nvSpPr>
        <p:spPr>
          <a:xfrm>
            <a:off x="6629400" y="373380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Or 7">
            <a:extLst>
              <a:ext uri="{FF2B5EF4-FFF2-40B4-BE49-F238E27FC236}">
                <a16:creationId xmlns:a16="http://schemas.microsoft.com/office/drawing/2014/main" id="{DFA49F0C-7088-48AA-A10D-EAD1C832674E}"/>
              </a:ext>
            </a:extLst>
          </p:cNvPr>
          <p:cNvSpPr/>
          <p:nvPr/>
        </p:nvSpPr>
        <p:spPr>
          <a:xfrm>
            <a:off x="7295821" y="259080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Or 10">
            <a:extLst>
              <a:ext uri="{FF2B5EF4-FFF2-40B4-BE49-F238E27FC236}">
                <a16:creationId xmlns:a16="http://schemas.microsoft.com/office/drawing/2014/main" id="{7463BD96-EAAA-4D9C-9A30-C720C5FBFDF7}"/>
              </a:ext>
            </a:extLst>
          </p:cNvPr>
          <p:cNvSpPr/>
          <p:nvPr/>
        </p:nvSpPr>
        <p:spPr>
          <a:xfrm>
            <a:off x="6019800" y="480060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Or 11">
            <a:extLst>
              <a:ext uri="{FF2B5EF4-FFF2-40B4-BE49-F238E27FC236}">
                <a16:creationId xmlns:a16="http://schemas.microsoft.com/office/drawing/2014/main" id="{E668C34F-2B34-4239-95C8-A572AB600A55}"/>
              </a:ext>
            </a:extLst>
          </p:cNvPr>
          <p:cNvSpPr/>
          <p:nvPr/>
        </p:nvSpPr>
        <p:spPr>
          <a:xfrm>
            <a:off x="8077200" y="502920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Or 12">
            <a:extLst>
              <a:ext uri="{FF2B5EF4-FFF2-40B4-BE49-F238E27FC236}">
                <a16:creationId xmlns:a16="http://schemas.microsoft.com/office/drawing/2014/main" id="{646A60FE-126F-41C6-8BAE-066B641292B4}"/>
              </a:ext>
            </a:extLst>
          </p:cNvPr>
          <p:cNvSpPr/>
          <p:nvPr/>
        </p:nvSpPr>
        <p:spPr>
          <a:xfrm>
            <a:off x="4724400" y="2935448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203685-D882-4308-AA40-CE732E756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7197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657600" cy="4437542"/>
          </a:xfrm>
        </p:spPr>
        <p:txBody>
          <a:bodyPr/>
          <a:lstStyle/>
          <a:p>
            <a:r>
              <a:rPr lang="en-US" dirty="0"/>
              <a:t>What if there was an area of scum along a portion of the shoreline?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419600" y="2077565"/>
            <a:ext cx="4133850" cy="3790950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133850" h="3790950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286125" y="3752456"/>
                </a:lnTo>
                <a:lnTo>
                  <a:pt x="2647950" y="3790950"/>
                </a:lnTo>
                <a:lnTo>
                  <a:pt x="2076450" y="3638156"/>
                </a:lnTo>
                <a:cubicBezTo>
                  <a:pt x="1949450" y="3371587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AA40439-7E48-406F-A7CB-389C4A9CDA5A}"/>
              </a:ext>
            </a:extLst>
          </p:cNvPr>
          <p:cNvSpPr/>
          <p:nvPr/>
        </p:nvSpPr>
        <p:spPr>
          <a:xfrm rot="14556972">
            <a:off x="6998004" y="3169447"/>
            <a:ext cx="2099534" cy="60614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BDBFEB-784B-4BCC-86CF-B57642887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5973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657600" cy="4437542"/>
          </a:xfrm>
        </p:spPr>
        <p:txBody>
          <a:bodyPr/>
          <a:lstStyle/>
          <a:p>
            <a:r>
              <a:rPr lang="en-US" dirty="0"/>
              <a:t>Collect a grab sample of water at edge of scum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419600" y="2077565"/>
            <a:ext cx="4133850" cy="3790950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133850" h="3790950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286125" y="3752456"/>
                </a:lnTo>
                <a:lnTo>
                  <a:pt x="2647950" y="3790950"/>
                </a:lnTo>
                <a:lnTo>
                  <a:pt x="2076450" y="3638156"/>
                </a:lnTo>
                <a:cubicBezTo>
                  <a:pt x="1949450" y="3371587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AA40439-7E48-406F-A7CB-389C4A9CDA5A}"/>
              </a:ext>
            </a:extLst>
          </p:cNvPr>
          <p:cNvSpPr/>
          <p:nvPr/>
        </p:nvSpPr>
        <p:spPr>
          <a:xfrm rot="14556972">
            <a:off x="6998004" y="3169447"/>
            <a:ext cx="2099534" cy="60614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Or 2">
            <a:extLst>
              <a:ext uri="{FF2B5EF4-FFF2-40B4-BE49-F238E27FC236}">
                <a16:creationId xmlns:a16="http://schemas.microsoft.com/office/drawing/2014/main" id="{2C21E1D0-513C-4D87-9EC5-189DFFDAF3FD}"/>
              </a:ext>
            </a:extLst>
          </p:cNvPr>
          <p:cNvSpPr/>
          <p:nvPr/>
        </p:nvSpPr>
        <p:spPr>
          <a:xfrm>
            <a:off x="7295821" y="259080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Or 10">
            <a:extLst>
              <a:ext uri="{FF2B5EF4-FFF2-40B4-BE49-F238E27FC236}">
                <a16:creationId xmlns:a16="http://schemas.microsoft.com/office/drawing/2014/main" id="{C2AC28D4-7EA2-45BC-A24B-57CC575B3062}"/>
              </a:ext>
            </a:extLst>
          </p:cNvPr>
          <p:cNvSpPr/>
          <p:nvPr/>
        </p:nvSpPr>
        <p:spPr>
          <a:xfrm>
            <a:off x="7543800" y="3443601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Or 12">
            <a:extLst>
              <a:ext uri="{FF2B5EF4-FFF2-40B4-BE49-F238E27FC236}">
                <a16:creationId xmlns:a16="http://schemas.microsoft.com/office/drawing/2014/main" id="{603C3C1D-1B86-4B66-8746-7EA8EE72C65B}"/>
              </a:ext>
            </a:extLst>
          </p:cNvPr>
          <p:cNvSpPr/>
          <p:nvPr/>
        </p:nvSpPr>
        <p:spPr>
          <a:xfrm>
            <a:off x="8334046" y="4410702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A0B7CC3-0697-4EDB-B7F2-44B710413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1521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1810858"/>
            <a:ext cx="3944729" cy="4437542"/>
          </a:xfrm>
        </p:spPr>
        <p:txBody>
          <a:bodyPr/>
          <a:lstStyle/>
          <a:p>
            <a:r>
              <a:rPr lang="en-US" dirty="0"/>
              <a:t>What if there was a boat ramp, designated beach area, or other point of high recreational use?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419600" y="2077565"/>
            <a:ext cx="4133850" cy="3790950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133850" h="3790950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286125" y="3752456"/>
                </a:lnTo>
                <a:lnTo>
                  <a:pt x="2647950" y="3790950"/>
                </a:lnTo>
                <a:lnTo>
                  <a:pt x="2076450" y="3638156"/>
                </a:lnTo>
                <a:cubicBezTo>
                  <a:pt x="1949450" y="3371587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AA40439-7E48-406F-A7CB-389C4A9CDA5A}"/>
              </a:ext>
            </a:extLst>
          </p:cNvPr>
          <p:cNvSpPr/>
          <p:nvPr/>
        </p:nvSpPr>
        <p:spPr>
          <a:xfrm rot="14556972">
            <a:off x="6998004" y="3169447"/>
            <a:ext cx="2099534" cy="60614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F2BA3FB-7C46-4721-9883-9F77386D6CB6}"/>
              </a:ext>
            </a:extLst>
          </p:cNvPr>
          <p:cNvSpPr/>
          <p:nvPr/>
        </p:nvSpPr>
        <p:spPr>
          <a:xfrm>
            <a:off x="4743450" y="4752975"/>
            <a:ext cx="1752600" cy="1285875"/>
          </a:xfrm>
          <a:custGeom>
            <a:avLst/>
            <a:gdLst>
              <a:gd name="connsiteX0" fmla="*/ 285750 w 1752600"/>
              <a:gd name="connsiteY0" fmla="*/ 19050 h 1285875"/>
              <a:gd name="connsiteX1" fmla="*/ 533400 w 1752600"/>
              <a:gd name="connsiteY1" fmla="*/ 57150 h 1285875"/>
              <a:gd name="connsiteX2" fmla="*/ 752475 w 1752600"/>
              <a:gd name="connsiteY2" fmla="*/ 171450 h 1285875"/>
              <a:gd name="connsiteX3" fmla="*/ 1447800 w 1752600"/>
              <a:gd name="connsiteY3" fmla="*/ 304800 h 1285875"/>
              <a:gd name="connsiteX4" fmla="*/ 1609725 w 1752600"/>
              <a:gd name="connsiteY4" fmla="*/ 466725 h 1285875"/>
              <a:gd name="connsiteX5" fmla="*/ 1676400 w 1752600"/>
              <a:gd name="connsiteY5" fmla="*/ 581025 h 1285875"/>
              <a:gd name="connsiteX6" fmla="*/ 1714500 w 1752600"/>
              <a:gd name="connsiteY6" fmla="*/ 771525 h 1285875"/>
              <a:gd name="connsiteX7" fmla="*/ 1752600 w 1752600"/>
              <a:gd name="connsiteY7" fmla="*/ 962025 h 1285875"/>
              <a:gd name="connsiteX8" fmla="*/ 1543050 w 1752600"/>
              <a:gd name="connsiteY8" fmla="*/ 1285875 h 1285875"/>
              <a:gd name="connsiteX9" fmla="*/ 0 w 1752600"/>
              <a:gd name="connsiteY9" fmla="*/ 314325 h 1285875"/>
              <a:gd name="connsiteX10" fmla="*/ 228600 w 1752600"/>
              <a:gd name="connsiteY10" fmla="*/ 0 h 1285875"/>
              <a:gd name="connsiteX11" fmla="*/ 285750 w 1752600"/>
              <a:gd name="connsiteY11" fmla="*/ 19050 h 128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52600" h="1285875">
                <a:moveTo>
                  <a:pt x="285750" y="19050"/>
                </a:moveTo>
                <a:lnTo>
                  <a:pt x="533400" y="57150"/>
                </a:lnTo>
                <a:lnTo>
                  <a:pt x="752475" y="171450"/>
                </a:lnTo>
                <a:lnTo>
                  <a:pt x="1447800" y="304800"/>
                </a:lnTo>
                <a:lnTo>
                  <a:pt x="1609725" y="466725"/>
                </a:lnTo>
                <a:lnTo>
                  <a:pt x="1676400" y="581025"/>
                </a:lnTo>
                <a:lnTo>
                  <a:pt x="1714500" y="771525"/>
                </a:lnTo>
                <a:lnTo>
                  <a:pt x="1752600" y="962025"/>
                </a:lnTo>
                <a:lnTo>
                  <a:pt x="1543050" y="1285875"/>
                </a:lnTo>
                <a:lnTo>
                  <a:pt x="0" y="314325"/>
                </a:lnTo>
                <a:lnTo>
                  <a:pt x="228600" y="0"/>
                </a:lnTo>
                <a:lnTo>
                  <a:pt x="285750" y="1905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7ED13F-E9A6-49AC-B6AD-E21C3D9A4020}"/>
              </a:ext>
            </a:extLst>
          </p:cNvPr>
          <p:cNvSpPr txBox="1"/>
          <p:nvPr/>
        </p:nvSpPr>
        <p:spPr>
          <a:xfrm rot="1826460">
            <a:off x="5380247" y="5254391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Beach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0CE862F-C8C5-4BC4-B91D-BC3303E13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447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1810858"/>
            <a:ext cx="3944729" cy="4437542"/>
          </a:xfrm>
        </p:spPr>
        <p:txBody>
          <a:bodyPr/>
          <a:lstStyle/>
          <a:p>
            <a:r>
              <a:rPr lang="en-US" dirty="0"/>
              <a:t>Sample at edge of scum and at recreational area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419600" y="2077565"/>
            <a:ext cx="4133850" cy="3790950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133850" h="3790950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286125" y="3752456"/>
                </a:lnTo>
                <a:lnTo>
                  <a:pt x="2647950" y="3790950"/>
                </a:lnTo>
                <a:lnTo>
                  <a:pt x="2076450" y="3638156"/>
                </a:lnTo>
                <a:cubicBezTo>
                  <a:pt x="1949450" y="3371587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BAA40439-7E48-406F-A7CB-389C4A9CDA5A}"/>
              </a:ext>
            </a:extLst>
          </p:cNvPr>
          <p:cNvSpPr/>
          <p:nvPr/>
        </p:nvSpPr>
        <p:spPr>
          <a:xfrm rot="14556972">
            <a:off x="6998004" y="3169447"/>
            <a:ext cx="2099534" cy="606143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lowchart: Or 2">
            <a:extLst>
              <a:ext uri="{FF2B5EF4-FFF2-40B4-BE49-F238E27FC236}">
                <a16:creationId xmlns:a16="http://schemas.microsoft.com/office/drawing/2014/main" id="{2C21E1D0-513C-4D87-9EC5-189DFFDAF3FD}"/>
              </a:ext>
            </a:extLst>
          </p:cNvPr>
          <p:cNvSpPr/>
          <p:nvPr/>
        </p:nvSpPr>
        <p:spPr>
          <a:xfrm>
            <a:off x="7295821" y="259080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Or 10">
            <a:extLst>
              <a:ext uri="{FF2B5EF4-FFF2-40B4-BE49-F238E27FC236}">
                <a16:creationId xmlns:a16="http://schemas.microsoft.com/office/drawing/2014/main" id="{C2AC28D4-7EA2-45BC-A24B-57CC575B3062}"/>
              </a:ext>
            </a:extLst>
          </p:cNvPr>
          <p:cNvSpPr/>
          <p:nvPr/>
        </p:nvSpPr>
        <p:spPr>
          <a:xfrm>
            <a:off x="7543800" y="3443601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Or 12">
            <a:extLst>
              <a:ext uri="{FF2B5EF4-FFF2-40B4-BE49-F238E27FC236}">
                <a16:creationId xmlns:a16="http://schemas.microsoft.com/office/drawing/2014/main" id="{603C3C1D-1B86-4B66-8746-7EA8EE72C65B}"/>
              </a:ext>
            </a:extLst>
          </p:cNvPr>
          <p:cNvSpPr/>
          <p:nvPr/>
        </p:nvSpPr>
        <p:spPr>
          <a:xfrm>
            <a:off x="8334046" y="4410702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F2BA3FB-7C46-4721-9883-9F77386D6CB6}"/>
              </a:ext>
            </a:extLst>
          </p:cNvPr>
          <p:cNvSpPr/>
          <p:nvPr/>
        </p:nvSpPr>
        <p:spPr>
          <a:xfrm>
            <a:off x="4743450" y="4752975"/>
            <a:ext cx="1752600" cy="1285875"/>
          </a:xfrm>
          <a:custGeom>
            <a:avLst/>
            <a:gdLst>
              <a:gd name="connsiteX0" fmla="*/ 285750 w 1752600"/>
              <a:gd name="connsiteY0" fmla="*/ 19050 h 1285875"/>
              <a:gd name="connsiteX1" fmla="*/ 533400 w 1752600"/>
              <a:gd name="connsiteY1" fmla="*/ 57150 h 1285875"/>
              <a:gd name="connsiteX2" fmla="*/ 752475 w 1752600"/>
              <a:gd name="connsiteY2" fmla="*/ 171450 h 1285875"/>
              <a:gd name="connsiteX3" fmla="*/ 1447800 w 1752600"/>
              <a:gd name="connsiteY3" fmla="*/ 304800 h 1285875"/>
              <a:gd name="connsiteX4" fmla="*/ 1609725 w 1752600"/>
              <a:gd name="connsiteY4" fmla="*/ 466725 h 1285875"/>
              <a:gd name="connsiteX5" fmla="*/ 1676400 w 1752600"/>
              <a:gd name="connsiteY5" fmla="*/ 581025 h 1285875"/>
              <a:gd name="connsiteX6" fmla="*/ 1714500 w 1752600"/>
              <a:gd name="connsiteY6" fmla="*/ 771525 h 1285875"/>
              <a:gd name="connsiteX7" fmla="*/ 1752600 w 1752600"/>
              <a:gd name="connsiteY7" fmla="*/ 962025 h 1285875"/>
              <a:gd name="connsiteX8" fmla="*/ 1543050 w 1752600"/>
              <a:gd name="connsiteY8" fmla="*/ 1285875 h 1285875"/>
              <a:gd name="connsiteX9" fmla="*/ 0 w 1752600"/>
              <a:gd name="connsiteY9" fmla="*/ 314325 h 1285875"/>
              <a:gd name="connsiteX10" fmla="*/ 228600 w 1752600"/>
              <a:gd name="connsiteY10" fmla="*/ 0 h 1285875"/>
              <a:gd name="connsiteX11" fmla="*/ 285750 w 1752600"/>
              <a:gd name="connsiteY11" fmla="*/ 19050 h 128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52600" h="1285875">
                <a:moveTo>
                  <a:pt x="285750" y="19050"/>
                </a:moveTo>
                <a:lnTo>
                  <a:pt x="533400" y="57150"/>
                </a:lnTo>
                <a:lnTo>
                  <a:pt x="752475" y="171450"/>
                </a:lnTo>
                <a:lnTo>
                  <a:pt x="1447800" y="304800"/>
                </a:lnTo>
                <a:lnTo>
                  <a:pt x="1609725" y="466725"/>
                </a:lnTo>
                <a:lnTo>
                  <a:pt x="1676400" y="581025"/>
                </a:lnTo>
                <a:lnTo>
                  <a:pt x="1714500" y="771525"/>
                </a:lnTo>
                <a:lnTo>
                  <a:pt x="1752600" y="962025"/>
                </a:lnTo>
                <a:lnTo>
                  <a:pt x="1543050" y="1285875"/>
                </a:lnTo>
                <a:lnTo>
                  <a:pt x="0" y="314325"/>
                </a:lnTo>
                <a:lnTo>
                  <a:pt x="228600" y="0"/>
                </a:lnTo>
                <a:lnTo>
                  <a:pt x="285750" y="1905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37ED13F-E9A6-49AC-B6AD-E21C3D9A4020}"/>
              </a:ext>
            </a:extLst>
          </p:cNvPr>
          <p:cNvSpPr txBox="1"/>
          <p:nvPr/>
        </p:nvSpPr>
        <p:spPr>
          <a:xfrm rot="1826460">
            <a:off x="5380247" y="5254391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Beach</a:t>
            </a:r>
          </a:p>
        </p:txBody>
      </p:sp>
      <p:sp>
        <p:nvSpPr>
          <p:cNvPr id="14" name="Flowchart: Or 13">
            <a:extLst>
              <a:ext uri="{FF2B5EF4-FFF2-40B4-BE49-F238E27FC236}">
                <a16:creationId xmlns:a16="http://schemas.microsoft.com/office/drawing/2014/main" id="{816049CA-46D2-4656-B90E-461553A41847}"/>
              </a:ext>
            </a:extLst>
          </p:cNvPr>
          <p:cNvSpPr/>
          <p:nvPr/>
        </p:nvSpPr>
        <p:spPr>
          <a:xfrm>
            <a:off x="5913647" y="4853005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0CE862F-C8C5-4BC4-B91D-BC3303E13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352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B23B40-1BF6-47A6-9D50-7688D82E6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3352800"/>
            <a:ext cx="2819400" cy="2667000"/>
          </a:xfrm>
        </p:spPr>
        <p:txBody>
          <a:bodyPr/>
          <a:lstStyle/>
          <a:p>
            <a:r>
              <a:rPr lang="en-US" dirty="0"/>
              <a:t>The where, when, and whys of the State’s </a:t>
            </a:r>
            <a:r>
              <a:rPr lang="en-US" dirty="0" err="1"/>
              <a:t>cyanoHAB</a:t>
            </a:r>
            <a:r>
              <a:rPr lang="en-US" dirty="0"/>
              <a:t> sampling strategy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7C28DF-B35C-4F50-B4F4-335B92422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182CEC-65E8-4943-B0AF-12FC2AD67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513" y="2979313"/>
            <a:ext cx="4495800" cy="337185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73C54A-A591-4FBF-B31C-C1C0FF9B4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2934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657600" cy="4437542"/>
          </a:xfrm>
        </p:spPr>
        <p:txBody>
          <a:bodyPr/>
          <a:lstStyle/>
          <a:p>
            <a:r>
              <a:rPr lang="en-US" dirty="0"/>
              <a:t>What if a sizable portion of the lake was covered in scum?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114800" y="1743071"/>
            <a:ext cx="4133850" cy="4758848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4333481"/>
              <a:gd name="connsiteX1" fmla="*/ 3152775 w 4133850"/>
              <a:gd name="connsiteY1" fmla="*/ 457200 h 4333481"/>
              <a:gd name="connsiteX2" fmla="*/ 3267075 w 4133850"/>
              <a:gd name="connsiteY2" fmla="*/ 476250 h 4333481"/>
              <a:gd name="connsiteX3" fmla="*/ 3829050 w 4133850"/>
              <a:gd name="connsiteY3" fmla="*/ 1171575 h 4333481"/>
              <a:gd name="connsiteX4" fmla="*/ 4124325 w 4133850"/>
              <a:gd name="connsiteY4" fmla="*/ 2181225 h 4333481"/>
              <a:gd name="connsiteX5" fmla="*/ 4133850 w 4133850"/>
              <a:gd name="connsiteY5" fmla="*/ 2295525 h 4333481"/>
              <a:gd name="connsiteX6" fmla="*/ 3914775 w 4133850"/>
              <a:gd name="connsiteY6" fmla="*/ 3124200 h 4333481"/>
              <a:gd name="connsiteX7" fmla="*/ 3286125 w 4133850"/>
              <a:gd name="connsiteY7" fmla="*/ 3752456 h 4333481"/>
              <a:gd name="connsiteX8" fmla="*/ 2647950 w 4133850"/>
              <a:gd name="connsiteY8" fmla="*/ 3790950 h 4333481"/>
              <a:gd name="connsiteX9" fmla="*/ 2162175 w 4133850"/>
              <a:gd name="connsiteY9" fmla="*/ 4333481 h 4333481"/>
              <a:gd name="connsiteX10" fmla="*/ 1733550 w 4133850"/>
              <a:gd name="connsiteY10" fmla="*/ 2981325 h 4333481"/>
              <a:gd name="connsiteX11" fmla="*/ 1095375 w 4133850"/>
              <a:gd name="connsiteY11" fmla="*/ 2857500 h 4333481"/>
              <a:gd name="connsiteX12" fmla="*/ 971550 w 4133850"/>
              <a:gd name="connsiteY12" fmla="*/ 2800350 h 4333481"/>
              <a:gd name="connsiteX13" fmla="*/ 904875 w 4133850"/>
              <a:gd name="connsiteY13" fmla="*/ 2762250 h 4333481"/>
              <a:gd name="connsiteX14" fmla="*/ 504825 w 4133850"/>
              <a:gd name="connsiteY14" fmla="*/ 2657081 h 4333481"/>
              <a:gd name="connsiteX15" fmla="*/ 190500 w 4133850"/>
              <a:gd name="connsiteY15" fmla="*/ 2314575 h 4333481"/>
              <a:gd name="connsiteX16" fmla="*/ 171450 w 4133850"/>
              <a:gd name="connsiteY16" fmla="*/ 2209800 h 4333481"/>
              <a:gd name="connsiteX17" fmla="*/ 0 w 4133850"/>
              <a:gd name="connsiteY17" fmla="*/ 1609725 h 4333481"/>
              <a:gd name="connsiteX18" fmla="*/ 76200 w 4133850"/>
              <a:gd name="connsiteY18" fmla="*/ 914400 h 4333481"/>
              <a:gd name="connsiteX19" fmla="*/ 609600 w 4133850"/>
              <a:gd name="connsiteY19" fmla="*/ 419100 h 4333481"/>
              <a:gd name="connsiteX20" fmla="*/ 752475 w 4133850"/>
              <a:gd name="connsiteY20" fmla="*/ 400050 h 4333481"/>
              <a:gd name="connsiteX21" fmla="*/ 819150 w 4133850"/>
              <a:gd name="connsiteY21" fmla="*/ 361950 h 4333481"/>
              <a:gd name="connsiteX22" fmla="*/ 866775 w 4133850"/>
              <a:gd name="connsiteY22" fmla="*/ 342900 h 4333481"/>
              <a:gd name="connsiteX23" fmla="*/ 933450 w 4133850"/>
              <a:gd name="connsiteY23" fmla="*/ 295275 h 4333481"/>
              <a:gd name="connsiteX24" fmla="*/ 1028700 w 4133850"/>
              <a:gd name="connsiteY24" fmla="*/ 257175 h 4333481"/>
              <a:gd name="connsiteX25" fmla="*/ 1571625 w 4133850"/>
              <a:gd name="connsiteY25" fmla="*/ 0 h 4333481"/>
              <a:gd name="connsiteX26" fmla="*/ 1762125 w 4133850"/>
              <a:gd name="connsiteY26" fmla="*/ 28575 h 4333481"/>
              <a:gd name="connsiteX27" fmla="*/ 1924050 w 4133850"/>
              <a:gd name="connsiteY27" fmla="*/ 85725 h 4333481"/>
              <a:gd name="connsiteX28" fmla="*/ 2085975 w 4133850"/>
              <a:gd name="connsiteY28" fmla="*/ 304800 h 4333481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286125 w 4133850"/>
              <a:gd name="connsiteY7" fmla="*/ 37524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648075 w 4133850"/>
              <a:gd name="connsiteY7" fmla="*/ 40191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702269"/>
              <a:gd name="connsiteX1" fmla="*/ 3152775 w 4133850"/>
              <a:gd name="connsiteY1" fmla="*/ 457200 h 4702269"/>
              <a:gd name="connsiteX2" fmla="*/ 3267075 w 4133850"/>
              <a:gd name="connsiteY2" fmla="*/ 476250 h 4702269"/>
              <a:gd name="connsiteX3" fmla="*/ 3829050 w 4133850"/>
              <a:gd name="connsiteY3" fmla="*/ 1171575 h 4702269"/>
              <a:gd name="connsiteX4" fmla="*/ 4124325 w 4133850"/>
              <a:gd name="connsiteY4" fmla="*/ 2181225 h 4702269"/>
              <a:gd name="connsiteX5" fmla="*/ 4133850 w 4133850"/>
              <a:gd name="connsiteY5" fmla="*/ 2295525 h 4702269"/>
              <a:gd name="connsiteX6" fmla="*/ 3914775 w 4133850"/>
              <a:gd name="connsiteY6" fmla="*/ 3124200 h 4702269"/>
              <a:gd name="connsiteX7" fmla="*/ 3648075 w 4133850"/>
              <a:gd name="connsiteY7" fmla="*/ 4019156 h 4702269"/>
              <a:gd name="connsiteX8" fmla="*/ 3171825 w 4133850"/>
              <a:gd name="connsiteY8" fmla="*/ 4657725 h 4702269"/>
              <a:gd name="connsiteX9" fmla="*/ 2571750 w 4133850"/>
              <a:gd name="connsiteY9" fmla="*/ 4691062 h 4702269"/>
              <a:gd name="connsiteX10" fmla="*/ 2162175 w 4133850"/>
              <a:gd name="connsiteY10" fmla="*/ 4333481 h 4702269"/>
              <a:gd name="connsiteX11" fmla="*/ 1733550 w 4133850"/>
              <a:gd name="connsiteY11" fmla="*/ 2981325 h 4702269"/>
              <a:gd name="connsiteX12" fmla="*/ 1095375 w 4133850"/>
              <a:gd name="connsiteY12" fmla="*/ 2857500 h 4702269"/>
              <a:gd name="connsiteX13" fmla="*/ 971550 w 4133850"/>
              <a:gd name="connsiteY13" fmla="*/ 2800350 h 4702269"/>
              <a:gd name="connsiteX14" fmla="*/ 904875 w 4133850"/>
              <a:gd name="connsiteY14" fmla="*/ 2762250 h 4702269"/>
              <a:gd name="connsiteX15" fmla="*/ 504825 w 4133850"/>
              <a:gd name="connsiteY15" fmla="*/ 2657081 h 4702269"/>
              <a:gd name="connsiteX16" fmla="*/ 190500 w 4133850"/>
              <a:gd name="connsiteY16" fmla="*/ 2314575 h 4702269"/>
              <a:gd name="connsiteX17" fmla="*/ 171450 w 4133850"/>
              <a:gd name="connsiteY17" fmla="*/ 2209800 h 4702269"/>
              <a:gd name="connsiteX18" fmla="*/ 0 w 4133850"/>
              <a:gd name="connsiteY18" fmla="*/ 1609725 h 4702269"/>
              <a:gd name="connsiteX19" fmla="*/ 76200 w 4133850"/>
              <a:gd name="connsiteY19" fmla="*/ 914400 h 4702269"/>
              <a:gd name="connsiteX20" fmla="*/ 609600 w 4133850"/>
              <a:gd name="connsiteY20" fmla="*/ 419100 h 4702269"/>
              <a:gd name="connsiteX21" fmla="*/ 752475 w 4133850"/>
              <a:gd name="connsiteY21" fmla="*/ 400050 h 4702269"/>
              <a:gd name="connsiteX22" fmla="*/ 819150 w 4133850"/>
              <a:gd name="connsiteY22" fmla="*/ 361950 h 4702269"/>
              <a:gd name="connsiteX23" fmla="*/ 866775 w 4133850"/>
              <a:gd name="connsiteY23" fmla="*/ 342900 h 4702269"/>
              <a:gd name="connsiteX24" fmla="*/ 933450 w 4133850"/>
              <a:gd name="connsiteY24" fmla="*/ 295275 h 4702269"/>
              <a:gd name="connsiteX25" fmla="*/ 1028700 w 4133850"/>
              <a:gd name="connsiteY25" fmla="*/ 257175 h 4702269"/>
              <a:gd name="connsiteX26" fmla="*/ 1571625 w 4133850"/>
              <a:gd name="connsiteY26" fmla="*/ 0 h 4702269"/>
              <a:gd name="connsiteX27" fmla="*/ 1762125 w 4133850"/>
              <a:gd name="connsiteY27" fmla="*/ 28575 h 4702269"/>
              <a:gd name="connsiteX28" fmla="*/ 1924050 w 4133850"/>
              <a:gd name="connsiteY28" fmla="*/ 85725 h 4702269"/>
              <a:gd name="connsiteX29" fmla="*/ 2085975 w 4133850"/>
              <a:gd name="connsiteY29" fmla="*/ 304800 h 4702269"/>
              <a:gd name="connsiteX0" fmla="*/ 2085975 w 4133850"/>
              <a:gd name="connsiteY0" fmla="*/ 304800 h 4758848"/>
              <a:gd name="connsiteX1" fmla="*/ 3152775 w 4133850"/>
              <a:gd name="connsiteY1" fmla="*/ 457200 h 4758848"/>
              <a:gd name="connsiteX2" fmla="*/ 3267075 w 4133850"/>
              <a:gd name="connsiteY2" fmla="*/ 476250 h 4758848"/>
              <a:gd name="connsiteX3" fmla="*/ 3829050 w 4133850"/>
              <a:gd name="connsiteY3" fmla="*/ 1171575 h 4758848"/>
              <a:gd name="connsiteX4" fmla="*/ 4124325 w 4133850"/>
              <a:gd name="connsiteY4" fmla="*/ 2181225 h 4758848"/>
              <a:gd name="connsiteX5" fmla="*/ 4133850 w 4133850"/>
              <a:gd name="connsiteY5" fmla="*/ 2295525 h 4758848"/>
              <a:gd name="connsiteX6" fmla="*/ 3914775 w 4133850"/>
              <a:gd name="connsiteY6" fmla="*/ 3124200 h 4758848"/>
              <a:gd name="connsiteX7" fmla="*/ 3648075 w 4133850"/>
              <a:gd name="connsiteY7" fmla="*/ 4019156 h 4758848"/>
              <a:gd name="connsiteX8" fmla="*/ 3171825 w 4133850"/>
              <a:gd name="connsiteY8" fmla="*/ 4657725 h 4758848"/>
              <a:gd name="connsiteX9" fmla="*/ 2905125 w 4133850"/>
              <a:gd name="connsiteY9" fmla="*/ 4757737 h 4758848"/>
              <a:gd name="connsiteX10" fmla="*/ 2571750 w 4133850"/>
              <a:gd name="connsiteY10" fmla="*/ 4691062 h 4758848"/>
              <a:gd name="connsiteX11" fmla="*/ 2162175 w 4133850"/>
              <a:gd name="connsiteY11" fmla="*/ 4333481 h 4758848"/>
              <a:gd name="connsiteX12" fmla="*/ 1733550 w 4133850"/>
              <a:gd name="connsiteY12" fmla="*/ 2981325 h 4758848"/>
              <a:gd name="connsiteX13" fmla="*/ 1095375 w 4133850"/>
              <a:gd name="connsiteY13" fmla="*/ 2857500 h 4758848"/>
              <a:gd name="connsiteX14" fmla="*/ 971550 w 4133850"/>
              <a:gd name="connsiteY14" fmla="*/ 2800350 h 4758848"/>
              <a:gd name="connsiteX15" fmla="*/ 904875 w 4133850"/>
              <a:gd name="connsiteY15" fmla="*/ 2762250 h 4758848"/>
              <a:gd name="connsiteX16" fmla="*/ 504825 w 4133850"/>
              <a:gd name="connsiteY16" fmla="*/ 2657081 h 4758848"/>
              <a:gd name="connsiteX17" fmla="*/ 190500 w 4133850"/>
              <a:gd name="connsiteY17" fmla="*/ 2314575 h 4758848"/>
              <a:gd name="connsiteX18" fmla="*/ 171450 w 4133850"/>
              <a:gd name="connsiteY18" fmla="*/ 2209800 h 4758848"/>
              <a:gd name="connsiteX19" fmla="*/ 0 w 4133850"/>
              <a:gd name="connsiteY19" fmla="*/ 1609725 h 4758848"/>
              <a:gd name="connsiteX20" fmla="*/ 76200 w 4133850"/>
              <a:gd name="connsiteY20" fmla="*/ 914400 h 4758848"/>
              <a:gd name="connsiteX21" fmla="*/ 609600 w 4133850"/>
              <a:gd name="connsiteY21" fmla="*/ 419100 h 4758848"/>
              <a:gd name="connsiteX22" fmla="*/ 752475 w 4133850"/>
              <a:gd name="connsiteY22" fmla="*/ 400050 h 4758848"/>
              <a:gd name="connsiteX23" fmla="*/ 819150 w 4133850"/>
              <a:gd name="connsiteY23" fmla="*/ 361950 h 4758848"/>
              <a:gd name="connsiteX24" fmla="*/ 866775 w 4133850"/>
              <a:gd name="connsiteY24" fmla="*/ 342900 h 4758848"/>
              <a:gd name="connsiteX25" fmla="*/ 933450 w 4133850"/>
              <a:gd name="connsiteY25" fmla="*/ 295275 h 4758848"/>
              <a:gd name="connsiteX26" fmla="*/ 1028700 w 4133850"/>
              <a:gd name="connsiteY26" fmla="*/ 257175 h 4758848"/>
              <a:gd name="connsiteX27" fmla="*/ 1571625 w 4133850"/>
              <a:gd name="connsiteY27" fmla="*/ 0 h 4758848"/>
              <a:gd name="connsiteX28" fmla="*/ 1762125 w 4133850"/>
              <a:gd name="connsiteY28" fmla="*/ 28575 h 4758848"/>
              <a:gd name="connsiteX29" fmla="*/ 1924050 w 4133850"/>
              <a:gd name="connsiteY29" fmla="*/ 85725 h 4758848"/>
              <a:gd name="connsiteX30" fmla="*/ 2085975 w 4133850"/>
              <a:gd name="connsiteY30" fmla="*/ 304800 h 4758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133850" h="4758848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648075" y="4019156"/>
                </a:lnTo>
                <a:lnTo>
                  <a:pt x="3171825" y="4657725"/>
                </a:lnTo>
                <a:cubicBezTo>
                  <a:pt x="3043237" y="4768122"/>
                  <a:pt x="3005137" y="4752181"/>
                  <a:pt x="2905125" y="4757737"/>
                </a:cubicBezTo>
                <a:cubicBezTo>
                  <a:pt x="2805113" y="4763293"/>
                  <a:pt x="2690812" y="4749071"/>
                  <a:pt x="2571750" y="4691062"/>
                </a:cubicBezTo>
                <a:lnTo>
                  <a:pt x="2162175" y="4333481"/>
                </a:lnTo>
                <a:cubicBezTo>
                  <a:pt x="2035175" y="4066912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416E5EC-DE29-429B-A9D4-733E9C7423E3}"/>
              </a:ext>
            </a:extLst>
          </p:cNvPr>
          <p:cNvSpPr/>
          <p:nvPr/>
        </p:nvSpPr>
        <p:spPr>
          <a:xfrm>
            <a:off x="5867400" y="4076700"/>
            <a:ext cx="2371725" cy="2419350"/>
          </a:xfrm>
          <a:custGeom>
            <a:avLst/>
            <a:gdLst>
              <a:gd name="connsiteX0" fmla="*/ 0 w 2371725"/>
              <a:gd name="connsiteY0" fmla="*/ 638175 h 2419350"/>
              <a:gd name="connsiteX1" fmla="*/ 2371725 w 2371725"/>
              <a:gd name="connsiteY1" fmla="*/ 0 h 2419350"/>
              <a:gd name="connsiteX2" fmla="*/ 1905000 w 2371725"/>
              <a:gd name="connsiteY2" fmla="*/ 1666875 h 2419350"/>
              <a:gd name="connsiteX3" fmla="*/ 1428750 w 2371725"/>
              <a:gd name="connsiteY3" fmla="*/ 2314575 h 2419350"/>
              <a:gd name="connsiteX4" fmla="*/ 1362075 w 2371725"/>
              <a:gd name="connsiteY4" fmla="*/ 2390775 h 2419350"/>
              <a:gd name="connsiteX5" fmla="*/ 1228725 w 2371725"/>
              <a:gd name="connsiteY5" fmla="*/ 2419350 h 2419350"/>
              <a:gd name="connsiteX6" fmla="*/ 981075 w 2371725"/>
              <a:gd name="connsiteY6" fmla="*/ 2419350 h 2419350"/>
              <a:gd name="connsiteX7" fmla="*/ 704850 w 2371725"/>
              <a:gd name="connsiteY7" fmla="*/ 2276475 h 2419350"/>
              <a:gd name="connsiteX8" fmla="*/ 409575 w 2371725"/>
              <a:gd name="connsiteY8" fmla="*/ 2000250 h 2419350"/>
              <a:gd name="connsiteX9" fmla="*/ 361950 w 2371725"/>
              <a:gd name="connsiteY9" fmla="*/ 1838325 h 2419350"/>
              <a:gd name="connsiteX10" fmla="*/ 238125 w 2371725"/>
              <a:gd name="connsiteY10" fmla="*/ 1038225 h 2419350"/>
              <a:gd name="connsiteX11" fmla="*/ 123825 w 2371725"/>
              <a:gd name="connsiteY11" fmla="*/ 790575 h 2419350"/>
              <a:gd name="connsiteX12" fmla="*/ 0 w 2371725"/>
              <a:gd name="connsiteY12" fmla="*/ 638175 h 241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71725" h="2419350">
                <a:moveTo>
                  <a:pt x="0" y="638175"/>
                </a:moveTo>
                <a:lnTo>
                  <a:pt x="2371725" y="0"/>
                </a:lnTo>
                <a:lnTo>
                  <a:pt x="1905000" y="1666875"/>
                </a:lnTo>
                <a:lnTo>
                  <a:pt x="1428750" y="2314575"/>
                </a:lnTo>
                <a:lnTo>
                  <a:pt x="1362075" y="2390775"/>
                </a:lnTo>
                <a:lnTo>
                  <a:pt x="1228725" y="2419350"/>
                </a:lnTo>
                <a:lnTo>
                  <a:pt x="981075" y="2419350"/>
                </a:lnTo>
                <a:lnTo>
                  <a:pt x="704850" y="2276475"/>
                </a:lnTo>
                <a:lnTo>
                  <a:pt x="409575" y="2000250"/>
                </a:lnTo>
                <a:lnTo>
                  <a:pt x="361950" y="1838325"/>
                </a:lnTo>
                <a:lnTo>
                  <a:pt x="238125" y="1038225"/>
                </a:lnTo>
                <a:lnTo>
                  <a:pt x="123825" y="790575"/>
                </a:lnTo>
                <a:lnTo>
                  <a:pt x="0" y="638175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AA702EC-BD1C-4545-83C8-6408D9908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26511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657600" cy="4437542"/>
          </a:xfrm>
        </p:spPr>
        <p:txBody>
          <a:bodyPr/>
          <a:lstStyle/>
          <a:p>
            <a:r>
              <a:rPr lang="en-US" dirty="0"/>
              <a:t>What if a sizable portion of the lake was covered in scum?</a:t>
            </a:r>
          </a:p>
          <a:p>
            <a:r>
              <a:rPr lang="en-US" dirty="0"/>
              <a:t>Collect a grab sample at edge of scum AND a scum sample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114800" y="1743071"/>
            <a:ext cx="4133850" cy="4758848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4333481"/>
              <a:gd name="connsiteX1" fmla="*/ 3152775 w 4133850"/>
              <a:gd name="connsiteY1" fmla="*/ 457200 h 4333481"/>
              <a:gd name="connsiteX2" fmla="*/ 3267075 w 4133850"/>
              <a:gd name="connsiteY2" fmla="*/ 476250 h 4333481"/>
              <a:gd name="connsiteX3" fmla="*/ 3829050 w 4133850"/>
              <a:gd name="connsiteY3" fmla="*/ 1171575 h 4333481"/>
              <a:gd name="connsiteX4" fmla="*/ 4124325 w 4133850"/>
              <a:gd name="connsiteY4" fmla="*/ 2181225 h 4333481"/>
              <a:gd name="connsiteX5" fmla="*/ 4133850 w 4133850"/>
              <a:gd name="connsiteY5" fmla="*/ 2295525 h 4333481"/>
              <a:gd name="connsiteX6" fmla="*/ 3914775 w 4133850"/>
              <a:gd name="connsiteY6" fmla="*/ 3124200 h 4333481"/>
              <a:gd name="connsiteX7" fmla="*/ 3286125 w 4133850"/>
              <a:gd name="connsiteY7" fmla="*/ 3752456 h 4333481"/>
              <a:gd name="connsiteX8" fmla="*/ 2647950 w 4133850"/>
              <a:gd name="connsiteY8" fmla="*/ 3790950 h 4333481"/>
              <a:gd name="connsiteX9" fmla="*/ 2162175 w 4133850"/>
              <a:gd name="connsiteY9" fmla="*/ 4333481 h 4333481"/>
              <a:gd name="connsiteX10" fmla="*/ 1733550 w 4133850"/>
              <a:gd name="connsiteY10" fmla="*/ 2981325 h 4333481"/>
              <a:gd name="connsiteX11" fmla="*/ 1095375 w 4133850"/>
              <a:gd name="connsiteY11" fmla="*/ 2857500 h 4333481"/>
              <a:gd name="connsiteX12" fmla="*/ 971550 w 4133850"/>
              <a:gd name="connsiteY12" fmla="*/ 2800350 h 4333481"/>
              <a:gd name="connsiteX13" fmla="*/ 904875 w 4133850"/>
              <a:gd name="connsiteY13" fmla="*/ 2762250 h 4333481"/>
              <a:gd name="connsiteX14" fmla="*/ 504825 w 4133850"/>
              <a:gd name="connsiteY14" fmla="*/ 2657081 h 4333481"/>
              <a:gd name="connsiteX15" fmla="*/ 190500 w 4133850"/>
              <a:gd name="connsiteY15" fmla="*/ 2314575 h 4333481"/>
              <a:gd name="connsiteX16" fmla="*/ 171450 w 4133850"/>
              <a:gd name="connsiteY16" fmla="*/ 2209800 h 4333481"/>
              <a:gd name="connsiteX17" fmla="*/ 0 w 4133850"/>
              <a:gd name="connsiteY17" fmla="*/ 1609725 h 4333481"/>
              <a:gd name="connsiteX18" fmla="*/ 76200 w 4133850"/>
              <a:gd name="connsiteY18" fmla="*/ 914400 h 4333481"/>
              <a:gd name="connsiteX19" fmla="*/ 609600 w 4133850"/>
              <a:gd name="connsiteY19" fmla="*/ 419100 h 4333481"/>
              <a:gd name="connsiteX20" fmla="*/ 752475 w 4133850"/>
              <a:gd name="connsiteY20" fmla="*/ 400050 h 4333481"/>
              <a:gd name="connsiteX21" fmla="*/ 819150 w 4133850"/>
              <a:gd name="connsiteY21" fmla="*/ 361950 h 4333481"/>
              <a:gd name="connsiteX22" fmla="*/ 866775 w 4133850"/>
              <a:gd name="connsiteY22" fmla="*/ 342900 h 4333481"/>
              <a:gd name="connsiteX23" fmla="*/ 933450 w 4133850"/>
              <a:gd name="connsiteY23" fmla="*/ 295275 h 4333481"/>
              <a:gd name="connsiteX24" fmla="*/ 1028700 w 4133850"/>
              <a:gd name="connsiteY24" fmla="*/ 257175 h 4333481"/>
              <a:gd name="connsiteX25" fmla="*/ 1571625 w 4133850"/>
              <a:gd name="connsiteY25" fmla="*/ 0 h 4333481"/>
              <a:gd name="connsiteX26" fmla="*/ 1762125 w 4133850"/>
              <a:gd name="connsiteY26" fmla="*/ 28575 h 4333481"/>
              <a:gd name="connsiteX27" fmla="*/ 1924050 w 4133850"/>
              <a:gd name="connsiteY27" fmla="*/ 85725 h 4333481"/>
              <a:gd name="connsiteX28" fmla="*/ 2085975 w 4133850"/>
              <a:gd name="connsiteY28" fmla="*/ 304800 h 4333481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286125 w 4133850"/>
              <a:gd name="connsiteY7" fmla="*/ 37524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648075 w 4133850"/>
              <a:gd name="connsiteY7" fmla="*/ 40191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702269"/>
              <a:gd name="connsiteX1" fmla="*/ 3152775 w 4133850"/>
              <a:gd name="connsiteY1" fmla="*/ 457200 h 4702269"/>
              <a:gd name="connsiteX2" fmla="*/ 3267075 w 4133850"/>
              <a:gd name="connsiteY2" fmla="*/ 476250 h 4702269"/>
              <a:gd name="connsiteX3" fmla="*/ 3829050 w 4133850"/>
              <a:gd name="connsiteY3" fmla="*/ 1171575 h 4702269"/>
              <a:gd name="connsiteX4" fmla="*/ 4124325 w 4133850"/>
              <a:gd name="connsiteY4" fmla="*/ 2181225 h 4702269"/>
              <a:gd name="connsiteX5" fmla="*/ 4133850 w 4133850"/>
              <a:gd name="connsiteY5" fmla="*/ 2295525 h 4702269"/>
              <a:gd name="connsiteX6" fmla="*/ 3914775 w 4133850"/>
              <a:gd name="connsiteY6" fmla="*/ 3124200 h 4702269"/>
              <a:gd name="connsiteX7" fmla="*/ 3648075 w 4133850"/>
              <a:gd name="connsiteY7" fmla="*/ 4019156 h 4702269"/>
              <a:gd name="connsiteX8" fmla="*/ 3171825 w 4133850"/>
              <a:gd name="connsiteY8" fmla="*/ 4657725 h 4702269"/>
              <a:gd name="connsiteX9" fmla="*/ 2571750 w 4133850"/>
              <a:gd name="connsiteY9" fmla="*/ 4691062 h 4702269"/>
              <a:gd name="connsiteX10" fmla="*/ 2162175 w 4133850"/>
              <a:gd name="connsiteY10" fmla="*/ 4333481 h 4702269"/>
              <a:gd name="connsiteX11" fmla="*/ 1733550 w 4133850"/>
              <a:gd name="connsiteY11" fmla="*/ 2981325 h 4702269"/>
              <a:gd name="connsiteX12" fmla="*/ 1095375 w 4133850"/>
              <a:gd name="connsiteY12" fmla="*/ 2857500 h 4702269"/>
              <a:gd name="connsiteX13" fmla="*/ 971550 w 4133850"/>
              <a:gd name="connsiteY13" fmla="*/ 2800350 h 4702269"/>
              <a:gd name="connsiteX14" fmla="*/ 904875 w 4133850"/>
              <a:gd name="connsiteY14" fmla="*/ 2762250 h 4702269"/>
              <a:gd name="connsiteX15" fmla="*/ 504825 w 4133850"/>
              <a:gd name="connsiteY15" fmla="*/ 2657081 h 4702269"/>
              <a:gd name="connsiteX16" fmla="*/ 190500 w 4133850"/>
              <a:gd name="connsiteY16" fmla="*/ 2314575 h 4702269"/>
              <a:gd name="connsiteX17" fmla="*/ 171450 w 4133850"/>
              <a:gd name="connsiteY17" fmla="*/ 2209800 h 4702269"/>
              <a:gd name="connsiteX18" fmla="*/ 0 w 4133850"/>
              <a:gd name="connsiteY18" fmla="*/ 1609725 h 4702269"/>
              <a:gd name="connsiteX19" fmla="*/ 76200 w 4133850"/>
              <a:gd name="connsiteY19" fmla="*/ 914400 h 4702269"/>
              <a:gd name="connsiteX20" fmla="*/ 609600 w 4133850"/>
              <a:gd name="connsiteY20" fmla="*/ 419100 h 4702269"/>
              <a:gd name="connsiteX21" fmla="*/ 752475 w 4133850"/>
              <a:gd name="connsiteY21" fmla="*/ 400050 h 4702269"/>
              <a:gd name="connsiteX22" fmla="*/ 819150 w 4133850"/>
              <a:gd name="connsiteY22" fmla="*/ 361950 h 4702269"/>
              <a:gd name="connsiteX23" fmla="*/ 866775 w 4133850"/>
              <a:gd name="connsiteY23" fmla="*/ 342900 h 4702269"/>
              <a:gd name="connsiteX24" fmla="*/ 933450 w 4133850"/>
              <a:gd name="connsiteY24" fmla="*/ 295275 h 4702269"/>
              <a:gd name="connsiteX25" fmla="*/ 1028700 w 4133850"/>
              <a:gd name="connsiteY25" fmla="*/ 257175 h 4702269"/>
              <a:gd name="connsiteX26" fmla="*/ 1571625 w 4133850"/>
              <a:gd name="connsiteY26" fmla="*/ 0 h 4702269"/>
              <a:gd name="connsiteX27" fmla="*/ 1762125 w 4133850"/>
              <a:gd name="connsiteY27" fmla="*/ 28575 h 4702269"/>
              <a:gd name="connsiteX28" fmla="*/ 1924050 w 4133850"/>
              <a:gd name="connsiteY28" fmla="*/ 85725 h 4702269"/>
              <a:gd name="connsiteX29" fmla="*/ 2085975 w 4133850"/>
              <a:gd name="connsiteY29" fmla="*/ 304800 h 4702269"/>
              <a:gd name="connsiteX0" fmla="*/ 2085975 w 4133850"/>
              <a:gd name="connsiteY0" fmla="*/ 304800 h 4758848"/>
              <a:gd name="connsiteX1" fmla="*/ 3152775 w 4133850"/>
              <a:gd name="connsiteY1" fmla="*/ 457200 h 4758848"/>
              <a:gd name="connsiteX2" fmla="*/ 3267075 w 4133850"/>
              <a:gd name="connsiteY2" fmla="*/ 476250 h 4758848"/>
              <a:gd name="connsiteX3" fmla="*/ 3829050 w 4133850"/>
              <a:gd name="connsiteY3" fmla="*/ 1171575 h 4758848"/>
              <a:gd name="connsiteX4" fmla="*/ 4124325 w 4133850"/>
              <a:gd name="connsiteY4" fmla="*/ 2181225 h 4758848"/>
              <a:gd name="connsiteX5" fmla="*/ 4133850 w 4133850"/>
              <a:gd name="connsiteY5" fmla="*/ 2295525 h 4758848"/>
              <a:gd name="connsiteX6" fmla="*/ 3914775 w 4133850"/>
              <a:gd name="connsiteY6" fmla="*/ 3124200 h 4758848"/>
              <a:gd name="connsiteX7" fmla="*/ 3648075 w 4133850"/>
              <a:gd name="connsiteY7" fmla="*/ 4019156 h 4758848"/>
              <a:gd name="connsiteX8" fmla="*/ 3171825 w 4133850"/>
              <a:gd name="connsiteY8" fmla="*/ 4657725 h 4758848"/>
              <a:gd name="connsiteX9" fmla="*/ 2905125 w 4133850"/>
              <a:gd name="connsiteY9" fmla="*/ 4757737 h 4758848"/>
              <a:gd name="connsiteX10" fmla="*/ 2571750 w 4133850"/>
              <a:gd name="connsiteY10" fmla="*/ 4691062 h 4758848"/>
              <a:gd name="connsiteX11" fmla="*/ 2162175 w 4133850"/>
              <a:gd name="connsiteY11" fmla="*/ 4333481 h 4758848"/>
              <a:gd name="connsiteX12" fmla="*/ 1733550 w 4133850"/>
              <a:gd name="connsiteY12" fmla="*/ 2981325 h 4758848"/>
              <a:gd name="connsiteX13" fmla="*/ 1095375 w 4133850"/>
              <a:gd name="connsiteY13" fmla="*/ 2857500 h 4758848"/>
              <a:gd name="connsiteX14" fmla="*/ 971550 w 4133850"/>
              <a:gd name="connsiteY14" fmla="*/ 2800350 h 4758848"/>
              <a:gd name="connsiteX15" fmla="*/ 904875 w 4133850"/>
              <a:gd name="connsiteY15" fmla="*/ 2762250 h 4758848"/>
              <a:gd name="connsiteX16" fmla="*/ 504825 w 4133850"/>
              <a:gd name="connsiteY16" fmla="*/ 2657081 h 4758848"/>
              <a:gd name="connsiteX17" fmla="*/ 190500 w 4133850"/>
              <a:gd name="connsiteY17" fmla="*/ 2314575 h 4758848"/>
              <a:gd name="connsiteX18" fmla="*/ 171450 w 4133850"/>
              <a:gd name="connsiteY18" fmla="*/ 2209800 h 4758848"/>
              <a:gd name="connsiteX19" fmla="*/ 0 w 4133850"/>
              <a:gd name="connsiteY19" fmla="*/ 1609725 h 4758848"/>
              <a:gd name="connsiteX20" fmla="*/ 76200 w 4133850"/>
              <a:gd name="connsiteY20" fmla="*/ 914400 h 4758848"/>
              <a:gd name="connsiteX21" fmla="*/ 609600 w 4133850"/>
              <a:gd name="connsiteY21" fmla="*/ 419100 h 4758848"/>
              <a:gd name="connsiteX22" fmla="*/ 752475 w 4133850"/>
              <a:gd name="connsiteY22" fmla="*/ 400050 h 4758848"/>
              <a:gd name="connsiteX23" fmla="*/ 819150 w 4133850"/>
              <a:gd name="connsiteY23" fmla="*/ 361950 h 4758848"/>
              <a:gd name="connsiteX24" fmla="*/ 866775 w 4133850"/>
              <a:gd name="connsiteY24" fmla="*/ 342900 h 4758848"/>
              <a:gd name="connsiteX25" fmla="*/ 933450 w 4133850"/>
              <a:gd name="connsiteY25" fmla="*/ 295275 h 4758848"/>
              <a:gd name="connsiteX26" fmla="*/ 1028700 w 4133850"/>
              <a:gd name="connsiteY26" fmla="*/ 257175 h 4758848"/>
              <a:gd name="connsiteX27" fmla="*/ 1571625 w 4133850"/>
              <a:gd name="connsiteY27" fmla="*/ 0 h 4758848"/>
              <a:gd name="connsiteX28" fmla="*/ 1762125 w 4133850"/>
              <a:gd name="connsiteY28" fmla="*/ 28575 h 4758848"/>
              <a:gd name="connsiteX29" fmla="*/ 1924050 w 4133850"/>
              <a:gd name="connsiteY29" fmla="*/ 85725 h 4758848"/>
              <a:gd name="connsiteX30" fmla="*/ 2085975 w 4133850"/>
              <a:gd name="connsiteY30" fmla="*/ 304800 h 4758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133850" h="4758848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648075" y="4019156"/>
                </a:lnTo>
                <a:lnTo>
                  <a:pt x="3171825" y="4657725"/>
                </a:lnTo>
                <a:cubicBezTo>
                  <a:pt x="3043237" y="4768122"/>
                  <a:pt x="3005137" y="4752181"/>
                  <a:pt x="2905125" y="4757737"/>
                </a:cubicBezTo>
                <a:cubicBezTo>
                  <a:pt x="2805113" y="4763293"/>
                  <a:pt x="2690812" y="4749071"/>
                  <a:pt x="2571750" y="4691062"/>
                </a:cubicBezTo>
                <a:lnTo>
                  <a:pt x="2162175" y="4333481"/>
                </a:lnTo>
                <a:cubicBezTo>
                  <a:pt x="2035175" y="4066912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416E5EC-DE29-429B-A9D4-733E9C7423E3}"/>
              </a:ext>
            </a:extLst>
          </p:cNvPr>
          <p:cNvSpPr/>
          <p:nvPr/>
        </p:nvSpPr>
        <p:spPr>
          <a:xfrm>
            <a:off x="5867400" y="4076700"/>
            <a:ext cx="2371725" cy="2419350"/>
          </a:xfrm>
          <a:custGeom>
            <a:avLst/>
            <a:gdLst>
              <a:gd name="connsiteX0" fmla="*/ 0 w 2371725"/>
              <a:gd name="connsiteY0" fmla="*/ 638175 h 2419350"/>
              <a:gd name="connsiteX1" fmla="*/ 2371725 w 2371725"/>
              <a:gd name="connsiteY1" fmla="*/ 0 h 2419350"/>
              <a:gd name="connsiteX2" fmla="*/ 1905000 w 2371725"/>
              <a:gd name="connsiteY2" fmla="*/ 1666875 h 2419350"/>
              <a:gd name="connsiteX3" fmla="*/ 1428750 w 2371725"/>
              <a:gd name="connsiteY3" fmla="*/ 2314575 h 2419350"/>
              <a:gd name="connsiteX4" fmla="*/ 1362075 w 2371725"/>
              <a:gd name="connsiteY4" fmla="*/ 2390775 h 2419350"/>
              <a:gd name="connsiteX5" fmla="*/ 1228725 w 2371725"/>
              <a:gd name="connsiteY5" fmla="*/ 2419350 h 2419350"/>
              <a:gd name="connsiteX6" fmla="*/ 981075 w 2371725"/>
              <a:gd name="connsiteY6" fmla="*/ 2419350 h 2419350"/>
              <a:gd name="connsiteX7" fmla="*/ 704850 w 2371725"/>
              <a:gd name="connsiteY7" fmla="*/ 2276475 h 2419350"/>
              <a:gd name="connsiteX8" fmla="*/ 409575 w 2371725"/>
              <a:gd name="connsiteY8" fmla="*/ 2000250 h 2419350"/>
              <a:gd name="connsiteX9" fmla="*/ 361950 w 2371725"/>
              <a:gd name="connsiteY9" fmla="*/ 1838325 h 2419350"/>
              <a:gd name="connsiteX10" fmla="*/ 238125 w 2371725"/>
              <a:gd name="connsiteY10" fmla="*/ 1038225 h 2419350"/>
              <a:gd name="connsiteX11" fmla="*/ 123825 w 2371725"/>
              <a:gd name="connsiteY11" fmla="*/ 790575 h 2419350"/>
              <a:gd name="connsiteX12" fmla="*/ 0 w 2371725"/>
              <a:gd name="connsiteY12" fmla="*/ 638175 h 241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71725" h="2419350">
                <a:moveTo>
                  <a:pt x="0" y="638175"/>
                </a:moveTo>
                <a:lnTo>
                  <a:pt x="2371725" y="0"/>
                </a:lnTo>
                <a:lnTo>
                  <a:pt x="1905000" y="1666875"/>
                </a:lnTo>
                <a:lnTo>
                  <a:pt x="1428750" y="2314575"/>
                </a:lnTo>
                <a:lnTo>
                  <a:pt x="1362075" y="2390775"/>
                </a:lnTo>
                <a:lnTo>
                  <a:pt x="1228725" y="2419350"/>
                </a:lnTo>
                <a:lnTo>
                  <a:pt x="981075" y="2419350"/>
                </a:lnTo>
                <a:lnTo>
                  <a:pt x="704850" y="2276475"/>
                </a:lnTo>
                <a:lnTo>
                  <a:pt x="409575" y="2000250"/>
                </a:lnTo>
                <a:lnTo>
                  <a:pt x="361950" y="1838325"/>
                </a:lnTo>
                <a:lnTo>
                  <a:pt x="238125" y="1038225"/>
                </a:lnTo>
                <a:lnTo>
                  <a:pt x="123825" y="790575"/>
                </a:lnTo>
                <a:lnTo>
                  <a:pt x="0" y="638175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Or 7">
            <a:extLst>
              <a:ext uri="{FF2B5EF4-FFF2-40B4-BE49-F238E27FC236}">
                <a16:creationId xmlns:a16="http://schemas.microsoft.com/office/drawing/2014/main" id="{96164E5B-49B2-4C15-ABA7-B0B3876CDC8F}"/>
              </a:ext>
            </a:extLst>
          </p:cNvPr>
          <p:cNvSpPr/>
          <p:nvPr/>
        </p:nvSpPr>
        <p:spPr>
          <a:xfrm>
            <a:off x="5715000" y="457200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Or 10">
            <a:extLst>
              <a:ext uri="{FF2B5EF4-FFF2-40B4-BE49-F238E27FC236}">
                <a16:creationId xmlns:a16="http://schemas.microsoft.com/office/drawing/2014/main" id="{17475163-2466-4089-B40A-0090C8757E03}"/>
              </a:ext>
            </a:extLst>
          </p:cNvPr>
          <p:cNvSpPr/>
          <p:nvPr/>
        </p:nvSpPr>
        <p:spPr>
          <a:xfrm>
            <a:off x="8057985" y="3953429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Or 11">
            <a:extLst>
              <a:ext uri="{FF2B5EF4-FFF2-40B4-BE49-F238E27FC236}">
                <a16:creationId xmlns:a16="http://schemas.microsoft.com/office/drawing/2014/main" id="{3C2A9950-2E64-47F4-AE17-AAECCDE35E90}"/>
              </a:ext>
            </a:extLst>
          </p:cNvPr>
          <p:cNvSpPr/>
          <p:nvPr/>
        </p:nvSpPr>
        <p:spPr>
          <a:xfrm>
            <a:off x="7053754" y="419100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Or 12">
            <a:extLst>
              <a:ext uri="{FF2B5EF4-FFF2-40B4-BE49-F238E27FC236}">
                <a16:creationId xmlns:a16="http://schemas.microsoft.com/office/drawing/2014/main" id="{A1CA9C78-6DEE-4E29-A86E-5F9270667146}"/>
              </a:ext>
            </a:extLst>
          </p:cNvPr>
          <p:cNvSpPr/>
          <p:nvPr/>
        </p:nvSpPr>
        <p:spPr>
          <a:xfrm>
            <a:off x="6843383" y="6356351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lowchart: Or 13">
            <a:extLst>
              <a:ext uri="{FF2B5EF4-FFF2-40B4-BE49-F238E27FC236}">
                <a16:creationId xmlns:a16="http://schemas.microsoft.com/office/drawing/2014/main" id="{186ADCDF-BC3B-4DF0-BF9F-4F697B0D26F7}"/>
              </a:ext>
            </a:extLst>
          </p:cNvPr>
          <p:cNvSpPr/>
          <p:nvPr/>
        </p:nvSpPr>
        <p:spPr>
          <a:xfrm>
            <a:off x="7111068" y="5020786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610A776-9E3A-4C7A-8A09-F42F3C856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6461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657600" cy="4437542"/>
          </a:xfrm>
        </p:spPr>
        <p:txBody>
          <a:bodyPr/>
          <a:lstStyle/>
          <a:p>
            <a:r>
              <a:rPr lang="en-US" dirty="0"/>
              <a:t>What if the scum was affecting a portion or all of the recreational area?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114800" y="1743071"/>
            <a:ext cx="4133850" cy="4758848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4333481"/>
              <a:gd name="connsiteX1" fmla="*/ 3152775 w 4133850"/>
              <a:gd name="connsiteY1" fmla="*/ 457200 h 4333481"/>
              <a:gd name="connsiteX2" fmla="*/ 3267075 w 4133850"/>
              <a:gd name="connsiteY2" fmla="*/ 476250 h 4333481"/>
              <a:gd name="connsiteX3" fmla="*/ 3829050 w 4133850"/>
              <a:gd name="connsiteY3" fmla="*/ 1171575 h 4333481"/>
              <a:gd name="connsiteX4" fmla="*/ 4124325 w 4133850"/>
              <a:gd name="connsiteY4" fmla="*/ 2181225 h 4333481"/>
              <a:gd name="connsiteX5" fmla="*/ 4133850 w 4133850"/>
              <a:gd name="connsiteY5" fmla="*/ 2295525 h 4333481"/>
              <a:gd name="connsiteX6" fmla="*/ 3914775 w 4133850"/>
              <a:gd name="connsiteY6" fmla="*/ 3124200 h 4333481"/>
              <a:gd name="connsiteX7" fmla="*/ 3286125 w 4133850"/>
              <a:gd name="connsiteY7" fmla="*/ 3752456 h 4333481"/>
              <a:gd name="connsiteX8" fmla="*/ 2647950 w 4133850"/>
              <a:gd name="connsiteY8" fmla="*/ 3790950 h 4333481"/>
              <a:gd name="connsiteX9" fmla="*/ 2162175 w 4133850"/>
              <a:gd name="connsiteY9" fmla="*/ 4333481 h 4333481"/>
              <a:gd name="connsiteX10" fmla="*/ 1733550 w 4133850"/>
              <a:gd name="connsiteY10" fmla="*/ 2981325 h 4333481"/>
              <a:gd name="connsiteX11" fmla="*/ 1095375 w 4133850"/>
              <a:gd name="connsiteY11" fmla="*/ 2857500 h 4333481"/>
              <a:gd name="connsiteX12" fmla="*/ 971550 w 4133850"/>
              <a:gd name="connsiteY12" fmla="*/ 2800350 h 4333481"/>
              <a:gd name="connsiteX13" fmla="*/ 904875 w 4133850"/>
              <a:gd name="connsiteY13" fmla="*/ 2762250 h 4333481"/>
              <a:gd name="connsiteX14" fmla="*/ 504825 w 4133850"/>
              <a:gd name="connsiteY14" fmla="*/ 2657081 h 4333481"/>
              <a:gd name="connsiteX15" fmla="*/ 190500 w 4133850"/>
              <a:gd name="connsiteY15" fmla="*/ 2314575 h 4333481"/>
              <a:gd name="connsiteX16" fmla="*/ 171450 w 4133850"/>
              <a:gd name="connsiteY16" fmla="*/ 2209800 h 4333481"/>
              <a:gd name="connsiteX17" fmla="*/ 0 w 4133850"/>
              <a:gd name="connsiteY17" fmla="*/ 1609725 h 4333481"/>
              <a:gd name="connsiteX18" fmla="*/ 76200 w 4133850"/>
              <a:gd name="connsiteY18" fmla="*/ 914400 h 4333481"/>
              <a:gd name="connsiteX19" fmla="*/ 609600 w 4133850"/>
              <a:gd name="connsiteY19" fmla="*/ 419100 h 4333481"/>
              <a:gd name="connsiteX20" fmla="*/ 752475 w 4133850"/>
              <a:gd name="connsiteY20" fmla="*/ 400050 h 4333481"/>
              <a:gd name="connsiteX21" fmla="*/ 819150 w 4133850"/>
              <a:gd name="connsiteY21" fmla="*/ 361950 h 4333481"/>
              <a:gd name="connsiteX22" fmla="*/ 866775 w 4133850"/>
              <a:gd name="connsiteY22" fmla="*/ 342900 h 4333481"/>
              <a:gd name="connsiteX23" fmla="*/ 933450 w 4133850"/>
              <a:gd name="connsiteY23" fmla="*/ 295275 h 4333481"/>
              <a:gd name="connsiteX24" fmla="*/ 1028700 w 4133850"/>
              <a:gd name="connsiteY24" fmla="*/ 257175 h 4333481"/>
              <a:gd name="connsiteX25" fmla="*/ 1571625 w 4133850"/>
              <a:gd name="connsiteY25" fmla="*/ 0 h 4333481"/>
              <a:gd name="connsiteX26" fmla="*/ 1762125 w 4133850"/>
              <a:gd name="connsiteY26" fmla="*/ 28575 h 4333481"/>
              <a:gd name="connsiteX27" fmla="*/ 1924050 w 4133850"/>
              <a:gd name="connsiteY27" fmla="*/ 85725 h 4333481"/>
              <a:gd name="connsiteX28" fmla="*/ 2085975 w 4133850"/>
              <a:gd name="connsiteY28" fmla="*/ 304800 h 4333481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286125 w 4133850"/>
              <a:gd name="connsiteY7" fmla="*/ 37524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648075 w 4133850"/>
              <a:gd name="connsiteY7" fmla="*/ 40191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702269"/>
              <a:gd name="connsiteX1" fmla="*/ 3152775 w 4133850"/>
              <a:gd name="connsiteY1" fmla="*/ 457200 h 4702269"/>
              <a:gd name="connsiteX2" fmla="*/ 3267075 w 4133850"/>
              <a:gd name="connsiteY2" fmla="*/ 476250 h 4702269"/>
              <a:gd name="connsiteX3" fmla="*/ 3829050 w 4133850"/>
              <a:gd name="connsiteY3" fmla="*/ 1171575 h 4702269"/>
              <a:gd name="connsiteX4" fmla="*/ 4124325 w 4133850"/>
              <a:gd name="connsiteY4" fmla="*/ 2181225 h 4702269"/>
              <a:gd name="connsiteX5" fmla="*/ 4133850 w 4133850"/>
              <a:gd name="connsiteY5" fmla="*/ 2295525 h 4702269"/>
              <a:gd name="connsiteX6" fmla="*/ 3914775 w 4133850"/>
              <a:gd name="connsiteY6" fmla="*/ 3124200 h 4702269"/>
              <a:gd name="connsiteX7" fmla="*/ 3648075 w 4133850"/>
              <a:gd name="connsiteY7" fmla="*/ 4019156 h 4702269"/>
              <a:gd name="connsiteX8" fmla="*/ 3171825 w 4133850"/>
              <a:gd name="connsiteY8" fmla="*/ 4657725 h 4702269"/>
              <a:gd name="connsiteX9" fmla="*/ 2571750 w 4133850"/>
              <a:gd name="connsiteY9" fmla="*/ 4691062 h 4702269"/>
              <a:gd name="connsiteX10" fmla="*/ 2162175 w 4133850"/>
              <a:gd name="connsiteY10" fmla="*/ 4333481 h 4702269"/>
              <a:gd name="connsiteX11" fmla="*/ 1733550 w 4133850"/>
              <a:gd name="connsiteY11" fmla="*/ 2981325 h 4702269"/>
              <a:gd name="connsiteX12" fmla="*/ 1095375 w 4133850"/>
              <a:gd name="connsiteY12" fmla="*/ 2857500 h 4702269"/>
              <a:gd name="connsiteX13" fmla="*/ 971550 w 4133850"/>
              <a:gd name="connsiteY13" fmla="*/ 2800350 h 4702269"/>
              <a:gd name="connsiteX14" fmla="*/ 904875 w 4133850"/>
              <a:gd name="connsiteY14" fmla="*/ 2762250 h 4702269"/>
              <a:gd name="connsiteX15" fmla="*/ 504825 w 4133850"/>
              <a:gd name="connsiteY15" fmla="*/ 2657081 h 4702269"/>
              <a:gd name="connsiteX16" fmla="*/ 190500 w 4133850"/>
              <a:gd name="connsiteY16" fmla="*/ 2314575 h 4702269"/>
              <a:gd name="connsiteX17" fmla="*/ 171450 w 4133850"/>
              <a:gd name="connsiteY17" fmla="*/ 2209800 h 4702269"/>
              <a:gd name="connsiteX18" fmla="*/ 0 w 4133850"/>
              <a:gd name="connsiteY18" fmla="*/ 1609725 h 4702269"/>
              <a:gd name="connsiteX19" fmla="*/ 76200 w 4133850"/>
              <a:gd name="connsiteY19" fmla="*/ 914400 h 4702269"/>
              <a:gd name="connsiteX20" fmla="*/ 609600 w 4133850"/>
              <a:gd name="connsiteY20" fmla="*/ 419100 h 4702269"/>
              <a:gd name="connsiteX21" fmla="*/ 752475 w 4133850"/>
              <a:gd name="connsiteY21" fmla="*/ 400050 h 4702269"/>
              <a:gd name="connsiteX22" fmla="*/ 819150 w 4133850"/>
              <a:gd name="connsiteY22" fmla="*/ 361950 h 4702269"/>
              <a:gd name="connsiteX23" fmla="*/ 866775 w 4133850"/>
              <a:gd name="connsiteY23" fmla="*/ 342900 h 4702269"/>
              <a:gd name="connsiteX24" fmla="*/ 933450 w 4133850"/>
              <a:gd name="connsiteY24" fmla="*/ 295275 h 4702269"/>
              <a:gd name="connsiteX25" fmla="*/ 1028700 w 4133850"/>
              <a:gd name="connsiteY25" fmla="*/ 257175 h 4702269"/>
              <a:gd name="connsiteX26" fmla="*/ 1571625 w 4133850"/>
              <a:gd name="connsiteY26" fmla="*/ 0 h 4702269"/>
              <a:gd name="connsiteX27" fmla="*/ 1762125 w 4133850"/>
              <a:gd name="connsiteY27" fmla="*/ 28575 h 4702269"/>
              <a:gd name="connsiteX28" fmla="*/ 1924050 w 4133850"/>
              <a:gd name="connsiteY28" fmla="*/ 85725 h 4702269"/>
              <a:gd name="connsiteX29" fmla="*/ 2085975 w 4133850"/>
              <a:gd name="connsiteY29" fmla="*/ 304800 h 4702269"/>
              <a:gd name="connsiteX0" fmla="*/ 2085975 w 4133850"/>
              <a:gd name="connsiteY0" fmla="*/ 304800 h 4758848"/>
              <a:gd name="connsiteX1" fmla="*/ 3152775 w 4133850"/>
              <a:gd name="connsiteY1" fmla="*/ 457200 h 4758848"/>
              <a:gd name="connsiteX2" fmla="*/ 3267075 w 4133850"/>
              <a:gd name="connsiteY2" fmla="*/ 476250 h 4758848"/>
              <a:gd name="connsiteX3" fmla="*/ 3829050 w 4133850"/>
              <a:gd name="connsiteY3" fmla="*/ 1171575 h 4758848"/>
              <a:gd name="connsiteX4" fmla="*/ 4124325 w 4133850"/>
              <a:gd name="connsiteY4" fmla="*/ 2181225 h 4758848"/>
              <a:gd name="connsiteX5" fmla="*/ 4133850 w 4133850"/>
              <a:gd name="connsiteY5" fmla="*/ 2295525 h 4758848"/>
              <a:gd name="connsiteX6" fmla="*/ 3914775 w 4133850"/>
              <a:gd name="connsiteY6" fmla="*/ 3124200 h 4758848"/>
              <a:gd name="connsiteX7" fmla="*/ 3648075 w 4133850"/>
              <a:gd name="connsiteY7" fmla="*/ 4019156 h 4758848"/>
              <a:gd name="connsiteX8" fmla="*/ 3171825 w 4133850"/>
              <a:gd name="connsiteY8" fmla="*/ 4657725 h 4758848"/>
              <a:gd name="connsiteX9" fmla="*/ 2905125 w 4133850"/>
              <a:gd name="connsiteY9" fmla="*/ 4757737 h 4758848"/>
              <a:gd name="connsiteX10" fmla="*/ 2571750 w 4133850"/>
              <a:gd name="connsiteY10" fmla="*/ 4691062 h 4758848"/>
              <a:gd name="connsiteX11" fmla="*/ 2162175 w 4133850"/>
              <a:gd name="connsiteY11" fmla="*/ 4333481 h 4758848"/>
              <a:gd name="connsiteX12" fmla="*/ 1733550 w 4133850"/>
              <a:gd name="connsiteY12" fmla="*/ 2981325 h 4758848"/>
              <a:gd name="connsiteX13" fmla="*/ 1095375 w 4133850"/>
              <a:gd name="connsiteY13" fmla="*/ 2857500 h 4758848"/>
              <a:gd name="connsiteX14" fmla="*/ 971550 w 4133850"/>
              <a:gd name="connsiteY14" fmla="*/ 2800350 h 4758848"/>
              <a:gd name="connsiteX15" fmla="*/ 904875 w 4133850"/>
              <a:gd name="connsiteY15" fmla="*/ 2762250 h 4758848"/>
              <a:gd name="connsiteX16" fmla="*/ 504825 w 4133850"/>
              <a:gd name="connsiteY16" fmla="*/ 2657081 h 4758848"/>
              <a:gd name="connsiteX17" fmla="*/ 190500 w 4133850"/>
              <a:gd name="connsiteY17" fmla="*/ 2314575 h 4758848"/>
              <a:gd name="connsiteX18" fmla="*/ 171450 w 4133850"/>
              <a:gd name="connsiteY18" fmla="*/ 2209800 h 4758848"/>
              <a:gd name="connsiteX19" fmla="*/ 0 w 4133850"/>
              <a:gd name="connsiteY19" fmla="*/ 1609725 h 4758848"/>
              <a:gd name="connsiteX20" fmla="*/ 76200 w 4133850"/>
              <a:gd name="connsiteY20" fmla="*/ 914400 h 4758848"/>
              <a:gd name="connsiteX21" fmla="*/ 609600 w 4133850"/>
              <a:gd name="connsiteY21" fmla="*/ 419100 h 4758848"/>
              <a:gd name="connsiteX22" fmla="*/ 752475 w 4133850"/>
              <a:gd name="connsiteY22" fmla="*/ 400050 h 4758848"/>
              <a:gd name="connsiteX23" fmla="*/ 819150 w 4133850"/>
              <a:gd name="connsiteY23" fmla="*/ 361950 h 4758848"/>
              <a:gd name="connsiteX24" fmla="*/ 866775 w 4133850"/>
              <a:gd name="connsiteY24" fmla="*/ 342900 h 4758848"/>
              <a:gd name="connsiteX25" fmla="*/ 933450 w 4133850"/>
              <a:gd name="connsiteY25" fmla="*/ 295275 h 4758848"/>
              <a:gd name="connsiteX26" fmla="*/ 1028700 w 4133850"/>
              <a:gd name="connsiteY26" fmla="*/ 257175 h 4758848"/>
              <a:gd name="connsiteX27" fmla="*/ 1571625 w 4133850"/>
              <a:gd name="connsiteY27" fmla="*/ 0 h 4758848"/>
              <a:gd name="connsiteX28" fmla="*/ 1762125 w 4133850"/>
              <a:gd name="connsiteY28" fmla="*/ 28575 h 4758848"/>
              <a:gd name="connsiteX29" fmla="*/ 1924050 w 4133850"/>
              <a:gd name="connsiteY29" fmla="*/ 85725 h 4758848"/>
              <a:gd name="connsiteX30" fmla="*/ 2085975 w 4133850"/>
              <a:gd name="connsiteY30" fmla="*/ 304800 h 4758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133850" h="4758848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648075" y="4019156"/>
                </a:lnTo>
                <a:lnTo>
                  <a:pt x="3171825" y="4657725"/>
                </a:lnTo>
                <a:cubicBezTo>
                  <a:pt x="3043237" y="4768122"/>
                  <a:pt x="3005137" y="4752181"/>
                  <a:pt x="2905125" y="4757737"/>
                </a:cubicBezTo>
                <a:cubicBezTo>
                  <a:pt x="2805113" y="4763293"/>
                  <a:pt x="2690812" y="4749071"/>
                  <a:pt x="2571750" y="4691062"/>
                </a:cubicBezTo>
                <a:lnTo>
                  <a:pt x="2162175" y="4333481"/>
                </a:lnTo>
                <a:cubicBezTo>
                  <a:pt x="2035175" y="4066912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416E5EC-DE29-429B-A9D4-733E9C7423E3}"/>
              </a:ext>
            </a:extLst>
          </p:cNvPr>
          <p:cNvSpPr/>
          <p:nvPr/>
        </p:nvSpPr>
        <p:spPr>
          <a:xfrm>
            <a:off x="5867400" y="4076700"/>
            <a:ext cx="2371725" cy="2419350"/>
          </a:xfrm>
          <a:custGeom>
            <a:avLst/>
            <a:gdLst>
              <a:gd name="connsiteX0" fmla="*/ 0 w 2371725"/>
              <a:gd name="connsiteY0" fmla="*/ 638175 h 2419350"/>
              <a:gd name="connsiteX1" fmla="*/ 2371725 w 2371725"/>
              <a:gd name="connsiteY1" fmla="*/ 0 h 2419350"/>
              <a:gd name="connsiteX2" fmla="*/ 1905000 w 2371725"/>
              <a:gd name="connsiteY2" fmla="*/ 1666875 h 2419350"/>
              <a:gd name="connsiteX3" fmla="*/ 1428750 w 2371725"/>
              <a:gd name="connsiteY3" fmla="*/ 2314575 h 2419350"/>
              <a:gd name="connsiteX4" fmla="*/ 1362075 w 2371725"/>
              <a:gd name="connsiteY4" fmla="*/ 2390775 h 2419350"/>
              <a:gd name="connsiteX5" fmla="*/ 1228725 w 2371725"/>
              <a:gd name="connsiteY5" fmla="*/ 2419350 h 2419350"/>
              <a:gd name="connsiteX6" fmla="*/ 981075 w 2371725"/>
              <a:gd name="connsiteY6" fmla="*/ 2419350 h 2419350"/>
              <a:gd name="connsiteX7" fmla="*/ 704850 w 2371725"/>
              <a:gd name="connsiteY7" fmla="*/ 2276475 h 2419350"/>
              <a:gd name="connsiteX8" fmla="*/ 409575 w 2371725"/>
              <a:gd name="connsiteY8" fmla="*/ 2000250 h 2419350"/>
              <a:gd name="connsiteX9" fmla="*/ 361950 w 2371725"/>
              <a:gd name="connsiteY9" fmla="*/ 1838325 h 2419350"/>
              <a:gd name="connsiteX10" fmla="*/ 238125 w 2371725"/>
              <a:gd name="connsiteY10" fmla="*/ 1038225 h 2419350"/>
              <a:gd name="connsiteX11" fmla="*/ 123825 w 2371725"/>
              <a:gd name="connsiteY11" fmla="*/ 790575 h 2419350"/>
              <a:gd name="connsiteX12" fmla="*/ 0 w 2371725"/>
              <a:gd name="connsiteY12" fmla="*/ 638175 h 241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71725" h="2419350">
                <a:moveTo>
                  <a:pt x="0" y="638175"/>
                </a:moveTo>
                <a:lnTo>
                  <a:pt x="2371725" y="0"/>
                </a:lnTo>
                <a:lnTo>
                  <a:pt x="1905000" y="1666875"/>
                </a:lnTo>
                <a:lnTo>
                  <a:pt x="1428750" y="2314575"/>
                </a:lnTo>
                <a:lnTo>
                  <a:pt x="1362075" y="2390775"/>
                </a:lnTo>
                <a:lnTo>
                  <a:pt x="1228725" y="2419350"/>
                </a:lnTo>
                <a:lnTo>
                  <a:pt x="981075" y="2419350"/>
                </a:lnTo>
                <a:lnTo>
                  <a:pt x="704850" y="2276475"/>
                </a:lnTo>
                <a:lnTo>
                  <a:pt x="409575" y="2000250"/>
                </a:lnTo>
                <a:lnTo>
                  <a:pt x="361950" y="1838325"/>
                </a:lnTo>
                <a:lnTo>
                  <a:pt x="238125" y="1038225"/>
                </a:lnTo>
                <a:lnTo>
                  <a:pt x="123825" y="790575"/>
                </a:lnTo>
                <a:lnTo>
                  <a:pt x="0" y="638175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4DCE31-A49D-4C94-85B0-CCF93EE4138A}"/>
              </a:ext>
            </a:extLst>
          </p:cNvPr>
          <p:cNvSpPr/>
          <p:nvPr/>
        </p:nvSpPr>
        <p:spPr>
          <a:xfrm>
            <a:off x="4402190" y="4377848"/>
            <a:ext cx="1752600" cy="1285875"/>
          </a:xfrm>
          <a:custGeom>
            <a:avLst/>
            <a:gdLst>
              <a:gd name="connsiteX0" fmla="*/ 285750 w 1752600"/>
              <a:gd name="connsiteY0" fmla="*/ 19050 h 1285875"/>
              <a:gd name="connsiteX1" fmla="*/ 533400 w 1752600"/>
              <a:gd name="connsiteY1" fmla="*/ 57150 h 1285875"/>
              <a:gd name="connsiteX2" fmla="*/ 752475 w 1752600"/>
              <a:gd name="connsiteY2" fmla="*/ 171450 h 1285875"/>
              <a:gd name="connsiteX3" fmla="*/ 1447800 w 1752600"/>
              <a:gd name="connsiteY3" fmla="*/ 304800 h 1285875"/>
              <a:gd name="connsiteX4" fmla="*/ 1609725 w 1752600"/>
              <a:gd name="connsiteY4" fmla="*/ 466725 h 1285875"/>
              <a:gd name="connsiteX5" fmla="*/ 1676400 w 1752600"/>
              <a:gd name="connsiteY5" fmla="*/ 581025 h 1285875"/>
              <a:gd name="connsiteX6" fmla="*/ 1714500 w 1752600"/>
              <a:gd name="connsiteY6" fmla="*/ 771525 h 1285875"/>
              <a:gd name="connsiteX7" fmla="*/ 1752600 w 1752600"/>
              <a:gd name="connsiteY7" fmla="*/ 962025 h 1285875"/>
              <a:gd name="connsiteX8" fmla="*/ 1543050 w 1752600"/>
              <a:gd name="connsiteY8" fmla="*/ 1285875 h 1285875"/>
              <a:gd name="connsiteX9" fmla="*/ 0 w 1752600"/>
              <a:gd name="connsiteY9" fmla="*/ 314325 h 1285875"/>
              <a:gd name="connsiteX10" fmla="*/ 228600 w 1752600"/>
              <a:gd name="connsiteY10" fmla="*/ 0 h 1285875"/>
              <a:gd name="connsiteX11" fmla="*/ 285750 w 1752600"/>
              <a:gd name="connsiteY11" fmla="*/ 19050 h 128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52600" h="1285875">
                <a:moveTo>
                  <a:pt x="285750" y="19050"/>
                </a:moveTo>
                <a:lnTo>
                  <a:pt x="533400" y="57150"/>
                </a:lnTo>
                <a:lnTo>
                  <a:pt x="752475" y="171450"/>
                </a:lnTo>
                <a:lnTo>
                  <a:pt x="1447800" y="304800"/>
                </a:lnTo>
                <a:lnTo>
                  <a:pt x="1609725" y="466725"/>
                </a:lnTo>
                <a:lnTo>
                  <a:pt x="1676400" y="581025"/>
                </a:lnTo>
                <a:lnTo>
                  <a:pt x="1714500" y="771525"/>
                </a:lnTo>
                <a:lnTo>
                  <a:pt x="1752600" y="962025"/>
                </a:lnTo>
                <a:lnTo>
                  <a:pt x="1543050" y="1285875"/>
                </a:lnTo>
                <a:lnTo>
                  <a:pt x="0" y="314325"/>
                </a:lnTo>
                <a:lnTo>
                  <a:pt x="228600" y="0"/>
                </a:lnTo>
                <a:lnTo>
                  <a:pt x="285750" y="1905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0541090-2A97-4BF7-A1F4-52BF8900F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6430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657600" cy="4437542"/>
          </a:xfrm>
        </p:spPr>
        <p:txBody>
          <a:bodyPr/>
          <a:lstStyle/>
          <a:p>
            <a:r>
              <a:rPr lang="en-US" dirty="0"/>
              <a:t>Collect a grab sample at the edge of the scum AND a scum sample within the recreational area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114800" y="1743071"/>
            <a:ext cx="4133850" cy="4758848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4333481"/>
              <a:gd name="connsiteX1" fmla="*/ 3152775 w 4133850"/>
              <a:gd name="connsiteY1" fmla="*/ 457200 h 4333481"/>
              <a:gd name="connsiteX2" fmla="*/ 3267075 w 4133850"/>
              <a:gd name="connsiteY2" fmla="*/ 476250 h 4333481"/>
              <a:gd name="connsiteX3" fmla="*/ 3829050 w 4133850"/>
              <a:gd name="connsiteY3" fmla="*/ 1171575 h 4333481"/>
              <a:gd name="connsiteX4" fmla="*/ 4124325 w 4133850"/>
              <a:gd name="connsiteY4" fmla="*/ 2181225 h 4333481"/>
              <a:gd name="connsiteX5" fmla="*/ 4133850 w 4133850"/>
              <a:gd name="connsiteY5" fmla="*/ 2295525 h 4333481"/>
              <a:gd name="connsiteX6" fmla="*/ 3914775 w 4133850"/>
              <a:gd name="connsiteY6" fmla="*/ 3124200 h 4333481"/>
              <a:gd name="connsiteX7" fmla="*/ 3286125 w 4133850"/>
              <a:gd name="connsiteY7" fmla="*/ 3752456 h 4333481"/>
              <a:gd name="connsiteX8" fmla="*/ 2647950 w 4133850"/>
              <a:gd name="connsiteY8" fmla="*/ 3790950 h 4333481"/>
              <a:gd name="connsiteX9" fmla="*/ 2162175 w 4133850"/>
              <a:gd name="connsiteY9" fmla="*/ 4333481 h 4333481"/>
              <a:gd name="connsiteX10" fmla="*/ 1733550 w 4133850"/>
              <a:gd name="connsiteY10" fmla="*/ 2981325 h 4333481"/>
              <a:gd name="connsiteX11" fmla="*/ 1095375 w 4133850"/>
              <a:gd name="connsiteY11" fmla="*/ 2857500 h 4333481"/>
              <a:gd name="connsiteX12" fmla="*/ 971550 w 4133850"/>
              <a:gd name="connsiteY12" fmla="*/ 2800350 h 4333481"/>
              <a:gd name="connsiteX13" fmla="*/ 904875 w 4133850"/>
              <a:gd name="connsiteY13" fmla="*/ 2762250 h 4333481"/>
              <a:gd name="connsiteX14" fmla="*/ 504825 w 4133850"/>
              <a:gd name="connsiteY14" fmla="*/ 2657081 h 4333481"/>
              <a:gd name="connsiteX15" fmla="*/ 190500 w 4133850"/>
              <a:gd name="connsiteY15" fmla="*/ 2314575 h 4333481"/>
              <a:gd name="connsiteX16" fmla="*/ 171450 w 4133850"/>
              <a:gd name="connsiteY16" fmla="*/ 2209800 h 4333481"/>
              <a:gd name="connsiteX17" fmla="*/ 0 w 4133850"/>
              <a:gd name="connsiteY17" fmla="*/ 1609725 h 4333481"/>
              <a:gd name="connsiteX18" fmla="*/ 76200 w 4133850"/>
              <a:gd name="connsiteY18" fmla="*/ 914400 h 4333481"/>
              <a:gd name="connsiteX19" fmla="*/ 609600 w 4133850"/>
              <a:gd name="connsiteY19" fmla="*/ 419100 h 4333481"/>
              <a:gd name="connsiteX20" fmla="*/ 752475 w 4133850"/>
              <a:gd name="connsiteY20" fmla="*/ 400050 h 4333481"/>
              <a:gd name="connsiteX21" fmla="*/ 819150 w 4133850"/>
              <a:gd name="connsiteY21" fmla="*/ 361950 h 4333481"/>
              <a:gd name="connsiteX22" fmla="*/ 866775 w 4133850"/>
              <a:gd name="connsiteY22" fmla="*/ 342900 h 4333481"/>
              <a:gd name="connsiteX23" fmla="*/ 933450 w 4133850"/>
              <a:gd name="connsiteY23" fmla="*/ 295275 h 4333481"/>
              <a:gd name="connsiteX24" fmla="*/ 1028700 w 4133850"/>
              <a:gd name="connsiteY24" fmla="*/ 257175 h 4333481"/>
              <a:gd name="connsiteX25" fmla="*/ 1571625 w 4133850"/>
              <a:gd name="connsiteY25" fmla="*/ 0 h 4333481"/>
              <a:gd name="connsiteX26" fmla="*/ 1762125 w 4133850"/>
              <a:gd name="connsiteY26" fmla="*/ 28575 h 4333481"/>
              <a:gd name="connsiteX27" fmla="*/ 1924050 w 4133850"/>
              <a:gd name="connsiteY27" fmla="*/ 85725 h 4333481"/>
              <a:gd name="connsiteX28" fmla="*/ 2085975 w 4133850"/>
              <a:gd name="connsiteY28" fmla="*/ 304800 h 4333481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286125 w 4133850"/>
              <a:gd name="connsiteY7" fmla="*/ 37524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648075 w 4133850"/>
              <a:gd name="connsiteY7" fmla="*/ 40191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702269"/>
              <a:gd name="connsiteX1" fmla="*/ 3152775 w 4133850"/>
              <a:gd name="connsiteY1" fmla="*/ 457200 h 4702269"/>
              <a:gd name="connsiteX2" fmla="*/ 3267075 w 4133850"/>
              <a:gd name="connsiteY2" fmla="*/ 476250 h 4702269"/>
              <a:gd name="connsiteX3" fmla="*/ 3829050 w 4133850"/>
              <a:gd name="connsiteY3" fmla="*/ 1171575 h 4702269"/>
              <a:gd name="connsiteX4" fmla="*/ 4124325 w 4133850"/>
              <a:gd name="connsiteY4" fmla="*/ 2181225 h 4702269"/>
              <a:gd name="connsiteX5" fmla="*/ 4133850 w 4133850"/>
              <a:gd name="connsiteY5" fmla="*/ 2295525 h 4702269"/>
              <a:gd name="connsiteX6" fmla="*/ 3914775 w 4133850"/>
              <a:gd name="connsiteY6" fmla="*/ 3124200 h 4702269"/>
              <a:gd name="connsiteX7" fmla="*/ 3648075 w 4133850"/>
              <a:gd name="connsiteY7" fmla="*/ 4019156 h 4702269"/>
              <a:gd name="connsiteX8" fmla="*/ 3171825 w 4133850"/>
              <a:gd name="connsiteY8" fmla="*/ 4657725 h 4702269"/>
              <a:gd name="connsiteX9" fmla="*/ 2571750 w 4133850"/>
              <a:gd name="connsiteY9" fmla="*/ 4691062 h 4702269"/>
              <a:gd name="connsiteX10" fmla="*/ 2162175 w 4133850"/>
              <a:gd name="connsiteY10" fmla="*/ 4333481 h 4702269"/>
              <a:gd name="connsiteX11" fmla="*/ 1733550 w 4133850"/>
              <a:gd name="connsiteY11" fmla="*/ 2981325 h 4702269"/>
              <a:gd name="connsiteX12" fmla="*/ 1095375 w 4133850"/>
              <a:gd name="connsiteY12" fmla="*/ 2857500 h 4702269"/>
              <a:gd name="connsiteX13" fmla="*/ 971550 w 4133850"/>
              <a:gd name="connsiteY13" fmla="*/ 2800350 h 4702269"/>
              <a:gd name="connsiteX14" fmla="*/ 904875 w 4133850"/>
              <a:gd name="connsiteY14" fmla="*/ 2762250 h 4702269"/>
              <a:gd name="connsiteX15" fmla="*/ 504825 w 4133850"/>
              <a:gd name="connsiteY15" fmla="*/ 2657081 h 4702269"/>
              <a:gd name="connsiteX16" fmla="*/ 190500 w 4133850"/>
              <a:gd name="connsiteY16" fmla="*/ 2314575 h 4702269"/>
              <a:gd name="connsiteX17" fmla="*/ 171450 w 4133850"/>
              <a:gd name="connsiteY17" fmla="*/ 2209800 h 4702269"/>
              <a:gd name="connsiteX18" fmla="*/ 0 w 4133850"/>
              <a:gd name="connsiteY18" fmla="*/ 1609725 h 4702269"/>
              <a:gd name="connsiteX19" fmla="*/ 76200 w 4133850"/>
              <a:gd name="connsiteY19" fmla="*/ 914400 h 4702269"/>
              <a:gd name="connsiteX20" fmla="*/ 609600 w 4133850"/>
              <a:gd name="connsiteY20" fmla="*/ 419100 h 4702269"/>
              <a:gd name="connsiteX21" fmla="*/ 752475 w 4133850"/>
              <a:gd name="connsiteY21" fmla="*/ 400050 h 4702269"/>
              <a:gd name="connsiteX22" fmla="*/ 819150 w 4133850"/>
              <a:gd name="connsiteY22" fmla="*/ 361950 h 4702269"/>
              <a:gd name="connsiteX23" fmla="*/ 866775 w 4133850"/>
              <a:gd name="connsiteY23" fmla="*/ 342900 h 4702269"/>
              <a:gd name="connsiteX24" fmla="*/ 933450 w 4133850"/>
              <a:gd name="connsiteY24" fmla="*/ 295275 h 4702269"/>
              <a:gd name="connsiteX25" fmla="*/ 1028700 w 4133850"/>
              <a:gd name="connsiteY25" fmla="*/ 257175 h 4702269"/>
              <a:gd name="connsiteX26" fmla="*/ 1571625 w 4133850"/>
              <a:gd name="connsiteY26" fmla="*/ 0 h 4702269"/>
              <a:gd name="connsiteX27" fmla="*/ 1762125 w 4133850"/>
              <a:gd name="connsiteY27" fmla="*/ 28575 h 4702269"/>
              <a:gd name="connsiteX28" fmla="*/ 1924050 w 4133850"/>
              <a:gd name="connsiteY28" fmla="*/ 85725 h 4702269"/>
              <a:gd name="connsiteX29" fmla="*/ 2085975 w 4133850"/>
              <a:gd name="connsiteY29" fmla="*/ 304800 h 4702269"/>
              <a:gd name="connsiteX0" fmla="*/ 2085975 w 4133850"/>
              <a:gd name="connsiteY0" fmla="*/ 304800 h 4758848"/>
              <a:gd name="connsiteX1" fmla="*/ 3152775 w 4133850"/>
              <a:gd name="connsiteY1" fmla="*/ 457200 h 4758848"/>
              <a:gd name="connsiteX2" fmla="*/ 3267075 w 4133850"/>
              <a:gd name="connsiteY2" fmla="*/ 476250 h 4758848"/>
              <a:gd name="connsiteX3" fmla="*/ 3829050 w 4133850"/>
              <a:gd name="connsiteY3" fmla="*/ 1171575 h 4758848"/>
              <a:gd name="connsiteX4" fmla="*/ 4124325 w 4133850"/>
              <a:gd name="connsiteY4" fmla="*/ 2181225 h 4758848"/>
              <a:gd name="connsiteX5" fmla="*/ 4133850 w 4133850"/>
              <a:gd name="connsiteY5" fmla="*/ 2295525 h 4758848"/>
              <a:gd name="connsiteX6" fmla="*/ 3914775 w 4133850"/>
              <a:gd name="connsiteY6" fmla="*/ 3124200 h 4758848"/>
              <a:gd name="connsiteX7" fmla="*/ 3648075 w 4133850"/>
              <a:gd name="connsiteY7" fmla="*/ 4019156 h 4758848"/>
              <a:gd name="connsiteX8" fmla="*/ 3171825 w 4133850"/>
              <a:gd name="connsiteY8" fmla="*/ 4657725 h 4758848"/>
              <a:gd name="connsiteX9" fmla="*/ 2905125 w 4133850"/>
              <a:gd name="connsiteY9" fmla="*/ 4757737 h 4758848"/>
              <a:gd name="connsiteX10" fmla="*/ 2571750 w 4133850"/>
              <a:gd name="connsiteY10" fmla="*/ 4691062 h 4758848"/>
              <a:gd name="connsiteX11" fmla="*/ 2162175 w 4133850"/>
              <a:gd name="connsiteY11" fmla="*/ 4333481 h 4758848"/>
              <a:gd name="connsiteX12" fmla="*/ 1733550 w 4133850"/>
              <a:gd name="connsiteY12" fmla="*/ 2981325 h 4758848"/>
              <a:gd name="connsiteX13" fmla="*/ 1095375 w 4133850"/>
              <a:gd name="connsiteY13" fmla="*/ 2857500 h 4758848"/>
              <a:gd name="connsiteX14" fmla="*/ 971550 w 4133850"/>
              <a:gd name="connsiteY14" fmla="*/ 2800350 h 4758848"/>
              <a:gd name="connsiteX15" fmla="*/ 904875 w 4133850"/>
              <a:gd name="connsiteY15" fmla="*/ 2762250 h 4758848"/>
              <a:gd name="connsiteX16" fmla="*/ 504825 w 4133850"/>
              <a:gd name="connsiteY16" fmla="*/ 2657081 h 4758848"/>
              <a:gd name="connsiteX17" fmla="*/ 190500 w 4133850"/>
              <a:gd name="connsiteY17" fmla="*/ 2314575 h 4758848"/>
              <a:gd name="connsiteX18" fmla="*/ 171450 w 4133850"/>
              <a:gd name="connsiteY18" fmla="*/ 2209800 h 4758848"/>
              <a:gd name="connsiteX19" fmla="*/ 0 w 4133850"/>
              <a:gd name="connsiteY19" fmla="*/ 1609725 h 4758848"/>
              <a:gd name="connsiteX20" fmla="*/ 76200 w 4133850"/>
              <a:gd name="connsiteY20" fmla="*/ 914400 h 4758848"/>
              <a:gd name="connsiteX21" fmla="*/ 609600 w 4133850"/>
              <a:gd name="connsiteY21" fmla="*/ 419100 h 4758848"/>
              <a:gd name="connsiteX22" fmla="*/ 752475 w 4133850"/>
              <a:gd name="connsiteY22" fmla="*/ 400050 h 4758848"/>
              <a:gd name="connsiteX23" fmla="*/ 819150 w 4133850"/>
              <a:gd name="connsiteY23" fmla="*/ 361950 h 4758848"/>
              <a:gd name="connsiteX24" fmla="*/ 866775 w 4133850"/>
              <a:gd name="connsiteY24" fmla="*/ 342900 h 4758848"/>
              <a:gd name="connsiteX25" fmla="*/ 933450 w 4133850"/>
              <a:gd name="connsiteY25" fmla="*/ 295275 h 4758848"/>
              <a:gd name="connsiteX26" fmla="*/ 1028700 w 4133850"/>
              <a:gd name="connsiteY26" fmla="*/ 257175 h 4758848"/>
              <a:gd name="connsiteX27" fmla="*/ 1571625 w 4133850"/>
              <a:gd name="connsiteY27" fmla="*/ 0 h 4758848"/>
              <a:gd name="connsiteX28" fmla="*/ 1762125 w 4133850"/>
              <a:gd name="connsiteY28" fmla="*/ 28575 h 4758848"/>
              <a:gd name="connsiteX29" fmla="*/ 1924050 w 4133850"/>
              <a:gd name="connsiteY29" fmla="*/ 85725 h 4758848"/>
              <a:gd name="connsiteX30" fmla="*/ 2085975 w 4133850"/>
              <a:gd name="connsiteY30" fmla="*/ 304800 h 4758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133850" h="4758848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648075" y="4019156"/>
                </a:lnTo>
                <a:lnTo>
                  <a:pt x="3171825" y="4657725"/>
                </a:lnTo>
                <a:cubicBezTo>
                  <a:pt x="3043237" y="4768122"/>
                  <a:pt x="3005137" y="4752181"/>
                  <a:pt x="2905125" y="4757737"/>
                </a:cubicBezTo>
                <a:cubicBezTo>
                  <a:pt x="2805113" y="4763293"/>
                  <a:pt x="2690812" y="4749071"/>
                  <a:pt x="2571750" y="4691062"/>
                </a:cubicBezTo>
                <a:lnTo>
                  <a:pt x="2162175" y="4333481"/>
                </a:lnTo>
                <a:cubicBezTo>
                  <a:pt x="2035175" y="4066912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416E5EC-DE29-429B-A9D4-733E9C7423E3}"/>
              </a:ext>
            </a:extLst>
          </p:cNvPr>
          <p:cNvSpPr/>
          <p:nvPr/>
        </p:nvSpPr>
        <p:spPr>
          <a:xfrm>
            <a:off x="5867400" y="4076700"/>
            <a:ext cx="2371725" cy="2419350"/>
          </a:xfrm>
          <a:custGeom>
            <a:avLst/>
            <a:gdLst>
              <a:gd name="connsiteX0" fmla="*/ 0 w 2371725"/>
              <a:gd name="connsiteY0" fmla="*/ 638175 h 2419350"/>
              <a:gd name="connsiteX1" fmla="*/ 2371725 w 2371725"/>
              <a:gd name="connsiteY1" fmla="*/ 0 h 2419350"/>
              <a:gd name="connsiteX2" fmla="*/ 1905000 w 2371725"/>
              <a:gd name="connsiteY2" fmla="*/ 1666875 h 2419350"/>
              <a:gd name="connsiteX3" fmla="*/ 1428750 w 2371725"/>
              <a:gd name="connsiteY3" fmla="*/ 2314575 h 2419350"/>
              <a:gd name="connsiteX4" fmla="*/ 1362075 w 2371725"/>
              <a:gd name="connsiteY4" fmla="*/ 2390775 h 2419350"/>
              <a:gd name="connsiteX5" fmla="*/ 1228725 w 2371725"/>
              <a:gd name="connsiteY5" fmla="*/ 2419350 h 2419350"/>
              <a:gd name="connsiteX6" fmla="*/ 981075 w 2371725"/>
              <a:gd name="connsiteY6" fmla="*/ 2419350 h 2419350"/>
              <a:gd name="connsiteX7" fmla="*/ 704850 w 2371725"/>
              <a:gd name="connsiteY7" fmla="*/ 2276475 h 2419350"/>
              <a:gd name="connsiteX8" fmla="*/ 409575 w 2371725"/>
              <a:gd name="connsiteY8" fmla="*/ 2000250 h 2419350"/>
              <a:gd name="connsiteX9" fmla="*/ 361950 w 2371725"/>
              <a:gd name="connsiteY9" fmla="*/ 1838325 h 2419350"/>
              <a:gd name="connsiteX10" fmla="*/ 238125 w 2371725"/>
              <a:gd name="connsiteY10" fmla="*/ 1038225 h 2419350"/>
              <a:gd name="connsiteX11" fmla="*/ 123825 w 2371725"/>
              <a:gd name="connsiteY11" fmla="*/ 790575 h 2419350"/>
              <a:gd name="connsiteX12" fmla="*/ 0 w 2371725"/>
              <a:gd name="connsiteY12" fmla="*/ 638175 h 241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71725" h="2419350">
                <a:moveTo>
                  <a:pt x="0" y="638175"/>
                </a:moveTo>
                <a:lnTo>
                  <a:pt x="2371725" y="0"/>
                </a:lnTo>
                <a:lnTo>
                  <a:pt x="1905000" y="1666875"/>
                </a:lnTo>
                <a:lnTo>
                  <a:pt x="1428750" y="2314575"/>
                </a:lnTo>
                <a:lnTo>
                  <a:pt x="1362075" y="2390775"/>
                </a:lnTo>
                <a:lnTo>
                  <a:pt x="1228725" y="2419350"/>
                </a:lnTo>
                <a:lnTo>
                  <a:pt x="981075" y="2419350"/>
                </a:lnTo>
                <a:lnTo>
                  <a:pt x="704850" y="2276475"/>
                </a:lnTo>
                <a:lnTo>
                  <a:pt x="409575" y="2000250"/>
                </a:lnTo>
                <a:lnTo>
                  <a:pt x="361950" y="1838325"/>
                </a:lnTo>
                <a:lnTo>
                  <a:pt x="238125" y="1038225"/>
                </a:lnTo>
                <a:lnTo>
                  <a:pt x="123825" y="790575"/>
                </a:lnTo>
                <a:lnTo>
                  <a:pt x="0" y="638175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Or 7">
            <a:extLst>
              <a:ext uri="{FF2B5EF4-FFF2-40B4-BE49-F238E27FC236}">
                <a16:creationId xmlns:a16="http://schemas.microsoft.com/office/drawing/2014/main" id="{96164E5B-49B2-4C15-ABA7-B0B3876CDC8F}"/>
              </a:ext>
            </a:extLst>
          </p:cNvPr>
          <p:cNvSpPr/>
          <p:nvPr/>
        </p:nvSpPr>
        <p:spPr>
          <a:xfrm>
            <a:off x="6095835" y="4917121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Or 11">
            <a:extLst>
              <a:ext uri="{FF2B5EF4-FFF2-40B4-BE49-F238E27FC236}">
                <a16:creationId xmlns:a16="http://schemas.microsoft.com/office/drawing/2014/main" id="{3C2A9950-2E64-47F4-AE17-AAECCDE35E90}"/>
              </a:ext>
            </a:extLst>
          </p:cNvPr>
          <p:cNvSpPr/>
          <p:nvPr/>
        </p:nvSpPr>
        <p:spPr>
          <a:xfrm>
            <a:off x="5781510" y="449580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4DCE31-A49D-4C94-85B0-CCF93EE4138A}"/>
              </a:ext>
            </a:extLst>
          </p:cNvPr>
          <p:cNvSpPr/>
          <p:nvPr/>
        </p:nvSpPr>
        <p:spPr>
          <a:xfrm>
            <a:off x="4402190" y="4377848"/>
            <a:ext cx="1752600" cy="1285875"/>
          </a:xfrm>
          <a:custGeom>
            <a:avLst/>
            <a:gdLst>
              <a:gd name="connsiteX0" fmla="*/ 285750 w 1752600"/>
              <a:gd name="connsiteY0" fmla="*/ 19050 h 1285875"/>
              <a:gd name="connsiteX1" fmla="*/ 533400 w 1752600"/>
              <a:gd name="connsiteY1" fmla="*/ 57150 h 1285875"/>
              <a:gd name="connsiteX2" fmla="*/ 752475 w 1752600"/>
              <a:gd name="connsiteY2" fmla="*/ 171450 h 1285875"/>
              <a:gd name="connsiteX3" fmla="*/ 1447800 w 1752600"/>
              <a:gd name="connsiteY3" fmla="*/ 304800 h 1285875"/>
              <a:gd name="connsiteX4" fmla="*/ 1609725 w 1752600"/>
              <a:gd name="connsiteY4" fmla="*/ 466725 h 1285875"/>
              <a:gd name="connsiteX5" fmla="*/ 1676400 w 1752600"/>
              <a:gd name="connsiteY5" fmla="*/ 581025 h 1285875"/>
              <a:gd name="connsiteX6" fmla="*/ 1714500 w 1752600"/>
              <a:gd name="connsiteY6" fmla="*/ 771525 h 1285875"/>
              <a:gd name="connsiteX7" fmla="*/ 1752600 w 1752600"/>
              <a:gd name="connsiteY7" fmla="*/ 962025 h 1285875"/>
              <a:gd name="connsiteX8" fmla="*/ 1543050 w 1752600"/>
              <a:gd name="connsiteY8" fmla="*/ 1285875 h 1285875"/>
              <a:gd name="connsiteX9" fmla="*/ 0 w 1752600"/>
              <a:gd name="connsiteY9" fmla="*/ 314325 h 1285875"/>
              <a:gd name="connsiteX10" fmla="*/ 228600 w 1752600"/>
              <a:gd name="connsiteY10" fmla="*/ 0 h 1285875"/>
              <a:gd name="connsiteX11" fmla="*/ 285750 w 1752600"/>
              <a:gd name="connsiteY11" fmla="*/ 19050 h 128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52600" h="1285875">
                <a:moveTo>
                  <a:pt x="285750" y="19050"/>
                </a:moveTo>
                <a:lnTo>
                  <a:pt x="533400" y="57150"/>
                </a:lnTo>
                <a:lnTo>
                  <a:pt x="752475" y="171450"/>
                </a:lnTo>
                <a:lnTo>
                  <a:pt x="1447800" y="304800"/>
                </a:lnTo>
                <a:lnTo>
                  <a:pt x="1609725" y="466725"/>
                </a:lnTo>
                <a:lnTo>
                  <a:pt x="1676400" y="581025"/>
                </a:lnTo>
                <a:lnTo>
                  <a:pt x="1714500" y="771525"/>
                </a:lnTo>
                <a:lnTo>
                  <a:pt x="1752600" y="962025"/>
                </a:lnTo>
                <a:lnTo>
                  <a:pt x="1543050" y="1285875"/>
                </a:lnTo>
                <a:lnTo>
                  <a:pt x="0" y="314325"/>
                </a:lnTo>
                <a:lnTo>
                  <a:pt x="228600" y="0"/>
                </a:lnTo>
                <a:lnTo>
                  <a:pt x="285750" y="1905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0CC35DC-7F5C-49F7-B966-7D1CB960C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1944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657600" cy="4437542"/>
          </a:xfrm>
        </p:spPr>
        <p:txBody>
          <a:bodyPr/>
          <a:lstStyle/>
          <a:p>
            <a:r>
              <a:rPr lang="en-US" dirty="0"/>
              <a:t>What if the scum is much worst outside of the recreational area?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114800" y="1743071"/>
            <a:ext cx="4133850" cy="4758848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4333481"/>
              <a:gd name="connsiteX1" fmla="*/ 3152775 w 4133850"/>
              <a:gd name="connsiteY1" fmla="*/ 457200 h 4333481"/>
              <a:gd name="connsiteX2" fmla="*/ 3267075 w 4133850"/>
              <a:gd name="connsiteY2" fmla="*/ 476250 h 4333481"/>
              <a:gd name="connsiteX3" fmla="*/ 3829050 w 4133850"/>
              <a:gd name="connsiteY3" fmla="*/ 1171575 h 4333481"/>
              <a:gd name="connsiteX4" fmla="*/ 4124325 w 4133850"/>
              <a:gd name="connsiteY4" fmla="*/ 2181225 h 4333481"/>
              <a:gd name="connsiteX5" fmla="*/ 4133850 w 4133850"/>
              <a:gd name="connsiteY5" fmla="*/ 2295525 h 4333481"/>
              <a:gd name="connsiteX6" fmla="*/ 3914775 w 4133850"/>
              <a:gd name="connsiteY6" fmla="*/ 3124200 h 4333481"/>
              <a:gd name="connsiteX7" fmla="*/ 3286125 w 4133850"/>
              <a:gd name="connsiteY7" fmla="*/ 3752456 h 4333481"/>
              <a:gd name="connsiteX8" fmla="*/ 2647950 w 4133850"/>
              <a:gd name="connsiteY8" fmla="*/ 3790950 h 4333481"/>
              <a:gd name="connsiteX9" fmla="*/ 2162175 w 4133850"/>
              <a:gd name="connsiteY9" fmla="*/ 4333481 h 4333481"/>
              <a:gd name="connsiteX10" fmla="*/ 1733550 w 4133850"/>
              <a:gd name="connsiteY10" fmla="*/ 2981325 h 4333481"/>
              <a:gd name="connsiteX11" fmla="*/ 1095375 w 4133850"/>
              <a:gd name="connsiteY11" fmla="*/ 2857500 h 4333481"/>
              <a:gd name="connsiteX12" fmla="*/ 971550 w 4133850"/>
              <a:gd name="connsiteY12" fmla="*/ 2800350 h 4333481"/>
              <a:gd name="connsiteX13" fmla="*/ 904875 w 4133850"/>
              <a:gd name="connsiteY13" fmla="*/ 2762250 h 4333481"/>
              <a:gd name="connsiteX14" fmla="*/ 504825 w 4133850"/>
              <a:gd name="connsiteY14" fmla="*/ 2657081 h 4333481"/>
              <a:gd name="connsiteX15" fmla="*/ 190500 w 4133850"/>
              <a:gd name="connsiteY15" fmla="*/ 2314575 h 4333481"/>
              <a:gd name="connsiteX16" fmla="*/ 171450 w 4133850"/>
              <a:gd name="connsiteY16" fmla="*/ 2209800 h 4333481"/>
              <a:gd name="connsiteX17" fmla="*/ 0 w 4133850"/>
              <a:gd name="connsiteY17" fmla="*/ 1609725 h 4333481"/>
              <a:gd name="connsiteX18" fmla="*/ 76200 w 4133850"/>
              <a:gd name="connsiteY18" fmla="*/ 914400 h 4333481"/>
              <a:gd name="connsiteX19" fmla="*/ 609600 w 4133850"/>
              <a:gd name="connsiteY19" fmla="*/ 419100 h 4333481"/>
              <a:gd name="connsiteX20" fmla="*/ 752475 w 4133850"/>
              <a:gd name="connsiteY20" fmla="*/ 400050 h 4333481"/>
              <a:gd name="connsiteX21" fmla="*/ 819150 w 4133850"/>
              <a:gd name="connsiteY21" fmla="*/ 361950 h 4333481"/>
              <a:gd name="connsiteX22" fmla="*/ 866775 w 4133850"/>
              <a:gd name="connsiteY22" fmla="*/ 342900 h 4333481"/>
              <a:gd name="connsiteX23" fmla="*/ 933450 w 4133850"/>
              <a:gd name="connsiteY23" fmla="*/ 295275 h 4333481"/>
              <a:gd name="connsiteX24" fmla="*/ 1028700 w 4133850"/>
              <a:gd name="connsiteY24" fmla="*/ 257175 h 4333481"/>
              <a:gd name="connsiteX25" fmla="*/ 1571625 w 4133850"/>
              <a:gd name="connsiteY25" fmla="*/ 0 h 4333481"/>
              <a:gd name="connsiteX26" fmla="*/ 1762125 w 4133850"/>
              <a:gd name="connsiteY26" fmla="*/ 28575 h 4333481"/>
              <a:gd name="connsiteX27" fmla="*/ 1924050 w 4133850"/>
              <a:gd name="connsiteY27" fmla="*/ 85725 h 4333481"/>
              <a:gd name="connsiteX28" fmla="*/ 2085975 w 4133850"/>
              <a:gd name="connsiteY28" fmla="*/ 304800 h 4333481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286125 w 4133850"/>
              <a:gd name="connsiteY7" fmla="*/ 37524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648075 w 4133850"/>
              <a:gd name="connsiteY7" fmla="*/ 40191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702269"/>
              <a:gd name="connsiteX1" fmla="*/ 3152775 w 4133850"/>
              <a:gd name="connsiteY1" fmla="*/ 457200 h 4702269"/>
              <a:gd name="connsiteX2" fmla="*/ 3267075 w 4133850"/>
              <a:gd name="connsiteY2" fmla="*/ 476250 h 4702269"/>
              <a:gd name="connsiteX3" fmla="*/ 3829050 w 4133850"/>
              <a:gd name="connsiteY3" fmla="*/ 1171575 h 4702269"/>
              <a:gd name="connsiteX4" fmla="*/ 4124325 w 4133850"/>
              <a:gd name="connsiteY4" fmla="*/ 2181225 h 4702269"/>
              <a:gd name="connsiteX5" fmla="*/ 4133850 w 4133850"/>
              <a:gd name="connsiteY5" fmla="*/ 2295525 h 4702269"/>
              <a:gd name="connsiteX6" fmla="*/ 3914775 w 4133850"/>
              <a:gd name="connsiteY6" fmla="*/ 3124200 h 4702269"/>
              <a:gd name="connsiteX7" fmla="*/ 3648075 w 4133850"/>
              <a:gd name="connsiteY7" fmla="*/ 4019156 h 4702269"/>
              <a:gd name="connsiteX8" fmla="*/ 3171825 w 4133850"/>
              <a:gd name="connsiteY8" fmla="*/ 4657725 h 4702269"/>
              <a:gd name="connsiteX9" fmla="*/ 2571750 w 4133850"/>
              <a:gd name="connsiteY9" fmla="*/ 4691062 h 4702269"/>
              <a:gd name="connsiteX10" fmla="*/ 2162175 w 4133850"/>
              <a:gd name="connsiteY10" fmla="*/ 4333481 h 4702269"/>
              <a:gd name="connsiteX11" fmla="*/ 1733550 w 4133850"/>
              <a:gd name="connsiteY11" fmla="*/ 2981325 h 4702269"/>
              <a:gd name="connsiteX12" fmla="*/ 1095375 w 4133850"/>
              <a:gd name="connsiteY12" fmla="*/ 2857500 h 4702269"/>
              <a:gd name="connsiteX13" fmla="*/ 971550 w 4133850"/>
              <a:gd name="connsiteY13" fmla="*/ 2800350 h 4702269"/>
              <a:gd name="connsiteX14" fmla="*/ 904875 w 4133850"/>
              <a:gd name="connsiteY14" fmla="*/ 2762250 h 4702269"/>
              <a:gd name="connsiteX15" fmla="*/ 504825 w 4133850"/>
              <a:gd name="connsiteY15" fmla="*/ 2657081 h 4702269"/>
              <a:gd name="connsiteX16" fmla="*/ 190500 w 4133850"/>
              <a:gd name="connsiteY16" fmla="*/ 2314575 h 4702269"/>
              <a:gd name="connsiteX17" fmla="*/ 171450 w 4133850"/>
              <a:gd name="connsiteY17" fmla="*/ 2209800 h 4702269"/>
              <a:gd name="connsiteX18" fmla="*/ 0 w 4133850"/>
              <a:gd name="connsiteY18" fmla="*/ 1609725 h 4702269"/>
              <a:gd name="connsiteX19" fmla="*/ 76200 w 4133850"/>
              <a:gd name="connsiteY19" fmla="*/ 914400 h 4702269"/>
              <a:gd name="connsiteX20" fmla="*/ 609600 w 4133850"/>
              <a:gd name="connsiteY20" fmla="*/ 419100 h 4702269"/>
              <a:gd name="connsiteX21" fmla="*/ 752475 w 4133850"/>
              <a:gd name="connsiteY21" fmla="*/ 400050 h 4702269"/>
              <a:gd name="connsiteX22" fmla="*/ 819150 w 4133850"/>
              <a:gd name="connsiteY22" fmla="*/ 361950 h 4702269"/>
              <a:gd name="connsiteX23" fmla="*/ 866775 w 4133850"/>
              <a:gd name="connsiteY23" fmla="*/ 342900 h 4702269"/>
              <a:gd name="connsiteX24" fmla="*/ 933450 w 4133850"/>
              <a:gd name="connsiteY24" fmla="*/ 295275 h 4702269"/>
              <a:gd name="connsiteX25" fmla="*/ 1028700 w 4133850"/>
              <a:gd name="connsiteY25" fmla="*/ 257175 h 4702269"/>
              <a:gd name="connsiteX26" fmla="*/ 1571625 w 4133850"/>
              <a:gd name="connsiteY26" fmla="*/ 0 h 4702269"/>
              <a:gd name="connsiteX27" fmla="*/ 1762125 w 4133850"/>
              <a:gd name="connsiteY27" fmla="*/ 28575 h 4702269"/>
              <a:gd name="connsiteX28" fmla="*/ 1924050 w 4133850"/>
              <a:gd name="connsiteY28" fmla="*/ 85725 h 4702269"/>
              <a:gd name="connsiteX29" fmla="*/ 2085975 w 4133850"/>
              <a:gd name="connsiteY29" fmla="*/ 304800 h 4702269"/>
              <a:gd name="connsiteX0" fmla="*/ 2085975 w 4133850"/>
              <a:gd name="connsiteY0" fmla="*/ 304800 h 4758848"/>
              <a:gd name="connsiteX1" fmla="*/ 3152775 w 4133850"/>
              <a:gd name="connsiteY1" fmla="*/ 457200 h 4758848"/>
              <a:gd name="connsiteX2" fmla="*/ 3267075 w 4133850"/>
              <a:gd name="connsiteY2" fmla="*/ 476250 h 4758848"/>
              <a:gd name="connsiteX3" fmla="*/ 3829050 w 4133850"/>
              <a:gd name="connsiteY3" fmla="*/ 1171575 h 4758848"/>
              <a:gd name="connsiteX4" fmla="*/ 4124325 w 4133850"/>
              <a:gd name="connsiteY4" fmla="*/ 2181225 h 4758848"/>
              <a:gd name="connsiteX5" fmla="*/ 4133850 w 4133850"/>
              <a:gd name="connsiteY5" fmla="*/ 2295525 h 4758848"/>
              <a:gd name="connsiteX6" fmla="*/ 3914775 w 4133850"/>
              <a:gd name="connsiteY6" fmla="*/ 3124200 h 4758848"/>
              <a:gd name="connsiteX7" fmla="*/ 3648075 w 4133850"/>
              <a:gd name="connsiteY7" fmla="*/ 4019156 h 4758848"/>
              <a:gd name="connsiteX8" fmla="*/ 3171825 w 4133850"/>
              <a:gd name="connsiteY8" fmla="*/ 4657725 h 4758848"/>
              <a:gd name="connsiteX9" fmla="*/ 2905125 w 4133850"/>
              <a:gd name="connsiteY9" fmla="*/ 4757737 h 4758848"/>
              <a:gd name="connsiteX10" fmla="*/ 2571750 w 4133850"/>
              <a:gd name="connsiteY10" fmla="*/ 4691062 h 4758848"/>
              <a:gd name="connsiteX11" fmla="*/ 2162175 w 4133850"/>
              <a:gd name="connsiteY11" fmla="*/ 4333481 h 4758848"/>
              <a:gd name="connsiteX12" fmla="*/ 1733550 w 4133850"/>
              <a:gd name="connsiteY12" fmla="*/ 2981325 h 4758848"/>
              <a:gd name="connsiteX13" fmla="*/ 1095375 w 4133850"/>
              <a:gd name="connsiteY13" fmla="*/ 2857500 h 4758848"/>
              <a:gd name="connsiteX14" fmla="*/ 971550 w 4133850"/>
              <a:gd name="connsiteY14" fmla="*/ 2800350 h 4758848"/>
              <a:gd name="connsiteX15" fmla="*/ 904875 w 4133850"/>
              <a:gd name="connsiteY15" fmla="*/ 2762250 h 4758848"/>
              <a:gd name="connsiteX16" fmla="*/ 504825 w 4133850"/>
              <a:gd name="connsiteY16" fmla="*/ 2657081 h 4758848"/>
              <a:gd name="connsiteX17" fmla="*/ 190500 w 4133850"/>
              <a:gd name="connsiteY17" fmla="*/ 2314575 h 4758848"/>
              <a:gd name="connsiteX18" fmla="*/ 171450 w 4133850"/>
              <a:gd name="connsiteY18" fmla="*/ 2209800 h 4758848"/>
              <a:gd name="connsiteX19" fmla="*/ 0 w 4133850"/>
              <a:gd name="connsiteY19" fmla="*/ 1609725 h 4758848"/>
              <a:gd name="connsiteX20" fmla="*/ 76200 w 4133850"/>
              <a:gd name="connsiteY20" fmla="*/ 914400 h 4758848"/>
              <a:gd name="connsiteX21" fmla="*/ 609600 w 4133850"/>
              <a:gd name="connsiteY21" fmla="*/ 419100 h 4758848"/>
              <a:gd name="connsiteX22" fmla="*/ 752475 w 4133850"/>
              <a:gd name="connsiteY22" fmla="*/ 400050 h 4758848"/>
              <a:gd name="connsiteX23" fmla="*/ 819150 w 4133850"/>
              <a:gd name="connsiteY23" fmla="*/ 361950 h 4758848"/>
              <a:gd name="connsiteX24" fmla="*/ 866775 w 4133850"/>
              <a:gd name="connsiteY24" fmla="*/ 342900 h 4758848"/>
              <a:gd name="connsiteX25" fmla="*/ 933450 w 4133850"/>
              <a:gd name="connsiteY25" fmla="*/ 295275 h 4758848"/>
              <a:gd name="connsiteX26" fmla="*/ 1028700 w 4133850"/>
              <a:gd name="connsiteY26" fmla="*/ 257175 h 4758848"/>
              <a:gd name="connsiteX27" fmla="*/ 1571625 w 4133850"/>
              <a:gd name="connsiteY27" fmla="*/ 0 h 4758848"/>
              <a:gd name="connsiteX28" fmla="*/ 1762125 w 4133850"/>
              <a:gd name="connsiteY28" fmla="*/ 28575 h 4758848"/>
              <a:gd name="connsiteX29" fmla="*/ 1924050 w 4133850"/>
              <a:gd name="connsiteY29" fmla="*/ 85725 h 4758848"/>
              <a:gd name="connsiteX30" fmla="*/ 2085975 w 4133850"/>
              <a:gd name="connsiteY30" fmla="*/ 304800 h 4758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133850" h="4758848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648075" y="4019156"/>
                </a:lnTo>
                <a:lnTo>
                  <a:pt x="3171825" y="4657725"/>
                </a:lnTo>
                <a:cubicBezTo>
                  <a:pt x="3043237" y="4768122"/>
                  <a:pt x="3005137" y="4752181"/>
                  <a:pt x="2905125" y="4757737"/>
                </a:cubicBezTo>
                <a:cubicBezTo>
                  <a:pt x="2805113" y="4763293"/>
                  <a:pt x="2690812" y="4749071"/>
                  <a:pt x="2571750" y="4691062"/>
                </a:cubicBezTo>
                <a:lnTo>
                  <a:pt x="2162175" y="4333481"/>
                </a:lnTo>
                <a:cubicBezTo>
                  <a:pt x="2035175" y="4066912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416E5EC-DE29-429B-A9D4-733E9C7423E3}"/>
              </a:ext>
            </a:extLst>
          </p:cNvPr>
          <p:cNvSpPr/>
          <p:nvPr/>
        </p:nvSpPr>
        <p:spPr>
          <a:xfrm>
            <a:off x="5867400" y="4076700"/>
            <a:ext cx="2371725" cy="2419350"/>
          </a:xfrm>
          <a:custGeom>
            <a:avLst/>
            <a:gdLst>
              <a:gd name="connsiteX0" fmla="*/ 0 w 2371725"/>
              <a:gd name="connsiteY0" fmla="*/ 638175 h 2419350"/>
              <a:gd name="connsiteX1" fmla="*/ 2371725 w 2371725"/>
              <a:gd name="connsiteY1" fmla="*/ 0 h 2419350"/>
              <a:gd name="connsiteX2" fmla="*/ 1905000 w 2371725"/>
              <a:gd name="connsiteY2" fmla="*/ 1666875 h 2419350"/>
              <a:gd name="connsiteX3" fmla="*/ 1428750 w 2371725"/>
              <a:gd name="connsiteY3" fmla="*/ 2314575 h 2419350"/>
              <a:gd name="connsiteX4" fmla="*/ 1362075 w 2371725"/>
              <a:gd name="connsiteY4" fmla="*/ 2390775 h 2419350"/>
              <a:gd name="connsiteX5" fmla="*/ 1228725 w 2371725"/>
              <a:gd name="connsiteY5" fmla="*/ 2419350 h 2419350"/>
              <a:gd name="connsiteX6" fmla="*/ 981075 w 2371725"/>
              <a:gd name="connsiteY6" fmla="*/ 2419350 h 2419350"/>
              <a:gd name="connsiteX7" fmla="*/ 704850 w 2371725"/>
              <a:gd name="connsiteY7" fmla="*/ 2276475 h 2419350"/>
              <a:gd name="connsiteX8" fmla="*/ 409575 w 2371725"/>
              <a:gd name="connsiteY8" fmla="*/ 2000250 h 2419350"/>
              <a:gd name="connsiteX9" fmla="*/ 361950 w 2371725"/>
              <a:gd name="connsiteY9" fmla="*/ 1838325 h 2419350"/>
              <a:gd name="connsiteX10" fmla="*/ 238125 w 2371725"/>
              <a:gd name="connsiteY10" fmla="*/ 1038225 h 2419350"/>
              <a:gd name="connsiteX11" fmla="*/ 123825 w 2371725"/>
              <a:gd name="connsiteY11" fmla="*/ 790575 h 2419350"/>
              <a:gd name="connsiteX12" fmla="*/ 0 w 2371725"/>
              <a:gd name="connsiteY12" fmla="*/ 638175 h 241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71725" h="2419350">
                <a:moveTo>
                  <a:pt x="0" y="638175"/>
                </a:moveTo>
                <a:lnTo>
                  <a:pt x="2371725" y="0"/>
                </a:lnTo>
                <a:lnTo>
                  <a:pt x="1905000" y="1666875"/>
                </a:lnTo>
                <a:lnTo>
                  <a:pt x="1428750" y="2314575"/>
                </a:lnTo>
                <a:lnTo>
                  <a:pt x="1362075" y="2390775"/>
                </a:lnTo>
                <a:lnTo>
                  <a:pt x="1228725" y="2419350"/>
                </a:lnTo>
                <a:lnTo>
                  <a:pt x="981075" y="2419350"/>
                </a:lnTo>
                <a:lnTo>
                  <a:pt x="704850" y="2276475"/>
                </a:lnTo>
                <a:lnTo>
                  <a:pt x="409575" y="2000250"/>
                </a:lnTo>
                <a:lnTo>
                  <a:pt x="361950" y="1838325"/>
                </a:lnTo>
                <a:lnTo>
                  <a:pt x="238125" y="1038225"/>
                </a:lnTo>
                <a:lnTo>
                  <a:pt x="123825" y="790575"/>
                </a:lnTo>
                <a:lnTo>
                  <a:pt x="0" y="638175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4DCE31-A49D-4C94-85B0-CCF93EE4138A}"/>
              </a:ext>
            </a:extLst>
          </p:cNvPr>
          <p:cNvSpPr/>
          <p:nvPr/>
        </p:nvSpPr>
        <p:spPr>
          <a:xfrm>
            <a:off x="4402190" y="4377848"/>
            <a:ext cx="1752600" cy="1285875"/>
          </a:xfrm>
          <a:custGeom>
            <a:avLst/>
            <a:gdLst>
              <a:gd name="connsiteX0" fmla="*/ 285750 w 1752600"/>
              <a:gd name="connsiteY0" fmla="*/ 19050 h 1285875"/>
              <a:gd name="connsiteX1" fmla="*/ 533400 w 1752600"/>
              <a:gd name="connsiteY1" fmla="*/ 57150 h 1285875"/>
              <a:gd name="connsiteX2" fmla="*/ 752475 w 1752600"/>
              <a:gd name="connsiteY2" fmla="*/ 171450 h 1285875"/>
              <a:gd name="connsiteX3" fmla="*/ 1447800 w 1752600"/>
              <a:gd name="connsiteY3" fmla="*/ 304800 h 1285875"/>
              <a:gd name="connsiteX4" fmla="*/ 1609725 w 1752600"/>
              <a:gd name="connsiteY4" fmla="*/ 466725 h 1285875"/>
              <a:gd name="connsiteX5" fmla="*/ 1676400 w 1752600"/>
              <a:gd name="connsiteY5" fmla="*/ 581025 h 1285875"/>
              <a:gd name="connsiteX6" fmla="*/ 1714500 w 1752600"/>
              <a:gd name="connsiteY6" fmla="*/ 771525 h 1285875"/>
              <a:gd name="connsiteX7" fmla="*/ 1752600 w 1752600"/>
              <a:gd name="connsiteY7" fmla="*/ 962025 h 1285875"/>
              <a:gd name="connsiteX8" fmla="*/ 1543050 w 1752600"/>
              <a:gd name="connsiteY8" fmla="*/ 1285875 h 1285875"/>
              <a:gd name="connsiteX9" fmla="*/ 0 w 1752600"/>
              <a:gd name="connsiteY9" fmla="*/ 314325 h 1285875"/>
              <a:gd name="connsiteX10" fmla="*/ 228600 w 1752600"/>
              <a:gd name="connsiteY10" fmla="*/ 0 h 1285875"/>
              <a:gd name="connsiteX11" fmla="*/ 285750 w 1752600"/>
              <a:gd name="connsiteY11" fmla="*/ 19050 h 128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52600" h="1285875">
                <a:moveTo>
                  <a:pt x="285750" y="19050"/>
                </a:moveTo>
                <a:lnTo>
                  <a:pt x="533400" y="57150"/>
                </a:lnTo>
                <a:lnTo>
                  <a:pt x="752475" y="171450"/>
                </a:lnTo>
                <a:lnTo>
                  <a:pt x="1447800" y="304800"/>
                </a:lnTo>
                <a:lnTo>
                  <a:pt x="1609725" y="466725"/>
                </a:lnTo>
                <a:lnTo>
                  <a:pt x="1676400" y="581025"/>
                </a:lnTo>
                <a:lnTo>
                  <a:pt x="1714500" y="771525"/>
                </a:lnTo>
                <a:lnTo>
                  <a:pt x="1752600" y="962025"/>
                </a:lnTo>
                <a:lnTo>
                  <a:pt x="1543050" y="1285875"/>
                </a:lnTo>
                <a:lnTo>
                  <a:pt x="0" y="314325"/>
                </a:lnTo>
                <a:lnTo>
                  <a:pt x="228600" y="0"/>
                </a:lnTo>
                <a:lnTo>
                  <a:pt x="285750" y="1905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53E48CC-17A1-4856-A73C-961811998B02}"/>
              </a:ext>
            </a:extLst>
          </p:cNvPr>
          <p:cNvSpPr/>
          <p:nvPr/>
        </p:nvSpPr>
        <p:spPr>
          <a:xfrm>
            <a:off x="6267450" y="5754211"/>
            <a:ext cx="1495425" cy="752475"/>
          </a:xfrm>
          <a:custGeom>
            <a:avLst/>
            <a:gdLst>
              <a:gd name="connsiteX0" fmla="*/ 0 w 2371725"/>
              <a:gd name="connsiteY0" fmla="*/ 638175 h 2419350"/>
              <a:gd name="connsiteX1" fmla="*/ 2371725 w 2371725"/>
              <a:gd name="connsiteY1" fmla="*/ 0 h 2419350"/>
              <a:gd name="connsiteX2" fmla="*/ 1905000 w 2371725"/>
              <a:gd name="connsiteY2" fmla="*/ 1666875 h 2419350"/>
              <a:gd name="connsiteX3" fmla="*/ 1428750 w 2371725"/>
              <a:gd name="connsiteY3" fmla="*/ 2314575 h 2419350"/>
              <a:gd name="connsiteX4" fmla="*/ 1362075 w 2371725"/>
              <a:gd name="connsiteY4" fmla="*/ 2390775 h 2419350"/>
              <a:gd name="connsiteX5" fmla="*/ 1228725 w 2371725"/>
              <a:gd name="connsiteY5" fmla="*/ 2419350 h 2419350"/>
              <a:gd name="connsiteX6" fmla="*/ 981075 w 2371725"/>
              <a:gd name="connsiteY6" fmla="*/ 2419350 h 2419350"/>
              <a:gd name="connsiteX7" fmla="*/ 704850 w 2371725"/>
              <a:gd name="connsiteY7" fmla="*/ 2276475 h 2419350"/>
              <a:gd name="connsiteX8" fmla="*/ 409575 w 2371725"/>
              <a:gd name="connsiteY8" fmla="*/ 2000250 h 2419350"/>
              <a:gd name="connsiteX9" fmla="*/ 361950 w 2371725"/>
              <a:gd name="connsiteY9" fmla="*/ 1838325 h 2419350"/>
              <a:gd name="connsiteX10" fmla="*/ 238125 w 2371725"/>
              <a:gd name="connsiteY10" fmla="*/ 1038225 h 2419350"/>
              <a:gd name="connsiteX11" fmla="*/ 123825 w 2371725"/>
              <a:gd name="connsiteY11" fmla="*/ 790575 h 2419350"/>
              <a:gd name="connsiteX12" fmla="*/ 0 w 2371725"/>
              <a:gd name="connsiteY12" fmla="*/ 638175 h 2419350"/>
              <a:gd name="connsiteX0" fmla="*/ 0 w 2362200"/>
              <a:gd name="connsiteY0" fmla="*/ 628650 h 2419350"/>
              <a:gd name="connsiteX1" fmla="*/ 2362200 w 2362200"/>
              <a:gd name="connsiteY1" fmla="*/ 0 h 2419350"/>
              <a:gd name="connsiteX2" fmla="*/ 1895475 w 2362200"/>
              <a:gd name="connsiteY2" fmla="*/ 1666875 h 2419350"/>
              <a:gd name="connsiteX3" fmla="*/ 1419225 w 2362200"/>
              <a:gd name="connsiteY3" fmla="*/ 2314575 h 2419350"/>
              <a:gd name="connsiteX4" fmla="*/ 1352550 w 2362200"/>
              <a:gd name="connsiteY4" fmla="*/ 2390775 h 2419350"/>
              <a:gd name="connsiteX5" fmla="*/ 1219200 w 2362200"/>
              <a:gd name="connsiteY5" fmla="*/ 2419350 h 2419350"/>
              <a:gd name="connsiteX6" fmla="*/ 971550 w 2362200"/>
              <a:gd name="connsiteY6" fmla="*/ 2419350 h 2419350"/>
              <a:gd name="connsiteX7" fmla="*/ 695325 w 2362200"/>
              <a:gd name="connsiteY7" fmla="*/ 2276475 h 2419350"/>
              <a:gd name="connsiteX8" fmla="*/ 400050 w 2362200"/>
              <a:gd name="connsiteY8" fmla="*/ 2000250 h 2419350"/>
              <a:gd name="connsiteX9" fmla="*/ 352425 w 2362200"/>
              <a:gd name="connsiteY9" fmla="*/ 1838325 h 2419350"/>
              <a:gd name="connsiteX10" fmla="*/ 228600 w 2362200"/>
              <a:gd name="connsiteY10" fmla="*/ 1038225 h 2419350"/>
              <a:gd name="connsiteX11" fmla="*/ 114300 w 2362200"/>
              <a:gd name="connsiteY11" fmla="*/ 790575 h 2419350"/>
              <a:gd name="connsiteX12" fmla="*/ 0 w 2362200"/>
              <a:gd name="connsiteY12" fmla="*/ 628650 h 2419350"/>
              <a:gd name="connsiteX0" fmla="*/ 0 w 2362200"/>
              <a:gd name="connsiteY0" fmla="*/ 628650 h 2419350"/>
              <a:gd name="connsiteX1" fmla="*/ 2362200 w 2362200"/>
              <a:gd name="connsiteY1" fmla="*/ 0 h 2419350"/>
              <a:gd name="connsiteX2" fmla="*/ 1895475 w 2362200"/>
              <a:gd name="connsiteY2" fmla="*/ 1666875 h 2419350"/>
              <a:gd name="connsiteX3" fmla="*/ 1419225 w 2362200"/>
              <a:gd name="connsiteY3" fmla="*/ 2314575 h 2419350"/>
              <a:gd name="connsiteX4" fmla="*/ 1352550 w 2362200"/>
              <a:gd name="connsiteY4" fmla="*/ 2390775 h 2419350"/>
              <a:gd name="connsiteX5" fmla="*/ 1219200 w 2362200"/>
              <a:gd name="connsiteY5" fmla="*/ 2419350 h 2419350"/>
              <a:gd name="connsiteX6" fmla="*/ 971550 w 2362200"/>
              <a:gd name="connsiteY6" fmla="*/ 2419350 h 2419350"/>
              <a:gd name="connsiteX7" fmla="*/ 695325 w 2362200"/>
              <a:gd name="connsiteY7" fmla="*/ 2276475 h 2419350"/>
              <a:gd name="connsiteX8" fmla="*/ 400050 w 2362200"/>
              <a:gd name="connsiteY8" fmla="*/ 2000250 h 2419350"/>
              <a:gd name="connsiteX9" fmla="*/ 228600 w 2362200"/>
              <a:gd name="connsiteY9" fmla="*/ 1038225 h 2419350"/>
              <a:gd name="connsiteX10" fmla="*/ 114300 w 2362200"/>
              <a:gd name="connsiteY10" fmla="*/ 790575 h 2419350"/>
              <a:gd name="connsiteX11" fmla="*/ 0 w 2362200"/>
              <a:gd name="connsiteY11" fmla="*/ 628650 h 2419350"/>
              <a:gd name="connsiteX0" fmla="*/ 0 w 2362200"/>
              <a:gd name="connsiteY0" fmla="*/ 628650 h 2419350"/>
              <a:gd name="connsiteX1" fmla="*/ 2362200 w 2362200"/>
              <a:gd name="connsiteY1" fmla="*/ 0 h 2419350"/>
              <a:gd name="connsiteX2" fmla="*/ 1895475 w 2362200"/>
              <a:gd name="connsiteY2" fmla="*/ 1666875 h 2419350"/>
              <a:gd name="connsiteX3" fmla="*/ 1419225 w 2362200"/>
              <a:gd name="connsiteY3" fmla="*/ 2314575 h 2419350"/>
              <a:gd name="connsiteX4" fmla="*/ 1352550 w 2362200"/>
              <a:gd name="connsiteY4" fmla="*/ 2390775 h 2419350"/>
              <a:gd name="connsiteX5" fmla="*/ 1219200 w 2362200"/>
              <a:gd name="connsiteY5" fmla="*/ 2419350 h 2419350"/>
              <a:gd name="connsiteX6" fmla="*/ 971550 w 2362200"/>
              <a:gd name="connsiteY6" fmla="*/ 2419350 h 2419350"/>
              <a:gd name="connsiteX7" fmla="*/ 695325 w 2362200"/>
              <a:gd name="connsiteY7" fmla="*/ 2276475 h 2419350"/>
              <a:gd name="connsiteX8" fmla="*/ 400050 w 2362200"/>
              <a:gd name="connsiteY8" fmla="*/ 2000250 h 2419350"/>
              <a:gd name="connsiteX9" fmla="*/ 114300 w 2362200"/>
              <a:gd name="connsiteY9" fmla="*/ 790575 h 2419350"/>
              <a:gd name="connsiteX10" fmla="*/ 0 w 2362200"/>
              <a:gd name="connsiteY10" fmla="*/ 628650 h 2419350"/>
              <a:gd name="connsiteX0" fmla="*/ 0 w 2362200"/>
              <a:gd name="connsiteY0" fmla="*/ 628650 h 2419350"/>
              <a:gd name="connsiteX1" fmla="*/ 2362200 w 2362200"/>
              <a:gd name="connsiteY1" fmla="*/ 0 h 2419350"/>
              <a:gd name="connsiteX2" fmla="*/ 1895475 w 2362200"/>
              <a:gd name="connsiteY2" fmla="*/ 1666875 h 2419350"/>
              <a:gd name="connsiteX3" fmla="*/ 1419225 w 2362200"/>
              <a:gd name="connsiteY3" fmla="*/ 2314575 h 2419350"/>
              <a:gd name="connsiteX4" fmla="*/ 1352550 w 2362200"/>
              <a:gd name="connsiteY4" fmla="*/ 2390775 h 2419350"/>
              <a:gd name="connsiteX5" fmla="*/ 1219200 w 2362200"/>
              <a:gd name="connsiteY5" fmla="*/ 2419350 h 2419350"/>
              <a:gd name="connsiteX6" fmla="*/ 971550 w 2362200"/>
              <a:gd name="connsiteY6" fmla="*/ 2419350 h 2419350"/>
              <a:gd name="connsiteX7" fmla="*/ 695325 w 2362200"/>
              <a:gd name="connsiteY7" fmla="*/ 2276475 h 2419350"/>
              <a:gd name="connsiteX8" fmla="*/ 400050 w 2362200"/>
              <a:gd name="connsiteY8" fmla="*/ 2000250 h 2419350"/>
              <a:gd name="connsiteX9" fmla="*/ 0 w 2362200"/>
              <a:gd name="connsiteY9" fmla="*/ 628650 h 2419350"/>
              <a:gd name="connsiteX0" fmla="*/ 0 w 1962150"/>
              <a:gd name="connsiteY0" fmla="*/ 2000250 h 2419350"/>
              <a:gd name="connsiteX1" fmla="*/ 1962150 w 1962150"/>
              <a:gd name="connsiteY1" fmla="*/ 0 h 2419350"/>
              <a:gd name="connsiteX2" fmla="*/ 1495425 w 1962150"/>
              <a:gd name="connsiteY2" fmla="*/ 1666875 h 2419350"/>
              <a:gd name="connsiteX3" fmla="*/ 1019175 w 1962150"/>
              <a:gd name="connsiteY3" fmla="*/ 2314575 h 2419350"/>
              <a:gd name="connsiteX4" fmla="*/ 952500 w 1962150"/>
              <a:gd name="connsiteY4" fmla="*/ 2390775 h 2419350"/>
              <a:gd name="connsiteX5" fmla="*/ 819150 w 1962150"/>
              <a:gd name="connsiteY5" fmla="*/ 2419350 h 2419350"/>
              <a:gd name="connsiteX6" fmla="*/ 571500 w 1962150"/>
              <a:gd name="connsiteY6" fmla="*/ 2419350 h 2419350"/>
              <a:gd name="connsiteX7" fmla="*/ 295275 w 1962150"/>
              <a:gd name="connsiteY7" fmla="*/ 2276475 h 2419350"/>
              <a:gd name="connsiteX8" fmla="*/ 0 w 1962150"/>
              <a:gd name="connsiteY8" fmla="*/ 2000250 h 2419350"/>
              <a:gd name="connsiteX0" fmla="*/ 0 w 1495425"/>
              <a:gd name="connsiteY0" fmla="*/ 333375 h 752475"/>
              <a:gd name="connsiteX1" fmla="*/ 1495425 w 1495425"/>
              <a:gd name="connsiteY1" fmla="*/ 0 h 752475"/>
              <a:gd name="connsiteX2" fmla="*/ 1019175 w 1495425"/>
              <a:gd name="connsiteY2" fmla="*/ 647700 h 752475"/>
              <a:gd name="connsiteX3" fmla="*/ 952500 w 1495425"/>
              <a:gd name="connsiteY3" fmla="*/ 723900 h 752475"/>
              <a:gd name="connsiteX4" fmla="*/ 819150 w 1495425"/>
              <a:gd name="connsiteY4" fmla="*/ 752475 h 752475"/>
              <a:gd name="connsiteX5" fmla="*/ 571500 w 1495425"/>
              <a:gd name="connsiteY5" fmla="*/ 752475 h 752475"/>
              <a:gd name="connsiteX6" fmla="*/ 295275 w 1495425"/>
              <a:gd name="connsiteY6" fmla="*/ 609600 h 752475"/>
              <a:gd name="connsiteX7" fmla="*/ 0 w 1495425"/>
              <a:gd name="connsiteY7" fmla="*/ 333375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95425" h="752475">
                <a:moveTo>
                  <a:pt x="0" y="333375"/>
                </a:moveTo>
                <a:lnTo>
                  <a:pt x="1495425" y="0"/>
                </a:lnTo>
                <a:lnTo>
                  <a:pt x="1019175" y="647700"/>
                </a:lnTo>
                <a:lnTo>
                  <a:pt x="952500" y="723900"/>
                </a:lnTo>
                <a:lnTo>
                  <a:pt x="819150" y="752475"/>
                </a:lnTo>
                <a:lnTo>
                  <a:pt x="571500" y="752475"/>
                </a:lnTo>
                <a:lnTo>
                  <a:pt x="295275" y="609600"/>
                </a:lnTo>
                <a:lnTo>
                  <a:pt x="0" y="333375"/>
                </a:lnTo>
                <a:close/>
              </a:path>
            </a:pathLst>
          </a:custGeom>
          <a:solidFill>
            <a:srgbClr val="007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4580CE1-C940-4CD1-BBA6-E35EDF514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5691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dirty="0"/>
              <a:t>Remember, DOH only uses the presence of toxin for their Health Alerts, not the amount</a:t>
            </a:r>
          </a:p>
          <a:p>
            <a:r>
              <a:rPr lang="en-US" dirty="0"/>
              <a:t>Collect scum within the recreational area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2E18E93-92A4-4367-8DC9-2F0C1E6B30C0}"/>
              </a:ext>
            </a:extLst>
          </p:cNvPr>
          <p:cNvSpPr/>
          <p:nvPr/>
        </p:nvSpPr>
        <p:spPr>
          <a:xfrm>
            <a:off x="4114800" y="1743071"/>
            <a:ext cx="4133850" cy="4758848"/>
          </a:xfrm>
          <a:custGeom>
            <a:avLst/>
            <a:gdLst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685925 w 4143375"/>
              <a:gd name="connsiteY24" fmla="*/ 76200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657350 w 4143375"/>
              <a:gd name="connsiteY23" fmla="*/ 4762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657475 w 4143375"/>
              <a:gd name="connsiteY7" fmla="*/ 3790950 h 3790950"/>
              <a:gd name="connsiteX8" fmla="*/ 2047875 w 4143375"/>
              <a:gd name="connsiteY8" fmla="*/ 2952750 h 3790950"/>
              <a:gd name="connsiteX9" fmla="*/ 1104900 w 4143375"/>
              <a:gd name="connsiteY9" fmla="*/ 2857500 h 3790950"/>
              <a:gd name="connsiteX10" fmla="*/ 981075 w 4143375"/>
              <a:gd name="connsiteY10" fmla="*/ 2800350 h 3790950"/>
              <a:gd name="connsiteX11" fmla="*/ 914400 w 4143375"/>
              <a:gd name="connsiteY11" fmla="*/ 2762250 h 3790950"/>
              <a:gd name="connsiteX12" fmla="*/ 200025 w 4143375"/>
              <a:gd name="connsiteY12" fmla="*/ 2314575 h 3790950"/>
              <a:gd name="connsiteX13" fmla="*/ 180975 w 4143375"/>
              <a:gd name="connsiteY13" fmla="*/ 2209800 h 3790950"/>
              <a:gd name="connsiteX14" fmla="*/ 0 w 4143375"/>
              <a:gd name="connsiteY14" fmla="*/ 1038225 h 3790950"/>
              <a:gd name="connsiteX15" fmla="*/ 85725 w 4143375"/>
              <a:gd name="connsiteY15" fmla="*/ 914400 h 3790950"/>
              <a:gd name="connsiteX16" fmla="*/ 619125 w 4143375"/>
              <a:gd name="connsiteY16" fmla="*/ 419100 h 3790950"/>
              <a:gd name="connsiteX17" fmla="*/ 762000 w 4143375"/>
              <a:gd name="connsiteY17" fmla="*/ 400050 h 3790950"/>
              <a:gd name="connsiteX18" fmla="*/ 828675 w 4143375"/>
              <a:gd name="connsiteY18" fmla="*/ 361950 h 3790950"/>
              <a:gd name="connsiteX19" fmla="*/ 876300 w 4143375"/>
              <a:gd name="connsiteY19" fmla="*/ 342900 h 3790950"/>
              <a:gd name="connsiteX20" fmla="*/ 942975 w 4143375"/>
              <a:gd name="connsiteY20" fmla="*/ 295275 h 3790950"/>
              <a:gd name="connsiteX21" fmla="*/ 1038225 w 4143375"/>
              <a:gd name="connsiteY21" fmla="*/ 257175 h 3790950"/>
              <a:gd name="connsiteX22" fmla="*/ 1581150 w 4143375"/>
              <a:gd name="connsiteY22" fmla="*/ 0 h 3790950"/>
              <a:gd name="connsiteX23" fmla="*/ 1771650 w 4143375"/>
              <a:gd name="connsiteY23" fmla="*/ 28575 h 3790950"/>
              <a:gd name="connsiteX24" fmla="*/ 1933575 w 4143375"/>
              <a:gd name="connsiteY24" fmla="*/ 85725 h 3790950"/>
              <a:gd name="connsiteX25" fmla="*/ 2095500 w 4143375"/>
              <a:gd name="connsiteY25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2943225 w 4143375"/>
              <a:gd name="connsiteY7" fmla="*/ 361910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47875 w 4143375"/>
              <a:gd name="connsiteY9" fmla="*/ 2952750 h 3790950"/>
              <a:gd name="connsiteX10" fmla="*/ 1104900 w 4143375"/>
              <a:gd name="connsiteY10" fmla="*/ 2857500 h 3790950"/>
              <a:gd name="connsiteX11" fmla="*/ 981075 w 4143375"/>
              <a:gd name="connsiteY11" fmla="*/ 2800350 h 3790950"/>
              <a:gd name="connsiteX12" fmla="*/ 914400 w 4143375"/>
              <a:gd name="connsiteY12" fmla="*/ 2762250 h 3790950"/>
              <a:gd name="connsiteX13" fmla="*/ 200025 w 4143375"/>
              <a:gd name="connsiteY13" fmla="*/ 2314575 h 3790950"/>
              <a:gd name="connsiteX14" fmla="*/ 180975 w 4143375"/>
              <a:gd name="connsiteY14" fmla="*/ 2209800 h 3790950"/>
              <a:gd name="connsiteX15" fmla="*/ 0 w 4143375"/>
              <a:gd name="connsiteY15" fmla="*/ 1038225 h 3790950"/>
              <a:gd name="connsiteX16" fmla="*/ 85725 w 4143375"/>
              <a:gd name="connsiteY16" fmla="*/ 914400 h 3790950"/>
              <a:gd name="connsiteX17" fmla="*/ 619125 w 4143375"/>
              <a:gd name="connsiteY17" fmla="*/ 419100 h 3790950"/>
              <a:gd name="connsiteX18" fmla="*/ 762000 w 4143375"/>
              <a:gd name="connsiteY18" fmla="*/ 400050 h 3790950"/>
              <a:gd name="connsiteX19" fmla="*/ 828675 w 4143375"/>
              <a:gd name="connsiteY19" fmla="*/ 361950 h 3790950"/>
              <a:gd name="connsiteX20" fmla="*/ 876300 w 4143375"/>
              <a:gd name="connsiteY20" fmla="*/ 342900 h 3790950"/>
              <a:gd name="connsiteX21" fmla="*/ 942975 w 4143375"/>
              <a:gd name="connsiteY21" fmla="*/ 295275 h 3790950"/>
              <a:gd name="connsiteX22" fmla="*/ 1038225 w 4143375"/>
              <a:gd name="connsiteY22" fmla="*/ 257175 h 3790950"/>
              <a:gd name="connsiteX23" fmla="*/ 1581150 w 4143375"/>
              <a:gd name="connsiteY23" fmla="*/ 0 h 3790950"/>
              <a:gd name="connsiteX24" fmla="*/ 1771650 w 4143375"/>
              <a:gd name="connsiteY24" fmla="*/ 28575 h 3790950"/>
              <a:gd name="connsiteX25" fmla="*/ 1933575 w 4143375"/>
              <a:gd name="connsiteY25" fmla="*/ 85725 h 3790950"/>
              <a:gd name="connsiteX26" fmla="*/ 2095500 w 4143375"/>
              <a:gd name="connsiteY26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352675 w 4143375"/>
              <a:gd name="connsiteY9" fmla="*/ 33714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2047875 w 4143375"/>
              <a:gd name="connsiteY10" fmla="*/ 29527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200025 w 4143375"/>
              <a:gd name="connsiteY14" fmla="*/ 2314575 h 3790950"/>
              <a:gd name="connsiteX15" fmla="*/ 180975 w 4143375"/>
              <a:gd name="connsiteY15" fmla="*/ 2209800 h 3790950"/>
              <a:gd name="connsiteX16" fmla="*/ 0 w 4143375"/>
              <a:gd name="connsiteY16" fmla="*/ 1038225 h 3790950"/>
              <a:gd name="connsiteX17" fmla="*/ 85725 w 4143375"/>
              <a:gd name="connsiteY17" fmla="*/ 914400 h 3790950"/>
              <a:gd name="connsiteX18" fmla="*/ 619125 w 4143375"/>
              <a:gd name="connsiteY18" fmla="*/ 419100 h 3790950"/>
              <a:gd name="connsiteX19" fmla="*/ 762000 w 4143375"/>
              <a:gd name="connsiteY19" fmla="*/ 400050 h 3790950"/>
              <a:gd name="connsiteX20" fmla="*/ 828675 w 4143375"/>
              <a:gd name="connsiteY20" fmla="*/ 361950 h 3790950"/>
              <a:gd name="connsiteX21" fmla="*/ 876300 w 4143375"/>
              <a:gd name="connsiteY21" fmla="*/ 342900 h 3790950"/>
              <a:gd name="connsiteX22" fmla="*/ 942975 w 4143375"/>
              <a:gd name="connsiteY22" fmla="*/ 295275 h 3790950"/>
              <a:gd name="connsiteX23" fmla="*/ 1038225 w 4143375"/>
              <a:gd name="connsiteY23" fmla="*/ 257175 h 3790950"/>
              <a:gd name="connsiteX24" fmla="*/ 1581150 w 4143375"/>
              <a:gd name="connsiteY24" fmla="*/ 0 h 3790950"/>
              <a:gd name="connsiteX25" fmla="*/ 1771650 w 4143375"/>
              <a:gd name="connsiteY25" fmla="*/ 28575 h 3790950"/>
              <a:gd name="connsiteX26" fmla="*/ 1933575 w 4143375"/>
              <a:gd name="connsiteY26" fmla="*/ 85725 h 3790950"/>
              <a:gd name="connsiteX27" fmla="*/ 2095500 w 4143375"/>
              <a:gd name="connsiteY27" fmla="*/ 304800 h 3790950"/>
              <a:gd name="connsiteX0" fmla="*/ 2095500 w 4143375"/>
              <a:gd name="connsiteY0" fmla="*/ 304800 h 3790950"/>
              <a:gd name="connsiteX1" fmla="*/ 3162300 w 4143375"/>
              <a:gd name="connsiteY1" fmla="*/ 457200 h 3790950"/>
              <a:gd name="connsiteX2" fmla="*/ 3276600 w 4143375"/>
              <a:gd name="connsiteY2" fmla="*/ 476250 h 3790950"/>
              <a:gd name="connsiteX3" fmla="*/ 3838575 w 4143375"/>
              <a:gd name="connsiteY3" fmla="*/ 1171575 h 3790950"/>
              <a:gd name="connsiteX4" fmla="*/ 4133850 w 4143375"/>
              <a:gd name="connsiteY4" fmla="*/ 2181225 h 3790950"/>
              <a:gd name="connsiteX5" fmla="*/ 4143375 w 4143375"/>
              <a:gd name="connsiteY5" fmla="*/ 2295525 h 3790950"/>
              <a:gd name="connsiteX6" fmla="*/ 3924300 w 4143375"/>
              <a:gd name="connsiteY6" fmla="*/ 3124200 h 3790950"/>
              <a:gd name="connsiteX7" fmla="*/ 3295650 w 4143375"/>
              <a:gd name="connsiteY7" fmla="*/ 3752456 h 3790950"/>
              <a:gd name="connsiteX8" fmla="*/ 2657475 w 4143375"/>
              <a:gd name="connsiteY8" fmla="*/ 3790950 h 3790950"/>
              <a:gd name="connsiteX9" fmla="*/ 2085975 w 4143375"/>
              <a:gd name="connsiteY9" fmla="*/ 3638156 h 3790950"/>
              <a:gd name="connsiteX10" fmla="*/ 1752600 w 4143375"/>
              <a:gd name="connsiteY10" fmla="*/ 3028950 h 3790950"/>
              <a:gd name="connsiteX11" fmla="*/ 1104900 w 4143375"/>
              <a:gd name="connsiteY11" fmla="*/ 2857500 h 3790950"/>
              <a:gd name="connsiteX12" fmla="*/ 981075 w 4143375"/>
              <a:gd name="connsiteY12" fmla="*/ 2800350 h 3790950"/>
              <a:gd name="connsiteX13" fmla="*/ 914400 w 4143375"/>
              <a:gd name="connsiteY13" fmla="*/ 2762250 h 3790950"/>
              <a:gd name="connsiteX14" fmla="*/ 514350 w 4143375"/>
              <a:gd name="connsiteY14" fmla="*/ 2657081 h 3790950"/>
              <a:gd name="connsiteX15" fmla="*/ 200025 w 4143375"/>
              <a:gd name="connsiteY15" fmla="*/ 2314575 h 3790950"/>
              <a:gd name="connsiteX16" fmla="*/ 180975 w 4143375"/>
              <a:gd name="connsiteY16" fmla="*/ 2209800 h 3790950"/>
              <a:gd name="connsiteX17" fmla="*/ 0 w 4143375"/>
              <a:gd name="connsiteY17" fmla="*/ 1038225 h 3790950"/>
              <a:gd name="connsiteX18" fmla="*/ 85725 w 4143375"/>
              <a:gd name="connsiteY18" fmla="*/ 914400 h 3790950"/>
              <a:gd name="connsiteX19" fmla="*/ 619125 w 4143375"/>
              <a:gd name="connsiteY19" fmla="*/ 419100 h 3790950"/>
              <a:gd name="connsiteX20" fmla="*/ 762000 w 4143375"/>
              <a:gd name="connsiteY20" fmla="*/ 400050 h 3790950"/>
              <a:gd name="connsiteX21" fmla="*/ 828675 w 4143375"/>
              <a:gd name="connsiteY21" fmla="*/ 361950 h 3790950"/>
              <a:gd name="connsiteX22" fmla="*/ 876300 w 4143375"/>
              <a:gd name="connsiteY22" fmla="*/ 342900 h 3790950"/>
              <a:gd name="connsiteX23" fmla="*/ 942975 w 4143375"/>
              <a:gd name="connsiteY23" fmla="*/ 295275 h 3790950"/>
              <a:gd name="connsiteX24" fmla="*/ 1038225 w 4143375"/>
              <a:gd name="connsiteY24" fmla="*/ 257175 h 3790950"/>
              <a:gd name="connsiteX25" fmla="*/ 1581150 w 4143375"/>
              <a:gd name="connsiteY25" fmla="*/ 0 h 3790950"/>
              <a:gd name="connsiteX26" fmla="*/ 1771650 w 4143375"/>
              <a:gd name="connsiteY26" fmla="*/ 28575 h 3790950"/>
              <a:gd name="connsiteX27" fmla="*/ 1933575 w 4143375"/>
              <a:gd name="connsiteY27" fmla="*/ 85725 h 3790950"/>
              <a:gd name="connsiteX28" fmla="*/ 2095500 w 4143375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43075 w 4133850"/>
              <a:gd name="connsiteY10" fmla="*/ 30289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695450 w 4133850"/>
              <a:gd name="connsiteY10" fmla="*/ 2838450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3790950"/>
              <a:gd name="connsiteX1" fmla="*/ 3152775 w 4133850"/>
              <a:gd name="connsiteY1" fmla="*/ 457200 h 3790950"/>
              <a:gd name="connsiteX2" fmla="*/ 3267075 w 4133850"/>
              <a:gd name="connsiteY2" fmla="*/ 476250 h 3790950"/>
              <a:gd name="connsiteX3" fmla="*/ 3829050 w 4133850"/>
              <a:gd name="connsiteY3" fmla="*/ 1171575 h 3790950"/>
              <a:gd name="connsiteX4" fmla="*/ 4124325 w 4133850"/>
              <a:gd name="connsiteY4" fmla="*/ 2181225 h 3790950"/>
              <a:gd name="connsiteX5" fmla="*/ 4133850 w 4133850"/>
              <a:gd name="connsiteY5" fmla="*/ 2295525 h 3790950"/>
              <a:gd name="connsiteX6" fmla="*/ 3914775 w 4133850"/>
              <a:gd name="connsiteY6" fmla="*/ 3124200 h 3790950"/>
              <a:gd name="connsiteX7" fmla="*/ 3286125 w 4133850"/>
              <a:gd name="connsiteY7" fmla="*/ 3752456 h 3790950"/>
              <a:gd name="connsiteX8" fmla="*/ 2647950 w 4133850"/>
              <a:gd name="connsiteY8" fmla="*/ 3790950 h 3790950"/>
              <a:gd name="connsiteX9" fmla="*/ 2076450 w 4133850"/>
              <a:gd name="connsiteY9" fmla="*/ 3638156 h 3790950"/>
              <a:gd name="connsiteX10" fmla="*/ 1733550 w 4133850"/>
              <a:gd name="connsiteY10" fmla="*/ 2981325 h 3790950"/>
              <a:gd name="connsiteX11" fmla="*/ 1095375 w 4133850"/>
              <a:gd name="connsiteY11" fmla="*/ 2857500 h 3790950"/>
              <a:gd name="connsiteX12" fmla="*/ 971550 w 4133850"/>
              <a:gd name="connsiteY12" fmla="*/ 2800350 h 3790950"/>
              <a:gd name="connsiteX13" fmla="*/ 904875 w 4133850"/>
              <a:gd name="connsiteY13" fmla="*/ 2762250 h 3790950"/>
              <a:gd name="connsiteX14" fmla="*/ 504825 w 4133850"/>
              <a:gd name="connsiteY14" fmla="*/ 2657081 h 3790950"/>
              <a:gd name="connsiteX15" fmla="*/ 190500 w 4133850"/>
              <a:gd name="connsiteY15" fmla="*/ 2314575 h 3790950"/>
              <a:gd name="connsiteX16" fmla="*/ 171450 w 4133850"/>
              <a:gd name="connsiteY16" fmla="*/ 2209800 h 3790950"/>
              <a:gd name="connsiteX17" fmla="*/ 0 w 4133850"/>
              <a:gd name="connsiteY17" fmla="*/ 1609725 h 3790950"/>
              <a:gd name="connsiteX18" fmla="*/ 76200 w 4133850"/>
              <a:gd name="connsiteY18" fmla="*/ 914400 h 3790950"/>
              <a:gd name="connsiteX19" fmla="*/ 609600 w 4133850"/>
              <a:gd name="connsiteY19" fmla="*/ 419100 h 3790950"/>
              <a:gd name="connsiteX20" fmla="*/ 752475 w 4133850"/>
              <a:gd name="connsiteY20" fmla="*/ 400050 h 3790950"/>
              <a:gd name="connsiteX21" fmla="*/ 819150 w 4133850"/>
              <a:gd name="connsiteY21" fmla="*/ 361950 h 3790950"/>
              <a:gd name="connsiteX22" fmla="*/ 866775 w 4133850"/>
              <a:gd name="connsiteY22" fmla="*/ 342900 h 3790950"/>
              <a:gd name="connsiteX23" fmla="*/ 933450 w 4133850"/>
              <a:gd name="connsiteY23" fmla="*/ 295275 h 3790950"/>
              <a:gd name="connsiteX24" fmla="*/ 1028700 w 4133850"/>
              <a:gd name="connsiteY24" fmla="*/ 257175 h 3790950"/>
              <a:gd name="connsiteX25" fmla="*/ 1571625 w 4133850"/>
              <a:gd name="connsiteY25" fmla="*/ 0 h 3790950"/>
              <a:gd name="connsiteX26" fmla="*/ 1762125 w 4133850"/>
              <a:gd name="connsiteY26" fmla="*/ 28575 h 3790950"/>
              <a:gd name="connsiteX27" fmla="*/ 1924050 w 4133850"/>
              <a:gd name="connsiteY27" fmla="*/ 85725 h 3790950"/>
              <a:gd name="connsiteX28" fmla="*/ 2085975 w 4133850"/>
              <a:gd name="connsiteY28" fmla="*/ 304800 h 3790950"/>
              <a:gd name="connsiteX0" fmla="*/ 2085975 w 4133850"/>
              <a:gd name="connsiteY0" fmla="*/ 304800 h 4333481"/>
              <a:gd name="connsiteX1" fmla="*/ 3152775 w 4133850"/>
              <a:gd name="connsiteY1" fmla="*/ 457200 h 4333481"/>
              <a:gd name="connsiteX2" fmla="*/ 3267075 w 4133850"/>
              <a:gd name="connsiteY2" fmla="*/ 476250 h 4333481"/>
              <a:gd name="connsiteX3" fmla="*/ 3829050 w 4133850"/>
              <a:gd name="connsiteY3" fmla="*/ 1171575 h 4333481"/>
              <a:gd name="connsiteX4" fmla="*/ 4124325 w 4133850"/>
              <a:gd name="connsiteY4" fmla="*/ 2181225 h 4333481"/>
              <a:gd name="connsiteX5" fmla="*/ 4133850 w 4133850"/>
              <a:gd name="connsiteY5" fmla="*/ 2295525 h 4333481"/>
              <a:gd name="connsiteX6" fmla="*/ 3914775 w 4133850"/>
              <a:gd name="connsiteY6" fmla="*/ 3124200 h 4333481"/>
              <a:gd name="connsiteX7" fmla="*/ 3286125 w 4133850"/>
              <a:gd name="connsiteY7" fmla="*/ 3752456 h 4333481"/>
              <a:gd name="connsiteX8" fmla="*/ 2647950 w 4133850"/>
              <a:gd name="connsiteY8" fmla="*/ 3790950 h 4333481"/>
              <a:gd name="connsiteX9" fmla="*/ 2162175 w 4133850"/>
              <a:gd name="connsiteY9" fmla="*/ 4333481 h 4333481"/>
              <a:gd name="connsiteX10" fmla="*/ 1733550 w 4133850"/>
              <a:gd name="connsiteY10" fmla="*/ 2981325 h 4333481"/>
              <a:gd name="connsiteX11" fmla="*/ 1095375 w 4133850"/>
              <a:gd name="connsiteY11" fmla="*/ 2857500 h 4333481"/>
              <a:gd name="connsiteX12" fmla="*/ 971550 w 4133850"/>
              <a:gd name="connsiteY12" fmla="*/ 2800350 h 4333481"/>
              <a:gd name="connsiteX13" fmla="*/ 904875 w 4133850"/>
              <a:gd name="connsiteY13" fmla="*/ 2762250 h 4333481"/>
              <a:gd name="connsiteX14" fmla="*/ 504825 w 4133850"/>
              <a:gd name="connsiteY14" fmla="*/ 2657081 h 4333481"/>
              <a:gd name="connsiteX15" fmla="*/ 190500 w 4133850"/>
              <a:gd name="connsiteY15" fmla="*/ 2314575 h 4333481"/>
              <a:gd name="connsiteX16" fmla="*/ 171450 w 4133850"/>
              <a:gd name="connsiteY16" fmla="*/ 2209800 h 4333481"/>
              <a:gd name="connsiteX17" fmla="*/ 0 w 4133850"/>
              <a:gd name="connsiteY17" fmla="*/ 1609725 h 4333481"/>
              <a:gd name="connsiteX18" fmla="*/ 76200 w 4133850"/>
              <a:gd name="connsiteY18" fmla="*/ 914400 h 4333481"/>
              <a:gd name="connsiteX19" fmla="*/ 609600 w 4133850"/>
              <a:gd name="connsiteY19" fmla="*/ 419100 h 4333481"/>
              <a:gd name="connsiteX20" fmla="*/ 752475 w 4133850"/>
              <a:gd name="connsiteY20" fmla="*/ 400050 h 4333481"/>
              <a:gd name="connsiteX21" fmla="*/ 819150 w 4133850"/>
              <a:gd name="connsiteY21" fmla="*/ 361950 h 4333481"/>
              <a:gd name="connsiteX22" fmla="*/ 866775 w 4133850"/>
              <a:gd name="connsiteY22" fmla="*/ 342900 h 4333481"/>
              <a:gd name="connsiteX23" fmla="*/ 933450 w 4133850"/>
              <a:gd name="connsiteY23" fmla="*/ 295275 h 4333481"/>
              <a:gd name="connsiteX24" fmla="*/ 1028700 w 4133850"/>
              <a:gd name="connsiteY24" fmla="*/ 257175 h 4333481"/>
              <a:gd name="connsiteX25" fmla="*/ 1571625 w 4133850"/>
              <a:gd name="connsiteY25" fmla="*/ 0 h 4333481"/>
              <a:gd name="connsiteX26" fmla="*/ 1762125 w 4133850"/>
              <a:gd name="connsiteY26" fmla="*/ 28575 h 4333481"/>
              <a:gd name="connsiteX27" fmla="*/ 1924050 w 4133850"/>
              <a:gd name="connsiteY27" fmla="*/ 85725 h 4333481"/>
              <a:gd name="connsiteX28" fmla="*/ 2085975 w 4133850"/>
              <a:gd name="connsiteY28" fmla="*/ 304800 h 4333481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286125 w 4133850"/>
              <a:gd name="connsiteY7" fmla="*/ 37524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657725"/>
              <a:gd name="connsiteX1" fmla="*/ 3152775 w 4133850"/>
              <a:gd name="connsiteY1" fmla="*/ 457200 h 4657725"/>
              <a:gd name="connsiteX2" fmla="*/ 3267075 w 4133850"/>
              <a:gd name="connsiteY2" fmla="*/ 476250 h 4657725"/>
              <a:gd name="connsiteX3" fmla="*/ 3829050 w 4133850"/>
              <a:gd name="connsiteY3" fmla="*/ 1171575 h 4657725"/>
              <a:gd name="connsiteX4" fmla="*/ 4124325 w 4133850"/>
              <a:gd name="connsiteY4" fmla="*/ 2181225 h 4657725"/>
              <a:gd name="connsiteX5" fmla="*/ 4133850 w 4133850"/>
              <a:gd name="connsiteY5" fmla="*/ 2295525 h 4657725"/>
              <a:gd name="connsiteX6" fmla="*/ 3914775 w 4133850"/>
              <a:gd name="connsiteY6" fmla="*/ 3124200 h 4657725"/>
              <a:gd name="connsiteX7" fmla="*/ 3648075 w 4133850"/>
              <a:gd name="connsiteY7" fmla="*/ 4019156 h 4657725"/>
              <a:gd name="connsiteX8" fmla="*/ 3171825 w 4133850"/>
              <a:gd name="connsiteY8" fmla="*/ 4657725 h 4657725"/>
              <a:gd name="connsiteX9" fmla="*/ 2162175 w 4133850"/>
              <a:gd name="connsiteY9" fmla="*/ 4333481 h 4657725"/>
              <a:gd name="connsiteX10" fmla="*/ 1733550 w 4133850"/>
              <a:gd name="connsiteY10" fmla="*/ 2981325 h 4657725"/>
              <a:gd name="connsiteX11" fmla="*/ 1095375 w 4133850"/>
              <a:gd name="connsiteY11" fmla="*/ 2857500 h 4657725"/>
              <a:gd name="connsiteX12" fmla="*/ 971550 w 4133850"/>
              <a:gd name="connsiteY12" fmla="*/ 2800350 h 4657725"/>
              <a:gd name="connsiteX13" fmla="*/ 904875 w 4133850"/>
              <a:gd name="connsiteY13" fmla="*/ 2762250 h 4657725"/>
              <a:gd name="connsiteX14" fmla="*/ 504825 w 4133850"/>
              <a:gd name="connsiteY14" fmla="*/ 2657081 h 4657725"/>
              <a:gd name="connsiteX15" fmla="*/ 190500 w 4133850"/>
              <a:gd name="connsiteY15" fmla="*/ 2314575 h 4657725"/>
              <a:gd name="connsiteX16" fmla="*/ 171450 w 4133850"/>
              <a:gd name="connsiteY16" fmla="*/ 2209800 h 4657725"/>
              <a:gd name="connsiteX17" fmla="*/ 0 w 4133850"/>
              <a:gd name="connsiteY17" fmla="*/ 1609725 h 4657725"/>
              <a:gd name="connsiteX18" fmla="*/ 76200 w 4133850"/>
              <a:gd name="connsiteY18" fmla="*/ 914400 h 4657725"/>
              <a:gd name="connsiteX19" fmla="*/ 609600 w 4133850"/>
              <a:gd name="connsiteY19" fmla="*/ 419100 h 4657725"/>
              <a:gd name="connsiteX20" fmla="*/ 752475 w 4133850"/>
              <a:gd name="connsiteY20" fmla="*/ 400050 h 4657725"/>
              <a:gd name="connsiteX21" fmla="*/ 819150 w 4133850"/>
              <a:gd name="connsiteY21" fmla="*/ 361950 h 4657725"/>
              <a:gd name="connsiteX22" fmla="*/ 866775 w 4133850"/>
              <a:gd name="connsiteY22" fmla="*/ 342900 h 4657725"/>
              <a:gd name="connsiteX23" fmla="*/ 933450 w 4133850"/>
              <a:gd name="connsiteY23" fmla="*/ 295275 h 4657725"/>
              <a:gd name="connsiteX24" fmla="*/ 1028700 w 4133850"/>
              <a:gd name="connsiteY24" fmla="*/ 257175 h 4657725"/>
              <a:gd name="connsiteX25" fmla="*/ 1571625 w 4133850"/>
              <a:gd name="connsiteY25" fmla="*/ 0 h 4657725"/>
              <a:gd name="connsiteX26" fmla="*/ 1762125 w 4133850"/>
              <a:gd name="connsiteY26" fmla="*/ 28575 h 4657725"/>
              <a:gd name="connsiteX27" fmla="*/ 1924050 w 4133850"/>
              <a:gd name="connsiteY27" fmla="*/ 85725 h 4657725"/>
              <a:gd name="connsiteX28" fmla="*/ 2085975 w 4133850"/>
              <a:gd name="connsiteY28" fmla="*/ 304800 h 4657725"/>
              <a:gd name="connsiteX0" fmla="*/ 2085975 w 4133850"/>
              <a:gd name="connsiteY0" fmla="*/ 304800 h 4702269"/>
              <a:gd name="connsiteX1" fmla="*/ 3152775 w 4133850"/>
              <a:gd name="connsiteY1" fmla="*/ 457200 h 4702269"/>
              <a:gd name="connsiteX2" fmla="*/ 3267075 w 4133850"/>
              <a:gd name="connsiteY2" fmla="*/ 476250 h 4702269"/>
              <a:gd name="connsiteX3" fmla="*/ 3829050 w 4133850"/>
              <a:gd name="connsiteY3" fmla="*/ 1171575 h 4702269"/>
              <a:gd name="connsiteX4" fmla="*/ 4124325 w 4133850"/>
              <a:gd name="connsiteY4" fmla="*/ 2181225 h 4702269"/>
              <a:gd name="connsiteX5" fmla="*/ 4133850 w 4133850"/>
              <a:gd name="connsiteY5" fmla="*/ 2295525 h 4702269"/>
              <a:gd name="connsiteX6" fmla="*/ 3914775 w 4133850"/>
              <a:gd name="connsiteY6" fmla="*/ 3124200 h 4702269"/>
              <a:gd name="connsiteX7" fmla="*/ 3648075 w 4133850"/>
              <a:gd name="connsiteY7" fmla="*/ 4019156 h 4702269"/>
              <a:gd name="connsiteX8" fmla="*/ 3171825 w 4133850"/>
              <a:gd name="connsiteY8" fmla="*/ 4657725 h 4702269"/>
              <a:gd name="connsiteX9" fmla="*/ 2571750 w 4133850"/>
              <a:gd name="connsiteY9" fmla="*/ 4691062 h 4702269"/>
              <a:gd name="connsiteX10" fmla="*/ 2162175 w 4133850"/>
              <a:gd name="connsiteY10" fmla="*/ 4333481 h 4702269"/>
              <a:gd name="connsiteX11" fmla="*/ 1733550 w 4133850"/>
              <a:gd name="connsiteY11" fmla="*/ 2981325 h 4702269"/>
              <a:gd name="connsiteX12" fmla="*/ 1095375 w 4133850"/>
              <a:gd name="connsiteY12" fmla="*/ 2857500 h 4702269"/>
              <a:gd name="connsiteX13" fmla="*/ 971550 w 4133850"/>
              <a:gd name="connsiteY13" fmla="*/ 2800350 h 4702269"/>
              <a:gd name="connsiteX14" fmla="*/ 904875 w 4133850"/>
              <a:gd name="connsiteY14" fmla="*/ 2762250 h 4702269"/>
              <a:gd name="connsiteX15" fmla="*/ 504825 w 4133850"/>
              <a:gd name="connsiteY15" fmla="*/ 2657081 h 4702269"/>
              <a:gd name="connsiteX16" fmla="*/ 190500 w 4133850"/>
              <a:gd name="connsiteY16" fmla="*/ 2314575 h 4702269"/>
              <a:gd name="connsiteX17" fmla="*/ 171450 w 4133850"/>
              <a:gd name="connsiteY17" fmla="*/ 2209800 h 4702269"/>
              <a:gd name="connsiteX18" fmla="*/ 0 w 4133850"/>
              <a:gd name="connsiteY18" fmla="*/ 1609725 h 4702269"/>
              <a:gd name="connsiteX19" fmla="*/ 76200 w 4133850"/>
              <a:gd name="connsiteY19" fmla="*/ 914400 h 4702269"/>
              <a:gd name="connsiteX20" fmla="*/ 609600 w 4133850"/>
              <a:gd name="connsiteY20" fmla="*/ 419100 h 4702269"/>
              <a:gd name="connsiteX21" fmla="*/ 752475 w 4133850"/>
              <a:gd name="connsiteY21" fmla="*/ 400050 h 4702269"/>
              <a:gd name="connsiteX22" fmla="*/ 819150 w 4133850"/>
              <a:gd name="connsiteY22" fmla="*/ 361950 h 4702269"/>
              <a:gd name="connsiteX23" fmla="*/ 866775 w 4133850"/>
              <a:gd name="connsiteY23" fmla="*/ 342900 h 4702269"/>
              <a:gd name="connsiteX24" fmla="*/ 933450 w 4133850"/>
              <a:gd name="connsiteY24" fmla="*/ 295275 h 4702269"/>
              <a:gd name="connsiteX25" fmla="*/ 1028700 w 4133850"/>
              <a:gd name="connsiteY25" fmla="*/ 257175 h 4702269"/>
              <a:gd name="connsiteX26" fmla="*/ 1571625 w 4133850"/>
              <a:gd name="connsiteY26" fmla="*/ 0 h 4702269"/>
              <a:gd name="connsiteX27" fmla="*/ 1762125 w 4133850"/>
              <a:gd name="connsiteY27" fmla="*/ 28575 h 4702269"/>
              <a:gd name="connsiteX28" fmla="*/ 1924050 w 4133850"/>
              <a:gd name="connsiteY28" fmla="*/ 85725 h 4702269"/>
              <a:gd name="connsiteX29" fmla="*/ 2085975 w 4133850"/>
              <a:gd name="connsiteY29" fmla="*/ 304800 h 4702269"/>
              <a:gd name="connsiteX0" fmla="*/ 2085975 w 4133850"/>
              <a:gd name="connsiteY0" fmla="*/ 304800 h 4758848"/>
              <a:gd name="connsiteX1" fmla="*/ 3152775 w 4133850"/>
              <a:gd name="connsiteY1" fmla="*/ 457200 h 4758848"/>
              <a:gd name="connsiteX2" fmla="*/ 3267075 w 4133850"/>
              <a:gd name="connsiteY2" fmla="*/ 476250 h 4758848"/>
              <a:gd name="connsiteX3" fmla="*/ 3829050 w 4133850"/>
              <a:gd name="connsiteY3" fmla="*/ 1171575 h 4758848"/>
              <a:gd name="connsiteX4" fmla="*/ 4124325 w 4133850"/>
              <a:gd name="connsiteY4" fmla="*/ 2181225 h 4758848"/>
              <a:gd name="connsiteX5" fmla="*/ 4133850 w 4133850"/>
              <a:gd name="connsiteY5" fmla="*/ 2295525 h 4758848"/>
              <a:gd name="connsiteX6" fmla="*/ 3914775 w 4133850"/>
              <a:gd name="connsiteY6" fmla="*/ 3124200 h 4758848"/>
              <a:gd name="connsiteX7" fmla="*/ 3648075 w 4133850"/>
              <a:gd name="connsiteY7" fmla="*/ 4019156 h 4758848"/>
              <a:gd name="connsiteX8" fmla="*/ 3171825 w 4133850"/>
              <a:gd name="connsiteY8" fmla="*/ 4657725 h 4758848"/>
              <a:gd name="connsiteX9" fmla="*/ 2905125 w 4133850"/>
              <a:gd name="connsiteY9" fmla="*/ 4757737 h 4758848"/>
              <a:gd name="connsiteX10" fmla="*/ 2571750 w 4133850"/>
              <a:gd name="connsiteY10" fmla="*/ 4691062 h 4758848"/>
              <a:gd name="connsiteX11" fmla="*/ 2162175 w 4133850"/>
              <a:gd name="connsiteY11" fmla="*/ 4333481 h 4758848"/>
              <a:gd name="connsiteX12" fmla="*/ 1733550 w 4133850"/>
              <a:gd name="connsiteY12" fmla="*/ 2981325 h 4758848"/>
              <a:gd name="connsiteX13" fmla="*/ 1095375 w 4133850"/>
              <a:gd name="connsiteY13" fmla="*/ 2857500 h 4758848"/>
              <a:gd name="connsiteX14" fmla="*/ 971550 w 4133850"/>
              <a:gd name="connsiteY14" fmla="*/ 2800350 h 4758848"/>
              <a:gd name="connsiteX15" fmla="*/ 904875 w 4133850"/>
              <a:gd name="connsiteY15" fmla="*/ 2762250 h 4758848"/>
              <a:gd name="connsiteX16" fmla="*/ 504825 w 4133850"/>
              <a:gd name="connsiteY16" fmla="*/ 2657081 h 4758848"/>
              <a:gd name="connsiteX17" fmla="*/ 190500 w 4133850"/>
              <a:gd name="connsiteY17" fmla="*/ 2314575 h 4758848"/>
              <a:gd name="connsiteX18" fmla="*/ 171450 w 4133850"/>
              <a:gd name="connsiteY18" fmla="*/ 2209800 h 4758848"/>
              <a:gd name="connsiteX19" fmla="*/ 0 w 4133850"/>
              <a:gd name="connsiteY19" fmla="*/ 1609725 h 4758848"/>
              <a:gd name="connsiteX20" fmla="*/ 76200 w 4133850"/>
              <a:gd name="connsiteY20" fmla="*/ 914400 h 4758848"/>
              <a:gd name="connsiteX21" fmla="*/ 609600 w 4133850"/>
              <a:gd name="connsiteY21" fmla="*/ 419100 h 4758848"/>
              <a:gd name="connsiteX22" fmla="*/ 752475 w 4133850"/>
              <a:gd name="connsiteY22" fmla="*/ 400050 h 4758848"/>
              <a:gd name="connsiteX23" fmla="*/ 819150 w 4133850"/>
              <a:gd name="connsiteY23" fmla="*/ 361950 h 4758848"/>
              <a:gd name="connsiteX24" fmla="*/ 866775 w 4133850"/>
              <a:gd name="connsiteY24" fmla="*/ 342900 h 4758848"/>
              <a:gd name="connsiteX25" fmla="*/ 933450 w 4133850"/>
              <a:gd name="connsiteY25" fmla="*/ 295275 h 4758848"/>
              <a:gd name="connsiteX26" fmla="*/ 1028700 w 4133850"/>
              <a:gd name="connsiteY26" fmla="*/ 257175 h 4758848"/>
              <a:gd name="connsiteX27" fmla="*/ 1571625 w 4133850"/>
              <a:gd name="connsiteY27" fmla="*/ 0 h 4758848"/>
              <a:gd name="connsiteX28" fmla="*/ 1762125 w 4133850"/>
              <a:gd name="connsiteY28" fmla="*/ 28575 h 4758848"/>
              <a:gd name="connsiteX29" fmla="*/ 1924050 w 4133850"/>
              <a:gd name="connsiteY29" fmla="*/ 85725 h 4758848"/>
              <a:gd name="connsiteX30" fmla="*/ 2085975 w 4133850"/>
              <a:gd name="connsiteY30" fmla="*/ 304800 h 4758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133850" h="4758848">
                <a:moveTo>
                  <a:pt x="2085975" y="304800"/>
                </a:moveTo>
                <a:lnTo>
                  <a:pt x="3152775" y="457200"/>
                </a:lnTo>
                <a:cubicBezTo>
                  <a:pt x="3255089" y="467431"/>
                  <a:pt x="3219485" y="452455"/>
                  <a:pt x="3267075" y="476250"/>
                </a:cubicBezTo>
                <a:lnTo>
                  <a:pt x="3829050" y="1171575"/>
                </a:lnTo>
                <a:lnTo>
                  <a:pt x="4124325" y="2181225"/>
                </a:lnTo>
                <a:lnTo>
                  <a:pt x="4133850" y="2295525"/>
                </a:lnTo>
                <a:lnTo>
                  <a:pt x="3914775" y="3124200"/>
                </a:lnTo>
                <a:lnTo>
                  <a:pt x="3648075" y="4019156"/>
                </a:lnTo>
                <a:lnTo>
                  <a:pt x="3171825" y="4657725"/>
                </a:lnTo>
                <a:cubicBezTo>
                  <a:pt x="3043237" y="4768122"/>
                  <a:pt x="3005137" y="4752181"/>
                  <a:pt x="2905125" y="4757737"/>
                </a:cubicBezTo>
                <a:cubicBezTo>
                  <a:pt x="2805113" y="4763293"/>
                  <a:pt x="2690812" y="4749071"/>
                  <a:pt x="2571750" y="4691062"/>
                </a:cubicBezTo>
                <a:lnTo>
                  <a:pt x="2162175" y="4333481"/>
                </a:lnTo>
                <a:cubicBezTo>
                  <a:pt x="2035175" y="4066912"/>
                  <a:pt x="2127250" y="3276469"/>
                  <a:pt x="1733550" y="2981325"/>
                </a:cubicBezTo>
                <a:lnTo>
                  <a:pt x="1095375" y="2857500"/>
                </a:lnTo>
                <a:cubicBezTo>
                  <a:pt x="1054100" y="2838450"/>
                  <a:pt x="1012210" y="2820680"/>
                  <a:pt x="971550" y="2800350"/>
                </a:cubicBezTo>
                <a:cubicBezTo>
                  <a:pt x="948655" y="2788902"/>
                  <a:pt x="904875" y="2762250"/>
                  <a:pt x="904875" y="2762250"/>
                </a:cubicBezTo>
                <a:cubicBezTo>
                  <a:pt x="784225" y="2682744"/>
                  <a:pt x="625475" y="2736587"/>
                  <a:pt x="504825" y="2657081"/>
                </a:cubicBezTo>
                <a:lnTo>
                  <a:pt x="190500" y="2314575"/>
                </a:lnTo>
                <a:cubicBezTo>
                  <a:pt x="170072" y="2222651"/>
                  <a:pt x="171450" y="2258122"/>
                  <a:pt x="171450" y="2209800"/>
                </a:cubicBezTo>
                <a:lnTo>
                  <a:pt x="0" y="1609725"/>
                </a:lnTo>
                <a:lnTo>
                  <a:pt x="76200" y="914400"/>
                </a:lnTo>
                <a:lnTo>
                  <a:pt x="609600" y="419100"/>
                </a:lnTo>
                <a:cubicBezTo>
                  <a:pt x="657225" y="412750"/>
                  <a:pt x="705459" y="409948"/>
                  <a:pt x="752475" y="400050"/>
                </a:cubicBezTo>
                <a:cubicBezTo>
                  <a:pt x="781319" y="393978"/>
                  <a:pt x="794478" y="374286"/>
                  <a:pt x="819150" y="361950"/>
                </a:cubicBezTo>
                <a:cubicBezTo>
                  <a:pt x="834443" y="354304"/>
                  <a:pt x="852006" y="351515"/>
                  <a:pt x="866775" y="342900"/>
                </a:cubicBezTo>
                <a:cubicBezTo>
                  <a:pt x="890367" y="329138"/>
                  <a:pt x="909312" y="308054"/>
                  <a:pt x="933450" y="295275"/>
                </a:cubicBezTo>
                <a:cubicBezTo>
                  <a:pt x="963672" y="279275"/>
                  <a:pt x="1028700" y="257175"/>
                  <a:pt x="1028700" y="257175"/>
                </a:cubicBezTo>
                <a:lnTo>
                  <a:pt x="1571625" y="0"/>
                </a:lnTo>
                <a:cubicBezTo>
                  <a:pt x="1597025" y="15875"/>
                  <a:pt x="1738736" y="9864"/>
                  <a:pt x="1762125" y="28575"/>
                </a:cubicBezTo>
                <a:cubicBezTo>
                  <a:pt x="1801146" y="59792"/>
                  <a:pt x="1898027" y="85725"/>
                  <a:pt x="1924050" y="85725"/>
                </a:cubicBezTo>
                <a:lnTo>
                  <a:pt x="2085975" y="30480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416E5EC-DE29-429B-A9D4-733E9C7423E3}"/>
              </a:ext>
            </a:extLst>
          </p:cNvPr>
          <p:cNvSpPr/>
          <p:nvPr/>
        </p:nvSpPr>
        <p:spPr>
          <a:xfrm>
            <a:off x="5867400" y="4076700"/>
            <a:ext cx="2371725" cy="2419350"/>
          </a:xfrm>
          <a:custGeom>
            <a:avLst/>
            <a:gdLst>
              <a:gd name="connsiteX0" fmla="*/ 0 w 2371725"/>
              <a:gd name="connsiteY0" fmla="*/ 638175 h 2419350"/>
              <a:gd name="connsiteX1" fmla="*/ 2371725 w 2371725"/>
              <a:gd name="connsiteY1" fmla="*/ 0 h 2419350"/>
              <a:gd name="connsiteX2" fmla="*/ 1905000 w 2371725"/>
              <a:gd name="connsiteY2" fmla="*/ 1666875 h 2419350"/>
              <a:gd name="connsiteX3" fmla="*/ 1428750 w 2371725"/>
              <a:gd name="connsiteY3" fmla="*/ 2314575 h 2419350"/>
              <a:gd name="connsiteX4" fmla="*/ 1362075 w 2371725"/>
              <a:gd name="connsiteY4" fmla="*/ 2390775 h 2419350"/>
              <a:gd name="connsiteX5" fmla="*/ 1228725 w 2371725"/>
              <a:gd name="connsiteY5" fmla="*/ 2419350 h 2419350"/>
              <a:gd name="connsiteX6" fmla="*/ 981075 w 2371725"/>
              <a:gd name="connsiteY6" fmla="*/ 2419350 h 2419350"/>
              <a:gd name="connsiteX7" fmla="*/ 704850 w 2371725"/>
              <a:gd name="connsiteY7" fmla="*/ 2276475 h 2419350"/>
              <a:gd name="connsiteX8" fmla="*/ 409575 w 2371725"/>
              <a:gd name="connsiteY8" fmla="*/ 2000250 h 2419350"/>
              <a:gd name="connsiteX9" fmla="*/ 361950 w 2371725"/>
              <a:gd name="connsiteY9" fmla="*/ 1838325 h 2419350"/>
              <a:gd name="connsiteX10" fmla="*/ 238125 w 2371725"/>
              <a:gd name="connsiteY10" fmla="*/ 1038225 h 2419350"/>
              <a:gd name="connsiteX11" fmla="*/ 123825 w 2371725"/>
              <a:gd name="connsiteY11" fmla="*/ 790575 h 2419350"/>
              <a:gd name="connsiteX12" fmla="*/ 0 w 2371725"/>
              <a:gd name="connsiteY12" fmla="*/ 638175 h 241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371725" h="2419350">
                <a:moveTo>
                  <a:pt x="0" y="638175"/>
                </a:moveTo>
                <a:lnTo>
                  <a:pt x="2371725" y="0"/>
                </a:lnTo>
                <a:lnTo>
                  <a:pt x="1905000" y="1666875"/>
                </a:lnTo>
                <a:lnTo>
                  <a:pt x="1428750" y="2314575"/>
                </a:lnTo>
                <a:lnTo>
                  <a:pt x="1362075" y="2390775"/>
                </a:lnTo>
                <a:lnTo>
                  <a:pt x="1228725" y="2419350"/>
                </a:lnTo>
                <a:lnTo>
                  <a:pt x="981075" y="2419350"/>
                </a:lnTo>
                <a:lnTo>
                  <a:pt x="704850" y="2276475"/>
                </a:lnTo>
                <a:lnTo>
                  <a:pt x="409575" y="2000250"/>
                </a:lnTo>
                <a:lnTo>
                  <a:pt x="361950" y="1838325"/>
                </a:lnTo>
                <a:lnTo>
                  <a:pt x="238125" y="1038225"/>
                </a:lnTo>
                <a:lnTo>
                  <a:pt x="123825" y="790575"/>
                </a:lnTo>
                <a:lnTo>
                  <a:pt x="0" y="638175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4DCE31-A49D-4C94-85B0-CCF93EE4138A}"/>
              </a:ext>
            </a:extLst>
          </p:cNvPr>
          <p:cNvSpPr/>
          <p:nvPr/>
        </p:nvSpPr>
        <p:spPr>
          <a:xfrm>
            <a:off x="4402190" y="4377848"/>
            <a:ext cx="1752600" cy="1285875"/>
          </a:xfrm>
          <a:custGeom>
            <a:avLst/>
            <a:gdLst>
              <a:gd name="connsiteX0" fmla="*/ 285750 w 1752600"/>
              <a:gd name="connsiteY0" fmla="*/ 19050 h 1285875"/>
              <a:gd name="connsiteX1" fmla="*/ 533400 w 1752600"/>
              <a:gd name="connsiteY1" fmla="*/ 57150 h 1285875"/>
              <a:gd name="connsiteX2" fmla="*/ 752475 w 1752600"/>
              <a:gd name="connsiteY2" fmla="*/ 171450 h 1285875"/>
              <a:gd name="connsiteX3" fmla="*/ 1447800 w 1752600"/>
              <a:gd name="connsiteY3" fmla="*/ 304800 h 1285875"/>
              <a:gd name="connsiteX4" fmla="*/ 1609725 w 1752600"/>
              <a:gd name="connsiteY4" fmla="*/ 466725 h 1285875"/>
              <a:gd name="connsiteX5" fmla="*/ 1676400 w 1752600"/>
              <a:gd name="connsiteY5" fmla="*/ 581025 h 1285875"/>
              <a:gd name="connsiteX6" fmla="*/ 1714500 w 1752600"/>
              <a:gd name="connsiteY6" fmla="*/ 771525 h 1285875"/>
              <a:gd name="connsiteX7" fmla="*/ 1752600 w 1752600"/>
              <a:gd name="connsiteY7" fmla="*/ 962025 h 1285875"/>
              <a:gd name="connsiteX8" fmla="*/ 1543050 w 1752600"/>
              <a:gd name="connsiteY8" fmla="*/ 1285875 h 1285875"/>
              <a:gd name="connsiteX9" fmla="*/ 0 w 1752600"/>
              <a:gd name="connsiteY9" fmla="*/ 314325 h 1285875"/>
              <a:gd name="connsiteX10" fmla="*/ 228600 w 1752600"/>
              <a:gd name="connsiteY10" fmla="*/ 0 h 1285875"/>
              <a:gd name="connsiteX11" fmla="*/ 285750 w 1752600"/>
              <a:gd name="connsiteY11" fmla="*/ 19050 h 128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52600" h="1285875">
                <a:moveTo>
                  <a:pt x="285750" y="19050"/>
                </a:moveTo>
                <a:lnTo>
                  <a:pt x="533400" y="57150"/>
                </a:lnTo>
                <a:lnTo>
                  <a:pt x="752475" y="171450"/>
                </a:lnTo>
                <a:lnTo>
                  <a:pt x="1447800" y="304800"/>
                </a:lnTo>
                <a:lnTo>
                  <a:pt x="1609725" y="466725"/>
                </a:lnTo>
                <a:lnTo>
                  <a:pt x="1676400" y="581025"/>
                </a:lnTo>
                <a:lnTo>
                  <a:pt x="1714500" y="771525"/>
                </a:lnTo>
                <a:lnTo>
                  <a:pt x="1752600" y="962025"/>
                </a:lnTo>
                <a:lnTo>
                  <a:pt x="1543050" y="1285875"/>
                </a:lnTo>
                <a:lnTo>
                  <a:pt x="0" y="314325"/>
                </a:lnTo>
                <a:lnTo>
                  <a:pt x="228600" y="0"/>
                </a:lnTo>
                <a:lnTo>
                  <a:pt x="285750" y="1905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53E48CC-17A1-4856-A73C-961811998B02}"/>
              </a:ext>
            </a:extLst>
          </p:cNvPr>
          <p:cNvSpPr/>
          <p:nvPr/>
        </p:nvSpPr>
        <p:spPr>
          <a:xfrm>
            <a:off x="6267450" y="5754211"/>
            <a:ext cx="1495425" cy="752475"/>
          </a:xfrm>
          <a:custGeom>
            <a:avLst/>
            <a:gdLst>
              <a:gd name="connsiteX0" fmla="*/ 0 w 2371725"/>
              <a:gd name="connsiteY0" fmla="*/ 638175 h 2419350"/>
              <a:gd name="connsiteX1" fmla="*/ 2371725 w 2371725"/>
              <a:gd name="connsiteY1" fmla="*/ 0 h 2419350"/>
              <a:gd name="connsiteX2" fmla="*/ 1905000 w 2371725"/>
              <a:gd name="connsiteY2" fmla="*/ 1666875 h 2419350"/>
              <a:gd name="connsiteX3" fmla="*/ 1428750 w 2371725"/>
              <a:gd name="connsiteY3" fmla="*/ 2314575 h 2419350"/>
              <a:gd name="connsiteX4" fmla="*/ 1362075 w 2371725"/>
              <a:gd name="connsiteY4" fmla="*/ 2390775 h 2419350"/>
              <a:gd name="connsiteX5" fmla="*/ 1228725 w 2371725"/>
              <a:gd name="connsiteY5" fmla="*/ 2419350 h 2419350"/>
              <a:gd name="connsiteX6" fmla="*/ 981075 w 2371725"/>
              <a:gd name="connsiteY6" fmla="*/ 2419350 h 2419350"/>
              <a:gd name="connsiteX7" fmla="*/ 704850 w 2371725"/>
              <a:gd name="connsiteY7" fmla="*/ 2276475 h 2419350"/>
              <a:gd name="connsiteX8" fmla="*/ 409575 w 2371725"/>
              <a:gd name="connsiteY8" fmla="*/ 2000250 h 2419350"/>
              <a:gd name="connsiteX9" fmla="*/ 361950 w 2371725"/>
              <a:gd name="connsiteY9" fmla="*/ 1838325 h 2419350"/>
              <a:gd name="connsiteX10" fmla="*/ 238125 w 2371725"/>
              <a:gd name="connsiteY10" fmla="*/ 1038225 h 2419350"/>
              <a:gd name="connsiteX11" fmla="*/ 123825 w 2371725"/>
              <a:gd name="connsiteY11" fmla="*/ 790575 h 2419350"/>
              <a:gd name="connsiteX12" fmla="*/ 0 w 2371725"/>
              <a:gd name="connsiteY12" fmla="*/ 638175 h 2419350"/>
              <a:gd name="connsiteX0" fmla="*/ 0 w 2362200"/>
              <a:gd name="connsiteY0" fmla="*/ 628650 h 2419350"/>
              <a:gd name="connsiteX1" fmla="*/ 2362200 w 2362200"/>
              <a:gd name="connsiteY1" fmla="*/ 0 h 2419350"/>
              <a:gd name="connsiteX2" fmla="*/ 1895475 w 2362200"/>
              <a:gd name="connsiteY2" fmla="*/ 1666875 h 2419350"/>
              <a:gd name="connsiteX3" fmla="*/ 1419225 w 2362200"/>
              <a:gd name="connsiteY3" fmla="*/ 2314575 h 2419350"/>
              <a:gd name="connsiteX4" fmla="*/ 1352550 w 2362200"/>
              <a:gd name="connsiteY4" fmla="*/ 2390775 h 2419350"/>
              <a:gd name="connsiteX5" fmla="*/ 1219200 w 2362200"/>
              <a:gd name="connsiteY5" fmla="*/ 2419350 h 2419350"/>
              <a:gd name="connsiteX6" fmla="*/ 971550 w 2362200"/>
              <a:gd name="connsiteY6" fmla="*/ 2419350 h 2419350"/>
              <a:gd name="connsiteX7" fmla="*/ 695325 w 2362200"/>
              <a:gd name="connsiteY7" fmla="*/ 2276475 h 2419350"/>
              <a:gd name="connsiteX8" fmla="*/ 400050 w 2362200"/>
              <a:gd name="connsiteY8" fmla="*/ 2000250 h 2419350"/>
              <a:gd name="connsiteX9" fmla="*/ 352425 w 2362200"/>
              <a:gd name="connsiteY9" fmla="*/ 1838325 h 2419350"/>
              <a:gd name="connsiteX10" fmla="*/ 228600 w 2362200"/>
              <a:gd name="connsiteY10" fmla="*/ 1038225 h 2419350"/>
              <a:gd name="connsiteX11" fmla="*/ 114300 w 2362200"/>
              <a:gd name="connsiteY11" fmla="*/ 790575 h 2419350"/>
              <a:gd name="connsiteX12" fmla="*/ 0 w 2362200"/>
              <a:gd name="connsiteY12" fmla="*/ 628650 h 2419350"/>
              <a:gd name="connsiteX0" fmla="*/ 0 w 2362200"/>
              <a:gd name="connsiteY0" fmla="*/ 628650 h 2419350"/>
              <a:gd name="connsiteX1" fmla="*/ 2362200 w 2362200"/>
              <a:gd name="connsiteY1" fmla="*/ 0 h 2419350"/>
              <a:gd name="connsiteX2" fmla="*/ 1895475 w 2362200"/>
              <a:gd name="connsiteY2" fmla="*/ 1666875 h 2419350"/>
              <a:gd name="connsiteX3" fmla="*/ 1419225 w 2362200"/>
              <a:gd name="connsiteY3" fmla="*/ 2314575 h 2419350"/>
              <a:gd name="connsiteX4" fmla="*/ 1352550 w 2362200"/>
              <a:gd name="connsiteY4" fmla="*/ 2390775 h 2419350"/>
              <a:gd name="connsiteX5" fmla="*/ 1219200 w 2362200"/>
              <a:gd name="connsiteY5" fmla="*/ 2419350 h 2419350"/>
              <a:gd name="connsiteX6" fmla="*/ 971550 w 2362200"/>
              <a:gd name="connsiteY6" fmla="*/ 2419350 h 2419350"/>
              <a:gd name="connsiteX7" fmla="*/ 695325 w 2362200"/>
              <a:gd name="connsiteY7" fmla="*/ 2276475 h 2419350"/>
              <a:gd name="connsiteX8" fmla="*/ 400050 w 2362200"/>
              <a:gd name="connsiteY8" fmla="*/ 2000250 h 2419350"/>
              <a:gd name="connsiteX9" fmla="*/ 228600 w 2362200"/>
              <a:gd name="connsiteY9" fmla="*/ 1038225 h 2419350"/>
              <a:gd name="connsiteX10" fmla="*/ 114300 w 2362200"/>
              <a:gd name="connsiteY10" fmla="*/ 790575 h 2419350"/>
              <a:gd name="connsiteX11" fmla="*/ 0 w 2362200"/>
              <a:gd name="connsiteY11" fmla="*/ 628650 h 2419350"/>
              <a:gd name="connsiteX0" fmla="*/ 0 w 2362200"/>
              <a:gd name="connsiteY0" fmla="*/ 628650 h 2419350"/>
              <a:gd name="connsiteX1" fmla="*/ 2362200 w 2362200"/>
              <a:gd name="connsiteY1" fmla="*/ 0 h 2419350"/>
              <a:gd name="connsiteX2" fmla="*/ 1895475 w 2362200"/>
              <a:gd name="connsiteY2" fmla="*/ 1666875 h 2419350"/>
              <a:gd name="connsiteX3" fmla="*/ 1419225 w 2362200"/>
              <a:gd name="connsiteY3" fmla="*/ 2314575 h 2419350"/>
              <a:gd name="connsiteX4" fmla="*/ 1352550 w 2362200"/>
              <a:gd name="connsiteY4" fmla="*/ 2390775 h 2419350"/>
              <a:gd name="connsiteX5" fmla="*/ 1219200 w 2362200"/>
              <a:gd name="connsiteY5" fmla="*/ 2419350 h 2419350"/>
              <a:gd name="connsiteX6" fmla="*/ 971550 w 2362200"/>
              <a:gd name="connsiteY6" fmla="*/ 2419350 h 2419350"/>
              <a:gd name="connsiteX7" fmla="*/ 695325 w 2362200"/>
              <a:gd name="connsiteY7" fmla="*/ 2276475 h 2419350"/>
              <a:gd name="connsiteX8" fmla="*/ 400050 w 2362200"/>
              <a:gd name="connsiteY8" fmla="*/ 2000250 h 2419350"/>
              <a:gd name="connsiteX9" fmla="*/ 114300 w 2362200"/>
              <a:gd name="connsiteY9" fmla="*/ 790575 h 2419350"/>
              <a:gd name="connsiteX10" fmla="*/ 0 w 2362200"/>
              <a:gd name="connsiteY10" fmla="*/ 628650 h 2419350"/>
              <a:gd name="connsiteX0" fmla="*/ 0 w 2362200"/>
              <a:gd name="connsiteY0" fmla="*/ 628650 h 2419350"/>
              <a:gd name="connsiteX1" fmla="*/ 2362200 w 2362200"/>
              <a:gd name="connsiteY1" fmla="*/ 0 h 2419350"/>
              <a:gd name="connsiteX2" fmla="*/ 1895475 w 2362200"/>
              <a:gd name="connsiteY2" fmla="*/ 1666875 h 2419350"/>
              <a:gd name="connsiteX3" fmla="*/ 1419225 w 2362200"/>
              <a:gd name="connsiteY3" fmla="*/ 2314575 h 2419350"/>
              <a:gd name="connsiteX4" fmla="*/ 1352550 w 2362200"/>
              <a:gd name="connsiteY4" fmla="*/ 2390775 h 2419350"/>
              <a:gd name="connsiteX5" fmla="*/ 1219200 w 2362200"/>
              <a:gd name="connsiteY5" fmla="*/ 2419350 h 2419350"/>
              <a:gd name="connsiteX6" fmla="*/ 971550 w 2362200"/>
              <a:gd name="connsiteY6" fmla="*/ 2419350 h 2419350"/>
              <a:gd name="connsiteX7" fmla="*/ 695325 w 2362200"/>
              <a:gd name="connsiteY7" fmla="*/ 2276475 h 2419350"/>
              <a:gd name="connsiteX8" fmla="*/ 400050 w 2362200"/>
              <a:gd name="connsiteY8" fmla="*/ 2000250 h 2419350"/>
              <a:gd name="connsiteX9" fmla="*/ 0 w 2362200"/>
              <a:gd name="connsiteY9" fmla="*/ 628650 h 2419350"/>
              <a:gd name="connsiteX0" fmla="*/ 0 w 1962150"/>
              <a:gd name="connsiteY0" fmla="*/ 2000250 h 2419350"/>
              <a:gd name="connsiteX1" fmla="*/ 1962150 w 1962150"/>
              <a:gd name="connsiteY1" fmla="*/ 0 h 2419350"/>
              <a:gd name="connsiteX2" fmla="*/ 1495425 w 1962150"/>
              <a:gd name="connsiteY2" fmla="*/ 1666875 h 2419350"/>
              <a:gd name="connsiteX3" fmla="*/ 1019175 w 1962150"/>
              <a:gd name="connsiteY3" fmla="*/ 2314575 h 2419350"/>
              <a:gd name="connsiteX4" fmla="*/ 952500 w 1962150"/>
              <a:gd name="connsiteY4" fmla="*/ 2390775 h 2419350"/>
              <a:gd name="connsiteX5" fmla="*/ 819150 w 1962150"/>
              <a:gd name="connsiteY5" fmla="*/ 2419350 h 2419350"/>
              <a:gd name="connsiteX6" fmla="*/ 571500 w 1962150"/>
              <a:gd name="connsiteY6" fmla="*/ 2419350 h 2419350"/>
              <a:gd name="connsiteX7" fmla="*/ 295275 w 1962150"/>
              <a:gd name="connsiteY7" fmla="*/ 2276475 h 2419350"/>
              <a:gd name="connsiteX8" fmla="*/ 0 w 1962150"/>
              <a:gd name="connsiteY8" fmla="*/ 2000250 h 2419350"/>
              <a:gd name="connsiteX0" fmla="*/ 0 w 1495425"/>
              <a:gd name="connsiteY0" fmla="*/ 333375 h 752475"/>
              <a:gd name="connsiteX1" fmla="*/ 1495425 w 1495425"/>
              <a:gd name="connsiteY1" fmla="*/ 0 h 752475"/>
              <a:gd name="connsiteX2" fmla="*/ 1019175 w 1495425"/>
              <a:gd name="connsiteY2" fmla="*/ 647700 h 752475"/>
              <a:gd name="connsiteX3" fmla="*/ 952500 w 1495425"/>
              <a:gd name="connsiteY3" fmla="*/ 723900 h 752475"/>
              <a:gd name="connsiteX4" fmla="*/ 819150 w 1495425"/>
              <a:gd name="connsiteY4" fmla="*/ 752475 h 752475"/>
              <a:gd name="connsiteX5" fmla="*/ 571500 w 1495425"/>
              <a:gd name="connsiteY5" fmla="*/ 752475 h 752475"/>
              <a:gd name="connsiteX6" fmla="*/ 295275 w 1495425"/>
              <a:gd name="connsiteY6" fmla="*/ 609600 h 752475"/>
              <a:gd name="connsiteX7" fmla="*/ 0 w 1495425"/>
              <a:gd name="connsiteY7" fmla="*/ 333375 h 752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95425" h="752475">
                <a:moveTo>
                  <a:pt x="0" y="333375"/>
                </a:moveTo>
                <a:lnTo>
                  <a:pt x="1495425" y="0"/>
                </a:lnTo>
                <a:lnTo>
                  <a:pt x="1019175" y="647700"/>
                </a:lnTo>
                <a:lnTo>
                  <a:pt x="952500" y="723900"/>
                </a:lnTo>
                <a:lnTo>
                  <a:pt x="819150" y="752475"/>
                </a:lnTo>
                <a:lnTo>
                  <a:pt x="571500" y="752475"/>
                </a:lnTo>
                <a:lnTo>
                  <a:pt x="295275" y="609600"/>
                </a:lnTo>
                <a:lnTo>
                  <a:pt x="0" y="333375"/>
                </a:lnTo>
                <a:close/>
              </a:path>
            </a:pathLst>
          </a:custGeom>
          <a:solidFill>
            <a:srgbClr val="007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Or 11">
            <a:extLst>
              <a:ext uri="{FF2B5EF4-FFF2-40B4-BE49-F238E27FC236}">
                <a16:creationId xmlns:a16="http://schemas.microsoft.com/office/drawing/2014/main" id="{AE6A0F44-7C49-43BC-8AE3-76D090A8CBC0}"/>
              </a:ext>
            </a:extLst>
          </p:cNvPr>
          <p:cNvSpPr/>
          <p:nvPr/>
        </p:nvSpPr>
        <p:spPr>
          <a:xfrm>
            <a:off x="5781510" y="449580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lowchart: Or 12">
            <a:extLst>
              <a:ext uri="{FF2B5EF4-FFF2-40B4-BE49-F238E27FC236}">
                <a16:creationId xmlns:a16="http://schemas.microsoft.com/office/drawing/2014/main" id="{A0F887A4-0964-42AC-8E34-6D837BAB35EA}"/>
              </a:ext>
            </a:extLst>
          </p:cNvPr>
          <p:cNvSpPr/>
          <p:nvPr/>
        </p:nvSpPr>
        <p:spPr>
          <a:xfrm>
            <a:off x="6154790" y="5148818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3028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Residential Canal in a development with scum present</a:t>
            </a:r>
          </a:p>
          <a:p>
            <a:r>
              <a:rPr lang="en-US" sz="2800" dirty="0"/>
              <a:t>Canal does not connect to Waters of the State</a:t>
            </a:r>
          </a:p>
          <a:p>
            <a:r>
              <a:rPr lang="en-US" sz="2800" dirty="0"/>
              <a:t>We don’t sample, refer to county or local government agency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558C4D1-2F30-4BD8-87F7-009099F1BBB3}"/>
              </a:ext>
            </a:extLst>
          </p:cNvPr>
          <p:cNvGrpSpPr/>
          <p:nvPr/>
        </p:nvGrpSpPr>
        <p:grpSpPr>
          <a:xfrm>
            <a:off x="4968182" y="1743071"/>
            <a:ext cx="3322435" cy="3685508"/>
            <a:chOff x="5371696" y="1429422"/>
            <a:chExt cx="3322435" cy="368550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9B536D7-E8DE-41EE-9E4E-BE35DA895824}"/>
                </a:ext>
              </a:extLst>
            </p:cNvPr>
            <p:cNvSpPr/>
            <p:nvPr/>
          </p:nvSpPr>
          <p:spPr>
            <a:xfrm rot="20760853">
              <a:off x="6427978" y="1602447"/>
              <a:ext cx="1209871" cy="351248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D43F62C-D4F8-4EDD-B576-5CCAC988FCBB}"/>
                </a:ext>
              </a:extLst>
            </p:cNvPr>
            <p:cNvSpPr/>
            <p:nvPr/>
          </p:nvSpPr>
          <p:spPr>
            <a:xfrm rot="20760853">
              <a:off x="6090408" y="1635232"/>
              <a:ext cx="1209871" cy="710928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 descr="House">
              <a:extLst>
                <a:ext uri="{FF2B5EF4-FFF2-40B4-BE49-F238E27FC236}">
                  <a16:creationId xmlns:a16="http://schemas.microsoft.com/office/drawing/2014/main" id="{B3E91EF7-07ED-440F-AD5E-41B0CBB46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71696" y="1957546"/>
              <a:ext cx="673884" cy="626833"/>
            </a:xfrm>
            <a:prstGeom prst="rect">
              <a:avLst/>
            </a:prstGeom>
          </p:spPr>
        </p:pic>
        <p:pic>
          <p:nvPicPr>
            <p:cNvPr id="18" name="Graphic 17" descr="House">
              <a:extLst>
                <a:ext uri="{FF2B5EF4-FFF2-40B4-BE49-F238E27FC236}">
                  <a16:creationId xmlns:a16="http://schemas.microsoft.com/office/drawing/2014/main" id="{FC3CA01D-57D3-47EF-A50C-D830F7E8F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51110" y="2740545"/>
              <a:ext cx="673884" cy="626833"/>
            </a:xfrm>
            <a:prstGeom prst="rect">
              <a:avLst/>
            </a:prstGeom>
          </p:spPr>
        </p:pic>
        <p:pic>
          <p:nvPicPr>
            <p:cNvPr id="19" name="Graphic 18" descr="House">
              <a:extLst>
                <a:ext uri="{FF2B5EF4-FFF2-40B4-BE49-F238E27FC236}">
                  <a16:creationId xmlns:a16="http://schemas.microsoft.com/office/drawing/2014/main" id="{4174F172-F9C9-4E59-B494-526AF2926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83942" y="3538515"/>
              <a:ext cx="673884" cy="626833"/>
            </a:xfrm>
            <a:prstGeom prst="rect">
              <a:avLst/>
            </a:prstGeom>
          </p:spPr>
        </p:pic>
        <p:pic>
          <p:nvPicPr>
            <p:cNvPr id="20" name="Graphic 19" descr="House">
              <a:extLst>
                <a:ext uri="{FF2B5EF4-FFF2-40B4-BE49-F238E27FC236}">
                  <a16:creationId xmlns:a16="http://schemas.microsoft.com/office/drawing/2014/main" id="{2586FFD0-855B-4792-81AD-1FEACB143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002640" y="4444828"/>
              <a:ext cx="673884" cy="626833"/>
            </a:xfrm>
            <a:prstGeom prst="rect">
              <a:avLst/>
            </a:prstGeom>
          </p:spPr>
        </p:pic>
        <p:pic>
          <p:nvPicPr>
            <p:cNvPr id="21" name="Graphic 20" descr="House">
              <a:extLst>
                <a:ext uri="{FF2B5EF4-FFF2-40B4-BE49-F238E27FC236}">
                  <a16:creationId xmlns:a16="http://schemas.microsoft.com/office/drawing/2014/main" id="{007E0F75-D4D8-4D65-B96F-DB45A714F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20247" y="3938657"/>
              <a:ext cx="673884" cy="626833"/>
            </a:xfrm>
            <a:prstGeom prst="rect">
              <a:avLst/>
            </a:prstGeom>
          </p:spPr>
        </p:pic>
        <p:pic>
          <p:nvPicPr>
            <p:cNvPr id="22" name="Graphic 21" descr="House">
              <a:extLst>
                <a:ext uri="{FF2B5EF4-FFF2-40B4-BE49-F238E27FC236}">
                  <a16:creationId xmlns:a16="http://schemas.microsoft.com/office/drawing/2014/main" id="{E9456401-C8E9-4DB0-AFCC-22D5B573C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36320" y="3092670"/>
              <a:ext cx="673884" cy="626833"/>
            </a:xfrm>
            <a:prstGeom prst="rect">
              <a:avLst/>
            </a:prstGeom>
          </p:spPr>
        </p:pic>
        <p:pic>
          <p:nvPicPr>
            <p:cNvPr id="23" name="Graphic 22" descr="House">
              <a:extLst>
                <a:ext uri="{FF2B5EF4-FFF2-40B4-BE49-F238E27FC236}">
                  <a16:creationId xmlns:a16="http://schemas.microsoft.com/office/drawing/2014/main" id="{F4B4499F-3BD0-49EC-BEE7-A0392B8B2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08003" y="2238321"/>
              <a:ext cx="673884" cy="626833"/>
            </a:xfrm>
            <a:prstGeom prst="rect">
              <a:avLst/>
            </a:prstGeom>
          </p:spPr>
        </p:pic>
        <p:pic>
          <p:nvPicPr>
            <p:cNvPr id="24" name="Graphic 23" descr="House">
              <a:extLst>
                <a:ext uri="{FF2B5EF4-FFF2-40B4-BE49-F238E27FC236}">
                  <a16:creationId xmlns:a16="http://schemas.microsoft.com/office/drawing/2014/main" id="{7189FB27-BCE6-400A-9FDA-35A625836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361463" y="1429422"/>
              <a:ext cx="673884" cy="6268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717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F81E2B5-DAE1-4BBE-8B2A-4AC6312005F1}"/>
              </a:ext>
            </a:extLst>
          </p:cNvPr>
          <p:cNvSpPr/>
          <p:nvPr/>
        </p:nvSpPr>
        <p:spPr>
          <a:xfrm rot="20757909">
            <a:off x="-23634" y="5146525"/>
            <a:ext cx="9738076" cy="2877332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Residential Canal in a development with scum present</a:t>
            </a:r>
          </a:p>
          <a:p>
            <a:r>
              <a:rPr lang="en-US" sz="2800" dirty="0"/>
              <a:t>Canal does connect to Waters of the State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558C4D1-2F30-4BD8-87F7-009099F1BBB3}"/>
              </a:ext>
            </a:extLst>
          </p:cNvPr>
          <p:cNvGrpSpPr/>
          <p:nvPr/>
        </p:nvGrpSpPr>
        <p:grpSpPr>
          <a:xfrm>
            <a:off x="4648200" y="1711191"/>
            <a:ext cx="2861157" cy="3160545"/>
            <a:chOff x="5371696" y="1429422"/>
            <a:chExt cx="3322435" cy="368550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9B536D7-E8DE-41EE-9E4E-BE35DA895824}"/>
                </a:ext>
              </a:extLst>
            </p:cNvPr>
            <p:cNvSpPr/>
            <p:nvPr/>
          </p:nvSpPr>
          <p:spPr>
            <a:xfrm rot="20760853">
              <a:off x="6427978" y="1602447"/>
              <a:ext cx="1209871" cy="351248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D43F62C-D4F8-4EDD-B576-5CCAC988FCBB}"/>
                </a:ext>
              </a:extLst>
            </p:cNvPr>
            <p:cNvSpPr/>
            <p:nvPr/>
          </p:nvSpPr>
          <p:spPr>
            <a:xfrm rot="20760853">
              <a:off x="6090408" y="1635232"/>
              <a:ext cx="1209871" cy="71092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 descr="House">
              <a:extLst>
                <a:ext uri="{FF2B5EF4-FFF2-40B4-BE49-F238E27FC236}">
                  <a16:creationId xmlns:a16="http://schemas.microsoft.com/office/drawing/2014/main" id="{B3E91EF7-07ED-440F-AD5E-41B0CBB46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71696" y="1957546"/>
              <a:ext cx="673884" cy="626833"/>
            </a:xfrm>
            <a:prstGeom prst="rect">
              <a:avLst/>
            </a:prstGeom>
          </p:spPr>
        </p:pic>
        <p:pic>
          <p:nvPicPr>
            <p:cNvPr id="18" name="Graphic 17" descr="House">
              <a:extLst>
                <a:ext uri="{FF2B5EF4-FFF2-40B4-BE49-F238E27FC236}">
                  <a16:creationId xmlns:a16="http://schemas.microsoft.com/office/drawing/2014/main" id="{FC3CA01D-57D3-47EF-A50C-D830F7E8F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51110" y="2740545"/>
              <a:ext cx="673884" cy="626833"/>
            </a:xfrm>
            <a:prstGeom prst="rect">
              <a:avLst/>
            </a:prstGeom>
          </p:spPr>
        </p:pic>
        <p:pic>
          <p:nvPicPr>
            <p:cNvPr id="19" name="Graphic 18" descr="House">
              <a:extLst>
                <a:ext uri="{FF2B5EF4-FFF2-40B4-BE49-F238E27FC236}">
                  <a16:creationId xmlns:a16="http://schemas.microsoft.com/office/drawing/2014/main" id="{4174F172-F9C9-4E59-B494-526AF2926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83942" y="3538515"/>
              <a:ext cx="673884" cy="626833"/>
            </a:xfrm>
            <a:prstGeom prst="rect">
              <a:avLst/>
            </a:prstGeom>
          </p:spPr>
        </p:pic>
        <p:pic>
          <p:nvPicPr>
            <p:cNvPr id="20" name="Graphic 19" descr="House">
              <a:extLst>
                <a:ext uri="{FF2B5EF4-FFF2-40B4-BE49-F238E27FC236}">
                  <a16:creationId xmlns:a16="http://schemas.microsoft.com/office/drawing/2014/main" id="{2586FFD0-855B-4792-81AD-1FEACB143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002640" y="4444828"/>
              <a:ext cx="673884" cy="626833"/>
            </a:xfrm>
            <a:prstGeom prst="rect">
              <a:avLst/>
            </a:prstGeom>
          </p:spPr>
        </p:pic>
        <p:pic>
          <p:nvPicPr>
            <p:cNvPr id="21" name="Graphic 20" descr="House">
              <a:extLst>
                <a:ext uri="{FF2B5EF4-FFF2-40B4-BE49-F238E27FC236}">
                  <a16:creationId xmlns:a16="http://schemas.microsoft.com/office/drawing/2014/main" id="{007E0F75-D4D8-4D65-B96F-DB45A714F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20247" y="3938657"/>
              <a:ext cx="673884" cy="626833"/>
            </a:xfrm>
            <a:prstGeom prst="rect">
              <a:avLst/>
            </a:prstGeom>
          </p:spPr>
        </p:pic>
        <p:pic>
          <p:nvPicPr>
            <p:cNvPr id="22" name="Graphic 21" descr="House">
              <a:extLst>
                <a:ext uri="{FF2B5EF4-FFF2-40B4-BE49-F238E27FC236}">
                  <a16:creationId xmlns:a16="http://schemas.microsoft.com/office/drawing/2014/main" id="{E9456401-C8E9-4DB0-AFCC-22D5B573C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36320" y="3092670"/>
              <a:ext cx="673884" cy="626833"/>
            </a:xfrm>
            <a:prstGeom prst="rect">
              <a:avLst/>
            </a:prstGeom>
          </p:spPr>
        </p:pic>
        <p:pic>
          <p:nvPicPr>
            <p:cNvPr id="23" name="Graphic 22" descr="House">
              <a:extLst>
                <a:ext uri="{FF2B5EF4-FFF2-40B4-BE49-F238E27FC236}">
                  <a16:creationId xmlns:a16="http://schemas.microsoft.com/office/drawing/2014/main" id="{F4B4499F-3BD0-49EC-BEE7-A0392B8B2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08003" y="2238321"/>
              <a:ext cx="673884" cy="626833"/>
            </a:xfrm>
            <a:prstGeom prst="rect">
              <a:avLst/>
            </a:prstGeom>
          </p:spPr>
        </p:pic>
        <p:pic>
          <p:nvPicPr>
            <p:cNvPr id="24" name="Graphic 23" descr="House">
              <a:extLst>
                <a:ext uri="{FF2B5EF4-FFF2-40B4-BE49-F238E27FC236}">
                  <a16:creationId xmlns:a16="http://schemas.microsoft.com/office/drawing/2014/main" id="{7189FB27-BCE6-400A-9FDA-35A625836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361463" y="1429422"/>
              <a:ext cx="673884" cy="6268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51546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F81E2B5-DAE1-4BBE-8B2A-4AC6312005F1}"/>
              </a:ext>
            </a:extLst>
          </p:cNvPr>
          <p:cNvSpPr/>
          <p:nvPr/>
        </p:nvSpPr>
        <p:spPr>
          <a:xfrm rot="20757909">
            <a:off x="-38156" y="5235732"/>
            <a:ext cx="9742379" cy="2792522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Residential Canal in a development with scum present</a:t>
            </a:r>
          </a:p>
          <a:p>
            <a:r>
              <a:rPr lang="en-US" sz="2800" dirty="0"/>
              <a:t>Canal does connect to Waters of the State</a:t>
            </a:r>
          </a:p>
          <a:p>
            <a:r>
              <a:rPr lang="en-US" sz="2800" dirty="0"/>
              <a:t>Collect Grab sample at edge of Scum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558C4D1-2F30-4BD8-87F7-009099F1BBB3}"/>
              </a:ext>
            </a:extLst>
          </p:cNvPr>
          <p:cNvGrpSpPr/>
          <p:nvPr/>
        </p:nvGrpSpPr>
        <p:grpSpPr>
          <a:xfrm>
            <a:off x="4648200" y="1711191"/>
            <a:ext cx="2861157" cy="3160545"/>
            <a:chOff x="5371696" y="1429422"/>
            <a:chExt cx="3322435" cy="368550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9B536D7-E8DE-41EE-9E4E-BE35DA895824}"/>
                </a:ext>
              </a:extLst>
            </p:cNvPr>
            <p:cNvSpPr/>
            <p:nvPr/>
          </p:nvSpPr>
          <p:spPr>
            <a:xfrm rot="20760853">
              <a:off x="6427978" y="1602447"/>
              <a:ext cx="1209871" cy="351248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D43F62C-D4F8-4EDD-B576-5CCAC988FCBB}"/>
                </a:ext>
              </a:extLst>
            </p:cNvPr>
            <p:cNvSpPr/>
            <p:nvPr/>
          </p:nvSpPr>
          <p:spPr>
            <a:xfrm rot="20760853">
              <a:off x="6090408" y="1635232"/>
              <a:ext cx="1209871" cy="71092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 descr="House">
              <a:extLst>
                <a:ext uri="{FF2B5EF4-FFF2-40B4-BE49-F238E27FC236}">
                  <a16:creationId xmlns:a16="http://schemas.microsoft.com/office/drawing/2014/main" id="{B3E91EF7-07ED-440F-AD5E-41B0CBB46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71696" y="1957546"/>
              <a:ext cx="673884" cy="626833"/>
            </a:xfrm>
            <a:prstGeom prst="rect">
              <a:avLst/>
            </a:prstGeom>
          </p:spPr>
        </p:pic>
        <p:pic>
          <p:nvPicPr>
            <p:cNvPr id="18" name="Graphic 17" descr="House">
              <a:extLst>
                <a:ext uri="{FF2B5EF4-FFF2-40B4-BE49-F238E27FC236}">
                  <a16:creationId xmlns:a16="http://schemas.microsoft.com/office/drawing/2014/main" id="{FC3CA01D-57D3-47EF-A50C-D830F7E8F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51110" y="2740545"/>
              <a:ext cx="673884" cy="626833"/>
            </a:xfrm>
            <a:prstGeom prst="rect">
              <a:avLst/>
            </a:prstGeom>
          </p:spPr>
        </p:pic>
        <p:pic>
          <p:nvPicPr>
            <p:cNvPr id="19" name="Graphic 18" descr="House">
              <a:extLst>
                <a:ext uri="{FF2B5EF4-FFF2-40B4-BE49-F238E27FC236}">
                  <a16:creationId xmlns:a16="http://schemas.microsoft.com/office/drawing/2014/main" id="{4174F172-F9C9-4E59-B494-526AF2926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83942" y="3538515"/>
              <a:ext cx="673884" cy="626833"/>
            </a:xfrm>
            <a:prstGeom prst="rect">
              <a:avLst/>
            </a:prstGeom>
          </p:spPr>
        </p:pic>
        <p:pic>
          <p:nvPicPr>
            <p:cNvPr id="20" name="Graphic 19" descr="House">
              <a:extLst>
                <a:ext uri="{FF2B5EF4-FFF2-40B4-BE49-F238E27FC236}">
                  <a16:creationId xmlns:a16="http://schemas.microsoft.com/office/drawing/2014/main" id="{2586FFD0-855B-4792-81AD-1FEACB143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002640" y="4444828"/>
              <a:ext cx="673884" cy="626833"/>
            </a:xfrm>
            <a:prstGeom prst="rect">
              <a:avLst/>
            </a:prstGeom>
          </p:spPr>
        </p:pic>
        <p:pic>
          <p:nvPicPr>
            <p:cNvPr id="21" name="Graphic 20" descr="House">
              <a:extLst>
                <a:ext uri="{FF2B5EF4-FFF2-40B4-BE49-F238E27FC236}">
                  <a16:creationId xmlns:a16="http://schemas.microsoft.com/office/drawing/2014/main" id="{007E0F75-D4D8-4D65-B96F-DB45A714F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20247" y="3938657"/>
              <a:ext cx="673884" cy="626833"/>
            </a:xfrm>
            <a:prstGeom prst="rect">
              <a:avLst/>
            </a:prstGeom>
          </p:spPr>
        </p:pic>
        <p:pic>
          <p:nvPicPr>
            <p:cNvPr id="22" name="Graphic 21" descr="House">
              <a:extLst>
                <a:ext uri="{FF2B5EF4-FFF2-40B4-BE49-F238E27FC236}">
                  <a16:creationId xmlns:a16="http://schemas.microsoft.com/office/drawing/2014/main" id="{E9456401-C8E9-4DB0-AFCC-22D5B573C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36320" y="3092670"/>
              <a:ext cx="673884" cy="626833"/>
            </a:xfrm>
            <a:prstGeom prst="rect">
              <a:avLst/>
            </a:prstGeom>
          </p:spPr>
        </p:pic>
        <p:pic>
          <p:nvPicPr>
            <p:cNvPr id="23" name="Graphic 22" descr="House">
              <a:extLst>
                <a:ext uri="{FF2B5EF4-FFF2-40B4-BE49-F238E27FC236}">
                  <a16:creationId xmlns:a16="http://schemas.microsoft.com/office/drawing/2014/main" id="{F4B4499F-3BD0-49EC-BEE7-A0392B8B2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08003" y="2238321"/>
              <a:ext cx="673884" cy="626833"/>
            </a:xfrm>
            <a:prstGeom prst="rect">
              <a:avLst/>
            </a:prstGeom>
          </p:spPr>
        </p:pic>
        <p:pic>
          <p:nvPicPr>
            <p:cNvPr id="24" name="Graphic 23" descr="House">
              <a:extLst>
                <a:ext uri="{FF2B5EF4-FFF2-40B4-BE49-F238E27FC236}">
                  <a16:creationId xmlns:a16="http://schemas.microsoft.com/office/drawing/2014/main" id="{7189FB27-BCE6-400A-9FDA-35A625836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361463" y="1429422"/>
              <a:ext cx="673884" cy="626833"/>
            </a:xfrm>
            <a:prstGeom prst="rect">
              <a:avLst/>
            </a:prstGeom>
          </p:spPr>
        </p:pic>
      </p:grpSp>
      <p:sp>
        <p:nvSpPr>
          <p:cNvPr id="29" name="Flowchart: Or 28">
            <a:extLst>
              <a:ext uri="{FF2B5EF4-FFF2-40B4-BE49-F238E27FC236}">
                <a16:creationId xmlns:a16="http://schemas.microsoft.com/office/drawing/2014/main" id="{BB42F59E-F145-401E-88AC-CA250BC0F440}"/>
              </a:ext>
            </a:extLst>
          </p:cNvPr>
          <p:cNvSpPr/>
          <p:nvPr/>
        </p:nvSpPr>
        <p:spPr>
          <a:xfrm>
            <a:off x="5383029" y="2582133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lowchart: Or 29">
            <a:extLst>
              <a:ext uri="{FF2B5EF4-FFF2-40B4-BE49-F238E27FC236}">
                <a16:creationId xmlns:a16="http://schemas.microsoft.com/office/drawing/2014/main" id="{4AFA2F8D-6C05-4B6E-B5AE-E7EFF21C32F4}"/>
              </a:ext>
            </a:extLst>
          </p:cNvPr>
          <p:cNvSpPr/>
          <p:nvPr/>
        </p:nvSpPr>
        <p:spPr>
          <a:xfrm>
            <a:off x="5797489" y="2503656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lowchart: Or 30">
            <a:extLst>
              <a:ext uri="{FF2B5EF4-FFF2-40B4-BE49-F238E27FC236}">
                <a16:creationId xmlns:a16="http://schemas.microsoft.com/office/drawing/2014/main" id="{7C69C0A8-D295-4B52-AEEF-9E02084BB5D3}"/>
              </a:ext>
            </a:extLst>
          </p:cNvPr>
          <p:cNvSpPr/>
          <p:nvPr/>
        </p:nvSpPr>
        <p:spPr>
          <a:xfrm>
            <a:off x="6196226" y="2401271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7706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F81E2B5-DAE1-4BBE-8B2A-4AC6312005F1}"/>
              </a:ext>
            </a:extLst>
          </p:cNvPr>
          <p:cNvSpPr/>
          <p:nvPr/>
        </p:nvSpPr>
        <p:spPr>
          <a:xfrm rot="20757909">
            <a:off x="-195924" y="5255153"/>
            <a:ext cx="9902537" cy="2792521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Residential Canal in a development with scum present</a:t>
            </a:r>
          </a:p>
          <a:p>
            <a:r>
              <a:rPr lang="en-US" sz="2800" dirty="0"/>
              <a:t>Canal does connect to Waters of the State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558C4D1-2F30-4BD8-87F7-009099F1BBB3}"/>
              </a:ext>
            </a:extLst>
          </p:cNvPr>
          <p:cNvGrpSpPr/>
          <p:nvPr/>
        </p:nvGrpSpPr>
        <p:grpSpPr>
          <a:xfrm>
            <a:off x="4648200" y="1711191"/>
            <a:ext cx="2861157" cy="3160545"/>
            <a:chOff x="5371696" y="1429422"/>
            <a:chExt cx="3322435" cy="368550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9B536D7-E8DE-41EE-9E4E-BE35DA895824}"/>
                </a:ext>
              </a:extLst>
            </p:cNvPr>
            <p:cNvSpPr/>
            <p:nvPr/>
          </p:nvSpPr>
          <p:spPr>
            <a:xfrm rot="20760853">
              <a:off x="6427978" y="1602447"/>
              <a:ext cx="1209871" cy="351248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D43F62C-D4F8-4EDD-B576-5CCAC988FCBB}"/>
                </a:ext>
              </a:extLst>
            </p:cNvPr>
            <p:cNvSpPr/>
            <p:nvPr/>
          </p:nvSpPr>
          <p:spPr>
            <a:xfrm rot="20760853">
              <a:off x="6380709" y="1599473"/>
              <a:ext cx="1209871" cy="312336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 descr="House">
              <a:extLst>
                <a:ext uri="{FF2B5EF4-FFF2-40B4-BE49-F238E27FC236}">
                  <a16:creationId xmlns:a16="http://schemas.microsoft.com/office/drawing/2014/main" id="{B3E91EF7-07ED-440F-AD5E-41B0CBB46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71696" y="1957546"/>
              <a:ext cx="673884" cy="626833"/>
            </a:xfrm>
            <a:prstGeom prst="rect">
              <a:avLst/>
            </a:prstGeom>
          </p:spPr>
        </p:pic>
        <p:pic>
          <p:nvPicPr>
            <p:cNvPr id="18" name="Graphic 17" descr="House">
              <a:extLst>
                <a:ext uri="{FF2B5EF4-FFF2-40B4-BE49-F238E27FC236}">
                  <a16:creationId xmlns:a16="http://schemas.microsoft.com/office/drawing/2014/main" id="{FC3CA01D-57D3-47EF-A50C-D830F7E8F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51110" y="2740545"/>
              <a:ext cx="673884" cy="626833"/>
            </a:xfrm>
            <a:prstGeom prst="rect">
              <a:avLst/>
            </a:prstGeom>
          </p:spPr>
        </p:pic>
        <p:pic>
          <p:nvPicPr>
            <p:cNvPr id="19" name="Graphic 18" descr="House">
              <a:extLst>
                <a:ext uri="{FF2B5EF4-FFF2-40B4-BE49-F238E27FC236}">
                  <a16:creationId xmlns:a16="http://schemas.microsoft.com/office/drawing/2014/main" id="{4174F172-F9C9-4E59-B494-526AF2926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83942" y="3538515"/>
              <a:ext cx="673884" cy="626833"/>
            </a:xfrm>
            <a:prstGeom prst="rect">
              <a:avLst/>
            </a:prstGeom>
          </p:spPr>
        </p:pic>
        <p:pic>
          <p:nvPicPr>
            <p:cNvPr id="20" name="Graphic 19" descr="House">
              <a:extLst>
                <a:ext uri="{FF2B5EF4-FFF2-40B4-BE49-F238E27FC236}">
                  <a16:creationId xmlns:a16="http://schemas.microsoft.com/office/drawing/2014/main" id="{2586FFD0-855B-4792-81AD-1FEACB143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002640" y="4444828"/>
              <a:ext cx="673884" cy="626833"/>
            </a:xfrm>
            <a:prstGeom prst="rect">
              <a:avLst/>
            </a:prstGeom>
          </p:spPr>
        </p:pic>
        <p:pic>
          <p:nvPicPr>
            <p:cNvPr id="21" name="Graphic 20" descr="House">
              <a:extLst>
                <a:ext uri="{FF2B5EF4-FFF2-40B4-BE49-F238E27FC236}">
                  <a16:creationId xmlns:a16="http://schemas.microsoft.com/office/drawing/2014/main" id="{007E0F75-D4D8-4D65-B96F-DB45A714F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20247" y="3938657"/>
              <a:ext cx="673884" cy="626833"/>
            </a:xfrm>
            <a:prstGeom prst="rect">
              <a:avLst/>
            </a:prstGeom>
          </p:spPr>
        </p:pic>
        <p:pic>
          <p:nvPicPr>
            <p:cNvPr id="22" name="Graphic 21" descr="House">
              <a:extLst>
                <a:ext uri="{FF2B5EF4-FFF2-40B4-BE49-F238E27FC236}">
                  <a16:creationId xmlns:a16="http://schemas.microsoft.com/office/drawing/2014/main" id="{E9456401-C8E9-4DB0-AFCC-22D5B573C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36320" y="3092670"/>
              <a:ext cx="673884" cy="626833"/>
            </a:xfrm>
            <a:prstGeom prst="rect">
              <a:avLst/>
            </a:prstGeom>
          </p:spPr>
        </p:pic>
        <p:pic>
          <p:nvPicPr>
            <p:cNvPr id="23" name="Graphic 22" descr="House">
              <a:extLst>
                <a:ext uri="{FF2B5EF4-FFF2-40B4-BE49-F238E27FC236}">
                  <a16:creationId xmlns:a16="http://schemas.microsoft.com/office/drawing/2014/main" id="{F4B4499F-3BD0-49EC-BEE7-A0392B8B2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08003" y="2238321"/>
              <a:ext cx="673884" cy="626833"/>
            </a:xfrm>
            <a:prstGeom prst="rect">
              <a:avLst/>
            </a:prstGeom>
          </p:spPr>
        </p:pic>
        <p:pic>
          <p:nvPicPr>
            <p:cNvPr id="24" name="Graphic 23" descr="House">
              <a:extLst>
                <a:ext uri="{FF2B5EF4-FFF2-40B4-BE49-F238E27FC236}">
                  <a16:creationId xmlns:a16="http://schemas.microsoft.com/office/drawing/2014/main" id="{7189FB27-BCE6-400A-9FDA-35A625836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361463" y="1429422"/>
              <a:ext cx="673884" cy="6268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6474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7C6F9-24B2-499B-9373-F2F54A35F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6C2D8-F8AC-4B12-A67E-55158D4A7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903886"/>
            <a:ext cx="8686800" cy="4344514"/>
          </a:xfrm>
        </p:spPr>
        <p:txBody>
          <a:bodyPr/>
          <a:lstStyle/>
          <a:p>
            <a:r>
              <a:rPr lang="en-US" sz="2800" dirty="0"/>
              <a:t>Florida’s total water area covers 4,308 square miles and ranks </a:t>
            </a:r>
            <a:r>
              <a:rPr lang="en-US" sz="2800" u="sng" dirty="0"/>
              <a:t>third</a:t>
            </a:r>
            <a:r>
              <a:rPr lang="en-US" sz="2800" dirty="0"/>
              <a:t> in the nation [AK and MI]</a:t>
            </a:r>
          </a:p>
          <a:p>
            <a:r>
              <a:rPr lang="en-US" sz="2800" dirty="0"/>
              <a:t>The state has more than 11,000 miles of rivers, streams, and waterways</a:t>
            </a:r>
          </a:p>
          <a:p>
            <a:r>
              <a:rPr lang="en-US" sz="2800" dirty="0"/>
              <a:t>Florida has about 7,700 lakes that are larger than 10 acres</a:t>
            </a:r>
          </a:p>
          <a:p>
            <a:r>
              <a:rPr lang="en-US" sz="2800" dirty="0"/>
              <a:t>Florida’s coastline stretches 1,197 miles with 663 miles of beaches</a:t>
            </a:r>
          </a:p>
          <a:p>
            <a:pPr marL="0" indent="0">
              <a:buNone/>
            </a:pPr>
            <a:r>
              <a:rPr lang="en-US" sz="1200" u="sng" dirty="0">
                <a:hlinkClick r:id="rId2"/>
              </a:rPr>
              <a:t>http://www.psc.state.fl.us/Files/PDF/Publications/Consumer/Brochure/WMF.pdf</a:t>
            </a:r>
            <a:r>
              <a:rPr lang="en-US" sz="1200" dirty="0"/>
              <a:t> </a:t>
            </a:r>
          </a:p>
          <a:p>
            <a:pPr marL="0" indent="0">
              <a:buNone/>
            </a:pPr>
            <a:r>
              <a:rPr lang="en-US" sz="1200" u="sng" dirty="0">
                <a:hlinkClick r:id="rId3"/>
              </a:rPr>
              <a:t>https://www.stateofflorida.com/facts.aspx</a:t>
            </a:r>
            <a:r>
              <a:rPr lang="en-US" sz="1200" dirty="0"/>
              <a:t> 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25C0DC-F310-45FB-8CF4-3E2824ADFB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00200" y="1097436"/>
            <a:ext cx="6987209" cy="645635"/>
          </a:xfrm>
        </p:spPr>
        <p:txBody>
          <a:bodyPr/>
          <a:lstStyle/>
          <a:p>
            <a:pPr algn="ctr"/>
            <a:r>
              <a:rPr lang="en-US" dirty="0"/>
              <a:t>Water, water everywhere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AA5420-2ED9-4D03-BC6C-FC4BA45FA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3770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F81E2B5-DAE1-4BBE-8B2A-4AC6312005F1}"/>
              </a:ext>
            </a:extLst>
          </p:cNvPr>
          <p:cNvSpPr/>
          <p:nvPr/>
        </p:nvSpPr>
        <p:spPr>
          <a:xfrm rot="20757909">
            <a:off x="-341568" y="5273080"/>
            <a:ext cx="10050387" cy="2792521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Residential Canal in a development</a:t>
            </a:r>
          </a:p>
          <a:p>
            <a:r>
              <a:rPr lang="en-US" sz="2800" dirty="0"/>
              <a:t>Canal does connect to Waters of the State</a:t>
            </a:r>
          </a:p>
          <a:p>
            <a:r>
              <a:rPr lang="en-US" sz="2800" dirty="0"/>
              <a:t>Collect both a Scum and Grab sample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558C4D1-2F30-4BD8-87F7-009099F1BBB3}"/>
              </a:ext>
            </a:extLst>
          </p:cNvPr>
          <p:cNvGrpSpPr/>
          <p:nvPr/>
        </p:nvGrpSpPr>
        <p:grpSpPr>
          <a:xfrm>
            <a:off x="4648200" y="1711191"/>
            <a:ext cx="2861157" cy="3160545"/>
            <a:chOff x="5371696" y="1429422"/>
            <a:chExt cx="3322435" cy="368550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9B536D7-E8DE-41EE-9E4E-BE35DA895824}"/>
                </a:ext>
              </a:extLst>
            </p:cNvPr>
            <p:cNvSpPr/>
            <p:nvPr/>
          </p:nvSpPr>
          <p:spPr>
            <a:xfrm rot="20760853">
              <a:off x="6427978" y="1602447"/>
              <a:ext cx="1209871" cy="351248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D43F62C-D4F8-4EDD-B576-5CCAC988FCBB}"/>
                </a:ext>
              </a:extLst>
            </p:cNvPr>
            <p:cNvSpPr/>
            <p:nvPr/>
          </p:nvSpPr>
          <p:spPr>
            <a:xfrm rot="20760853">
              <a:off x="6380709" y="1599473"/>
              <a:ext cx="1209871" cy="312336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 descr="House">
              <a:extLst>
                <a:ext uri="{FF2B5EF4-FFF2-40B4-BE49-F238E27FC236}">
                  <a16:creationId xmlns:a16="http://schemas.microsoft.com/office/drawing/2014/main" id="{B3E91EF7-07ED-440F-AD5E-41B0CBB46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71696" y="1957546"/>
              <a:ext cx="673884" cy="626833"/>
            </a:xfrm>
            <a:prstGeom prst="rect">
              <a:avLst/>
            </a:prstGeom>
          </p:spPr>
        </p:pic>
        <p:pic>
          <p:nvPicPr>
            <p:cNvPr id="18" name="Graphic 17" descr="House">
              <a:extLst>
                <a:ext uri="{FF2B5EF4-FFF2-40B4-BE49-F238E27FC236}">
                  <a16:creationId xmlns:a16="http://schemas.microsoft.com/office/drawing/2014/main" id="{FC3CA01D-57D3-47EF-A50C-D830F7E8F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51110" y="2740545"/>
              <a:ext cx="673884" cy="626833"/>
            </a:xfrm>
            <a:prstGeom prst="rect">
              <a:avLst/>
            </a:prstGeom>
          </p:spPr>
        </p:pic>
        <p:pic>
          <p:nvPicPr>
            <p:cNvPr id="19" name="Graphic 18" descr="House">
              <a:extLst>
                <a:ext uri="{FF2B5EF4-FFF2-40B4-BE49-F238E27FC236}">
                  <a16:creationId xmlns:a16="http://schemas.microsoft.com/office/drawing/2014/main" id="{4174F172-F9C9-4E59-B494-526AF2926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83942" y="3538515"/>
              <a:ext cx="673884" cy="626833"/>
            </a:xfrm>
            <a:prstGeom prst="rect">
              <a:avLst/>
            </a:prstGeom>
          </p:spPr>
        </p:pic>
        <p:pic>
          <p:nvPicPr>
            <p:cNvPr id="20" name="Graphic 19" descr="House">
              <a:extLst>
                <a:ext uri="{FF2B5EF4-FFF2-40B4-BE49-F238E27FC236}">
                  <a16:creationId xmlns:a16="http://schemas.microsoft.com/office/drawing/2014/main" id="{2586FFD0-855B-4792-81AD-1FEACB143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002640" y="4444828"/>
              <a:ext cx="673884" cy="626833"/>
            </a:xfrm>
            <a:prstGeom prst="rect">
              <a:avLst/>
            </a:prstGeom>
          </p:spPr>
        </p:pic>
        <p:pic>
          <p:nvPicPr>
            <p:cNvPr id="21" name="Graphic 20" descr="House">
              <a:extLst>
                <a:ext uri="{FF2B5EF4-FFF2-40B4-BE49-F238E27FC236}">
                  <a16:creationId xmlns:a16="http://schemas.microsoft.com/office/drawing/2014/main" id="{007E0F75-D4D8-4D65-B96F-DB45A714F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20247" y="3938657"/>
              <a:ext cx="673884" cy="626833"/>
            </a:xfrm>
            <a:prstGeom prst="rect">
              <a:avLst/>
            </a:prstGeom>
          </p:spPr>
        </p:pic>
        <p:pic>
          <p:nvPicPr>
            <p:cNvPr id="22" name="Graphic 21" descr="House">
              <a:extLst>
                <a:ext uri="{FF2B5EF4-FFF2-40B4-BE49-F238E27FC236}">
                  <a16:creationId xmlns:a16="http://schemas.microsoft.com/office/drawing/2014/main" id="{E9456401-C8E9-4DB0-AFCC-22D5B573C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36320" y="3092670"/>
              <a:ext cx="673884" cy="626833"/>
            </a:xfrm>
            <a:prstGeom prst="rect">
              <a:avLst/>
            </a:prstGeom>
          </p:spPr>
        </p:pic>
        <p:pic>
          <p:nvPicPr>
            <p:cNvPr id="23" name="Graphic 22" descr="House">
              <a:extLst>
                <a:ext uri="{FF2B5EF4-FFF2-40B4-BE49-F238E27FC236}">
                  <a16:creationId xmlns:a16="http://schemas.microsoft.com/office/drawing/2014/main" id="{F4B4499F-3BD0-49EC-BEE7-A0392B8B2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08003" y="2238321"/>
              <a:ext cx="673884" cy="626833"/>
            </a:xfrm>
            <a:prstGeom prst="rect">
              <a:avLst/>
            </a:prstGeom>
          </p:spPr>
        </p:pic>
        <p:pic>
          <p:nvPicPr>
            <p:cNvPr id="24" name="Graphic 23" descr="House">
              <a:extLst>
                <a:ext uri="{FF2B5EF4-FFF2-40B4-BE49-F238E27FC236}">
                  <a16:creationId xmlns:a16="http://schemas.microsoft.com/office/drawing/2014/main" id="{7189FB27-BCE6-400A-9FDA-35A625836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361463" y="1429422"/>
              <a:ext cx="673884" cy="626833"/>
            </a:xfrm>
            <a:prstGeom prst="rect">
              <a:avLst/>
            </a:prstGeom>
          </p:spPr>
        </p:pic>
      </p:grpSp>
      <p:sp>
        <p:nvSpPr>
          <p:cNvPr id="25" name="Flowchart: Or 24">
            <a:extLst>
              <a:ext uri="{FF2B5EF4-FFF2-40B4-BE49-F238E27FC236}">
                <a16:creationId xmlns:a16="http://schemas.microsoft.com/office/drawing/2014/main" id="{16F64864-B992-49F3-B293-6915A3790617}"/>
              </a:ext>
            </a:extLst>
          </p:cNvPr>
          <p:cNvSpPr/>
          <p:nvPr/>
        </p:nvSpPr>
        <p:spPr>
          <a:xfrm>
            <a:off x="6312747" y="450782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lowchart: Or 26">
            <a:extLst>
              <a:ext uri="{FF2B5EF4-FFF2-40B4-BE49-F238E27FC236}">
                <a16:creationId xmlns:a16="http://schemas.microsoft.com/office/drawing/2014/main" id="{AF6506F8-1E44-4A3D-99D0-F5B658FEFD26}"/>
              </a:ext>
            </a:extLst>
          </p:cNvPr>
          <p:cNvSpPr/>
          <p:nvPr/>
        </p:nvSpPr>
        <p:spPr>
          <a:xfrm>
            <a:off x="5335905" y="2330923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lowchart: Or 27">
            <a:extLst>
              <a:ext uri="{FF2B5EF4-FFF2-40B4-BE49-F238E27FC236}">
                <a16:creationId xmlns:a16="http://schemas.microsoft.com/office/drawing/2014/main" id="{46E8F35C-DA05-4123-B965-5C2024B023C2}"/>
              </a:ext>
            </a:extLst>
          </p:cNvPr>
          <p:cNvSpPr/>
          <p:nvPr/>
        </p:nvSpPr>
        <p:spPr>
          <a:xfrm>
            <a:off x="6008008" y="3225354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9173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Flowing waters with streaks of cyanobacteria at the surface and within the water column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5607" y="937847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42D95D0-C345-41DC-8E3F-DC9839C54B68}"/>
              </a:ext>
            </a:extLst>
          </p:cNvPr>
          <p:cNvGrpSpPr/>
          <p:nvPr/>
        </p:nvGrpSpPr>
        <p:grpSpPr>
          <a:xfrm>
            <a:off x="4419600" y="1736744"/>
            <a:ext cx="4135771" cy="3917659"/>
            <a:chOff x="4101854" y="1600200"/>
            <a:chExt cx="4135771" cy="391765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462504D-7320-40AC-8216-66A71102D8B6}"/>
                </a:ext>
              </a:extLst>
            </p:cNvPr>
            <p:cNvGrpSpPr/>
            <p:nvPr/>
          </p:nvGrpSpPr>
          <p:grpSpPr>
            <a:xfrm>
              <a:off x="4101854" y="1600200"/>
              <a:ext cx="4135771" cy="3917659"/>
              <a:chOff x="4749448" y="1591501"/>
              <a:chExt cx="4135771" cy="3917659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E82693E0-A671-4643-9560-6EF22361A719}"/>
                  </a:ext>
                </a:extLst>
              </p:cNvPr>
              <p:cNvSpPr/>
              <p:nvPr/>
            </p:nvSpPr>
            <p:spPr>
              <a:xfrm>
                <a:off x="4749448" y="1591501"/>
                <a:ext cx="4135771" cy="3917659"/>
              </a:xfrm>
              <a:custGeom>
                <a:avLst/>
                <a:gdLst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370664 w 6308521"/>
                  <a:gd name="connsiteY3" fmla="*/ 813732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268286 w 6308521"/>
                  <a:gd name="connsiteY28" fmla="*/ 74662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504888 w 6308521"/>
                  <a:gd name="connsiteY3" fmla="*/ 604007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268286 w 6308521"/>
                  <a:gd name="connsiteY28" fmla="*/ 74662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504888 w 6308521"/>
                  <a:gd name="connsiteY3" fmla="*/ 604007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478011 w 6308521"/>
                  <a:gd name="connsiteY28" fmla="*/ 83051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293453 w 6308521"/>
                  <a:gd name="connsiteY27" fmla="*/ 1677798 h 4764947"/>
                  <a:gd name="connsiteX28" fmla="*/ 5478011 w 6308521"/>
                  <a:gd name="connsiteY28" fmla="*/ 1166070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478011 w 6308521"/>
                  <a:gd name="connsiteY28" fmla="*/ 1166070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33394 w 6308521"/>
                  <a:gd name="connsiteY1" fmla="*/ 369116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93160 w 6308521"/>
                  <a:gd name="connsiteY10" fmla="*/ 2634143 h 4764947"/>
                  <a:gd name="connsiteX11" fmla="*/ 395960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95960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164360 w 6308521"/>
                  <a:gd name="connsiteY14" fmla="*/ 3120704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332139 w 6308521"/>
                  <a:gd name="connsiteY14" fmla="*/ 3061982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608976 w 6308521"/>
                  <a:gd name="connsiteY13" fmla="*/ 3053592 h 4764947"/>
                  <a:gd name="connsiteX14" fmla="*/ 2332139 w 6308521"/>
                  <a:gd name="connsiteY14" fmla="*/ 3061982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608976 w 6308521"/>
                  <a:gd name="connsiteY13" fmla="*/ 3053592 h 4764947"/>
                  <a:gd name="connsiteX14" fmla="*/ 2382473 w 6308521"/>
                  <a:gd name="connsiteY14" fmla="*/ 2961314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721292 w 6308521"/>
                  <a:gd name="connsiteY28" fmla="*/ 1266738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152550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152550 w 6308521"/>
                  <a:gd name="connsiteY7" fmla="*/ 1921079 h 4764947"/>
                  <a:gd name="connsiteX8" fmla="*/ 4118994 w 6308521"/>
                  <a:gd name="connsiteY8" fmla="*/ 2172749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4118994 w 6308521"/>
                  <a:gd name="connsiteY8" fmla="*/ 2172749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578678 w 6308521"/>
                  <a:gd name="connsiteY28" fmla="*/ 1702965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578678 w 6308521"/>
                  <a:gd name="connsiteY28" fmla="*/ 1702965 h 4764947"/>
                  <a:gd name="connsiteX29" fmla="*/ 5914239 w 6308521"/>
                  <a:gd name="connsiteY29" fmla="*/ 135062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2382473 w 6417577"/>
                  <a:gd name="connsiteY13" fmla="*/ 2961314 h 4764947"/>
                  <a:gd name="connsiteX14" fmla="*/ 2172749 w 6417577"/>
                  <a:gd name="connsiteY14" fmla="*/ 2994871 h 4764947"/>
                  <a:gd name="connsiteX15" fmla="*/ 1719743 w 6417577"/>
                  <a:gd name="connsiteY15" fmla="*/ 3070371 h 4764947"/>
                  <a:gd name="connsiteX16" fmla="*/ 847288 w 6417577"/>
                  <a:gd name="connsiteY16" fmla="*/ 3212983 h 4764947"/>
                  <a:gd name="connsiteX17" fmla="*/ 587229 w 6417577"/>
                  <a:gd name="connsiteY17" fmla="*/ 3657600 h 4764947"/>
                  <a:gd name="connsiteX18" fmla="*/ 0 w 6417577"/>
                  <a:gd name="connsiteY18" fmla="*/ 4286774 h 4764947"/>
                  <a:gd name="connsiteX19" fmla="*/ 662730 w 6417577"/>
                  <a:gd name="connsiteY19" fmla="*/ 4764947 h 4764947"/>
                  <a:gd name="connsiteX20" fmla="*/ 1098958 w 6417577"/>
                  <a:gd name="connsiteY20" fmla="*/ 4211273 h 4764947"/>
                  <a:gd name="connsiteX21" fmla="*/ 1325461 w 6417577"/>
                  <a:gd name="connsiteY21" fmla="*/ 3976382 h 4764947"/>
                  <a:gd name="connsiteX22" fmla="*/ 1963024 w 6417577"/>
                  <a:gd name="connsiteY22" fmla="*/ 3892492 h 4764947"/>
                  <a:gd name="connsiteX23" fmla="*/ 2961314 w 6417577"/>
                  <a:gd name="connsiteY23" fmla="*/ 3917659 h 4764947"/>
                  <a:gd name="connsiteX24" fmla="*/ 3825380 w 6417577"/>
                  <a:gd name="connsiteY24" fmla="*/ 3741490 h 4764947"/>
                  <a:gd name="connsiteX25" fmla="*/ 4588778 w 6417577"/>
                  <a:gd name="connsiteY25" fmla="*/ 3129093 h 4764947"/>
                  <a:gd name="connsiteX26" fmla="*/ 5243119 w 6417577"/>
                  <a:gd name="connsiteY26" fmla="*/ 2340528 h 4764947"/>
                  <a:gd name="connsiteX27" fmla="*/ 5377343 w 6417577"/>
                  <a:gd name="connsiteY27" fmla="*/ 2004969 h 4764947"/>
                  <a:gd name="connsiteX28" fmla="*/ 5578678 w 6417577"/>
                  <a:gd name="connsiteY28" fmla="*/ 1702965 h 4764947"/>
                  <a:gd name="connsiteX29" fmla="*/ 5914239 w 6417577"/>
                  <a:gd name="connsiteY29" fmla="*/ 1350628 h 4764947"/>
                  <a:gd name="connsiteX30" fmla="*/ 6417577 w 6417577"/>
                  <a:gd name="connsiteY30" fmla="*/ 1249960 h 4764947"/>
                  <a:gd name="connsiteX31" fmla="*/ 6249798 w 6417577"/>
                  <a:gd name="connsiteY31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2172749 w 6417577"/>
                  <a:gd name="connsiteY13" fmla="*/ 2994871 h 4764947"/>
                  <a:gd name="connsiteX14" fmla="*/ 1719743 w 6417577"/>
                  <a:gd name="connsiteY14" fmla="*/ 3070371 h 4764947"/>
                  <a:gd name="connsiteX15" fmla="*/ 847288 w 6417577"/>
                  <a:gd name="connsiteY15" fmla="*/ 3212983 h 4764947"/>
                  <a:gd name="connsiteX16" fmla="*/ 587229 w 6417577"/>
                  <a:gd name="connsiteY16" fmla="*/ 3657600 h 4764947"/>
                  <a:gd name="connsiteX17" fmla="*/ 0 w 6417577"/>
                  <a:gd name="connsiteY17" fmla="*/ 4286774 h 4764947"/>
                  <a:gd name="connsiteX18" fmla="*/ 662730 w 6417577"/>
                  <a:gd name="connsiteY18" fmla="*/ 4764947 h 4764947"/>
                  <a:gd name="connsiteX19" fmla="*/ 1098958 w 6417577"/>
                  <a:gd name="connsiteY19" fmla="*/ 4211273 h 4764947"/>
                  <a:gd name="connsiteX20" fmla="*/ 1325461 w 6417577"/>
                  <a:gd name="connsiteY20" fmla="*/ 3976382 h 4764947"/>
                  <a:gd name="connsiteX21" fmla="*/ 1963024 w 6417577"/>
                  <a:gd name="connsiteY21" fmla="*/ 3892492 h 4764947"/>
                  <a:gd name="connsiteX22" fmla="*/ 2961314 w 6417577"/>
                  <a:gd name="connsiteY22" fmla="*/ 3917659 h 4764947"/>
                  <a:gd name="connsiteX23" fmla="*/ 3825380 w 6417577"/>
                  <a:gd name="connsiteY23" fmla="*/ 3741490 h 4764947"/>
                  <a:gd name="connsiteX24" fmla="*/ 4588778 w 6417577"/>
                  <a:gd name="connsiteY24" fmla="*/ 3129093 h 4764947"/>
                  <a:gd name="connsiteX25" fmla="*/ 5243119 w 6417577"/>
                  <a:gd name="connsiteY25" fmla="*/ 2340528 h 4764947"/>
                  <a:gd name="connsiteX26" fmla="*/ 5377343 w 6417577"/>
                  <a:gd name="connsiteY26" fmla="*/ 2004969 h 4764947"/>
                  <a:gd name="connsiteX27" fmla="*/ 5578678 w 6417577"/>
                  <a:gd name="connsiteY27" fmla="*/ 1702965 h 4764947"/>
                  <a:gd name="connsiteX28" fmla="*/ 5914239 w 6417577"/>
                  <a:gd name="connsiteY28" fmla="*/ 1350628 h 4764947"/>
                  <a:gd name="connsiteX29" fmla="*/ 6417577 w 6417577"/>
                  <a:gd name="connsiteY29" fmla="*/ 1249960 h 4764947"/>
                  <a:gd name="connsiteX30" fmla="*/ 6249798 w 6417577"/>
                  <a:gd name="connsiteY30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1719743 w 6417577"/>
                  <a:gd name="connsiteY13" fmla="*/ 3070371 h 4764947"/>
                  <a:gd name="connsiteX14" fmla="*/ 847288 w 6417577"/>
                  <a:gd name="connsiteY14" fmla="*/ 3212983 h 4764947"/>
                  <a:gd name="connsiteX15" fmla="*/ 587229 w 6417577"/>
                  <a:gd name="connsiteY15" fmla="*/ 3657600 h 4764947"/>
                  <a:gd name="connsiteX16" fmla="*/ 0 w 6417577"/>
                  <a:gd name="connsiteY16" fmla="*/ 4286774 h 4764947"/>
                  <a:gd name="connsiteX17" fmla="*/ 662730 w 6417577"/>
                  <a:gd name="connsiteY17" fmla="*/ 4764947 h 4764947"/>
                  <a:gd name="connsiteX18" fmla="*/ 1098958 w 6417577"/>
                  <a:gd name="connsiteY18" fmla="*/ 4211273 h 4764947"/>
                  <a:gd name="connsiteX19" fmla="*/ 1325461 w 6417577"/>
                  <a:gd name="connsiteY19" fmla="*/ 3976382 h 4764947"/>
                  <a:gd name="connsiteX20" fmla="*/ 1963024 w 6417577"/>
                  <a:gd name="connsiteY20" fmla="*/ 3892492 h 4764947"/>
                  <a:gd name="connsiteX21" fmla="*/ 2961314 w 6417577"/>
                  <a:gd name="connsiteY21" fmla="*/ 3917659 h 4764947"/>
                  <a:gd name="connsiteX22" fmla="*/ 3825380 w 6417577"/>
                  <a:gd name="connsiteY22" fmla="*/ 3741490 h 4764947"/>
                  <a:gd name="connsiteX23" fmla="*/ 4588778 w 6417577"/>
                  <a:gd name="connsiteY23" fmla="*/ 3129093 h 4764947"/>
                  <a:gd name="connsiteX24" fmla="*/ 5243119 w 6417577"/>
                  <a:gd name="connsiteY24" fmla="*/ 2340528 h 4764947"/>
                  <a:gd name="connsiteX25" fmla="*/ 5377343 w 6417577"/>
                  <a:gd name="connsiteY25" fmla="*/ 2004969 h 4764947"/>
                  <a:gd name="connsiteX26" fmla="*/ 5578678 w 6417577"/>
                  <a:gd name="connsiteY26" fmla="*/ 1702965 h 4764947"/>
                  <a:gd name="connsiteX27" fmla="*/ 5914239 w 6417577"/>
                  <a:gd name="connsiteY27" fmla="*/ 1350628 h 4764947"/>
                  <a:gd name="connsiteX28" fmla="*/ 6417577 w 6417577"/>
                  <a:gd name="connsiteY28" fmla="*/ 1249960 h 4764947"/>
                  <a:gd name="connsiteX29" fmla="*/ 6249798 w 6417577"/>
                  <a:gd name="connsiteY29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847288 w 6417577"/>
                  <a:gd name="connsiteY13" fmla="*/ 3212983 h 4764947"/>
                  <a:gd name="connsiteX14" fmla="*/ 587229 w 6417577"/>
                  <a:gd name="connsiteY14" fmla="*/ 3657600 h 4764947"/>
                  <a:gd name="connsiteX15" fmla="*/ 0 w 6417577"/>
                  <a:gd name="connsiteY15" fmla="*/ 4286774 h 4764947"/>
                  <a:gd name="connsiteX16" fmla="*/ 662730 w 6417577"/>
                  <a:gd name="connsiteY16" fmla="*/ 4764947 h 4764947"/>
                  <a:gd name="connsiteX17" fmla="*/ 1098958 w 6417577"/>
                  <a:gd name="connsiteY17" fmla="*/ 4211273 h 4764947"/>
                  <a:gd name="connsiteX18" fmla="*/ 1325461 w 6417577"/>
                  <a:gd name="connsiteY18" fmla="*/ 3976382 h 4764947"/>
                  <a:gd name="connsiteX19" fmla="*/ 1963024 w 6417577"/>
                  <a:gd name="connsiteY19" fmla="*/ 3892492 h 4764947"/>
                  <a:gd name="connsiteX20" fmla="*/ 2961314 w 6417577"/>
                  <a:gd name="connsiteY20" fmla="*/ 3917659 h 4764947"/>
                  <a:gd name="connsiteX21" fmla="*/ 3825380 w 6417577"/>
                  <a:gd name="connsiteY21" fmla="*/ 3741490 h 4764947"/>
                  <a:gd name="connsiteX22" fmla="*/ 4588778 w 6417577"/>
                  <a:gd name="connsiteY22" fmla="*/ 3129093 h 4764947"/>
                  <a:gd name="connsiteX23" fmla="*/ 5243119 w 6417577"/>
                  <a:gd name="connsiteY23" fmla="*/ 2340528 h 4764947"/>
                  <a:gd name="connsiteX24" fmla="*/ 5377343 w 6417577"/>
                  <a:gd name="connsiteY24" fmla="*/ 2004969 h 4764947"/>
                  <a:gd name="connsiteX25" fmla="*/ 5578678 w 6417577"/>
                  <a:gd name="connsiteY25" fmla="*/ 1702965 h 4764947"/>
                  <a:gd name="connsiteX26" fmla="*/ 5914239 w 6417577"/>
                  <a:gd name="connsiteY26" fmla="*/ 1350628 h 4764947"/>
                  <a:gd name="connsiteX27" fmla="*/ 6417577 w 6417577"/>
                  <a:gd name="connsiteY27" fmla="*/ 1249960 h 4764947"/>
                  <a:gd name="connsiteX28" fmla="*/ 6249798 w 6417577"/>
                  <a:gd name="connsiteY28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587229 w 6417577"/>
                  <a:gd name="connsiteY13" fmla="*/ 3657600 h 4764947"/>
                  <a:gd name="connsiteX14" fmla="*/ 0 w 6417577"/>
                  <a:gd name="connsiteY14" fmla="*/ 4286774 h 4764947"/>
                  <a:gd name="connsiteX15" fmla="*/ 662730 w 6417577"/>
                  <a:gd name="connsiteY15" fmla="*/ 4764947 h 4764947"/>
                  <a:gd name="connsiteX16" fmla="*/ 1098958 w 6417577"/>
                  <a:gd name="connsiteY16" fmla="*/ 4211273 h 4764947"/>
                  <a:gd name="connsiteX17" fmla="*/ 1325461 w 6417577"/>
                  <a:gd name="connsiteY17" fmla="*/ 3976382 h 4764947"/>
                  <a:gd name="connsiteX18" fmla="*/ 1963024 w 6417577"/>
                  <a:gd name="connsiteY18" fmla="*/ 3892492 h 4764947"/>
                  <a:gd name="connsiteX19" fmla="*/ 2961314 w 6417577"/>
                  <a:gd name="connsiteY19" fmla="*/ 3917659 h 4764947"/>
                  <a:gd name="connsiteX20" fmla="*/ 3825380 w 6417577"/>
                  <a:gd name="connsiteY20" fmla="*/ 3741490 h 4764947"/>
                  <a:gd name="connsiteX21" fmla="*/ 4588778 w 6417577"/>
                  <a:gd name="connsiteY21" fmla="*/ 3129093 h 4764947"/>
                  <a:gd name="connsiteX22" fmla="*/ 5243119 w 6417577"/>
                  <a:gd name="connsiteY22" fmla="*/ 2340528 h 4764947"/>
                  <a:gd name="connsiteX23" fmla="*/ 5377343 w 6417577"/>
                  <a:gd name="connsiteY23" fmla="*/ 2004969 h 4764947"/>
                  <a:gd name="connsiteX24" fmla="*/ 5578678 w 6417577"/>
                  <a:gd name="connsiteY24" fmla="*/ 1702965 h 4764947"/>
                  <a:gd name="connsiteX25" fmla="*/ 5914239 w 6417577"/>
                  <a:gd name="connsiteY25" fmla="*/ 1350628 h 4764947"/>
                  <a:gd name="connsiteX26" fmla="*/ 6417577 w 6417577"/>
                  <a:gd name="connsiteY26" fmla="*/ 1249960 h 4764947"/>
                  <a:gd name="connsiteX27" fmla="*/ 6249798 w 6417577"/>
                  <a:gd name="connsiteY27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0 w 6417577"/>
                  <a:gd name="connsiteY13" fmla="*/ 4286774 h 4764947"/>
                  <a:gd name="connsiteX14" fmla="*/ 662730 w 6417577"/>
                  <a:gd name="connsiteY14" fmla="*/ 4764947 h 4764947"/>
                  <a:gd name="connsiteX15" fmla="*/ 1098958 w 6417577"/>
                  <a:gd name="connsiteY15" fmla="*/ 4211273 h 4764947"/>
                  <a:gd name="connsiteX16" fmla="*/ 1325461 w 6417577"/>
                  <a:gd name="connsiteY16" fmla="*/ 3976382 h 4764947"/>
                  <a:gd name="connsiteX17" fmla="*/ 1963024 w 6417577"/>
                  <a:gd name="connsiteY17" fmla="*/ 3892492 h 4764947"/>
                  <a:gd name="connsiteX18" fmla="*/ 2961314 w 6417577"/>
                  <a:gd name="connsiteY18" fmla="*/ 3917659 h 4764947"/>
                  <a:gd name="connsiteX19" fmla="*/ 3825380 w 6417577"/>
                  <a:gd name="connsiteY19" fmla="*/ 3741490 h 4764947"/>
                  <a:gd name="connsiteX20" fmla="*/ 4588778 w 6417577"/>
                  <a:gd name="connsiteY20" fmla="*/ 3129093 h 4764947"/>
                  <a:gd name="connsiteX21" fmla="*/ 5243119 w 6417577"/>
                  <a:gd name="connsiteY21" fmla="*/ 2340528 h 4764947"/>
                  <a:gd name="connsiteX22" fmla="*/ 5377343 w 6417577"/>
                  <a:gd name="connsiteY22" fmla="*/ 2004969 h 4764947"/>
                  <a:gd name="connsiteX23" fmla="*/ 5578678 w 6417577"/>
                  <a:gd name="connsiteY23" fmla="*/ 1702965 h 4764947"/>
                  <a:gd name="connsiteX24" fmla="*/ 5914239 w 6417577"/>
                  <a:gd name="connsiteY24" fmla="*/ 1350628 h 4764947"/>
                  <a:gd name="connsiteX25" fmla="*/ 6417577 w 6417577"/>
                  <a:gd name="connsiteY25" fmla="*/ 1249960 h 4764947"/>
                  <a:gd name="connsiteX26" fmla="*/ 6249798 w 6417577"/>
                  <a:gd name="connsiteY26" fmla="*/ 0 h 4764947"/>
                  <a:gd name="connsiteX0" fmla="*/ 5587068 w 5754847"/>
                  <a:gd name="connsiteY0" fmla="*/ 0 h 4764947"/>
                  <a:gd name="connsiteX1" fmla="*/ 4790114 w 5754847"/>
                  <a:gd name="connsiteY1" fmla="*/ 176169 h 4764947"/>
                  <a:gd name="connsiteX2" fmla="*/ 4370664 w 5754847"/>
                  <a:gd name="connsiteY2" fmla="*/ 369116 h 4764947"/>
                  <a:gd name="connsiteX3" fmla="*/ 4051883 w 5754847"/>
                  <a:gd name="connsiteY3" fmla="*/ 662730 h 4764947"/>
                  <a:gd name="connsiteX4" fmla="*/ 3842158 w 5754847"/>
                  <a:gd name="connsiteY4" fmla="*/ 939567 h 4764947"/>
                  <a:gd name="connsiteX5" fmla="*/ 3716323 w 5754847"/>
                  <a:gd name="connsiteY5" fmla="*/ 1233182 h 4764947"/>
                  <a:gd name="connsiteX6" fmla="*/ 3674378 w 5754847"/>
                  <a:gd name="connsiteY6" fmla="*/ 1484851 h 4764947"/>
                  <a:gd name="connsiteX7" fmla="*/ 3313651 w 5754847"/>
                  <a:gd name="connsiteY7" fmla="*/ 1870745 h 4764947"/>
                  <a:gd name="connsiteX8" fmla="*/ 2978092 w 5754847"/>
                  <a:gd name="connsiteY8" fmla="*/ 2181138 h 4764947"/>
                  <a:gd name="connsiteX9" fmla="*/ 2583810 w 5754847"/>
                  <a:gd name="connsiteY9" fmla="*/ 2332140 h 4764947"/>
                  <a:gd name="connsiteX10" fmla="*/ 2072081 w 5754847"/>
                  <a:gd name="connsiteY10" fmla="*/ 2416030 h 4764947"/>
                  <a:gd name="connsiteX11" fmla="*/ 1619076 w 5754847"/>
                  <a:gd name="connsiteY11" fmla="*/ 2533475 h 4764947"/>
                  <a:gd name="connsiteX12" fmla="*/ 1946246 w 5754847"/>
                  <a:gd name="connsiteY12" fmla="*/ 3053592 h 4764947"/>
                  <a:gd name="connsiteX13" fmla="*/ 0 w 5754847"/>
                  <a:gd name="connsiteY13" fmla="*/ 4764947 h 4764947"/>
                  <a:gd name="connsiteX14" fmla="*/ 436228 w 5754847"/>
                  <a:gd name="connsiteY14" fmla="*/ 4211273 h 4764947"/>
                  <a:gd name="connsiteX15" fmla="*/ 662731 w 5754847"/>
                  <a:gd name="connsiteY15" fmla="*/ 3976382 h 4764947"/>
                  <a:gd name="connsiteX16" fmla="*/ 1300294 w 5754847"/>
                  <a:gd name="connsiteY16" fmla="*/ 3892492 h 4764947"/>
                  <a:gd name="connsiteX17" fmla="*/ 2298584 w 5754847"/>
                  <a:gd name="connsiteY17" fmla="*/ 3917659 h 4764947"/>
                  <a:gd name="connsiteX18" fmla="*/ 3162650 w 5754847"/>
                  <a:gd name="connsiteY18" fmla="*/ 3741490 h 4764947"/>
                  <a:gd name="connsiteX19" fmla="*/ 3926048 w 5754847"/>
                  <a:gd name="connsiteY19" fmla="*/ 3129093 h 4764947"/>
                  <a:gd name="connsiteX20" fmla="*/ 4580389 w 5754847"/>
                  <a:gd name="connsiteY20" fmla="*/ 2340528 h 4764947"/>
                  <a:gd name="connsiteX21" fmla="*/ 4714613 w 5754847"/>
                  <a:gd name="connsiteY21" fmla="*/ 2004969 h 4764947"/>
                  <a:gd name="connsiteX22" fmla="*/ 4915948 w 5754847"/>
                  <a:gd name="connsiteY22" fmla="*/ 1702965 h 4764947"/>
                  <a:gd name="connsiteX23" fmla="*/ 5251509 w 5754847"/>
                  <a:gd name="connsiteY23" fmla="*/ 1350628 h 4764947"/>
                  <a:gd name="connsiteX24" fmla="*/ 5754847 w 5754847"/>
                  <a:gd name="connsiteY24" fmla="*/ 1249960 h 4764947"/>
                  <a:gd name="connsiteX25" fmla="*/ 5587068 w 5754847"/>
                  <a:gd name="connsiteY25" fmla="*/ 0 h 4764947"/>
                  <a:gd name="connsiteX0" fmla="*/ 5150840 w 5318619"/>
                  <a:gd name="connsiteY0" fmla="*/ 0 h 4211273"/>
                  <a:gd name="connsiteX1" fmla="*/ 4353886 w 5318619"/>
                  <a:gd name="connsiteY1" fmla="*/ 176169 h 4211273"/>
                  <a:gd name="connsiteX2" fmla="*/ 3934436 w 5318619"/>
                  <a:gd name="connsiteY2" fmla="*/ 369116 h 4211273"/>
                  <a:gd name="connsiteX3" fmla="*/ 3615655 w 5318619"/>
                  <a:gd name="connsiteY3" fmla="*/ 662730 h 4211273"/>
                  <a:gd name="connsiteX4" fmla="*/ 3405930 w 5318619"/>
                  <a:gd name="connsiteY4" fmla="*/ 939567 h 4211273"/>
                  <a:gd name="connsiteX5" fmla="*/ 3280095 w 5318619"/>
                  <a:gd name="connsiteY5" fmla="*/ 1233182 h 4211273"/>
                  <a:gd name="connsiteX6" fmla="*/ 3238150 w 5318619"/>
                  <a:gd name="connsiteY6" fmla="*/ 1484851 h 4211273"/>
                  <a:gd name="connsiteX7" fmla="*/ 2877423 w 5318619"/>
                  <a:gd name="connsiteY7" fmla="*/ 1870745 h 4211273"/>
                  <a:gd name="connsiteX8" fmla="*/ 2541864 w 5318619"/>
                  <a:gd name="connsiteY8" fmla="*/ 2181138 h 4211273"/>
                  <a:gd name="connsiteX9" fmla="*/ 2147582 w 5318619"/>
                  <a:gd name="connsiteY9" fmla="*/ 2332140 h 4211273"/>
                  <a:gd name="connsiteX10" fmla="*/ 1635853 w 5318619"/>
                  <a:gd name="connsiteY10" fmla="*/ 2416030 h 4211273"/>
                  <a:gd name="connsiteX11" fmla="*/ 1182848 w 5318619"/>
                  <a:gd name="connsiteY11" fmla="*/ 2533475 h 4211273"/>
                  <a:gd name="connsiteX12" fmla="*/ 1510018 w 5318619"/>
                  <a:gd name="connsiteY12" fmla="*/ 3053592 h 4211273"/>
                  <a:gd name="connsiteX13" fmla="*/ 0 w 5318619"/>
                  <a:gd name="connsiteY13" fmla="*/ 4211273 h 4211273"/>
                  <a:gd name="connsiteX14" fmla="*/ 226503 w 5318619"/>
                  <a:gd name="connsiteY14" fmla="*/ 3976382 h 4211273"/>
                  <a:gd name="connsiteX15" fmla="*/ 864066 w 5318619"/>
                  <a:gd name="connsiteY15" fmla="*/ 3892492 h 4211273"/>
                  <a:gd name="connsiteX16" fmla="*/ 1862356 w 5318619"/>
                  <a:gd name="connsiteY16" fmla="*/ 3917659 h 4211273"/>
                  <a:gd name="connsiteX17" fmla="*/ 2726422 w 5318619"/>
                  <a:gd name="connsiteY17" fmla="*/ 3741490 h 4211273"/>
                  <a:gd name="connsiteX18" fmla="*/ 3489820 w 5318619"/>
                  <a:gd name="connsiteY18" fmla="*/ 3129093 h 4211273"/>
                  <a:gd name="connsiteX19" fmla="*/ 4144161 w 5318619"/>
                  <a:gd name="connsiteY19" fmla="*/ 2340528 h 4211273"/>
                  <a:gd name="connsiteX20" fmla="*/ 4278385 w 5318619"/>
                  <a:gd name="connsiteY20" fmla="*/ 2004969 h 4211273"/>
                  <a:gd name="connsiteX21" fmla="*/ 4479720 w 5318619"/>
                  <a:gd name="connsiteY21" fmla="*/ 1702965 h 4211273"/>
                  <a:gd name="connsiteX22" fmla="*/ 4815281 w 5318619"/>
                  <a:gd name="connsiteY22" fmla="*/ 1350628 h 4211273"/>
                  <a:gd name="connsiteX23" fmla="*/ 5318619 w 5318619"/>
                  <a:gd name="connsiteY23" fmla="*/ 1249960 h 4211273"/>
                  <a:gd name="connsiteX24" fmla="*/ 5150840 w 5318619"/>
                  <a:gd name="connsiteY24" fmla="*/ 0 h 4211273"/>
                  <a:gd name="connsiteX0" fmla="*/ 4924337 w 5092116"/>
                  <a:gd name="connsiteY0" fmla="*/ 0 h 3976382"/>
                  <a:gd name="connsiteX1" fmla="*/ 4127383 w 5092116"/>
                  <a:gd name="connsiteY1" fmla="*/ 176169 h 3976382"/>
                  <a:gd name="connsiteX2" fmla="*/ 3707933 w 5092116"/>
                  <a:gd name="connsiteY2" fmla="*/ 369116 h 3976382"/>
                  <a:gd name="connsiteX3" fmla="*/ 3389152 w 5092116"/>
                  <a:gd name="connsiteY3" fmla="*/ 662730 h 3976382"/>
                  <a:gd name="connsiteX4" fmla="*/ 3179427 w 5092116"/>
                  <a:gd name="connsiteY4" fmla="*/ 939567 h 3976382"/>
                  <a:gd name="connsiteX5" fmla="*/ 3053592 w 5092116"/>
                  <a:gd name="connsiteY5" fmla="*/ 1233182 h 3976382"/>
                  <a:gd name="connsiteX6" fmla="*/ 3011647 w 5092116"/>
                  <a:gd name="connsiteY6" fmla="*/ 1484851 h 3976382"/>
                  <a:gd name="connsiteX7" fmla="*/ 2650920 w 5092116"/>
                  <a:gd name="connsiteY7" fmla="*/ 1870745 h 3976382"/>
                  <a:gd name="connsiteX8" fmla="*/ 2315361 w 5092116"/>
                  <a:gd name="connsiteY8" fmla="*/ 2181138 h 3976382"/>
                  <a:gd name="connsiteX9" fmla="*/ 1921079 w 5092116"/>
                  <a:gd name="connsiteY9" fmla="*/ 2332140 h 3976382"/>
                  <a:gd name="connsiteX10" fmla="*/ 1409350 w 5092116"/>
                  <a:gd name="connsiteY10" fmla="*/ 2416030 h 3976382"/>
                  <a:gd name="connsiteX11" fmla="*/ 956345 w 5092116"/>
                  <a:gd name="connsiteY11" fmla="*/ 2533475 h 3976382"/>
                  <a:gd name="connsiteX12" fmla="*/ 1283515 w 5092116"/>
                  <a:gd name="connsiteY12" fmla="*/ 3053592 h 3976382"/>
                  <a:gd name="connsiteX13" fmla="*/ 0 w 5092116"/>
                  <a:gd name="connsiteY13" fmla="*/ 3976382 h 3976382"/>
                  <a:gd name="connsiteX14" fmla="*/ 637563 w 5092116"/>
                  <a:gd name="connsiteY14" fmla="*/ 3892492 h 3976382"/>
                  <a:gd name="connsiteX15" fmla="*/ 1635853 w 5092116"/>
                  <a:gd name="connsiteY15" fmla="*/ 3917659 h 3976382"/>
                  <a:gd name="connsiteX16" fmla="*/ 2499919 w 5092116"/>
                  <a:gd name="connsiteY16" fmla="*/ 3741490 h 3976382"/>
                  <a:gd name="connsiteX17" fmla="*/ 3263317 w 5092116"/>
                  <a:gd name="connsiteY17" fmla="*/ 3129093 h 3976382"/>
                  <a:gd name="connsiteX18" fmla="*/ 3917658 w 5092116"/>
                  <a:gd name="connsiteY18" fmla="*/ 2340528 h 3976382"/>
                  <a:gd name="connsiteX19" fmla="*/ 4051882 w 5092116"/>
                  <a:gd name="connsiteY19" fmla="*/ 2004969 h 3976382"/>
                  <a:gd name="connsiteX20" fmla="*/ 4253217 w 5092116"/>
                  <a:gd name="connsiteY20" fmla="*/ 1702965 h 3976382"/>
                  <a:gd name="connsiteX21" fmla="*/ 4588778 w 5092116"/>
                  <a:gd name="connsiteY21" fmla="*/ 1350628 h 3976382"/>
                  <a:gd name="connsiteX22" fmla="*/ 5092116 w 5092116"/>
                  <a:gd name="connsiteY22" fmla="*/ 1249960 h 3976382"/>
                  <a:gd name="connsiteX23" fmla="*/ 4924337 w 5092116"/>
                  <a:gd name="connsiteY23" fmla="*/ 0 h 3976382"/>
                  <a:gd name="connsiteX0" fmla="*/ 4290514 w 4458293"/>
                  <a:gd name="connsiteY0" fmla="*/ 0 h 3917659"/>
                  <a:gd name="connsiteX1" fmla="*/ 3493560 w 4458293"/>
                  <a:gd name="connsiteY1" fmla="*/ 176169 h 3917659"/>
                  <a:gd name="connsiteX2" fmla="*/ 3074110 w 4458293"/>
                  <a:gd name="connsiteY2" fmla="*/ 369116 h 3917659"/>
                  <a:gd name="connsiteX3" fmla="*/ 2755329 w 4458293"/>
                  <a:gd name="connsiteY3" fmla="*/ 662730 h 3917659"/>
                  <a:gd name="connsiteX4" fmla="*/ 2545604 w 4458293"/>
                  <a:gd name="connsiteY4" fmla="*/ 939567 h 3917659"/>
                  <a:gd name="connsiteX5" fmla="*/ 2419769 w 4458293"/>
                  <a:gd name="connsiteY5" fmla="*/ 1233182 h 3917659"/>
                  <a:gd name="connsiteX6" fmla="*/ 2377824 w 4458293"/>
                  <a:gd name="connsiteY6" fmla="*/ 1484851 h 3917659"/>
                  <a:gd name="connsiteX7" fmla="*/ 2017097 w 4458293"/>
                  <a:gd name="connsiteY7" fmla="*/ 1870745 h 3917659"/>
                  <a:gd name="connsiteX8" fmla="*/ 1681538 w 4458293"/>
                  <a:gd name="connsiteY8" fmla="*/ 2181138 h 3917659"/>
                  <a:gd name="connsiteX9" fmla="*/ 1287256 w 4458293"/>
                  <a:gd name="connsiteY9" fmla="*/ 2332140 h 3917659"/>
                  <a:gd name="connsiteX10" fmla="*/ 775527 w 4458293"/>
                  <a:gd name="connsiteY10" fmla="*/ 2416030 h 3917659"/>
                  <a:gd name="connsiteX11" fmla="*/ 322522 w 4458293"/>
                  <a:gd name="connsiteY11" fmla="*/ 2533475 h 3917659"/>
                  <a:gd name="connsiteX12" fmla="*/ 649692 w 4458293"/>
                  <a:gd name="connsiteY12" fmla="*/ 3053592 h 3917659"/>
                  <a:gd name="connsiteX13" fmla="*/ 3740 w 4458293"/>
                  <a:gd name="connsiteY13" fmla="*/ 3892492 h 3917659"/>
                  <a:gd name="connsiteX14" fmla="*/ 1002030 w 4458293"/>
                  <a:gd name="connsiteY14" fmla="*/ 3917659 h 3917659"/>
                  <a:gd name="connsiteX15" fmla="*/ 1866096 w 4458293"/>
                  <a:gd name="connsiteY15" fmla="*/ 3741490 h 3917659"/>
                  <a:gd name="connsiteX16" fmla="*/ 2629494 w 4458293"/>
                  <a:gd name="connsiteY16" fmla="*/ 3129093 h 3917659"/>
                  <a:gd name="connsiteX17" fmla="*/ 3283835 w 4458293"/>
                  <a:gd name="connsiteY17" fmla="*/ 2340528 h 3917659"/>
                  <a:gd name="connsiteX18" fmla="*/ 3418059 w 4458293"/>
                  <a:gd name="connsiteY18" fmla="*/ 2004969 h 3917659"/>
                  <a:gd name="connsiteX19" fmla="*/ 3619394 w 4458293"/>
                  <a:gd name="connsiteY19" fmla="*/ 1702965 h 3917659"/>
                  <a:gd name="connsiteX20" fmla="*/ 3954955 w 4458293"/>
                  <a:gd name="connsiteY20" fmla="*/ 1350628 h 3917659"/>
                  <a:gd name="connsiteX21" fmla="*/ 4458293 w 4458293"/>
                  <a:gd name="connsiteY21" fmla="*/ 1249960 h 3917659"/>
                  <a:gd name="connsiteX22" fmla="*/ 4290514 w 4458293"/>
                  <a:gd name="connsiteY22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2097247 w 4135771"/>
                  <a:gd name="connsiteY5" fmla="*/ 1233182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27170 w 4135771"/>
                  <a:gd name="connsiteY12" fmla="*/ 3053592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2097247 w 4135771"/>
                  <a:gd name="connsiteY5" fmla="*/ 1233182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1761687 w 4135771"/>
                  <a:gd name="connsiteY6" fmla="*/ 1442906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1761687 w 4135771"/>
                  <a:gd name="connsiteY6" fmla="*/ 1442906 h 3917659"/>
                  <a:gd name="connsiteX7" fmla="*/ 1694575 w 4135771"/>
                  <a:gd name="connsiteY7" fmla="*/ 1870745 h 3917659"/>
                  <a:gd name="connsiteX8" fmla="*/ 1308682 w 4135771"/>
                  <a:gd name="connsiteY8" fmla="*/ 2147582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135771" h="3917659">
                    <a:moveTo>
                      <a:pt x="3967992" y="0"/>
                    </a:moveTo>
                    <a:cubicBezTo>
                      <a:pt x="3724711" y="75501"/>
                      <a:pt x="3414319" y="100668"/>
                      <a:pt x="3171038" y="176169"/>
                    </a:cubicBezTo>
                    <a:lnTo>
                      <a:pt x="2751588" y="369116"/>
                    </a:lnTo>
                    <a:lnTo>
                      <a:pt x="2432807" y="662730"/>
                    </a:lnTo>
                    <a:cubicBezTo>
                      <a:pt x="2318157" y="824917"/>
                      <a:pt x="2337732" y="777380"/>
                      <a:pt x="2223082" y="939567"/>
                    </a:cubicBezTo>
                    <a:cubicBezTo>
                      <a:pt x="2225878" y="967530"/>
                      <a:pt x="2006366" y="1073791"/>
                      <a:pt x="1929467" y="1157681"/>
                    </a:cubicBezTo>
                    <a:cubicBezTo>
                      <a:pt x="1852568" y="1241571"/>
                      <a:pt x="1779863" y="1328257"/>
                      <a:pt x="1761687" y="1442906"/>
                    </a:cubicBezTo>
                    <a:lnTo>
                      <a:pt x="1694575" y="1870745"/>
                    </a:lnTo>
                    <a:cubicBezTo>
                      <a:pt x="1685389" y="1999348"/>
                      <a:pt x="1308682" y="2074778"/>
                      <a:pt x="1308682" y="2147582"/>
                    </a:cubicBezTo>
                    <a:lnTo>
                      <a:pt x="964734" y="2332140"/>
                    </a:lnTo>
                    <a:lnTo>
                      <a:pt x="453005" y="2416030"/>
                    </a:lnTo>
                    <a:lnTo>
                      <a:pt x="0" y="2533475"/>
                    </a:lnTo>
                    <a:lnTo>
                      <a:pt x="385893" y="3322040"/>
                    </a:lnTo>
                    <a:cubicBezTo>
                      <a:pt x="499144" y="3552737"/>
                      <a:pt x="476774" y="3803009"/>
                      <a:pt x="679508" y="3917659"/>
                    </a:cubicBezTo>
                    <a:lnTo>
                      <a:pt x="1543574" y="3741490"/>
                    </a:lnTo>
                    <a:lnTo>
                      <a:pt x="2306972" y="3129093"/>
                    </a:lnTo>
                    <a:lnTo>
                      <a:pt x="2961313" y="2340528"/>
                    </a:lnTo>
                    <a:cubicBezTo>
                      <a:pt x="2989276" y="2223082"/>
                      <a:pt x="3067574" y="2122415"/>
                      <a:pt x="3095537" y="2004969"/>
                    </a:cubicBezTo>
                    <a:lnTo>
                      <a:pt x="3296872" y="1702965"/>
                    </a:lnTo>
                    <a:lnTo>
                      <a:pt x="3632433" y="1350628"/>
                    </a:lnTo>
                    <a:lnTo>
                      <a:pt x="4135771" y="1249960"/>
                    </a:lnTo>
                    <a:lnTo>
                      <a:pt x="3967992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900F9F4B-9999-417E-B80D-9EC2798626EB}"/>
                  </a:ext>
                </a:extLst>
              </p:cNvPr>
              <p:cNvSpPr/>
              <p:nvPr/>
            </p:nvSpPr>
            <p:spPr>
              <a:xfrm rot="21135211">
                <a:off x="7860484" y="202174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9C74530-4861-4C9F-8065-F8DF2A5C5A7D}"/>
                  </a:ext>
                </a:extLst>
              </p:cNvPr>
              <p:cNvSpPr/>
              <p:nvPr/>
            </p:nvSpPr>
            <p:spPr>
              <a:xfrm rot="21139949">
                <a:off x="8112242" y="223503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33C170A-A732-41AF-9CB0-ACDEA602A38D}"/>
                  </a:ext>
                </a:extLst>
              </p:cNvPr>
              <p:cNvSpPr/>
              <p:nvPr/>
            </p:nvSpPr>
            <p:spPr>
              <a:xfrm rot="20213392">
                <a:off x="7174572" y="2569088"/>
                <a:ext cx="419450" cy="119018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785D1913-2B63-44D2-9868-8712D72D8301}"/>
                  </a:ext>
                </a:extLst>
              </p:cNvPr>
              <p:cNvSpPr/>
              <p:nvPr/>
            </p:nvSpPr>
            <p:spPr>
              <a:xfrm rot="20612971">
                <a:off x="7402471" y="2469342"/>
                <a:ext cx="419450" cy="188990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2A212AE-DBE8-4971-BBCB-1A4D159C7DBA}"/>
                  </a:ext>
                </a:extLst>
              </p:cNvPr>
              <p:cNvSpPr/>
              <p:nvPr/>
            </p:nvSpPr>
            <p:spPr>
              <a:xfrm rot="20046584">
                <a:off x="6919342" y="333126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632DC72F-D11C-4C71-9E40-F3052F3FE4BA}"/>
                  </a:ext>
                </a:extLst>
              </p:cNvPr>
              <p:cNvSpPr/>
              <p:nvPr/>
            </p:nvSpPr>
            <p:spPr>
              <a:xfrm>
                <a:off x="8165284" y="232654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1DF67F4-D926-44DA-8FFE-76654B809E58}"/>
                  </a:ext>
                </a:extLst>
              </p:cNvPr>
              <p:cNvSpPr/>
              <p:nvPr/>
            </p:nvSpPr>
            <p:spPr>
              <a:xfrm>
                <a:off x="8275434" y="2478535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C8BAF6AF-9FCD-443C-83B6-A45CC46C1FF1}"/>
                  </a:ext>
                </a:extLst>
              </p:cNvPr>
              <p:cNvSpPr/>
              <p:nvPr/>
            </p:nvSpPr>
            <p:spPr>
              <a:xfrm rot="20006796">
                <a:off x="7315200" y="3123451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6C7DFB6-6FCE-4BEA-B4BC-760AA6E04C59}"/>
                  </a:ext>
                </a:extLst>
              </p:cNvPr>
              <p:cNvSpPr/>
              <p:nvPr/>
            </p:nvSpPr>
            <p:spPr>
              <a:xfrm rot="20068729">
                <a:off x="7118638" y="356850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63B3A99A-66A8-4230-9273-6E5E08C02025}"/>
                  </a:ext>
                </a:extLst>
              </p:cNvPr>
              <p:cNvSpPr/>
              <p:nvPr/>
            </p:nvSpPr>
            <p:spPr>
              <a:xfrm rot="20370394">
                <a:off x="6748594" y="3635619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C2BEBE61-56D8-4D20-8BEB-47A3B12D69BC}"/>
                  </a:ext>
                </a:extLst>
              </p:cNvPr>
              <p:cNvSpPr/>
              <p:nvPr/>
            </p:nvSpPr>
            <p:spPr>
              <a:xfrm rot="20683838">
                <a:off x="6024314" y="451830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AA43BA6-456A-4FD3-B277-DB7156E1E67F}"/>
                </a:ext>
              </a:extLst>
            </p:cNvPr>
            <p:cNvSpPr/>
            <p:nvPr/>
          </p:nvSpPr>
          <p:spPr>
            <a:xfrm rot="585306">
              <a:off x="7547052" y="1943691"/>
              <a:ext cx="360726" cy="276837"/>
            </a:xfrm>
            <a:custGeom>
              <a:avLst/>
              <a:gdLst>
                <a:gd name="connsiteX0" fmla="*/ 360726 w 360726"/>
                <a:gd name="connsiteY0" fmla="*/ 0 h 276837"/>
                <a:gd name="connsiteX1" fmla="*/ 268447 w 360726"/>
                <a:gd name="connsiteY1" fmla="*/ 50334 h 276837"/>
                <a:gd name="connsiteX2" fmla="*/ 0 w 360726"/>
                <a:gd name="connsiteY2" fmla="*/ 276837 h 276837"/>
                <a:gd name="connsiteX3" fmla="*/ 276836 w 360726"/>
                <a:gd name="connsiteY3" fmla="*/ 100668 h 276837"/>
                <a:gd name="connsiteX4" fmla="*/ 360726 w 360726"/>
                <a:gd name="connsiteY4" fmla="*/ 0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726" h="276837">
                  <a:moveTo>
                    <a:pt x="360726" y="0"/>
                  </a:moveTo>
                  <a:lnTo>
                    <a:pt x="268447" y="50334"/>
                  </a:lnTo>
                  <a:lnTo>
                    <a:pt x="0" y="276837"/>
                  </a:lnTo>
                  <a:lnTo>
                    <a:pt x="276836" y="100668"/>
                  </a:lnTo>
                  <a:lnTo>
                    <a:pt x="360726" y="0"/>
                  </a:ln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870253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601" y="1708211"/>
            <a:ext cx="3886200" cy="4437542"/>
          </a:xfrm>
        </p:spPr>
        <p:txBody>
          <a:bodyPr/>
          <a:lstStyle/>
          <a:p>
            <a:r>
              <a:rPr lang="en-US" sz="2800" dirty="0"/>
              <a:t>Flowing waters with streaks of cyanobacteria at the surface and within the water column</a:t>
            </a:r>
          </a:p>
          <a:p>
            <a:r>
              <a:rPr lang="en-US" sz="2800" dirty="0"/>
              <a:t>Collect a grab sample in the area with streaks present</a:t>
            </a:r>
          </a:p>
          <a:p>
            <a:r>
              <a:rPr lang="en-US" sz="2800" dirty="0"/>
              <a:t>Grab taken from streak is fine so long as it’s a streak and not a scum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5607" y="937847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42D95D0-C345-41DC-8E3F-DC9839C54B68}"/>
              </a:ext>
            </a:extLst>
          </p:cNvPr>
          <p:cNvGrpSpPr/>
          <p:nvPr/>
        </p:nvGrpSpPr>
        <p:grpSpPr>
          <a:xfrm>
            <a:off x="4419600" y="1736744"/>
            <a:ext cx="4135771" cy="3917659"/>
            <a:chOff x="4101854" y="1600200"/>
            <a:chExt cx="4135771" cy="391765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462504D-7320-40AC-8216-66A71102D8B6}"/>
                </a:ext>
              </a:extLst>
            </p:cNvPr>
            <p:cNvGrpSpPr/>
            <p:nvPr/>
          </p:nvGrpSpPr>
          <p:grpSpPr>
            <a:xfrm>
              <a:off x="4101854" y="1600200"/>
              <a:ext cx="4135771" cy="3917659"/>
              <a:chOff x="4749448" y="1591501"/>
              <a:chExt cx="4135771" cy="3917659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E82693E0-A671-4643-9560-6EF22361A719}"/>
                  </a:ext>
                </a:extLst>
              </p:cNvPr>
              <p:cNvSpPr/>
              <p:nvPr/>
            </p:nvSpPr>
            <p:spPr>
              <a:xfrm>
                <a:off x="4749448" y="1591501"/>
                <a:ext cx="4135771" cy="3917659"/>
              </a:xfrm>
              <a:custGeom>
                <a:avLst/>
                <a:gdLst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370664 w 6308521"/>
                  <a:gd name="connsiteY3" fmla="*/ 813732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268286 w 6308521"/>
                  <a:gd name="connsiteY28" fmla="*/ 74662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504888 w 6308521"/>
                  <a:gd name="connsiteY3" fmla="*/ 604007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268286 w 6308521"/>
                  <a:gd name="connsiteY28" fmla="*/ 74662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504888 w 6308521"/>
                  <a:gd name="connsiteY3" fmla="*/ 604007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478011 w 6308521"/>
                  <a:gd name="connsiteY28" fmla="*/ 83051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293453 w 6308521"/>
                  <a:gd name="connsiteY27" fmla="*/ 1677798 h 4764947"/>
                  <a:gd name="connsiteX28" fmla="*/ 5478011 w 6308521"/>
                  <a:gd name="connsiteY28" fmla="*/ 1166070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478011 w 6308521"/>
                  <a:gd name="connsiteY28" fmla="*/ 1166070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33394 w 6308521"/>
                  <a:gd name="connsiteY1" fmla="*/ 369116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93160 w 6308521"/>
                  <a:gd name="connsiteY10" fmla="*/ 2634143 h 4764947"/>
                  <a:gd name="connsiteX11" fmla="*/ 395960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95960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164360 w 6308521"/>
                  <a:gd name="connsiteY14" fmla="*/ 3120704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332139 w 6308521"/>
                  <a:gd name="connsiteY14" fmla="*/ 3061982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608976 w 6308521"/>
                  <a:gd name="connsiteY13" fmla="*/ 3053592 h 4764947"/>
                  <a:gd name="connsiteX14" fmla="*/ 2332139 w 6308521"/>
                  <a:gd name="connsiteY14" fmla="*/ 3061982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608976 w 6308521"/>
                  <a:gd name="connsiteY13" fmla="*/ 3053592 h 4764947"/>
                  <a:gd name="connsiteX14" fmla="*/ 2382473 w 6308521"/>
                  <a:gd name="connsiteY14" fmla="*/ 2961314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721292 w 6308521"/>
                  <a:gd name="connsiteY28" fmla="*/ 1266738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152550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152550 w 6308521"/>
                  <a:gd name="connsiteY7" fmla="*/ 1921079 h 4764947"/>
                  <a:gd name="connsiteX8" fmla="*/ 4118994 w 6308521"/>
                  <a:gd name="connsiteY8" fmla="*/ 2172749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4118994 w 6308521"/>
                  <a:gd name="connsiteY8" fmla="*/ 2172749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578678 w 6308521"/>
                  <a:gd name="connsiteY28" fmla="*/ 1702965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578678 w 6308521"/>
                  <a:gd name="connsiteY28" fmla="*/ 1702965 h 4764947"/>
                  <a:gd name="connsiteX29" fmla="*/ 5914239 w 6308521"/>
                  <a:gd name="connsiteY29" fmla="*/ 135062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2382473 w 6417577"/>
                  <a:gd name="connsiteY13" fmla="*/ 2961314 h 4764947"/>
                  <a:gd name="connsiteX14" fmla="*/ 2172749 w 6417577"/>
                  <a:gd name="connsiteY14" fmla="*/ 2994871 h 4764947"/>
                  <a:gd name="connsiteX15" fmla="*/ 1719743 w 6417577"/>
                  <a:gd name="connsiteY15" fmla="*/ 3070371 h 4764947"/>
                  <a:gd name="connsiteX16" fmla="*/ 847288 w 6417577"/>
                  <a:gd name="connsiteY16" fmla="*/ 3212983 h 4764947"/>
                  <a:gd name="connsiteX17" fmla="*/ 587229 w 6417577"/>
                  <a:gd name="connsiteY17" fmla="*/ 3657600 h 4764947"/>
                  <a:gd name="connsiteX18" fmla="*/ 0 w 6417577"/>
                  <a:gd name="connsiteY18" fmla="*/ 4286774 h 4764947"/>
                  <a:gd name="connsiteX19" fmla="*/ 662730 w 6417577"/>
                  <a:gd name="connsiteY19" fmla="*/ 4764947 h 4764947"/>
                  <a:gd name="connsiteX20" fmla="*/ 1098958 w 6417577"/>
                  <a:gd name="connsiteY20" fmla="*/ 4211273 h 4764947"/>
                  <a:gd name="connsiteX21" fmla="*/ 1325461 w 6417577"/>
                  <a:gd name="connsiteY21" fmla="*/ 3976382 h 4764947"/>
                  <a:gd name="connsiteX22" fmla="*/ 1963024 w 6417577"/>
                  <a:gd name="connsiteY22" fmla="*/ 3892492 h 4764947"/>
                  <a:gd name="connsiteX23" fmla="*/ 2961314 w 6417577"/>
                  <a:gd name="connsiteY23" fmla="*/ 3917659 h 4764947"/>
                  <a:gd name="connsiteX24" fmla="*/ 3825380 w 6417577"/>
                  <a:gd name="connsiteY24" fmla="*/ 3741490 h 4764947"/>
                  <a:gd name="connsiteX25" fmla="*/ 4588778 w 6417577"/>
                  <a:gd name="connsiteY25" fmla="*/ 3129093 h 4764947"/>
                  <a:gd name="connsiteX26" fmla="*/ 5243119 w 6417577"/>
                  <a:gd name="connsiteY26" fmla="*/ 2340528 h 4764947"/>
                  <a:gd name="connsiteX27" fmla="*/ 5377343 w 6417577"/>
                  <a:gd name="connsiteY27" fmla="*/ 2004969 h 4764947"/>
                  <a:gd name="connsiteX28" fmla="*/ 5578678 w 6417577"/>
                  <a:gd name="connsiteY28" fmla="*/ 1702965 h 4764947"/>
                  <a:gd name="connsiteX29" fmla="*/ 5914239 w 6417577"/>
                  <a:gd name="connsiteY29" fmla="*/ 1350628 h 4764947"/>
                  <a:gd name="connsiteX30" fmla="*/ 6417577 w 6417577"/>
                  <a:gd name="connsiteY30" fmla="*/ 1249960 h 4764947"/>
                  <a:gd name="connsiteX31" fmla="*/ 6249798 w 6417577"/>
                  <a:gd name="connsiteY31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2172749 w 6417577"/>
                  <a:gd name="connsiteY13" fmla="*/ 2994871 h 4764947"/>
                  <a:gd name="connsiteX14" fmla="*/ 1719743 w 6417577"/>
                  <a:gd name="connsiteY14" fmla="*/ 3070371 h 4764947"/>
                  <a:gd name="connsiteX15" fmla="*/ 847288 w 6417577"/>
                  <a:gd name="connsiteY15" fmla="*/ 3212983 h 4764947"/>
                  <a:gd name="connsiteX16" fmla="*/ 587229 w 6417577"/>
                  <a:gd name="connsiteY16" fmla="*/ 3657600 h 4764947"/>
                  <a:gd name="connsiteX17" fmla="*/ 0 w 6417577"/>
                  <a:gd name="connsiteY17" fmla="*/ 4286774 h 4764947"/>
                  <a:gd name="connsiteX18" fmla="*/ 662730 w 6417577"/>
                  <a:gd name="connsiteY18" fmla="*/ 4764947 h 4764947"/>
                  <a:gd name="connsiteX19" fmla="*/ 1098958 w 6417577"/>
                  <a:gd name="connsiteY19" fmla="*/ 4211273 h 4764947"/>
                  <a:gd name="connsiteX20" fmla="*/ 1325461 w 6417577"/>
                  <a:gd name="connsiteY20" fmla="*/ 3976382 h 4764947"/>
                  <a:gd name="connsiteX21" fmla="*/ 1963024 w 6417577"/>
                  <a:gd name="connsiteY21" fmla="*/ 3892492 h 4764947"/>
                  <a:gd name="connsiteX22" fmla="*/ 2961314 w 6417577"/>
                  <a:gd name="connsiteY22" fmla="*/ 3917659 h 4764947"/>
                  <a:gd name="connsiteX23" fmla="*/ 3825380 w 6417577"/>
                  <a:gd name="connsiteY23" fmla="*/ 3741490 h 4764947"/>
                  <a:gd name="connsiteX24" fmla="*/ 4588778 w 6417577"/>
                  <a:gd name="connsiteY24" fmla="*/ 3129093 h 4764947"/>
                  <a:gd name="connsiteX25" fmla="*/ 5243119 w 6417577"/>
                  <a:gd name="connsiteY25" fmla="*/ 2340528 h 4764947"/>
                  <a:gd name="connsiteX26" fmla="*/ 5377343 w 6417577"/>
                  <a:gd name="connsiteY26" fmla="*/ 2004969 h 4764947"/>
                  <a:gd name="connsiteX27" fmla="*/ 5578678 w 6417577"/>
                  <a:gd name="connsiteY27" fmla="*/ 1702965 h 4764947"/>
                  <a:gd name="connsiteX28" fmla="*/ 5914239 w 6417577"/>
                  <a:gd name="connsiteY28" fmla="*/ 1350628 h 4764947"/>
                  <a:gd name="connsiteX29" fmla="*/ 6417577 w 6417577"/>
                  <a:gd name="connsiteY29" fmla="*/ 1249960 h 4764947"/>
                  <a:gd name="connsiteX30" fmla="*/ 6249798 w 6417577"/>
                  <a:gd name="connsiteY30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1719743 w 6417577"/>
                  <a:gd name="connsiteY13" fmla="*/ 3070371 h 4764947"/>
                  <a:gd name="connsiteX14" fmla="*/ 847288 w 6417577"/>
                  <a:gd name="connsiteY14" fmla="*/ 3212983 h 4764947"/>
                  <a:gd name="connsiteX15" fmla="*/ 587229 w 6417577"/>
                  <a:gd name="connsiteY15" fmla="*/ 3657600 h 4764947"/>
                  <a:gd name="connsiteX16" fmla="*/ 0 w 6417577"/>
                  <a:gd name="connsiteY16" fmla="*/ 4286774 h 4764947"/>
                  <a:gd name="connsiteX17" fmla="*/ 662730 w 6417577"/>
                  <a:gd name="connsiteY17" fmla="*/ 4764947 h 4764947"/>
                  <a:gd name="connsiteX18" fmla="*/ 1098958 w 6417577"/>
                  <a:gd name="connsiteY18" fmla="*/ 4211273 h 4764947"/>
                  <a:gd name="connsiteX19" fmla="*/ 1325461 w 6417577"/>
                  <a:gd name="connsiteY19" fmla="*/ 3976382 h 4764947"/>
                  <a:gd name="connsiteX20" fmla="*/ 1963024 w 6417577"/>
                  <a:gd name="connsiteY20" fmla="*/ 3892492 h 4764947"/>
                  <a:gd name="connsiteX21" fmla="*/ 2961314 w 6417577"/>
                  <a:gd name="connsiteY21" fmla="*/ 3917659 h 4764947"/>
                  <a:gd name="connsiteX22" fmla="*/ 3825380 w 6417577"/>
                  <a:gd name="connsiteY22" fmla="*/ 3741490 h 4764947"/>
                  <a:gd name="connsiteX23" fmla="*/ 4588778 w 6417577"/>
                  <a:gd name="connsiteY23" fmla="*/ 3129093 h 4764947"/>
                  <a:gd name="connsiteX24" fmla="*/ 5243119 w 6417577"/>
                  <a:gd name="connsiteY24" fmla="*/ 2340528 h 4764947"/>
                  <a:gd name="connsiteX25" fmla="*/ 5377343 w 6417577"/>
                  <a:gd name="connsiteY25" fmla="*/ 2004969 h 4764947"/>
                  <a:gd name="connsiteX26" fmla="*/ 5578678 w 6417577"/>
                  <a:gd name="connsiteY26" fmla="*/ 1702965 h 4764947"/>
                  <a:gd name="connsiteX27" fmla="*/ 5914239 w 6417577"/>
                  <a:gd name="connsiteY27" fmla="*/ 1350628 h 4764947"/>
                  <a:gd name="connsiteX28" fmla="*/ 6417577 w 6417577"/>
                  <a:gd name="connsiteY28" fmla="*/ 1249960 h 4764947"/>
                  <a:gd name="connsiteX29" fmla="*/ 6249798 w 6417577"/>
                  <a:gd name="connsiteY29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847288 w 6417577"/>
                  <a:gd name="connsiteY13" fmla="*/ 3212983 h 4764947"/>
                  <a:gd name="connsiteX14" fmla="*/ 587229 w 6417577"/>
                  <a:gd name="connsiteY14" fmla="*/ 3657600 h 4764947"/>
                  <a:gd name="connsiteX15" fmla="*/ 0 w 6417577"/>
                  <a:gd name="connsiteY15" fmla="*/ 4286774 h 4764947"/>
                  <a:gd name="connsiteX16" fmla="*/ 662730 w 6417577"/>
                  <a:gd name="connsiteY16" fmla="*/ 4764947 h 4764947"/>
                  <a:gd name="connsiteX17" fmla="*/ 1098958 w 6417577"/>
                  <a:gd name="connsiteY17" fmla="*/ 4211273 h 4764947"/>
                  <a:gd name="connsiteX18" fmla="*/ 1325461 w 6417577"/>
                  <a:gd name="connsiteY18" fmla="*/ 3976382 h 4764947"/>
                  <a:gd name="connsiteX19" fmla="*/ 1963024 w 6417577"/>
                  <a:gd name="connsiteY19" fmla="*/ 3892492 h 4764947"/>
                  <a:gd name="connsiteX20" fmla="*/ 2961314 w 6417577"/>
                  <a:gd name="connsiteY20" fmla="*/ 3917659 h 4764947"/>
                  <a:gd name="connsiteX21" fmla="*/ 3825380 w 6417577"/>
                  <a:gd name="connsiteY21" fmla="*/ 3741490 h 4764947"/>
                  <a:gd name="connsiteX22" fmla="*/ 4588778 w 6417577"/>
                  <a:gd name="connsiteY22" fmla="*/ 3129093 h 4764947"/>
                  <a:gd name="connsiteX23" fmla="*/ 5243119 w 6417577"/>
                  <a:gd name="connsiteY23" fmla="*/ 2340528 h 4764947"/>
                  <a:gd name="connsiteX24" fmla="*/ 5377343 w 6417577"/>
                  <a:gd name="connsiteY24" fmla="*/ 2004969 h 4764947"/>
                  <a:gd name="connsiteX25" fmla="*/ 5578678 w 6417577"/>
                  <a:gd name="connsiteY25" fmla="*/ 1702965 h 4764947"/>
                  <a:gd name="connsiteX26" fmla="*/ 5914239 w 6417577"/>
                  <a:gd name="connsiteY26" fmla="*/ 1350628 h 4764947"/>
                  <a:gd name="connsiteX27" fmla="*/ 6417577 w 6417577"/>
                  <a:gd name="connsiteY27" fmla="*/ 1249960 h 4764947"/>
                  <a:gd name="connsiteX28" fmla="*/ 6249798 w 6417577"/>
                  <a:gd name="connsiteY28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587229 w 6417577"/>
                  <a:gd name="connsiteY13" fmla="*/ 3657600 h 4764947"/>
                  <a:gd name="connsiteX14" fmla="*/ 0 w 6417577"/>
                  <a:gd name="connsiteY14" fmla="*/ 4286774 h 4764947"/>
                  <a:gd name="connsiteX15" fmla="*/ 662730 w 6417577"/>
                  <a:gd name="connsiteY15" fmla="*/ 4764947 h 4764947"/>
                  <a:gd name="connsiteX16" fmla="*/ 1098958 w 6417577"/>
                  <a:gd name="connsiteY16" fmla="*/ 4211273 h 4764947"/>
                  <a:gd name="connsiteX17" fmla="*/ 1325461 w 6417577"/>
                  <a:gd name="connsiteY17" fmla="*/ 3976382 h 4764947"/>
                  <a:gd name="connsiteX18" fmla="*/ 1963024 w 6417577"/>
                  <a:gd name="connsiteY18" fmla="*/ 3892492 h 4764947"/>
                  <a:gd name="connsiteX19" fmla="*/ 2961314 w 6417577"/>
                  <a:gd name="connsiteY19" fmla="*/ 3917659 h 4764947"/>
                  <a:gd name="connsiteX20" fmla="*/ 3825380 w 6417577"/>
                  <a:gd name="connsiteY20" fmla="*/ 3741490 h 4764947"/>
                  <a:gd name="connsiteX21" fmla="*/ 4588778 w 6417577"/>
                  <a:gd name="connsiteY21" fmla="*/ 3129093 h 4764947"/>
                  <a:gd name="connsiteX22" fmla="*/ 5243119 w 6417577"/>
                  <a:gd name="connsiteY22" fmla="*/ 2340528 h 4764947"/>
                  <a:gd name="connsiteX23" fmla="*/ 5377343 w 6417577"/>
                  <a:gd name="connsiteY23" fmla="*/ 2004969 h 4764947"/>
                  <a:gd name="connsiteX24" fmla="*/ 5578678 w 6417577"/>
                  <a:gd name="connsiteY24" fmla="*/ 1702965 h 4764947"/>
                  <a:gd name="connsiteX25" fmla="*/ 5914239 w 6417577"/>
                  <a:gd name="connsiteY25" fmla="*/ 1350628 h 4764947"/>
                  <a:gd name="connsiteX26" fmla="*/ 6417577 w 6417577"/>
                  <a:gd name="connsiteY26" fmla="*/ 1249960 h 4764947"/>
                  <a:gd name="connsiteX27" fmla="*/ 6249798 w 6417577"/>
                  <a:gd name="connsiteY27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0 w 6417577"/>
                  <a:gd name="connsiteY13" fmla="*/ 4286774 h 4764947"/>
                  <a:gd name="connsiteX14" fmla="*/ 662730 w 6417577"/>
                  <a:gd name="connsiteY14" fmla="*/ 4764947 h 4764947"/>
                  <a:gd name="connsiteX15" fmla="*/ 1098958 w 6417577"/>
                  <a:gd name="connsiteY15" fmla="*/ 4211273 h 4764947"/>
                  <a:gd name="connsiteX16" fmla="*/ 1325461 w 6417577"/>
                  <a:gd name="connsiteY16" fmla="*/ 3976382 h 4764947"/>
                  <a:gd name="connsiteX17" fmla="*/ 1963024 w 6417577"/>
                  <a:gd name="connsiteY17" fmla="*/ 3892492 h 4764947"/>
                  <a:gd name="connsiteX18" fmla="*/ 2961314 w 6417577"/>
                  <a:gd name="connsiteY18" fmla="*/ 3917659 h 4764947"/>
                  <a:gd name="connsiteX19" fmla="*/ 3825380 w 6417577"/>
                  <a:gd name="connsiteY19" fmla="*/ 3741490 h 4764947"/>
                  <a:gd name="connsiteX20" fmla="*/ 4588778 w 6417577"/>
                  <a:gd name="connsiteY20" fmla="*/ 3129093 h 4764947"/>
                  <a:gd name="connsiteX21" fmla="*/ 5243119 w 6417577"/>
                  <a:gd name="connsiteY21" fmla="*/ 2340528 h 4764947"/>
                  <a:gd name="connsiteX22" fmla="*/ 5377343 w 6417577"/>
                  <a:gd name="connsiteY22" fmla="*/ 2004969 h 4764947"/>
                  <a:gd name="connsiteX23" fmla="*/ 5578678 w 6417577"/>
                  <a:gd name="connsiteY23" fmla="*/ 1702965 h 4764947"/>
                  <a:gd name="connsiteX24" fmla="*/ 5914239 w 6417577"/>
                  <a:gd name="connsiteY24" fmla="*/ 1350628 h 4764947"/>
                  <a:gd name="connsiteX25" fmla="*/ 6417577 w 6417577"/>
                  <a:gd name="connsiteY25" fmla="*/ 1249960 h 4764947"/>
                  <a:gd name="connsiteX26" fmla="*/ 6249798 w 6417577"/>
                  <a:gd name="connsiteY26" fmla="*/ 0 h 4764947"/>
                  <a:gd name="connsiteX0" fmla="*/ 5587068 w 5754847"/>
                  <a:gd name="connsiteY0" fmla="*/ 0 h 4764947"/>
                  <a:gd name="connsiteX1" fmla="*/ 4790114 w 5754847"/>
                  <a:gd name="connsiteY1" fmla="*/ 176169 h 4764947"/>
                  <a:gd name="connsiteX2" fmla="*/ 4370664 w 5754847"/>
                  <a:gd name="connsiteY2" fmla="*/ 369116 h 4764947"/>
                  <a:gd name="connsiteX3" fmla="*/ 4051883 w 5754847"/>
                  <a:gd name="connsiteY3" fmla="*/ 662730 h 4764947"/>
                  <a:gd name="connsiteX4" fmla="*/ 3842158 w 5754847"/>
                  <a:gd name="connsiteY4" fmla="*/ 939567 h 4764947"/>
                  <a:gd name="connsiteX5" fmla="*/ 3716323 w 5754847"/>
                  <a:gd name="connsiteY5" fmla="*/ 1233182 h 4764947"/>
                  <a:gd name="connsiteX6" fmla="*/ 3674378 w 5754847"/>
                  <a:gd name="connsiteY6" fmla="*/ 1484851 h 4764947"/>
                  <a:gd name="connsiteX7" fmla="*/ 3313651 w 5754847"/>
                  <a:gd name="connsiteY7" fmla="*/ 1870745 h 4764947"/>
                  <a:gd name="connsiteX8" fmla="*/ 2978092 w 5754847"/>
                  <a:gd name="connsiteY8" fmla="*/ 2181138 h 4764947"/>
                  <a:gd name="connsiteX9" fmla="*/ 2583810 w 5754847"/>
                  <a:gd name="connsiteY9" fmla="*/ 2332140 h 4764947"/>
                  <a:gd name="connsiteX10" fmla="*/ 2072081 w 5754847"/>
                  <a:gd name="connsiteY10" fmla="*/ 2416030 h 4764947"/>
                  <a:gd name="connsiteX11" fmla="*/ 1619076 w 5754847"/>
                  <a:gd name="connsiteY11" fmla="*/ 2533475 h 4764947"/>
                  <a:gd name="connsiteX12" fmla="*/ 1946246 w 5754847"/>
                  <a:gd name="connsiteY12" fmla="*/ 3053592 h 4764947"/>
                  <a:gd name="connsiteX13" fmla="*/ 0 w 5754847"/>
                  <a:gd name="connsiteY13" fmla="*/ 4764947 h 4764947"/>
                  <a:gd name="connsiteX14" fmla="*/ 436228 w 5754847"/>
                  <a:gd name="connsiteY14" fmla="*/ 4211273 h 4764947"/>
                  <a:gd name="connsiteX15" fmla="*/ 662731 w 5754847"/>
                  <a:gd name="connsiteY15" fmla="*/ 3976382 h 4764947"/>
                  <a:gd name="connsiteX16" fmla="*/ 1300294 w 5754847"/>
                  <a:gd name="connsiteY16" fmla="*/ 3892492 h 4764947"/>
                  <a:gd name="connsiteX17" fmla="*/ 2298584 w 5754847"/>
                  <a:gd name="connsiteY17" fmla="*/ 3917659 h 4764947"/>
                  <a:gd name="connsiteX18" fmla="*/ 3162650 w 5754847"/>
                  <a:gd name="connsiteY18" fmla="*/ 3741490 h 4764947"/>
                  <a:gd name="connsiteX19" fmla="*/ 3926048 w 5754847"/>
                  <a:gd name="connsiteY19" fmla="*/ 3129093 h 4764947"/>
                  <a:gd name="connsiteX20" fmla="*/ 4580389 w 5754847"/>
                  <a:gd name="connsiteY20" fmla="*/ 2340528 h 4764947"/>
                  <a:gd name="connsiteX21" fmla="*/ 4714613 w 5754847"/>
                  <a:gd name="connsiteY21" fmla="*/ 2004969 h 4764947"/>
                  <a:gd name="connsiteX22" fmla="*/ 4915948 w 5754847"/>
                  <a:gd name="connsiteY22" fmla="*/ 1702965 h 4764947"/>
                  <a:gd name="connsiteX23" fmla="*/ 5251509 w 5754847"/>
                  <a:gd name="connsiteY23" fmla="*/ 1350628 h 4764947"/>
                  <a:gd name="connsiteX24" fmla="*/ 5754847 w 5754847"/>
                  <a:gd name="connsiteY24" fmla="*/ 1249960 h 4764947"/>
                  <a:gd name="connsiteX25" fmla="*/ 5587068 w 5754847"/>
                  <a:gd name="connsiteY25" fmla="*/ 0 h 4764947"/>
                  <a:gd name="connsiteX0" fmla="*/ 5150840 w 5318619"/>
                  <a:gd name="connsiteY0" fmla="*/ 0 h 4211273"/>
                  <a:gd name="connsiteX1" fmla="*/ 4353886 w 5318619"/>
                  <a:gd name="connsiteY1" fmla="*/ 176169 h 4211273"/>
                  <a:gd name="connsiteX2" fmla="*/ 3934436 w 5318619"/>
                  <a:gd name="connsiteY2" fmla="*/ 369116 h 4211273"/>
                  <a:gd name="connsiteX3" fmla="*/ 3615655 w 5318619"/>
                  <a:gd name="connsiteY3" fmla="*/ 662730 h 4211273"/>
                  <a:gd name="connsiteX4" fmla="*/ 3405930 w 5318619"/>
                  <a:gd name="connsiteY4" fmla="*/ 939567 h 4211273"/>
                  <a:gd name="connsiteX5" fmla="*/ 3280095 w 5318619"/>
                  <a:gd name="connsiteY5" fmla="*/ 1233182 h 4211273"/>
                  <a:gd name="connsiteX6" fmla="*/ 3238150 w 5318619"/>
                  <a:gd name="connsiteY6" fmla="*/ 1484851 h 4211273"/>
                  <a:gd name="connsiteX7" fmla="*/ 2877423 w 5318619"/>
                  <a:gd name="connsiteY7" fmla="*/ 1870745 h 4211273"/>
                  <a:gd name="connsiteX8" fmla="*/ 2541864 w 5318619"/>
                  <a:gd name="connsiteY8" fmla="*/ 2181138 h 4211273"/>
                  <a:gd name="connsiteX9" fmla="*/ 2147582 w 5318619"/>
                  <a:gd name="connsiteY9" fmla="*/ 2332140 h 4211273"/>
                  <a:gd name="connsiteX10" fmla="*/ 1635853 w 5318619"/>
                  <a:gd name="connsiteY10" fmla="*/ 2416030 h 4211273"/>
                  <a:gd name="connsiteX11" fmla="*/ 1182848 w 5318619"/>
                  <a:gd name="connsiteY11" fmla="*/ 2533475 h 4211273"/>
                  <a:gd name="connsiteX12" fmla="*/ 1510018 w 5318619"/>
                  <a:gd name="connsiteY12" fmla="*/ 3053592 h 4211273"/>
                  <a:gd name="connsiteX13" fmla="*/ 0 w 5318619"/>
                  <a:gd name="connsiteY13" fmla="*/ 4211273 h 4211273"/>
                  <a:gd name="connsiteX14" fmla="*/ 226503 w 5318619"/>
                  <a:gd name="connsiteY14" fmla="*/ 3976382 h 4211273"/>
                  <a:gd name="connsiteX15" fmla="*/ 864066 w 5318619"/>
                  <a:gd name="connsiteY15" fmla="*/ 3892492 h 4211273"/>
                  <a:gd name="connsiteX16" fmla="*/ 1862356 w 5318619"/>
                  <a:gd name="connsiteY16" fmla="*/ 3917659 h 4211273"/>
                  <a:gd name="connsiteX17" fmla="*/ 2726422 w 5318619"/>
                  <a:gd name="connsiteY17" fmla="*/ 3741490 h 4211273"/>
                  <a:gd name="connsiteX18" fmla="*/ 3489820 w 5318619"/>
                  <a:gd name="connsiteY18" fmla="*/ 3129093 h 4211273"/>
                  <a:gd name="connsiteX19" fmla="*/ 4144161 w 5318619"/>
                  <a:gd name="connsiteY19" fmla="*/ 2340528 h 4211273"/>
                  <a:gd name="connsiteX20" fmla="*/ 4278385 w 5318619"/>
                  <a:gd name="connsiteY20" fmla="*/ 2004969 h 4211273"/>
                  <a:gd name="connsiteX21" fmla="*/ 4479720 w 5318619"/>
                  <a:gd name="connsiteY21" fmla="*/ 1702965 h 4211273"/>
                  <a:gd name="connsiteX22" fmla="*/ 4815281 w 5318619"/>
                  <a:gd name="connsiteY22" fmla="*/ 1350628 h 4211273"/>
                  <a:gd name="connsiteX23" fmla="*/ 5318619 w 5318619"/>
                  <a:gd name="connsiteY23" fmla="*/ 1249960 h 4211273"/>
                  <a:gd name="connsiteX24" fmla="*/ 5150840 w 5318619"/>
                  <a:gd name="connsiteY24" fmla="*/ 0 h 4211273"/>
                  <a:gd name="connsiteX0" fmla="*/ 4924337 w 5092116"/>
                  <a:gd name="connsiteY0" fmla="*/ 0 h 3976382"/>
                  <a:gd name="connsiteX1" fmla="*/ 4127383 w 5092116"/>
                  <a:gd name="connsiteY1" fmla="*/ 176169 h 3976382"/>
                  <a:gd name="connsiteX2" fmla="*/ 3707933 w 5092116"/>
                  <a:gd name="connsiteY2" fmla="*/ 369116 h 3976382"/>
                  <a:gd name="connsiteX3" fmla="*/ 3389152 w 5092116"/>
                  <a:gd name="connsiteY3" fmla="*/ 662730 h 3976382"/>
                  <a:gd name="connsiteX4" fmla="*/ 3179427 w 5092116"/>
                  <a:gd name="connsiteY4" fmla="*/ 939567 h 3976382"/>
                  <a:gd name="connsiteX5" fmla="*/ 3053592 w 5092116"/>
                  <a:gd name="connsiteY5" fmla="*/ 1233182 h 3976382"/>
                  <a:gd name="connsiteX6" fmla="*/ 3011647 w 5092116"/>
                  <a:gd name="connsiteY6" fmla="*/ 1484851 h 3976382"/>
                  <a:gd name="connsiteX7" fmla="*/ 2650920 w 5092116"/>
                  <a:gd name="connsiteY7" fmla="*/ 1870745 h 3976382"/>
                  <a:gd name="connsiteX8" fmla="*/ 2315361 w 5092116"/>
                  <a:gd name="connsiteY8" fmla="*/ 2181138 h 3976382"/>
                  <a:gd name="connsiteX9" fmla="*/ 1921079 w 5092116"/>
                  <a:gd name="connsiteY9" fmla="*/ 2332140 h 3976382"/>
                  <a:gd name="connsiteX10" fmla="*/ 1409350 w 5092116"/>
                  <a:gd name="connsiteY10" fmla="*/ 2416030 h 3976382"/>
                  <a:gd name="connsiteX11" fmla="*/ 956345 w 5092116"/>
                  <a:gd name="connsiteY11" fmla="*/ 2533475 h 3976382"/>
                  <a:gd name="connsiteX12" fmla="*/ 1283515 w 5092116"/>
                  <a:gd name="connsiteY12" fmla="*/ 3053592 h 3976382"/>
                  <a:gd name="connsiteX13" fmla="*/ 0 w 5092116"/>
                  <a:gd name="connsiteY13" fmla="*/ 3976382 h 3976382"/>
                  <a:gd name="connsiteX14" fmla="*/ 637563 w 5092116"/>
                  <a:gd name="connsiteY14" fmla="*/ 3892492 h 3976382"/>
                  <a:gd name="connsiteX15" fmla="*/ 1635853 w 5092116"/>
                  <a:gd name="connsiteY15" fmla="*/ 3917659 h 3976382"/>
                  <a:gd name="connsiteX16" fmla="*/ 2499919 w 5092116"/>
                  <a:gd name="connsiteY16" fmla="*/ 3741490 h 3976382"/>
                  <a:gd name="connsiteX17" fmla="*/ 3263317 w 5092116"/>
                  <a:gd name="connsiteY17" fmla="*/ 3129093 h 3976382"/>
                  <a:gd name="connsiteX18" fmla="*/ 3917658 w 5092116"/>
                  <a:gd name="connsiteY18" fmla="*/ 2340528 h 3976382"/>
                  <a:gd name="connsiteX19" fmla="*/ 4051882 w 5092116"/>
                  <a:gd name="connsiteY19" fmla="*/ 2004969 h 3976382"/>
                  <a:gd name="connsiteX20" fmla="*/ 4253217 w 5092116"/>
                  <a:gd name="connsiteY20" fmla="*/ 1702965 h 3976382"/>
                  <a:gd name="connsiteX21" fmla="*/ 4588778 w 5092116"/>
                  <a:gd name="connsiteY21" fmla="*/ 1350628 h 3976382"/>
                  <a:gd name="connsiteX22" fmla="*/ 5092116 w 5092116"/>
                  <a:gd name="connsiteY22" fmla="*/ 1249960 h 3976382"/>
                  <a:gd name="connsiteX23" fmla="*/ 4924337 w 5092116"/>
                  <a:gd name="connsiteY23" fmla="*/ 0 h 3976382"/>
                  <a:gd name="connsiteX0" fmla="*/ 4290514 w 4458293"/>
                  <a:gd name="connsiteY0" fmla="*/ 0 h 3917659"/>
                  <a:gd name="connsiteX1" fmla="*/ 3493560 w 4458293"/>
                  <a:gd name="connsiteY1" fmla="*/ 176169 h 3917659"/>
                  <a:gd name="connsiteX2" fmla="*/ 3074110 w 4458293"/>
                  <a:gd name="connsiteY2" fmla="*/ 369116 h 3917659"/>
                  <a:gd name="connsiteX3" fmla="*/ 2755329 w 4458293"/>
                  <a:gd name="connsiteY3" fmla="*/ 662730 h 3917659"/>
                  <a:gd name="connsiteX4" fmla="*/ 2545604 w 4458293"/>
                  <a:gd name="connsiteY4" fmla="*/ 939567 h 3917659"/>
                  <a:gd name="connsiteX5" fmla="*/ 2419769 w 4458293"/>
                  <a:gd name="connsiteY5" fmla="*/ 1233182 h 3917659"/>
                  <a:gd name="connsiteX6" fmla="*/ 2377824 w 4458293"/>
                  <a:gd name="connsiteY6" fmla="*/ 1484851 h 3917659"/>
                  <a:gd name="connsiteX7" fmla="*/ 2017097 w 4458293"/>
                  <a:gd name="connsiteY7" fmla="*/ 1870745 h 3917659"/>
                  <a:gd name="connsiteX8" fmla="*/ 1681538 w 4458293"/>
                  <a:gd name="connsiteY8" fmla="*/ 2181138 h 3917659"/>
                  <a:gd name="connsiteX9" fmla="*/ 1287256 w 4458293"/>
                  <a:gd name="connsiteY9" fmla="*/ 2332140 h 3917659"/>
                  <a:gd name="connsiteX10" fmla="*/ 775527 w 4458293"/>
                  <a:gd name="connsiteY10" fmla="*/ 2416030 h 3917659"/>
                  <a:gd name="connsiteX11" fmla="*/ 322522 w 4458293"/>
                  <a:gd name="connsiteY11" fmla="*/ 2533475 h 3917659"/>
                  <a:gd name="connsiteX12" fmla="*/ 649692 w 4458293"/>
                  <a:gd name="connsiteY12" fmla="*/ 3053592 h 3917659"/>
                  <a:gd name="connsiteX13" fmla="*/ 3740 w 4458293"/>
                  <a:gd name="connsiteY13" fmla="*/ 3892492 h 3917659"/>
                  <a:gd name="connsiteX14" fmla="*/ 1002030 w 4458293"/>
                  <a:gd name="connsiteY14" fmla="*/ 3917659 h 3917659"/>
                  <a:gd name="connsiteX15" fmla="*/ 1866096 w 4458293"/>
                  <a:gd name="connsiteY15" fmla="*/ 3741490 h 3917659"/>
                  <a:gd name="connsiteX16" fmla="*/ 2629494 w 4458293"/>
                  <a:gd name="connsiteY16" fmla="*/ 3129093 h 3917659"/>
                  <a:gd name="connsiteX17" fmla="*/ 3283835 w 4458293"/>
                  <a:gd name="connsiteY17" fmla="*/ 2340528 h 3917659"/>
                  <a:gd name="connsiteX18" fmla="*/ 3418059 w 4458293"/>
                  <a:gd name="connsiteY18" fmla="*/ 2004969 h 3917659"/>
                  <a:gd name="connsiteX19" fmla="*/ 3619394 w 4458293"/>
                  <a:gd name="connsiteY19" fmla="*/ 1702965 h 3917659"/>
                  <a:gd name="connsiteX20" fmla="*/ 3954955 w 4458293"/>
                  <a:gd name="connsiteY20" fmla="*/ 1350628 h 3917659"/>
                  <a:gd name="connsiteX21" fmla="*/ 4458293 w 4458293"/>
                  <a:gd name="connsiteY21" fmla="*/ 1249960 h 3917659"/>
                  <a:gd name="connsiteX22" fmla="*/ 4290514 w 4458293"/>
                  <a:gd name="connsiteY22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2097247 w 4135771"/>
                  <a:gd name="connsiteY5" fmla="*/ 1233182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27170 w 4135771"/>
                  <a:gd name="connsiteY12" fmla="*/ 3053592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2097247 w 4135771"/>
                  <a:gd name="connsiteY5" fmla="*/ 1233182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1761687 w 4135771"/>
                  <a:gd name="connsiteY6" fmla="*/ 1442906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1761687 w 4135771"/>
                  <a:gd name="connsiteY6" fmla="*/ 1442906 h 3917659"/>
                  <a:gd name="connsiteX7" fmla="*/ 1694575 w 4135771"/>
                  <a:gd name="connsiteY7" fmla="*/ 1870745 h 3917659"/>
                  <a:gd name="connsiteX8" fmla="*/ 1308682 w 4135771"/>
                  <a:gd name="connsiteY8" fmla="*/ 2147582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135771" h="3917659">
                    <a:moveTo>
                      <a:pt x="3967992" y="0"/>
                    </a:moveTo>
                    <a:cubicBezTo>
                      <a:pt x="3724711" y="75501"/>
                      <a:pt x="3414319" y="100668"/>
                      <a:pt x="3171038" y="176169"/>
                    </a:cubicBezTo>
                    <a:lnTo>
                      <a:pt x="2751588" y="369116"/>
                    </a:lnTo>
                    <a:lnTo>
                      <a:pt x="2432807" y="662730"/>
                    </a:lnTo>
                    <a:cubicBezTo>
                      <a:pt x="2318157" y="824917"/>
                      <a:pt x="2337732" y="777380"/>
                      <a:pt x="2223082" y="939567"/>
                    </a:cubicBezTo>
                    <a:cubicBezTo>
                      <a:pt x="2225878" y="967530"/>
                      <a:pt x="2006366" y="1073791"/>
                      <a:pt x="1929467" y="1157681"/>
                    </a:cubicBezTo>
                    <a:cubicBezTo>
                      <a:pt x="1852568" y="1241571"/>
                      <a:pt x="1779863" y="1328257"/>
                      <a:pt x="1761687" y="1442906"/>
                    </a:cubicBezTo>
                    <a:lnTo>
                      <a:pt x="1694575" y="1870745"/>
                    </a:lnTo>
                    <a:cubicBezTo>
                      <a:pt x="1685389" y="1999348"/>
                      <a:pt x="1308682" y="2074778"/>
                      <a:pt x="1308682" y="2147582"/>
                    </a:cubicBezTo>
                    <a:lnTo>
                      <a:pt x="964734" y="2332140"/>
                    </a:lnTo>
                    <a:lnTo>
                      <a:pt x="453005" y="2416030"/>
                    </a:lnTo>
                    <a:lnTo>
                      <a:pt x="0" y="2533475"/>
                    </a:lnTo>
                    <a:lnTo>
                      <a:pt x="385893" y="3322040"/>
                    </a:lnTo>
                    <a:cubicBezTo>
                      <a:pt x="499144" y="3552737"/>
                      <a:pt x="476774" y="3803009"/>
                      <a:pt x="679508" y="3917659"/>
                    </a:cubicBezTo>
                    <a:lnTo>
                      <a:pt x="1543574" y="3741490"/>
                    </a:lnTo>
                    <a:lnTo>
                      <a:pt x="2306972" y="3129093"/>
                    </a:lnTo>
                    <a:lnTo>
                      <a:pt x="2961313" y="2340528"/>
                    </a:lnTo>
                    <a:cubicBezTo>
                      <a:pt x="2989276" y="2223082"/>
                      <a:pt x="3067574" y="2122415"/>
                      <a:pt x="3095537" y="2004969"/>
                    </a:cubicBezTo>
                    <a:lnTo>
                      <a:pt x="3296872" y="1702965"/>
                    </a:lnTo>
                    <a:lnTo>
                      <a:pt x="3632433" y="1350628"/>
                    </a:lnTo>
                    <a:lnTo>
                      <a:pt x="4135771" y="1249960"/>
                    </a:lnTo>
                    <a:lnTo>
                      <a:pt x="3967992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900F9F4B-9999-417E-B80D-9EC2798626EB}"/>
                  </a:ext>
                </a:extLst>
              </p:cNvPr>
              <p:cNvSpPr/>
              <p:nvPr/>
            </p:nvSpPr>
            <p:spPr>
              <a:xfrm rot="21135211">
                <a:off x="7860484" y="202174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9C74530-4861-4C9F-8065-F8DF2A5C5A7D}"/>
                  </a:ext>
                </a:extLst>
              </p:cNvPr>
              <p:cNvSpPr/>
              <p:nvPr/>
            </p:nvSpPr>
            <p:spPr>
              <a:xfrm rot="21139949">
                <a:off x="8112242" y="223503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33C170A-A732-41AF-9CB0-ACDEA602A38D}"/>
                  </a:ext>
                </a:extLst>
              </p:cNvPr>
              <p:cNvSpPr/>
              <p:nvPr/>
            </p:nvSpPr>
            <p:spPr>
              <a:xfrm rot="20213392">
                <a:off x="7174572" y="2569088"/>
                <a:ext cx="419450" cy="119018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785D1913-2B63-44D2-9868-8712D72D8301}"/>
                  </a:ext>
                </a:extLst>
              </p:cNvPr>
              <p:cNvSpPr/>
              <p:nvPr/>
            </p:nvSpPr>
            <p:spPr>
              <a:xfrm rot="20612971">
                <a:off x="7402471" y="2469342"/>
                <a:ext cx="419450" cy="188990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2A212AE-DBE8-4971-BBCB-1A4D159C7DBA}"/>
                  </a:ext>
                </a:extLst>
              </p:cNvPr>
              <p:cNvSpPr/>
              <p:nvPr/>
            </p:nvSpPr>
            <p:spPr>
              <a:xfrm rot="20046584">
                <a:off x="6919342" y="333126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632DC72F-D11C-4C71-9E40-F3052F3FE4BA}"/>
                  </a:ext>
                </a:extLst>
              </p:cNvPr>
              <p:cNvSpPr/>
              <p:nvPr/>
            </p:nvSpPr>
            <p:spPr>
              <a:xfrm>
                <a:off x="8165284" y="232654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1DF67F4-D926-44DA-8FFE-76654B809E58}"/>
                  </a:ext>
                </a:extLst>
              </p:cNvPr>
              <p:cNvSpPr/>
              <p:nvPr/>
            </p:nvSpPr>
            <p:spPr>
              <a:xfrm>
                <a:off x="8275434" y="2478535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C8BAF6AF-9FCD-443C-83B6-A45CC46C1FF1}"/>
                  </a:ext>
                </a:extLst>
              </p:cNvPr>
              <p:cNvSpPr/>
              <p:nvPr/>
            </p:nvSpPr>
            <p:spPr>
              <a:xfrm rot="20006796">
                <a:off x="7315200" y="3123451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6C7DFB6-6FCE-4BEA-B4BC-760AA6E04C59}"/>
                  </a:ext>
                </a:extLst>
              </p:cNvPr>
              <p:cNvSpPr/>
              <p:nvPr/>
            </p:nvSpPr>
            <p:spPr>
              <a:xfrm rot="20068729">
                <a:off x="7118638" y="356850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63B3A99A-66A8-4230-9273-6E5E08C02025}"/>
                  </a:ext>
                </a:extLst>
              </p:cNvPr>
              <p:cNvSpPr/>
              <p:nvPr/>
            </p:nvSpPr>
            <p:spPr>
              <a:xfrm rot="20370394">
                <a:off x="6748594" y="3635619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C2BEBE61-56D8-4D20-8BEB-47A3B12D69BC}"/>
                  </a:ext>
                </a:extLst>
              </p:cNvPr>
              <p:cNvSpPr/>
              <p:nvPr/>
            </p:nvSpPr>
            <p:spPr>
              <a:xfrm rot="20683838">
                <a:off x="6024314" y="451830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AA43BA6-456A-4FD3-B277-DB7156E1E67F}"/>
                </a:ext>
              </a:extLst>
            </p:cNvPr>
            <p:cNvSpPr/>
            <p:nvPr/>
          </p:nvSpPr>
          <p:spPr>
            <a:xfrm rot="585306">
              <a:off x="7547052" y="1943691"/>
              <a:ext cx="360726" cy="276837"/>
            </a:xfrm>
            <a:custGeom>
              <a:avLst/>
              <a:gdLst>
                <a:gd name="connsiteX0" fmla="*/ 360726 w 360726"/>
                <a:gd name="connsiteY0" fmla="*/ 0 h 276837"/>
                <a:gd name="connsiteX1" fmla="*/ 268447 w 360726"/>
                <a:gd name="connsiteY1" fmla="*/ 50334 h 276837"/>
                <a:gd name="connsiteX2" fmla="*/ 0 w 360726"/>
                <a:gd name="connsiteY2" fmla="*/ 276837 h 276837"/>
                <a:gd name="connsiteX3" fmla="*/ 276836 w 360726"/>
                <a:gd name="connsiteY3" fmla="*/ 100668 h 276837"/>
                <a:gd name="connsiteX4" fmla="*/ 360726 w 360726"/>
                <a:gd name="connsiteY4" fmla="*/ 0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726" h="276837">
                  <a:moveTo>
                    <a:pt x="360726" y="0"/>
                  </a:moveTo>
                  <a:lnTo>
                    <a:pt x="268447" y="50334"/>
                  </a:lnTo>
                  <a:lnTo>
                    <a:pt x="0" y="276837"/>
                  </a:lnTo>
                  <a:lnTo>
                    <a:pt x="276836" y="100668"/>
                  </a:lnTo>
                  <a:lnTo>
                    <a:pt x="360726" y="0"/>
                  </a:ln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Flowchart: Or 20">
            <a:extLst>
              <a:ext uri="{FF2B5EF4-FFF2-40B4-BE49-F238E27FC236}">
                <a16:creationId xmlns:a16="http://schemas.microsoft.com/office/drawing/2014/main" id="{50CD529A-FB06-433A-978A-9EC452C12BA0}"/>
              </a:ext>
            </a:extLst>
          </p:cNvPr>
          <p:cNvSpPr/>
          <p:nvPr/>
        </p:nvSpPr>
        <p:spPr>
          <a:xfrm>
            <a:off x="7785440" y="2336143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4728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Flowing waters with streaks of cyanobacteria at the surface and within the water column</a:t>
            </a:r>
          </a:p>
          <a:p>
            <a:r>
              <a:rPr lang="en-US" sz="2800" dirty="0"/>
              <a:t>Scum accumulated along the shoreline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5607" y="937847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42D95D0-C345-41DC-8E3F-DC9839C54B68}"/>
              </a:ext>
            </a:extLst>
          </p:cNvPr>
          <p:cNvGrpSpPr/>
          <p:nvPr/>
        </p:nvGrpSpPr>
        <p:grpSpPr>
          <a:xfrm>
            <a:off x="4419600" y="1736744"/>
            <a:ext cx="4135771" cy="3917659"/>
            <a:chOff x="4101854" y="1600200"/>
            <a:chExt cx="4135771" cy="391765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462504D-7320-40AC-8216-66A71102D8B6}"/>
                </a:ext>
              </a:extLst>
            </p:cNvPr>
            <p:cNvGrpSpPr/>
            <p:nvPr/>
          </p:nvGrpSpPr>
          <p:grpSpPr>
            <a:xfrm>
              <a:off x="4101854" y="1600200"/>
              <a:ext cx="4135771" cy="3917659"/>
              <a:chOff x="4749448" y="1591501"/>
              <a:chExt cx="4135771" cy="3917659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E82693E0-A671-4643-9560-6EF22361A719}"/>
                  </a:ext>
                </a:extLst>
              </p:cNvPr>
              <p:cNvSpPr/>
              <p:nvPr/>
            </p:nvSpPr>
            <p:spPr>
              <a:xfrm>
                <a:off x="4749448" y="1591501"/>
                <a:ext cx="4135771" cy="3917659"/>
              </a:xfrm>
              <a:custGeom>
                <a:avLst/>
                <a:gdLst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370664 w 6308521"/>
                  <a:gd name="connsiteY3" fmla="*/ 813732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268286 w 6308521"/>
                  <a:gd name="connsiteY28" fmla="*/ 74662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504888 w 6308521"/>
                  <a:gd name="connsiteY3" fmla="*/ 604007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268286 w 6308521"/>
                  <a:gd name="connsiteY28" fmla="*/ 74662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504888 w 6308521"/>
                  <a:gd name="connsiteY3" fmla="*/ 604007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478011 w 6308521"/>
                  <a:gd name="connsiteY28" fmla="*/ 83051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293453 w 6308521"/>
                  <a:gd name="connsiteY27" fmla="*/ 1677798 h 4764947"/>
                  <a:gd name="connsiteX28" fmla="*/ 5478011 w 6308521"/>
                  <a:gd name="connsiteY28" fmla="*/ 1166070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478011 w 6308521"/>
                  <a:gd name="connsiteY28" fmla="*/ 1166070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33394 w 6308521"/>
                  <a:gd name="connsiteY1" fmla="*/ 369116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93160 w 6308521"/>
                  <a:gd name="connsiteY10" fmla="*/ 2634143 h 4764947"/>
                  <a:gd name="connsiteX11" fmla="*/ 395960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95960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164360 w 6308521"/>
                  <a:gd name="connsiteY14" fmla="*/ 3120704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332139 w 6308521"/>
                  <a:gd name="connsiteY14" fmla="*/ 3061982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608976 w 6308521"/>
                  <a:gd name="connsiteY13" fmla="*/ 3053592 h 4764947"/>
                  <a:gd name="connsiteX14" fmla="*/ 2332139 w 6308521"/>
                  <a:gd name="connsiteY14" fmla="*/ 3061982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608976 w 6308521"/>
                  <a:gd name="connsiteY13" fmla="*/ 3053592 h 4764947"/>
                  <a:gd name="connsiteX14" fmla="*/ 2382473 w 6308521"/>
                  <a:gd name="connsiteY14" fmla="*/ 2961314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721292 w 6308521"/>
                  <a:gd name="connsiteY28" fmla="*/ 1266738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152550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152550 w 6308521"/>
                  <a:gd name="connsiteY7" fmla="*/ 1921079 h 4764947"/>
                  <a:gd name="connsiteX8" fmla="*/ 4118994 w 6308521"/>
                  <a:gd name="connsiteY8" fmla="*/ 2172749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4118994 w 6308521"/>
                  <a:gd name="connsiteY8" fmla="*/ 2172749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578678 w 6308521"/>
                  <a:gd name="connsiteY28" fmla="*/ 1702965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578678 w 6308521"/>
                  <a:gd name="connsiteY28" fmla="*/ 1702965 h 4764947"/>
                  <a:gd name="connsiteX29" fmla="*/ 5914239 w 6308521"/>
                  <a:gd name="connsiteY29" fmla="*/ 135062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2382473 w 6417577"/>
                  <a:gd name="connsiteY13" fmla="*/ 2961314 h 4764947"/>
                  <a:gd name="connsiteX14" fmla="*/ 2172749 w 6417577"/>
                  <a:gd name="connsiteY14" fmla="*/ 2994871 h 4764947"/>
                  <a:gd name="connsiteX15" fmla="*/ 1719743 w 6417577"/>
                  <a:gd name="connsiteY15" fmla="*/ 3070371 h 4764947"/>
                  <a:gd name="connsiteX16" fmla="*/ 847288 w 6417577"/>
                  <a:gd name="connsiteY16" fmla="*/ 3212983 h 4764947"/>
                  <a:gd name="connsiteX17" fmla="*/ 587229 w 6417577"/>
                  <a:gd name="connsiteY17" fmla="*/ 3657600 h 4764947"/>
                  <a:gd name="connsiteX18" fmla="*/ 0 w 6417577"/>
                  <a:gd name="connsiteY18" fmla="*/ 4286774 h 4764947"/>
                  <a:gd name="connsiteX19" fmla="*/ 662730 w 6417577"/>
                  <a:gd name="connsiteY19" fmla="*/ 4764947 h 4764947"/>
                  <a:gd name="connsiteX20" fmla="*/ 1098958 w 6417577"/>
                  <a:gd name="connsiteY20" fmla="*/ 4211273 h 4764947"/>
                  <a:gd name="connsiteX21" fmla="*/ 1325461 w 6417577"/>
                  <a:gd name="connsiteY21" fmla="*/ 3976382 h 4764947"/>
                  <a:gd name="connsiteX22" fmla="*/ 1963024 w 6417577"/>
                  <a:gd name="connsiteY22" fmla="*/ 3892492 h 4764947"/>
                  <a:gd name="connsiteX23" fmla="*/ 2961314 w 6417577"/>
                  <a:gd name="connsiteY23" fmla="*/ 3917659 h 4764947"/>
                  <a:gd name="connsiteX24" fmla="*/ 3825380 w 6417577"/>
                  <a:gd name="connsiteY24" fmla="*/ 3741490 h 4764947"/>
                  <a:gd name="connsiteX25" fmla="*/ 4588778 w 6417577"/>
                  <a:gd name="connsiteY25" fmla="*/ 3129093 h 4764947"/>
                  <a:gd name="connsiteX26" fmla="*/ 5243119 w 6417577"/>
                  <a:gd name="connsiteY26" fmla="*/ 2340528 h 4764947"/>
                  <a:gd name="connsiteX27" fmla="*/ 5377343 w 6417577"/>
                  <a:gd name="connsiteY27" fmla="*/ 2004969 h 4764947"/>
                  <a:gd name="connsiteX28" fmla="*/ 5578678 w 6417577"/>
                  <a:gd name="connsiteY28" fmla="*/ 1702965 h 4764947"/>
                  <a:gd name="connsiteX29" fmla="*/ 5914239 w 6417577"/>
                  <a:gd name="connsiteY29" fmla="*/ 1350628 h 4764947"/>
                  <a:gd name="connsiteX30" fmla="*/ 6417577 w 6417577"/>
                  <a:gd name="connsiteY30" fmla="*/ 1249960 h 4764947"/>
                  <a:gd name="connsiteX31" fmla="*/ 6249798 w 6417577"/>
                  <a:gd name="connsiteY31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2172749 w 6417577"/>
                  <a:gd name="connsiteY13" fmla="*/ 2994871 h 4764947"/>
                  <a:gd name="connsiteX14" fmla="*/ 1719743 w 6417577"/>
                  <a:gd name="connsiteY14" fmla="*/ 3070371 h 4764947"/>
                  <a:gd name="connsiteX15" fmla="*/ 847288 w 6417577"/>
                  <a:gd name="connsiteY15" fmla="*/ 3212983 h 4764947"/>
                  <a:gd name="connsiteX16" fmla="*/ 587229 w 6417577"/>
                  <a:gd name="connsiteY16" fmla="*/ 3657600 h 4764947"/>
                  <a:gd name="connsiteX17" fmla="*/ 0 w 6417577"/>
                  <a:gd name="connsiteY17" fmla="*/ 4286774 h 4764947"/>
                  <a:gd name="connsiteX18" fmla="*/ 662730 w 6417577"/>
                  <a:gd name="connsiteY18" fmla="*/ 4764947 h 4764947"/>
                  <a:gd name="connsiteX19" fmla="*/ 1098958 w 6417577"/>
                  <a:gd name="connsiteY19" fmla="*/ 4211273 h 4764947"/>
                  <a:gd name="connsiteX20" fmla="*/ 1325461 w 6417577"/>
                  <a:gd name="connsiteY20" fmla="*/ 3976382 h 4764947"/>
                  <a:gd name="connsiteX21" fmla="*/ 1963024 w 6417577"/>
                  <a:gd name="connsiteY21" fmla="*/ 3892492 h 4764947"/>
                  <a:gd name="connsiteX22" fmla="*/ 2961314 w 6417577"/>
                  <a:gd name="connsiteY22" fmla="*/ 3917659 h 4764947"/>
                  <a:gd name="connsiteX23" fmla="*/ 3825380 w 6417577"/>
                  <a:gd name="connsiteY23" fmla="*/ 3741490 h 4764947"/>
                  <a:gd name="connsiteX24" fmla="*/ 4588778 w 6417577"/>
                  <a:gd name="connsiteY24" fmla="*/ 3129093 h 4764947"/>
                  <a:gd name="connsiteX25" fmla="*/ 5243119 w 6417577"/>
                  <a:gd name="connsiteY25" fmla="*/ 2340528 h 4764947"/>
                  <a:gd name="connsiteX26" fmla="*/ 5377343 w 6417577"/>
                  <a:gd name="connsiteY26" fmla="*/ 2004969 h 4764947"/>
                  <a:gd name="connsiteX27" fmla="*/ 5578678 w 6417577"/>
                  <a:gd name="connsiteY27" fmla="*/ 1702965 h 4764947"/>
                  <a:gd name="connsiteX28" fmla="*/ 5914239 w 6417577"/>
                  <a:gd name="connsiteY28" fmla="*/ 1350628 h 4764947"/>
                  <a:gd name="connsiteX29" fmla="*/ 6417577 w 6417577"/>
                  <a:gd name="connsiteY29" fmla="*/ 1249960 h 4764947"/>
                  <a:gd name="connsiteX30" fmla="*/ 6249798 w 6417577"/>
                  <a:gd name="connsiteY30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1719743 w 6417577"/>
                  <a:gd name="connsiteY13" fmla="*/ 3070371 h 4764947"/>
                  <a:gd name="connsiteX14" fmla="*/ 847288 w 6417577"/>
                  <a:gd name="connsiteY14" fmla="*/ 3212983 h 4764947"/>
                  <a:gd name="connsiteX15" fmla="*/ 587229 w 6417577"/>
                  <a:gd name="connsiteY15" fmla="*/ 3657600 h 4764947"/>
                  <a:gd name="connsiteX16" fmla="*/ 0 w 6417577"/>
                  <a:gd name="connsiteY16" fmla="*/ 4286774 h 4764947"/>
                  <a:gd name="connsiteX17" fmla="*/ 662730 w 6417577"/>
                  <a:gd name="connsiteY17" fmla="*/ 4764947 h 4764947"/>
                  <a:gd name="connsiteX18" fmla="*/ 1098958 w 6417577"/>
                  <a:gd name="connsiteY18" fmla="*/ 4211273 h 4764947"/>
                  <a:gd name="connsiteX19" fmla="*/ 1325461 w 6417577"/>
                  <a:gd name="connsiteY19" fmla="*/ 3976382 h 4764947"/>
                  <a:gd name="connsiteX20" fmla="*/ 1963024 w 6417577"/>
                  <a:gd name="connsiteY20" fmla="*/ 3892492 h 4764947"/>
                  <a:gd name="connsiteX21" fmla="*/ 2961314 w 6417577"/>
                  <a:gd name="connsiteY21" fmla="*/ 3917659 h 4764947"/>
                  <a:gd name="connsiteX22" fmla="*/ 3825380 w 6417577"/>
                  <a:gd name="connsiteY22" fmla="*/ 3741490 h 4764947"/>
                  <a:gd name="connsiteX23" fmla="*/ 4588778 w 6417577"/>
                  <a:gd name="connsiteY23" fmla="*/ 3129093 h 4764947"/>
                  <a:gd name="connsiteX24" fmla="*/ 5243119 w 6417577"/>
                  <a:gd name="connsiteY24" fmla="*/ 2340528 h 4764947"/>
                  <a:gd name="connsiteX25" fmla="*/ 5377343 w 6417577"/>
                  <a:gd name="connsiteY25" fmla="*/ 2004969 h 4764947"/>
                  <a:gd name="connsiteX26" fmla="*/ 5578678 w 6417577"/>
                  <a:gd name="connsiteY26" fmla="*/ 1702965 h 4764947"/>
                  <a:gd name="connsiteX27" fmla="*/ 5914239 w 6417577"/>
                  <a:gd name="connsiteY27" fmla="*/ 1350628 h 4764947"/>
                  <a:gd name="connsiteX28" fmla="*/ 6417577 w 6417577"/>
                  <a:gd name="connsiteY28" fmla="*/ 1249960 h 4764947"/>
                  <a:gd name="connsiteX29" fmla="*/ 6249798 w 6417577"/>
                  <a:gd name="connsiteY29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847288 w 6417577"/>
                  <a:gd name="connsiteY13" fmla="*/ 3212983 h 4764947"/>
                  <a:gd name="connsiteX14" fmla="*/ 587229 w 6417577"/>
                  <a:gd name="connsiteY14" fmla="*/ 3657600 h 4764947"/>
                  <a:gd name="connsiteX15" fmla="*/ 0 w 6417577"/>
                  <a:gd name="connsiteY15" fmla="*/ 4286774 h 4764947"/>
                  <a:gd name="connsiteX16" fmla="*/ 662730 w 6417577"/>
                  <a:gd name="connsiteY16" fmla="*/ 4764947 h 4764947"/>
                  <a:gd name="connsiteX17" fmla="*/ 1098958 w 6417577"/>
                  <a:gd name="connsiteY17" fmla="*/ 4211273 h 4764947"/>
                  <a:gd name="connsiteX18" fmla="*/ 1325461 w 6417577"/>
                  <a:gd name="connsiteY18" fmla="*/ 3976382 h 4764947"/>
                  <a:gd name="connsiteX19" fmla="*/ 1963024 w 6417577"/>
                  <a:gd name="connsiteY19" fmla="*/ 3892492 h 4764947"/>
                  <a:gd name="connsiteX20" fmla="*/ 2961314 w 6417577"/>
                  <a:gd name="connsiteY20" fmla="*/ 3917659 h 4764947"/>
                  <a:gd name="connsiteX21" fmla="*/ 3825380 w 6417577"/>
                  <a:gd name="connsiteY21" fmla="*/ 3741490 h 4764947"/>
                  <a:gd name="connsiteX22" fmla="*/ 4588778 w 6417577"/>
                  <a:gd name="connsiteY22" fmla="*/ 3129093 h 4764947"/>
                  <a:gd name="connsiteX23" fmla="*/ 5243119 w 6417577"/>
                  <a:gd name="connsiteY23" fmla="*/ 2340528 h 4764947"/>
                  <a:gd name="connsiteX24" fmla="*/ 5377343 w 6417577"/>
                  <a:gd name="connsiteY24" fmla="*/ 2004969 h 4764947"/>
                  <a:gd name="connsiteX25" fmla="*/ 5578678 w 6417577"/>
                  <a:gd name="connsiteY25" fmla="*/ 1702965 h 4764947"/>
                  <a:gd name="connsiteX26" fmla="*/ 5914239 w 6417577"/>
                  <a:gd name="connsiteY26" fmla="*/ 1350628 h 4764947"/>
                  <a:gd name="connsiteX27" fmla="*/ 6417577 w 6417577"/>
                  <a:gd name="connsiteY27" fmla="*/ 1249960 h 4764947"/>
                  <a:gd name="connsiteX28" fmla="*/ 6249798 w 6417577"/>
                  <a:gd name="connsiteY28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587229 w 6417577"/>
                  <a:gd name="connsiteY13" fmla="*/ 3657600 h 4764947"/>
                  <a:gd name="connsiteX14" fmla="*/ 0 w 6417577"/>
                  <a:gd name="connsiteY14" fmla="*/ 4286774 h 4764947"/>
                  <a:gd name="connsiteX15" fmla="*/ 662730 w 6417577"/>
                  <a:gd name="connsiteY15" fmla="*/ 4764947 h 4764947"/>
                  <a:gd name="connsiteX16" fmla="*/ 1098958 w 6417577"/>
                  <a:gd name="connsiteY16" fmla="*/ 4211273 h 4764947"/>
                  <a:gd name="connsiteX17" fmla="*/ 1325461 w 6417577"/>
                  <a:gd name="connsiteY17" fmla="*/ 3976382 h 4764947"/>
                  <a:gd name="connsiteX18" fmla="*/ 1963024 w 6417577"/>
                  <a:gd name="connsiteY18" fmla="*/ 3892492 h 4764947"/>
                  <a:gd name="connsiteX19" fmla="*/ 2961314 w 6417577"/>
                  <a:gd name="connsiteY19" fmla="*/ 3917659 h 4764947"/>
                  <a:gd name="connsiteX20" fmla="*/ 3825380 w 6417577"/>
                  <a:gd name="connsiteY20" fmla="*/ 3741490 h 4764947"/>
                  <a:gd name="connsiteX21" fmla="*/ 4588778 w 6417577"/>
                  <a:gd name="connsiteY21" fmla="*/ 3129093 h 4764947"/>
                  <a:gd name="connsiteX22" fmla="*/ 5243119 w 6417577"/>
                  <a:gd name="connsiteY22" fmla="*/ 2340528 h 4764947"/>
                  <a:gd name="connsiteX23" fmla="*/ 5377343 w 6417577"/>
                  <a:gd name="connsiteY23" fmla="*/ 2004969 h 4764947"/>
                  <a:gd name="connsiteX24" fmla="*/ 5578678 w 6417577"/>
                  <a:gd name="connsiteY24" fmla="*/ 1702965 h 4764947"/>
                  <a:gd name="connsiteX25" fmla="*/ 5914239 w 6417577"/>
                  <a:gd name="connsiteY25" fmla="*/ 1350628 h 4764947"/>
                  <a:gd name="connsiteX26" fmla="*/ 6417577 w 6417577"/>
                  <a:gd name="connsiteY26" fmla="*/ 1249960 h 4764947"/>
                  <a:gd name="connsiteX27" fmla="*/ 6249798 w 6417577"/>
                  <a:gd name="connsiteY27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0 w 6417577"/>
                  <a:gd name="connsiteY13" fmla="*/ 4286774 h 4764947"/>
                  <a:gd name="connsiteX14" fmla="*/ 662730 w 6417577"/>
                  <a:gd name="connsiteY14" fmla="*/ 4764947 h 4764947"/>
                  <a:gd name="connsiteX15" fmla="*/ 1098958 w 6417577"/>
                  <a:gd name="connsiteY15" fmla="*/ 4211273 h 4764947"/>
                  <a:gd name="connsiteX16" fmla="*/ 1325461 w 6417577"/>
                  <a:gd name="connsiteY16" fmla="*/ 3976382 h 4764947"/>
                  <a:gd name="connsiteX17" fmla="*/ 1963024 w 6417577"/>
                  <a:gd name="connsiteY17" fmla="*/ 3892492 h 4764947"/>
                  <a:gd name="connsiteX18" fmla="*/ 2961314 w 6417577"/>
                  <a:gd name="connsiteY18" fmla="*/ 3917659 h 4764947"/>
                  <a:gd name="connsiteX19" fmla="*/ 3825380 w 6417577"/>
                  <a:gd name="connsiteY19" fmla="*/ 3741490 h 4764947"/>
                  <a:gd name="connsiteX20" fmla="*/ 4588778 w 6417577"/>
                  <a:gd name="connsiteY20" fmla="*/ 3129093 h 4764947"/>
                  <a:gd name="connsiteX21" fmla="*/ 5243119 w 6417577"/>
                  <a:gd name="connsiteY21" fmla="*/ 2340528 h 4764947"/>
                  <a:gd name="connsiteX22" fmla="*/ 5377343 w 6417577"/>
                  <a:gd name="connsiteY22" fmla="*/ 2004969 h 4764947"/>
                  <a:gd name="connsiteX23" fmla="*/ 5578678 w 6417577"/>
                  <a:gd name="connsiteY23" fmla="*/ 1702965 h 4764947"/>
                  <a:gd name="connsiteX24" fmla="*/ 5914239 w 6417577"/>
                  <a:gd name="connsiteY24" fmla="*/ 1350628 h 4764947"/>
                  <a:gd name="connsiteX25" fmla="*/ 6417577 w 6417577"/>
                  <a:gd name="connsiteY25" fmla="*/ 1249960 h 4764947"/>
                  <a:gd name="connsiteX26" fmla="*/ 6249798 w 6417577"/>
                  <a:gd name="connsiteY26" fmla="*/ 0 h 4764947"/>
                  <a:gd name="connsiteX0" fmla="*/ 5587068 w 5754847"/>
                  <a:gd name="connsiteY0" fmla="*/ 0 h 4764947"/>
                  <a:gd name="connsiteX1" fmla="*/ 4790114 w 5754847"/>
                  <a:gd name="connsiteY1" fmla="*/ 176169 h 4764947"/>
                  <a:gd name="connsiteX2" fmla="*/ 4370664 w 5754847"/>
                  <a:gd name="connsiteY2" fmla="*/ 369116 h 4764947"/>
                  <a:gd name="connsiteX3" fmla="*/ 4051883 w 5754847"/>
                  <a:gd name="connsiteY3" fmla="*/ 662730 h 4764947"/>
                  <a:gd name="connsiteX4" fmla="*/ 3842158 w 5754847"/>
                  <a:gd name="connsiteY4" fmla="*/ 939567 h 4764947"/>
                  <a:gd name="connsiteX5" fmla="*/ 3716323 w 5754847"/>
                  <a:gd name="connsiteY5" fmla="*/ 1233182 h 4764947"/>
                  <a:gd name="connsiteX6" fmla="*/ 3674378 w 5754847"/>
                  <a:gd name="connsiteY6" fmla="*/ 1484851 h 4764947"/>
                  <a:gd name="connsiteX7" fmla="*/ 3313651 w 5754847"/>
                  <a:gd name="connsiteY7" fmla="*/ 1870745 h 4764947"/>
                  <a:gd name="connsiteX8" fmla="*/ 2978092 w 5754847"/>
                  <a:gd name="connsiteY8" fmla="*/ 2181138 h 4764947"/>
                  <a:gd name="connsiteX9" fmla="*/ 2583810 w 5754847"/>
                  <a:gd name="connsiteY9" fmla="*/ 2332140 h 4764947"/>
                  <a:gd name="connsiteX10" fmla="*/ 2072081 w 5754847"/>
                  <a:gd name="connsiteY10" fmla="*/ 2416030 h 4764947"/>
                  <a:gd name="connsiteX11" fmla="*/ 1619076 w 5754847"/>
                  <a:gd name="connsiteY11" fmla="*/ 2533475 h 4764947"/>
                  <a:gd name="connsiteX12" fmla="*/ 1946246 w 5754847"/>
                  <a:gd name="connsiteY12" fmla="*/ 3053592 h 4764947"/>
                  <a:gd name="connsiteX13" fmla="*/ 0 w 5754847"/>
                  <a:gd name="connsiteY13" fmla="*/ 4764947 h 4764947"/>
                  <a:gd name="connsiteX14" fmla="*/ 436228 w 5754847"/>
                  <a:gd name="connsiteY14" fmla="*/ 4211273 h 4764947"/>
                  <a:gd name="connsiteX15" fmla="*/ 662731 w 5754847"/>
                  <a:gd name="connsiteY15" fmla="*/ 3976382 h 4764947"/>
                  <a:gd name="connsiteX16" fmla="*/ 1300294 w 5754847"/>
                  <a:gd name="connsiteY16" fmla="*/ 3892492 h 4764947"/>
                  <a:gd name="connsiteX17" fmla="*/ 2298584 w 5754847"/>
                  <a:gd name="connsiteY17" fmla="*/ 3917659 h 4764947"/>
                  <a:gd name="connsiteX18" fmla="*/ 3162650 w 5754847"/>
                  <a:gd name="connsiteY18" fmla="*/ 3741490 h 4764947"/>
                  <a:gd name="connsiteX19" fmla="*/ 3926048 w 5754847"/>
                  <a:gd name="connsiteY19" fmla="*/ 3129093 h 4764947"/>
                  <a:gd name="connsiteX20" fmla="*/ 4580389 w 5754847"/>
                  <a:gd name="connsiteY20" fmla="*/ 2340528 h 4764947"/>
                  <a:gd name="connsiteX21" fmla="*/ 4714613 w 5754847"/>
                  <a:gd name="connsiteY21" fmla="*/ 2004969 h 4764947"/>
                  <a:gd name="connsiteX22" fmla="*/ 4915948 w 5754847"/>
                  <a:gd name="connsiteY22" fmla="*/ 1702965 h 4764947"/>
                  <a:gd name="connsiteX23" fmla="*/ 5251509 w 5754847"/>
                  <a:gd name="connsiteY23" fmla="*/ 1350628 h 4764947"/>
                  <a:gd name="connsiteX24" fmla="*/ 5754847 w 5754847"/>
                  <a:gd name="connsiteY24" fmla="*/ 1249960 h 4764947"/>
                  <a:gd name="connsiteX25" fmla="*/ 5587068 w 5754847"/>
                  <a:gd name="connsiteY25" fmla="*/ 0 h 4764947"/>
                  <a:gd name="connsiteX0" fmla="*/ 5150840 w 5318619"/>
                  <a:gd name="connsiteY0" fmla="*/ 0 h 4211273"/>
                  <a:gd name="connsiteX1" fmla="*/ 4353886 w 5318619"/>
                  <a:gd name="connsiteY1" fmla="*/ 176169 h 4211273"/>
                  <a:gd name="connsiteX2" fmla="*/ 3934436 w 5318619"/>
                  <a:gd name="connsiteY2" fmla="*/ 369116 h 4211273"/>
                  <a:gd name="connsiteX3" fmla="*/ 3615655 w 5318619"/>
                  <a:gd name="connsiteY3" fmla="*/ 662730 h 4211273"/>
                  <a:gd name="connsiteX4" fmla="*/ 3405930 w 5318619"/>
                  <a:gd name="connsiteY4" fmla="*/ 939567 h 4211273"/>
                  <a:gd name="connsiteX5" fmla="*/ 3280095 w 5318619"/>
                  <a:gd name="connsiteY5" fmla="*/ 1233182 h 4211273"/>
                  <a:gd name="connsiteX6" fmla="*/ 3238150 w 5318619"/>
                  <a:gd name="connsiteY6" fmla="*/ 1484851 h 4211273"/>
                  <a:gd name="connsiteX7" fmla="*/ 2877423 w 5318619"/>
                  <a:gd name="connsiteY7" fmla="*/ 1870745 h 4211273"/>
                  <a:gd name="connsiteX8" fmla="*/ 2541864 w 5318619"/>
                  <a:gd name="connsiteY8" fmla="*/ 2181138 h 4211273"/>
                  <a:gd name="connsiteX9" fmla="*/ 2147582 w 5318619"/>
                  <a:gd name="connsiteY9" fmla="*/ 2332140 h 4211273"/>
                  <a:gd name="connsiteX10" fmla="*/ 1635853 w 5318619"/>
                  <a:gd name="connsiteY10" fmla="*/ 2416030 h 4211273"/>
                  <a:gd name="connsiteX11" fmla="*/ 1182848 w 5318619"/>
                  <a:gd name="connsiteY11" fmla="*/ 2533475 h 4211273"/>
                  <a:gd name="connsiteX12" fmla="*/ 1510018 w 5318619"/>
                  <a:gd name="connsiteY12" fmla="*/ 3053592 h 4211273"/>
                  <a:gd name="connsiteX13" fmla="*/ 0 w 5318619"/>
                  <a:gd name="connsiteY13" fmla="*/ 4211273 h 4211273"/>
                  <a:gd name="connsiteX14" fmla="*/ 226503 w 5318619"/>
                  <a:gd name="connsiteY14" fmla="*/ 3976382 h 4211273"/>
                  <a:gd name="connsiteX15" fmla="*/ 864066 w 5318619"/>
                  <a:gd name="connsiteY15" fmla="*/ 3892492 h 4211273"/>
                  <a:gd name="connsiteX16" fmla="*/ 1862356 w 5318619"/>
                  <a:gd name="connsiteY16" fmla="*/ 3917659 h 4211273"/>
                  <a:gd name="connsiteX17" fmla="*/ 2726422 w 5318619"/>
                  <a:gd name="connsiteY17" fmla="*/ 3741490 h 4211273"/>
                  <a:gd name="connsiteX18" fmla="*/ 3489820 w 5318619"/>
                  <a:gd name="connsiteY18" fmla="*/ 3129093 h 4211273"/>
                  <a:gd name="connsiteX19" fmla="*/ 4144161 w 5318619"/>
                  <a:gd name="connsiteY19" fmla="*/ 2340528 h 4211273"/>
                  <a:gd name="connsiteX20" fmla="*/ 4278385 w 5318619"/>
                  <a:gd name="connsiteY20" fmla="*/ 2004969 h 4211273"/>
                  <a:gd name="connsiteX21" fmla="*/ 4479720 w 5318619"/>
                  <a:gd name="connsiteY21" fmla="*/ 1702965 h 4211273"/>
                  <a:gd name="connsiteX22" fmla="*/ 4815281 w 5318619"/>
                  <a:gd name="connsiteY22" fmla="*/ 1350628 h 4211273"/>
                  <a:gd name="connsiteX23" fmla="*/ 5318619 w 5318619"/>
                  <a:gd name="connsiteY23" fmla="*/ 1249960 h 4211273"/>
                  <a:gd name="connsiteX24" fmla="*/ 5150840 w 5318619"/>
                  <a:gd name="connsiteY24" fmla="*/ 0 h 4211273"/>
                  <a:gd name="connsiteX0" fmla="*/ 4924337 w 5092116"/>
                  <a:gd name="connsiteY0" fmla="*/ 0 h 3976382"/>
                  <a:gd name="connsiteX1" fmla="*/ 4127383 w 5092116"/>
                  <a:gd name="connsiteY1" fmla="*/ 176169 h 3976382"/>
                  <a:gd name="connsiteX2" fmla="*/ 3707933 w 5092116"/>
                  <a:gd name="connsiteY2" fmla="*/ 369116 h 3976382"/>
                  <a:gd name="connsiteX3" fmla="*/ 3389152 w 5092116"/>
                  <a:gd name="connsiteY3" fmla="*/ 662730 h 3976382"/>
                  <a:gd name="connsiteX4" fmla="*/ 3179427 w 5092116"/>
                  <a:gd name="connsiteY4" fmla="*/ 939567 h 3976382"/>
                  <a:gd name="connsiteX5" fmla="*/ 3053592 w 5092116"/>
                  <a:gd name="connsiteY5" fmla="*/ 1233182 h 3976382"/>
                  <a:gd name="connsiteX6" fmla="*/ 3011647 w 5092116"/>
                  <a:gd name="connsiteY6" fmla="*/ 1484851 h 3976382"/>
                  <a:gd name="connsiteX7" fmla="*/ 2650920 w 5092116"/>
                  <a:gd name="connsiteY7" fmla="*/ 1870745 h 3976382"/>
                  <a:gd name="connsiteX8" fmla="*/ 2315361 w 5092116"/>
                  <a:gd name="connsiteY8" fmla="*/ 2181138 h 3976382"/>
                  <a:gd name="connsiteX9" fmla="*/ 1921079 w 5092116"/>
                  <a:gd name="connsiteY9" fmla="*/ 2332140 h 3976382"/>
                  <a:gd name="connsiteX10" fmla="*/ 1409350 w 5092116"/>
                  <a:gd name="connsiteY10" fmla="*/ 2416030 h 3976382"/>
                  <a:gd name="connsiteX11" fmla="*/ 956345 w 5092116"/>
                  <a:gd name="connsiteY11" fmla="*/ 2533475 h 3976382"/>
                  <a:gd name="connsiteX12" fmla="*/ 1283515 w 5092116"/>
                  <a:gd name="connsiteY12" fmla="*/ 3053592 h 3976382"/>
                  <a:gd name="connsiteX13" fmla="*/ 0 w 5092116"/>
                  <a:gd name="connsiteY13" fmla="*/ 3976382 h 3976382"/>
                  <a:gd name="connsiteX14" fmla="*/ 637563 w 5092116"/>
                  <a:gd name="connsiteY14" fmla="*/ 3892492 h 3976382"/>
                  <a:gd name="connsiteX15" fmla="*/ 1635853 w 5092116"/>
                  <a:gd name="connsiteY15" fmla="*/ 3917659 h 3976382"/>
                  <a:gd name="connsiteX16" fmla="*/ 2499919 w 5092116"/>
                  <a:gd name="connsiteY16" fmla="*/ 3741490 h 3976382"/>
                  <a:gd name="connsiteX17" fmla="*/ 3263317 w 5092116"/>
                  <a:gd name="connsiteY17" fmla="*/ 3129093 h 3976382"/>
                  <a:gd name="connsiteX18" fmla="*/ 3917658 w 5092116"/>
                  <a:gd name="connsiteY18" fmla="*/ 2340528 h 3976382"/>
                  <a:gd name="connsiteX19" fmla="*/ 4051882 w 5092116"/>
                  <a:gd name="connsiteY19" fmla="*/ 2004969 h 3976382"/>
                  <a:gd name="connsiteX20" fmla="*/ 4253217 w 5092116"/>
                  <a:gd name="connsiteY20" fmla="*/ 1702965 h 3976382"/>
                  <a:gd name="connsiteX21" fmla="*/ 4588778 w 5092116"/>
                  <a:gd name="connsiteY21" fmla="*/ 1350628 h 3976382"/>
                  <a:gd name="connsiteX22" fmla="*/ 5092116 w 5092116"/>
                  <a:gd name="connsiteY22" fmla="*/ 1249960 h 3976382"/>
                  <a:gd name="connsiteX23" fmla="*/ 4924337 w 5092116"/>
                  <a:gd name="connsiteY23" fmla="*/ 0 h 3976382"/>
                  <a:gd name="connsiteX0" fmla="*/ 4290514 w 4458293"/>
                  <a:gd name="connsiteY0" fmla="*/ 0 h 3917659"/>
                  <a:gd name="connsiteX1" fmla="*/ 3493560 w 4458293"/>
                  <a:gd name="connsiteY1" fmla="*/ 176169 h 3917659"/>
                  <a:gd name="connsiteX2" fmla="*/ 3074110 w 4458293"/>
                  <a:gd name="connsiteY2" fmla="*/ 369116 h 3917659"/>
                  <a:gd name="connsiteX3" fmla="*/ 2755329 w 4458293"/>
                  <a:gd name="connsiteY3" fmla="*/ 662730 h 3917659"/>
                  <a:gd name="connsiteX4" fmla="*/ 2545604 w 4458293"/>
                  <a:gd name="connsiteY4" fmla="*/ 939567 h 3917659"/>
                  <a:gd name="connsiteX5" fmla="*/ 2419769 w 4458293"/>
                  <a:gd name="connsiteY5" fmla="*/ 1233182 h 3917659"/>
                  <a:gd name="connsiteX6" fmla="*/ 2377824 w 4458293"/>
                  <a:gd name="connsiteY6" fmla="*/ 1484851 h 3917659"/>
                  <a:gd name="connsiteX7" fmla="*/ 2017097 w 4458293"/>
                  <a:gd name="connsiteY7" fmla="*/ 1870745 h 3917659"/>
                  <a:gd name="connsiteX8" fmla="*/ 1681538 w 4458293"/>
                  <a:gd name="connsiteY8" fmla="*/ 2181138 h 3917659"/>
                  <a:gd name="connsiteX9" fmla="*/ 1287256 w 4458293"/>
                  <a:gd name="connsiteY9" fmla="*/ 2332140 h 3917659"/>
                  <a:gd name="connsiteX10" fmla="*/ 775527 w 4458293"/>
                  <a:gd name="connsiteY10" fmla="*/ 2416030 h 3917659"/>
                  <a:gd name="connsiteX11" fmla="*/ 322522 w 4458293"/>
                  <a:gd name="connsiteY11" fmla="*/ 2533475 h 3917659"/>
                  <a:gd name="connsiteX12" fmla="*/ 649692 w 4458293"/>
                  <a:gd name="connsiteY12" fmla="*/ 3053592 h 3917659"/>
                  <a:gd name="connsiteX13" fmla="*/ 3740 w 4458293"/>
                  <a:gd name="connsiteY13" fmla="*/ 3892492 h 3917659"/>
                  <a:gd name="connsiteX14" fmla="*/ 1002030 w 4458293"/>
                  <a:gd name="connsiteY14" fmla="*/ 3917659 h 3917659"/>
                  <a:gd name="connsiteX15" fmla="*/ 1866096 w 4458293"/>
                  <a:gd name="connsiteY15" fmla="*/ 3741490 h 3917659"/>
                  <a:gd name="connsiteX16" fmla="*/ 2629494 w 4458293"/>
                  <a:gd name="connsiteY16" fmla="*/ 3129093 h 3917659"/>
                  <a:gd name="connsiteX17" fmla="*/ 3283835 w 4458293"/>
                  <a:gd name="connsiteY17" fmla="*/ 2340528 h 3917659"/>
                  <a:gd name="connsiteX18" fmla="*/ 3418059 w 4458293"/>
                  <a:gd name="connsiteY18" fmla="*/ 2004969 h 3917659"/>
                  <a:gd name="connsiteX19" fmla="*/ 3619394 w 4458293"/>
                  <a:gd name="connsiteY19" fmla="*/ 1702965 h 3917659"/>
                  <a:gd name="connsiteX20" fmla="*/ 3954955 w 4458293"/>
                  <a:gd name="connsiteY20" fmla="*/ 1350628 h 3917659"/>
                  <a:gd name="connsiteX21" fmla="*/ 4458293 w 4458293"/>
                  <a:gd name="connsiteY21" fmla="*/ 1249960 h 3917659"/>
                  <a:gd name="connsiteX22" fmla="*/ 4290514 w 4458293"/>
                  <a:gd name="connsiteY22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2097247 w 4135771"/>
                  <a:gd name="connsiteY5" fmla="*/ 1233182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27170 w 4135771"/>
                  <a:gd name="connsiteY12" fmla="*/ 3053592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2097247 w 4135771"/>
                  <a:gd name="connsiteY5" fmla="*/ 1233182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1761687 w 4135771"/>
                  <a:gd name="connsiteY6" fmla="*/ 1442906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1761687 w 4135771"/>
                  <a:gd name="connsiteY6" fmla="*/ 1442906 h 3917659"/>
                  <a:gd name="connsiteX7" fmla="*/ 1694575 w 4135771"/>
                  <a:gd name="connsiteY7" fmla="*/ 1870745 h 3917659"/>
                  <a:gd name="connsiteX8" fmla="*/ 1308682 w 4135771"/>
                  <a:gd name="connsiteY8" fmla="*/ 2147582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135771" h="3917659">
                    <a:moveTo>
                      <a:pt x="3967992" y="0"/>
                    </a:moveTo>
                    <a:cubicBezTo>
                      <a:pt x="3724711" y="75501"/>
                      <a:pt x="3414319" y="100668"/>
                      <a:pt x="3171038" y="176169"/>
                    </a:cubicBezTo>
                    <a:lnTo>
                      <a:pt x="2751588" y="369116"/>
                    </a:lnTo>
                    <a:lnTo>
                      <a:pt x="2432807" y="662730"/>
                    </a:lnTo>
                    <a:cubicBezTo>
                      <a:pt x="2318157" y="824917"/>
                      <a:pt x="2337732" y="777380"/>
                      <a:pt x="2223082" y="939567"/>
                    </a:cubicBezTo>
                    <a:cubicBezTo>
                      <a:pt x="2225878" y="967530"/>
                      <a:pt x="2006366" y="1073791"/>
                      <a:pt x="1929467" y="1157681"/>
                    </a:cubicBezTo>
                    <a:cubicBezTo>
                      <a:pt x="1852568" y="1241571"/>
                      <a:pt x="1779863" y="1328257"/>
                      <a:pt x="1761687" y="1442906"/>
                    </a:cubicBezTo>
                    <a:lnTo>
                      <a:pt x="1694575" y="1870745"/>
                    </a:lnTo>
                    <a:cubicBezTo>
                      <a:pt x="1685389" y="1999348"/>
                      <a:pt x="1308682" y="2074778"/>
                      <a:pt x="1308682" y="2147582"/>
                    </a:cubicBezTo>
                    <a:lnTo>
                      <a:pt x="964734" y="2332140"/>
                    </a:lnTo>
                    <a:lnTo>
                      <a:pt x="453005" y="2416030"/>
                    </a:lnTo>
                    <a:lnTo>
                      <a:pt x="0" y="2533475"/>
                    </a:lnTo>
                    <a:lnTo>
                      <a:pt x="385893" y="3322040"/>
                    </a:lnTo>
                    <a:cubicBezTo>
                      <a:pt x="499144" y="3552737"/>
                      <a:pt x="476774" y="3803009"/>
                      <a:pt x="679508" y="3917659"/>
                    </a:cubicBezTo>
                    <a:lnTo>
                      <a:pt x="1543574" y="3741490"/>
                    </a:lnTo>
                    <a:lnTo>
                      <a:pt x="2306972" y="3129093"/>
                    </a:lnTo>
                    <a:lnTo>
                      <a:pt x="2961313" y="2340528"/>
                    </a:lnTo>
                    <a:cubicBezTo>
                      <a:pt x="2989276" y="2223082"/>
                      <a:pt x="3067574" y="2122415"/>
                      <a:pt x="3095537" y="2004969"/>
                    </a:cubicBezTo>
                    <a:lnTo>
                      <a:pt x="3296872" y="1702965"/>
                    </a:lnTo>
                    <a:lnTo>
                      <a:pt x="3632433" y="1350628"/>
                    </a:lnTo>
                    <a:lnTo>
                      <a:pt x="4135771" y="1249960"/>
                    </a:lnTo>
                    <a:lnTo>
                      <a:pt x="3967992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900F9F4B-9999-417E-B80D-9EC2798626EB}"/>
                  </a:ext>
                </a:extLst>
              </p:cNvPr>
              <p:cNvSpPr/>
              <p:nvPr/>
            </p:nvSpPr>
            <p:spPr>
              <a:xfrm rot="21135211">
                <a:off x="7860484" y="202174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9C74530-4861-4C9F-8065-F8DF2A5C5A7D}"/>
                  </a:ext>
                </a:extLst>
              </p:cNvPr>
              <p:cNvSpPr/>
              <p:nvPr/>
            </p:nvSpPr>
            <p:spPr>
              <a:xfrm rot="21139949">
                <a:off x="8112242" y="223503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33C170A-A732-41AF-9CB0-ACDEA602A38D}"/>
                  </a:ext>
                </a:extLst>
              </p:cNvPr>
              <p:cNvSpPr/>
              <p:nvPr/>
            </p:nvSpPr>
            <p:spPr>
              <a:xfrm rot="20213392">
                <a:off x="7174572" y="2569088"/>
                <a:ext cx="419450" cy="119018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785D1913-2B63-44D2-9868-8712D72D8301}"/>
                  </a:ext>
                </a:extLst>
              </p:cNvPr>
              <p:cNvSpPr/>
              <p:nvPr/>
            </p:nvSpPr>
            <p:spPr>
              <a:xfrm rot="20612971">
                <a:off x="7402471" y="2469342"/>
                <a:ext cx="419450" cy="188990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2A212AE-DBE8-4971-BBCB-1A4D159C7DBA}"/>
                  </a:ext>
                </a:extLst>
              </p:cNvPr>
              <p:cNvSpPr/>
              <p:nvPr/>
            </p:nvSpPr>
            <p:spPr>
              <a:xfrm rot="20046584">
                <a:off x="6919342" y="333126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632DC72F-D11C-4C71-9E40-F3052F3FE4BA}"/>
                  </a:ext>
                </a:extLst>
              </p:cNvPr>
              <p:cNvSpPr/>
              <p:nvPr/>
            </p:nvSpPr>
            <p:spPr>
              <a:xfrm>
                <a:off x="8165284" y="232654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1DF67F4-D926-44DA-8FFE-76654B809E58}"/>
                  </a:ext>
                </a:extLst>
              </p:cNvPr>
              <p:cNvSpPr/>
              <p:nvPr/>
            </p:nvSpPr>
            <p:spPr>
              <a:xfrm>
                <a:off x="8275434" y="2478535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C8BAF6AF-9FCD-443C-83B6-A45CC46C1FF1}"/>
                  </a:ext>
                </a:extLst>
              </p:cNvPr>
              <p:cNvSpPr/>
              <p:nvPr/>
            </p:nvSpPr>
            <p:spPr>
              <a:xfrm rot="20006796">
                <a:off x="7315200" y="3123451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6C7DFB6-6FCE-4BEA-B4BC-760AA6E04C59}"/>
                  </a:ext>
                </a:extLst>
              </p:cNvPr>
              <p:cNvSpPr/>
              <p:nvPr/>
            </p:nvSpPr>
            <p:spPr>
              <a:xfrm rot="20068729">
                <a:off x="7118638" y="356850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63B3A99A-66A8-4230-9273-6E5E08C02025}"/>
                  </a:ext>
                </a:extLst>
              </p:cNvPr>
              <p:cNvSpPr/>
              <p:nvPr/>
            </p:nvSpPr>
            <p:spPr>
              <a:xfrm rot="20370394">
                <a:off x="6748594" y="3635619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C2BEBE61-56D8-4D20-8BEB-47A3B12D69BC}"/>
                  </a:ext>
                </a:extLst>
              </p:cNvPr>
              <p:cNvSpPr/>
              <p:nvPr/>
            </p:nvSpPr>
            <p:spPr>
              <a:xfrm rot="20683838">
                <a:off x="6024314" y="451830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AA43BA6-456A-4FD3-B277-DB7156E1E67F}"/>
                </a:ext>
              </a:extLst>
            </p:cNvPr>
            <p:cNvSpPr/>
            <p:nvPr/>
          </p:nvSpPr>
          <p:spPr>
            <a:xfrm rot="585306">
              <a:off x="7547052" y="1943691"/>
              <a:ext cx="360726" cy="276837"/>
            </a:xfrm>
            <a:custGeom>
              <a:avLst/>
              <a:gdLst>
                <a:gd name="connsiteX0" fmla="*/ 360726 w 360726"/>
                <a:gd name="connsiteY0" fmla="*/ 0 h 276837"/>
                <a:gd name="connsiteX1" fmla="*/ 268447 w 360726"/>
                <a:gd name="connsiteY1" fmla="*/ 50334 h 276837"/>
                <a:gd name="connsiteX2" fmla="*/ 0 w 360726"/>
                <a:gd name="connsiteY2" fmla="*/ 276837 h 276837"/>
                <a:gd name="connsiteX3" fmla="*/ 276836 w 360726"/>
                <a:gd name="connsiteY3" fmla="*/ 100668 h 276837"/>
                <a:gd name="connsiteX4" fmla="*/ 360726 w 360726"/>
                <a:gd name="connsiteY4" fmla="*/ 0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726" h="276837">
                  <a:moveTo>
                    <a:pt x="360726" y="0"/>
                  </a:moveTo>
                  <a:lnTo>
                    <a:pt x="268447" y="50334"/>
                  </a:lnTo>
                  <a:lnTo>
                    <a:pt x="0" y="276837"/>
                  </a:lnTo>
                  <a:lnTo>
                    <a:pt x="276836" y="100668"/>
                  </a:lnTo>
                  <a:lnTo>
                    <a:pt x="360726" y="0"/>
                  </a:ln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DD8F50CE-FB16-4BCC-BAF8-021FAF4E9743}"/>
              </a:ext>
            </a:extLst>
          </p:cNvPr>
          <p:cNvSpPr/>
          <p:nvPr/>
        </p:nvSpPr>
        <p:spPr>
          <a:xfrm>
            <a:off x="5201174" y="4504888"/>
            <a:ext cx="1803633" cy="1140903"/>
          </a:xfrm>
          <a:custGeom>
            <a:avLst/>
            <a:gdLst>
              <a:gd name="connsiteX0" fmla="*/ 1803633 w 1803633"/>
              <a:gd name="connsiteY0" fmla="*/ 0 h 1140903"/>
              <a:gd name="connsiteX1" fmla="*/ 1300294 w 1803633"/>
              <a:gd name="connsiteY1" fmla="*/ 335560 h 1140903"/>
              <a:gd name="connsiteX2" fmla="*/ 796954 w 1803633"/>
              <a:gd name="connsiteY2" fmla="*/ 746620 h 1140903"/>
              <a:gd name="connsiteX3" fmla="*/ 520118 w 1803633"/>
              <a:gd name="connsiteY3" fmla="*/ 906011 h 1140903"/>
              <a:gd name="connsiteX4" fmla="*/ 0 w 1803633"/>
              <a:gd name="connsiteY4" fmla="*/ 1140903 h 1140903"/>
              <a:gd name="connsiteX5" fmla="*/ 755009 w 1803633"/>
              <a:gd name="connsiteY5" fmla="*/ 981512 h 1140903"/>
              <a:gd name="connsiteX6" fmla="*/ 1518408 w 1803633"/>
              <a:gd name="connsiteY6" fmla="*/ 360727 h 1140903"/>
              <a:gd name="connsiteX7" fmla="*/ 1803633 w 1803633"/>
              <a:gd name="connsiteY7" fmla="*/ 0 h 1140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03633" h="1140903">
                <a:moveTo>
                  <a:pt x="1803633" y="0"/>
                </a:moveTo>
                <a:lnTo>
                  <a:pt x="1300294" y="335560"/>
                </a:lnTo>
                <a:lnTo>
                  <a:pt x="796954" y="746620"/>
                </a:lnTo>
                <a:lnTo>
                  <a:pt x="520118" y="906011"/>
                </a:lnTo>
                <a:lnTo>
                  <a:pt x="0" y="1140903"/>
                </a:lnTo>
                <a:lnTo>
                  <a:pt x="755009" y="981512"/>
                </a:lnTo>
                <a:lnTo>
                  <a:pt x="1518408" y="360727"/>
                </a:lnTo>
                <a:lnTo>
                  <a:pt x="1803633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9012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Flowing waters with streaks of cyanobacteria at the surface and within the water column</a:t>
            </a:r>
          </a:p>
          <a:p>
            <a:r>
              <a:rPr lang="en-US" sz="2800" dirty="0"/>
              <a:t>Scum accumulated along the shoreline</a:t>
            </a:r>
          </a:p>
          <a:p>
            <a:r>
              <a:rPr lang="en-US" sz="2800" dirty="0"/>
              <a:t>Collect grab in area of streaks and edge of scum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5607" y="937847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42D95D0-C345-41DC-8E3F-DC9839C54B68}"/>
              </a:ext>
            </a:extLst>
          </p:cNvPr>
          <p:cNvGrpSpPr/>
          <p:nvPr/>
        </p:nvGrpSpPr>
        <p:grpSpPr>
          <a:xfrm>
            <a:off x="4419600" y="1736744"/>
            <a:ext cx="4135771" cy="3917659"/>
            <a:chOff x="4101854" y="1600200"/>
            <a:chExt cx="4135771" cy="391765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462504D-7320-40AC-8216-66A71102D8B6}"/>
                </a:ext>
              </a:extLst>
            </p:cNvPr>
            <p:cNvGrpSpPr/>
            <p:nvPr/>
          </p:nvGrpSpPr>
          <p:grpSpPr>
            <a:xfrm>
              <a:off x="4101854" y="1600200"/>
              <a:ext cx="4135771" cy="3917659"/>
              <a:chOff x="4749448" y="1591501"/>
              <a:chExt cx="4135771" cy="3917659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E82693E0-A671-4643-9560-6EF22361A719}"/>
                  </a:ext>
                </a:extLst>
              </p:cNvPr>
              <p:cNvSpPr/>
              <p:nvPr/>
            </p:nvSpPr>
            <p:spPr>
              <a:xfrm>
                <a:off x="4749448" y="1591501"/>
                <a:ext cx="4135771" cy="3917659"/>
              </a:xfrm>
              <a:custGeom>
                <a:avLst/>
                <a:gdLst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370664 w 6308521"/>
                  <a:gd name="connsiteY3" fmla="*/ 813732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268286 w 6308521"/>
                  <a:gd name="connsiteY28" fmla="*/ 74662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504888 w 6308521"/>
                  <a:gd name="connsiteY3" fmla="*/ 604007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268286 w 6308521"/>
                  <a:gd name="connsiteY28" fmla="*/ 74662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83354 w 6308521"/>
                  <a:gd name="connsiteY0" fmla="*/ 0 h 4429387"/>
                  <a:gd name="connsiteX1" fmla="*/ 5025005 w 6308521"/>
                  <a:gd name="connsiteY1" fmla="*/ 50333 h 4429387"/>
                  <a:gd name="connsiteX2" fmla="*/ 4714613 w 6308521"/>
                  <a:gd name="connsiteY2" fmla="*/ 327170 h 4429387"/>
                  <a:gd name="connsiteX3" fmla="*/ 4504888 w 6308521"/>
                  <a:gd name="connsiteY3" fmla="*/ 604007 h 4429387"/>
                  <a:gd name="connsiteX4" fmla="*/ 4379053 w 6308521"/>
                  <a:gd name="connsiteY4" fmla="*/ 897622 h 4429387"/>
                  <a:gd name="connsiteX5" fmla="*/ 4387442 w 6308521"/>
                  <a:gd name="connsiteY5" fmla="*/ 922789 h 4429387"/>
                  <a:gd name="connsiteX6" fmla="*/ 4387442 w 6308521"/>
                  <a:gd name="connsiteY6" fmla="*/ 1023456 h 4429387"/>
                  <a:gd name="connsiteX7" fmla="*/ 4269996 w 6308521"/>
                  <a:gd name="connsiteY7" fmla="*/ 1585519 h 4429387"/>
                  <a:gd name="connsiteX8" fmla="*/ 4261607 w 6308521"/>
                  <a:gd name="connsiteY8" fmla="*/ 1736521 h 4429387"/>
                  <a:gd name="connsiteX9" fmla="*/ 3993160 w 6308521"/>
                  <a:gd name="connsiteY9" fmla="*/ 2298583 h 4429387"/>
                  <a:gd name="connsiteX10" fmla="*/ 3959604 w 6308521"/>
                  <a:gd name="connsiteY10" fmla="*/ 2365695 h 4429387"/>
                  <a:gd name="connsiteX11" fmla="*/ 3003259 w 6308521"/>
                  <a:gd name="connsiteY11" fmla="*/ 2768367 h 4429387"/>
                  <a:gd name="connsiteX12" fmla="*/ 2306972 w 6308521"/>
                  <a:gd name="connsiteY12" fmla="*/ 2885812 h 4429387"/>
                  <a:gd name="connsiteX13" fmla="*/ 2164360 w 6308521"/>
                  <a:gd name="connsiteY13" fmla="*/ 2785144 h 4429387"/>
                  <a:gd name="connsiteX14" fmla="*/ 2139193 w 6308521"/>
                  <a:gd name="connsiteY14" fmla="*/ 2768367 h 4429387"/>
                  <a:gd name="connsiteX15" fmla="*/ 1719743 w 6308521"/>
                  <a:gd name="connsiteY15" fmla="*/ 2734811 h 4429387"/>
                  <a:gd name="connsiteX16" fmla="*/ 847288 w 6308521"/>
                  <a:gd name="connsiteY16" fmla="*/ 2877423 h 4429387"/>
                  <a:gd name="connsiteX17" fmla="*/ 587229 w 6308521"/>
                  <a:gd name="connsiteY17" fmla="*/ 3322040 h 4429387"/>
                  <a:gd name="connsiteX18" fmla="*/ 0 w 6308521"/>
                  <a:gd name="connsiteY18" fmla="*/ 3951214 h 4429387"/>
                  <a:gd name="connsiteX19" fmla="*/ 662730 w 6308521"/>
                  <a:gd name="connsiteY19" fmla="*/ 4429387 h 4429387"/>
                  <a:gd name="connsiteX20" fmla="*/ 1098958 w 6308521"/>
                  <a:gd name="connsiteY20" fmla="*/ 3875713 h 4429387"/>
                  <a:gd name="connsiteX21" fmla="*/ 1325461 w 6308521"/>
                  <a:gd name="connsiteY21" fmla="*/ 3640822 h 4429387"/>
                  <a:gd name="connsiteX22" fmla="*/ 1963024 w 6308521"/>
                  <a:gd name="connsiteY22" fmla="*/ 3556932 h 4429387"/>
                  <a:gd name="connsiteX23" fmla="*/ 2961314 w 6308521"/>
                  <a:gd name="connsiteY23" fmla="*/ 3582099 h 4429387"/>
                  <a:gd name="connsiteX24" fmla="*/ 3825380 w 6308521"/>
                  <a:gd name="connsiteY24" fmla="*/ 3405930 h 4429387"/>
                  <a:gd name="connsiteX25" fmla="*/ 4588778 w 6308521"/>
                  <a:gd name="connsiteY25" fmla="*/ 2793533 h 4429387"/>
                  <a:gd name="connsiteX26" fmla="*/ 5243119 w 6308521"/>
                  <a:gd name="connsiteY26" fmla="*/ 2004968 h 4429387"/>
                  <a:gd name="connsiteX27" fmla="*/ 5293453 w 6308521"/>
                  <a:gd name="connsiteY27" fmla="*/ 1342238 h 4429387"/>
                  <a:gd name="connsiteX28" fmla="*/ 5478011 w 6308521"/>
                  <a:gd name="connsiteY28" fmla="*/ 830510 h 4429387"/>
                  <a:gd name="connsiteX29" fmla="*/ 6308521 w 6308521"/>
                  <a:gd name="connsiteY29" fmla="*/ 604007 h 4429387"/>
                  <a:gd name="connsiteX30" fmla="*/ 6283354 w 6308521"/>
                  <a:gd name="connsiteY30" fmla="*/ 0 h 442938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293453 w 6308521"/>
                  <a:gd name="connsiteY27" fmla="*/ 1677798 h 4764947"/>
                  <a:gd name="connsiteX28" fmla="*/ 5478011 w 6308521"/>
                  <a:gd name="connsiteY28" fmla="*/ 1166070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478011 w 6308521"/>
                  <a:gd name="connsiteY28" fmla="*/ 1166070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25005 w 6308521"/>
                  <a:gd name="connsiteY1" fmla="*/ 385893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033394 w 6308521"/>
                  <a:gd name="connsiteY1" fmla="*/ 369116 h 4764947"/>
                  <a:gd name="connsiteX2" fmla="*/ 4714613 w 6308521"/>
                  <a:gd name="connsiteY2" fmla="*/ 662730 h 4764947"/>
                  <a:gd name="connsiteX3" fmla="*/ 4504888 w 6308521"/>
                  <a:gd name="connsiteY3" fmla="*/ 939567 h 4764947"/>
                  <a:gd name="connsiteX4" fmla="*/ 4379053 w 6308521"/>
                  <a:gd name="connsiteY4" fmla="*/ 1233182 h 4764947"/>
                  <a:gd name="connsiteX5" fmla="*/ 4387442 w 6308521"/>
                  <a:gd name="connsiteY5" fmla="*/ 1258349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93160 w 6308521"/>
                  <a:gd name="connsiteY9" fmla="*/ 2634143 h 4764947"/>
                  <a:gd name="connsiteX10" fmla="*/ 395960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306972 w 6308521"/>
                  <a:gd name="connsiteY12" fmla="*/ 3221372 h 4764947"/>
                  <a:gd name="connsiteX13" fmla="*/ 2164360 w 6308521"/>
                  <a:gd name="connsiteY13" fmla="*/ 3120704 h 4764947"/>
                  <a:gd name="connsiteX14" fmla="*/ 2139193 w 6308521"/>
                  <a:gd name="connsiteY14" fmla="*/ 3103927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93160 w 6308521"/>
                  <a:gd name="connsiteY10" fmla="*/ 2634143 h 4764947"/>
                  <a:gd name="connsiteX11" fmla="*/ 395960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95960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306972 w 6308521"/>
                  <a:gd name="connsiteY13" fmla="*/ 3221372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164360 w 6308521"/>
                  <a:gd name="connsiteY14" fmla="*/ 3120704 h 4764947"/>
                  <a:gd name="connsiteX15" fmla="*/ 2139193 w 6308521"/>
                  <a:gd name="connsiteY15" fmla="*/ 3103927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164360 w 6308521"/>
                  <a:gd name="connsiteY14" fmla="*/ 3120704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541864 w 6308521"/>
                  <a:gd name="connsiteY13" fmla="*/ 3129093 h 4764947"/>
                  <a:gd name="connsiteX14" fmla="*/ 2332139 w 6308521"/>
                  <a:gd name="connsiteY14" fmla="*/ 3061982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608976 w 6308521"/>
                  <a:gd name="connsiteY13" fmla="*/ 3053592 h 4764947"/>
                  <a:gd name="connsiteX14" fmla="*/ 2332139 w 6308521"/>
                  <a:gd name="connsiteY14" fmla="*/ 3061982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258349 h 4764947"/>
                  <a:gd name="connsiteX7" fmla="*/ 4387442 w 6308521"/>
                  <a:gd name="connsiteY7" fmla="*/ 1359016 h 4764947"/>
                  <a:gd name="connsiteX8" fmla="*/ 4269996 w 6308521"/>
                  <a:gd name="connsiteY8" fmla="*/ 1921079 h 4764947"/>
                  <a:gd name="connsiteX9" fmla="*/ 4261607 w 6308521"/>
                  <a:gd name="connsiteY9" fmla="*/ 2072081 h 4764947"/>
                  <a:gd name="connsiteX10" fmla="*/ 3942826 w 6308521"/>
                  <a:gd name="connsiteY10" fmla="*/ 2533475 h 4764947"/>
                  <a:gd name="connsiteX11" fmla="*/ 3707934 w 6308521"/>
                  <a:gd name="connsiteY11" fmla="*/ 2701255 h 4764947"/>
                  <a:gd name="connsiteX12" fmla="*/ 3003259 w 6308521"/>
                  <a:gd name="connsiteY12" fmla="*/ 3103927 h 4764947"/>
                  <a:gd name="connsiteX13" fmla="*/ 2608976 w 6308521"/>
                  <a:gd name="connsiteY13" fmla="*/ 3053592 h 4764947"/>
                  <a:gd name="connsiteX14" fmla="*/ 2382473 w 6308521"/>
                  <a:gd name="connsiteY14" fmla="*/ 2961314 h 4764947"/>
                  <a:gd name="connsiteX15" fmla="*/ 2172749 w 6308521"/>
                  <a:gd name="connsiteY15" fmla="*/ 2994871 h 4764947"/>
                  <a:gd name="connsiteX16" fmla="*/ 1719743 w 6308521"/>
                  <a:gd name="connsiteY16" fmla="*/ 3070371 h 4764947"/>
                  <a:gd name="connsiteX17" fmla="*/ 847288 w 6308521"/>
                  <a:gd name="connsiteY17" fmla="*/ 3212983 h 4764947"/>
                  <a:gd name="connsiteX18" fmla="*/ 587229 w 6308521"/>
                  <a:gd name="connsiteY18" fmla="*/ 3657600 h 4764947"/>
                  <a:gd name="connsiteX19" fmla="*/ 0 w 6308521"/>
                  <a:gd name="connsiteY19" fmla="*/ 4286774 h 4764947"/>
                  <a:gd name="connsiteX20" fmla="*/ 662730 w 6308521"/>
                  <a:gd name="connsiteY20" fmla="*/ 4764947 h 4764947"/>
                  <a:gd name="connsiteX21" fmla="*/ 1098958 w 6308521"/>
                  <a:gd name="connsiteY21" fmla="*/ 4211273 h 4764947"/>
                  <a:gd name="connsiteX22" fmla="*/ 1325461 w 6308521"/>
                  <a:gd name="connsiteY22" fmla="*/ 3976382 h 4764947"/>
                  <a:gd name="connsiteX23" fmla="*/ 1963024 w 6308521"/>
                  <a:gd name="connsiteY23" fmla="*/ 3892492 h 4764947"/>
                  <a:gd name="connsiteX24" fmla="*/ 2961314 w 6308521"/>
                  <a:gd name="connsiteY24" fmla="*/ 3917659 h 4764947"/>
                  <a:gd name="connsiteX25" fmla="*/ 3825380 w 6308521"/>
                  <a:gd name="connsiteY25" fmla="*/ 3741490 h 4764947"/>
                  <a:gd name="connsiteX26" fmla="*/ 4588778 w 6308521"/>
                  <a:gd name="connsiteY26" fmla="*/ 3129093 h 4764947"/>
                  <a:gd name="connsiteX27" fmla="*/ 5243119 w 6308521"/>
                  <a:gd name="connsiteY27" fmla="*/ 2340528 h 4764947"/>
                  <a:gd name="connsiteX28" fmla="*/ 5394121 w 6308521"/>
                  <a:gd name="connsiteY28" fmla="*/ 1694576 h 4764947"/>
                  <a:gd name="connsiteX29" fmla="*/ 5595457 w 6308521"/>
                  <a:gd name="connsiteY29" fmla="*/ 1224793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87442 w 6308521"/>
                  <a:gd name="connsiteY6" fmla="*/ 1359016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595457 w 6308521"/>
                  <a:gd name="connsiteY28" fmla="*/ 1224793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94121 w 6308521"/>
                  <a:gd name="connsiteY27" fmla="*/ 1694576 h 4764947"/>
                  <a:gd name="connsiteX28" fmla="*/ 5721292 w 6308521"/>
                  <a:gd name="connsiteY28" fmla="*/ 1266738 h 4764947"/>
                  <a:gd name="connsiteX29" fmla="*/ 6308521 w 6308521"/>
                  <a:gd name="connsiteY29" fmla="*/ 939567 h 4764947"/>
                  <a:gd name="connsiteX30" fmla="*/ 6249798 w 6308521"/>
                  <a:gd name="connsiteY30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269996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152550 w 6308521"/>
                  <a:gd name="connsiteY7" fmla="*/ 1921079 h 4764947"/>
                  <a:gd name="connsiteX8" fmla="*/ 4261607 w 6308521"/>
                  <a:gd name="connsiteY8" fmla="*/ 2072081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4152550 w 6308521"/>
                  <a:gd name="connsiteY7" fmla="*/ 1921079 h 4764947"/>
                  <a:gd name="connsiteX8" fmla="*/ 4118994 w 6308521"/>
                  <a:gd name="connsiteY8" fmla="*/ 2172749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4118994 w 6308521"/>
                  <a:gd name="connsiteY8" fmla="*/ 2172749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942826 w 6308521"/>
                  <a:gd name="connsiteY9" fmla="*/ 2533475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3707934 w 6308521"/>
                  <a:gd name="connsiteY10" fmla="*/ 2701255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3003259 w 6308521"/>
                  <a:gd name="connsiteY11" fmla="*/ 3103927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394121 w 6308521"/>
                  <a:gd name="connsiteY28" fmla="*/ 1694576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578678 w 6308521"/>
                  <a:gd name="connsiteY28" fmla="*/ 1702965 h 4764947"/>
                  <a:gd name="connsiteX29" fmla="*/ 5721292 w 6308521"/>
                  <a:gd name="connsiteY29" fmla="*/ 126673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308521"/>
                  <a:gd name="connsiteY0" fmla="*/ 0 h 4764947"/>
                  <a:gd name="connsiteX1" fmla="*/ 5452844 w 6308521"/>
                  <a:gd name="connsiteY1" fmla="*/ 176169 h 4764947"/>
                  <a:gd name="connsiteX2" fmla="*/ 5033394 w 6308521"/>
                  <a:gd name="connsiteY2" fmla="*/ 369116 h 4764947"/>
                  <a:gd name="connsiteX3" fmla="*/ 4714613 w 6308521"/>
                  <a:gd name="connsiteY3" fmla="*/ 662730 h 4764947"/>
                  <a:gd name="connsiteX4" fmla="*/ 4504888 w 6308521"/>
                  <a:gd name="connsiteY4" fmla="*/ 939567 h 4764947"/>
                  <a:gd name="connsiteX5" fmla="*/ 4379053 w 6308521"/>
                  <a:gd name="connsiteY5" fmla="*/ 1233182 h 4764947"/>
                  <a:gd name="connsiteX6" fmla="*/ 4337108 w 6308521"/>
                  <a:gd name="connsiteY6" fmla="*/ 1484851 h 4764947"/>
                  <a:gd name="connsiteX7" fmla="*/ 3976381 w 6308521"/>
                  <a:gd name="connsiteY7" fmla="*/ 1870745 h 4764947"/>
                  <a:gd name="connsiteX8" fmla="*/ 3640822 w 6308521"/>
                  <a:gd name="connsiteY8" fmla="*/ 2181138 h 4764947"/>
                  <a:gd name="connsiteX9" fmla="*/ 3246540 w 6308521"/>
                  <a:gd name="connsiteY9" fmla="*/ 2332140 h 4764947"/>
                  <a:gd name="connsiteX10" fmla="*/ 2734811 w 6308521"/>
                  <a:gd name="connsiteY10" fmla="*/ 2416030 h 4764947"/>
                  <a:gd name="connsiteX11" fmla="*/ 2281806 w 6308521"/>
                  <a:gd name="connsiteY11" fmla="*/ 2533475 h 4764947"/>
                  <a:gd name="connsiteX12" fmla="*/ 2608976 w 6308521"/>
                  <a:gd name="connsiteY12" fmla="*/ 3053592 h 4764947"/>
                  <a:gd name="connsiteX13" fmla="*/ 2382473 w 6308521"/>
                  <a:gd name="connsiteY13" fmla="*/ 2961314 h 4764947"/>
                  <a:gd name="connsiteX14" fmla="*/ 2172749 w 6308521"/>
                  <a:gd name="connsiteY14" fmla="*/ 2994871 h 4764947"/>
                  <a:gd name="connsiteX15" fmla="*/ 1719743 w 6308521"/>
                  <a:gd name="connsiteY15" fmla="*/ 3070371 h 4764947"/>
                  <a:gd name="connsiteX16" fmla="*/ 847288 w 6308521"/>
                  <a:gd name="connsiteY16" fmla="*/ 3212983 h 4764947"/>
                  <a:gd name="connsiteX17" fmla="*/ 587229 w 6308521"/>
                  <a:gd name="connsiteY17" fmla="*/ 3657600 h 4764947"/>
                  <a:gd name="connsiteX18" fmla="*/ 0 w 6308521"/>
                  <a:gd name="connsiteY18" fmla="*/ 4286774 h 4764947"/>
                  <a:gd name="connsiteX19" fmla="*/ 662730 w 6308521"/>
                  <a:gd name="connsiteY19" fmla="*/ 4764947 h 4764947"/>
                  <a:gd name="connsiteX20" fmla="*/ 1098958 w 6308521"/>
                  <a:gd name="connsiteY20" fmla="*/ 4211273 h 4764947"/>
                  <a:gd name="connsiteX21" fmla="*/ 1325461 w 6308521"/>
                  <a:gd name="connsiteY21" fmla="*/ 3976382 h 4764947"/>
                  <a:gd name="connsiteX22" fmla="*/ 1963024 w 6308521"/>
                  <a:gd name="connsiteY22" fmla="*/ 3892492 h 4764947"/>
                  <a:gd name="connsiteX23" fmla="*/ 2961314 w 6308521"/>
                  <a:gd name="connsiteY23" fmla="*/ 3917659 h 4764947"/>
                  <a:gd name="connsiteX24" fmla="*/ 3825380 w 6308521"/>
                  <a:gd name="connsiteY24" fmla="*/ 3741490 h 4764947"/>
                  <a:gd name="connsiteX25" fmla="*/ 4588778 w 6308521"/>
                  <a:gd name="connsiteY25" fmla="*/ 3129093 h 4764947"/>
                  <a:gd name="connsiteX26" fmla="*/ 5243119 w 6308521"/>
                  <a:gd name="connsiteY26" fmla="*/ 2340528 h 4764947"/>
                  <a:gd name="connsiteX27" fmla="*/ 5377343 w 6308521"/>
                  <a:gd name="connsiteY27" fmla="*/ 2004969 h 4764947"/>
                  <a:gd name="connsiteX28" fmla="*/ 5578678 w 6308521"/>
                  <a:gd name="connsiteY28" fmla="*/ 1702965 h 4764947"/>
                  <a:gd name="connsiteX29" fmla="*/ 5914239 w 6308521"/>
                  <a:gd name="connsiteY29" fmla="*/ 1350628 h 4764947"/>
                  <a:gd name="connsiteX30" fmla="*/ 6308521 w 6308521"/>
                  <a:gd name="connsiteY30" fmla="*/ 939567 h 4764947"/>
                  <a:gd name="connsiteX31" fmla="*/ 6249798 w 6308521"/>
                  <a:gd name="connsiteY31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2382473 w 6417577"/>
                  <a:gd name="connsiteY13" fmla="*/ 2961314 h 4764947"/>
                  <a:gd name="connsiteX14" fmla="*/ 2172749 w 6417577"/>
                  <a:gd name="connsiteY14" fmla="*/ 2994871 h 4764947"/>
                  <a:gd name="connsiteX15" fmla="*/ 1719743 w 6417577"/>
                  <a:gd name="connsiteY15" fmla="*/ 3070371 h 4764947"/>
                  <a:gd name="connsiteX16" fmla="*/ 847288 w 6417577"/>
                  <a:gd name="connsiteY16" fmla="*/ 3212983 h 4764947"/>
                  <a:gd name="connsiteX17" fmla="*/ 587229 w 6417577"/>
                  <a:gd name="connsiteY17" fmla="*/ 3657600 h 4764947"/>
                  <a:gd name="connsiteX18" fmla="*/ 0 w 6417577"/>
                  <a:gd name="connsiteY18" fmla="*/ 4286774 h 4764947"/>
                  <a:gd name="connsiteX19" fmla="*/ 662730 w 6417577"/>
                  <a:gd name="connsiteY19" fmla="*/ 4764947 h 4764947"/>
                  <a:gd name="connsiteX20" fmla="*/ 1098958 w 6417577"/>
                  <a:gd name="connsiteY20" fmla="*/ 4211273 h 4764947"/>
                  <a:gd name="connsiteX21" fmla="*/ 1325461 w 6417577"/>
                  <a:gd name="connsiteY21" fmla="*/ 3976382 h 4764947"/>
                  <a:gd name="connsiteX22" fmla="*/ 1963024 w 6417577"/>
                  <a:gd name="connsiteY22" fmla="*/ 3892492 h 4764947"/>
                  <a:gd name="connsiteX23" fmla="*/ 2961314 w 6417577"/>
                  <a:gd name="connsiteY23" fmla="*/ 3917659 h 4764947"/>
                  <a:gd name="connsiteX24" fmla="*/ 3825380 w 6417577"/>
                  <a:gd name="connsiteY24" fmla="*/ 3741490 h 4764947"/>
                  <a:gd name="connsiteX25" fmla="*/ 4588778 w 6417577"/>
                  <a:gd name="connsiteY25" fmla="*/ 3129093 h 4764947"/>
                  <a:gd name="connsiteX26" fmla="*/ 5243119 w 6417577"/>
                  <a:gd name="connsiteY26" fmla="*/ 2340528 h 4764947"/>
                  <a:gd name="connsiteX27" fmla="*/ 5377343 w 6417577"/>
                  <a:gd name="connsiteY27" fmla="*/ 2004969 h 4764947"/>
                  <a:gd name="connsiteX28" fmla="*/ 5578678 w 6417577"/>
                  <a:gd name="connsiteY28" fmla="*/ 1702965 h 4764947"/>
                  <a:gd name="connsiteX29" fmla="*/ 5914239 w 6417577"/>
                  <a:gd name="connsiteY29" fmla="*/ 1350628 h 4764947"/>
                  <a:gd name="connsiteX30" fmla="*/ 6417577 w 6417577"/>
                  <a:gd name="connsiteY30" fmla="*/ 1249960 h 4764947"/>
                  <a:gd name="connsiteX31" fmla="*/ 6249798 w 6417577"/>
                  <a:gd name="connsiteY31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2172749 w 6417577"/>
                  <a:gd name="connsiteY13" fmla="*/ 2994871 h 4764947"/>
                  <a:gd name="connsiteX14" fmla="*/ 1719743 w 6417577"/>
                  <a:gd name="connsiteY14" fmla="*/ 3070371 h 4764947"/>
                  <a:gd name="connsiteX15" fmla="*/ 847288 w 6417577"/>
                  <a:gd name="connsiteY15" fmla="*/ 3212983 h 4764947"/>
                  <a:gd name="connsiteX16" fmla="*/ 587229 w 6417577"/>
                  <a:gd name="connsiteY16" fmla="*/ 3657600 h 4764947"/>
                  <a:gd name="connsiteX17" fmla="*/ 0 w 6417577"/>
                  <a:gd name="connsiteY17" fmla="*/ 4286774 h 4764947"/>
                  <a:gd name="connsiteX18" fmla="*/ 662730 w 6417577"/>
                  <a:gd name="connsiteY18" fmla="*/ 4764947 h 4764947"/>
                  <a:gd name="connsiteX19" fmla="*/ 1098958 w 6417577"/>
                  <a:gd name="connsiteY19" fmla="*/ 4211273 h 4764947"/>
                  <a:gd name="connsiteX20" fmla="*/ 1325461 w 6417577"/>
                  <a:gd name="connsiteY20" fmla="*/ 3976382 h 4764947"/>
                  <a:gd name="connsiteX21" fmla="*/ 1963024 w 6417577"/>
                  <a:gd name="connsiteY21" fmla="*/ 3892492 h 4764947"/>
                  <a:gd name="connsiteX22" fmla="*/ 2961314 w 6417577"/>
                  <a:gd name="connsiteY22" fmla="*/ 3917659 h 4764947"/>
                  <a:gd name="connsiteX23" fmla="*/ 3825380 w 6417577"/>
                  <a:gd name="connsiteY23" fmla="*/ 3741490 h 4764947"/>
                  <a:gd name="connsiteX24" fmla="*/ 4588778 w 6417577"/>
                  <a:gd name="connsiteY24" fmla="*/ 3129093 h 4764947"/>
                  <a:gd name="connsiteX25" fmla="*/ 5243119 w 6417577"/>
                  <a:gd name="connsiteY25" fmla="*/ 2340528 h 4764947"/>
                  <a:gd name="connsiteX26" fmla="*/ 5377343 w 6417577"/>
                  <a:gd name="connsiteY26" fmla="*/ 2004969 h 4764947"/>
                  <a:gd name="connsiteX27" fmla="*/ 5578678 w 6417577"/>
                  <a:gd name="connsiteY27" fmla="*/ 1702965 h 4764947"/>
                  <a:gd name="connsiteX28" fmla="*/ 5914239 w 6417577"/>
                  <a:gd name="connsiteY28" fmla="*/ 1350628 h 4764947"/>
                  <a:gd name="connsiteX29" fmla="*/ 6417577 w 6417577"/>
                  <a:gd name="connsiteY29" fmla="*/ 1249960 h 4764947"/>
                  <a:gd name="connsiteX30" fmla="*/ 6249798 w 6417577"/>
                  <a:gd name="connsiteY30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1719743 w 6417577"/>
                  <a:gd name="connsiteY13" fmla="*/ 3070371 h 4764947"/>
                  <a:gd name="connsiteX14" fmla="*/ 847288 w 6417577"/>
                  <a:gd name="connsiteY14" fmla="*/ 3212983 h 4764947"/>
                  <a:gd name="connsiteX15" fmla="*/ 587229 w 6417577"/>
                  <a:gd name="connsiteY15" fmla="*/ 3657600 h 4764947"/>
                  <a:gd name="connsiteX16" fmla="*/ 0 w 6417577"/>
                  <a:gd name="connsiteY16" fmla="*/ 4286774 h 4764947"/>
                  <a:gd name="connsiteX17" fmla="*/ 662730 w 6417577"/>
                  <a:gd name="connsiteY17" fmla="*/ 4764947 h 4764947"/>
                  <a:gd name="connsiteX18" fmla="*/ 1098958 w 6417577"/>
                  <a:gd name="connsiteY18" fmla="*/ 4211273 h 4764947"/>
                  <a:gd name="connsiteX19" fmla="*/ 1325461 w 6417577"/>
                  <a:gd name="connsiteY19" fmla="*/ 3976382 h 4764947"/>
                  <a:gd name="connsiteX20" fmla="*/ 1963024 w 6417577"/>
                  <a:gd name="connsiteY20" fmla="*/ 3892492 h 4764947"/>
                  <a:gd name="connsiteX21" fmla="*/ 2961314 w 6417577"/>
                  <a:gd name="connsiteY21" fmla="*/ 3917659 h 4764947"/>
                  <a:gd name="connsiteX22" fmla="*/ 3825380 w 6417577"/>
                  <a:gd name="connsiteY22" fmla="*/ 3741490 h 4764947"/>
                  <a:gd name="connsiteX23" fmla="*/ 4588778 w 6417577"/>
                  <a:gd name="connsiteY23" fmla="*/ 3129093 h 4764947"/>
                  <a:gd name="connsiteX24" fmla="*/ 5243119 w 6417577"/>
                  <a:gd name="connsiteY24" fmla="*/ 2340528 h 4764947"/>
                  <a:gd name="connsiteX25" fmla="*/ 5377343 w 6417577"/>
                  <a:gd name="connsiteY25" fmla="*/ 2004969 h 4764947"/>
                  <a:gd name="connsiteX26" fmla="*/ 5578678 w 6417577"/>
                  <a:gd name="connsiteY26" fmla="*/ 1702965 h 4764947"/>
                  <a:gd name="connsiteX27" fmla="*/ 5914239 w 6417577"/>
                  <a:gd name="connsiteY27" fmla="*/ 1350628 h 4764947"/>
                  <a:gd name="connsiteX28" fmla="*/ 6417577 w 6417577"/>
                  <a:gd name="connsiteY28" fmla="*/ 1249960 h 4764947"/>
                  <a:gd name="connsiteX29" fmla="*/ 6249798 w 6417577"/>
                  <a:gd name="connsiteY29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847288 w 6417577"/>
                  <a:gd name="connsiteY13" fmla="*/ 3212983 h 4764947"/>
                  <a:gd name="connsiteX14" fmla="*/ 587229 w 6417577"/>
                  <a:gd name="connsiteY14" fmla="*/ 3657600 h 4764947"/>
                  <a:gd name="connsiteX15" fmla="*/ 0 w 6417577"/>
                  <a:gd name="connsiteY15" fmla="*/ 4286774 h 4764947"/>
                  <a:gd name="connsiteX16" fmla="*/ 662730 w 6417577"/>
                  <a:gd name="connsiteY16" fmla="*/ 4764947 h 4764947"/>
                  <a:gd name="connsiteX17" fmla="*/ 1098958 w 6417577"/>
                  <a:gd name="connsiteY17" fmla="*/ 4211273 h 4764947"/>
                  <a:gd name="connsiteX18" fmla="*/ 1325461 w 6417577"/>
                  <a:gd name="connsiteY18" fmla="*/ 3976382 h 4764947"/>
                  <a:gd name="connsiteX19" fmla="*/ 1963024 w 6417577"/>
                  <a:gd name="connsiteY19" fmla="*/ 3892492 h 4764947"/>
                  <a:gd name="connsiteX20" fmla="*/ 2961314 w 6417577"/>
                  <a:gd name="connsiteY20" fmla="*/ 3917659 h 4764947"/>
                  <a:gd name="connsiteX21" fmla="*/ 3825380 w 6417577"/>
                  <a:gd name="connsiteY21" fmla="*/ 3741490 h 4764947"/>
                  <a:gd name="connsiteX22" fmla="*/ 4588778 w 6417577"/>
                  <a:gd name="connsiteY22" fmla="*/ 3129093 h 4764947"/>
                  <a:gd name="connsiteX23" fmla="*/ 5243119 w 6417577"/>
                  <a:gd name="connsiteY23" fmla="*/ 2340528 h 4764947"/>
                  <a:gd name="connsiteX24" fmla="*/ 5377343 w 6417577"/>
                  <a:gd name="connsiteY24" fmla="*/ 2004969 h 4764947"/>
                  <a:gd name="connsiteX25" fmla="*/ 5578678 w 6417577"/>
                  <a:gd name="connsiteY25" fmla="*/ 1702965 h 4764947"/>
                  <a:gd name="connsiteX26" fmla="*/ 5914239 w 6417577"/>
                  <a:gd name="connsiteY26" fmla="*/ 1350628 h 4764947"/>
                  <a:gd name="connsiteX27" fmla="*/ 6417577 w 6417577"/>
                  <a:gd name="connsiteY27" fmla="*/ 1249960 h 4764947"/>
                  <a:gd name="connsiteX28" fmla="*/ 6249798 w 6417577"/>
                  <a:gd name="connsiteY28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587229 w 6417577"/>
                  <a:gd name="connsiteY13" fmla="*/ 3657600 h 4764947"/>
                  <a:gd name="connsiteX14" fmla="*/ 0 w 6417577"/>
                  <a:gd name="connsiteY14" fmla="*/ 4286774 h 4764947"/>
                  <a:gd name="connsiteX15" fmla="*/ 662730 w 6417577"/>
                  <a:gd name="connsiteY15" fmla="*/ 4764947 h 4764947"/>
                  <a:gd name="connsiteX16" fmla="*/ 1098958 w 6417577"/>
                  <a:gd name="connsiteY16" fmla="*/ 4211273 h 4764947"/>
                  <a:gd name="connsiteX17" fmla="*/ 1325461 w 6417577"/>
                  <a:gd name="connsiteY17" fmla="*/ 3976382 h 4764947"/>
                  <a:gd name="connsiteX18" fmla="*/ 1963024 w 6417577"/>
                  <a:gd name="connsiteY18" fmla="*/ 3892492 h 4764947"/>
                  <a:gd name="connsiteX19" fmla="*/ 2961314 w 6417577"/>
                  <a:gd name="connsiteY19" fmla="*/ 3917659 h 4764947"/>
                  <a:gd name="connsiteX20" fmla="*/ 3825380 w 6417577"/>
                  <a:gd name="connsiteY20" fmla="*/ 3741490 h 4764947"/>
                  <a:gd name="connsiteX21" fmla="*/ 4588778 w 6417577"/>
                  <a:gd name="connsiteY21" fmla="*/ 3129093 h 4764947"/>
                  <a:gd name="connsiteX22" fmla="*/ 5243119 w 6417577"/>
                  <a:gd name="connsiteY22" fmla="*/ 2340528 h 4764947"/>
                  <a:gd name="connsiteX23" fmla="*/ 5377343 w 6417577"/>
                  <a:gd name="connsiteY23" fmla="*/ 2004969 h 4764947"/>
                  <a:gd name="connsiteX24" fmla="*/ 5578678 w 6417577"/>
                  <a:gd name="connsiteY24" fmla="*/ 1702965 h 4764947"/>
                  <a:gd name="connsiteX25" fmla="*/ 5914239 w 6417577"/>
                  <a:gd name="connsiteY25" fmla="*/ 1350628 h 4764947"/>
                  <a:gd name="connsiteX26" fmla="*/ 6417577 w 6417577"/>
                  <a:gd name="connsiteY26" fmla="*/ 1249960 h 4764947"/>
                  <a:gd name="connsiteX27" fmla="*/ 6249798 w 6417577"/>
                  <a:gd name="connsiteY27" fmla="*/ 0 h 4764947"/>
                  <a:gd name="connsiteX0" fmla="*/ 6249798 w 6417577"/>
                  <a:gd name="connsiteY0" fmla="*/ 0 h 4764947"/>
                  <a:gd name="connsiteX1" fmla="*/ 5452844 w 6417577"/>
                  <a:gd name="connsiteY1" fmla="*/ 176169 h 4764947"/>
                  <a:gd name="connsiteX2" fmla="*/ 5033394 w 6417577"/>
                  <a:gd name="connsiteY2" fmla="*/ 369116 h 4764947"/>
                  <a:gd name="connsiteX3" fmla="*/ 4714613 w 6417577"/>
                  <a:gd name="connsiteY3" fmla="*/ 662730 h 4764947"/>
                  <a:gd name="connsiteX4" fmla="*/ 4504888 w 6417577"/>
                  <a:gd name="connsiteY4" fmla="*/ 939567 h 4764947"/>
                  <a:gd name="connsiteX5" fmla="*/ 4379053 w 6417577"/>
                  <a:gd name="connsiteY5" fmla="*/ 1233182 h 4764947"/>
                  <a:gd name="connsiteX6" fmla="*/ 4337108 w 6417577"/>
                  <a:gd name="connsiteY6" fmla="*/ 1484851 h 4764947"/>
                  <a:gd name="connsiteX7" fmla="*/ 3976381 w 6417577"/>
                  <a:gd name="connsiteY7" fmla="*/ 1870745 h 4764947"/>
                  <a:gd name="connsiteX8" fmla="*/ 3640822 w 6417577"/>
                  <a:gd name="connsiteY8" fmla="*/ 2181138 h 4764947"/>
                  <a:gd name="connsiteX9" fmla="*/ 3246540 w 6417577"/>
                  <a:gd name="connsiteY9" fmla="*/ 2332140 h 4764947"/>
                  <a:gd name="connsiteX10" fmla="*/ 2734811 w 6417577"/>
                  <a:gd name="connsiteY10" fmla="*/ 2416030 h 4764947"/>
                  <a:gd name="connsiteX11" fmla="*/ 2281806 w 6417577"/>
                  <a:gd name="connsiteY11" fmla="*/ 2533475 h 4764947"/>
                  <a:gd name="connsiteX12" fmla="*/ 2608976 w 6417577"/>
                  <a:gd name="connsiteY12" fmla="*/ 3053592 h 4764947"/>
                  <a:gd name="connsiteX13" fmla="*/ 0 w 6417577"/>
                  <a:gd name="connsiteY13" fmla="*/ 4286774 h 4764947"/>
                  <a:gd name="connsiteX14" fmla="*/ 662730 w 6417577"/>
                  <a:gd name="connsiteY14" fmla="*/ 4764947 h 4764947"/>
                  <a:gd name="connsiteX15" fmla="*/ 1098958 w 6417577"/>
                  <a:gd name="connsiteY15" fmla="*/ 4211273 h 4764947"/>
                  <a:gd name="connsiteX16" fmla="*/ 1325461 w 6417577"/>
                  <a:gd name="connsiteY16" fmla="*/ 3976382 h 4764947"/>
                  <a:gd name="connsiteX17" fmla="*/ 1963024 w 6417577"/>
                  <a:gd name="connsiteY17" fmla="*/ 3892492 h 4764947"/>
                  <a:gd name="connsiteX18" fmla="*/ 2961314 w 6417577"/>
                  <a:gd name="connsiteY18" fmla="*/ 3917659 h 4764947"/>
                  <a:gd name="connsiteX19" fmla="*/ 3825380 w 6417577"/>
                  <a:gd name="connsiteY19" fmla="*/ 3741490 h 4764947"/>
                  <a:gd name="connsiteX20" fmla="*/ 4588778 w 6417577"/>
                  <a:gd name="connsiteY20" fmla="*/ 3129093 h 4764947"/>
                  <a:gd name="connsiteX21" fmla="*/ 5243119 w 6417577"/>
                  <a:gd name="connsiteY21" fmla="*/ 2340528 h 4764947"/>
                  <a:gd name="connsiteX22" fmla="*/ 5377343 w 6417577"/>
                  <a:gd name="connsiteY22" fmla="*/ 2004969 h 4764947"/>
                  <a:gd name="connsiteX23" fmla="*/ 5578678 w 6417577"/>
                  <a:gd name="connsiteY23" fmla="*/ 1702965 h 4764947"/>
                  <a:gd name="connsiteX24" fmla="*/ 5914239 w 6417577"/>
                  <a:gd name="connsiteY24" fmla="*/ 1350628 h 4764947"/>
                  <a:gd name="connsiteX25" fmla="*/ 6417577 w 6417577"/>
                  <a:gd name="connsiteY25" fmla="*/ 1249960 h 4764947"/>
                  <a:gd name="connsiteX26" fmla="*/ 6249798 w 6417577"/>
                  <a:gd name="connsiteY26" fmla="*/ 0 h 4764947"/>
                  <a:gd name="connsiteX0" fmla="*/ 5587068 w 5754847"/>
                  <a:gd name="connsiteY0" fmla="*/ 0 h 4764947"/>
                  <a:gd name="connsiteX1" fmla="*/ 4790114 w 5754847"/>
                  <a:gd name="connsiteY1" fmla="*/ 176169 h 4764947"/>
                  <a:gd name="connsiteX2" fmla="*/ 4370664 w 5754847"/>
                  <a:gd name="connsiteY2" fmla="*/ 369116 h 4764947"/>
                  <a:gd name="connsiteX3" fmla="*/ 4051883 w 5754847"/>
                  <a:gd name="connsiteY3" fmla="*/ 662730 h 4764947"/>
                  <a:gd name="connsiteX4" fmla="*/ 3842158 w 5754847"/>
                  <a:gd name="connsiteY4" fmla="*/ 939567 h 4764947"/>
                  <a:gd name="connsiteX5" fmla="*/ 3716323 w 5754847"/>
                  <a:gd name="connsiteY5" fmla="*/ 1233182 h 4764947"/>
                  <a:gd name="connsiteX6" fmla="*/ 3674378 w 5754847"/>
                  <a:gd name="connsiteY6" fmla="*/ 1484851 h 4764947"/>
                  <a:gd name="connsiteX7" fmla="*/ 3313651 w 5754847"/>
                  <a:gd name="connsiteY7" fmla="*/ 1870745 h 4764947"/>
                  <a:gd name="connsiteX8" fmla="*/ 2978092 w 5754847"/>
                  <a:gd name="connsiteY8" fmla="*/ 2181138 h 4764947"/>
                  <a:gd name="connsiteX9" fmla="*/ 2583810 w 5754847"/>
                  <a:gd name="connsiteY9" fmla="*/ 2332140 h 4764947"/>
                  <a:gd name="connsiteX10" fmla="*/ 2072081 w 5754847"/>
                  <a:gd name="connsiteY10" fmla="*/ 2416030 h 4764947"/>
                  <a:gd name="connsiteX11" fmla="*/ 1619076 w 5754847"/>
                  <a:gd name="connsiteY11" fmla="*/ 2533475 h 4764947"/>
                  <a:gd name="connsiteX12" fmla="*/ 1946246 w 5754847"/>
                  <a:gd name="connsiteY12" fmla="*/ 3053592 h 4764947"/>
                  <a:gd name="connsiteX13" fmla="*/ 0 w 5754847"/>
                  <a:gd name="connsiteY13" fmla="*/ 4764947 h 4764947"/>
                  <a:gd name="connsiteX14" fmla="*/ 436228 w 5754847"/>
                  <a:gd name="connsiteY14" fmla="*/ 4211273 h 4764947"/>
                  <a:gd name="connsiteX15" fmla="*/ 662731 w 5754847"/>
                  <a:gd name="connsiteY15" fmla="*/ 3976382 h 4764947"/>
                  <a:gd name="connsiteX16" fmla="*/ 1300294 w 5754847"/>
                  <a:gd name="connsiteY16" fmla="*/ 3892492 h 4764947"/>
                  <a:gd name="connsiteX17" fmla="*/ 2298584 w 5754847"/>
                  <a:gd name="connsiteY17" fmla="*/ 3917659 h 4764947"/>
                  <a:gd name="connsiteX18" fmla="*/ 3162650 w 5754847"/>
                  <a:gd name="connsiteY18" fmla="*/ 3741490 h 4764947"/>
                  <a:gd name="connsiteX19" fmla="*/ 3926048 w 5754847"/>
                  <a:gd name="connsiteY19" fmla="*/ 3129093 h 4764947"/>
                  <a:gd name="connsiteX20" fmla="*/ 4580389 w 5754847"/>
                  <a:gd name="connsiteY20" fmla="*/ 2340528 h 4764947"/>
                  <a:gd name="connsiteX21" fmla="*/ 4714613 w 5754847"/>
                  <a:gd name="connsiteY21" fmla="*/ 2004969 h 4764947"/>
                  <a:gd name="connsiteX22" fmla="*/ 4915948 w 5754847"/>
                  <a:gd name="connsiteY22" fmla="*/ 1702965 h 4764947"/>
                  <a:gd name="connsiteX23" fmla="*/ 5251509 w 5754847"/>
                  <a:gd name="connsiteY23" fmla="*/ 1350628 h 4764947"/>
                  <a:gd name="connsiteX24" fmla="*/ 5754847 w 5754847"/>
                  <a:gd name="connsiteY24" fmla="*/ 1249960 h 4764947"/>
                  <a:gd name="connsiteX25" fmla="*/ 5587068 w 5754847"/>
                  <a:gd name="connsiteY25" fmla="*/ 0 h 4764947"/>
                  <a:gd name="connsiteX0" fmla="*/ 5150840 w 5318619"/>
                  <a:gd name="connsiteY0" fmla="*/ 0 h 4211273"/>
                  <a:gd name="connsiteX1" fmla="*/ 4353886 w 5318619"/>
                  <a:gd name="connsiteY1" fmla="*/ 176169 h 4211273"/>
                  <a:gd name="connsiteX2" fmla="*/ 3934436 w 5318619"/>
                  <a:gd name="connsiteY2" fmla="*/ 369116 h 4211273"/>
                  <a:gd name="connsiteX3" fmla="*/ 3615655 w 5318619"/>
                  <a:gd name="connsiteY3" fmla="*/ 662730 h 4211273"/>
                  <a:gd name="connsiteX4" fmla="*/ 3405930 w 5318619"/>
                  <a:gd name="connsiteY4" fmla="*/ 939567 h 4211273"/>
                  <a:gd name="connsiteX5" fmla="*/ 3280095 w 5318619"/>
                  <a:gd name="connsiteY5" fmla="*/ 1233182 h 4211273"/>
                  <a:gd name="connsiteX6" fmla="*/ 3238150 w 5318619"/>
                  <a:gd name="connsiteY6" fmla="*/ 1484851 h 4211273"/>
                  <a:gd name="connsiteX7" fmla="*/ 2877423 w 5318619"/>
                  <a:gd name="connsiteY7" fmla="*/ 1870745 h 4211273"/>
                  <a:gd name="connsiteX8" fmla="*/ 2541864 w 5318619"/>
                  <a:gd name="connsiteY8" fmla="*/ 2181138 h 4211273"/>
                  <a:gd name="connsiteX9" fmla="*/ 2147582 w 5318619"/>
                  <a:gd name="connsiteY9" fmla="*/ 2332140 h 4211273"/>
                  <a:gd name="connsiteX10" fmla="*/ 1635853 w 5318619"/>
                  <a:gd name="connsiteY10" fmla="*/ 2416030 h 4211273"/>
                  <a:gd name="connsiteX11" fmla="*/ 1182848 w 5318619"/>
                  <a:gd name="connsiteY11" fmla="*/ 2533475 h 4211273"/>
                  <a:gd name="connsiteX12" fmla="*/ 1510018 w 5318619"/>
                  <a:gd name="connsiteY12" fmla="*/ 3053592 h 4211273"/>
                  <a:gd name="connsiteX13" fmla="*/ 0 w 5318619"/>
                  <a:gd name="connsiteY13" fmla="*/ 4211273 h 4211273"/>
                  <a:gd name="connsiteX14" fmla="*/ 226503 w 5318619"/>
                  <a:gd name="connsiteY14" fmla="*/ 3976382 h 4211273"/>
                  <a:gd name="connsiteX15" fmla="*/ 864066 w 5318619"/>
                  <a:gd name="connsiteY15" fmla="*/ 3892492 h 4211273"/>
                  <a:gd name="connsiteX16" fmla="*/ 1862356 w 5318619"/>
                  <a:gd name="connsiteY16" fmla="*/ 3917659 h 4211273"/>
                  <a:gd name="connsiteX17" fmla="*/ 2726422 w 5318619"/>
                  <a:gd name="connsiteY17" fmla="*/ 3741490 h 4211273"/>
                  <a:gd name="connsiteX18" fmla="*/ 3489820 w 5318619"/>
                  <a:gd name="connsiteY18" fmla="*/ 3129093 h 4211273"/>
                  <a:gd name="connsiteX19" fmla="*/ 4144161 w 5318619"/>
                  <a:gd name="connsiteY19" fmla="*/ 2340528 h 4211273"/>
                  <a:gd name="connsiteX20" fmla="*/ 4278385 w 5318619"/>
                  <a:gd name="connsiteY20" fmla="*/ 2004969 h 4211273"/>
                  <a:gd name="connsiteX21" fmla="*/ 4479720 w 5318619"/>
                  <a:gd name="connsiteY21" fmla="*/ 1702965 h 4211273"/>
                  <a:gd name="connsiteX22" fmla="*/ 4815281 w 5318619"/>
                  <a:gd name="connsiteY22" fmla="*/ 1350628 h 4211273"/>
                  <a:gd name="connsiteX23" fmla="*/ 5318619 w 5318619"/>
                  <a:gd name="connsiteY23" fmla="*/ 1249960 h 4211273"/>
                  <a:gd name="connsiteX24" fmla="*/ 5150840 w 5318619"/>
                  <a:gd name="connsiteY24" fmla="*/ 0 h 4211273"/>
                  <a:gd name="connsiteX0" fmla="*/ 4924337 w 5092116"/>
                  <a:gd name="connsiteY0" fmla="*/ 0 h 3976382"/>
                  <a:gd name="connsiteX1" fmla="*/ 4127383 w 5092116"/>
                  <a:gd name="connsiteY1" fmla="*/ 176169 h 3976382"/>
                  <a:gd name="connsiteX2" fmla="*/ 3707933 w 5092116"/>
                  <a:gd name="connsiteY2" fmla="*/ 369116 h 3976382"/>
                  <a:gd name="connsiteX3" fmla="*/ 3389152 w 5092116"/>
                  <a:gd name="connsiteY3" fmla="*/ 662730 h 3976382"/>
                  <a:gd name="connsiteX4" fmla="*/ 3179427 w 5092116"/>
                  <a:gd name="connsiteY4" fmla="*/ 939567 h 3976382"/>
                  <a:gd name="connsiteX5" fmla="*/ 3053592 w 5092116"/>
                  <a:gd name="connsiteY5" fmla="*/ 1233182 h 3976382"/>
                  <a:gd name="connsiteX6" fmla="*/ 3011647 w 5092116"/>
                  <a:gd name="connsiteY6" fmla="*/ 1484851 h 3976382"/>
                  <a:gd name="connsiteX7" fmla="*/ 2650920 w 5092116"/>
                  <a:gd name="connsiteY7" fmla="*/ 1870745 h 3976382"/>
                  <a:gd name="connsiteX8" fmla="*/ 2315361 w 5092116"/>
                  <a:gd name="connsiteY8" fmla="*/ 2181138 h 3976382"/>
                  <a:gd name="connsiteX9" fmla="*/ 1921079 w 5092116"/>
                  <a:gd name="connsiteY9" fmla="*/ 2332140 h 3976382"/>
                  <a:gd name="connsiteX10" fmla="*/ 1409350 w 5092116"/>
                  <a:gd name="connsiteY10" fmla="*/ 2416030 h 3976382"/>
                  <a:gd name="connsiteX11" fmla="*/ 956345 w 5092116"/>
                  <a:gd name="connsiteY11" fmla="*/ 2533475 h 3976382"/>
                  <a:gd name="connsiteX12" fmla="*/ 1283515 w 5092116"/>
                  <a:gd name="connsiteY12" fmla="*/ 3053592 h 3976382"/>
                  <a:gd name="connsiteX13" fmla="*/ 0 w 5092116"/>
                  <a:gd name="connsiteY13" fmla="*/ 3976382 h 3976382"/>
                  <a:gd name="connsiteX14" fmla="*/ 637563 w 5092116"/>
                  <a:gd name="connsiteY14" fmla="*/ 3892492 h 3976382"/>
                  <a:gd name="connsiteX15" fmla="*/ 1635853 w 5092116"/>
                  <a:gd name="connsiteY15" fmla="*/ 3917659 h 3976382"/>
                  <a:gd name="connsiteX16" fmla="*/ 2499919 w 5092116"/>
                  <a:gd name="connsiteY16" fmla="*/ 3741490 h 3976382"/>
                  <a:gd name="connsiteX17" fmla="*/ 3263317 w 5092116"/>
                  <a:gd name="connsiteY17" fmla="*/ 3129093 h 3976382"/>
                  <a:gd name="connsiteX18" fmla="*/ 3917658 w 5092116"/>
                  <a:gd name="connsiteY18" fmla="*/ 2340528 h 3976382"/>
                  <a:gd name="connsiteX19" fmla="*/ 4051882 w 5092116"/>
                  <a:gd name="connsiteY19" fmla="*/ 2004969 h 3976382"/>
                  <a:gd name="connsiteX20" fmla="*/ 4253217 w 5092116"/>
                  <a:gd name="connsiteY20" fmla="*/ 1702965 h 3976382"/>
                  <a:gd name="connsiteX21" fmla="*/ 4588778 w 5092116"/>
                  <a:gd name="connsiteY21" fmla="*/ 1350628 h 3976382"/>
                  <a:gd name="connsiteX22" fmla="*/ 5092116 w 5092116"/>
                  <a:gd name="connsiteY22" fmla="*/ 1249960 h 3976382"/>
                  <a:gd name="connsiteX23" fmla="*/ 4924337 w 5092116"/>
                  <a:gd name="connsiteY23" fmla="*/ 0 h 3976382"/>
                  <a:gd name="connsiteX0" fmla="*/ 4290514 w 4458293"/>
                  <a:gd name="connsiteY0" fmla="*/ 0 h 3917659"/>
                  <a:gd name="connsiteX1" fmla="*/ 3493560 w 4458293"/>
                  <a:gd name="connsiteY1" fmla="*/ 176169 h 3917659"/>
                  <a:gd name="connsiteX2" fmla="*/ 3074110 w 4458293"/>
                  <a:gd name="connsiteY2" fmla="*/ 369116 h 3917659"/>
                  <a:gd name="connsiteX3" fmla="*/ 2755329 w 4458293"/>
                  <a:gd name="connsiteY3" fmla="*/ 662730 h 3917659"/>
                  <a:gd name="connsiteX4" fmla="*/ 2545604 w 4458293"/>
                  <a:gd name="connsiteY4" fmla="*/ 939567 h 3917659"/>
                  <a:gd name="connsiteX5" fmla="*/ 2419769 w 4458293"/>
                  <a:gd name="connsiteY5" fmla="*/ 1233182 h 3917659"/>
                  <a:gd name="connsiteX6" fmla="*/ 2377824 w 4458293"/>
                  <a:gd name="connsiteY6" fmla="*/ 1484851 h 3917659"/>
                  <a:gd name="connsiteX7" fmla="*/ 2017097 w 4458293"/>
                  <a:gd name="connsiteY7" fmla="*/ 1870745 h 3917659"/>
                  <a:gd name="connsiteX8" fmla="*/ 1681538 w 4458293"/>
                  <a:gd name="connsiteY8" fmla="*/ 2181138 h 3917659"/>
                  <a:gd name="connsiteX9" fmla="*/ 1287256 w 4458293"/>
                  <a:gd name="connsiteY9" fmla="*/ 2332140 h 3917659"/>
                  <a:gd name="connsiteX10" fmla="*/ 775527 w 4458293"/>
                  <a:gd name="connsiteY10" fmla="*/ 2416030 h 3917659"/>
                  <a:gd name="connsiteX11" fmla="*/ 322522 w 4458293"/>
                  <a:gd name="connsiteY11" fmla="*/ 2533475 h 3917659"/>
                  <a:gd name="connsiteX12" fmla="*/ 649692 w 4458293"/>
                  <a:gd name="connsiteY12" fmla="*/ 3053592 h 3917659"/>
                  <a:gd name="connsiteX13" fmla="*/ 3740 w 4458293"/>
                  <a:gd name="connsiteY13" fmla="*/ 3892492 h 3917659"/>
                  <a:gd name="connsiteX14" fmla="*/ 1002030 w 4458293"/>
                  <a:gd name="connsiteY14" fmla="*/ 3917659 h 3917659"/>
                  <a:gd name="connsiteX15" fmla="*/ 1866096 w 4458293"/>
                  <a:gd name="connsiteY15" fmla="*/ 3741490 h 3917659"/>
                  <a:gd name="connsiteX16" fmla="*/ 2629494 w 4458293"/>
                  <a:gd name="connsiteY16" fmla="*/ 3129093 h 3917659"/>
                  <a:gd name="connsiteX17" fmla="*/ 3283835 w 4458293"/>
                  <a:gd name="connsiteY17" fmla="*/ 2340528 h 3917659"/>
                  <a:gd name="connsiteX18" fmla="*/ 3418059 w 4458293"/>
                  <a:gd name="connsiteY18" fmla="*/ 2004969 h 3917659"/>
                  <a:gd name="connsiteX19" fmla="*/ 3619394 w 4458293"/>
                  <a:gd name="connsiteY19" fmla="*/ 1702965 h 3917659"/>
                  <a:gd name="connsiteX20" fmla="*/ 3954955 w 4458293"/>
                  <a:gd name="connsiteY20" fmla="*/ 1350628 h 3917659"/>
                  <a:gd name="connsiteX21" fmla="*/ 4458293 w 4458293"/>
                  <a:gd name="connsiteY21" fmla="*/ 1249960 h 3917659"/>
                  <a:gd name="connsiteX22" fmla="*/ 4290514 w 4458293"/>
                  <a:gd name="connsiteY22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2097247 w 4135771"/>
                  <a:gd name="connsiteY5" fmla="*/ 1233182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27170 w 4135771"/>
                  <a:gd name="connsiteY12" fmla="*/ 3053592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2097247 w 4135771"/>
                  <a:gd name="connsiteY5" fmla="*/ 1233182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2055302 w 4135771"/>
                  <a:gd name="connsiteY6" fmla="*/ 1484851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1761687 w 4135771"/>
                  <a:gd name="connsiteY6" fmla="*/ 1442906 h 3917659"/>
                  <a:gd name="connsiteX7" fmla="*/ 1694575 w 4135771"/>
                  <a:gd name="connsiteY7" fmla="*/ 1870745 h 3917659"/>
                  <a:gd name="connsiteX8" fmla="*/ 1359016 w 4135771"/>
                  <a:gd name="connsiteY8" fmla="*/ 2181138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  <a:gd name="connsiteX0" fmla="*/ 3967992 w 4135771"/>
                  <a:gd name="connsiteY0" fmla="*/ 0 h 3917659"/>
                  <a:gd name="connsiteX1" fmla="*/ 3171038 w 4135771"/>
                  <a:gd name="connsiteY1" fmla="*/ 176169 h 3917659"/>
                  <a:gd name="connsiteX2" fmla="*/ 2751588 w 4135771"/>
                  <a:gd name="connsiteY2" fmla="*/ 369116 h 3917659"/>
                  <a:gd name="connsiteX3" fmla="*/ 2432807 w 4135771"/>
                  <a:gd name="connsiteY3" fmla="*/ 662730 h 3917659"/>
                  <a:gd name="connsiteX4" fmla="*/ 2223082 w 4135771"/>
                  <a:gd name="connsiteY4" fmla="*/ 939567 h 3917659"/>
                  <a:gd name="connsiteX5" fmla="*/ 1929467 w 4135771"/>
                  <a:gd name="connsiteY5" fmla="*/ 1157681 h 3917659"/>
                  <a:gd name="connsiteX6" fmla="*/ 1761687 w 4135771"/>
                  <a:gd name="connsiteY6" fmla="*/ 1442906 h 3917659"/>
                  <a:gd name="connsiteX7" fmla="*/ 1694575 w 4135771"/>
                  <a:gd name="connsiteY7" fmla="*/ 1870745 h 3917659"/>
                  <a:gd name="connsiteX8" fmla="*/ 1308682 w 4135771"/>
                  <a:gd name="connsiteY8" fmla="*/ 2147582 h 3917659"/>
                  <a:gd name="connsiteX9" fmla="*/ 964734 w 4135771"/>
                  <a:gd name="connsiteY9" fmla="*/ 2332140 h 3917659"/>
                  <a:gd name="connsiteX10" fmla="*/ 453005 w 4135771"/>
                  <a:gd name="connsiteY10" fmla="*/ 2416030 h 3917659"/>
                  <a:gd name="connsiteX11" fmla="*/ 0 w 4135771"/>
                  <a:gd name="connsiteY11" fmla="*/ 2533475 h 3917659"/>
                  <a:gd name="connsiteX12" fmla="*/ 385893 w 4135771"/>
                  <a:gd name="connsiteY12" fmla="*/ 3322040 h 3917659"/>
                  <a:gd name="connsiteX13" fmla="*/ 679508 w 4135771"/>
                  <a:gd name="connsiteY13" fmla="*/ 3917659 h 3917659"/>
                  <a:gd name="connsiteX14" fmla="*/ 1543574 w 4135771"/>
                  <a:gd name="connsiteY14" fmla="*/ 3741490 h 3917659"/>
                  <a:gd name="connsiteX15" fmla="*/ 2306972 w 4135771"/>
                  <a:gd name="connsiteY15" fmla="*/ 3129093 h 3917659"/>
                  <a:gd name="connsiteX16" fmla="*/ 2961313 w 4135771"/>
                  <a:gd name="connsiteY16" fmla="*/ 2340528 h 3917659"/>
                  <a:gd name="connsiteX17" fmla="*/ 3095537 w 4135771"/>
                  <a:gd name="connsiteY17" fmla="*/ 2004969 h 3917659"/>
                  <a:gd name="connsiteX18" fmla="*/ 3296872 w 4135771"/>
                  <a:gd name="connsiteY18" fmla="*/ 1702965 h 3917659"/>
                  <a:gd name="connsiteX19" fmla="*/ 3632433 w 4135771"/>
                  <a:gd name="connsiteY19" fmla="*/ 1350628 h 3917659"/>
                  <a:gd name="connsiteX20" fmla="*/ 4135771 w 4135771"/>
                  <a:gd name="connsiteY20" fmla="*/ 1249960 h 3917659"/>
                  <a:gd name="connsiteX21" fmla="*/ 3967992 w 4135771"/>
                  <a:gd name="connsiteY21" fmla="*/ 0 h 3917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135771" h="3917659">
                    <a:moveTo>
                      <a:pt x="3967992" y="0"/>
                    </a:moveTo>
                    <a:cubicBezTo>
                      <a:pt x="3724711" y="75501"/>
                      <a:pt x="3414319" y="100668"/>
                      <a:pt x="3171038" y="176169"/>
                    </a:cubicBezTo>
                    <a:lnTo>
                      <a:pt x="2751588" y="369116"/>
                    </a:lnTo>
                    <a:lnTo>
                      <a:pt x="2432807" y="662730"/>
                    </a:lnTo>
                    <a:cubicBezTo>
                      <a:pt x="2318157" y="824917"/>
                      <a:pt x="2337732" y="777380"/>
                      <a:pt x="2223082" y="939567"/>
                    </a:cubicBezTo>
                    <a:cubicBezTo>
                      <a:pt x="2225878" y="967530"/>
                      <a:pt x="2006366" y="1073791"/>
                      <a:pt x="1929467" y="1157681"/>
                    </a:cubicBezTo>
                    <a:cubicBezTo>
                      <a:pt x="1852568" y="1241571"/>
                      <a:pt x="1779863" y="1328257"/>
                      <a:pt x="1761687" y="1442906"/>
                    </a:cubicBezTo>
                    <a:lnTo>
                      <a:pt x="1694575" y="1870745"/>
                    </a:lnTo>
                    <a:cubicBezTo>
                      <a:pt x="1685389" y="1999348"/>
                      <a:pt x="1308682" y="2074778"/>
                      <a:pt x="1308682" y="2147582"/>
                    </a:cubicBezTo>
                    <a:lnTo>
                      <a:pt x="964734" y="2332140"/>
                    </a:lnTo>
                    <a:lnTo>
                      <a:pt x="453005" y="2416030"/>
                    </a:lnTo>
                    <a:lnTo>
                      <a:pt x="0" y="2533475"/>
                    </a:lnTo>
                    <a:lnTo>
                      <a:pt x="385893" y="3322040"/>
                    </a:lnTo>
                    <a:cubicBezTo>
                      <a:pt x="499144" y="3552737"/>
                      <a:pt x="476774" y="3803009"/>
                      <a:pt x="679508" y="3917659"/>
                    </a:cubicBezTo>
                    <a:lnTo>
                      <a:pt x="1543574" y="3741490"/>
                    </a:lnTo>
                    <a:lnTo>
                      <a:pt x="2306972" y="3129093"/>
                    </a:lnTo>
                    <a:lnTo>
                      <a:pt x="2961313" y="2340528"/>
                    </a:lnTo>
                    <a:cubicBezTo>
                      <a:pt x="2989276" y="2223082"/>
                      <a:pt x="3067574" y="2122415"/>
                      <a:pt x="3095537" y="2004969"/>
                    </a:cubicBezTo>
                    <a:lnTo>
                      <a:pt x="3296872" y="1702965"/>
                    </a:lnTo>
                    <a:lnTo>
                      <a:pt x="3632433" y="1350628"/>
                    </a:lnTo>
                    <a:lnTo>
                      <a:pt x="4135771" y="1249960"/>
                    </a:lnTo>
                    <a:lnTo>
                      <a:pt x="3967992" y="0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900F9F4B-9999-417E-B80D-9EC2798626EB}"/>
                  </a:ext>
                </a:extLst>
              </p:cNvPr>
              <p:cNvSpPr/>
              <p:nvPr/>
            </p:nvSpPr>
            <p:spPr>
              <a:xfrm rot="21135211">
                <a:off x="7860484" y="202174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59C74530-4861-4C9F-8065-F8DF2A5C5A7D}"/>
                  </a:ext>
                </a:extLst>
              </p:cNvPr>
              <p:cNvSpPr/>
              <p:nvPr/>
            </p:nvSpPr>
            <p:spPr>
              <a:xfrm rot="21139949">
                <a:off x="8112242" y="223503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33C170A-A732-41AF-9CB0-ACDEA602A38D}"/>
                  </a:ext>
                </a:extLst>
              </p:cNvPr>
              <p:cNvSpPr/>
              <p:nvPr/>
            </p:nvSpPr>
            <p:spPr>
              <a:xfrm rot="20213392">
                <a:off x="7174572" y="2569088"/>
                <a:ext cx="419450" cy="119018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785D1913-2B63-44D2-9868-8712D72D8301}"/>
                  </a:ext>
                </a:extLst>
              </p:cNvPr>
              <p:cNvSpPr/>
              <p:nvPr/>
            </p:nvSpPr>
            <p:spPr>
              <a:xfrm rot="20612971">
                <a:off x="7402471" y="2469342"/>
                <a:ext cx="419450" cy="188990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2A212AE-DBE8-4971-BBCB-1A4D159C7DBA}"/>
                  </a:ext>
                </a:extLst>
              </p:cNvPr>
              <p:cNvSpPr/>
              <p:nvPr/>
            </p:nvSpPr>
            <p:spPr>
              <a:xfrm rot="20046584">
                <a:off x="6919342" y="333126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632DC72F-D11C-4C71-9E40-F3052F3FE4BA}"/>
                  </a:ext>
                </a:extLst>
              </p:cNvPr>
              <p:cNvSpPr/>
              <p:nvPr/>
            </p:nvSpPr>
            <p:spPr>
              <a:xfrm>
                <a:off x="8165284" y="232654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1DF67F4-D926-44DA-8FFE-76654B809E58}"/>
                  </a:ext>
                </a:extLst>
              </p:cNvPr>
              <p:cNvSpPr/>
              <p:nvPr/>
            </p:nvSpPr>
            <p:spPr>
              <a:xfrm>
                <a:off x="8275434" y="2478535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C8BAF6AF-9FCD-443C-83B6-A45CC46C1FF1}"/>
                  </a:ext>
                </a:extLst>
              </p:cNvPr>
              <p:cNvSpPr/>
              <p:nvPr/>
            </p:nvSpPr>
            <p:spPr>
              <a:xfrm rot="20006796">
                <a:off x="7315200" y="3123451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6C7DFB6-6FCE-4BEA-B4BC-760AA6E04C59}"/>
                  </a:ext>
                </a:extLst>
              </p:cNvPr>
              <p:cNvSpPr/>
              <p:nvPr/>
            </p:nvSpPr>
            <p:spPr>
              <a:xfrm rot="20068729">
                <a:off x="7118638" y="3568507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63B3A99A-66A8-4230-9273-6E5E08C02025}"/>
                  </a:ext>
                </a:extLst>
              </p:cNvPr>
              <p:cNvSpPr/>
              <p:nvPr/>
            </p:nvSpPr>
            <p:spPr>
              <a:xfrm rot="20370394">
                <a:off x="6748594" y="3635619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C2BEBE61-56D8-4D20-8BEB-47A3B12D69BC}"/>
                  </a:ext>
                </a:extLst>
              </p:cNvPr>
              <p:cNvSpPr/>
              <p:nvPr/>
            </p:nvSpPr>
            <p:spPr>
              <a:xfrm rot="20683838">
                <a:off x="6024314" y="4518306"/>
                <a:ext cx="419450" cy="134224"/>
              </a:xfrm>
              <a:custGeom>
                <a:avLst/>
                <a:gdLst>
                  <a:gd name="connsiteX0" fmla="*/ 335560 w 419450"/>
                  <a:gd name="connsiteY0" fmla="*/ 8389 h 134224"/>
                  <a:gd name="connsiteX1" fmla="*/ 0 w 419450"/>
                  <a:gd name="connsiteY1" fmla="*/ 134224 h 134224"/>
                  <a:gd name="connsiteX2" fmla="*/ 243281 w 419450"/>
                  <a:gd name="connsiteY2" fmla="*/ 92279 h 134224"/>
                  <a:gd name="connsiteX3" fmla="*/ 419450 w 419450"/>
                  <a:gd name="connsiteY3" fmla="*/ 0 h 134224"/>
                  <a:gd name="connsiteX4" fmla="*/ 335560 w 419450"/>
                  <a:gd name="connsiteY4" fmla="*/ 8389 h 134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9450" h="134224">
                    <a:moveTo>
                      <a:pt x="335560" y="8389"/>
                    </a:moveTo>
                    <a:lnTo>
                      <a:pt x="0" y="134224"/>
                    </a:lnTo>
                    <a:lnTo>
                      <a:pt x="243281" y="92279"/>
                    </a:lnTo>
                    <a:lnTo>
                      <a:pt x="419450" y="0"/>
                    </a:lnTo>
                    <a:lnTo>
                      <a:pt x="335560" y="8389"/>
                    </a:lnTo>
                    <a:close/>
                  </a:path>
                </a:pathLst>
              </a:cu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AA43BA6-456A-4FD3-B277-DB7156E1E67F}"/>
                </a:ext>
              </a:extLst>
            </p:cNvPr>
            <p:cNvSpPr/>
            <p:nvPr/>
          </p:nvSpPr>
          <p:spPr>
            <a:xfrm rot="585306">
              <a:off x="7547052" y="1943691"/>
              <a:ext cx="360726" cy="276837"/>
            </a:xfrm>
            <a:custGeom>
              <a:avLst/>
              <a:gdLst>
                <a:gd name="connsiteX0" fmla="*/ 360726 w 360726"/>
                <a:gd name="connsiteY0" fmla="*/ 0 h 276837"/>
                <a:gd name="connsiteX1" fmla="*/ 268447 w 360726"/>
                <a:gd name="connsiteY1" fmla="*/ 50334 h 276837"/>
                <a:gd name="connsiteX2" fmla="*/ 0 w 360726"/>
                <a:gd name="connsiteY2" fmla="*/ 276837 h 276837"/>
                <a:gd name="connsiteX3" fmla="*/ 276836 w 360726"/>
                <a:gd name="connsiteY3" fmla="*/ 100668 h 276837"/>
                <a:gd name="connsiteX4" fmla="*/ 360726 w 360726"/>
                <a:gd name="connsiteY4" fmla="*/ 0 h 27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726" h="276837">
                  <a:moveTo>
                    <a:pt x="360726" y="0"/>
                  </a:moveTo>
                  <a:lnTo>
                    <a:pt x="268447" y="50334"/>
                  </a:lnTo>
                  <a:lnTo>
                    <a:pt x="0" y="276837"/>
                  </a:lnTo>
                  <a:lnTo>
                    <a:pt x="276836" y="100668"/>
                  </a:lnTo>
                  <a:lnTo>
                    <a:pt x="360726" y="0"/>
                  </a:ln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DD8F50CE-FB16-4BCC-BAF8-021FAF4E9743}"/>
              </a:ext>
            </a:extLst>
          </p:cNvPr>
          <p:cNvSpPr/>
          <p:nvPr/>
        </p:nvSpPr>
        <p:spPr>
          <a:xfrm>
            <a:off x="5201174" y="4504888"/>
            <a:ext cx="1803633" cy="1140903"/>
          </a:xfrm>
          <a:custGeom>
            <a:avLst/>
            <a:gdLst>
              <a:gd name="connsiteX0" fmla="*/ 1803633 w 1803633"/>
              <a:gd name="connsiteY0" fmla="*/ 0 h 1140903"/>
              <a:gd name="connsiteX1" fmla="*/ 1300294 w 1803633"/>
              <a:gd name="connsiteY1" fmla="*/ 335560 h 1140903"/>
              <a:gd name="connsiteX2" fmla="*/ 796954 w 1803633"/>
              <a:gd name="connsiteY2" fmla="*/ 746620 h 1140903"/>
              <a:gd name="connsiteX3" fmla="*/ 520118 w 1803633"/>
              <a:gd name="connsiteY3" fmla="*/ 906011 h 1140903"/>
              <a:gd name="connsiteX4" fmla="*/ 0 w 1803633"/>
              <a:gd name="connsiteY4" fmla="*/ 1140903 h 1140903"/>
              <a:gd name="connsiteX5" fmla="*/ 755009 w 1803633"/>
              <a:gd name="connsiteY5" fmla="*/ 981512 h 1140903"/>
              <a:gd name="connsiteX6" fmla="*/ 1518408 w 1803633"/>
              <a:gd name="connsiteY6" fmla="*/ 360727 h 1140903"/>
              <a:gd name="connsiteX7" fmla="*/ 1803633 w 1803633"/>
              <a:gd name="connsiteY7" fmla="*/ 0 h 11409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03633" h="1140903">
                <a:moveTo>
                  <a:pt x="1803633" y="0"/>
                </a:moveTo>
                <a:lnTo>
                  <a:pt x="1300294" y="335560"/>
                </a:lnTo>
                <a:lnTo>
                  <a:pt x="796954" y="746620"/>
                </a:lnTo>
                <a:lnTo>
                  <a:pt x="520118" y="906011"/>
                </a:lnTo>
                <a:lnTo>
                  <a:pt x="0" y="1140903"/>
                </a:lnTo>
                <a:lnTo>
                  <a:pt x="755009" y="981512"/>
                </a:lnTo>
                <a:lnTo>
                  <a:pt x="1518408" y="360727"/>
                </a:lnTo>
                <a:lnTo>
                  <a:pt x="1803633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lowchart: Or 21">
            <a:extLst>
              <a:ext uri="{FF2B5EF4-FFF2-40B4-BE49-F238E27FC236}">
                <a16:creationId xmlns:a16="http://schemas.microsoft.com/office/drawing/2014/main" id="{7884C036-44F7-4106-BCCB-1A64FFC9BE6F}"/>
              </a:ext>
            </a:extLst>
          </p:cNvPr>
          <p:cNvSpPr/>
          <p:nvPr/>
        </p:nvSpPr>
        <p:spPr>
          <a:xfrm>
            <a:off x="7773807" y="234535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lowchart: Or 22">
            <a:extLst>
              <a:ext uri="{FF2B5EF4-FFF2-40B4-BE49-F238E27FC236}">
                <a16:creationId xmlns:a16="http://schemas.microsoft.com/office/drawing/2014/main" id="{28EB9641-1115-4BB5-943E-448F2A592D24}"/>
              </a:ext>
            </a:extLst>
          </p:cNvPr>
          <p:cNvSpPr/>
          <p:nvPr/>
        </p:nvSpPr>
        <p:spPr>
          <a:xfrm>
            <a:off x="6124187" y="4880234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5090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Flowing waters with streaks of cyanobacteria at the surface and within the water column</a:t>
            </a:r>
          </a:p>
          <a:p>
            <a:r>
              <a:rPr lang="en-US" sz="2800" dirty="0"/>
              <a:t>Scum accumulated along the shoreline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5607" y="937847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82693E0-A671-4643-9560-6EF22361A719}"/>
              </a:ext>
            </a:extLst>
          </p:cNvPr>
          <p:cNvSpPr/>
          <p:nvPr/>
        </p:nvSpPr>
        <p:spPr>
          <a:xfrm>
            <a:off x="4419600" y="1736744"/>
            <a:ext cx="4135771" cy="3917659"/>
          </a:xfrm>
          <a:custGeom>
            <a:avLst/>
            <a:gdLst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370664 w 6308521"/>
              <a:gd name="connsiteY3" fmla="*/ 813732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268286 w 6308521"/>
              <a:gd name="connsiteY28" fmla="*/ 74662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504888 w 6308521"/>
              <a:gd name="connsiteY3" fmla="*/ 604007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268286 w 6308521"/>
              <a:gd name="connsiteY28" fmla="*/ 74662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504888 w 6308521"/>
              <a:gd name="connsiteY3" fmla="*/ 604007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478011 w 6308521"/>
              <a:gd name="connsiteY28" fmla="*/ 83051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293453 w 6308521"/>
              <a:gd name="connsiteY27" fmla="*/ 1677798 h 4764947"/>
              <a:gd name="connsiteX28" fmla="*/ 5478011 w 6308521"/>
              <a:gd name="connsiteY28" fmla="*/ 1166070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478011 w 6308521"/>
              <a:gd name="connsiteY28" fmla="*/ 1166070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33394 w 6308521"/>
              <a:gd name="connsiteY1" fmla="*/ 369116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93160 w 6308521"/>
              <a:gd name="connsiteY10" fmla="*/ 2634143 h 4764947"/>
              <a:gd name="connsiteX11" fmla="*/ 395960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95960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164360 w 6308521"/>
              <a:gd name="connsiteY14" fmla="*/ 3120704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332139 w 6308521"/>
              <a:gd name="connsiteY14" fmla="*/ 3061982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608976 w 6308521"/>
              <a:gd name="connsiteY13" fmla="*/ 3053592 h 4764947"/>
              <a:gd name="connsiteX14" fmla="*/ 2332139 w 6308521"/>
              <a:gd name="connsiteY14" fmla="*/ 3061982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608976 w 6308521"/>
              <a:gd name="connsiteY13" fmla="*/ 3053592 h 4764947"/>
              <a:gd name="connsiteX14" fmla="*/ 2382473 w 6308521"/>
              <a:gd name="connsiteY14" fmla="*/ 2961314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721292 w 6308521"/>
              <a:gd name="connsiteY28" fmla="*/ 1266738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152550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152550 w 6308521"/>
              <a:gd name="connsiteY7" fmla="*/ 1921079 h 4764947"/>
              <a:gd name="connsiteX8" fmla="*/ 4118994 w 6308521"/>
              <a:gd name="connsiteY8" fmla="*/ 2172749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4118994 w 6308521"/>
              <a:gd name="connsiteY8" fmla="*/ 2172749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578678 w 6308521"/>
              <a:gd name="connsiteY28" fmla="*/ 1702965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578678 w 6308521"/>
              <a:gd name="connsiteY28" fmla="*/ 1702965 h 4764947"/>
              <a:gd name="connsiteX29" fmla="*/ 5914239 w 6308521"/>
              <a:gd name="connsiteY29" fmla="*/ 135062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2382473 w 6417577"/>
              <a:gd name="connsiteY13" fmla="*/ 2961314 h 4764947"/>
              <a:gd name="connsiteX14" fmla="*/ 2172749 w 6417577"/>
              <a:gd name="connsiteY14" fmla="*/ 2994871 h 4764947"/>
              <a:gd name="connsiteX15" fmla="*/ 1719743 w 6417577"/>
              <a:gd name="connsiteY15" fmla="*/ 3070371 h 4764947"/>
              <a:gd name="connsiteX16" fmla="*/ 847288 w 6417577"/>
              <a:gd name="connsiteY16" fmla="*/ 3212983 h 4764947"/>
              <a:gd name="connsiteX17" fmla="*/ 587229 w 6417577"/>
              <a:gd name="connsiteY17" fmla="*/ 3657600 h 4764947"/>
              <a:gd name="connsiteX18" fmla="*/ 0 w 6417577"/>
              <a:gd name="connsiteY18" fmla="*/ 4286774 h 4764947"/>
              <a:gd name="connsiteX19" fmla="*/ 662730 w 6417577"/>
              <a:gd name="connsiteY19" fmla="*/ 4764947 h 4764947"/>
              <a:gd name="connsiteX20" fmla="*/ 1098958 w 6417577"/>
              <a:gd name="connsiteY20" fmla="*/ 4211273 h 4764947"/>
              <a:gd name="connsiteX21" fmla="*/ 1325461 w 6417577"/>
              <a:gd name="connsiteY21" fmla="*/ 3976382 h 4764947"/>
              <a:gd name="connsiteX22" fmla="*/ 1963024 w 6417577"/>
              <a:gd name="connsiteY22" fmla="*/ 3892492 h 4764947"/>
              <a:gd name="connsiteX23" fmla="*/ 2961314 w 6417577"/>
              <a:gd name="connsiteY23" fmla="*/ 3917659 h 4764947"/>
              <a:gd name="connsiteX24" fmla="*/ 3825380 w 6417577"/>
              <a:gd name="connsiteY24" fmla="*/ 3741490 h 4764947"/>
              <a:gd name="connsiteX25" fmla="*/ 4588778 w 6417577"/>
              <a:gd name="connsiteY25" fmla="*/ 3129093 h 4764947"/>
              <a:gd name="connsiteX26" fmla="*/ 5243119 w 6417577"/>
              <a:gd name="connsiteY26" fmla="*/ 2340528 h 4764947"/>
              <a:gd name="connsiteX27" fmla="*/ 5377343 w 6417577"/>
              <a:gd name="connsiteY27" fmla="*/ 2004969 h 4764947"/>
              <a:gd name="connsiteX28" fmla="*/ 5578678 w 6417577"/>
              <a:gd name="connsiteY28" fmla="*/ 1702965 h 4764947"/>
              <a:gd name="connsiteX29" fmla="*/ 5914239 w 6417577"/>
              <a:gd name="connsiteY29" fmla="*/ 1350628 h 4764947"/>
              <a:gd name="connsiteX30" fmla="*/ 6417577 w 6417577"/>
              <a:gd name="connsiteY30" fmla="*/ 1249960 h 4764947"/>
              <a:gd name="connsiteX31" fmla="*/ 6249798 w 6417577"/>
              <a:gd name="connsiteY31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2172749 w 6417577"/>
              <a:gd name="connsiteY13" fmla="*/ 2994871 h 4764947"/>
              <a:gd name="connsiteX14" fmla="*/ 1719743 w 6417577"/>
              <a:gd name="connsiteY14" fmla="*/ 3070371 h 4764947"/>
              <a:gd name="connsiteX15" fmla="*/ 847288 w 6417577"/>
              <a:gd name="connsiteY15" fmla="*/ 3212983 h 4764947"/>
              <a:gd name="connsiteX16" fmla="*/ 587229 w 6417577"/>
              <a:gd name="connsiteY16" fmla="*/ 3657600 h 4764947"/>
              <a:gd name="connsiteX17" fmla="*/ 0 w 6417577"/>
              <a:gd name="connsiteY17" fmla="*/ 4286774 h 4764947"/>
              <a:gd name="connsiteX18" fmla="*/ 662730 w 6417577"/>
              <a:gd name="connsiteY18" fmla="*/ 4764947 h 4764947"/>
              <a:gd name="connsiteX19" fmla="*/ 1098958 w 6417577"/>
              <a:gd name="connsiteY19" fmla="*/ 4211273 h 4764947"/>
              <a:gd name="connsiteX20" fmla="*/ 1325461 w 6417577"/>
              <a:gd name="connsiteY20" fmla="*/ 3976382 h 4764947"/>
              <a:gd name="connsiteX21" fmla="*/ 1963024 w 6417577"/>
              <a:gd name="connsiteY21" fmla="*/ 3892492 h 4764947"/>
              <a:gd name="connsiteX22" fmla="*/ 2961314 w 6417577"/>
              <a:gd name="connsiteY22" fmla="*/ 3917659 h 4764947"/>
              <a:gd name="connsiteX23" fmla="*/ 3825380 w 6417577"/>
              <a:gd name="connsiteY23" fmla="*/ 3741490 h 4764947"/>
              <a:gd name="connsiteX24" fmla="*/ 4588778 w 6417577"/>
              <a:gd name="connsiteY24" fmla="*/ 3129093 h 4764947"/>
              <a:gd name="connsiteX25" fmla="*/ 5243119 w 6417577"/>
              <a:gd name="connsiteY25" fmla="*/ 2340528 h 4764947"/>
              <a:gd name="connsiteX26" fmla="*/ 5377343 w 6417577"/>
              <a:gd name="connsiteY26" fmla="*/ 2004969 h 4764947"/>
              <a:gd name="connsiteX27" fmla="*/ 5578678 w 6417577"/>
              <a:gd name="connsiteY27" fmla="*/ 1702965 h 4764947"/>
              <a:gd name="connsiteX28" fmla="*/ 5914239 w 6417577"/>
              <a:gd name="connsiteY28" fmla="*/ 1350628 h 4764947"/>
              <a:gd name="connsiteX29" fmla="*/ 6417577 w 6417577"/>
              <a:gd name="connsiteY29" fmla="*/ 1249960 h 4764947"/>
              <a:gd name="connsiteX30" fmla="*/ 6249798 w 6417577"/>
              <a:gd name="connsiteY30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1719743 w 6417577"/>
              <a:gd name="connsiteY13" fmla="*/ 3070371 h 4764947"/>
              <a:gd name="connsiteX14" fmla="*/ 847288 w 6417577"/>
              <a:gd name="connsiteY14" fmla="*/ 3212983 h 4764947"/>
              <a:gd name="connsiteX15" fmla="*/ 587229 w 6417577"/>
              <a:gd name="connsiteY15" fmla="*/ 3657600 h 4764947"/>
              <a:gd name="connsiteX16" fmla="*/ 0 w 6417577"/>
              <a:gd name="connsiteY16" fmla="*/ 4286774 h 4764947"/>
              <a:gd name="connsiteX17" fmla="*/ 662730 w 6417577"/>
              <a:gd name="connsiteY17" fmla="*/ 4764947 h 4764947"/>
              <a:gd name="connsiteX18" fmla="*/ 1098958 w 6417577"/>
              <a:gd name="connsiteY18" fmla="*/ 4211273 h 4764947"/>
              <a:gd name="connsiteX19" fmla="*/ 1325461 w 6417577"/>
              <a:gd name="connsiteY19" fmla="*/ 3976382 h 4764947"/>
              <a:gd name="connsiteX20" fmla="*/ 1963024 w 6417577"/>
              <a:gd name="connsiteY20" fmla="*/ 3892492 h 4764947"/>
              <a:gd name="connsiteX21" fmla="*/ 2961314 w 6417577"/>
              <a:gd name="connsiteY21" fmla="*/ 3917659 h 4764947"/>
              <a:gd name="connsiteX22" fmla="*/ 3825380 w 6417577"/>
              <a:gd name="connsiteY22" fmla="*/ 3741490 h 4764947"/>
              <a:gd name="connsiteX23" fmla="*/ 4588778 w 6417577"/>
              <a:gd name="connsiteY23" fmla="*/ 3129093 h 4764947"/>
              <a:gd name="connsiteX24" fmla="*/ 5243119 w 6417577"/>
              <a:gd name="connsiteY24" fmla="*/ 2340528 h 4764947"/>
              <a:gd name="connsiteX25" fmla="*/ 5377343 w 6417577"/>
              <a:gd name="connsiteY25" fmla="*/ 2004969 h 4764947"/>
              <a:gd name="connsiteX26" fmla="*/ 5578678 w 6417577"/>
              <a:gd name="connsiteY26" fmla="*/ 1702965 h 4764947"/>
              <a:gd name="connsiteX27" fmla="*/ 5914239 w 6417577"/>
              <a:gd name="connsiteY27" fmla="*/ 1350628 h 4764947"/>
              <a:gd name="connsiteX28" fmla="*/ 6417577 w 6417577"/>
              <a:gd name="connsiteY28" fmla="*/ 1249960 h 4764947"/>
              <a:gd name="connsiteX29" fmla="*/ 6249798 w 6417577"/>
              <a:gd name="connsiteY29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847288 w 6417577"/>
              <a:gd name="connsiteY13" fmla="*/ 3212983 h 4764947"/>
              <a:gd name="connsiteX14" fmla="*/ 587229 w 6417577"/>
              <a:gd name="connsiteY14" fmla="*/ 3657600 h 4764947"/>
              <a:gd name="connsiteX15" fmla="*/ 0 w 6417577"/>
              <a:gd name="connsiteY15" fmla="*/ 4286774 h 4764947"/>
              <a:gd name="connsiteX16" fmla="*/ 662730 w 6417577"/>
              <a:gd name="connsiteY16" fmla="*/ 4764947 h 4764947"/>
              <a:gd name="connsiteX17" fmla="*/ 1098958 w 6417577"/>
              <a:gd name="connsiteY17" fmla="*/ 4211273 h 4764947"/>
              <a:gd name="connsiteX18" fmla="*/ 1325461 w 6417577"/>
              <a:gd name="connsiteY18" fmla="*/ 3976382 h 4764947"/>
              <a:gd name="connsiteX19" fmla="*/ 1963024 w 6417577"/>
              <a:gd name="connsiteY19" fmla="*/ 3892492 h 4764947"/>
              <a:gd name="connsiteX20" fmla="*/ 2961314 w 6417577"/>
              <a:gd name="connsiteY20" fmla="*/ 3917659 h 4764947"/>
              <a:gd name="connsiteX21" fmla="*/ 3825380 w 6417577"/>
              <a:gd name="connsiteY21" fmla="*/ 3741490 h 4764947"/>
              <a:gd name="connsiteX22" fmla="*/ 4588778 w 6417577"/>
              <a:gd name="connsiteY22" fmla="*/ 3129093 h 4764947"/>
              <a:gd name="connsiteX23" fmla="*/ 5243119 w 6417577"/>
              <a:gd name="connsiteY23" fmla="*/ 2340528 h 4764947"/>
              <a:gd name="connsiteX24" fmla="*/ 5377343 w 6417577"/>
              <a:gd name="connsiteY24" fmla="*/ 2004969 h 4764947"/>
              <a:gd name="connsiteX25" fmla="*/ 5578678 w 6417577"/>
              <a:gd name="connsiteY25" fmla="*/ 1702965 h 4764947"/>
              <a:gd name="connsiteX26" fmla="*/ 5914239 w 6417577"/>
              <a:gd name="connsiteY26" fmla="*/ 1350628 h 4764947"/>
              <a:gd name="connsiteX27" fmla="*/ 6417577 w 6417577"/>
              <a:gd name="connsiteY27" fmla="*/ 1249960 h 4764947"/>
              <a:gd name="connsiteX28" fmla="*/ 6249798 w 6417577"/>
              <a:gd name="connsiteY28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587229 w 6417577"/>
              <a:gd name="connsiteY13" fmla="*/ 3657600 h 4764947"/>
              <a:gd name="connsiteX14" fmla="*/ 0 w 6417577"/>
              <a:gd name="connsiteY14" fmla="*/ 4286774 h 4764947"/>
              <a:gd name="connsiteX15" fmla="*/ 662730 w 6417577"/>
              <a:gd name="connsiteY15" fmla="*/ 4764947 h 4764947"/>
              <a:gd name="connsiteX16" fmla="*/ 1098958 w 6417577"/>
              <a:gd name="connsiteY16" fmla="*/ 4211273 h 4764947"/>
              <a:gd name="connsiteX17" fmla="*/ 1325461 w 6417577"/>
              <a:gd name="connsiteY17" fmla="*/ 3976382 h 4764947"/>
              <a:gd name="connsiteX18" fmla="*/ 1963024 w 6417577"/>
              <a:gd name="connsiteY18" fmla="*/ 3892492 h 4764947"/>
              <a:gd name="connsiteX19" fmla="*/ 2961314 w 6417577"/>
              <a:gd name="connsiteY19" fmla="*/ 3917659 h 4764947"/>
              <a:gd name="connsiteX20" fmla="*/ 3825380 w 6417577"/>
              <a:gd name="connsiteY20" fmla="*/ 3741490 h 4764947"/>
              <a:gd name="connsiteX21" fmla="*/ 4588778 w 6417577"/>
              <a:gd name="connsiteY21" fmla="*/ 3129093 h 4764947"/>
              <a:gd name="connsiteX22" fmla="*/ 5243119 w 6417577"/>
              <a:gd name="connsiteY22" fmla="*/ 2340528 h 4764947"/>
              <a:gd name="connsiteX23" fmla="*/ 5377343 w 6417577"/>
              <a:gd name="connsiteY23" fmla="*/ 2004969 h 4764947"/>
              <a:gd name="connsiteX24" fmla="*/ 5578678 w 6417577"/>
              <a:gd name="connsiteY24" fmla="*/ 1702965 h 4764947"/>
              <a:gd name="connsiteX25" fmla="*/ 5914239 w 6417577"/>
              <a:gd name="connsiteY25" fmla="*/ 1350628 h 4764947"/>
              <a:gd name="connsiteX26" fmla="*/ 6417577 w 6417577"/>
              <a:gd name="connsiteY26" fmla="*/ 1249960 h 4764947"/>
              <a:gd name="connsiteX27" fmla="*/ 6249798 w 6417577"/>
              <a:gd name="connsiteY27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0 w 6417577"/>
              <a:gd name="connsiteY13" fmla="*/ 4286774 h 4764947"/>
              <a:gd name="connsiteX14" fmla="*/ 662730 w 6417577"/>
              <a:gd name="connsiteY14" fmla="*/ 4764947 h 4764947"/>
              <a:gd name="connsiteX15" fmla="*/ 1098958 w 6417577"/>
              <a:gd name="connsiteY15" fmla="*/ 4211273 h 4764947"/>
              <a:gd name="connsiteX16" fmla="*/ 1325461 w 6417577"/>
              <a:gd name="connsiteY16" fmla="*/ 3976382 h 4764947"/>
              <a:gd name="connsiteX17" fmla="*/ 1963024 w 6417577"/>
              <a:gd name="connsiteY17" fmla="*/ 3892492 h 4764947"/>
              <a:gd name="connsiteX18" fmla="*/ 2961314 w 6417577"/>
              <a:gd name="connsiteY18" fmla="*/ 3917659 h 4764947"/>
              <a:gd name="connsiteX19" fmla="*/ 3825380 w 6417577"/>
              <a:gd name="connsiteY19" fmla="*/ 3741490 h 4764947"/>
              <a:gd name="connsiteX20" fmla="*/ 4588778 w 6417577"/>
              <a:gd name="connsiteY20" fmla="*/ 3129093 h 4764947"/>
              <a:gd name="connsiteX21" fmla="*/ 5243119 w 6417577"/>
              <a:gd name="connsiteY21" fmla="*/ 2340528 h 4764947"/>
              <a:gd name="connsiteX22" fmla="*/ 5377343 w 6417577"/>
              <a:gd name="connsiteY22" fmla="*/ 2004969 h 4764947"/>
              <a:gd name="connsiteX23" fmla="*/ 5578678 w 6417577"/>
              <a:gd name="connsiteY23" fmla="*/ 1702965 h 4764947"/>
              <a:gd name="connsiteX24" fmla="*/ 5914239 w 6417577"/>
              <a:gd name="connsiteY24" fmla="*/ 1350628 h 4764947"/>
              <a:gd name="connsiteX25" fmla="*/ 6417577 w 6417577"/>
              <a:gd name="connsiteY25" fmla="*/ 1249960 h 4764947"/>
              <a:gd name="connsiteX26" fmla="*/ 6249798 w 6417577"/>
              <a:gd name="connsiteY26" fmla="*/ 0 h 4764947"/>
              <a:gd name="connsiteX0" fmla="*/ 5587068 w 5754847"/>
              <a:gd name="connsiteY0" fmla="*/ 0 h 4764947"/>
              <a:gd name="connsiteX1" fmla="*/ 4790114 w 5754847"/>
              <a:gd name="connsiteY1" fmla="*/ 176169 h 4764947"/>
              <a:gd name="connsiteX2" fmla="*/ 4370664 w 5754847"/>
              <a:gd name="connsiteY2" fmla="*/ 369116 h 4764947"/>
              <a:gd name="connsiteX3" fmla="*/ 4051883 w 5754847"/>
              <a:gd name="connsiteY3" fmla="*/ 662730 h 4764947"/>
              <a:gd name="connsiteX4" fmla="*/ 3842158 w 5754847"/>
              <a:gd name="connsiteY4" fmla="*/ 939567 h 4764947"/>
              <a:gd name="connsiteX5" fmla="*/ 3716323 w 5754847"/>
              <a:gd name="connsiteY5" fmla="*/ 1233182 h 4764947"/>
              <a:gd name="connsiteX6" fmla="*/ 3674378 w 5754847"/>
              <a:gd name="connsiteY6" fmla="*/ 1484851 h 4764947"/>
              <a:gd name="connsiteX7" fmla="*/ 3313651 w 5754847"/>
              <a:gd name="connsiteY7" fmla="*/ 1870745 h 4764947"/>
              <a:gd name="connsiteX8" fmla="*/ 2978092 w 5754847"/>
              <a:gd name="connsiteY8" fmla="*/ 2181138 h 4764947"/>
              <a:gd name="connsiteX9" fmla="*/ 2583810 w 5754847"/>
              <a:gd name="connsiteY9" fmla="*/ 2332140 h 4764947"/>
              <a:gd name="connsiteX10" fmla="*/ 2072081 w 5754847"/>
              <a:gd name="connsiteY10" fmla="*/ 2416030 h 4764947"/>
              <a:gd name="connsiteX11" fmla="*/ 1619076 w 5754847"/>
              <a:gd name="connsiteY11" fmla="*/ 2533475 h 4764947"/>
              <a:gd name="connsiteX12" fmla="*/ 1946246 w 5754847"/>
              <a:gd name="connsiteY12" fmla="*/ 3053592 h 4764947"/>
              <a:gd name="connsiteX13" fmla="*/ 0 w 5754847"/>
              <a:gd name="connsiteY13" fmla="*/ 4764947 h 4764947"/>
              <a:gd name="connsiteX14" fmla="*/ 436228 w 5754847"/>
              <a:gd name="connsiteY14" fmla="*/ 4211273 h 4764947"/>
              <a:gd name="connsiteX15" fmla="*/ 662731 w 5754847"/>
              <a:gd name="connsiteY15" fmla="*/ 3976382 h 4764947"/>
              <a:gd name="connsiteX16" fmla="*/ 1300294 w 5754847"/>
              <a:gd name="connsiteY16" fmla="*/ 3892492 h 4764947"/>
              <a:gd name="connsiteX17" fmla="*/ 2298584 w 5754847"/>
              <a:gd name="connsiteY17" fmla="*/ 3917659 h 4764947"/>
              <a:gd name="connsiteX18" fmla="*/ 3162650 w 5754847"/>
              <a:gd name="connsiteY18" fmla="*/ 3741490 h 4764947"/>
              <a:gd name="connsiteX19" fmla="*/ 3926048 w 5754847"/>
              <a:gd name="connsiteY19" fmla="*/ 3129093 h 4764947"/>
              <a:gd name="connsiteX20" fmla="*/ 4580389 w 5754847"/>
              <a:gd name="connsiteY20" fmla="*/ 2340528 h 4764947"/>
              <a:gd name="connsiteX21" fmla="*/ 4714613 w 5754847"/>
              <a:gd name="connsiteY21" fmla="*/ 2004969 h 4764947"/>
              <a:gd name="connsiteX22" fmla="*/ 4915948 w 5754847"/>
              <a:gd name="connsiteY22" fmla="*/ 1702965 h 4764947"/>
              <a:gd name="connsiteX23" fmla="*/ 5251509 w 5754847"/>
              <a:gd name="connsiteY23" fmla="*/ 1350628 h 4764947"/>
              <a:gd name="connsiteX24" fmla="*/ 5754847 w 5754847"/>
              <a:gd name="connsiteY24" fmla="*/ 1249960 h 4764947"/>
              <a:gd name="connsiteX25" fmla="*/ 5587068 w 5754847"/>
              <a:gd name="connsiteY25" fmla="*/ 0 h 4764947"/>
              <a:gd name="connsiteX0" fmla="*/ 5150840 w 5318619"/>
              <a:gd name="connsiteY0" fmla="*/ 0 h 4211273"/>
              <a:gd name="connsiteX1" fmla="*/ 4353886 w 5318619"/>
              <a:gd name="connsiteY1" fmla="*/ 176169 h 4211273"/>
              <a:gd name="connsiteX2" fmla="*/ 3934436 w 5318619"/>
              <a:gd name="connsiteY2" fmla="*/ 369116 h 4211273"/>
              <a:gd name="connsiteX3" fmla="*/ 3615655 w 5318619"/>
              <a:gd name="connsiteY3" fmla="*/ 662730 h 4211273"/>
              <a:gd name="connsiteX4" fmla="*/ 3405930 w 5318619"/>
              <a:gd name="connsiteY4" fmla="*/ 939567 h 4211273"/>
              <a:gd name="connsiteX5" fmla="*/ 3280095 w 5318619"/>
              <a:gd name="connsiteY5" fmla="*/ 1233182 h 4211273"/>
              <a:gd name="connsiteX6" fmla="*/ 3238150 w 5318619"/>
              <a:gd name="connsiteY6" fmla="*/ 1484851 h 4211273"/>
              <a:gd name="connsiteX7" fmla="*/ 2877423 w 5318619"/>
              <a:gd name="connsiteY7" fmla="*/ 1870745 h 4211273"/>
              <a:gd name="connsiteX8" fmla="*/ 2541864 w 5318619"/>
              <a:gd name="connsiteY8" fmla="*/ 2181138 h 4211273"/>
              <a:gd name="connsiteX9" fmla="*/ 2147582 w 5318619"/>
              <a:gd name="connsiteY9" fmla="*/ 2332140 h 4211273"/>
              <a:gd name="connsiteX10" fmla="*/ 1635853 w 5318619"/>
              <a:gd name="connsiteY10" fmla="*/ 2416030 h 4211273"/>
              <a:gd name="connsiteX11" fmla="*/ 1182848 w 5318619"/>
              <a:gd name="connsiteY11" fmla="*/ 2533475 h 4211273"/>
              <a:gd name="connsiteX12" fmla="*/ 1510018 w 5318619"/>
              <a:gd name="connsiteY12" fmla="*/ 3053592 h 4211273"/>
              <a:gd name="connsiteX13" fmla="*/ 0 w 5318619"/>
              <a:gd name="connsiteY13" fmla="*/ 4211273 h 4211273"/>
              <a:gd name="connsiteX14" fmla="*/ 226503 w 5318619"/>
              <a:gd name="connsiteY14" fmla="*/ 3976382 h 4211273"/>
              <a:gd name="connsiteX15" fmla="*/ 864066 w 5318619"/>
              <a:gd name="connsiteY15" fmla="*/ 3892492 h 4211273"/>
              <a:gd name="connsiteX16" fmla="*/ 1862356 w 5318619"/>
              <a:gd name="connsiteY16" fmla="*/ 3917659 h 4211273"/>
              <a:gd name="connsiteX17" fmla="*/ 2726422 w 5318619"/>
              <a:gd name="connsiteY17" fmla="*/ 3741490 h 4211273"/>
              <a:gd name="connsiteX18" fmla="*/ 3489820 w 5318619"/>
              <a:gd name="connsiteY18" fmla="*/ 3129093 h 4211273"/>
              <a:gd name="connsiteX19" fmla="*/ 4144161 w 5318619"/>
              <a:gd name="connsiteY19" fmla="*/ 2340528 h 4211273"/>
              <a:gd name="connsiteX20" fmla="*/ 4278385 w 5318619"/>
              <a:gd name="connsiteY20" fmla="*/ 2004969 h 4211273"/>
              <a:gd name="connsiteX21" fmla="*/ 4479720 w 5318619"/>
              <a:gd name="connsiteY21" fmla="*/ 1702965 h 4211273"/>
              <a:gd name="connsiteX22" fmla="*/ 4815281 w 5318619"/>
              <a:gd name="connsiteY22" fmla="*/ 1350628 h 4211273"/>
              <a:gd name="connsiteX23" fmla="*/ 5318619 w 5318619"/>
              <a:gd name="connsiteY23" fmla="*/ 1249960 h 4211273"/>
              <a:gd name="connsiteX24" fmla="*/ 5150840 w 5318619"/>
              <a:gd name="connsiteY24" fmla="*/ 0 h 4211273"/>
              <a:gd name="connsiteX0" fmla="*/ 4924337 w 5092116"/>
              <a:gd name="connsiteY0" fmla="*/ 0 h 3976382"/>
              <a:gd name="connsiteX1" fmla="*/ 4127383 w 5092116"/>
              <a:gd name="connsiteY1" fmla="*/ 176169 h 3976382"/>
              <a:gd name="connsiteX2" fmla="*/ 3707933 w 5092116"/>
              <a:gd name="connsiteY2" fmla="*/ 369116 h 3976382"/>
              <a:gd name="connsiteX3" fmla="*/ 3389152 w 5092116"/>
              <a:gd name="connsiteY3" fmla="*/ 662730 h 3976382"/>
              <a:gd name="connsiteX4" fmla="*/ 3179427 w 5092116"/>
              <a:gd name="connsiteY4" fmla="*/ 939567 h 3976382"/>
              <a:gd name="connsiteX5" fmla="*/ 3053592 w 5092116"/>
              <a:gd name="connsiteY5" fmla="*/ 1233182 h 3976382"/>
              <a:gd name="connsiteX6" fmla="*/ 3011647 w 5092116"/>
              <a:gd name="connsiteY6" fmla="*/ 1484851 h 3976382"/>
              <a:gd name="connsiteX7" fmla="*/ 2650920 w 5092116"/>
              <a:gd name="connsiteY7" fmla="*/ 1870745 h 3976382"/>
              <a:gd name="connsiteX8" fmla="*/ 2315361 w 5092116"/>
              <a:gd name="connsiteY8" fmla="*/ 2181138 h 3976382"/>
              <a:gd name="connsiteX9" fmla="*/ 1921079 w 5092116"/>
              <a:gd name="connsiteY9" fmla="*/ 2332140 h 3976382"/>
              <a:gd name="connsiteX10" fmla="*/ 1409350 w 5092116"/>
              <a:gd name="connsiteY10" fmla="*/ 2416030 h 3976382"/>
              <a:gd name="connsiteX11" fmla="*/ 956345 w 5092116"/>
              <a:gd name="connsiteY11" fmla="*/ 2533475 h 3976382"/>
              <a:gd name="connsiteX12" fmla="*/ 1283515 w 5092116"/>
              <a:gd name="connsiteY12" fmla="*/ 3053592 h 3976382"/>
              <a:gd name="connsiteX13" fmla="*/ 0 w 5092116"/>
              <a:gd name="connsiteY13" fmla="*/ 3976382 h 3976382"/>
              <a:gd name="connsiteX14" fmla="*/ 637563 w 5092116"/>
              <a:gd name="connsiteY14" fmla="*/ 3892492 h 3976382"/>
              <a:gd name="connsiteX15" fmla="*/ 1635853 w 5092116"/>
              <a:gd name="connsiteY15" fmla="*/ 3917659 h 3976382"/>
              <a:gd name="connsiteX16" fmla="*/ 2499919 w 5092116"/>
              <a:gd name="connsiteY16" fmla="*/ 3741490 h 3976382"/>
              <a:gd name="connsiteX17" fmla="*/ 3263317 w 5092116"/>
              <a:gd name="connsiteY17" fmla="*/ 3129093 h 3976382"/>
              <a:gd name="connsiteX18" fmla="*/ 3917658 w 5092116"/>
              <a:gd name="connsiteY18" fmla="*/ 2340528 h 3976382"/>
              <a:gd name="connsiteX19" fmla="*/ 4051882 w 5092116"/>
              <a:gd name="connsiteY19" fmla="*/ 2004969 h 3976382"/>
              <a:gd name="connsiteX20" fmla="*/ 4253217 w 5092116"/>
              <a:gd name="connsiteY20" fmla="*/ 1702965 h 3976382"/>
              <a:gd name="connsiteX21" fmla="*/ 4588778 w 5092116"/>
              <a:gd name="connsiteY21" fmla="*/ 1350628 h 3976382"/>
              <a:gd name="connsiteX22" fmla="*/ 5092116 w 5092116"/>
              <a:gd name="connsiteY22" fmla="*/ 1249960 h 3976382"/>
              <a:gd name="connsiteX23" fmla="*/ 4924337 w 5092116"/>
              <a:gd name="connsiteY23" fmla="*/ 0 h 3976382"/>
              <a:gd name="connsiteX0" fmla="*/ 4290514 w 4458293"/>
              <a:gd name="connsiteY0" fmla="*/ 0 h 3917659"/>
              <a:gd name="connsiteX1" fmla="*/ 3493560 w 4458293"/>
              <a:gd name="connsiteY1" fmla="*/ 176169 h 3917659"/>
              <a:gd name="connsiteX2" fmla="*/ 3074110 w 4458293"/>
              <a:gd name="connsiteY2" fmla="*/ 369116 h 3917659"/>
              <a:gd name="connsiteX3" fmla="*/ 2755329 w 4458293"/>
              <a:gd name="connsiteY3" fmla="*/ 662730 h 3917659"/>
              <a:gd name="connsiteX4" fmla="*/ 2545604 w 4458293"/>
              <a:gd name="connsiteY4" fmla="*/ 939567 h 3917659"/>
              <a:gd name="connsiteX5" fmla="*/ 2419769 w 4458293"/>
              <a:gd name="connsiteY5" fmla="*/ 1233182 h 3917659"/>
              <a:gd name="connsiteX6" fmla="*/ 2377824 w 4458293"/>
              <a:gd name="connsiteY6" fmla="*/ 1484851 h 3917659"/>
              <a:gd name="connsiteX7" fmla="*/ 2017097 w 4458293"/>
              <a:gd name="connsiteY7" fmla="*/ 1870745 h 3917659"/>
              <a:gd name="connsiteX8" fmla="*/ 1681538 w 4458293"/>
              <a:gd name="connsiteY8" fmla="*/ 2181138 h 3917659"/>
              <a:gd name="connsiteX9" fmla="*/ 1287256 w 4458293"/>
              <a:gd name="connsiteY9" fmla="*/ 2332140 h 3917659"/>
              <a:gd name="connsiteX10" fmla="*/ 775527 w 4458293"/>
              <a:gd name="connsiteY10" fmla="*/ 2416030 h 3917659"/>
              <a:gd name="connsiteX11" fmla="*/ 322522 w 4458293"/>
              <a:gd name="connsiteY11" fmla="*/ 2533475 h 3917659"/>
              <a:gd name="connsiteX12" fmla="*/ 649692 w 4458293"/>
              <a:gd name="connsiteY12" fmla="*/ 3053592 h 3917659"/>
              <a:gd name="connsiteX13" fmla="*/ 3740 w 4458293"/>
              <a:gd name="connsiteY13" fmla="*/ 3892492 h 3917659"/>
              <a:gd name="connsiteX14" fmla="*/ 1002030 w 4458293"/>
              <a:gd name="connsiteY14" fmla="*/ 3917659 h 3917659"/>
              <a:gd name="connsiteX15" fmla="*/ 1866096 w 4458293"/>
              <a:gd name="connsiteY15" fmla="*/ 3741490 h 3917659"/>
              <a:gd name="connsiteX16" fmla="*/ 2629494 w 4458293"/>
              <a:gd name="connsiteY16" fmla="*/ 3129093 h 3917659"/>
              <a:gd name="connsiteX17" fmla="*/ 3283835 w 4458293"/>
              <a:gd name="connsiteY17" fmla="*/ 2340528 h 3917659"/>
              <a:gd name="connsiteX18" fmla="*/ 3418059 w 4458293"/>
              <a:gd name="connsiteY18" fmla="*/ 2004969 h 3917659"/>
              <a:gd name="connsiteX19" fmla="*/ 3619394 w 4458293"/>
              <a:gd name="connsiteY19" fmla="*/ 1702965 h 3917659"/>
              <a:gd name="connsiteX20" fmla="*/ 3954955 w 4458293"/>
              <a:gd name="connsiteY20" fmla="*/ 1350628 h 3917659"/>
              <a:gd name="connsiteX21" fmla="*/ 4458293 w 4458293"/>
              <a:gd name="connsiteY21" fmla="*/ 1249960 h 3917659"/>
              <a:gd name="connsiteX22" fmla="*/ 4290514 w 4458293"/>
              <a:gd name="connsiteY22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2097247 w 4135771"/>
              <a:gd name="connsiteY5" fmla="*/ 1233182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27170 w 4135771"/>
              <a:gd name="connsiteY12" fmla="*/ 3053592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2097247 w 4135771"/>
              <a:gd name="connsiteY5" fmla="*/ 1233182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484851 w 4135771"/>
              <a:gd name="connsiteY5" fmla="*/ 847288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484851 w 4135771"/>
              <a:gd name="connsiteY5" fmla="*/ 847288 h 3917659"/>
              <a:gd name="connsiteX6" fmla="*/ 981511 w 4135771"/>
              <a:gd name="connsiteY6" fmla="*/ 1560351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81511 w 4135771"/>
              <a:gd name="connsiteY7" fmla="*/ 1560351 h 3917659"/>
              <a:gd name="connsiteX8" fmla="*/ 1694575 w 4135771"/>
              <a:gd name="connsiteY8" fmla="*/ 1870745 h 3917659"/>
              <a:gd name="connsiteX9" fmla="*/ 1308682 w 4135771"/>
              <a:gd name="connsiteY9" fmla="*/ 2147582 h 3917659"/>
              <a:gd name="connsiteX10" fmla="*/ 964734 w 4135771"/>
              <a:gd name="connsiteY10" fmla="*/ 2332140 h 3917659"/>
              <a:gd name="connsiteX11" fmla="*/ 453005 w 4135771"/>
              <a:gd name="connsiteY11" fmla="*/ 2416030 h 3917659"/>
              <a:gd name="connsiteX12" fmla="*/ 0 w 4135771"/>
              <a:gd name="connsiteY12" fmla="*/ 2533475 h 3917659"/>
              <a:gd name="connsiteX13" fmla="*/ 385893 w 4135771"/>
              <a:gd name="connsiteY13" fmla="*/ 3322040 h 3917659"/>
              <a:gd name="connsiteX14" fmla="*/ 679508 w 4135771"/>
              <a:gd name="connsiteY14" fmla="*/ 3917659 h 3917659"/>
              <a:gd name="connsiteX15" fmla="*/ 1543574 w 4135771"/>
              <a:gd name="connsiteY15" fmla="*/ 3741490 h 3917659"/>
              <a:gd name="connsiteX16" fmla="*/ 2306972 w 4135771"/>
              <a:gd name="connsiteY16" fmla="*/ 3129093 h 3917659"/>
              <a:gd name="connsiteX17" fmla="*/ 2961313 w 4135771"/>
              <a:gd name="connsiteY17" fmla="*/ 2340528 h 3917659"/>
              <a:gd name="connsiteX18" fmla="*/ 3095537 w 4135771"/>
              <a:gd name="connsiteY18" fmla="*/ 2004969 h 3917659"/>
              <a:gd name="connsiteX19" fmla="*/ 3296872 w 4135771"/>
              <a:gd name="connsiteY19" fmla="*/ 1702965 h 3917659"/>
              <a:gd name="connsiteX20" fmla="*/ 3632433 w 4135771"/>
              <a:gd name="connsiteY20" fmla="*/ 1350628 h 3917659"/>
              <a:gd name="connsiteX21" fmla="*/ 4135771 w 4135771"/>
              <a:gd name="connsiteY21" fmla="*/ 1249960 h 3917659"/>
              <a:gd name="connsiteX22" fmla="*/ 3967992 w 4135771"/>
              <a:gd name="connsiteY22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694575 w 4135771"/>
              <a:gd name="connsiteY9" fmla="*/ 1870745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197915 w 4135771"/>
              <a:gd name="connsiteY4" fmla="*/ 68789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197915 w 4135771"/>
              <a:gd name="connsiteY4" fmla="*/ 68789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157680 w 4135771"/>
              <a:gd name="connsiteY10" fmla="*/ 2105637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135771" h="3917659">
                <a:moveTo>
                  <a:pt x="3967992" y="0"/>
                </a:moveTo>
                <a:cubicBezTo>
                  <a:pt x="3724711" y="75501"/>
                  <a:pt x="3414319" y="100668"/>
                  <a:pt x="3171038" y="176169"/>
                </a:cubicBezTo>
                <a:lnTo>
                  <a:pt x="2751588" y="369116"/>
                </a:lnTo>
                <a:lnTo>
                  <a:pt x="2533475" y="494951"/>
                </a:lnTo>
                <a:cubicBezTo>
                  <a:pt x="2418825" y="657138"/>
                  <a:pt x="2312565" y="525710"/>
                  <a:pt x="2197915" y="687897"/>
                </a:cubicBezTo>
                <a:cubicBezTo>
                  <a:pt x="2104471" y="718619"/>
                  <a:pt x="1886124" y="652720"/>
                  <a:pt x="1763086" y="637340"/>
                </a:cubicBezTo>
                <a:cubicBezTo>
                  <a:pt x="1640048" y="621960"/>
                  <a:pt x="1616279" y="775982"/>
                  <a:pt x="1484851" y="847288"/>
                </a:cubicBezTo>
                <a:cubicBezTo>
                  <a:pt x="1353424" y="918595"/>
                  <a:pt x="1058411" y="946335"/>
                  <a:pt x="974521" y="1065179"/>
                </a:cubicBezTo>
                <a:cubicBezTo>
                  <a:pt x="890631" y="1184023"/>
                  <a:pt x="900651" y="1441470"/>
                  <a:pt x="981511" y="1560351"/>
                </a:cubicBezTo>
                <a:lnTo>
                  <a:pt x="1359016" y="1853967"/>
                </a:lnTo>
                <a:cubicBezTo>
                  <a:pt x="1349830" y="1982570"/>
                  <a:pt x="1157680" y="2032833"/>
                  <a:pt x="1157680" y="2105637"/>
                </a:cubicBezTo>
                <a:lnTo>
                  <a:pt x="964734" y="2332140"/>
                </a:lnTo>
                <a:lnTo>
                  <a:pt x="453005" y="2416030"/>
                </a:lnTo>
                <a:lnTo>
                  <a:pt x="0" y="2533475"/>
                </a:lnTo>
                <a:lnTo>
                  <a:pt x="385893" y="3322040"/>
                </a:lnTo>
                <a:cubicBezTo>
                  <a:pt x="499144" y="3552737"/>
                  <a:pt x="476774" y="3803009"/>
                  <a:pt x="679508" y="3917659"/>
                </a:cubicBezTo>
                <a:lnTo>
                  <a:pt x="1543574" y="3741490"/>
                </a:lnTo>
                <a:lnTo>
                  <a:pt x="2306972" y="3129093"/>
                </a:lnTo>
                <a:lnTo>
                  <a:pt x="2961313" y="2340528"/>
                </a:lnTo>
                <a:cubicBezTo>
                  <a:pt x="2989276" y="2223082"/>
                  <a:pt x="3067574" y="2122415"/>
                  <a:pt x="3095537" y="2004969"/>
                </a:cubicBezTo>
                <a:lnTo>
                  <a:pt x="3296872" y="1702965"/>
                </a:lnTo>
                <a:lnTo>
                  <a:pt x="3632433" y="1350628"/>
                </a:lnTo>
                <a:lnTo>
                  <a:pt x="4135771" y="1249960"/>
                </a:lnTo>
                <a:lnTo>
                  <a:pt x="3967992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00F9F4B-9999-417E-B80D-9EC2798626EB}"/>
              </a:ext>
            </a:extLst>
          </p:cNvPr>
          <p:cNvSpPr/>
          <p:nvPr/>
        </p:nvSpPr>
        <p:spPr>
          <a:xfrm rot="21135211">
            <a:off x="7530636" y="2166990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59C74530-4861-4C9F-8065-F8DF2A5C5A7D}"/>
              </a:ext>
            </a:extLst>
          </p:cNvPr>
          <p:cNvSpPr/>
          <p:nvPr/>
        </p:nvSpPr>
        <p:spPr>
          <a:xfrm rot="21139949">
            <a:off x="5697657" y="4310960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33C170A-A732-41AF-9CB0-ACDEA602A38D}"/>
              </a:ext>
            </a:extLst>
          </p:cNvPr>
          <p:cNvSpPr/>
          <p:nvPr/>
        </p:nvSpPr>
        <p:spPr>
          <a:xfrm rot="20213392">
            <a:off x="6844724" y="2714331"/>
            <a:ext cx="419450" cy="119018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85D1913-2B63-44D2-9868-8712D72D8301}"/>
              </a:ext>
            </a:extLst>
          </p:cNvPr>
          <p:cNvSpPr/>
          <p:nvPr/>
        </p:nvSpPr>
        <p:spPr>
          <a:xfrm rot="20612971">
            <a:off x="7072623" y="2614585"/>
            <a:ext cx="419450" cy="188990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2A212AE-DBE8-4971-BBCB-1A4D159C7DBA}"/>
              </a:ext>
            </a:extLst>
          </p:cNvPr>
          <p:cNvSpPr/>
          <p:nvPr/>
        </p:nvSpPr>
        <p:spPr>
          <a:xfrm rot="20046584">
            <a:off x="6741599" y="342685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1DF67F4-D926-44DA-8FFE-76654B809E58}"/>
              </a:ext>
            </a:extLst>
          </p:cNvPr>
          <p:cNvSpPr/>
          <p:nvPr/>
        </p:nvSpPr>
        <p:spPr>
          <a:xfrm rot="20892930">
            <a:off x="7945586" y="2623778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8BAF6AF-9FCD-443C-83B6-A45CC46C1FF1}"/>
              </a:ext>
            </a:extLst>
          </p:cNvPr>
          <p:cNvSpPr/>
          <p:nvPr/>
        </p:nvSpPr>
        <p:spPr>
          <a:xfrm rot="20802705">
            <a:off x="4903064" y="466354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6C7DFB6-6FCE-4BEA-B4BC-760AA6E04C59}"/>
              </a:ext>
            </a:extLst>
          </p:cNvPr>
          <p:cNvSpPr/>
          <p:nvPr/>
        </p:nvSpPr>
        <p:spPr>
          <a:xfrm rot="20068729">
            <a:off x="6741402" y="3614303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3B3A99A-66A8-4230-9273-6E5E08C02025}"/>
              </a:ext>
            </a:extLst>
          </p:cNvPr>
          <p:cNvSpPr/>
          <p:nvPr/>
        </p:nvSpPr>
        <p:spPr>
          <a:xfrm rot="20370394">
            <a:off x="6418746" y="3780862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C2BEBE61-56D8-4D20-8BEB-47A3B12D69BC}"/>
              </a:ext>
            </a:extLst>
          </p:cNvPr>
          <p:cNvSpPr/>
          <p:nvPr/>
        </p:nvSpPr>
        <p:spPr>
          <a:xfrm rot="20683838">
            <a:off x="5694466" y="466354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AA43BA6-456A-4FD3-B277-DB7156E1E67F}"/>
              </a:ext>
            </a:extLst>
          </p:cNvPr>
          <p:cNvSpPr/>
          <p:nvPr/>
        </p:nvSpPr>
        <p:spPr>
          <a:xfrm rot="585306">
            <a:off x="5241431" y="4712218"/>
            <a:ext cx="360726" cy="276837"/>
          </a:xfrm>
          <a:custGeom>
            <a:avLst/>
            <a:gdLst>
              <a:gd name="connsiteX0" fmla="*/ 360726 w 360726"/>
              <a:gd name="connsiteY0" fmla="*/ 0 h 276837"/>
              <a:gd name="connsiteX1" fmla="*/ 268447 w 360726"/>
              <a:gd name="connsiteY1" fmla="*/ 50334 h 276837"/>
              <a:gd name="connsiteX2" fmla="*/ 0 w 360726"/>
              <a:gd name="connsiteY2" fmla="*/ 276837 h 276837"/>
              <a:gd name="connsiteX3" fmla="*/ 276836 w 360726"/>
              <a:gd name="connsiteY3" fmla="*/ 100668 h 276837"/>
              <a:gd name="connsiteX4" fmla="*/ 360726 w 360726"/>
              <a:gd name="connsiteY4" fmla="*/ 0 h 276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726" h="276837">
                <a:moveTo>
                  <a:pt x="360726" y="0"/>
                </a:moveTo>
                <a:lnTo>
                  <a:pt x="268447" y="50334"/>
                </a:lnTo>
                <a:lnTo>
                  <a:pt x="0" y="276837"/>
                </a:lnTo>
                <a:lnTo>
                  <a:pt x="276836" y="100668"/>
                </a:lnTo>
                <a:lnTo>
                  <a:pt x="360726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86D6A12-ABDC-4761-8919-C516E5C26AF0}"/>
              </a:ext>
            </a:extLst>
          </p:cNvPr>
          <p:cNvSpPr/>
          <p:nvPr/>
        </p:nvSpPr>
        <p:spPr>
          <a:xfrm>
            <a:off x="5318620" y="2357306"/>
            <a:ext cx="1325461" cy="1249960"/>
          </a:xfrm>
          <a:custGeom>
            <a:avLst/>
            <a:gdLst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620786 w 1325461"/>
              <a:gd name="connsiteY12" fmla="*/ 1233182 h 1249960"/>
              <a:gd name="connsiteX13" fmla="*/ 872455 w 1325461"/>
              <a:gd name="connsiteY13" fmla="*/ 637564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620786 w 1325461"/>
              <a:gd name="connsiteY12" fmla="*/ 1233182 h 1249960"/>
              <a:gd name="connsiteX13" fmla="*/ 872455 w 1325461"/>
              <a:gd name="connsiteY13" fmla="*/ 771788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528507 w 1325461"/>
              <a:gd name="connsiteY12" fmla="*/ 1006679 h 1249960"/>
              <a:gd name="connsiteX13" fmla="*/ 872455 w 1325461"/>
              <a:gd name="connsiteY13" fmla="*/ 771788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25461" h="1249960">
                <a:moveTo>
                  <a:pt x="1325461" y="58723"/>
                </a:moveTo>
                <a:lnTo>
                  <a:pt x="1208015" y="83890"/>
                </a:lnTo>
                <a:lnTo>
                  <a:pt x="838899" y="0"/>
                </a:lnTo>
                <a:lnTo>
                  <a:pt x="763398" y="16778"/>
                </a:lnTo>
                <a:lnTo>
                  <a:pt x="604008" y="218114"/>
                </a:lnTo>
                <a:lnTo>
                  <a:pt x="134224" y="377505"/>
                </a:lnTo>
                <a:lnTo>
                  <a:pt x="58723" y="461395"/>
                </a:lnTo>
                <a:lnTo>
                  <a:pt x="0" y="612397"/>
                </a:lnTo>
                <a:lnTo>
                  <a:pt x="50334" y="872455"/>
                </a:lnTo>
                <a:lnTo>
                  <a:pt x="83890" y="973123"/>
                </a:lnTo>
                <a:lnTo>
                  <a:pt x="318782" y="1149292"/>
                </a:lnTo>
                <a:lnTo>
                  <a:pt x="461395" y="1249960"/>
                </a:lnTo>
                <a:lnTo>
                  <a:pt x="528507" y="1006679"/>
                </a:lnTo>
                <a:lnTo>
                  <a:pt x="872455" y="771788"/>
                </a:lnTo>
                <a:lnTo>
                  <a:pt x="1057013" y="503340"/>
                </a:lnTo>
                <a:lnTo>
                  <a:pt x="1266738" y="243281"/>
                </a:lnTo>
                <a:lnTo>
                  <a:pt x="1325461" y="58723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5874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Flowing waters with streaks of cyanobacteria at the surface and within the water column</a:t>
            </a:r>
          </a:p>
          <a:p>
            <a:r>
              <a:rPr lang="en-US" sz="2800" dirty="0"/>
              <a:t>Scum accumulated along the shoreline</a:t>
            </a:r>
          </a:p>
          <a:p>
            <a:r>
              <a:rPr lang="en-US" sz="2800" dirty="0"/>
              <a:t>Scale Matters</a:t>
            </a:r>
          </a:p>
          <a:p>
            <a:endParaRPr lang="en-US" sz="2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5607" y="937847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82693E0-A671-4643-9560-6EF22361A719}"/>
              </a:ext>
            </a:extLst>
          </p:cNvPr>
          <p:cNvSpPr/>
          <p:nvPr/>
        </p:nvSpPr>
        <p:spPr>
          <a:xfrm>
            <a:off x="4419600" y="1736744"/>
            <a:ext cx="4135771" cy="3917659"/>
          </a:xfrm>
          <a:custGeom>
            <a:avLst/>
            <a:gdLst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370664 w 6308521"/>
              <a:gd name="connsiteY3" fmla="*/ 813732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268286 w 6308521"/>
              <a:gd name="connsiteY28" fmla="*/ 74662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504888 w 6308521"/>
              <a:gd name="connsiteY3" fmla="*/ 604007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268286 w 6308521"/>
              <a:gd name="connsiteY28" fmla="*/ 74662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504888 w 6308521"/>
              <a:gd name="connsiteY3" fmla="*/ 604007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478011 w 6308521"/>
              <a:gd name="connsiteY28" fmla="*/ 83051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293453 w 6308521"/>
              <a:gd name="connsiteY27" fmla="*/ 1677798 h 4764947"/>
              <a:gd name="connsiteX28" fmla="*/ 5478011 w 6308521"/>
              <a:gd name="connsiteY28" fmla="*/ 1166070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478011 w 6308521"/>
              <a:gd name="connsiteY28" fmla="*/ 1166070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33394 w 6308521"/>
              <a:gd name="connsiteY1" fmla="*/ 369116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93160 w 6308521"/>
              <a:gd name="connsiteY10" fmla="*/ 2634143 h 4764947"/>
              <a:gd name="connsiteX11" fmla="*/ 395960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95960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164360 w 6308521"/>
              <a:gd name="connsiteY14" fmla="*/ 3120704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332139 w 6308521"/>
              <a:gd name="connsiteY14" fmla="*/ 3061982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608976 w 6308521"/>
              <a:gd name="connsiteY13" fmla="*/ 3053592 h 4764947"/>
              <a:gd name="connsiteX14" fmla="*/ 2332139 w 6308521"/>
              <a:gd name="connsiteY14" fmla="*/ 3061982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608976 w 6308521"/>
              <a:gd name="connsiteY13" fmla="*/ 3053592 h 4764947"/>
              <a:gd name="connsiteX14" fmla="*/ 2382473 w 6308521"/>
              <a:gd name="connsiteY14" fmla="*/ 2961314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721292 w 6308521"/>
              <a:gd name="connsiteY28" fmla="*/ 1266738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152550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152550 w 6308521"/>
              <a:gd name="connsiteY7" fmla="*/ 1921079 h 4764947"/>
              <a:gd name="connsiteX8" fmla="*/ 4118994 w 6308521"/>
              <a:gd name="connsiteY8" fmla="*/ 2172749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4118994 w 6308521"/>
              <a:gd name="connsiteY8" fmla="*/ 2172749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578678 w 6308521"/>
              <a:gd name="connsiteY28" fmla="*/ 1702965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578678 w 6308521"/>
              <a:gd name="connsiteY28" fmla="*/ 1702965 h 4764947"/>
              <a:gd name="connsiteX29" fmla="*/ 5914239 w 6308521"/>
              <a:gd name="connsiteY29" fmla="*/ 135062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2382473 w 6417577"/>
              <a:gd name="connsiteY13" fmla="*/ 2961314 h 4764947"/>
              <a:gd name="connsiteX14" fmla="*/ 2172749 w 6417577"/>
              <a:gd name="connsiteY14" fmla="*/ 2994871 h 4764947"/>
              <a:gd name="connsiteX15" fmla="*/ 1719743 w 6417577"/>
              <a:gd name="connsiteY15" fmla="*/ 3070371 h 4764947"/>
              <a:gd name="connsiteX16" fmla="*/ 847288 w 6417577"/>
              <a:gd name="connsiteY16" fmla="*/ 3212983 h 4764947"/>
              <a:gd name="connsiteX17" fmla="*/ 587229 w 6417577"/>
              <a:gd name="connsiteY17" fmla="*/ 3657600 h 4764947"/>
              <a:gd name="connsiteX18" fmla="*/ 0 w 6417577"/>
              <a:gd name="connsiteY18" fmla="*/ 4286774 h 4764947"/>
              <a:gd name="connsiteX19" fmla="*/ 662730 w 6417577"/>
              <a:gd name="connsiteY19" fmla="*/ 4764947 h 4764947"/>
              <a:gd name="connsiteX20" fmla="*/ 1098958 w 6417577"/>
              <a:gd name="connsiteY20" fmla="*/ 4211273 h 4764947"/>
              <a:gd name="connsiteX21" fmla="*/ 1325461 w 6417577"/>
              <a:gd name="connsiteY21" fmla="*/ 3976382 h 4764947"/>
              <a:gd name="connsiteX22" fmla="*/ 1963024 w 6417577"/>
              <a:gd name="connsiteY22" fmla="*/ 3892492 h 4764947"/>
              <a:gd name="connsiteX23" fmla="*/ 2961314 w 6417577"/>
              <a:gd name="connsiteY23" fmla="*/ 3917659 h 4764947"/>
              <a:gd name="connsiteX24" fmla="*/ 3825380 w 6417577"/>
              <a:gd name="connsiteY24" fmla="*/ 3741490 h 4764947"/>
              <a:gd name="connsiteX25" fmla="*/ 4588778 w 6417577"/>
              <a:gd name="connsiteY25" fmla="*/ 3129093 h 4764947"/>
              <a:gd name="connsiteX26" fmla="*/ 5243119 w 6417577"/>
              <a:gd name="connsiteY26" fmla="*/ 2340528 h 4764947"/>
              <a:gd name="connsiteX27" fmla="*/ 5377343 w 6417577"/>
              <a:gd name="connsiteY27" fmla="*/ 2004969 h 4764947"/>
              <a:gd name="connsiteX28" fmla="*/ 5578678 w 6417577"/>
              <a:gd name="connsiteY28" fmla="*/ 1702965 h 4764947"/>
              <a:gd name="connsiteX29" fmla="*/ 5914239 w 6417577"/>
              <a:gd name="connsiteY29" fmla="*/ 1350628 h 4764947"/>
              <a:gd name="connsiteX30" fmla="*/ 6417577 w 6417577"/>
              <a:gd name="connsiteY30" fmla="*/ 1249960 h 4764947"/>
              <a:gd name="connsiteX31" fmla="*/ 6249798 w 6417577"/>
              <a:gd name="connsiteY31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2172749 w 6417577"/>
              <a:gd name="connsiteY13" fmla="*/ 2994871 h 4764947"/>
              <a:gd name="connsiteX14" fmla="*/ 1719743 w 6417577"/>
              <a:gd name="connsiteY14" fmla="*/ 3070371 h 4764947"/>
              <a:gd name="connsiteX15" fmla="*/ 847288 w 6417577"/>
              <a:gd name="connsiteY15" fmla="*/ 3212983 h 4764947"/>
              <a:gd name="connsiteX16" fmla="*/ 587229 w 6417577"/>
              <a:gd name="connsiteY16" fmla="*/ 3657600 h 4764947"/>
              <a:gd name="connsiteX17" fmla="*/ 0 w 6417577"/>
              <a:gd name="connsiteY17" fmla="*/ 4286774 h 4764947"/>
              <a:gd name="connsiteX18" fmla="*/ 662730 w 6417577"/>
              <a:gd name="connsiteY18" fmla="*/ 4764947 h 4764947"/>
              <a:gd name="connsiteX19" fmla="*/ 1098958 w 6417577"/>
              <a:gd name="connsiteY19" fmla="*/ 4211273 h 4764947"/>
              <a:gd name="connsiteX20" fmla="*/ 1325461 w 6417577"/>
              <a:gd name="connsiteY20" fmla="*/ 3976382 h 4764947"/>
              <a:gd name="connsiteX21" fmla="*/ 1963024 w 6417577"/>
              <a:gd name="connsiteY21" fmla="*/ 3892492 h 4764947"/>
              <a:gd name="connsiteX22" fmla="*/ 2961314 w 6417577"/>
              <a:gd name="connsiteY22" fmla="*/ 3917659 h 4764947"/>
              <a:gd name="connsiteX23" fmla="*/ 3825380 w 6417577"/>
              <a:gd name="connsiteY23" fmla="*/ 3741490 h 4764947"/>
              <a:gd name="connsiteX24" fmla="*/ 4588778 w 6417577"/>
              <a:gd name="connsiteY24" fmla="*/ 3129093 h 4764947"/>
              <a:gd name="connsiteX25" fmla="*/ 5243119 w 6417577"/>
              <a:gd name="connsiteY25" fmla="*/ 2340528 h 4764947"/>
              <a:gd name="connsiteX26" fmla="*/ 5377343 w 6417577"/>
              <a:gd name="connsiteY26" fmla="*/ 2004969 h 4764947"/>
              <a:gd name="connsiteX27" fmla="*/ 5578678 w 6417577"/>
              <a:gd name="connsiteY27" fmla="*/ 1702965 h 4764947"/>
              <a:gd name="connsiteX28" fmla="*/ 5914239 w 6417577"/>
              <a:gd name="connsiteY28" fmla="*/ 1350628 h 4764947"/>
              <a:gd name="connsiteX29" fmla="*/ 6417577 w 6417577"/>
              <a:gd name="connsiteY29" fmla="*/ 1249960 h 4764947"/>
              <a:gd name="connsiteX30" fmla="*/ 6249798 w 6417577"/>
              <a:gd name="connsiteY30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1719743 w 6417577"/>
              <a:gd name="connsiteY13" fmla="*/ 3070371 h 4764947"/>
              <a:gd name="connsiteX14" fmla="*/ 847288 w 6417577"/>
              <a:gd name="connsiteY14" fmla="*/ 3212983 h 4764947"/>
              <a:gd name="connsiteX15" fmla="*/ 587229 w 6417577"/>
              <a:gd name="connsiteY15" fmla="*/ 3657600 h 4764947"/>
              <a:gd name="connsiteX16" fmla="*/ 0 w 6417577"/>
              <a:gd name="connsiteY16" fmla="*/ 4286774 h 4764947"/>
              <a:gd name="connsiteX17" fmla="*/ 662730 w 6417577"/>
              <a:gd name="connsiteY17" fmla="*/ 4764947 h 4764947"/>
              <a:gd name="connsiteX18" fmla="*/ 1098958 w 6417577"/>
              <a:gd name="connsiteY18" fmla="*/ 4211273 h 4764947"/>
              <a:gd name="connsiteX19" fmla="*/ 1325461 w 6417577"/>
              <a:gd name="connsiteY19" fmla="*/ 3976382 h 4764947"/>
              <a:gd name="connsiteX20" fmla="*/ 1963024 w 6417577"/>
              <a:gd name="connsiteY20" fmla="*/ 3892492 h 4764947"/>
              <a:gd name="connsiteX21" fmla="*/ 2961314 w 6417577"/>
              <a:gd name="connsiteY21" fmla="*/ 3917659 h 4764947"/>
              <a:gd name="connsiteX22" fmla="*/ 3825380 w 6417577"/>
              <a:gd name="connsiteY22" fmla="*/ 3741490 h 4764947"/>
              <a:gd name="connsiteX23" fmla="*/ 4588778 w 6417577"/>
              <a:gd name="connsiteY23" fmla="*/ 3129093 h 4764947"/>
              <a:gd name="connsiteX24" fmla="*/ 5243119 w 6417577"/>
              <a:gd name="connsiteY24" fmla="*/ 2340528 h 4764947"/>
              <a:gd name="connsiteX25" fmla="*/ 5377343 w 6417577"/>
              <a:gd name="connsiteY25" fmla="*/ 2004969 h 4764947"/>
              <a:gd name="connsiteX26" fmla="*/ 5578678 w 6417577"/>
              <a:gd name="connsiteY26" fmla="*/ 1702965 h 4764947"/>
              <a:gd name="connsiteX27" fmla="*/ 5914239 w 6417577"/>
              <a:gd name="connsiteY27" fmla="*/ 1350628 h 4764947"/>
              <a:gd name="connsiteX28" fmla="*/ 6417577 w 6417577"/>
              <a:gd name="connsiteY28" fmla="*/ 1249960 h 4764947"/>
              <a:gd name="connsiteX29" fmla="*/ 6249798 w 6417577"/>
              <a:gd name="connsiteY29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847288 w 6417577"/>
              <a:gd name="connsiteY13" fmla="*/ 3212983 h 4764947"/>
              <a:gd name="connsiteX14" fmla="*/ 587229 w 6417577"/>
              <a:gd name="connsiteY14" fmla="*/ 3657600 h 4764947"/>
              <a:gd name="connsiteX15" fmla="*/ 0 w 6417577"/>
              <a:gd name="connsiteY15" fmla="*/ 4286774 h 4764947"/>
              <a:gd name="connsiteX16" fmla="*/ 662730 w 6417577"/>
              <a:gd name="connsiteY16" fmla="*/ 4764947 h 4764947"/>
              <a:gd name="connsiteX17" fmla="*/ 1098958 w 6417577"/>
              <a:gd name="connsiteY17" fmla="*/ 4211273 h 4764947"/>
              <a:gd name="connsiteX18" fmla="*/ 1325461 w 6417577"/>
              <a:gd name="connsiteY18" fmla="*/ 3976382 h 4764947"/>
              <a:gd name="connsiteX19" fmla="*/ 1963024 w 6417577"/>
              <a:gd name="connsiteY19" fmla="*/ 3892492 h 4764947"/>
              <a:gd name="connsiteX20" fmla="*/ 2961314 w 6417577"/>
              <a:gd name="connsiteY20" fmla="*/ 3917659 h 4764947"/>
              <a:gd name="connsiteX21" fmla="*/ 3825380 w 6417577"/>
              <a:gd name="connsiteY21" fmla="*/ 3741490 h 4764947"/>
              <a:gd name="connsiteX22" fmla="*/ 4588778 w 6417577"/>
              <a:gd name="connsiteY22" fmla="*/ 3129093 h 4764947"/>
              <a:gd name="connsiteX23" fmla="*/ 5243119 w 6417577"/>
              <a:gd name="connsiteY23" fmla="*/ 2340528 h 4764947"/>
              <a:gd name="connsiteX24" fmla="*/ 5377343 w 6417577"/>
              <a:gd name="connsiteY24" fmla="*/ 2004969 h 4764947"/>
              <a:gd name="connsiteX25" fmla="*/ 5578678 w 6417577"/>
              <a:gd name="connsiteY25" fmla="*/ 1702965 h 4764947"/>
              <a:gd name="connsiteX26" fmla="*/ 5914239 w 6417577"/>
              <a:gd name="connsiteY26" fmla="*/ 1350628 h 4764947"/>
              <a:gd name="connsiteX27" fmla="*/ 6417577 w 6417577"/>
              <a:gd name="connsiteY27" fmla="*/ 1249960 h 4764947"/>
              <a:gd name="connsiteX28" fmla="*/ 6249798 w 6417577"/>
              <a:gd name="connsiteY28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587229 w 6417577"/>
              <a:gd name="connsiteY13" fmla="*/ 3657600 h 4764947"/>
              <a:gd name="connsiteX14" fmla="*/ 0 w 6417577"/>
              <a:gd name="connsiteY14" fmla="*/ 4286774 h 4764947"/>
              <a:gd name="connsiteX15" fmla="*/ 662730 w 6417577"/>
              <a:gd name="connsiteY15" fmla="*/ 4764947 h 4764947"/>
              <a:gd name="connsiteX16" fmla="*/ 1098958 w 6417577"/>
              <a:gd name="connsiteY16" fmla="*/ 4211273 h 4764947"/>
              <a:gd name="connsiteX17" fmla="*/ 1325461 w 6417577"/>
              <a:gd name="connsiteY17" fmla="*/ 3976382 h 4764947"/>
              <a:gd name="connsiteX18" fmla="*/ 1963024 w 6417577"/>
              <a:gd name="connsiteY18" fmla="*/ 3892492 h 4764947"/>
              <a:gd name="connsiteX19" fmla="*/ 2961314 w 6417577"/>
              <a:gd name="connsiteY19" fmla="*/ 3917659 h 4764947"/>
              <a:gd name="connsiteX20" fmla="*/ 3825380 w 6417577"/>
              <a:gd name="connsiteY20" fmla="*/ 3741490 h 4764947"/>
              <a:gd name="connsiteX21" fmla="*/ 4588778 w 6417577"/>
              <a:gd name="connsiteY21" fmla="*/ 3129093 h 4764947"/>
              <a:gd name="connsiteX22" fmla="*/ 5243119 w 6417577"/>
              <a:gd name="connsiteY22" fmla="*/ 2340528 h 4764947"/>
              <a:gd name="connsiteX23" fmla="*/ 5377343 w 6417577"/>
              <a:gd name="connsiteY23" fmla="*/ 2004969 h 4764947"/>
              <a:gd name="connsiteX24" fmla="*/ 5578678 w 6417577"/>
              <a:gd name="connsiteY24" fmla="*/ 1702965 h 4764947"/>
              <a:gd name="connsiteX25" fmla="*/ 5914239 w 6417577"/>
              <a:gd name="connsiteY25" fmla="*/ 1350628 h 4764947"/>
              <a:gd name="connsiteX26" fmla="*/ 6417577 w 6417577"/>
              <a:gd name="connsiteY26" fmla="*/ 1249960 h 4764947"/>
              <a:gd name="connsiteX27" fmla="*/ 6249798 w 6417577"/>
              <a:gd name="connsiteY27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0 w 6417577"/>
              <a:gd name="connsiteY13" fmla="*/ 4286774 h 4764947"/>
              <a:gd name="connsiteX14" fmla="*/ 662730 w 6417577"/>
              <a:gd name="connsiteY14" fmla="*/ 4764947 h 4764947"/>
              <a:gd name="connsiteX15" fmla="*/ 1098958 w 6417577"/>
              <a:gd name="connsiteY15" fmla="*/ 4211273 h 4764947"/>
              <a:gd name="connsiteX16" fmla="*/ 1325461 w 6417577"/>
              <a:gd name="connsiteY16" fmla="*/ 3976382 h 4764947"/>
              <a:gd name="connsiteX17" fmla="*/ 1963024 w 6417577"/>
              <a:gd name="connsiteY17" fmla="*/ 3892492 h 4764947"/>
              <a:gd name="connsiteX18" fmla="*/ 2961314 w 6417577"/>
              <a:gd name="connsiteY18" fmla="*/ 3917659 h 4764947"/>
              <a:gd name="connsiteX19" fmla="*/ 3825380 w 6417577"/>
              <a:gd name="connsiteY19" fmla="*/ 3741490 h 4764947"/>
              <a:gd name="connsiteX20" fmla="*/ 4588778 w 6417577"/>
              <a:gd name="connsiteY20" fmla="*/ 3129093 h 4764947"/>
              <a:gd name="connsiteX21" fmla="*/ 5243119 w 6417577"/>
              <a:gd name="connsiteY21" fmla="*/ 2340528 h 4764947"/>
              <a:gd name="connsiteX22" fmla="*/ 5377343 w 6417577"/>
              <a:gd name="connsiteY22" fmla="*/ 2004969 h 4764947"/>
              <a:gd name="connsiteX23" fmla="*/ 5578678 w 6417577"/>
              <a:gd name="connsiteY23" fmla="*/ 1702965 h 4764947"/>
              <a:gd name="connsiteX24" fmla="*/ 5914239 w 6417577"/>
              <a:gd name="connsiteY24" fmla="*/ 1350628 h 4764947"/>
              <a:gd name="connsiteX25" fmla="*/ 6417577 w 6417577"/>
              <a:gd name="connsiteY25" fmla="*/ 1249960 h 4764947"/>
              <a:gd name="connsiteX26" fmla="*/ 6249798 w 6417577"/>
              <a:gd name="connsiteY26" fmla="*/ 0 h 4764947"/>
              <a:gd name="connsiteX0" fmla="*/ 5587068 w 5754847"/>
              <a:gd name="connsiteY0" fmla="*/ 0 h 4764947"/>
              <a:gd name="connsiteX1" fmla="*/ 4790114 w 5754847"/>
              <a:gd name="connsiteY1" fmla="*/ 176169 h 4764947"/>
              <a:gd name="connsiteX2" fmla="*/ 4370664 w 5754847"/>
              <a:gd name="connsiteY2" fmla="*/ 369116 h 4764947"/>
              <a:gd name="connsiteX3" fmla="*/ 4051883 w 5754847"/>
              <a:gd name="connsiteY3" fmla="*/ 662730 h 4764947"/>
              <a:gd name="connsiteX4" fmla="*/ 3842158 w 5754847"/>
              <a:gd name="connsiteY4" fmla="*/ 939567 h 4764947"/>
              <a:gd name="connsiteX5" fmla="*/ 3716323 w 5754847"/>
              <a:gd name="connsiteY5" fmla="*/ 1233182 h 4764947"/>
              <a:gd name="connsiteX6" fmla="*/ 3674378 w 5754847"/>
              <a:gd name="connsiteY6" fmla="*/ 1484851 h 4764947"/>
              <a:gd name="connsiteX7" fmla="*/ 3313651 w 5754847"/>
              <a:gd name="connsiteY7" fmla="*/ 1870745 h 4764947"/>
              <a:gd name="connsiteX8" fmla="*/ 2978092 w 5754847"/>
              <a:gd name="connsiteY8" fmla="*/ 2181138 h 4764947"/>
              <a:gd name="connsiteX9" fmla="*/ 2583810 w 5754847"/>
              <a:gd name="connsiteY9" fmla="*/ 2332140 h 4764947"/>
              <a:gd name="connsiteX10" fmla="*/ 2072081 w 5754847"/>
              <a:gd name="connsiteY10" fmla="*/ 2416030 h 4764947"/>
              <a:gd name="connsiteX11" fmla="*/ 1619076 w 5754847"/>
              <a:gd name="connsiteY11" fmla="*/ 2533475 h 4764947"/>
              <a:gd name="connsiteX12" fmla="*/ 1946246 w 5754847"/>
              <a:gd name="connsiteY12" fmla="*/ 3053592 h 4764947"/>
              <a:gd name="connsiteX13" fmla="*/ 0 w 5754847"/>
              <a:gd name="connsiteY13" fmla="*/ 4764947 h 4764947"/>
              <a:gd name="connsiteX14" fmla="*/ 436228 w 5754847"/>
              <a:gd name="connsiteY14" fmla="*/ 4211273 h 4764947"/>
              <a:gd name="connsiteX15" fmla="*/ 662731 w 5754847"/>
              <a:gd name="connsiteY15" fmla="*/ 3976382 h 4764947"/>
              <a:gd name="connsiteX16" fmla="*/ 1300294 w 5754847"/>
              <a:gd name="connsiteY16" fmla="*/ 3892492 h 4764947"/>
              <a:gd name="connsiteX17" fmla="*/ 2298584 w 5754847"/>
              <a:gd name="connsiteY17" fmla="*/ 3917659 h 4764947"/>
              <a:gd name="connsiteX18" fmla="*/ 3162650 w 5754847"/>
              <a:gd name="connsiteY18" fmla="*/ 3741490 h 4764947"/>
              <a:gd name="connsiteX19" fmla="*/ 3926048 w 5754847"/>
              <a:gd name="connsiteY19" fmla="*/ 3129093 h 4764947"/>
              <a:gd name="connsiteX20" fmla="*/ 4580389 w 5754847"/>
              <a:gd name="connsiteY20" fmla="*/ 2340528 h 4764947"/>
              <a:gd name="connsiteX21" fmla="*/ 4714613 w 5754847"/>
              <a:gd name="connsiteY21" fmla="*/ 2004969 h 4764947"/>
              <a:gd name="connsiteX22" fmla="*/ 4915948 w 5754847"/>
              <a:gd name="connsiteY22" fmla="*/ 1702965 h 4764947"/>
              <a:gd name="connsiteX23" fmla="*/ 5251509 w 5754847"/>
              <a:gd name="connsiteY23" fmla="*/ 1350628 h 4764947"/>
              <a:gd name="connsiteX24" fmla="*/ 5754847 w 5754847"/>
              <a:gd name="connsiteY24" fmla="*/ 1249960 h 4764947"/>
              <a:gd name="connsiteX25" fmla="*/ 5587068 w 5754847"/>
              <a:gd name="connsiteY25" fmla="*/ 0 h 4764947"/>
              <a:gd name="connsiteX0" fmla="*/ 5150840 w 5318619"/>
              <a:gd name="connsiteY0" fmla="*/ 0 h 4211273"/>
              <a:gd name="connsiteX1" fmla="*/ 4353886 w 5318619"/>
              <a:gd name="connsiteY1" fmla="*/ 176169 h 4211273"/>
              <a:gd name="connsiteX2" fmla="*/ 3934436 w 5318619"/>
              <a:gd name="connsiteY2" fmla="*/ 369116 h 4211273"/>
              <a:gd name="connsiteX3" fmla="*/ 3615655 w 5318619"/>
              <a:gd name="connsiteY3" fmla="*/ 662730 h 4211273"/>
              <a:gd name="connsiteX4" fmla="*/ 3405930 w 5318619"/>
              <a:gd name="connsiteY4" fmla="*/ 939567 h 4211273"/>
              <a:gd name="connsiteX5" fmla="*/ 3280095 w 5318619"/>
              <a:gd name="connsiteY5" fmla="*/ 1233182 h 4211273"/>
              <a:gd name="connsiteX6" fmla="*/ 3238150 w 5318619"/>
              <a:gd name="connsiteY6" fmla="*/ 1484851 h 4211273"/>
              <a:gd name="connsiteX7" fmla="*/ 2877423 w 5318619"/>
              <a:gd name="connsiteY7" fmla="*/ 1870745 h 4211273"/>
              <a:gd name="connsiteX8" fmla="*/ 2541864 w 5318619"/>
              <a:gd name="connsiteY8" fmla="*/ 2181138 h 4211273"/>
              <a:gd name="connsiteX9" fmla="*/ 2147582 w 5318619"/>
              <a:gd name="connsiteY9" fmla="*/ 2332140 h 4211273"/>
              <a:gd name="connsiteX10" fmla="*/ 1635853 w 5318619"/>
              <a:gd name="connsiteY10" fmla="*/ 2416030 h 4211273"/>
              <a:gd name="connsiteX11" fmla="*/ 1182848 w 5318619"/>
              <a:gd name="connsiteY11" fmla="*/ 2533475 h 4211273"/>
              <a:gd name="connsiteX12" fmla="*/ 1510018 w 5318619"/>
              <a:gd name="connsiteY12" fmla="*/ 3053592 h 4211273"/>
              <a:gd name="connsiteX13" fmla="*/ 0 w 5318619"/>
              <a:gd name="connsiteY13" fmla="*/ 4211273 h 4211273"/>
              <a:gd name="connsiteX14" fmla="*/ 226503 w 5318619"/>
              <a:gd name="connsiteY14" fmla="*/ 3976382 h 4211273"/>
              <a:gd name="connsiteX15" fmla="*/ 864066 w 5318619"/>
              <a:gd name="connsiteY15" fmla="*/ 3892492 h 4211273"/>
              <a:gd name="connsiteX16" fmla="*/ 1862356 w 5318619"/>
              <a:gd name="connsiteY16" fmla="*/ 3917659 h 4211273"/>
              <a:gd name="connsiteX17" fmla="*/ 2726422 w 5318619"/>
              <a:gd name="connsiteY17" fmla="*/ 3741490 h 4211273"/>
              <a:gd name="connsiteX18" fmla="*/ 3489820 w 5318619"/>
              <a:gd name="connsiteY18" fmla="*/ 3129093 h 4211273"/>
              <a:gd name="connsiteX19" fmla="*/ 4144161 w 5318619"/>
              <a:gd name="connsiteY19" fmla="*/ 2340528 h 4211273"/>
              <a:gd name="connsiteX20" fmla="*/ 4278385 w 5318619"/>
              <a:gd name="connsiteY20" fmla="*/ 2004969 h 4211273"/>
              <a:gd name="connsiteX21" fmla="*/ 4479720 w 5318619"/>
              <a:gd name="connsiteY21" fmla="*/ 1702965 h 4211273"/>
              <a:gd name="connsiteX22" fmla="*/ 4815281 w 5318619"/>
              <a:gd name="connsiteY22" fmla="*/ 1350628 h 4211273"/>
              <a:gd name="connsiteX23" fmla="*/ 5318619 w 5318619"/>
              <a:gd name="connsiteY23" fmla="*/ 1249960 h 4211273"/>
              <a:gd name="connsiteX24" fmla="*/ 5150840 w 5318619"/>
              <a:gd name="connsiteY24" fmla="*/ 0 h 4211273"/>
              <a:gd name="connsiteX0" fmla="*/ 4924337 w 5092116"/>
              <a:gd name="connsiteY0" fmla="*/ 0 h 3976382"/>
              <a:gd name="connsiteX1" fmla="*/ 4127383 w 5092116"/>
              <a:gd name="connsiteY1" fmla="*/ 176169 h 3976382"/>
              <a:gd name="connsiteX2" fmla="*/ 3707933 w 5092116"/>
              <a:gd name="connsiteY2" fmla="*/ 369116 h 3976382"/>
              <a:gd name="connsiteX3" fmla="*/ 3389152 w 5092116"/>
              <a:gd name="connsiteY3" fmla="*/ 662730 h 3976382"/>
              <a:gd name="connsiteX4" fmla="*/ 3179427 w 5092116"/>
              <a:gd name="connsiteY4" fmla="*/ 939567 h 3976382"/>
              <a:gd name="connsiteX5" fmla="*/ 3053592 w 5092116"/>
              <a:gd name="connsiteY5" fmla="*/ 1233182 h 3976382"/>
              <a:gd name="connsiteX6" fmla="*/ 3011647 w 5092116"/>
              <a:gd name="connsiteY6" fmla="*/ 1484851 h 3976382"/>
              <a:gd name="connsiteX7" fmla="*/ 2650920 w 5092116"/>
              <a:gd name="connsiteY7" fmla="*/ 1870745 h 3976382"/>
              <a:gd name="connsiteX8" fmla="*/ 2315361 w 5092116"/>
              <a:gd name="connsiteY8" fmla="*/ 2181138 h 3976382"/>
              <a:gd name="connsiteX9" fmla="*/ 1921079 w 5092116"/>
              <a:gd name="connsiteY9" fmla="*/ 2332140 h 3976382"/>
              <a:gd name="connsiteX10" fmla="*/ 1409350 w 5092116"/>
              <a:gd name="connsiteY10" fmla="*/ 2416030 h 3976382"/>
              <a:gd name="connsiteX11" fmla="*/ 956345 w 5092116"/>
              <a:gd name="connsiteY11" fmla="*/ 2533475 h 3976382"/>
              <a:gd name="connsiteX12" fmla="*/ 1283515 w 5092116"/>
              <a:gd name="connsiteY12" fmla="*/ 3053592 h 3976382"/>
              <a:gd name="connsiteX13" fmla="*/ 0 w 5092116"/>
              <a:gd name="connsiteY13" fmla="*/ 3976382 h 3976382"/>
              <a:gd name="connsiteX14" fmla="*/ 637563 w 5092116"/>
              <a:gd name="connsiteY14" fmla="*/ 3892492 h 3976382"/>
              <a:gd name="connsiteX15" fmla="*/ 1635853 w 5092116"/>
              <a:gd name="connsiteY15" fmla="*/ 3917659 h 3976382"/>
              <a:gd name="connsiteX16" fmla="*/ 2499919 w 5092116"/>
              <a:gd name="connsiteY16" fmla="*/ 3741490 h 3976382"/>
              <a:gd name="connsiteX17" fmla="*/ 3263317 w 5092116"/>
              <a:gd name="connsiteY17" fmla="*/ 3129093 h 3976382"/>
              <a:gd name="connsiteX18" fmla="*/ 3917658 w 5092116"/>
              <a:gd name="connsiteY18" fmla="*/ 2340528 h 3976382"/>
              <a:gd name="connsiteX19" fmla="*/ 4051882 w 5092116"/>
              <a:gd name="connsiteY19" fmla="*/ 2004969 h 3976382"/>
              <a:gd name="connsiteX20" fmla="*/ 4253217 w 5092116"/>
              <a:gd name="connsiteY20" fmla="*/ 1702965 h 3976382"/>
              <a:gd name="connsiteX21" fmla="*/ 4588778 w 5092116"/>
              <a:gd name="connsiteY21" fmla="*/ 1350628 h 3976382"/>
              <a:gd name="connsiteX22" fmla="*/ 5092116 w 5092116"/>
              <a:gd name="connsiteY22" fmla="*/ 1249960 h 3976382"/>
              <a:gd name="connsiteX23" fmla="*/ 4924337 w 5092116"/>
              <a:gd name="connsiteY23" fmla="*/ 0 h 3976382"/>
              <a:gd name="connsiteX0" fmla="*/ 4290514 w 4458293"/>
              <a:gd name="connsiteY0" fmla="*/ 0 h 3917659"/>
              <a:gd name="connsiteX1" fmla="*/ 3493560 w 4458293"/>
              <a:gd name="connsiteY1" fmla="*/ 176169 h 3917659"/>
              <a:gd name="connsiteX2" fmla="*/ 3074110 w 4458293"/>
              <a:gd name="connsiteY2" fmla="*/ 369116 h 3917659"/>
              <a:gd name="connsiteX3" fmla="*/ 2755329 w 4458293"/>
              <a:gd name="connsiteY3" fmla="*/ 662730 h 3917659"/>
              <a:gd name="connsiteX4" fmla="*/ 2545604 w 4458293"/>
              <a:gd name="connsiteY4" fmla="*/ 939567 h 3917659"/>
              <a:gd name="connsiteX5" fmla="*/ 2419769 w 4458293"/>
              <a:gd name="connsiteY5" fmla="*/ 1233182 h 3917659"/>
              <a:gd name="connsiteX6" fmla="*/ 2377824 w 4458293"/>
              <a:gd name="connsiteY6" fmla="*/ 1484851 h 3917659"/>
              <a:gd name="connsiteX7" fmla="*/ 2017097 w 4458293"/>
              <a:gd name="connsiteY7" fmla="*/ 1870745 h 3917659"/>
              <a:gd name="connsiteX8" fmla="*/ 1681538 w 4458293"/>
              <a:gd name="connsiteY8" fmla="*/ 2181138 h 3917659"/>
              <a:gd name="connsiteX9" fmla="*/ 1287256 w 4458293"/>
              <a:gd name="connsiteY9" fmla="*/ 2332140 h 3917659"/>
              <a:gd name="connsiteX10" fmla="*/ 775527 w 4458293"/>
              <a:gd name="connsiteY10" fmla="*/ 2416030 h 3917659"/>
              <a:gd name="connsiteX11" fmla="*/ 322522 w 4458293"/>
              <a:gd name="connsiteY11" fmla="*/ 2533475 h 3917659"/>
              <a:gd name="connsiteX12" fmla="*/ 649692 w 4458293"/>
              <a:gd name="connsiteY12" fmla="*/ 3053592 h 3917659"/>
              <a:gd name="connsiteX13" fmla="*/ 3740 w 4458293"/>
              <a:gd name="connsiteY13" fmla="*/ 3892492 h 3917659"/>
              <a:gd name="connsiteX14" fmla="*/ 1002030 w 4458293"/>
              <a:gd name="connsiteY14" fmla="*/ 3917659 h 3917659"/>
              <a:gd name="connsiteX15" fmla="*/ 1866096 w 4458293"/>
              <a:gd name="connsiteY15" fmla="*/ 3741490 h 3917659"/>
              <a:gd name="connsiteX16" fmla="*/ 2629494 w 4458293"/>
              <a:gd name="connsiteY16" fmla="*/ 3129093 h 3917659"/>
              <a:gd name="connsiteX17" fmla="*/ 3283835 w 4458293"/>
              <a:gd name="connsiteY17" fmla="*/ 2340528 h 3917659"/>
              <a:gd name="connsiteX18" fmla="*/ 3418059 w 4458293"/>
              <a:gd name="connsiteY18" fmla="*/ 2004969 h 3917659"/>
              <a:gd name="connsiteX19" fmla="*/ 3619394 w 4458293"/>
              <a:gd name="connsiteY19" fmla="*/ 1702965 h 3917659"/>
              <a:gd name="connsiteX20" fmla="*/ 3954955 w 4458293"/>
              <a:gd name="connsiteY20" fmla="*/ 1350628 h 3917659"/>
              <a:gd name="connsiteX21" fmla="*/ 4458293 w 4458293"/>
              <a:gd name="connsiteY21" fmla="*/ 1249960 h 3917659"/>
              <a:gd name="connsiteX22" fmla="*/ 4290514 w 4458293"/>
              <a:gd name="connsiteY22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2097247 w 4135771"/>
              <a:gd name="connsiteY5" fmla="*/ 1233182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27170 w 4135771"/>
              <a:gd name="connsiteY12" fmla="*/ 3053592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2097247 w 4135771"/>
              <a:gd name="connsiteY5" fmla="*/ 1233182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484851 w 4135771"/>
              <a:gd name="connsiteY5" fmla="*/ 847288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484851 w 4135771"/>
              <a:gd name="connsiteY5" fmla="*/ 847288 h 3917659"/>
              <a:gd name="connsiteX6" fmla="*/ 981511 w 4135771"/>
              <a:gd name="connsiteY6" fmla="*/ 1560351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81511 w 4135771"/>
              <a:gd name="connsiteY7" fmla="*/ 1560351 h 3917659"/>
              <a:gd name="connsiteX8" fmla="*/ 1694575 w 4135771"/>
              <a:gd name="connsiteY8" fmla="*/ 1870745 h 3917659"/>
              <a:gd name="connsiteX9" fmla="*/ 1308682 w 4135771"/>
              <a:gd name="connsiteY9" fmla="*/ 2147582 h 3917659"/>
              <a:gd name="connsiteX10" fmla="*/ 964734 w 4135771"/>
              <a:gd name="connsiteY10" fmla="*/ 2332140 h 3917659"/>
              <a:gd name="connsiteX11" fmla="*/ 453005 w 4135771"/>
              <a:gd name="connsiteY11" fmla="*/ 2416030 h 3917659"/>
              <a:gd name="connsiteX12" fmla="*/ 0 w 4135771"/>
              <a:gd name="connsiteY12" fmla="*/ 2533475 h 3917659"/>
              <a:gd name="connsiteX13" fmla="*/ 385893 w 4135771"/>
              <a:gd name="connsiteY13" fmla="*/ 3322040 h 3917659"/>
              <a:gd name="connsiteX14" fmla="*/ 679508 w 4135771"/>
              <a:gd name="connsiteY14" fmla="*/ 3917659 h 3917659"/>
              <a:gd name="connsiteX15" fmla="*/ 1543574 w 4135771"/>
              <a:gd name="connsiteY15" fmla="*/ 3741490 h 3917659"/>
              <a:gd name="connsiteX16" fmla="*/ 2306972 w 4135771"/>
              <a:gd name="connsiteY16" fmla="*/ 3129093 h 3917659"/>
              <a:gd name="connsiteX17" fmla="*/ 2961313 w 4135771"/>
              <a:gd name="connsiteY17" fmla="*/ 2340528 h 3917659"/>
              <a:gd name="connsiteX18" fmla="*/ 3095537 w 4135771"/>
              <a:gd name="connsiteY18" fmla="*/ 2004969 h 3917659"/>
              <a:gd name="connsiteX19" fmla="*/ 3296872 w 4135771"/>
              <a:gd name="connsiteY19" fmla="*/ 1702965 h 3917659"/>
              <a:gd name="connsiteX20" fmla="*/ 3632433 w 4135771"/>
              <a:gd name="connsiteY20" fmla="*/ 1350628 h 3917659"/>
              <a:gd name="connsiteX21" fmla="*/ 4135771 w 4135771"/>
              <a:gd name="connsiteY21" fmla="*/ 1249960 h 3917659"/>
              <a:gd name="connsiteX22" fmla="*/ 3967992 w 4135771"/>
              <a:gd name="connsiteY22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694575 w 4135771"/>
              <a:gd name="connsiteY9" fmla="*/ 1870745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197915 w 4135771"/>
              <a:gd name="connsiteY4" fmla="*/ 68789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197915 w 4135771"/>
              <a:gd name="connsiteY4" fmla="*/ 68789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157680 w 4135771"/>
              <a:gd name="connsiteY10" fmla="*/ 2105637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135771" h="3917659">
                <a:moveTo>
                  <a:pt x="3967992" y="0"/>
                </a:moveTo>
                <a:cubicBezTo>
                  <a:pt x="3724711" y="75501"/>
                  <a:pt x="3414319" y="100668"/>
                  <a:pt x="3171038" y="176169"/>
                </a:cubicBezTo>
                <a:lnTo>
                  <a:pt x="2751588" y="369116"/>
                </a:lnTo>
                <a:lnTo>
                  <a:pt x="2533475" y="494951"/>
                </a:lnTo>
                <a:cubicBezTo>
                  <a:pt x="2418825" y="657138"/>
                  <a:pt x="2312565" y="525710"/>
                  <a:pt x="2197915" y="687897"/>
                </a:cubicBezTo>
                <a:cubicBezTo>
                  <a:pt x="2104471" y="718619"/>
                  <a:pt x="1886124" y="652720"/>
                  <a:pt x="1763086" y="637340"/>
                </a:cubicBezTo>
                <a:cubicBezTo>
                  <a:pt x="1640048" y="621960"/>
                  <a:pt x="1616279" y="775982"/>
                  <a:pt x="1484851" y="847288"/>
                </a:cubicBezTo>
                <a:cubicBezTo>
                  <a:pt x="1353424" y="918595"/>
                  <a:pt x="1058411" y="946335"/>
                  <a:pt x="974521" y="1065179"/>
                </a:cubicBezTo>
                <a:cubicBezTo>
                  <a:pt x="890631" y="1184023"/>
                  <a:pt x="900651" y="1441470"/>
                  <a:pt x="981511" y="1560351"/>
                </a:cubicBezTo>
                <a:lnTo>
                  <a:pt x="1359016" y="1853967"/>
                </a:lnTo>
                <a:cubicBezTo>
                  <a:pt x="1349830" y="1982570"/>
                  <a:pt x="1157680" y="2032833"/>
                  <a:pt x="1157680" y="2105637"/>
                </a:cubicBezTo>
                <a:lnTo>
                  <a:pt x="964734" y="2332140"/>
                </a:lnTo>
                <a:lnTo>
                  <a:pt x="453005" y="2416030"/>
                </a:lnTo>
                <a:lnTo>
                  <a:pt x="0" y="2533475"/>
                </a:lnTo>
                <a:lnTo>
                  <a:pt x="385893" y="3322040"/>
                </a:lnTo>
                <a:cubicBezTo>
                  <a:pt x="499144" y="3552737"/>
                  <a:pt x="476774" y="3803009"/>
                  <a:pt x="679508" y="3917659"/>
                </a:cubicBezTo>
                <a:lnTo>
                  <a:pt x="1543574" y="3741490"/>
                </a:lnTo>
                <a:lnTo>
                  <a:pt x="2306972" y="3129093"/>
                </a:lnTo>
                <a:lnTo>
                  <a:pt x="2961313" y="2340528"/>
                </a:lnTo>
                <a:cubicBezTo>
                  <a:pt x="2989276" y="2223082"/>
                  <a:pt x="3067574" y="2122415"/>
                  <a:pt x="3095537" y="2004969"/>
                </a:cubicBezTo>
                <a:lnTo>
                  <a:pt x="3296872" y="1702965"/>
                </a:lnTo>
                <a:lnTo>
                  <a:pt x="3632433" y="1350628"/>
                </a:lnTo>
                <a:lnTo>
                  <a:pt x="4135771" y="1249960"/>
                </a:lnTo>
                <a:lnTo>
                  <a:pt x="3967992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00F9F4B-9999-417E-B80D-9EC2798626EB}"/>
              </a:ext>
            </a:extLst>
          </p:cNvPr>
          <p:cNvSpPr/>
          <p:nvPr/>
        </p:nvSpPr>
        <p:spPr>
          <a:xfrm rot="21135211">
            <a:off x="7530636" y="2166990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59C74530-4861-4C9F-8065-F8DF2A5C5A7D}"/>
              </a:ext>
            </a:extLst>
          </p:cNvPr>
          <p:cNvSpPr/>
          <p:nvPr/>
        </p:nvSpPr>
        <p:spPr>
          <a:xfrm rot="21139949">
            <a:off x="5697657" y="4310960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33C170A-A732-41AF-9CB0-ACDEA602A38D}"/>
              </a:ext>
            </a:extLst>
          </p:cNvPr>
          <p:cNvSpPr/>
          <p:nvPr/>
        </p:nvSpPr>
        <p:spPr>
          <a:xfrm rot="20213392">
            <a:off x="6844724" y="2714331"/>
            <a:ext cx="419450" cy="119018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85D1913-2B63-44D2-9868-8712D72D8301}"/>
              </a:ext>
            </a:extLst>
          </p:cNvPr>
          <p:cNvSpPr/>
          <p:nvPr/>
        </p:nvSpPr>
        <p:spPr>
          <a:xfrm rot="20612971">
            <a:off x="7072623" y="2614585"/>
            <a:ext cx="419450" cy="188990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2A212AE-DBE8-4971-BBCB-1A4D159C7DBA}"/>
              </a:ext>
            </a:extLst>
          </p:cNvPr>
          <p:cNvSpPr/>
          <p:nvPr/>
        </p:nvSpPr>
        <p:spPr>
          <a:xfrm rot="20046584">
            <a:off x="6741599" y="342685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1DF67F4-D926-44DA-8FFE-76654B809E58}"/>
              </a:ext>
            </a:extLst>
          </p:cNvPr>
          <p:cNvSpPr/>
          <p:nvPr/>
        </p:nvSpPr>
        <p:spPr>
          <a:xfrm rot="20892930">
            <a:off x="7945586" y="2623778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8BAF6AF-9FCD-443C-83B6-A45CC46C1FF1}"/>
              </a:ext>
            </a:extLst>
          </p:cNvPr>
          <p:cNvSpPr/>
          <p:nvPr/>
        </p:nvSpPr>
        <p:spPr>
          <a:xfrm rot="20802705">
            <a:off x="4903064" y="466354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6C7DFB6-6FCE-4BEA-B4BC-760AA6E04C59}"/>
              </a:ext>
            </a:extLst>
          </p:cNvPr>
          <p:cNvSpPr/>
          <p:nvPr/>
        </p:nvSpPr>
        <p:spPr>
          <a:xfrm rot="20068729">
            <a:off x="6741402" y="3614303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3B3A99A-66A8-4230-9273-6E5E08C02025}"/>
              </a:ext>
            </a:extLst>
          </p:cNvPr>
          <p:cNvSpPr/>
          <p:nvPr/>
        </p:nvSpPr>
        <p:spPr>
          <a:xfrm rot="20370394">
            <a:off x="6418746" y="3780862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C2BEBE61-56D8-4D20-8BEB-47A3B12D69BC}"/>
              </a:ext>
            </a:extLst>
          </p:cNvPr>
          <p:cNvSpPr/>
          <p:nvPr/>
        </p:nvSpPr>
        <p:spPr>
          <a:xfrm rot="20683838">
            <a:off x="5694466" y="466354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AA43BA6-456A-4FD3-B277-DB7156E1E67F}"/>
              </a:ext>
            </a:extLst>
          </p:cNvPr>
          <p:cNvSpPr/>
          <p:nvPr/>
        </p:nvSpPr>
        <p:spPr>
          <a:xfrm rot="585306">
            <a:off x="5241431" y="4712218"/>
            <a:ext cx="360726" cy="276837"/>
          </a:xfrm>
          <a:custGeom>
            <a:avLst/>
            <a:gdLst>
              <a:gd name="connsiteX0" fmla="*/ 360726 w 360726"/>
              <a:gd name="connsiteY0" fmla="*/ 0 h 276837"/>
              <a:gd name="connsiteX1" fmla="*/ 268447 w 360726"/>
              <a:gd name="connsiteY1" fmla="*/ 50334 h 276837"/>
              <a:gd name="connsiteX2" fmla="*/ 0 w 360726"/>
              <a:gd name="connsiteY2" fmla="*/ 276837 h 276837"/>
              <a:gd name="connsiteX3" fmla="*/ 276836 w 360726"/>
              <a:gd name="connsiteY3" fmla="*/ 100668 h 276837"/>
              <a:gd name="connsiteX4" fmla="*/ 360726 w 360726"/>
              <a:gd name="connsiteY4" fmla="*/ 0 h 276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726" h="276837">
                <a:moveTo>
                  <a:pt x="360726" y="0"/>
                </a:moveTo>
                <a:lnTo>
                  <a:pt x="268447" y="50334"/>
                </a:lnTo>
                <a:lnTo>
                  <a:pt x="0" y="276837"/>
                </a:lnTo>
                <a:lnTo>
                  <a:pt x="276836" y="100668"/>
                </a:lnTo>
                <a:lnTo>
                  <a:pt x="360726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86D6A12-ABDC-4761-8919-C516E5C26AF0}"/>
              </a:ext>
            </a:extLst>
          </p:cNvPr>
          <p:cNvSpPr/>
          <p:nvPr/>
        </p:nvSpPr>
        <p:spPr>
          <a:xfrm>
            <a:off x="5318620" y="2357306"/>
            <a:ext cx="1325461" cy="1249960"/>
          </a:xfrm>
          <a:custGeom>
            <a:avLst/>
            <a:gdLst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620786 w 1325461"/>
              <a:gd name="connsiteY12" fmla="*/ 1233182 h 1249960"/>
              <a:gd name="connsiteX13" fmla="*/ 872455 w 1325461"/>
              <a:gd name="connsiteY13" fmla="*/ 637564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620786 w 1325461"/>
              <a:gd name="connsiteY12" fmla="*/ 1233182 h 1249960"/>
              <a:gd name="connsiteX13" fmla="*/ 872455 w 1325461"/>
              <a:gd name="connsiteY13" fmla="*/ 771788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528507 w 1325461"/>
              <a:gd name="connsiteY12" fmla="*/ 1006679 h 1249960"/>
              <a:gd name="connsiteX13" fmla="*/ 872455 w 1325461"/>
              <a:gd name="connsiteY13" fmla="*/ 771788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25461" h="1249960">
                <a:moveTo>
                  <a:pt x="1325461" y="58723"/>
                </a:moveTo>
                <a:lnTo>
                  <a:pt x="1208015" y="83890"/>
                </a:lnTo>
                <a:lnTo>
                  <a:pt x="838899" y="0"/>
                </a:lnTo>
                <a:lnTo>
                  <a:pt x="763398" y="16778"/>
                </a:lnTo>
                <a:lnTo>
                  <a:pt x="604008" y="218114"/>
                </a:lnTo>
                <a:lnTo>
                  <a:pt x="134224" y="377505"/>
                </a:lnTo>
                <a:lnTo>
                  <a:pt x="58723" y="461395"/>
                </a:lnTo>
                <a:lnTo>
                  <a:pt x="0" y="612397"/>
                </a:lnTo>
                <a:lnTo>
                  <a:pt x="50334" y="872455"/>
                </a:lnTo>
                <a:lnTo>
                  <a:pt x="83890" y="973123"/>
                </a:lnTo>
                <a:lnTo>
                  <a:pt x="318782" y="1149292"/>
                </a:lnTo>
                <a:lnTo>
                  <a:pt x="461395" y="1249960"/>
                </a:lnTo>
                <a:lnTo>
                  <a:pt x="528507" y="1006679"/>
                </a:lnTo>
                <a:lnTo>
                  <a:pt x="872455" y="771788"/>
                </a:lnTo>
                <a:lnTo>
                  <a:pt x="1057013" y="503340"/>
                </a:lnTo>
                <a:lnTo>
                  <a:pt x="1266738" y="243281"/>
                </a:lnTo>
                <a:lnTo>
                  <a:pt x="1325461" y="58723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18" descr="Family with girl">
            <a:extLst>
              <a:ext uri="{FF2B5EF4-FFF2-40B4-BE49-F238E27FC236}">
                <a16:creationId xmlns:a16="http://schemas.microsoft.com/office/drawing/2014/main" id="{C62E446C-EF09-4CB1-85D0-04EA55134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96257" y="1501777"/>
            <a:ext cx="775506" cy="77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1897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Flowing waters with streaks of cyanobacteria at the surface and within the water column</a:t>
            </a:r>
          </a:p>
          <a:p>
            <a:r>
              <a:rPr lang="en-US" sz="2800" dirty="0"/>
              <a:t>Scum accumulated along the shoreline</a:t>
            </a:r>
          </a:p>
          <a:p>
            <a:r>
              <a:rPr lang="en-US" sz="2800" dirty="0"/>
              <a:t>Collect grab in area of streaks and edge of scum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5607" y="937847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82693E0-A671-4643-9560-6EF22361A719}"/>
              </a:ext>
            </a:extLst>
          </p:cNvPr>
          <p:cNvSpPr/>
          <p:nvPr/>
        </p:nvSpPr>
        <p:spPr>
          <a:xfrm>
            <a:off x="4419600" y="1736744"/>
            <a:ext cx="4135771" cy="3917659"/>
          </a:xfrm>
          <a:custGeom>
            <a:avLst/>
            <a:gdLst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370664 w 6308521"/>
              <a:gd name="connsiteY3" fmla="*/ 813732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268286 w 6308521"/>
              <a:gd name="connsiteY28" fmla="*/ 74662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504888 w 6308521"/>
              <a:gd name="connsiteY3" fmla="*/ 604007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268286 w 6308521"/>
              <a:gd name="connsiteY28" fmla="*/ 74662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504888 w 6308521"/>
              <a:gd name="connsiteY3" fmla="*/ 604007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478011 w 6308521"/>
              <a:gd name="connsiteY28" fmla="*/ 83051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293453 w 6308521"/>
              <a:gd name="connsiteY27" fmla="*/ 1677798 h 4764947"/>
              <a:gd name="connsiteX28" fmla="*/ 5478011 w 6308521"/>
              <a:gd name="connsiteY28" fmla="*/ 1166070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478011 w 6308521"/>
              <a:gd name="connsiteY28" fmla="*/ 1166070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33394 w 6308521"/>
              <a:gd name="connsiteY1" fmla="*/ 369116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93160 w 6308521"/>
              <a:gd name="connsiteY10" fmla="*/ 2634143 h 4764947"/>
              <a:gd name="connsiteX11" fmla="*/ 395960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95960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164360 w 6308521"/>
              <a:gd name="connsiteY14" fmla="*/ 3120704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332139 w 6308521"/>
              <a:gd name="connsiteY14" fmla="*/ 3061982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608976 w 6308521"/>
              <a:gd name="connsiteY13" fmla="*/ 3053592 h 4764947"/>
              <a:gd name="connsiteX14" fmla="*/ 2332139 w 6308521"/>
              <a:gd name="connsiteY14" fmla="*/ 3061982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608976 w 6308521"/>
              <a:gd name="connsiteY13" fmla="*/ 3053592 h 4764947"/>
              <a:gd name="connsiteX14" fmla="*/ 2382473 w 6308521"/>
              <a:gd name="connsiteY14" fmla="*/ 2961314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721292 w 6308521"/>
              <a:gd name="connsiteY28" fmla="*/ 1266738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152550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152550 w 6308521"/>
              <a:gd name="connsiteY7" fmla="*/ 1921079 h 4764947"/>
              <a:gd name="connsiteX8" fmla="*/ 4118994 w 6308521"/>
              <a:gd name="connsiteY8" fmla="*/ 2172749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4118994 w 6308521"/>
              <a:gd name="connsiteY8" fmla="*/ 2172749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578678 w 6308521"/>
              <a:gd name="connsiteY28" fmla="*/ 1702965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578678 w 6308521"/>
              <a:gd name="connsiteY28" fmla="*/ 1702965 h 4764947"/>
              <a:gd name="connsiteX29" fmla="*/ 5914239 w 6308521"/>
              <a:gd name="connsiteY29" fmla="*/ 135062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2382473 w 6417577"/>
              <a:gd name="connsiteY13" fmla="*/ 2961314 h 4764947"/>
              <a:gd name="connsiteX14" fmla="*/ 2172749 w 6417577"/>
              <a:gd name="connsiteY14" fmla="*/ 2994871 h 4764947"/>
              <a:gd name="connsiteX15" fmla="*/ 1719743 w 6417577"/>
              <a:gd name="connsiteY15" fmla="*/ 3070371 h 4764947"/>
              <a:gd name="connsiteX16" fmla="*/ 847288 w 6417577"/>
              <a:gd name="connsiteY16" fmla="*/ 3212983 h 4764947"/>
              <a:gd name="connsiteX17" fmla="*/ 587229 w 6417577"/>
              <a:gd name="connsiteY17" fmla="*/ 3657600 h 4764947"/>
              <a:gd name="connsiteX18" fmla="*/ 0 w 6417577"/>
              <a:gd name="connsiteY18" fmla="*/ 4286774 h 4764947"/>
              <a:gd name="connsiteX19" fmla="*/ 662730 w 6417577"/>
              <a:gd name="connsiteY19" fmla="*/ 4764947 h 4764947"/>
              <a:gd name="connsiteX20" fmla="*/ 1098958 w 6417577"/>
              <a:gd name="connsiteY20" fmla="*/ 4211273 h 4764947"/>
              <a:gd name="connsiteX21" fmla="*/ 1325461 w 6417577"/>
              <a:gd name="connsiteY21" fmla="*/ 3976382 h 4764947"/>
              <a:gd name="connsiteX22" fmla="*/ 1963024 w 6417577"/>
              <a:gd name="connsiteY22" fmla="*/ 3892492 h 4764947"/>
              <a:gd name="connsiteX23" fmla="*/ 2961314 w 6417577"/>
              <a:gd name="connsiteY23" fmla="*/ 3917659 h 4764947"/>
              <a:gd name="connsiteX24" fmla="*/ 3825380 w 6417577"/>
              <a:gd name="connsiteY24" fmla="*/ 3741490 h 4764947"/>
              <a:gd name="connsiteX25" fmla="*/ 4588778 w 6417577"/>
              <a:gd name="connsiteY25" fmla="*/ 3129093 h 4764947"/>
              <a:gd name="connsiteX26" fmla="*/ 5243119 w 6417577"/>
              <a:gd name="connsiteY26" fmla="*/ 2340528 h 4764947"/>
              <a:gd name="connsiteX27" fmla="*/ 5377343 w 6417577"/>
              <a:gd name="connsiteY27" fmla="*/ 2004969 h 4764947"/>
              <a:gd name="connsiteX28" fmla="*/ 5578678 w 6417577"/>
              <a:gd name="connsiteY28" fmla="*/ 1702965 h 4764947"/>
              <a:gd name="connsiteX29" fmla="*/ 5914239 w 6417577"/>
              <a:gd name="connsiteY29" fmla="*/ 1350628 h 4764947"/>
              <a:gd name="connsiteX30" fmla="*/ 6417577 w 6417577"/>
              <a:gd name="connsiteY30" fmla="*/ 1249960 h 4764947"/>
              <a:gd name="connsiteX31" fmla="*/ 6249798 w 6417577"/>
              <a:gd name="connsiteY31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2172749 w 6417577"/>
              <a:gd name="connsiteY13" fmla="*/ 2994871 h 4764947"/>
              <a:gd name="connsiteX14" fmla="*/ 1719743 w 6417577"/>
              <a:gd name="connsiteY14" fmla="*/ 3070371 h 4764947"/>
              <a:gd name="connsiteX15" fmla="*/ 847288 w 6417577"/>
              <a:gd name="connsiteY15" fmla="*/ 3212983 h 4764947"/>
              <a:gd name="connsiteX16" fmla="*/ 587229 w 6417577"/>
              <a:gd name="connsiteY16" fmla="*/ 3657600 h 4764947"/>
              <a:gd name="connsiteX17" fmla="*/ 0 w 6417577"/>
              <a:gd name="connsiteY17" fmla="*/ 4286774 h 4764947"/>
              <a:gd name="connsiteX18" fmla="*/ 662730 w 6417577"/>
              <a:gd name="connsiteY18" fmla="*/ 4764947 h 4764947"/>
              <a:gd name="connsiteX19" fmla="*/ 1098958 w 6417577"/>
              <a:gd name="connsiteY19" fmla="*/ 4211273 h 4764947"/>
              <a:gd name="connsiteX20" fmla="*/ 1325461 w 6417577"/>
              <a:gd name="connsiteY20" fmla="*/ 3976382 h 4764947"/>
              <a:gd name="connsiteX21" fmla="*/ 1963024 w 6417577"/>
              <a:gd name="connsiteY21" fmla="*/ 3892492 h 4764947"/>
              <a:gd name="connsiteX22" fmla="*/ 2961314 w 6417577"/>
              <a:gd name="connsiteY22" fmla="*/ 3917659 h 4764947"/>
              <a:gd name="connsiteX23" fmla="*/ 3825380 w 6417577"/>
              <a:gd name="connsiteY23" fmla="*/ 3741490 h 4764947"/>
              <a:gd name="connsiteX24" fmla="*/ 4588778 w 6417577"/>
              <a:gd name="connsiteY24" fmla="*/ 3129093 h 4764947"/>
              <a:gd name="connsiteX25" fmla="*/ 5243119 w 6417577"/>
              <a:gd name="connsiteY25" fmla="*/ 2340528 h 4764947"/>
              <a:gd name="connsiteX26" fmla="*/ 5377343 w 6417577"/>
              <a:gd name="connsiteY26" fmla="*/ 2004969 h 4764947"/>
              <a:gd name="connsiteX27" fmla="*/ 5578678 w 6417577"/>
              <a:gd name="connsiteY27" fmla="*/ 1702965 h 4764947"/>
              <a:gd name="connsiteX28" fmla="*/ 5914239 w 6417577"/>
              <a:gd name="connsiteY28" fmla="*/ 1350628 h 4764947"/>
              <a:gd name="connsiteX29" fmla="*/ 6417577 w 6417577"/>
              <a:gd name="connsiteY29" fmla="*/ 1249960 h 4764947"/>
              <a:gd name="connsiteX30" fmla="*/ 6249798 w 6417577"/>
              <a:gd name="connsiteY30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1719743 w 6417577"/>
              <a:gd name="connsiteY13" fmla="*/ 3070371 h 4764947"/>
              <a:gd name="connsiteX14" fmla="*/ 847288 w 6417577"/>
              <a:gd name="connsiteY14" fmla="*/ 3212983 h 4764947"/>
              <a:gd name="connsiteX15" fmla="*/ 587229 w 6417577"/>
              <a:gd name="connsiteY15" fmla="*/ 3657600 h 4764947"/>
              <a:gd name="connsiteX16" fmla="*/ 0 w 6417577"/>
              <a:gd name="connsiteY16" fmla="*/ 4286774 h 4764947"/>
              <a:gd name="connsiteX17" fmla="*/ 662730 w 6417577"/>
              <a:gd name="connsiteY17" fmla="*/ 4764947 h 4764947"/>
              <a:gd name="connsiteX18" fmla="*/ 1098958 w 6417577"/>
              <a:gd name="connsiteY18" fmla="*/ 4211273 h 4764947"/>
              <a:gd name="connsiteX19" fmla="*/ 1325461 w 6417577"/>
              <a:gd name="connsiteY19" fmla="*/ 3976382 h 4764947"/>
              <a:gd name="connsiteX20" fmla="*/ 1963024 w 6417577"/>
              <a:gd name="connsiteY20" fmla="*/ 3892492 h 4764947"/>
              <a:gd name="connsiteX21" fmla="*/ 2961314 w 6417577"/>
              <a:gd name="connsiteY21" fmla="*/ 3917659 h 4764947"/>
              <a:gd name="connsiteX22" fmla="*/ 3825380 w 6417577"/>
              <a:gd name="connsiteY22" fmla="*/ 3741490 h 4764947"/>
              <a:gd name="connsiteX23" fmla="*/ 4588778 w 6417577"/>
              <a:gd name="connsiteY23" fmla="*/ 3129093 h 4764947"/>
              <a:gd name="connsiteX24" fmla="*/ 5243119 w 6417577"/>
              <a:gd name="connsiteY24" fmla="*/ 2340528 h 4764947"/>
              <a:gd name="connsiteX25" fmla="*/ 5377343 w 6417577"/>
              <a:gd name="connsiteY25" fmla="*/ 2004969 h 4764947"/>
              <a:gd name="connsiteX26" fmla="*/ 5578678 w 6417577"/>
              <a:gd name="connsiteY26" fmla="*/ 1702965 h 4764947"/>
              <a:gd name="connsiteX27" fmla="*/ 5914239 w 6417577"/>
              <a:gd name="connsiteY27" fmla="*/ 1350628 h 4764947"/>
              <a:gd name="connsiteX28" fmla="*/ 6417577 w 6417577"/>
              <a:gd name="connsiteY28" fmla="*/ 1249960 h 4764947"/>
              <a:gd name="connsiteX29" fmla="*/ 6249798 w 6417577"/>
              <a:gd name="connsiteY29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847288 w 6417577"/>
              <a:gd name="connsiteY13" fmla="*/ 3212983 h 4764947"/>
              <a:gd name="connsiteX14" fmla="*/ 587229 w 6417577"/>
              <a:gd name="connsiteY14" fmla="*/ 3657600 h 4764947"/>
              <a:gd name="connsiteX15" fmla="*/ 0 w 6417577"/>
              <a:gd name="connsiteY15" fmla="*/ 4286774 h 4764947"/>
              <a:gd name="connsiteX16" fmla="*/ 662730 w 6417577"/>
              <a:gd name="connsiteY16" fmla="*/ 4764947 h 4764947"/>
              <a:gd name="connsiteX17" fmla="*/ 1098958 w 6417577"/>
              <a:gd name="connsiteY17" fmla="*/ 4211273 h 4764947"/>
              <a:gd name="connsiteX18" fmla="*/ 1325461 w 6417577"/>
              <a:gd name="connsiteY18" fmla="*/ 3976382 h 4764947"/>
              <a:gd name="connsiteX19" fmla="*/ 1963024 w 6417577"/>
              <a:gd name="connsiteY19" fmla="*/ 3892492 h 4764947"/>
              <a:gd name="connsiteX20" fmla="*/ 2961314 w 6417577"/>
              <a:gd name="connsiteY20" fmla="*/ 3917659 h 4764947"/>
              <a:gd name="connsiteX21" fmla="*/ 3825380 w 6417577"/>
              <a:gd name="connsiteY21" fmla="*/ 3741490 h 4764947"/>
              <a:gd name="connsiteX22" fmla="*/ 4588778 w 6417577"/>
              <a:gd name="connsiteY22" fmla="*/ 3129093 h 4764947"/>
              <a:gd name="connsiteX23" fmla="*/ 5243119 w 6417577"/>
              <a:gd name="connsiteY23" fmla="*/ 2340528 h 4764947"/>
              <a:gd name="connsiteX24" fmla="*/ 5377343 w 6417577"/>
              <a:gd name="connsiteY24" fmla="*/ 2004969 h 4764947"/>
              <a:gd name="connsiteX25" fmla="*/ 5578678 w 6417577"/>
              <a:gd name="connsiteY25" fmla="*/ 1702965 h 4764947"/>
              <a:gd name="connsiteX26" fmla="*/ 5914239 w 6417577"/>
              <a:gd name="connsiteY26" fmla="*/ 1350628 h 4764947"/>
              <a:gd name="connsiteX27" fmla="*/ 6417577 w 6417577"/>
              <a:gd name="connsiteY27" fmla="*/ 1249960 h 4764947"/>
              <a:gd name="connsiteX28" fmla="*/ 6249798 w 6417577"/>
              <a:gd name="connsiteY28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587229 w 6417577"/>
              <a:gd name="connsiteY13" fmla="*/ 3657600 h 4764947"/>
              <a:gd name="connsiteX14" fmla="*/ 0 w 6417577"/>
              <a:gd name="connsiteY14" fmla="*/ 4286774 h 4764947"/>
              <a:gd name="connsiteX15" fmla="*/ 662730 w 6417577"/>
              <a:gd name="connsiteY15" fmla="*/ 4764947 h 4764947"/>
              <a:gd name="connsiteX16" fmla="*/ 1098958 w 6417577"/>
              <a:gd name="connsiteY16" fmla="*/ 4211273 h 4764947"/>
              <a:gd name="connsiteX17" fmla="*/ 1325461 w 6417577"/>
              <a:gd name="connsiteY17" fmla="*/ 3976382 h 4764947"/>
              <a:gd name="connsiteX18" fmla="*/ 1963024 w 6417577"/>
              <a:gd name="connsiteY18" fmla="*/ 3892492 h 4764947"/>
              <a:gd name="connsiteX19" fmla="*/ 2961314 w 6417577"/>
              <a:gd name="connsiteY19" fmla="*/ 3917659 h 4764947"/>
              <a:gd name="connsiteX20" fmla="*/ 3825380 w 6417577"/>
              <a:gd name="connsiteY20" fmla="*/ 3741490 h 4764947"/>
              <a:gd name="connsiteX21" fmla="*/ 4588778 w 6417577"/>
              <a:gd name="connsiteY21" fmla="*/ 3129093 h 4764947"/>
              <a:gd name="connsiteX22" fmla="*/ 5243119 w 6417577"/>
              <a:gd name="connsiteY22" fmla="*/ 2340528 h 4764947"/>
              <a:gd name="connsiteX23" fmla="*/ 5377343 w 6417577"/>
              <a:gd name="connsiteY23" fmla="*/ 2004969 h 4764947"/>
              <a:gd name="connsiteX24" fmla="*/ 5578678 w 6417577"/>
              <a:gd name="connsiteY24" fmla="*/ 1702965 h 4764947"/>
              <a:gd name="connsiteX25" fmla="*/ 5914239 w 6417577"/>
              <a:gd name="connsiteY25" fmla="*/ 1350628 h 4764947"/>
              <a:gd name="connsiteX26" fmla="*/ 6417577 w 6417577"/>
              <a:gd name="connsiteY26" fmla="*/ 1249960 h 4764947"/>
              <a:gd name="connsiteX27" fmla="*/ 6249798 w 6417577"/>
              <a:gd name="connsiteY27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0 w 6417577"/>
              <a:gd name="connsiteY13" fmla="*/ 4286774 h 4764947"/>
              <a:gd name="connsiteX14" fmla="*/ 662730 w 6417577"/>
              <a:gd name="connsiteY14" fmla="*/ 4764947 h 4764947"/>
              <a:gd name="connsiteX15" fmla="*/ 1098958 w 6417577"/>
              <a:gd name="connsiteY15" fmla="*/ 4211273 h 4764947"/>
              <a:gd name="connsiteX16" fmla="*/ 1325461 w 6417577"/>
              <a:gd name="connsiteY16" fmla="*/ 3976382 h 4764947"/>
              <a:gd name="connsiteX17" fmla="*/ 1963024 w 6417577"/>
              <a:gd name="connsiteY17" fmla="*/ 3892492 h 4764947"/>
              <a:gd name="connsiteX18" fmla="*/ 2961314 w 6417577"/>
              <a:gd name="connsiteY18" fmla="*/ 3917659 h 4764947"/>
              <a:gd name="connsiteX19" fmla="*/ 3825380 w 6417577"/>
              <a:gd name="connsiteY19" fmla="*/ 3741490 h 4764947"/>
              <a:gd name="connsiteX20" fmla="*/ 4588778 w 6417577"/>
              <a:gd name="connsiteY20" fmla="*/ 3129093 h 4764947"/>
              <a:gd name="connsiteX21" fmla="*/ 5243119 w 6417577"/>
              <a:gd name="connsiteY21" fmla="*/ 2340528 h 4764947"/>
              <a:gd name="connsiteX22" fmla="*/ 5377343 w 6417577"/>
              <a:gd name="connsiteY22" fmla="*/ 2004969 h 4764947"/>
              <a:gd name="connsiteX23" fmla="*/ 5578678 w 6417577"/>
              <a:gd name="connsiteY23" fmla="*/ 1702965 h 4764947"/>
              <a:gd name="connsiteX24" fmla="*/ 5914239 w 6417577"/>
              <a:gd name="connsiteY24" fmla="*/ 1350628 h 4764947"/>
              <a:gd name="connsiteX25" fmla="*/ 6417577 w 6417577"/>
              <a:gd name="connsiteY25" fmla="*/ 1249960 h 4764947"/>
              <a:gd name="connsiteX26" fmla="*/ 6249798 w 6417577"/>
              <a:gd name="connsiteY26" fmla="*/ 0 h 4764947"/>
              <a:gd name="connsiteX0" fmla="*/ 5587068 w 5754847"/>
              <a:gd name="connsiteY0" fmla="*/ 0 h 4764947"/>
              <a:gd name="connsiteX1" fmla="*/ 4790114 w 5754847"/>
              <a:gd name="connsiteY1" fmla="*/ 176169 h 4764947"/>
              <a:gd name="connsiteX2" fmla="*/ 4370664 w 5754847"/>
              <a:gd name="connsiteY2" fmla="*/ 369116 h 4764947"/>
              <a:gd name="connsiteX3" fmla="*/ 4051883 w 5754847"/>
              <a:gd name="connsiteY3" fmla="*/ 662730 h 4764947"/>
              <a:gd name="connsiteX4" fmla="*/ 3842158 w 5754847"/>
              <a:gd name="connsiteY4" fmla="*/ 939567 h 4764947"/>
              <a:gd name="connsiteX5" fmla="*/ 3716323 w 5754847"/>
              <a:gd name="connsiteY5" fmla="*/ 1233182 h 4764947"/>
              <a:gd name="connsiteX6" fmla="*/ 3674378 w 5754847"/>
              <a:gd name="connsiteY6" fmla="*/ 1484851 h 4764947"/>
              <a:gd name="connsiteX7" fmla="*/ 3313651 w 5754847"/>
              <a:gd name="connsiteY7" fmla="*/ 1870745 h 4764947"/>
              <a:gd name="connsiteX8" fmla="*/ 2978092 w 5754847"/>
              <a:gd name="connsiteY8" fmla="*/ 2181138 h 4764947"/>
              <a:gd name="connsiteX9" fmla="*/ 2583810 w 5754847"/>
              <a:gd name="connsiteY9" fmla="*/ 2332140 h 4764947"/>
              <a:gd name="connsiteX10" fmla="*/ 2072081 w 5754847"/>
              <a:gd name="connsiteY10" fmla="*/ 2416030 h 4764947"/>
              <a:gd name="connsiteX11" fmla="*/ 1619076 w 5754847"/>
              <a:gd name="connsiteY11" fmla="*/ 2533475 h 4764947"/>
              <a:gd name="connsiteX12" fmla="*/ 1946246 w 5754847"/>
              <a:gd name="connsiteY12" fmla="*/ 3053592 h 4764947"/>
              <a:gd name="connsiteX13" fmla="*/ 0 w 5754847"/>
              <a:gd name="connsiteY13" fmla="*/ 4764947 h 4764947"/>
              <a:gd name="connsiteX14" fmla="*/ 436228 w 5754847"/>
              <a:gd name="connsiteY14" fmla="*/ 4211273 h 4764947"/>
              <a:gd name="connsiteX15" fmla="*/ 662731 w 5754847"/>
              <a:gd name="connsiteY15" fmla="*/ 3976382 h 4764947"/>
              <a:gd name="connsiteX16" fmla="*/ 1300294 w 5754847"/>
              <a:gd name="connsiteY16" fmla="*/ 3892492 h 4764947"/>
              <a:gd name="connsiteX17" fmla="*/ 2298584 w 5754847"/>
              <a:gd name="connsiteY17" fmla="*/ 3917659 h 4764947"/>
              <a:gd name="connsiteX18" fmla="*/ 3162650 w 5754847"/>
              <a:gd name="connsiteY18" fmla="*/ 3741490 h 4764947"/>
              <a:gd name="connsiteX19" fmla="*/ 3926048 w 5754847"/>
              <a:gd name="connsiteY19" fmla="*/ 3129093 h 4764947"/>
              <a:gd name="connsiteX20" fmla="*/ 4580389 w 5754847"/>
              <a:gd name="connsiteY20" fmla="*/ 2340528 h 4764947"/>
              <a:gd name="connsiteX21" fmla="*/ 4714613 w 5754847"/>
              <a:gd name="connsiteY21" fmla="*/ 2004969 h 4764947"/>
              <a:gd name="connsiteX22" fmla="*/ 4915948 w 5754847"/>
              <a:gd name="connsiteY22" fmla="*/ 1702965 h 4764947"/>
              <a:gd name="connsiteX23" fmla="*/ 5251509 w 5754847"/>
              <a:gd name="connsiteY23" fmla="*/ 1350628 h 4764947"/>
              <a:gd name="connsiteX24" fmla="*/ 5754847 w 5754847"/>
              <a:gd name="connsiteY24" fmla="*/ 1249960 h 4764947"/>
              <a:gd name="connsiteX25" fmla="*/ 5587068 w 5754847"/>
              <a:gd name="connsiteY25" fmla="*/ 0 h 4764947"/>
              <a:gd name="connsiteX0" fmla="*/ 5150840 w 5318619"/>
              <a:gd name="connsiteY0" fmla="*/ 0 h 4211273"/>
              <a:gd name="connsiteX1" fmla="*/ 4353886 w 5318619"/>
              <a:gd name="connsiteY1" fmla="*/ 176169 h 4211273"/>
              <a:gd name="connsiteX2" fmla="*/ 3934436 w 5318619"/>
              <a:gd name="connsiteY2" fmla="*/ 369116 h 4211273"/>
              <a:gd name="connsiteX3" fmla="*/ 3615655 w 5318619"/>
              <a:gd name="connsiteY3" fmla="*/ 662730 h 4211273"/>
              <a:gd name="connsiteX4" fmla="*/ 3405930 w 5318619"/>
              <a:gd name="connsiteY4" fmla="*/ 939567 h 4211273"/>
              <a:gd name="connsiteX5" fmla="*/ 3280095 w 5318619"/>
              <a:gd name="connsiteY5" fmla="*/ 1233182 h 4211273"/>
              <a:gd name="connsiteX6" fmla="*/ 3238150 w 5318619"/>
              <a:gd name="connsiteY6" fmla="*/ 1484851 h 4211273"/>
              <a:gd name="connsiteX7" fmla="*/ 2877423 w 5318619"/>
              <a:gd name="connsiteY7" fmla="*/ 1870745 h 4211273"/>
              <a:gd name="connsiteX8" fmla="*/ 2541864 w 5318619"/>
              <a:gd name="connsiteY8" fmla="*/ 2181138 h 4211273"/>
              <a:gd name="connsiteX9" fmla="*/ 2147582 w 5318619"/>
              <a:gd name="connsiteY9" fmla="*/ 2332140 h 4211273"/>
              <a:gd name="connsiteX10" fmla="*/ 1635853 w 5318619"/>
              <a:gd name="connsiteY10" fmla="*/ 2416030 h 4211273"/>
              <a:gd name="connsiteX11" fmla="*/ 1182848 w 5318619"/>
              <a:gd name="connsiteY11" fmla="*/ 2533475 h 4211273"/>
              <a:gd name="connsiteX12" fmla="*/ 1510018 w 5318619"/>
              <a:gd name="connsiteY12" fmla="*/ 3053592 h 4211273"/>
              <a:gd name="connsiteX13" fmla="*/ 0 w 5318619"/>
              <a:gd name="connsiteY13" fmla="*/ 4211273 h 4211273"/>
              <a:gd name="connsiteX14" fmla="*/ 226503 w 5318619"/>
              <a:gd name="connsiteY14" fmla="*/ 3976382 h 4211273"/>
              <a:gd name="connsiteX15" fmla="*/ 864066 w 5318619"/>
              <a:gd name="connsiteY15" fmla="*/ 3892492 h 4211273"/>
              <a:gd name="connsiteX16" fmla="*/ 1862356 w 5318619"/>
              <a:gd name="connsiteY16" fmla="*/ 3917659 h 4211273"/>
              <a:gd name="connsiteX17" fmla="*/ 2726422 w 5318619"/>
              <a:gd name="connsiteY17" fmla="*/ 3741490 h 4211273"/>
              <a:gd name="connsiteX18" fmla="*/ 3489820 w 5318619"/>
              <a:gd name="connsiteY18" fmla="*/ 3129093 h 4211273"/>
              <a:gd name="connsiteX19" fmla="*/ 4144161 w 5318619"/>
              <a:gd name="connsiteY19" fmla="*/ 2340528 h 4211273"/>
              <a:gd name="connsiteX20" fmla="*/ 4278385 w 5318619"/>
              <a:gd name="connsiteY20" fmla="*/ 2004969 h 4211273"/>
              <a:gd name="connsiteX21" fmla="*/ 4479720 w 5318619"/>
              <a:gd name="connsiteY21" fmla="*/ 1702965 h 4211273"/>
              <a:gd name="connsiteX22" fmla="*/ 4815281 w 5318619"/>
              <a:gd name="connsiteY22" fmla="*/ 1350628 h 4211273"/>
              <a:gd name="connsiteX23" fmla="*/ 5318619 w 5318619"/>
              <a:gd name="connsiteY23" fmla="*/ 1249960 h 4211273"/>
              <a:gd name="connsiteX24" fmla="*/ 5150840 w 5318619"/>
              <a:gd name="connsiteY24" fmla="*/ 0 h 4211273"/>
              <a:gd name="connsiteX0" fmla="*/ 4924337 w 5092116"/>
              <a:gd name="connsiteY0" fmla="*/ 0 h 3976382"/>
              <a:gd name="connsiteX1" fmla="*/ 4127383 w 5092116"/>
              <a:gd name="connsiteY1" fmla="*/ 176169 h 3976382"/>
              <a:gd name="connsiteX2" fmla="*/ 3707933 w 5092116"/>
              <a:gd name="connsiteY2" fmla="*/ 369116 h 3976382"/>
              <a:gd name="connsiteX3" fmla="*/ 3389152 w 5092116"/>
              <a:gd name="connsiteY3" fmla="*/ 662730 h 3976382"/>
              <a:gd name="connsiteX4" fmla="*/ 3179427 w 5092116"/>
              <a:gd name="connsiteY4" fmla="*/ 939567 h 3976382"/>
              <a:gd name="connsiteX5" fmla="*/ 3053592 w 5092116"/>
              <a:gd name="connsiteY5" fmla="*/ 1233182 h 3976382"/>
              <a:gd name="connsiteX6" fmla="*/ 3011647 w 5092116"/>
              <a:gd name="connsiteY6" fmla="*/ 1484851 h 3976382"/>
              <a:gd name="connsiteX7" fmla="*/ 2650920 w 5092116"/>
              <a:gd name="connsiteY7" fmla="*/ 1870745 h 3976382"/>
              <a:gd name="connsiteX8" fmla="*/ 2315361 w 5092116"/>
              <a:gd name="connsiteY8" fmla="*/ 2181138 h 3976382"/>
              <a:gd name="connsiteX9" fmla="*/ 1921079 w 5092116"/>
              <a:gd name="connsiteY9" fmla="*/ 2332140 h 3976382"/>
              <a:gd name="connsiteX10" fmla="*/ 1409350 w 5092116"/>
              <a:gd name="connsiteY10" fmla="*/ 2416030 h 3976382"/>
              <a:gd name="connsiteX11" fmla="*/ 956345 w 5092116"/>
              <a:gd name="connsiteY11" fmla="*/ 2533475 h 3976382"/>
              <a:gd name="connsiteX12" fmla="*/ 1283515 w 5092116"/>
              <a:gd name="connsiteY12" fmla="*/ 3053592 h 3976382"/>
              <a:gd name="connsiteX13" fmla="*/ 0 w 5092116"/>
              <a:gd name="connsiteY13" fmla="*/ 3976382 h 3976382"/>
              <a:gd name="connsiteX14" fmla="*/ 637563 w 5092116"/>
              <a:gd name="connsiteY14" fmla="*/ 3892492 h 3976382"/>
              <a:gd name="connsiteX15" fmla="*/ 1635853 w 5092116"/>
              <a:gd name="connsiteY15" fmla="*/ 3917659 h 3976382"/>
              <a:gd name="connsiteX16" fmla="*/ 2499919 w 5092116"/>
              <a:gd name="connsiteY16" fmla="*/ 3741490 h 3976382"/>
              <a:gd name="connsiteX17" fmla="*/ 3263317 w 5092116"/>
              <a:gd name="connsiteY17" fmla="*/ 3129093 h 3976382"/>
              <a:gd name="connsiteX18" fmla="*/ 3917658 w 5092116"/>
              <a:gd name="connsiteY18" fmla="*/ 2340528 h 3976382"/>
              <a:gd name="connsiteX19" fmla="*/ 4051882 w 5092116"/>
              <a:gd name="connsiteY19" fmla="*/ 2004969 h 3976382"/>
              <a:gd name="connsiteX20" fmla="*/ 4253217 w 5092116"/>
              <a:gd name="connsiteY20" fmla="*/ 1702965 h 3976382"/>
              <a:gd name="connsiteX21" fmla="*/ 4588778 w 5092116"/>
              <a:gd name="connsiteY21" fmla="*/ 1350628 h 3976382"/>
              <a:gd name="connsiteX22" fmla="*/ 5092116 w 5092116"/>
              <a:gd name="connsiteY22" fmla="*/ 1249960 h 3976382"/>
              <a:gd name="connsiteX23" fmla="*/ 4924337 w 5092116"/>
              <a:gd name="connsiteY23" fmla="*/ 0 h 3976382"/>
              <a:gd name="connsiteX0" fmla="*/ 4290514 w 4458293"/>
              <a:gd name="connsiteY0" fmla="*/ 0 h 3917659"/>
              <a:gd name="connsiteX1" fmla="*/ 3493560 w 4458293"/>
              <a:gd name="connsiteY1" fmla="*/ 176169 h 3917659"/>
              <a:gd name="connsiteX2" fmla="*/ 3074110 w 4458293"/>
              <a:gd name="connsiteY2" fmla="*/ 369116 h 3917659"/>
              <a:gd name="connsiteX3" fmla="*/ 2755329 w 4458293"/>
              <a:gd name="connsiteY3" fmla="*/ 662730 h 3917659"/>
              <a:gd name="connsiteX4" fmla="*/ 2545604 w 4458293"/>
              <a:gd name="connsiteY4" fmla="*/ 939567 h 3917659"/>
              <a:gd name="connsiteX5" fmla="*/ 2419769 w 4458293"/>
              <a:gd name="connsiteY5" fmla="*/ 1233182 h 3917659"/>
              <a:gd name="connsiteX6" fmla="*/ 2377824 w 4458293"/>
              <a:gd name="connsiteY6" fmla="*/ 1484851 h 3917659"/>
              <a:gd name="connsiteX7" fmla="*/ 2017097 w 4458293"/>
              <a:gd name="connsiteY7" fmla="*/ 1870745 h 3917659"/>
              <a:gd name="connsiteX8" fmla="*/ 1681538 w 4458293"/>
              <a:gd name="connsiteY8" fmla="*/ 2181138 h 3917659"/>
              <a:gd name="connsiteX9" fmla="*/ 1287256 w 4458293"/>
              <a:gd name="connsiteY9" fmla="*/ 2332140 h 3917659"/>
              <a:gd name="connsiteX10" fmla="*/ 775527 w 4458293"/>
              <a:gd name="connsiteY10" fmla="*/ 2416030 h 3917659"/>
              <a:gd name="connsiteX11" fmla="*/ 322522 w 4458293"/>
              <a:gd name="connsiteY11" fmla="*/ 2533475 h 3917659"/>
              <a:gd name="connsiteX12" fmla="*/ 649692 w 4458293"/>
              <a:gd name="connsiteY12" fmla="*/ 3053592 h 3917659"/>
              <a:gd name="connsiteX13" fmla="*/ 3740 w 4458293"/>
              <a:gd name="connsiteY13" fmla="*/ 3892492 h 3917659"/>
              <a:gd name="connsiteX14" fmla="*/ 1002030 w 4458293"/>
              <a:gd name="connsiteY14" fmla="*/ 3917659 h 3917659"/>
              <a:gd name="connsiteX15" fmla="*/ 1866096 w 4458293"/>
              <a:gd name="connsiteY15" fmla="*/ 3741490 h 3917659"/>
              <a:gd name="connsiteX16" fmla="*/ 2629494 w 4458293"/>
              <a:gd name="connsiteY16" fmla="*/ 3129093 h 3917659"/>
              <a:gd name="connsiteX17" fmla="*/ 3283835 w 4458293"/>
              <a:gd name="connsiteY17" fmla="*/ 2340528 h 3917659"/>
              <a:gd name="connsiteX18" fmla="*/ 3418059 w 4458293"/>
              <a:gd name="connsiteY18" fmla="*/ 2004969 h 3917659"/>
              <a:gd name="connsiteX19" fmla="*/ 3619394 w 4458293"/>
              <a:gd name="connsiteY19" fmla="*/ 1702965 h 3917659"/>
              <a:gd name="connsiteX20" fmla="*/ 3954955 w 4458293"/>
              <a:gd name="connsiteY20" fmla="*/ 1350628 h 3917659"/>
              <a:gd name="connsiteX21" fmla="*/ 4458293 w 4458293"/>
              <a:gd name="connsiteY21" fmla="*/ 1249960 h 3917659"/>
              <a:gd name="connsiteX22" fmla="*/ 4290514 w 4458293"/>
              <a:gd name="connsiteY22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2097247 w 4135771"/>
              <a:gd name="connsiteY5" fmla="*/ 1233182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27170 w 4135771"/>
              <a:gd name="connsiteY12" fmla="*/ 3053592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2097247 w 4135771"/>
              <a:gd name="connsiteY5" fmla="*/ 1233182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484851 w 4135771"/>
              <a:gd name="connsiteY5" fmla="*/ 847288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484851 w 4135771"/>
              <a:gd name="connsiteY5" fmla="*/ 847288 h 3917659"/>
              <a:gd name="connsiteX6" fmla="*/ 981511 w 4135771"/>
              <a:gd name="connsiteY6" fmla="*/ 1560351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81511 w 4135771"/>
              <a:gd name="connsiteY7" fmla="*/ 1560351 h 3917659"/>
              <a:gd name="connsiteX8" fmla="*/ 1694575 w 4135771"/>
              <a:gd name="connsiteY8" fmla="*/ 1870745 h 3917659"/>
              <a:gd name="connsiteX9" fmla="*/ 1308682 w 4135771"/>
              <a:gd name="connsiteY9" fmla="*/ 2147582 h 3917659"/>
              <a:gd name="connsiteX10" fmla="*/ 964734 w 4135771"/>
              <a:gd name="connsiteY10" fmla="*/ 2332140 h 3917659"/>
              <a:gd name="connsiteX11" fmla="*/ 453005 w 4135771"/>
              <a:gd name="connsiteY11" fmla="*/ 2416030 h 3917659"/>
              <a:gd name="connsiteX12" fmla="*/ 0 w 4135771"/>
              <a:gd name="connsiteY12" fmla="*/ 2533475 h 3917659"/>
              <a:gd name="connsiteX13" fmla="*/ 385893 w 4135771"/>
              <a:gd name="connsiteY13" fmla="*/ 3322040 h 3917659"/>
              <a:gd name="connsiteX14" fmla="*/ 679508 w 4135771"/>
              <a:gd name="connsiteY14" fmla="*/ 3917659 h 3917659"/>
              <a:gd name="connsiteX15" fmla="*/ 1543574 w 4135771"/>
              <a:gd name="connsiteY15" fmla="*/ 3741490 h 3917659"/>
              <a:gd name="connsiteX16" fmla="*/ 2306972 w 4135771"/>
              <a:gd name="connsiteY16" fmla="*/ 3129093 h 3917659"/>
              <a:gd name="connsiteX17" fmla="*/ 2961313 w 4135771"/>
              <a:gd name="connsiteY17" fmla="*/ 2340528 h 3917659"/>
              <a:gd name="connsiteX18" fmla="*/ 3095537 w 4135771"/>
              <a:gd name="connsiteY18" fmla="*/ 2004969 h 3917659"/>
              <a:gd name="connsiteX19" fmla="*/ 3296872 w 4135771"/>
              <a:gd name="connsiteY19" fmla="*/ 1702965 h 3917659"/>
              <a:gd name="connsiteX20" fmla="*/ 3632433 w 4135771"/>
              <a:gd name="connsiteY20" fmla="*/ 1350628 h 3917659"/>
              <a:gd name="connsiteX21" fmla="*/ 4135771 w 4135771"/>
              <a:gd name="connsiteY21" fmla="*/ 1249960 h 3917659"/>
              <a:gd name="connsiteX22" fmla="*/ 3967992 w 4135771"/>
              <a:gd name="connsiteY22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694575 w 4135771"/>
              <a:gd name="connsiteY9" fmla="*/ 1870745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197915 w 4135771"/>
              <a:gd name="connsiteY4" fmla="*/ 68789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197915 w 4135771"/>
              <a:gd name="connsiteY4" fmla="*/ 68789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157680 w 4135771"/>
              <a:gd name="connsiteY10" fmla="*/ 2105637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135771" h="3917659">
                <a:moveTo>
                  <a:pt x="3967992" y="0"/>
                </a:moveTo>
                <a:cubicBezTo>
                  <a:pt x="3724711" y="75501"/>
                  <a:pt x="3414319" y="100668"/>
                  <a:pt x="3171038" y="176169"/>
                </a:cubicBezTo>
                <a:lnTo>
                  <a:pt x="2751588" y="369116"/>
                </a:lnTo>
                <a:lnTo>
                  <a:pt x="2533475" y="494951"/>
                </a:lnTo>
                <a:cubicBezTo>
                  <a:pt x="2418825" y="657138"/>
                  <a:pt x="2312565" y="525710"/>
                  <a:pt x="2197915" y="687897"/>
                </a:cubicBezTo>
                <a:cubicBezTo>
                  <a:pt x="2104471" y="718619"/>
                  <a:pt x="1886124" y="652720"/>
                  <a:pt x="1763086" y="637340"/>
                </a:cubicBezTo>
                <a:cubicBezTo>
                  <a:pt x="1640048" y="621960"/>
                  <a:pt x="1616279" y="775982"/>
                  <a:pt x="1484851" y="847288"/>
                </a:cubicBezTo>
                <a:cubicBezTo>
                  <a:pt x="1353424" y="918595"/>
                  <a:pt x="1058411" y="946335"/>
                  <a:pt x="974521" y="1065179"/>
                </a:cubicBezTo>
                <a:cubicBezTo>
                  <a:pt x="890631" y="1184023"/>
                  <a:pt x="900651" y="1441470"/>
                  <a:pt x="981511" y="1560351"/>
                </a:cubicBezTo>
                <a:lnTo>
                  <a:pt x="1359016" y="1853967"/>
                </a:lnTo>
                <a:cubicBezTo>
                  <a:pt x="1349830" y="1982570"/>
                  <a:pt x="1157680" y="2032833"/>
                  <a:pt x="1157680" y="2105637"/>
                </a:cubicBezTo>
                <a:lnTo>
                  <a:pt x="964734" y="2332140"/>
                </a:lnTo>
                <a:lnTo>
                  <a:pt x="453005" y="2416030"/>
                </a:lnTo>
                <a:lnTo>
                  <a:pt x="0" y="2533475"/>
                </a:lnTo>
                <a:lnTo>
                  <a:pt x="385893" y="3322040"/>
                </a:lnTo>
                <a:cubicBezTo>
                  <a:pt x="499144" y="3552737"/>
                  <a:pt x="476774" y="3803009"/>
                  <a:pt x="679508" y="3917659"/>
                </a:cubicBezTo>
                <a:lnTo>
                  <a:pt x="1543574" y="3741490"/>
                </a:lnTo>
                <a:lnTo>
                  <a:pt x="2306972" y="3129093"/>
                </a:lnTo>
                <a:lnTo>
                  <a:pt x="2961313" y="2340528"/>
                </a:lnTo>
                <a:cubicBezTo>
                  <a:pt x="2989276" y="2223082"/>
                  <a:pt x="3067574" y="2122415"/>
                  <a:pt x="3095537" y="2004969"/>
                </a:cubicBezTo>
                <a:lnTo>
                  <a:pt x="3296872" y="1702965"/>
                </a:lnTo>
                <a:lnTo>
                  <a:pt x="3632433" y="1350628"/>
                </a:lnTo>
                <a:lnTo>
                  <a:pt x="4135771" y="1249960"/>
                </a:lnTo>
                <a:lnTo>
                  <a:pt x="3967992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00F9F4B-9999-417E-B80D-9EC2798626EB}"/>
              </a:ext>
            </a:extLst>
          </p:cNvPr>
          <p:cNvSpPr/>
          <p:nvPr/>
        </p:nvSpPr>
        <p:spPr>
          <a:xfrm rot="21135211">
            <a:off x="7530636" y="2166990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59C74530-4861-4C9F-8065-F8DF2A5C5A7D}"/>
              </a:ext>
            </a:extLst>
          </p:cNvPr>
          <p:cNvSpPr/>
          <p:nvPr/>
        </p:nvSpPr>
        <p:spPr>
          <a:xfrm rot="21139949">
            <a:off x="5697657" y="4310960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33C170A-A732-41AF-9CB0-ACDEA602A38D}"/>
              </a:ext>
            </a:extLst>
          </p:cNvPr>
          <p:cNvSpPr/>
          <p:nvPr/>
        </p:nvSpPr>
        <p:spPr>
          <a:xfrm rot="20213392">
            <a:off x="6844724" y="2714331"/>
            <a:ext cx="419450" cy="119018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85D1913-2B63-44D2-9868-8712D72D8301}"/>
              </a:ext>
            </a:extLst>
          </p:cNvPr>
          <p:cNvSpPr/>
          <p:nvPr/>
        </p:nvSpPr>
        <p:spPr>
          <a:xfrm rot="20612971">
            <a:off x="7072623" y="2614585"/>
            <a:ext cx="419450" cy="188990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2A212AE-DBE8-4971-BBCB-1A4D159C7DBA}"/>
              </a:ext>
            </a:extLst>
          </p:cNvPr>
          <p:cNvSpPr/>
          <p:nvPr/>
        </p:nvSpPr>
        <p:spPr>
          <a:xfrm rot="20046584">
            <a:off x="6741599" y="342685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1DF67F4-D926-44DA-8FFE-76654B809E58}"/>
              </a:ext>
            </a:extLst>
          </p:cNvPr>
          <p:cNvSpPr/>
          <p:nvPr/>
        </p:nvSpPr>
        <p:spPr>
          <a:xfrm rot="20892930">
            <a:off x="7945586" y="2623778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8BAF6AF-9FCD-443C-83B6-A45CC46C1FF1}"/>
              </a:ext>
            </a:extLst>
          </p:cNvPr>
          <p:cNvSpPr/>
          <p:nvPr/>
        </p:nvSpPr>
        <p:spPr>
          <a:xfrm rot="20802705">
            <a:off x="4903064" y="466354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6C7DFB6-6FCE-4BEA-B4BC-760AA6E04C59}"/>
              </a:ext>
            </a:extLst>
          </p:cNvPr>
          <p:cNvSpPr/>
          <p:nvPr/>
        </p:nvSpPr>
        <p:spPr>
          <a:xfrm rot="20068729">
            <a:off x="6741402" y="3614303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3B3A99A-66A8-4230-9273-6E5E08C02025}"/>
              </a:ext>
            </a:extLst>
          </p:cNvPr>
          <p:cNvSpPr/>
          <p:nvPr/>
        </p:nvSpPr>
        <p:spPr>
          <a:xfrm rot="20370394">
            <a:off x="6418746" y="3780862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C2BEBE61-56D8-4D20-8BEB-47A3B12D69BC}"/>
              </a:ext>
            </a:extLst>
          </p:cNvPr>
          <p:cNvSpPr/>
          <p:nvPr/>
        </p:nvSpPr>
        <p:spPr>
          <a:xfrm rot="20683838">
            <a:off x="5694466" y="466354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AA43BA6-456A-4FD3-B277-DB7156E1E67F}"/>
              </a:ext>
            </a:extLst>
          </p:cNvPr>
          <p:cNvSpPr/>
          <p:nvPr/>
        </p:nvSpPr>
        <p:spPr>
          <a:xfrm rot="585306">
            <a:off x="5241431" y="4712218"/>
            <a:ext cx="360726" cy="276837"/>
          </a:xfrm>
          <a:custGeom>
            <a:avLst/>
            <a:gdLst>
              <a:gd name="connsiteX0" fmla="*/ 360726 w 360726"/>
              <a:gd name="connsiteY0" fmla="*/ 0 h 276837"/>
              <a:gd name="connsiteX1" fmla="*/ 268447 w 360726"/>
              <a:gd name="connsiteY1" fmla="*/ 50334 h 276837"/>
              <a:gd name="connsiteX2" fmla="*/ 0 w 360726"/>
              <a:gd name="connsiteY2" fmla="*/ 276837 h 276837"/>
              <a:gd name="connsiteX3" fmla="*/ 276836 w 360726"/>
              <a:gd name="connsiteY3" fmla="*/ 100668 h 276837"/>
              <a:gd name="connsiteX4" fmla="*/ 360726 w 360726"/>
              <a:gd name="connsiteY4" fmla="*/ 0 h 276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726" h="276837">
                <a:moveTo>
                  <a:pt x="360726" y="0"/>
                </a:moveTo>
                <a:lnTo>
                  <a:pt x="268447" y="50334"/>
                </a:lnTo>
                <a:lnTo>
                  <a:pt x="0" y="276837"/>
                </a:lnTo>
                <a:lnTo>
                  <a:pt x="276836" y="100668"/>
                </a:lnTo>
                <a:lnTo>
                  <a:pt x="360726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86D6A12-ABDC-4761-8919-C516E5C26AF0}"/>
              </a:ext>
            </a:extLst>
          </p:cNvPr>
          <p:cNvSpPr/>
          <p:nvPr/>
        </p:nvSpPr>
        <p:spPr>
          <a:xfrm>
            <a:off x="5318620" y="2357306"/>
            <a:ext cx="1325461" cy="1249960"/>
          </a:xfrm>
          <a:custGeom>
            <a:avLst/>
            <a:gdLst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620786 w 1325461"/>
              <a:gd name="connsiteY12" fmla="*/ 1233182 h 1249960"/>
              <a:gd name="connsiteX13" fmla="*/ 872455 w 1325461"/>
              <a:gd name="connsiteY13" fmla="*/ 637564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620786 w 1325461"/>
              <a:gd name="connsiteY12" fmla="*/ 1233182 h 1249960"/>
              <a:gd name="connsiteX13" fmla="*/ 872455 w 1325461"/>
              <a:gd name="connsiteY13" fmla="*/ 771788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528507 w 1325461"/>
              <a:gd name="connsiteY12" fmla="*/ 1006679 h 1249960"/>
              <a:gd name="connsiteX13" fmla="*/ 872455 w 1325461"/>
              <a:gd name="connsiteY13" fmla="*/ 771788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25461" h="1249960">
                <a:moveTo>
                  <a:pt x="1325461" y="58723"/>
                </a:moveTo>
                <a:lnTo>
                  <a:pt x="1208015" y="83890"/>
                </a:lnTo>
                <a:lnTo>
                  <a:pt x="838899" y="0"/>
                </a:lnTo>
                <a:lnTo>
                  <a:pt x="763398" y="16778"/>
                </a:lnTo>
                <a:lnTo>
                  <a:pt x="604008" y="218114"/>
                </a:lnTo>
                <a:lnTo>
                  <a:pt x="134224" y="377505"/>
                </a:lnTo>
                <a:lnTo>
                  <a:pt x="58723" y="461395"/>
                </a:lnTo>
                <a:lnTo>
                  <a:pt x="0" y="612397"/>
                </a:lnTo>
                <a:lnTo>
                  <a:pt x="50334" y="872455"/>
                </a:lnTo>
                <a:lnTo>
                  <a:pt x="83890" y="973123"/>
                </a:lnTo>
                <a:lnTo>
                  <a:pt x="318782" y="1149292"/>
                </a:lnTo>
                <a:lnTo>
                  <a:pt x="461395" y="1249960"/>
                </a:lnTo>
                <a:lnTo>
                  <a:pt x="528507" y="1006679"/>
                </a:lnTo>
                <a:lnTo>
                  <a:pt x="872455" y="771788"/>
                </a:lnTo>
                <a:lnTo>
                  <a:pt x="1057013" y="503340"/>
                </a:lnTo>
                <a:lnTo>
                  <a:pt x="1266738" y="243281"/>
                </a:lnTo>
                <a:lnTo>
                  <a:pt x="1325461" y="58723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18" descr="Family with girl">
            <a:extLst>
              <a:ext uri="{FF2B5EF4-FFF2-40B4-BE49-F238E27FC236}">
                <a16:creationId xmlns:a16="http://schemas.microsoft.com/office/drawing/2014/main" id="{C62E446C-EF09-4CB1-85D0-04EA55134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96257" y="1501777"/>
            <a:ext cx="775506" cy="775506"/>
          </a:xfrm>
          <a:prstGeom prst="rect">
            <a:avLst/>
          </a:prstGeom>
        </p:spPr>
      </p:pic>
      <p:sp>
        <p:nvSpPr>
          <p:cNvPr id="20" name="Flowchart: Or 19">
            <a:extLst>
              <a:ext uri="{FF2B5EF4-FFF2-40B4-BE49-F238E27FC236}">
                <a16:creationId xmlns:a16="http://schemas.microsoft.com/office/drawing/2014/main" id="{275F6A0D-07B2-451C-84A8-2BAE82F77F88}"/>
              </a:ext>
            </a:extLst>
          </p:cNvPr>
          <p:cNvSpPr/>
          <p:nvPr/>
        </p:nvSpPr>
        <p:spPr>
          <a:xfrm>
            <a:off x="5818184" y="3493971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Or 20">
            <a:extLst>
              <a:ext uri="{FF2B5EF4-FFF2-40B4-BE49-F238E27FC236}">
                <a16:creationId xmlns:a16="http://schemas.microsoft.com/office/drawing/2014/main" id="{2143674F-F537-4E8F-AD4F-C6585D998F49}"/>
              </a:ext>
            </a:extLst>
          </p:cNvPr>
          <p:cNvSpPr/>
          <p:nvPr/>
        </p:nvSpPr>
        <p:spPr>
          <a:xfrm>
            <a:off x="6751193" y="3602604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lowchart: Or 21">
            <a:extLst>
              <a:ext uri="{FF2B5EF4-FFF2-40B4-BE49-F238E27FC236}">
                <a16:creationId xmlns:a16="http://schemas.microsoft.com/office/drawing/2014/main" id="{6BFE349C-5CF1-44DC-ABDE-3901B05E7C1A}"/>
              </a:ext>
            </a:extLst>
          </p:cNvPr>
          <p:cNvSpPr/>
          <p:nvPr/>
        </p:nvSpPr>
        <p:spPr>
          <a:xfrm>
            <a:off x="6655249" y="2410869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lowchart: Or 22">
            <a:extLst>
              <a:ext uri="{FF2B5EF4-FFF2-40B4-BE49-F238E27FC236}">
                <a16:creationId xmlns:a16="http://schemas.microsoft.com/office/drawing/2014/main" id="{1DF75BBD-A4B6-4712-9ADF-5DA0F9C6DE80}"/>
              </a:ext>
            </a:extLst>
          </p:cNvPr>
          <p:cNvSpPr/>
          <p:nvPr/>
        </p:nvSpPr>
        <p:spPr>
          <a:xfrm>
            <a:off x="6236744" y="2973434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3383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Flowing waters with streaks of cyanobacteria at the surface and within the water column</a:t>
            </a:r>
          </a:p>
          <a:p>
            <a:r>
              <a:rPr lang="en-US" sz="2800" dirty="0"/>
              <a:t>Scum accumulated along the shoreline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5607" y="937847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82693E0-A671-4643-9560-6EF22361A719}"/>
              </a:ext>
            </a:extLst>
          </p:cNvPr>
          <p:cNvSpPr/>
          <p:nvPr/>
        </p:nvSpPr>
        <p:spPr>
          <a:xfrm>
            <a:off x="4419600" y="1736744"/>
            <a:ext cx="4135771" cy="3917659"/>
          </a:xfrm>
          <a:custGeom>
            <a:avLst/>
            <a:gdLst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370664 w 6308521"/>
              <a:gd name="connsiteY3" fmla="*/ 813732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268286 w 6308521"/>
              <a:gd name="connsiteY28" fmla="*/ 74662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504888 w 6308521"/>
              <a:gd name="connsiteY3" fmla="*/ 604007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268286 w 6308521"/>
              <a:gd name="connsiteY28" fmla="*/ 74662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504888 w 6308521"/>
              <a:gd name="connsiteY3" fmla="*/ 604007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478011 w 6308521"/>
              <a:gd name="connsiteY28" fmla="*/ 83051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293453 w 6308521"/>
              <a:gd name="connsiteY27" fmla="*/ 1677798 h 4764947"/>
              <a:gd name="connsiteX28" fmla="*/ 5478011 w 6308521"/>
              <a:gd name="connsiteY28" fmla="*/ 1166070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478011 w 6308521"/>
              <a:gd name="connsiteY28" fmla="*/ 1166070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33394 w 6308521"/>
              <a:gd name="connsiteY1" fmla="*/ 369116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93160 w 6308521"/>
              <a:gd name="connsiteY10" fmla="*/ 2634143 h 4764947"/>
              <a:gd name="connsiteX11" fmla="*/ 395960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95960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164360 w 6308521"/>
              <a:gd name="connsiteY14" fmla="*/ 3120704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332139 w 6308521"/>
              <a:gd name="connsiteY14" fmla="*/ 3061982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608976 w 6308521"/>
              <a:gd name="connsiteY13" fmla="*/ 3053592 h 4764947"/>
              <a:gd name="connsiteX14" fmla="*/ 2332139 w 6308521"/>
              <a:gd name="connsiteY14" fmla="*/ 3061982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608976 w 6308521"/>
              <a:gd name="connsiteY13" fmla="*/ 3053592 h 4764947"/>
              <a:gd name="connsiteX14" fmla="*/ 2382473 w 6308521"/>
              <a:gd name="connsiteY14" fmla="*/ 2961314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721292 w 6308521"/>
              <a:gd name="connsiteY28" fmla="*/ 1266738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152550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152550 w 6308521"/>
              <a:gd name="connsiteY7" fmla="*/ 1921079 h 4764947"/>
              <a:gd name="connsiteX8" fmla="*/ 4118994 w 6308521"/>
              <a:gd name="connsiteY8" fmla="*/ 2172749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4118994 w 6308521"/>
              <a:gd name="connsiteY8" fmla="*/ 2172749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578678 w 6308521"/>
              <a:gd name="connsiteY28" fmla="*/ 1702965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578678 w 6308521"/>
              <a:gd name="connsiteY28" fmla="*/ 1702965 h 4764947"/>
              <a:gd name="connsiteX29" fmla="*/ 5914239 w 6308521"/>
              <a:gd name="connsiteY29" fmla="*/ 135062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2382473 w 6417577"/>
              <a:gd name="connsiteY13" fmla="*/ 2961314 h 4764947"/>
              <a:gd name="connsiteX14" fmla="*/ 2172749 w 6417577"/>
              <a:gd name="connsiteY14" fmla="*/ 2994871 h 4764947"/>
              <a:gd name="connsiteX15" fmla="*/ 1719743 w 6417577"/>
              <a:gd name="connsiteY15" fmla="*/ 3070371 h 4764947"/>
              <a:gd name="connsiteX16" fmla="*/ 847288 w 6417577"/>
              <a:gd name="connsiteY16" fmla="*/ 3212983 h 4764947"/>
              <a:gd name="connsiteX17" fmla="*/ 587229 w 6417577"/>
              <a:gd name="connsiteY17" fmla="*/ 3657600 h 4764947"/>
              <a:gd name="connsiteX18" fmla="*/ 0 w 6417577"/>
              <a:gd name="connsiteY18" fmla="*/ 4286774 h 4764947"/>
              <a:gd name="connsiteX19" fmla="*/ 662730 w 6417577"/>
              <a:gd name="connsiteY19" fmla="*/ 4764947 h 4764947"/>
              <a:gd name="connsiteX20" fmla="*/ 1098958 w 6417577"/>
              <a:gd name="connsiteY20" fmla="*/ 4211273 h 4764947"/>
              <a:gd name="connsiteX21" fmla="*/ 1325461 w 6417577"/>
              <a:gd name="connsiteY21" fmla="*/ 3976382 h 4764947"/>
              <a:gd name="connsiteX22" fmla="*/ 1963024 w 6417577"/>
              <a:gd name="connsiteY22" fmla="*/ 3892492 h 4764947"/>
              <a:gd name="connsiteX23" fmla="*/ 2961314 w 6417577"/>
              <a:gd name="connsiteY23" fmla="*/ 3917659 h 4764947"/>
              <a:gd name="connsiteX24" fmla="*/ 3825380 w 6417577"/>
              <a:gd name="connsiteY24" fmla="*/ 3741490 h 4764947"/>
              <a:gd name="connsiteX25" fmla="*/ 4588778 w 6417577"/>
              <a:gd name="connsiteY25" fmla="*/ 3129093 h 4764947"/>
              <a:gd name="connsiteX26" fmla="*/ 5243119 w 6417577"/>
              <a:gd name="connsiteY26" fmla="*/ 2340528 h 4764947"/>
              <a:gd name="connsiteX27" fmla="*/ 5377343 w 6417577"/>
              <a:gd name="connsiteY27" fmla="*/ 2004969 h 4764947"/>
              <a:gd name="connsiteX28" fmla="*/ 5578678 w 6417577"/>
              <a:gd name="connsiteY28" fmla="*/ 1702965 h 4764947"/>
              <a:gd name="connsiteX29" fmla="*/ 5914239 w 6417577"/>
              <a:gd name="connsiteY29" fmla="*/ 1350628 h 4764947"/>
              <a:gd name="connsiteX30" fmla="*/ 6417577 w 6417577"/>
              <a:gd name="connsiteY30" fmla="*/ 1249960 h 4764947"/>
              <a:gd name="connsiteX31" fmla="*/ 6249798 w 6417577"/>
              <a:gd name="connsiteY31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2172749 w 6417577"/>
              <a:gd name="connsiteY13" fmla="*/ 2994871 h 4764947"/>
              <a:gd name="connsiteX14" fmla="*/ 1719743 w 6417577"/>
              <a:gd name="connsiteY14" fmla="*/ 3070371 h 4764947"/>
              <a:gd name="connsiteX15" fmla="*/ 847288 w 6417577"/>
              <a:gd name="connsiteY15" fmla="*/ 3212983 h 4764947"/>
              <a:gd name="connsiteX16" fmla="*/ 587229 w 6417577"/>
              <a:gd name="connsiteY16" fmla="*/ 3657600 h 4764947"/>
              <a:gd name="connsiteX17" fmla="*/ 0 w 6417577"/>
              <a:gd name="connsiteY17" fmla="*/ 4286774 h 4764947"/>
              <a:gd name="connsiteX18" fmla="*/ 662730 w 6417577"/>
              <a:gd name="connsiteY18" fmla="*/ 4764947 h 4764947"/>
              <a:gd name="connsiteX19" fmla="*/ 1098958 w 6417577"/>
              <a:gd name="connsiteY19" fmla="*/ 4211273 h 4764947"/>
              <a:gd name="connsiteX20" fmla="*/ 1325461 w 6417577"/>
              <a:gd name="connsiteY20" fmla="*/ 3976382 h 4764947"/>
              <a:gd name="connsiteX21" fmla="*/ 1963024 w 6417577"/>
              <a:gd name="connsiteY21" fmla="*/ 3892492 h 4764947"/>
              <a:gd name="connsiteX22" fmla="*/ 2961314 w 6417577"/>
              <a:gd name="connsiteY22" fmla="*/ 3917659 h 4764947"/>
              <a:gd name="connsiteX23" fmla="*/ 3825380 w 6417577"/>
              <a:gd name="connsiteY23" fmla="*/ 3741490 h 4764947"/>
              <a:gd name="connsiteX24" fmla="*/ 4588778 w 6417577"/>
              <a:gd name="connsiteY24" fmla="*/ 3129093 h 4764947"/>
              <a:gd name="connsiteX25" fmla="*/ 5243119 w 6417577"/>
              <a:gd name="connsiteY25" fmla="*/ 2340528 h 4764947"/>
              <a:gd name="connsiteX26" fmla="*/ 5377343 w 6417577"/>
              <a:gd name="connsiteY26" fmla="*/ 2004969 h 4764947"/>
              <a:gd name="connsiteX27" fmla="*/ 5578678 w 6417577"/>
              <a:gd name="connsiteY27" fmla="*/ 1702965 h 4764947"/>
              <a:gd name="connsiteX28" fmla="*/ 5914239 w 6417577"/>
              <a:gd name="connsiteY28" fmla="*/ 1350628 h 4764947"/>
              <a:gd name="connsiteX29" fmla="*/ 6417577 w 6417577"/>
              <a:gd name="connsiteY29" fmla="*/ 1249960 h 4764947"/>
              <a:gd name="connsiteX30" fmla="*/ 6249798 w 6417577"/>
              <a:gd name="connsiteY30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1719743 w 6417577"/>
              <a:gd name="connsiteY13" fmla="*/ 3070371 h 4764947"/>
              <a:gd name="connsiteX14" fmla="*/ 847288 w 6417577"/>
              <a:gd name="connsiteY14" fmla="*/ 3212983 h 4764947"/>
              <a:gd name="connsiteX15" fmla="*/ 587229 w 6417577"/>
              <a:gd name="connsiteY15" fmla="*/ 3657600 h 4764947"/>
              <a:gd name="connsiteX16" fmla="*/ 0 w 6417577"/>
              <a:gd name="connsiteY16" fmla="*/ 4286774 h 4764947"/>
              <a:gd name="connsiteX17" fmla="*/ 662730 w 6417577"/>
              <a:gd name="connsiteY17" fmla="*/ 4764947 h 4764947"/>
              <a:gd name="connsiteX18" fmla="*/ 1098958 w 6417577"/>
              <a:gd name="connsiteY18" fmla="*/ 4211273 h 4764947"/>
              <a:gd name="connsiteX19" fmla="*/ 1325461 w 6417577"/>
              <a:gd name="connsiteY19" fmla="*/ 3976382 h 4764947"/>
              <a:gd name="connsiteX20" fmla="*/ 1963024 w 6417577"/>
              <a:gd name="connsiteY20" fmla="*/ 3892492 h 4764947"/>
              <a:gd name="connsiteX21" fmla="*/ 2961314 w 6417577"/>
              <a:gd name="connsiteY21" fmla="*/ 3917659 h 4764947"/>
              <a:gd name="connsiteX22" fmla="*/ 3825380 w 6417577"/>
              <a:gd name="connsiteY22" fmla="*/ 3741490 h 4764947"/>
              <a:gd name="connsiteX23" fmla="*/ 4588778 w 6417577"/>
              <a:gd name="connsiteY23" fmla="*/ 3129093 h 4764947"/>
              <a:gd name="connsiteX24" fmla="*/ 5243119 w 6417577"/>
              <a:gd name="connsiteY24" fmla="*/ 2340528 h 4764947"/>
              <a:gd name="connsiteX25" fmla="*/ 5377343 w 6417577"/>
              <a:gd name="connsiteY25" fmla="*/ 2004969 h 4764947"/>
              <a:gd name="connsiteX26" fmla="*/ 5578678 w 6417577"/>
              <a:gd name="connsiteY26" fmla="*/ 1702965 h 4764947"/>
              <a:gd name="connsiteX27" fmla="*/ 5914239 w 6417577"/>
              <a:gd name="connsiteY27" fmla="*/ 1350628 h 4764947"/>
              <a:gd name="connsiteX28" fmla="*/ 6417577 w 6417577"/>
              <a:gd name="connsiteY28" fmla="*/ 1249960 h 4764947"/>
              <a:gd name="connsiteX29" fmla="*/ 6249798 w 6417577"/>
              <a:gd name="connsiteY29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847288 w 6417577"/>
              <a:gd name="connsiteY13" fmla="*/ 3212983 h 4764947"/>
              <a:gd name="connsiteX14" fmla="*/ 587229 w 6417577"/>
              <a:gd name="connsiteY14" fmla="*/ 3657600 h 4764947"/>
              <a:gd name="connsiteX15" fmla="*/ 0 w 6417577"/>
              <a:gd name="connsiteY15" fmla="*/ 4286774 h 4764947"/>
              <a:gd name="connsiteX16" fmla="*/ 662730 w 6417577"/>
              <a:gd name="connsiteY16" fmla="*/ 4764947 h 4764947"/>
              <a:gd name="connsiteX17" fmla="*/ 1098958 w 6417577"/>
              <a:gd name="connsiteY17" fmla="*/ 4211273 h 4764947"/>
              <a:gd name="connsiteX18" fmla="*/ 1325461 w 6417577"/>
              <a:gd name="connsiteY18" fmla="*/ 3976382 h 4764947"/>
              <a:gd name="connsiteX19" fmla="*/ 1963024 w 6417577"/>
              <a:gd name="connsiteY19" fmla="*/ 3892492 h 4764947"/>
              <a:gd name="connsiteX20" fmla="*/ 2961314 w 6417577"/>
              <a:gd name="connsiteY20" fmla="*/ 3917659 h 4764947"/>
              <a:gd name="connsiteX21" fmla="*/ 3825380 w 6417577"/>
              <a:gd name="connsiteY21" fmla="*/ 3741490 h 4764947"/>
              <a:gd name="connsiteX22" fmla="*/ 4588778 w 6417577"/>
              <a:gd name="connsiteY22" fmla="*/ 3129093 h 4764947"/>
              <a:gd name="connsiteX23" fmla="*/ 5243119 w 6417577"/>
              <a:gd name="connsiteY23" fmla="*/ 2340528 h 4764947"/>
              <a:gd name="connsiteX24" fmla="*/ 5377343 w 6417577"/>
              <a:gd name="connsiteY24" fmla="*/ 2004969 h 4764947"/>
              <a:gd name="connsiteX25" fmla="*/ 5578678 w 6417577"/>
              <a:gd name="connsiteY25" fmla="*/ 1702965 h 4764947"/>
              <a:gd name="connsiteX26" fmla="*/ 5914239 w 6417577"/>
              <a:gd name="connsiteY26" fmla="*/ 1350628 h 4764947"/>
              <a:gd name="connsiteX27" fmla="*/ 6417577 w 6417577"/>
              <a:gd name="connsiteY27" fmla="*/ 1249960 h 4764947"/>
              <a:gd name="connsiteX28" fmla="*/ 6249798 w 6417577"/>
              <a:gd name="connsiteY28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587229 w 6417577"/>
              <a:gd name="connsiteY13" fmla="*/ 3657600 h 4764947"/>
              <a:gd name="connsiteX14" fmla="*/ 0 w 6417577"/>
              <a:gd name="connsiteY14" fmla="*/ 4286774 h 4764947"/>
              <a:gd name="connsiteX15" fmla="*/ 662730 w 6417577"/>
              <a:gd name="connsiteY15" fmla="*/ 4764947 h 4764947"/>
              <a:gd name="connsiteX16" fmla="*/ 1098958 w 6417577"/>
              <a:gd name="connsiteY16" fmla="*/ 4211273 h 4764947"/>
              <a:gd name="connsiteX17" fmla="*/ 1325461 w 6417577"/>
              <a:gd name="connsiteY17" fmla="*/ 3976382 h 4764947"/>
              <a:gd name="connsiteX18" fmla="*/ 1963024 w 6417577"/>
              <a:gd name="connsiteY18" fmla="*/ 3892492 h 4764947"/>
              <a:gd name="connsiteX19" fmla="*/ 2961314 w 6417577"/>
              <a:gd name="connsiteY19" fmla="*/ 3917659 h 4764947"/>
              <a:gd name="connsiteX20" fmla="*/ 3825380 w 6417577"/>
              <a:gd name="connsiteY20" fmla="*/ 3741490 h 4764947"/>
              <a:gd name="connsiteX21" fmla="*/ 4588778 w 6417577"/>
              <a:gd name="connsiteY21" fmla="*/ 3129093 h 4764947"/>
              <a:gd name="connsiteX22" fmla="*/ 5243119 w 6417577"/>
              <a:gd name="connsiteY22" fmla="*/ 2340528 h 4764947"/>
              <a:gd name="connsiteX23" fmla="*/ 5377343 w 6417577"/>
              <a:gd name="connsiteY23" fmla="*/ 2004969 h 4764947"/>
              <a:gd name="connsiteX24" fmla="*/ 5578678 w 6417577"/>
              <a:gd name="connsiteY24" fmla="*/ 1702965 h 4764947"/>
              <a:gd name="connsiteX25" fmla="*/ 5914239 w 6417577"/>
              <a:gd name="connsiteY25" fmla="*/ 1350628 h 4764947"/>
              <a:gd name="connsiteX26" fmla="*/ 6417577 w 6417577"/>
              <a:gd name="connsiteY26" fmla="*/ 1249960 h 4764947"/>
              <a:gd name="connsiteX27" fmla="*/ 6249798 w 6417577"/>
              <a:gd name="connsiteY27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0 w 6417577"/>
              <a:gd name="connsiteY13" fmla="*/ 4286774 h 4764947"/>
              <a:gd name="connsiteX14" fmla="*/ 662730 w 6417577"/>
              <a:gd name="connsiteY14" fmla="*/ 4764947 h 4764947"/>
              <a:gd name="connsiteX15" fmla="*/ 1098958 w 6417577"/>
              <a:gd name="connsiteY15" fmla="*/ 4211273 h 4764947"/>
              <a:gd name="connsiteX16" fmla="*/ 1325461 w 6417577"/>
              <a:gd name="connsiteY16" fmla="*/ 3976382 h 4764947"/>
              <a:gd name="connsiteX17" fmla="*/ 1963024 w 6417577"/>
              <a:gd name="connsiteY17" fmla="*/ 3892492 h 4764947"/>
              <a:gd name="connsiteX18" fmla="*/ 2961314 w 6417577"/>
              <a:gd name="connsiteY18" fmla="*/ 3917659 h 4764947"/>
              <a:gd name="connsiteX19" fmla="*/ 3825380 w 6417577"/>
              <a:gd name="connsiteY19" fmla="*/ 3741490 h 4764947"/>
              <a:gd name="connsiteX20" fmla="*/ 4588778 w 6417577"/>
              <a:gd name="connsiteY20" fmla="*/ 3129093 h 4764947"/>
              <a:gd name="connsiteX21" fmla="*/ 5243119 w 6417577"/>
              <a:gd name="connsiteY21" fmla="*/ 2340528 h 4764947"/>
              <a:gd name="connsiteX22" fmla="*/ 5377343 w 6417577"/>
              <a:gd name="connsiteY22" fmla="*/ 2004969 h 4764947"/>
              <a:gd name="connsiteX23" fmla="*/ 5578678 w 6417577"/>
              <a:gd name="connsiteY23" fmla="*/ 1702965 h 4764947"/>
              <a:gd name="connsiteX24" fmla="*/ 5914239 w 6417577"/>
              <a:gd name="connsiteY24" fmla="*/ 1350628 h 4764947"/>
              <a:gd name="connsiteX25" fmla="*/ 6417577 w 6417577"/>
              <a:gd name="connsiteY25" fmla="*/ 1249960 h 4764947"/>
              <a:gd name="connsiteX26" fmla="*/ 6249798 w 6417577"/>
              <a:gd name="connsiteY26" fmla="*/ 0 h 4764947"/>
              <a:gd name="connsiteX0" fmla="*/ 5587068 w 5754847"/>
              <a:gd name="connsiteY0" fmla="*/ 0 h 4764947"/>
              <a:gd name="connsiteX1" fmla="*/ 4790114 w 5754847"/>
              <a:gd name="connsiteY1" fmla="*/ 176169 h 4764947"/>
              <a:gd name="connsiteX2" fmla="*/ 4370664 w 5754847"/>
              <a:gd name="connsiteY2" fmla="*/ 369116 h 4764947"/>
              <a:gd name="connsiteX3" fmla="*/ 4051883 w 5754847"/>
              <a:gd name="connsiteY3" fmla="*/ 662730 h 4764947"/>
              <a:gd name="connsiteX4" fmla="*/ 3842158 w 5754847"/>
              <a:gd name="connsiteY4" fmla="*/ 939567 h 4764947"/>
              <a:gd name="connsiteX5" fmla="*/ 3716323 w 5754847"/>
              <a:gd name="connsiteY5" fmla="*/ 1233182 h 4764947"/>
              <a:gd name="connsiteX6" fmla="*/ 3674378 w 5754847"/>
              <a:gd name="connsiteY6" fmla="*/ 1484851 h 4764947"/>
              <a:gd name="connsiteX7" fmla="*/ 3313651 w 5754847"/>
              <a:gd name="connsiteY7" fmla="*/ 1870745 h 4764947"/>
              <a:gd name="connsiteX8" fmla="*/ 2978092 w 5754847"/>
              <a:gd name="connsiteY8" fmla="*/ 2181138 h 4764947"/>
              <a:gd name="connsiteX9" fmla="*/ 2583810 w 5754847"/>
              <a:gd name="connsiteY9" fmla="*/ 2332140 h 4764947"/>
              <a:gd name="connsiteX10" fmla="*/ 2072081 w 5754847"/>
              <a:gd name="connsiteY10" fmla="*/ 2416030 h 4764947"/>
              <a:gd name="connsiteX11" fmla="*/ 1619076 w 5754847"/>
              <a:gd name="connsiteY11" fmla="*/ 2533475 h 4764947"/>
              <a:gd name="connsiteX12" fmla="*/ 1946246 w 5754847"/>
              <a:gd name="connsiteY12" fmla="*/ 3053592 h 4764947"/>
              <a:gd name="connsiteX13" fmla="*/ 0 w 5754847"/>
              <a:gd name="connsiteY13" fmla="*/ 4764947 h 4764947"/>
              <a:gd name="connsiteX14" fmla="*/ 436228 w 5754847"/>
              <a:gd name="connsiteY14" fmla="*/ 4211273 h 4764947"/>
              <a:gd name="connsiteX15" fmla="*/ 662731 w 5754847"/>
              <a:gd name="connsiteY15" fmla="*/ 3976382 h 4764947"/>
              <a:gd name="connsiteX16" fmla="*/ 1300294 w 5754847"/>
              <a:gd name="connsiteY16" fmla="*/ 3892492 h 4764947"/>
              <a:gd name="connsiteX17" fmla="*/ 2298584 w 5754847"/>
              <a:gd name="connsiteY17" fmla="*/ 3917659 h 4764947"/>
              <a:gd name="connsiteX18" fmla="*/ 3162650 w 5754847"/>
              <a:gd name="connsiteY18" fmla="*/ 3741490 h 4764947"/>
              <a:gd name="connsiteX19" fmla="*/ 3926048 w 5754847"/>
              <a:gd name="connsiteY19" fmla="*/ 3129093 h 4764947"/>
              <a:gd name="connsiteX20" fmla="*/ 4580389 w 5754847"/>
              <a:gd name="connsiteY20" fmla="*/ 2340528 h 4764947"/>
              <a:gd name="connsiteX21" fmla="*/ 4714613 w 5754847"/>
              <a:gd name="connsiteY21" fmla="*/ 2004969 h 4764947"/>
              <a:gd name="connsiteX22" fmla="*/ 4915948 w 5754847"/>
              <a:gd name="connsiteY22" fmla="*/ 1702965 h 4764947"/>
              <a:gd name="connsiteX23" fmla="*/ 5251509 w 5754847"/>
              <a:gd name="connsiteY23" fmla="*/ 1350628 h 4764947"/>
              <a:gd name="connsiteX24" fmla="*/ 5754847 w 5754847"/>
              <a:gd name="connsiteY24" fmla="*/ 1249960 h 4764947"/>
              <a:gd name="connsiteX25" fmla="*/ 5587068 w 5754847"/>
              <a:gd name="connsiteY25" fmla="*/ 0 h 4764947"/>
              <a:gd name="connsiteX0" fmla="*/ 5150840 w 5318619"/>
              <a:gd name="connsiteY0" fmla="*/ 0 h 4211273"/>
              <a:gd name="connsiteX1" fmla="*/ 4353886 w 5318619"/>
              <a:gd name="connsiteY1" fmla="*/ 176169 h 4211273"/>
              <a:gd name="connsiteX2" fmla="*/ 3934436 w 5318619"/>
              <a:gd name="connsiteY2" fmla="*/ 369116 h 4211273"/>
              <a:gd name="connsiteX3" fmla="*/ 3615655 w 5318619"/>
              <a:gd name="connsiteY3" fmla="*/ 662730 h 4211273"/>
              <a:gd name="connsiteX4" fmla="*/ 3405930 w 5318619"/>
              <a:gd name="connsiteY4" fmla="*/ 939567 h 4211273"/>
              <a:gd name="connsiteX5" fmla="*/ 3280095 w 5318619"/>
              <a:gd name="connsiteY5" fmla="*/ 1233182 h 4211273"/>
              <a:gd name="connsiteX6" fmla="*/ 3238150 w 5318619"/>
              <a:gd name="connsiteY6" fmla="*/ 1484851 h 4211273"/>
              <a:gd name="connsiteX7" fmla="*/ 2877423 w 5318619"/>
              <a:gd name="connsiteY7" fmla="*/ 1870745 h 4211273"/>
              <a:gd name="connsiteX8" fmla="*/ 2541864 w 5318619"/>
              <a:gd name="connsiteY8" fmla="*/ 2181138 h 4211273"/>
              <a:gd name="connsiteX9" fmla="*/ 2147582 w 5318619"/>
              <a:gd name="connsiteY9" fmla="*/ 2332140 h 4211273"/>
              <a:gd name="connsiteX10" fmla="*/ 1635853 w 5318619"/>
              <a:gd name="connsiteY10" fmla="*/ 2416030 h 4211273"/>
              <a:gd name="connsiteX11" fmla="*/ 1182848 w 5318619"/>
              <a:gd name="connsiteY11" fmla="*/ 2533475 h 4211273"/>
              <a:gd name="connsiteX12" fmla="*/ 1510018 w 5318619"/>
              <a:gd name="connsiteY12" fmla="*/ 3053592 h 4211273"/>
              <a:gd name="connsiteX13" fmla="*/ 0 w 5318619"/>
              <a:gd name="connsiteY13" fmla="*/ 4211273 h 4211273"/>
              <a:gd name="connsiteX14" fmla="*/ 226503 w 5318619"/>
              <a:gd name="connsiteY14" fmla="*/ 3976382 h 4211273"/>
              <a:gd name="connsiteX15" fmla="*/ 864066 w 5318619"/>
              <a:gd name="connsiteY15" fmla="*/ 3892492 h 4211273"/>
              <a:gd name="connsiteX16" fmla="*/ 1862356 w 5318619"/>
              <a:gd name="connsiteY16" fmla="*/ 3917659 h 4211273"/>
              <a:gd name="connsiteX17" fmla="*/ 2726422 w 5318619"/>
              <a:gd name="connsiteY17" fmla="*/ 3741490 h 4211273"/>
              <a:gd name="connsiteX18" fmla="*/ 3489820 w 5318619"/>
              <a:gd name="connsiteY18" fmla="*/ 3129093 h 4211273"/>
              <a:gd name="connsiteX19" fmla="*/ 4144161 w 5318619"/>
              <a:gd name="connsiteY19" fmla="*/ 2340528 h 4211273"/>
              <a:gd name="connsiteX20" fmla="*/ 4278385 w 5318619"/>
              <a:gd name="connsiteY20" fmla="*/ 2004969 h 4211273"/>
              <a:gd name="connsiteX21" fmla="*/ 4479720 w 5318619"/>
              <a:gd name="connsiteY21" fmla="*/ 1702965 h 4211273"/>
              <a:gd name="connsiteX22" fmla="*/ 4815281 w 5318619"/>
              <a:gd name="connsiteY22" fmla="*/ 1350628 h 4211273"/>
              <a:gd name="connsiteX23" fmla="*/ 5318619 w 5318619"/>
              <a:gd name="connsiteY23" fmla="*/ 1249960 h 4211273"/>
              <a:gd name="connsiteX24" fmla="*/ 5150840 w 5318619"/>
              <a:gd name="connsiteY24" fmla="*/ 0 h 4211273"/>
              <a:gd name="connsiteX0" fmla="*/ 4924337 w 5092116"/>
              <a:gd name="connsiteY0" fmla="*/ 0 h 3976382"/>
              <a:gd name="connsiteX1" fmla="*/ 4127383 w 5092116"/>
              <a:gd name="connsiteY1" fmla="*/ 176169 h 3976382"/>
              <a:gd name="connsiteX2" fmla="*/ 3707933 w 5092116"/>
              <a:gd name="connsiteY2" fmla="*/ 369116 h 3976382"/>
              <a:gd name="connsiteX3" fmla="*/ 3389152 w 5092116"/>
              <a:gd name="connsiteY3" fmla="*/ 662730 h 3976382"/>
              <a:gd name="connsiteX4" fmla="*/ 3179427 w 5092116"/>
              <a:gd name="connsiteY4" fmla="*/ 939567 h 3976382"/>
              <a:gd name="connsiteX5" fmla="*/ 3053592 w 5092116"/>
              <a:gd name="connsiteY5" fmla="*/ 1233182 h 3976382"/>
              <a:gd name="connsiteX6" fmla="*/ 3011647 w 5092116"/>
              <a:gd name="connsiteY6" fmla="*/ 1484851 h 3976382"/>
              <a:gd name="connsiteX7" fmla="*/ 2650920 w 5092116"/>
              <a:gd name="connsiteY7" fmla="*/ 1870745 h 3976382"/>
              <a:gd name="connsiteX8" fmla="*/ 2315361 w 5092116"/>
              <a:gd name="connsiteY8" fmla="*/ 2181138 h 3976382"/>
              <a:gd name="connsiteX9" fmla="*/ 1921079 w 5092116"/>
              <a:gd name="connsiteY9" fmla="*/ 2332140 h 3976382"/>
              <a:gd name="connsiteX10" fmla="*/ 1409350 w 5092116"/>
              <a:gd name="connsiteY10" fmla="*/ 2416030 h 3976382"/>
              <a:gd name="connsiteX11" fmla="*/ 956345 w 5092116"/>
              <a:gd name="connsiteY11" fmla="*/ 2533475 h 3976382"/>
              <a:gd name="connsiteX12" fmla="*/ 1283515 w 5092116"/>
              <a:gd name="connsiteY12" fmla="*/ 3053592 h 3976382"/>
              <a:gd name="connsiteX13" fmla="*/ 0 w 5092116"/>
              <a:gd name="connsiteY13" fmla="*/ 3976382 h 3976382"/>
              <a:gd name="connsiteX14" fmla="*/ 637563 w 5092116"/>
              <a:gd name="connsiteY14" fmla="*/ 3892492 h 3976382"/>
              <a:gd name="connsiteX15" fmla="*/ 1635853 w 5092116"/>
              <a:gd name="connsiteY15" fmla="*/ 3917659 h 3976382"/>
              <a:gd name="connsiteX16" fmla="*/ 2499919 w 5092116"/>
              <a:gd name="connsiteY16" fmla="*/ 3741490 h 3976382"/>
              <a:gd name="connsiteX17" fmla="*/ 3263317 w 5092116"/>
              <a:gd name="connsiteY17" fmla="*/ 3129093 h 3976382"/>
              <a:gd name="connsiteX18" fmla="*/ 3917658 w 5092116"/>
              <a:gd name="connsiteY18" fmla="*/ 2340528 h 3976382"/>
              <a:gd name="connsiteX19" fmla="*/ 4051882 w 5092116"/>
              <a:gd name="connsiteY19" fmla="*/ 2004969 h 3976382"/>
              <a:gd name="connsiteX20" fmla="*/ 4253217 w 5092116"/>
              <a:gd name="connsiteY20" fmla="*/ 1702965 h 3976382"/>
              <a:gd name="connsiteX21" fmla="*/ 4588778 w 5092116"/>
              <a:gd name="connsiteY21" fmla="*/ 1350628 h 3976382"/>
              <a:gd name="connsiteX22" fmla="*/ 5092116 w 5092116"/>
              <a:gd name="connsiteY22" fmla="*/ 1249960 h 3976382"/>
              <a:gd name="connsiteX23" fmla="*/ 4924337 w 5092116"/>
              <a:gd name="connsiteY23" fmla="*/ 0 h 3976382"/>
              <a:gd name="connsiteX0" fmla="*/ 4290514 w 4458293"/>
              <a:gd name="connsiteY0" fmla="*/ 0 h 3917659"/>
              <a:gd name="connsiteX1" fmla="*/ 3493560 w 4458293"/>
              <a:gd name="connsiteY1" fmla="*/ 176169 h 3917659"/>
              <a:gd name="connsiteX2" fmla="*/ 3074110 w 4458293"/>
              <a:gd name="connsiteY2" fmla="*/ 369116 h 3917659"/>
              <a:gd name="connsiteX3" fmla="*/ 2755329 w 4458293"/>
              <a:gd name="connsiteY3" fmla="*/ 662730 h 3917659"/>
              <a:gd name="connsiteX4" fmla="*/ 2545604 w 4458293"/>
              <a:gd name="connsiteY4" fmla="*/ 939567 h 3917659"/>
              <a:gd name="connsiteX5" fmla="*/ 2419769 w 4458293"/>
              <a:gd name="connsiteY5" fmla="*/ 1233182 h 3917659"/>
              <a:gd name="connsiteX6" fmla="*/ 2377824 w 4458293"/>
              <a:gd name="connsiteY6" fmla="*/ 1484851 h 3917659"/>
              <a:gd name="connsiteX7" fmla="*/ 2017097 w 4458293"/>
              <a:gd name="connsiteY7" fmla="*/ 1870745 h 3917659"/>
              <a:gd name="connsiteX8" fmla="*/ 1681538 w 4458293"/>
              <a:gd name="connsiteY8" fmla="*/ 2181138 h 3917659"/>
              <a:gd name="connsiteX9" fmla="*/ 1287256 w 4458293"/>
              <a:gd name="connsiteY9" fmla="*/ 2332140 h 3917659"/>
              <a:gd name="connsiteX10" fmla="*/ 775527 w 4458293"/>
              <a:gd name="connsiteY10" fmla="*/ 2416030 h 3917659"/>
              <a:gd name="connsiteX11" fmla="*/ 322522 w 4458293"/>
              <a:gd name="connsiteY11" fmla="*/ 2533475 h 3917659"/>
              <a:gd name="connsiteX12" fmla="*/ 649692 w 4458293"/>
              <a:gd name="connsiteY12" fmla="*/ 3053592 h 3917659"/>
              <a:gd name="connsiteX13" fmla="*/ 3740 w 4458293"/>
              <a:gd name="connsiteY13" fmla="*/ 3892492 h 3917659"/>
              <a:gd name="connsiteX14" fmla="*/ 1002030 w 4458293"/>
              <a:gd name="connsiteY14" fmla="*/ 3917659 h 3917659"/>
              <a:gd name="connsiteX15" fmla="*/ 1866096 w 4458293"/>
              <a:gd name="connsiteY15" fmla="*/ 3741490 h 3917659"/>
              <a:gd name="connsiteX16" fmla="*/ 2629494 w 4458293"/>
              <a:gd name="connsiteY16" fmla="*/ 3129093 h 3917659"/>
              <a:gd name="connsiteX17" fmla="*/ 3283835 w 4458293"/>
              <a:gd name="connsiteY17" fmla="*/ 2340528 h 3917659"/>
              <a:gd name="connsiteX18" fmla="*/ 3418059 w 4458293"/>
              <a:gd name="connsiteY18" fmla="*/ 2004969 h 3917659"/>
              <a:gd name="connsiteX19" fmla="*/ 3619394 w 4458293"/>
              <a:gd name="connsiteY19" fmla="*/ 1702965 h 3917659"/>
              <a:gd name="connsiteX20" fmla="*/ 3954955 w 4458293"/>
              <a:gd name="connsiteY20" fmla="*/ 1350628 h 3917659"/>
              <a:gd name="connsiteX21" fmla="*/ 4458293 w 4458293"/>
              <a:gd name="connsiteY21" fmla="*/ 1249960 h 3917659"/>
              <a:gd name="connsiteX22" fmla="*/ 4290514 w 4458293"/>
              <a:gd name="connsiteY22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2097247 w 4135771"/>
              <a:gd name="connsiteY5" fmla="*/ 1233182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27170 w 4135771"/>
              <a:gd name="connsiteY12" fmla="*/ 3053592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2097247 w 4135771"/>
              <a:gd name="connsiteY5" fmla="*/ 1233182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484851 w 4135771"/>
              <a:gd name="connsiteY5" fmla="*/ 847288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484851 w 4135771"/>
              <a:gd name="connsiteY5" fmla="*/ 847288 h 3917659"/>
              <a:gd name="connsiteX6" fmla="*/ 981511 w 4135771"/>
              <a:gd name="connsiteY6" fmla="*/ 1560351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81511 w 4135771"/>
              <a:gd name="connsiteY7" fmla="*/ 1560351 h 3917659"/>
              <a:gd name="connsiteX8" fmla="*/ 1694575 w 4135771"/>
              <a:gd name="connsiteY8" fmla="*/ 1870745 h 3917659"/>
              <a:gd name="connsiteX9" fmla="*/ 1308682 w 4135771"/>
              <a:gd name="connsiteY9" fmla="*/ 2147582 h 3917659"/>
              <a:gd name="connsiteX10" fmla="*/ 964734 w 4135771"/>
              <a:gd name="connsiteY10" fmla="*/ 2332140 h 3917659"/>
              <a:gd name="connsiteX11" fmla="*/ 453005 w 4135771"/>
              <a:gd name="connsiteY11" fmla="*/ 2416030 h 3917659"/>
              <a:gd name="connsiteX12" fmla="*/ 0 w 4135771"/>
              <a:gd name="connsiteY12" fmla="*/ 2533475 h 3917659"/>
              <a:gd name="connsiteX13" fmla="*/ 385893 w 4135771"/>
              <a:gd name="connsiteY13" fmla="*/ 3322040 h 3917659"/>
              <a:gd name="connsiteX14" fmla="*/ 679508 w 4135771"/>
              <a:gd name="connsiteY14" fmla="*/ 3917659 h 3917659"/>
              <a:gd name="connsiteX15" fmla="*/ 1543574 w 4135771"/>
              <a:gd name="connsiteY15" fmla="*/ 3741490 h 3917659"/>
              <a:gd name="connsiteX16" fmla="*/ 2306972 w 4135771"/>
              <a:gd name="connsiteY16" fmla="*/ 3129093 h 3917659"/>
              <a:gd name="connsiteX17" fmla="*/ 2961313 w 4135771"/>
              <a:gd name="connsiteY17" fmla="*/ 2340528 h 3917659"/>
              <a:gd name="connsiteX18" fmla="*/ 3095537 w 4135771"/>
              <a:gd name="connsiteY18" fmla="*/ 2004969 h 3917659"/>
              <a:gd name="connsiteX19" fmla="*/ 3296872 w 4135771"/>
              <a:gd name="connsiteY19" fmla="*/ 1702965 h 3917659"/>
              <a:gd name="connsiteX20" fmla="*/ 3632433 w 4135771"/>
              <a:gd name="connsiteY20" fmla="*/ 1350628 h 3917659"/>
              <a:gd name="connsiteX21" fmla="*/ 4135771 w 4135771"/>
              <a:gd name="connsiteY21" fmla="*/ 1249960 h 3917659"/>
              <a:gd name="connsiteX22" fmla="*/ 3967992 w 4135771"/>
              <a:gd name="connsiteY22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694575 w 4135771"/>
              <a:gd name="connsiteY9" fmla="*/ 1870745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197915 w 4135771"/>
              <a:gd name="connsiteY4" fmla="*/ 68789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197915 w 4135771"/>
              <a:gd name="connsiteY4" fmla="*/ 68789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157680 w 4135771"/>
              <a:gd name="connsiteY10" fmla="*/ 2105637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135771" h="3917659">
                <a:moveTo>
                  <a:pt x="3967992" y="0"/>
                </a:moveTo>
                <a:cubicBezTo>
                  <a:pt x="3724711" y="75501"/>
                  <a:pt x="3414319" y="100668"/>
                  <a:pt x="3171038" y="176169"/>
                </a:cubicBezTo>
                <a:lnTo>
                  <a:pt x="2751588" y="369116"/>
                </a:lnTo>
                <a:lnTo>
                  <a:pt x="2533475" y="494951"/>
                </a:lnTo>
                <a:cubicBezTo>
                  <a:pt x="2418825" y="657138"/>
                  <a:pt x="2312565" y="525710"/>
                  <a:pt x="2197915" y="687897"/>
                </a:cubicBezTo>
                <a:cubicBezTo>
                  <a:pt x="2104471" y="718619"/>
                  <a:pt x="1886124" y="652720"/>
                  <a:pt x="1763086" y="637340"/>
                </a:cubicBezTo>
                <a:cubicBezTo>
                  <a:pt x="1640048" y="621960"/>
                  <a:pt x="1616279" y="775982"/>
                  <a:pt x="1484851" y="847288"/>
                </a:cubicBezTo>
                <a:cubicBezTo>
                  <a:pt x="1353424" y="918595"/>
                  <a:pt x="1058411" y="946335"/>
                  <a:pt x="974521" y="1065179"/>
                </a:cubicBezTo>
                <a:cubicBezTo>
                  <a:pt x="890631" y="1184023"/>
                  <a:pt x="900651" y="1441470"/>
                  <a:pt x="981511" y="1560351"/>
                </a:cubicBezTo>
                <a:lnTo>
                  <a:pt x="1359016" y="1853967"/>
                </a:lnTo>
                <a:cubicBezTo>
                  <a:pt x="1349830" y="1982570"/>
                  <a:pt x="1157680" y="2032833"/>
                  <a:pt x="1157680" y="2105637"/>
                </a:cubicBezTo>
                <a:lnTo>
                  <a:pt x="964734" y="2332140"/>
                </a:lnTo>
                <a:lnTo>
                  <a:pt x="453005" y="2416030"/>
                </a:lnTo>
                <a:lnTo>
                  <a:pt x="0" y="2533475"/>
                </a:lnTo>
                <a:lnTo>
                  <a:pt x="385893" y="3322040"/>
                </a:lnTo>
                <a:cubicBezTo>
                  <a:pt x="499144" y="3552737"/>
                  <a:pt x="476774" y="3803009"/>
                  <a:pt x="679508" y="3917659"/>
                </a:cubicBezTo>
                <a:lnTo>
                  <a:pt x="1543574" y="3741490"/>
                </a:lnTo>
                <a:lnTo>
                  <a:pt x="2306972" y="3129093"/>
                </a:lnTo>
                <a:lnTo>
                  <a:pt x="2961313" y="2340528"/>
                </a:lnTo>
                <a:cubicBezTo>
                  <a:pt x="2989276" y="2223082"/>
                  <a:pt x="3067574" y="2122415"/>
                  <a:pt x="3095537" y="2004969"/>
                </a:cubicBezTo>
                <a:lnTo>
                  <a:pt x="3296872" y="1702965"/>
                </a:lnTo>
                <a:lnTo>
                  <a:pt x="3632433" y="1350628"/>
                </a:lnTo>
                <a:lnTo>
                  <a:pt x="4135771" y="1249960"/>
                </a:lnTo>
                <a:lnTo>
                  <a:pt x="3967992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00F9F4B-9999-417E-B80D-9EC2798626EB}"/>
              </a:ext>
            </a:extLst>
          </p:cNvPr>
          <p:cNvSpPr/>
          <p:nvPr/>
        </p:nvSpPr>
        <p:spPr>
          <a:xfrm rot="21135211">
            <a:off x="7530636" y="2166990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59C74530-4861-4C9F-8065-F8DF2A5C5A7D}"/>
              </a:ext>
            </a:extLst>
          </p:cNvPr>
          <p:cNvSpPr/>
          <p:nvPr/>
        </p:nvSpPr>
        <p:spPr>
          <a:xfrm rot="21139949">
            <a:off x="5697657" y="4310960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33C170A-A732-41AF-9CB0-ACDEA602A38D}"/>
              </a:ext>
            </a:extLst>
          </p:cNvPr>
          <p:cNvSpPr/>
          <p:nvPr/>
        </p:nvSpPr>
        <p:spPr>
          <a:xfrm rot="20213392">
            <a:off x="6844724" y="2714331"/>
            <a:ext cx="419450" cy="119018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85D1913-2B63-44D2-9868-8712D72D8301}"/>
              </a:ext>
            </a:extLst>
          </p:cNvPr>
          <p:cNvSpPr/>
          <p:nvPr/>
        </p:nvSpPr>
        <p:spPr>
          <a:xfrm rot="20612971">
            <a:off x="7072623" y="2614585"/>
            <a:ext cx="419450" cy="188990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2A212AE-DBE8-4971-BBCB-1A4D159C7DBA}"/>
              </a:ext>
            </a:extLst>
          </p:cNvPr>
          <p:cNvSpPr/>
          <p:nvPr/>
        </p:nvSpPr>
        <p:spPr>
          <a:xfrm rot="20046584">
            <a:off x="6741599" y="342685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1DF67F4-D926-44DA-8FFE-76654B809E58}"/>
              </a:ext>
            </a:extLst>
          </p:cNvPr>
          <p:cNvSpPr/>
          <p:nvPr/>
        </p:nvSpPr>
        <p:spPr>
          <a:xfrm rot="20892930">
            <a:off x="7945586" y="2623778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8BAF6AF-9FCD-443C-83B6-A45CC46C1FF1}"/>
              </a:ext>
            </a:extLst>
          </p:cNvPr>
          <p:cNvSpPr/>
          <p:nvPr/>
        </p:nvSpPr>
        <p:spPr>
          <a:xfrm rot="20802705">
            <a:off x="4903064" y="466354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6C7DFB6-6FCE-4BEA-B4BC-760AA6E04C59}"/>
              </a:ext>
            </a:extLst>
          </p:cNvPr>
          <p:cNvSpPr/>
          <p:nvPr/>
        </p:nvSpPr>
        <p:spPr>
          <a:xfrm rot="20068729">
            <a:off x="6741402" y="3614303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3B3A99A-66A8-4230-9273-6E5E08C02025}"/>
              </a:ext>
            </a:extLst>
          </p:cNvPr>
          <p:cNvSpPr/>
          <p:nvPr/>
        </p:nvSpPr>
        <p:spPr>
          <a:xfrm rot="20370394">
            <a:off x="6418746" y="3780862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C2BEBE61-56D8-4D20-8BEB-47A3B12D69BC}"/>
              </a:ext>
            </a:extLst>
          </p:cNvPr>
          <p:cNvSpPr/>
          <p:nvPr/>
        </p:nvSpPr>
        <p:spPr>
          <a:xfrm rot="20683838">
            <a:off x="5694466" y="466354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AA43BA6-456A-4FD3-B277-DB7156E1E67F}"/>
              </a:ext>
            </a:extLst>
          </p:cNvPr>
          <p:cNvSpPr/>
          <p:nvPr/>
        </p:nvSpPr>
        <p:spPr>
          <a:xfrm rot="585306">
            <a:off x="5241431" y="4712218"/>
            <a:ext cx="360726" cy="276837"/>
          </a:xfrm>
          <a:custGeom>
            <a:avLst/>
            <a:gdLst>
              <a:gd name="connsiteX0" fmla="*/ 360726 w 360726"/>
              <a:gd name="connsiteY0" fmla="*/ 0 h 276837"/>
              <a:gd name="connsiteX1" fmla="*/ 268447 w 360726"/>
              <a:gd name="connsiteY1" fmla="*/ 50334 h 276837"/>
              <a:gd name="connsiteX2" fmla="*/ 0 w 360726"/>
              <a:gd name="connsiteY2" fmla="*/ 276837 h 276837"/>
              <a:gd name="connsiteX3" fmla="*/ 276836 w 360726"/>
              <a:gd name="connsiteY3" fmla="*/ 100668 h 276837"/>
              <a:gd name="connsiteX4" fmla="*/ 360726 w 360726"/>
              <a:gd name="connsiteY4" fmla="*/ 0 h 276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726" h="276837">
                <a:moveTo>
                  <a:pt x="360726" y="0"/>
                </a:moveTo>
                <a:lnTo>
                  <a:pt x="268447" y="50334"/>
                </a:lnTo>
                <a:lnTo>
                  <a:pt x="0" y="276837"/>
                </a:lnTo>
                <a:lnTo>
                  <a:pt x="276836" y="100668"/>
                </a:lnTo>
                <a:lnTo>
                  <a:pt x="360726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86D6A12-ABDC-4761-8919-C516E5C26AF0}"/>
              </a:ext>
            </a:extLst>
          </p:cNvPr>
          <p:cNvSpPr/>
          <p:nvPr/>
        </p:nvSpPr>
        <p:spPr>
          <a:xfrm>
            <a:off x="5318620" y="2357306"/>
            <a:ext cx="1325461" cy="1249960"/>
          </a:xfrm>
          <a:custGeom>
            <a:avLst/>
            <a:gdLst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620786 w 1325461"/>
              <a:gd name="connsiteY12" fmla="*/ 1233182 h 1249960"/>
              <a:gd name="connsiteX13" fmla="*/ 872455 w 1325461"/>
              <a:gd name="connsiteY13" fmla="*/ 637564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620786 w 1325461"/>
              <a:gd name="connsiteY12" fmla="*/ 1233182 h 1249960"/>
              <a:gd name="connsiteX13" fmla="*/ 872455 w 1325461"/>
              <a:gd name="connsiteY13" fmla="*/ 771788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528507 w 1325461"/>
              <a:gd name="connsiteY12" fmla="*/ 1006679 h 1249960"/>
              <a:gd name="connsiteX13" fmla="*/ 872455 w 1325461"/>
              <a:gd name="connsiteY13" fmla="*/ 771788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25461" h="1249960">
                <a:moveTo>
                  <a:pt x="1325461" y="58723"/>
                </a:moveTo>
                <a:lnTo>
                  <a:pt x="1208015" y="83890"/>
                </a:lnTo>
                <a:lnTo>
                  <a:pt x="838899" y="0"/>
                </a:lnTo>
                <a:lnTo>
                  <a:pt x="763398" y="16778"/>
                </a:lnTo>
                <a:lnTo>
                  <a:pt x="604008" y="218114"/>
                </a:lnTo>
                <a:lnTo>
                  <a:pt x="134224" y="377505"/>
                </a:lnTo>
                <a:lnTo>
                  <a:pt x="58723" y="461395"/>
                </a:lnTo>
                <a:lnTo>
                  <a:pt x="0" y="612397"/>
                </a:lnTo>
                <a:lnTo>
                  <a:pt x="50334" y="872455"/>
                </a:lnTo>
                <a:lnTo>
                  <a:pt x="83890" y="973123"/>
                </a:lnTo>
                <a:lnTo>
                  <a:pt x="318782" y="1149292"/>
                </a:lnTo>
                <a:lnTo>
                  <a:pt x="461395" y="1249960"/>
                </a:lnTo>
                <a:lnTo>
                  <a:pt x="528507" y="1006679"/>
                </a:lnTo>
                <a:lnTo>
                  <a:pt x="872455" y="771788"/>
                </a:lnTo>
                <a:lnTo>
                  <a:pt x="1057013" y="503340"/>
                </a:lnTo>
                <a:lnTo>
                  <a:pt x="1266738" y="243281"/>
                </a:lnTo>
                <a:lnTo>
                  <a:pt x="1325461" y="58723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 descr="House">
            <a:extLst>
              <a:ext uri="{FF2B5EF4-FFF2-40B4-BE49-F238E27FC236}">
                <a16:creationId xmlns:a16="http://schemas.microsoft.com/office/drawing/2014/main" id="{1228E9BD-8080-4E6D-AD5A-8ED93E5A69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52143" y="3468070"/>
            <a:ext cx="355708" cy="355708"/>
          </a:xfrm>
          <a:prstGeom prst="rect">
            <a:avLst/>
          </a:prstGeom>
        </p:spPr>
      </p:pic>
      <p:pic>
        <p:nvPicPr>
          <p:cNvPr id="22" name="Graphic 21" descr="House">
            <a:extLst>
              <a:ext uri="{FF2B5EF4-FFF2-40B4-BE49-F238E27FC236}">
                <a16:creationId xmlns:a16="http://schemas.microsoft.com/office/drawing/2014/main" id="{B2723D6C-4DB2-401B-9E3C-544ED4FDD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04494" y="1504401"/>
            <a:ext cx="355708" cy="355708"/>
          </a:xfrm>
          <a:prstGeom prst="rect">
            <a:avLst/>
          </a:prstGeom>
        </p:spPr>
      </p:pic>
      <p:pic>
        <p:nvPicPr>
          <p:cNvPr id="23" name="Graphic 22" descr="House">
            <a:extLst>
              <a:ext uri="{FF2B5EF4-FFF2-40B4-BE49-F238E27FC236}">
                <a16:creationId xmlns:a16="http://schemas.microsoft.com/office/drawing/2014/main" id="{F9E27AE9-09E0-4CE4-904C-F0E816229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1752" y="1835199"/>
            <a:ext cx="355708" cy="355708"/>
          </a:xfrm>
          <a:prstGeom prst="rect">
            <a:avLst/>
          </a:prstGeom>
        </p:spPr>
      </p:pic>
      <p:pic>
        <p:nvPicPr>
          <p:cNvPr id="24" name="Graphic 23" descr="House">
            <a:extLst>
              <a:ext uri="{FF2B5EF4-FFF2-40B4-BE49-F238E27FC236}">
                <a16:creationId xmlns:a16="http://schemas.microsoft.com/office/drawing/2014/main" id="{0ADFCEA6-0C1A-4139-A4F5-54532B2E5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3450" y="2166248"/>
            <a:ext cx="355708" cy="355708"/>
          </a:xfrm>
          <a:prstGeom prst="rect">
            <a:avLst/>
          </a:prstGeom>
        </p:spPr>
      </p:pic>
      <p:pic>
        <p:nvPicPr>
          <p:cNvPr id="25" name="Graphic 24" descr="House">
            <a:extLst>
              <a:ext uri="{FF2B5EF4-FFF2-40B4-BE49-F238E27FC236}">
                <a16:creationId xmlns:a16="http://schemas.microsoft.com/office/drawing/2014/main" id="{33556D83-54F0-47E7-A2EA-EA20E178C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87980" y="2834822"/>
            <a:ext cx="355708" cy="35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594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D8C6CD-F79D-4F91-852F-832EDF2A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810858"/>
            <a:ext cx="3886200" cy="4437542"/>
          </a:xfrm>
        </p:spPr>
        <p:txBody>
          <a:bodyPr/>
          <a:lstStyle/>
          <a:p>
            <a:r>
              <a:rPr lang="en-US" sz="2800" dirty="0"/>
              <a:t>Flowing waters with streaks of cyanobacteria at the surface and within the water column</a:t>
            </a:r>
          </a:p>
          <a:p>
            <a:r>
              <a:rPr lang="en-US" sz="2800" dirty="0"/>
              <a:t>Scum accumulated along the shoreline</a:t>
            </a:r>
          </a:p>
          <a:p>
            <a:r>
              <a:rPr lang="en-US" sz="2800" dirty="0"/>
              <a:t>Collect Grab in area of streaks and Scum sample (possibly Grab edge of scum)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5607" y="937847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Let’s play “Where do we sample?”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369CF2-73E5-48DC-B9D0-DE0E1F9AE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82693E0-A671-4643-9560-6EF22361A719}"/>
              </a:ext>
            </a:extLst>
          </p:cNvPr>
          <p:cNvSpPr/>
          <p:nvPr/>
        </p:nvSpPr>
        <p:spPr>
          <a:xfrm>
            <a:off x="4419600" y="1736744"/>
            <a:ext cx="4135771" cy="3917659"/>
          </a:xfrm>
          <a:custGeom>
            <a:avLst/>
            <a:gdLst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370664 w 6308521"/>
              <a:gd name="connsiteY3" fmla="*/ 813732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268286 w 6308521"/>
              <a:gd name="connsiteY28" fmla="*/ 74662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504888 w 6308521"/>
              <a:gd name="connsiteY3" fmla="*/ 604007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268286 w 6308521"/>
              <a:gd name="connsiteY28" fmla="*/ 74662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83354 w 6308521"/>
              <a:gd name="connsiteY0" fmla="*/ 0 h 4429387"/>
              <a:gd name="connsiteX1" fmla="*/ 5025005 w 6308521"/>
              <a:gd name="connsiteY1" fmla="*/ 50333 h 4429387"/>
              <a:gd name="connsiteX2" fmla="*/ 4714613 w 6308521"/>
              <a:gd name="connsiteY2" fmla="*/ 327170 h 4429387"/>
              <a:gd name="connsiteX3" fmla="*/ 4504888 w 6308521"/>
              <a:gd name="connsiteY3" fmla="*/ 604007 h 4429387"/>
              <a:gd name="connsiteX4" fmla="*/ 4379053 w 6308521"/>
              <a:gd name="connsiteY4" fmla="*/ 897622 h 4429387"/>
              <a:gd name="connsiteX5" fmla="*/ 4387442 w 6308521"/>
              <a:gd name="connsiteY5" fmla="*/ 922789 h 4429387"/>
              <a:gd name="connsiteX6" fmla="*/ 4387442 w 6308521"/>
              <a:gd name="connsiteY6" fmla="*/ 1023456 h 4429387"/>
              <a:gd name="connsiteX7" fmla="*/ 4269996 w 6308521"/>
              <a:gd name="connsiteY7" fmla="*/ 1585519 h 4429387"/>
              <a:gd name="connsiteX8" fmla="*/ 4261607 w 6308521"/>
              <a:gd name="connsiteY8" fmla="*/ 1736521 h 4429387"/>
              <a:gd name="connsiteX9" fmla="*/ 3993160 w 6308521"/>
              <a:gd name="connsiteY9" fmla="*/ 2298583 h 4429387"/>
              <a:gd name="connsiteX10" fmla="*/ 3959604 w 6308521"/>
              <a:gd name="connsiteY10" fmla="*/ 2365695 h 4429387"/>
              <a:gd name="connsiteX11" fmla="*/ 3003259 w 6308521"/>
              <a:gd name="connsiteY11" fmla="*/ 2768367 h 4429387"/>
              <a:gd name="connsiteX12" fmla="*/ 2306972 w 6308521"/>
              <a:gd name="connsiteY12" fmla="*/ 2885812 h 4429387"/>
              <a:gd name="connsiteX13" fmla="*/ 2164360 w 6308521"/>
              <a:gd name="connsiteY13" fmla="*/ 2785144 h 4429387"/>
              <a:gd name="connsiteX14" fmla="*/ 2139193 w 6308521"/>
              <a:gd name="connsiteY14" fmla="*/ 2768367 h 4429387"/>
              <a:gd name="connsiteX15" fmla="*/ 1719743 w 6308521"/>
              <a:gd name="connsiteY15" fmla="*/ 2734811 h 4429387"/>
              <a:gd name="connsiteX16" fmla="*/ 847288 w 6308521"/>
              <a:gd name="connsiteY16" fmla="*/ 2877423 h 4429387"/>
              <a:gd name="connsiteX17" fmla="*/ 587229 w 6308521"/>
              <a:gd name="connsiteY17" fmla="*/ 3322040 h 4429387"/>
              <a:gd name="connsiteX18" fmla="*/ 0 w 6308521"/>
              <a:gd name="connsiteY18" fmla="*/ 3951214 h 4429387"/>
              <a:gd name="connsiteX19" fmla="*/ 662730 w 6308521"/>
              <a:gd name="connsiteY19" fmla="*/ 4429387 h 4429387"/>
              <a:gd name="connsiteX20" fmla="*/ 1098958 w 6308521"/>
              <a:gd name="connsiteY20" fmla="*/ 3875713 h 4429387"/>
              <a:gd name="connsiteX21" fmla="*/ 1325461 w 6308521"/>
              <a:gd name="connsiteY21" fmla="*/ 3640822 h 4429387"/>
              <a:gd name="connsiteX22" fmla="*/ 1963024 w 6308521"/>
              <a:gd name="connsiteY22" fmla="*/ 3556932 h 4429387"/>
              <a:gd name="connsiteX23" fmla="*/ 2961314 w 6308521"/>
              <a:gd name="connsiteY23" fmla="*/ 3582099 h 4429387"/>
              <a:gd name="connsiteX24" fmla="*/ 3825380 w 6308521"/>
              <a:gd name="connsiteY24" fmla="*/ 3405930 h 4429387"/>
              <a:gd name="connsiteX25" fmla="*/ 4588778 w 6308521"/>
              <a:gd name="connsiteY25" fmla="*/ 2793533 h 4429387"/>
              <a:gd name="connsiteX26" fmla="*/ 5243119 w 6308521"/>
              <a:gd name="connsiteY26" fmla="*/ 2004968 h 4429387"/>
              <a:gd name="connsiteX27" fmla="*/ 5293453 w 6308521"/>
              <a:gd name="connsiteY27" fmla="*/ 1342238 h 4429387"/>
              <a:gd name="connsiteX28" fmla="*/ 5478011 w 6308521"/>
              <a:gd name="connsiteY28" fmla="*/ 830510 h 4429387"/>
              <a:gd name="connsiteX29" fmla="*/ 6308521 w 6308521"/>
              <a:gd name="connsiteY29" fmla="*/ 604007 h 4429387"/>
              <a:gd name="connsiteX30" fmla="*/ 6283354 w 6308521"/>
              <a:gd name="connsiteY30" fmla="*/ 0 h 442938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293453 w 6308521"/>
              <a:gd name="connsiteY27" fmla="*/ 1677798 h 4764947"/>
              <a:gd name="connsiteX28" fmla="*/ 5478011 w 6308521"/>
              <a:gd name="connsiteY28" fmla="*/ 1166070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478011 w 6308521"/>
              <a:gd name="connsiteY28" fmla="*/ 1166070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25005 w 6308521"/>
              <a:gd name="connsiteY1" fmla="*/ 385893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033394 w 6308521"/>
              <a:gd name="connsiteY1" fmla="*/ 369116 h 4764947"/>
              <a:gd name="connsiteX2" fmla="*/ 4714613 w 6308521"/>
              <a:gd name="connsiteY2" fmla="*/ 662730 h 4764947"/>
              <a:gd name="connsiteX3" fmla="*/ 4504888 w 6308521"/>
              <a:gd name="connsiteY3" fmla="*/ 939567 h 4764947"/>
              <a:gd name="connsiteX4" fmla="*/ 4379053 w 6308521"/>
              <a:gd name="connsiteY4" fmla="*/ 1233182 h 4764947"/>
              <a:gd name="connsiteX5" fmla="*/ 4387442 w 6308521"/>
              <a:gd name="connsiteY5" fmla="*/ 1258349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93160 w 6308521"/>
              <a:gd name="connsiteY9" fmla="*/ 2634143 h 4764947"/>
              <a:gd name="connsiteX10" fmla="*/ 3959604 w 6308521"/>
              <a:gd name="connsiteY10" fmla="*/ 2701255 h 4764947"/>
              <a:gd name="connsiteX11" fmla="*/ 3003259 w 6308521"/>
              <a:gd name="connsiteY11" fmla="*/ 3103927 h 4764947"/>
              <a:gd name="connsiteX12" fmla="*/ 2306972 w 6308521"/>
              <a:gd name="connsiteY12" fmla="*/ 3221372 h 4764947"/>
              <a:gd name="connsiteX13" fmla="*/ 2164360 w 6308521"/>
              <a:gd name="connsiteY13" fmla="*/ 3120704 h 4764947"/>
              <a:gd name="connsiteX14" fmla="*/ 2139193 w 6308521"/>
              <a:gd name="connsiteY14" fmla="*/ 3103927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93160 w 6308521"/>
              <a:gd name="connsiteY10" fmla="*/ 2634143 h 4764947"/>
              <a:gd name="connsiteX11" fmla="*/ 395960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95960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306972 w 6308521"/>
              <a:gd name="connsiteY13" fmla="*/ 3221372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164360 w 6308521"/>
              <a:gd name="connsiteY14" fmla="*/ 3120704 h 4764947"/>
              <a:gd name="connsiteX15" fmla="*/ 2139193 w 6308521"/>
              <a:gd name="connsiteY15" fmla="*/ 3103927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164360 w 6308521"/>
              <a:gd name="connsiteY14" fmla="*/ 3120704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541864 w 6308521"/>
              <a:gd name="connsiteY13" fmla="*/ 3129093 h 4764947"/>
              <a:gd name="connsiteX14" fmla="*/ 2332139 w 6308521"/>
              <a:gd name="connsiteY14" fmla="*/ 3061982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608976 w 6308521"/>
              <a:gd name="connsiteY13" fmla="*/ 3053592 h 4764947"/>
              <a:gd name="connsiteX14" fmla="*/ 2332139 w 6308521"/>
              <a:gd name="connsiteY14" fmla="*/ 3061982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258349 h 4764947"/>
              <a:gd name="connsiteX7" fmla="*/ 4387442 w 6308521"/>
              <a:gd name="connsiteY7" fmla="*/ 1359016 h 4764947"/>
              <a:gd name="connsiteX8" fmla="*/ 4269996 w 6308521"/>
              <a:gd name="connsiteY8" fmla="*/ 1921079 h 4764947"/>
              <a:gd name="connsiteX9" fmla="*/ 4261607 w 6308521"/>
              <a:gd name="connsiteY9" fmla="*/ 2072081 h 4764947"/>
              <a:gd name="connsiteX10" fmla="*/ 3942826 w 6308521"/>
              <a:gd name="connsiteY10" fmla="*/ 2533475 h 4764947"/>
              <a:gd name="connsiteX11" fmla="*/ 3707934 w 6308521"/>
              <a:gd name="connsiteY11" fmla="*/ 2701255 h 4764947"/>
              <a:gd name="connsiteX12" fmla="*/ 3003259 w 6308521"/>
              <a:gd name="connsiteY12" fmla="*/ 3103927 h 4764947"/>
              <a:gd name="connsiteX13" fmla="*/ 2608976 w 6308521"/>
              <a:gd name="connsiteY13" fmla="*/ 3053592 h 4764947"/>
              <a:gd name="connsiteX14" fmla="*/ 2382473 w 6308521"/>
              <a:gd name="connsiteY14" fmla="*/ 2961314 h 4764947"/>
              <a:gd name="connsiteX15" fmla="*/ 2172749 w 6308521"/>
              <a:gd name="connsiteY15" fmla="*/ 2994871 h 4764947"/>
              <a:gd name="connsiteX16" fmla="*/ 1719743 w 6308521"/>
              <a:gd name="connsiteY16" fmla="*/ 3070371 h 4764947"/>
              <a:gd name="connsiteX17" fmla="*/ 847288 w 6308521"/>
              <a:gd name="connsiteY17" fmla="*/ 3212983 h 4764947"/>
              <a:gd name="connsiteX18" fmla="*/ 587229 w 6308521"/>
              <a:gd name="connsiteY18" fmla="*/ 3657600 h 4764947"/>
              <a:gd name="connsiteX19" fmla="*/ 0 w 6308521"/>
              <a:gd name="connsiteY19" fmla="*/ 4286774 h 4764947"/>
              <a:gd name="connsiteX20" fmla="*/ 662730 w 6308521"/>
              <a:gd name="connsiteY20" fmla="*/ 4764947 h 4764947"/>
              <a:gd name="connsiteX21" fmla="*/ 1098958 w 6308521"/>
              <a:gd name="connsiteY21" fmla="*/ 4211273 h 4764947"/>
              <a:gd name="connsiteX22" fmla="*/ 1325461 w 6308521"/>
              <a:gd name="connsiteY22" fmla="*/ 3976382 h 4764947"/>
              <a:gd name="connsiteX23" fmla="*/ 1963024 w 6308521"/>
              <a:gd name="connsiteY23" fmla="*/ 3892492 h 4764947"/>
              <a:gd name="connsiteX24" fmla="*/ 2961314 w 6308521"/>
              <a:gd name="connsiteY24" fmla="*/ 3917659 h 4764947"/>
              <a:gd name="connsiteX25" fmla="*/ 3825380 w 6308521"/>
              <a:gd name="connsiteY25" fmla="*/ 3741490 h 4764947"/>
              <a:gd name="connsiteX26" fmla="*/ 4588778 w 6308521"/>
              <a:gd name="connsiteY26" fmla="*/ 3129093 h 4764947"/>
              <a:gd name="connsiteX27" fmla="*/ 5243119 w 6308521"/>
              <a:gd name="connsiteY27" fmla="*/ 2340528 h 4764947"/>
              <a:gd name="connsiteX28" fmla="*/ 5394121 w 6308521"/>
              <a:gd name="connsiteY28" fmla="*/ 1694576 h 4764947"/>
              <a:gd name="connsiteX29" fmla="*/ 5595457 w 6308521"/>
              <a:gd name="connsiteY29" fmla="*/ 1224793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87442 w 6308521"/>
              <a:gd name="connsiteY6" fmla="*/ 1359016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595457 w 6308521"/>
              <a:gd name="connsiteY28" fmla="*/ 1224793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94121 w 6308521"/>
              <a:gd name="connsiteY27" fmla="*/ 1694576 h 4764947"/>
              <a:gd name="connsiteX28" fmla="*/ 5721292 w 6308521"/>
              <a:gd name="connsiteY28" fmla="*/ 1266738 h 4764947"/>
              <a:gd name="connsiteX29" fmla="*/ 6308521 w 6308521"/>
              <a:gd name="connsiteY29" fmla="*/ 939567 h 4764947"/>
              <a:gd name="connsiteX30" fmla="*/ 6249798 w 6308521"/>
              <a:gd name="connsiteY30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269996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152550 w 6308521"/>
              <a:gd name="connsiteY7" fmla="*/ 1921079 h 4764947"/>
              <a:gd name="connsiteX8" fmla="*/ 4261607 w 6308521"/>
              <a:gd name="connsiteY8" fmla="*/ 2072081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4152550 w 6308521"/>
              <a:gd name="connsiteY7" fmla="*/ 1921079 h 4764947"/>
              <a:gd name="connsiteX8" fmla="*/ 4118994 w 6308521"/>
              <a:gd name="connsiteY8" fmla="*/ 2172749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4118994 w 6308521"/>
              <a:gd name="connsiteY8" fmla="*/ 2172749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942826 w 6308521"/>
              <a:gd name="connsiteY9" fmla="*/ 2533475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3707934 w 6308521"/>
              <a:gd name="connsiteY10" fmla="*/ 2701255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3003259 w 6308521"/>
              <a:gd name="connsiteY11" fmla="*/ 3103927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394121 w 6308521"/>
              <a:gd name="connsiteY28" fmla="*/ 1694576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578678 w 6308521"/>
              <a:gd name="connsiteY28" fmla="*/ 1702965 h 4764947"/>
              <a:gd name="connsiteX29" fmla="*/ 5721292 w 6308521"/>
              <a:gd name="connsiteY29" fmla="*/ 126673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308521"/>
              <a:gd name="connsiteY0" fmla="*/ 0 h 4764947"/>
              <a:gd name="connsiteX1" fmla="*/ 5452844 w 6308521"/>
              <a:gd name="connsiteY1" fmla="*/ 176169 h 4764947"/>
              <a:gd name="connsiteX2" fmla="*/ 5033394 w 6308521"/>
              <a:gd name="connsiteY2" fmla="*/ 369116 h 4764947"/>
              <a:gd name="connsiteX3" fmla="*/ 4714613 w 6308521"/>
              <a:gd name="connsiteY3" fmla="*/ 662730 h 4764947"/>
              <a:gd name="connsiteX4" fmla="*/ 4504888 w 6308521"/>
              <a:gd name="connsiteY4" fmla="*/ 939567 h 4764947"/>
              <a:gd name="connsiteX5" fmla="*/ 4379053 w 6308521"/>
              <a:gd name="connsiteY5" fmla="*/ 1233182 h 4764947"/>
              <a:gd name="connsiteX6" fmla="*/ 4337108 w 6308521"/>
              <a:gd name="connsiteY6" fmla="*/ 1484851 h 4764947"/>
              <a:gd name="connsiteX7" fmla="*/ 3976381 w 6308521"/>
              <a:gd name="connsiteY7" fmla="*/ 1870745 h 4764947"/>
              <a:gd name="connsiteX8" fmla="*/ 3640822 w 6308521"/>
              <a:gd name="connsiteY8" fmla="*/ 2181138 h 4764947"/>
              <a:gd name="connsiteX9" fmla="*/ 3246540 w 6308521"/>
              <a:gd name="connsiteY9" fmla="*/ 2332140 h 4764947"/>
              <a:gd name="connsiteX10" fmla="*/ 2734811 w 6308521"/>
              <a:gd name="connsiteY10" fmla="*/ 2416030 h 4764947"/>
              <a:gd name="connsiteX11" fmla="*/ 2281806 w 6308521"/>
              <a:gd name="connsiteY11" fmla="*/ 2533475 h 4764947"/>
              <a:gd name="connsiteX12" fmla="*/ 2608976 w 6308521"/>
              <a:gd name="connsiteY12" fmla="*/ 3053592 h 4764947"/>
              <a:gd name="connsiteX13" fmla="*/ 2382473 w 6308521"/>
              <a:gd name="connsiteY13" fmla="*/ 2961314 h 4764947"/>
              <a:gd name="connsiteX14" fmla="*/ 2172749 w 6308521"/>
              <a:gd name="connsiteY14" fmla="*/ 2994871 h 4764947"/>
              <a:gd name="connsiteX15" fmla="*/ 1719743 w 6308521"/>
              <a:gd name="connsiteY15" fmla="*/ 3070371 h 4764947"/>
              <a:gd name="connsiteX16" fmla="*/ 847288 w 6308521"/>
              <a:gd name="connsiteY16" fmla="*/ 3212983 h 4764947"/>
              <a:gd name="connsiteX17" fmla="*/ 587229 w 6308521"/>
              <a:gd name="connsiteY17" fmla="*/ 3657600 h 4764947"/>
              <a:gd name="connsiteX18" fmla="*/ 0 w 6308521"/>
              <a:gd name="connsiteY18" fmla="*/ 4286774 h 4764947"/>
              <a:gd name="connsiteX19" fmla="*/ 662730 w 6308521"/>
              <a:gd name="connsiteY19" fmla="*/ 4764947 h 4764947"/>
              <a:gd name="connsiteX20" fmla="*/ 1098958 w 6308521"/>
              <a:gd name="connsiteY20" fmla="*/ 4211273 h 4764947"/>
              <a:gd name="connsiteX21" fmla="*/ 1325461 w 6308521"/>
              <a:gd name="connsiteY21" fmla="*/ 3976382 h 4764947"/>
              <a:gd name="connsiteX22" fmla="*/ 1963024 w 6308521"/>
              <a:gd name="connsiteY22" fmla="*/ 3892492 h 4764947"/>
              <a:gd name="connsiteX23" fmla="*/ 2961314 w 6308521"/>
              <a:gd name="connsiteY23" fmla="*/ 3917659 h 4764947"/>
              <a:gd name="connsiteX24" fmla="*/ 3825380 w 6308521"/>
              <a:gd name="connsiteY24" fmla="*/ 3741490 h 4764947"/>
              <a:gd name="connsiteX25" fmla="*/ 4588778 w 6308521"/>
              <a:gd name="connsiteY25" fmla="*/ 3129093 h 4764947"/>
              <a:gd name="connsiteX26" fmla="*/ 5243119 w 6308521"/>
              <a:gd name="connsiteY26" fmla="*/ 2340528 h 4764947"/>
              <a:gd name="connsiteX27" fmla="*/ 5377343 w 6308521"/>
              <a:gd name="connsiteY27" fmla="*/ 2004969 h 4764947"/>
              <a:gd name="connsiteX28" fmla="*/ 5578678 w 6308521"/>
              <a:gd name="connsiteY28" fmla="*/ 1702965 h 4764947"/>
              <a:gd name="connsiteX29" fmla="*/ 5914239 w 6308521"/>
              <a:gd name="connsiteY29" fmla="*/ 1350628 h 4764947"/>
              <a:gd name="connsiteX30" fmla="*/ 6308521 w 6308521"/>
              <a:gd name="connsiteY30" fmla="*/ 939567 h 4764947"/>
              <a:gd name="connsiteX31" fmla="*/ 6249798 w 6308521"/>
              <a:gd name="connsiteY31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2382473 w 6417577"/>
              <a:gd name="connsiteY13" fmla="*/ 2961314 h 4764947"/>
              <a:gd name="connsiteX14" fmla="*/ 2172749 w 6417577"/>
              <a:gd name="connsiteY14" fmla="*/ 2994871 h 4764947"/>
              <a:gd name="connsiteX15" fmla="*/ 1719743 w 6417577"/>
              <a:gd name="connsiteY15" fmla="*/ 3070371 h 4764947"/>
              <a:gd name="connsiteX16" fmla="*/ 847288 w 6417577"/>
              <a:gd name="connsiteY16" fmla="*/ 3212983 h 4764947"/>
              <a:gd name="connsiteX17" fmla="*/ 587229 w 6417577"/>
              <a:gd name="connsiteY17" fmla="*/ 3657600 h 4764947"/>
              <a:gd name="connsiteX18" fmla="*/ 0 w 6417577"/>
              <a:gd name="connsiteY18" fmla="*/ 4286774 h 4764947"/>
              <a:gd name="connsiteX19" fmla="*/ 662730 w 6417577"/>
              <a:gd name="connsiteY19" fmla="*/ 4764947 h 4764947"/>
              <a:gd name="connsiteX20" fmla="*/ 1098958 w 6417577"/>
              <a:gd name="connsiteY20" fmla="*/ 4211273 h 4764947"/>
              <a:gd name="connsiteX21" fmla="*/ 1325461 w 6417577"/>
              <a:gd name="connsiteY21" fmla="*/ 3976382 h 4764947"/>
              <a:gd name="connsiteX22" fmla="*/ 1963024 w 6417577"/>
              <a:gd name="connsiteY22" fmla="*/ 3892492 h 4764947"/>
              <a:gd name="connsiteX23" fmla="*/ 2961314 w 6417577"/>
              <a:gd name="connsiteY23" fmla="*/ 3917659 h 4764947"/>
              <a:gd name="connsiteX24" fmla="*/ 3825380 w 6417577"/>
              <a:gd name="connsiteY24" fmla="*/ 3741490 h 4764947"/>
              <a:gd name="connsiteX25" fmla="*/ 4588778 w 6417577"/>
              <a:gd name="connsiteY25" fmla="*/ 3129093 h 4764947"/>
              <a:gd name="connsiteX26" fmla="*/ 5243119 w 6417577"/>
              <a:gd name="connsiteY26" fmla="*/ 2340528 h 4764947"/>
              <a:gd name="connsiteX27" fmla="*/ 5377343 w 6417577"/>
              <a:gd name="connsiteY27" fmla="*/ 2004969 h 4764947"/>
              <a:gd name="connsiteX28" fmla="*/ 5578678 w 6417577"/>
              <a:gd name="connsiteY28" fmla="*/ 1702965 h 4764947"/>
              <a:gd name="connsiteX29" fmla="*/ 5914239 w 6417577"/>
              <a:gd name="connsiteY29" fmla="*/ 1350628 h 4764947"/>
              <a:gd name="connsiteX30" fmla="*/ 6417577 w 6417577"/>
              <a:gd name="connsiteY30" fmla="*/ 1249960 h 4764947"/>
              <a:gd name="connsiteX31" fmla="*/ 6249798 w 6417577"/>
              <a:gd name="connsiteY31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2172749 w 6417577"/>
              <a:gd name="connsiteY13" fmla="*/ 2994871 h 4764947"/>
              <a:gd name="connsiteX14" fmla="*/ 1719743 w 6417577"/>
              <a:gd name="connsiteY14" fmla="*/ 3070371 h 4764947"/>
              <a:gd name="connsiteX15" fmla="*/ 847288 w 6417577"/>
              <a:gd name="connsiteY15" fmla="*/ 3212983 h 4764947"/>
              <a:gd name="connsiteX16" fmla="*/ 587229 w 6417577"/>
              <a:gd name="connsiteY16" fmla="*/ 3657600 h 4764947"/>
              <a:gd name="connsiteX17" fmla="*/ 0 w 6417577"/>
              <a:gd name="connsiteY17" fmla="*/ 4286774 h 4764947"/>
              <a:gd name="connsiteX18" fmla="*/ 662730 w 6417577"/>
              <a:gd name="connsiteY18" fmla="*/ 4764947 h 4764947"/>
              <a:gd name="connsiteX19" fmla="*/ 1098958 w 6417577"/>
              <a:gd name="connsiteY19" fmla="*/ 4211273 h 4764947"/>
              <a:gd name="connsiteX20" fmla="*/ 1325461 w 6417577"/>
              <a:gd name="connsiteY20" fmla="*/ 3976382 h 4764947"/>
              <a:gd name="connsiteX21" fmla="*/ 1963024 w 6417577"/>
              <a:gd name="connsiteY21" fmla="*/ 3892492 h 4764947"/>
              <a:gd name="connsiteX22" fmla="*/ 2961314 w 6417577"/>
              <a:gd name="connsiteY22" fmla="*/ 3917659 h 4764947"/>
              <a:gd name="connsiteX23" fmla="*/ 3825380 w 6417577"/>
              <a:gd name="connsiteY23" fmla="*/ 3741490 h 4764947"/>
              <a:gd name="connsiteX24" fmla="*/ 4588778 w 6417577"/>
              <a:gd name="connsiteY24" fmla="*/ 3129093 h 4764947"/>
              <a:gd name="connsiteX25" fmla="*/ 5243119 w 6417577"/>
              <a:gd name="connsiteY25" fmla="*/ 2340528 h 4764947"/>
              <a:gd name="connsiteX26" fmla="*/ 5377343 w 6417577"/>
              <a:gd name="connsiteY26" fmla="*/ 2004969 h 4764947"/>
              <a:gd name="connsiteX27" fmla="*/ 5578678 w 6417577"/>
              <a:gd name="connsiteY27" fmla="*/ 1702965 h 4764947"/>
              <a:gd name="connsiteX28" fmla="*/ 5914239 w 6417577"/>
              <a:gd name="connsiteY28" fmla="*/ 1350628 h 4764947"/>
              <a:gd name="connsiteX29" fmla="*/ 6417577 w 6417577"/>
              <a:gd name="connsiteY29" fmla="*/ 1249960 h 4764947"/>
              <a:gd name="connsiteX30" fmla="*/ 6249798 w 6417577"/>
              <a:gd name="connsiteY30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1719743 w 6417577"/>
              <a:gd name="connsiteY13" fmla="*/ 3070371 h 4764947"/>
              <a:gd name="connsiteX14" fmla="*/ 847288 w 6417577"/>
              <a:gd name="connsiteY14" fmla="*/ 3212983 h 4764947"/>
              <a:gd name="connsiteX15" fmla="*/ 587229 w 6417577"/>
              <a:gd name="connsiteY15" fmla="*/ 3657600 h 4764947"/>
              <a:gd name="connsiteX16" fmla="*/ 0 w 6417577"/>
              <a:gd name="connsiteY16" fmla="*/ 4286774 h 4764947"/>
              <a:gd name="connsiteX17" fmla="*/ 662730 w 6417577"/>
              <a:gd name="connsiteY17" fmla="*/ 4764947 h 4764947"/>
              <a:gd name="connsiteX18" fmla="*/ 1098958 w 6417577"/>
              <a:gd name="connsiteY18" fmla="*/ 4211273 h 4764947"/>
              <a:gd name="connsiteX19" fmla="*/ 1325461 w 6417577"/>
              <a:gd name="connsiteY19" fmla="*/ 3976382 h 4764947"/>
              <a:gd name="connsiteX20" fmla="*/ 1963024 w 6417577"/>
              <a:gd name="connsiteY20" fmla="*/ 3892492 h 4764947"/>
              <a:gd name="connsiteX21" fmla="*/ 2961314 w 6417577"/>
              <a:gd name="connsiteY21" fmla="*/ 3917659 h 4764947"/>
              <a:gd name="connsiteX22" fmla="*/ 3825380 w 6417577"/>
              <a:gd name="connsiteY22" fmla="*/ 3741490 h 4764947"/>
              <a:gd name="connsiteX23" fmla="*/ 4588778 w 6417577"/>
              <a:gd name="connsiteY23" fmla="*/ 3129093 h 4764947"/>
              <a:gd name="connsiteX24" fmla="*/ 5243119 w 6417577"/>
              <a:gd name="connsiteY24" fmla="*/ 2340528 h 4764947"/>
              <a:gd name="connsiteX25" fmla="*/ 5377343 w 6417577"/>
              <a:gd name="connsiteY25" fmla="*/ 2004969 h 4764947"/>
              <a:gd name="connsiteX26" fmla="*/ 5578678 w 6417577"/>
              <a:gd name="connsiteY26" fmla="*/ 1702965 h 4764947"/>
              <a:gd name="connsiteX27" fmla="*/ 5914239 w 6417577"/>
              <a:gd name="connsiteY27" fmla="*/ 1350628 h 4764947"/>
              <a:gd name="connsiteX28" fmla="*/ 6417577 w 6417577"/>
              <a:gd name="connsiteY28" fmla="*/ 1249960 h 4764947"/>
              <a:gd name="connsiteX29" fmla="*/ 6249798 w 6417577"/>
              <a:gd name="connsiteY29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847288 w 6417577"/>
              <a:gd name="connsiteY13" fmla="*/ 3212983 h 4764947"/>
              <a:gd name="connsiteX14" fmla="*/ 587229 w 6417577"/>
              <a:gd name="connsiteY14" fmla="*/ 3657600 h 4764947"/>
              <a:gd name="connsiteX15" fmla="*/ 0 w 6417577"/>
              <a:gd name="connsiteY15" fmla="*/ 4286774 h 4764947"/>
              <a:gd name="connsiteX16" fmla="*/ 662730 w 6417577"/>
              <a:gd name="connsiteY16" fmla="*/ 4764947 h 4764947"/>
              <a:gd name="connsiteX17" fmla="*/ 1098958 w 6417577"/>
              <a:gd name="connsiteY17" fmla="*/ 4211273 h 4764947"/>
              <a:gd name="connsiteX18" fmla="*/ 1325461 w 6417577"/>
              <a:gd name="connsiteY18" fmla="*/ 3976382 h 4764947"/>
              <a:gd name="connsiteX19" fmla="*/ 1963024 w 6417577"/>
              <a:gd name="connsiteY19" fmla="*/ 3892492 h 4764947"/>
              <a:gd name="connsiteX20" fmla="*/ 2961314 w 6417577"/>
              <a:gd name="connsiteY20" fmla="*/ 3917659 h 4764947"/>
              <a:gd name="connsiteX21" fmla="*/ 3825380 w 6417577"/>
              <a:gd name="connsiteY21" fmla="*/ 3741490 h 4764947"/>
              <a:gd name="connsiteX22" fmla="*/ 4588778 w 6417577"/>
              <a:gd name="connsiteY22" fmla="*/ 3129093 h 4764947"/>
              <a:gd name="connsiteX23" fmla="*/ 5243119 w 6417577"/>
              <a:gd name="connsiteY23" fmla="*/ 2340528 h 4764947"/>
              <a:gd name="connsiteX24" fmla="*/ 5377343 w 6417577"/>
              <a:gd name="connsiteY24" fmla="*/ 2004969 h 4764947"/>
              <a:gd name="connsiteX25" fmla="*/ 5578678 w 6417577"/>
              <a:gd name="connsiteY25" fmla="*/ 1702965 h 4764947"/>
              <a:gd name="connsiteX26" fmla="*/ 5914239 w 6417577"/>
              <a:gd name="connsiteY26" fmla="*/ 1350628 h 4764947"/>
              <a:gd name="connsiteX27" fmla="*/ 6417577 w 6417577"/>
              <a:gd name="connsiteY27" fmla="*/ 1249960 h 4764947"/>
              <a:gd name="connsiteX28" fmla="*/ 6249798 w 6417577"/>
              <a:gd name="connsiteY28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587229 w 6417577"/>
              <a:gd name="connsiteY13" fmla="*/ 3657600 h 4764947"/>
              <a:gd name="connsiteX14" fmla="*/ 0 w 6417577"/>
              <a:gd name="connsiteY14" fmla="*/ 4286774 h 4764947"/>
              <a:gd name="connsiteX15" fmla="*/ 662730 w 6417577"/>
              <a:gd name="connsiteY15" fmla="*/ 4764947 h 4764947"/>
              <a:gd name="connsiteX16" fmla="*/ 1098958 w 6417577"/>
              <a:gd name="connsiteY16" fmla="*/ 4211273 h 4764947"/>
              <a:gd name="connsiteX17" fmla="*/ 1325461 w 6417577"/>
              <a:gd name="connsiteY17" fmla="*/ 3976382 h 4764947"/>
              <a:gd name="connsiteX18" fmla="*/ 1963024 w 6417577"/>
              <a:gd name="connsiteY18" fmla="*/ 3892492 h 4764947"/>
              <a:gd name="connsiteX19" fmla="*/ 2961314 w 6417577"/>
              <a:gd name="connsiteY19" fmla="*/ 3917659 h 4764947"/>
              <a:gd name="connsiteX20" fmla="*/ 3825380 w 6417577"/>
              <a:gd name="connsiteY20" fmla="*/ 3741490 h 4764947"/>
              <a:gd name="connsiteX21" fmla="*/ 4588778 w 6417577"/>
              <a:gd name="connsiteY21" fmla="*/ 3129093 h 4764947"/>
              <a:gd name="connsiteX22" fmla="*/ 5243119 w 6417577"/>
              <a:gd name="connsiteY22" fmla="*/ 2340528 h 4764947"/>
              <a:gd name="connsiteX23" fmla="*/ 5377343 w 6417577"/>
              <a:gd name="connsiteY23" fmla="*/ 2004969 h 4764947"/>
              <a:gd name="connsiteX24" fmla="*/ 5578678 w 6417577"/>
              <a:gd name="connsiteY24" fmla="*/ 1702965 h 4764947"/>
              <a:gd name="connsiteX25" fmla="*/ 5914239 w 6417577"/>
              <a:gd name="connsiteY25" fmla="*/ 1350628 h 4764947"/>
              <a:gd name="connsiteX26" fmla="*/ 6417577 w 6417577"/>
              <a:gd name="connsiteY26" fmla="*/ 1249960 h 4764947"/>
              <a:gd name="connsiteX27" fmla="*/ 6249798 w 6417577"/>
              <a:gd name="connsiteY27" fmla="*/ 0 h 4764947"/>
              <a:gd name="connsiteX0" fmla="*/ 6249798 w 6417577"/>
              <a:gd name="connsiteY0" fmla="*/ 0 h 4764947"/>
              <a:gd name="connsiteX1" fmla="*/ 5452844 w 6417577"/>
              <a:gd name="connsiteY1" fmla="*/ 176169 h 4764947"/>
              <a:gd name="connsiteX2" fmla="*/ 5033394 w 6417577"/>
              <a:gd name="connsiteY2" fmla="*/ 369116 h 4764947"/>
              <a:gd name="connsiteX3" fmla="*/ 4714613 w 6417577"/>
              <a:gd name="connsiteY3" fmla="*/ 662730 h 4764947"/>
              <a:gd name="connsiteX4" fmla="*/ 4504888 w 6417577"/>
              <a:gd name="connsiteY4" fmla="*/ 939567 h 4764947"/>
              <a:gd name="connsiteX5" fmla="*/ 4379053 w 6417577"/>
              <a:gd name="connsiteY5" fmla="*/ 1233182 h 4764947"/>
              <a:gd name="connsiteX6" fmla="*/ 4337108 w 6417577"/>
              <a:gd name="connsiteY6" fmla="*/ 1484851 h 4764947"/>
              <a:gd name="connsiteX7" fmla="*/ 3976381 w 6417577"/>
              <a:gd name="connsiteY7" fmla="*/ 1870745 h 4764947"/>
              <a:gd name="connsiteX8" fmla="*/ 3640822 w 6417577"/>
              <a:gd name="connsiteY8" fmla="*/ 2181138 h 4764947"/>
              <a:gd name="connsiteX9" fmla="*/ 3246540 w 6417577"/>
              <a:gd name="connsiteY9" fmla="*/ 2332140 h 4764947"/>
              <a:gd name="connsiteX10" fmla="*/ 2734811 w 6417577"/>
              <a:gd name="connsiteY10" fmla="*/ 2416030 h 4764947"/>
              <a:gd name="connsiteX11" fmla="*/ 2281806 w 6417577"/>
              <a:gd name="connsiteY11" fmla="*/ 2533475 h 4764947"/>
              <a:gd name="connsiteX12" fmla="*/ 2608976 w 6417577"/>
              <a:gd name="connsiteY12" fmla="*/ 3053592 h 4764947"/>
              <a:gd name="connsiteX13" fmla="*/ 0 w 6417577"/>
              <a:gd name="connsiteY13" fmla="*/ 4286774 h 4764947"/>
              <a:gd name="connsiteX14" fmla="*/ 662730 w 6417577"/>
              <a:gd name="connsiteY14" fmla="*/ 4764947 h 4764947"/>
              <a:gd name="connsiteX15" fmla="*/ 1098958 w 6417577"/>
              <a:gd name="connsiteY15" fmla="*/ 4211273 h 4764947"/>
              <a:gd name="connsiteX16" fmla="*/ 1325461 w 6417577"/>
              <a:gd name="connsiteY16" fmla="*/ 3976382 h 4764947"/>
              <a:gd name="connsiteX17" fmla="*/ 1963024 w 6417577"/>
              <a:gd name="connsiteY17" fmla="*/ 3892492 h 4764947"/>
              <a:gd name="connsiteX18" fmla="*/ 2961314 w 6417577"/>
              <a:gd name="connsiteY18" fmla="*/ 3917659 h 4764947"/>
              <a:gd name="connsiteX19" fmla="*/ 3825380 w 6417577"/>
              <a:gd name="connsiteY19" fmla="*/ 3741490 h 4764947"/>
              <a:gd name="connsiteX20" fmla="*/ 4588778 w 6417577"/>
              <a:gd name="connsiteY20" fmla="*/ 3129093 h 4764947"/>
              <a:gd name="connsiteX21" fmla="*/ 5243119 w 6417577"/>
              <a:gd name="connsiteY21" fmla="*/ 2340528 h 4764947"/>
              <a:gd name="connsiteX22" fmla="*/ 5377343 w 6417577"/>
              <a:gd name="connsiteY22" fmla="*/ 2004969 h 4764947"/>
              <a:gd name="connsiteX23" fmla="*/ 5578678 w 6417577"/>
              <a:gd name="connsiteY23" fmla="*/ 1702965 h 4764947"/>
              <a:gd name="connsiteX24" fmla="*/ 5914239 w 6417577"/>
              <a:gd name="connsiteY24" fmla="*/ 1350628 h 4764947"/>
              <a:gd name="connsiteX25" fmla="*/ 6417577 w 6417577"/>
              <a:gd name="connsiteY25" fmla="*/ 1249960 h 4764947"/>
              <a:gd name="connsiteX26" fmla="*/ 6249798 w 6417577"/>
              <a:gd name="connsiteY26" fmla="*/ 0 h 4764947"/>
              <a:gd name="connsiteX0" fmla="*/ 5587068 w 5754847"/>
              <a:gd name="connsiteY0" fmla="*/ 0 h 4764947"/>
              <a:gd name="connsiteX1" fmla="*/ 4790114 w 5754847"/>
              <a:gd name="connsiteY1" fmla="*/ 176169 h 4764947"/>
              <a:gd name="connsiteX2" fmla="*/ 4370664 w 5754847"/>
              <a:gd name="connsiteY2" fmla="*/ 369116 h 4764947"/>
              <a:gd name="connsiteX3" fmla="*/ 4051883 w 5754847"/>
              <a:gd name="connsiteY3" fmla="*/ 662730 h 4764947"/>
              <a:gd name="connsiteX4" fmla="*/ 3842158 w 5754847"/>
              <a:gd name="connsiteY4" fmla="*/ 939567 h 4764947"/>
              <a:gd name="connsiteX5" fmla="*/ 3716323 w 5754847"/>
              <a:gd name="connsiteY5" fmla="*/ 1233182 h 4764947"/>
              <a:gd name="connsiteX6" fmla="*/ 3674378 w 5754847"/>
              <a:gd name="connsiteY6" fmla="*/ 1484851 h 4764947"/>
              <a:gd name="connsiteX7" fmla="*/ 3313651 w 5754847"/>
              <a:gd name="connsiteY7" fmla="*/ 1870745 h 4764947"/>
              <a:gd name="connsiteX8" fmla="*/ 2978092 w 5754847"/>
              <a:gd name="connsiteY8" fmla="*/ 2181138 h 4764947"/>
              <a:gd name="connsiteX9" fmla="*/ 2583810 w 5754847"/>
              <a:gd name="connsiteY9" fmla="*/ 2332140 h 4764947"/>
              <a:gd name="connsiteX10" fmla="*/ 2072081 w 5754847"/>
              <a:gd name="connsiteY10" fmla="*/ 2416030 h 4764947"/>
              <a:gd name="connsiteX11" fmla="*/ 1619076 w 5754847"/>
              <a:gd name="connsiteY11" fmla="*/ 2533475 h 4764947"/>
              <a:gd name="connsiteX12" fmla="*/ 1946246 w 5754847"/>
              <a:gd name="connsiteY12" fmla="*/ 3053592 h 4764947"/>
              <a:gd name="connsiteX13" fmla="*/ 0 w 5754847"/>
              <a:gd name="connsiteY13" fmla="*/ 4764947 h 4764947"/>
              <a:gd name="connsiteX14" fmla="*/ 436228 w 5754847"/>
              <a:gd name="connsiteY14" fmla="*/ 4211273 h 4764947"/>
              <a:gd name="connsiteX15" fmla="*/ 662731 w 5754847"/>
              <a:gd name="connsiteY15" fmla="*/ 3976382 h 4764947"/>
              <a:gd name="connsiteX16" fmla="*/ 1300294 w 5754847"/>
              <a:gd name="connsiteY16" fmla="*/ 3892492 h 4764947"/>
              <a:gd name="connsiteX17" fmla="*/ 2298584 w 5754847"/>
              <a:gd name="connsiteY17" fmla="*/ 3917659 h 4764947"/>
              <a:gd name="connsiteX18" fmla="*/ 3162650 w 5754847"/>
              <a:gd name="connsiteY18" fmla="*/ 3741490 h 4764947"/>
              <a:gd name="connsiteX19" fmla="*/ 3926048 w 5754847"/>
              <a:gd name="connsiteY19" fmla="*/ 3129093 h 4764947"/>
              <a:gd name="connsiteX20" fmla="*/ 4580389 w 5754847"/>
              <a:gd name="connsiteY20" fmla="*/ 2340528 h 4764947"/>
              <a:gd name="connsiteX21" fmla="*/ 4714613 w 5754847"/>
              <a:gd name="connsiteY21" fmla="*/ 2004969 h 4764947"/>
              <a:gd name="connsiteX22" fmla="*/ 4915948 w 5754847"/>
              <a:gd name="connsiteY22" fmla="*/ 1702965 h 4764947"/>
              <a:gd name="connsiteX23" fmla="*/ 5251509 w 5754847"/>
              <a:gd name="connsiteY23" fmla="*/ 1350628 h 4764947"/>
              <a:gd name="connsiteX24" fmla="*/ 5754847 w 5754847"/>
              <a:gd name="connsiteY24" fmla="*/ 1249960 h 4764947"/>
              <a:gd name="connsiteX25" fmla="*/ 5587068 w 5754847"/>
              <a:gd name="connsiteY25" fmla="*/ 0 h 4764947"/>
              <a:gd name="connsiteX0" fmla="*/ 5150840 w 5318619"/>
              <a:gd name="connsiteY0" fmla="*/ 0 h 4211273"/>
              <a:gd name="connsiteX1" fmla="*/ 4353886 w 5318619"/>
              <a:gd name="connsiteY1" fmla="*/ 176169 h 4211273"/>
              <a:gd name="connsiteX2" fmla="*/ 3934436 w 5318619"/>
              <a:gd name="connsiteY2" fmla="*/ 369116 h 4211273"/>
              <a:gd name="connsiteX3" fmla="*/ 3615655 w 5318619"/>
              <a:gd name="connsiteY3" fmla="*/ 662730 h 4211273"/>
              <a:gd name="connsiteX4" fmla="*/ 3405930 w 5318619"/>
              <a:gd name="connsiteY4" fmla="*/ 939567 h 4211273"/>
              <a:gd name="connsiteX5" fmla="*/ 3280095 w 5318619"/>
              <a:gd name="connsiteY5" fmla="*/ 1233182 h 4211273"/>
              <a:gd name="connsiteX6" fmla="*/ 3238150 w 5318619"/>
              <a:gd name="connsiteY6" fmla="*/ 1484851 h 4211273"/>
              <a:gd name="connsiteX7" fmla="*/ 2877423 w 5318619"/>
              <a:gd name="connsiteY7" fmla="*/ 1870745 h 4211273"/>
              <a:gd name="connsiteX8" fmla="*/ 2541864 w 5318619"/>
              <a:gd name="connsiteY8" fmla="*/ 2181138 h 4211273"/>
              <a:gd name="connsiteX9" fmla="*/ 2147582 w 5318619"/>
              <a:gd name="connsiteY9" fmla="*/ 2332140 h 4211273"/>
              <a:gd name="connsiteX10" fmla="*/ 1635853 w 5318619"/>
              <a:gd name="connsiteY10" fmla="*/ 2416030 h 4211273"/>
              <a:gd name="connsiteX11" fmla="*/ 1182848 w 5318619"/>
              <a:gd name="connsiteY11" fmla="*/ 2533475 h 4211273"/>
              <a:gd name="connsiteX12" fmla="*/ 1510018 w 5318619"/>
              <a:gd name="connsiteY12" fmla="*/ 3053592 h 4211273"/>
              <a:gd name="connsiteX13" fmla="*/ 0 w 5318619"/>
              <a:gd name="connsiteY13" fmla="*/ 4211273 h 4211273"/>
              <a:gd name="connsiteX14" fmla="*/ 226503 w 5318619"/>
              <a:gd name="connsiteY14" fmla="*/ 3976382 h 4211273"/>
              <a:gd name="connsiteX15" fmla="*/ 864066 w 5318619"/>
              <a:gd name="connsiteY15" fmla="*/ 3892492 h 4211273"/>
              <a:gd name="connsiteX16" fmla="*/ 1862356 w 5318619"/>
              <a:gd name="connsiteY16" fmla="*/ 3917659 h 4211273"/>
              <a:gd name="connsiteX17" fmla="*/ 2726422 w 5318619"/>
              <a:gd name="connsiteY17" fmla="*/ 3741490 h 4211273"/>
              <a:gd name="connsiteX18" fmla="*/ 3489820 w 5318619"/>
              <a:gd name="connsiteY18" fmla="*/ 3129093 h 4211273"/>
              <a:gd name="connsiteX19" fmla="*/ 4144161 w 5318619"/>
              <a:gd name="connsiteY19" fmla="*/ 2340528 h 4211273"/>
              <a:gd name="connsiteX20" fmla="*/ 4278385 w 5318619"/>
              <a:gd name="connsiteY20" fmla="*/ 2004969 h 4211273"/>
              <a:gd name="connsiteX21" fmla="*/ 4479720 w 5318619"/>
              <a:gd name="connsiteY21" fmla="*/ 1702965 h 4211273"/>
              <a:gd name="connsiteX22" fmla="*/ 4815281 w 5318619"/>
              <a:gd name="connsiteY22" fmla="*/ 1350628 h 4211273"/>
              <a:gd name="connsiteX23" fmla="*/ 5318619 w 5318619"/>
              <a:gd name="connsiteY23" fmla="*/ 1249960 h 4211273"/>
              <a:gd name="connsiteX24" fmla="*/ 5150840 w 5318619"/>
              <a:gd name="connsiteY24" fmla="*/ 0 h 4211273"/>
              <a:gd name="connsiteX0" fmla="*/ 4924337 w 5092116"/>
              <a:gd name="connsiteY0" fmla="*/ 0 h 3976382"/>
              <a:gd name="connsiteX1" fmla="*/ 4127383 w 5092116"/>
              <a:gd name="connsiteY1" fmla="*/ 176169 h 3976382"/>
              <a:gd name="connsiteX2" fmla="*/ 3707933 w 5092116"/>
              <a:gd name="connsiteY2" fmla="*/ 369116 h 3976382"/>
              <a:gd name="connsiteX3" fmla="*/ 3389152 w 5092116"/>
              <a:gd name="connsiteY3" fmla="*/ 662730 h 3976382"/>
              <a:gd name="connsiteX4" fmla="*/ 3179427 w 5092116"/>
              <a:gd name="connsiteY4" fmla="*/ 939567 h 3976382"/>
              <a:gd name="connsiteX5" fmla="*/ 3053592 w 5092116"/>
              <a:gd name="connsiteY5" fmla="*/ 1233182 h 3976382"/>
              <a:gd name="connsiteX6" fmla="*/ 3011647 w 5092116"/>
              <a:gd name="connsiteY6" fmla="*/ 1484851 h 3976382"/>
              <a:gd name="connsiteX7" fmla="*/ 2650920 w 5092116"/>
              <a:gd name="connsiteY7" fmla="*/ 1870745 h 3976382"/>
              <a:gd name="connsiteX8" fmla="*/ 2315361 w 5092116"/>
              <a:gd name="connsiteY8" fmla="*/ 2181138 h 3976382"/>
              <a:gd name="connsiteX9" fmla="*/ 1921079 w 5092116"/>
              <a:gd name="connsiteY9" fmla="*/ 2332140 h 3976382"/>
              <a:gd name="connsiteX10" fmla="*/ 1409350 w 5092116"/>
              <a:gd name="connsiteY10" fmla="*/ 2416030 h 3976382"/>
              <a:gd name="connsiteX11" fmla="*/ 956345 w 5092116"/>
              <a:gd name="connsiteY11" fmla="*/ 2533475 h 3976382"/>
              <a:gd name="connsiteX12" fmla="*/ 1283515 w 5092116"/>
              <a:gd name="connsiteY12" fmla="*/ 3053592 h 3976382"/>
              <a:gd name="connsiteX13" fmla="*/ 0 w 5092116"/>
              <a:gd name="connsiteY13" fmla="*/ 3976382 h 3976382"/>
              <a:gd name="connsiteX14" fmla="*/ 637563 w 5092116"/>
              <a:gd name="connsiteY14" fmla="*/ 3892492 h 3976382"/>
              <a:gd name="connsiteX15" fmla="*/ 1635853 w 5092116"/>
              <a:gd name="connsiteY15" fmla="*/ 3917659 h 3976382"/>
              <a:gd name="connsiteX16" fmla="*/ 2499919 w 5092116"/>
              <a:gd name="connsiteY16" fmla="*/ 3741490 h 3976382"/>
              <a:gd name="connsiteX17" fmla="*/ 3263317 w 5092116"/>
              <a:gd name="connsiteY17" fmla="*/ 3129093 h 3976382"/>
              <a:gd name="connsiteX18" fmla="*/ 3917658 w 5092116"/>
              <a:gd name="connsiteY18" fmla="*/ 2340528 h 3976382"/>
              <a:gd name="connsiteX19" fmla="*/ 4051882 w 5092116"/>
              <a:gd name="connsiteY19" fmla="*/ 2004969 h 3976382"/>
              <a:gd name="connsiteX20" fmla="*/ 4253217 w 5092116"/>
              <a:gd name="connsiteY20" fmla="*/ 1702965 h 3976382"/>
              <a:gd name="connsiteX21" fmla="*/ 4588778 w 5092116"/>
              <a:gd name="connsiteY21" fmla="*/ 1350628 h 3976382"/>
              <a:gd name="connsiteX22" fmla="*/ 5092116 w 5092116"/>
              <a:gd name="connsiteY22" fmla="*/ 1249960 h 3976382"/>
              <a:gd name="connsiteX23" fmla="*/ 4924337 w 5092116"/>
              <a:gd name="connsiteY23" fmla="*/ 0 h 3976382"/>
              <a:gd name="connsiteX0" fmla="*/ 4290514 w 4458293"/>
              <a:gd name="connsiteY0" fmla="*/ 0 h 3917659"/>
              <a:gd name="connsiteX1" fmla="*/ 3493560 w 4458293"/>
              <a:gd name="connsiteY1" fmla="*/ 176169 h 3917659"/>
              <a:gd name="connsiteX2" fmla="*/ 3074110 w 4458293"/>
              <a:gd name="connsiteY2" fmla="*/ 369116 h 3917659"/>
              <a:gd name="connsiteX3" fmla="*/ 2755329 w 4458293"/>
              <a:gd name="connsiteY3" fmla="*/ 662730 h 3917659"/>
              <a:gd name="connsiteX4" fmla="*/ 2545604 w 4458293"/>
              <a:gd name="connsiteY4" fmla="*/ 939567 h 3917659"/>
              <a:gd name="connsiteX5" fmla="*/ 2419769 w 4458293"/>
              <a:gd name="connsiteY5" fmla="*/ 1233182 h 3917659"/>
              <a:gd name="connsiteX6" fmla="*/ 2377824 w 4458293"/>
              <a:gd name="connsiteY6" fmla="*/ 1484851 h 3917659"/>
              <a:gd name="connsiteX7" fmla="*/ 2017097 w 4458293"/>
              <a:gd name="connsiteY7" fmla="*/ 1870745 h 3917659"/>
              <a:gd name="connsiteX8" fmla="*/ 1681538 w 4458293"/>
              <a:gd name="connsiteY8" fmla="*/ 2181138 h 3917659"/>
              <a:gd name="connsiteX9" fmla="*/ 1287256 w 4458293"/>
              <a:gd name="connsiteY9" fmla="*/ 2332140 h 3917659"/>
              <a:gd name="connsiteX10" fmla="*/ 775527 w 4458293"/>
              <a:gd name="connsiteY10" fmla="*/ 2416030 h 3917659"/>
              <a:gd name="connsiteX11" fmla="*/ 322522 w 4458293"/>
              <a:gd name="connsiteY11" fmla="*/ 2533475 h 3917659"/>
              <a:gd name="connsiteX12" fmla="*/ 649692 w 4458293"/>
              <a:gd name="connsiteY12" fmla="*/ 3053592 h 3917659"/>
              <a:gd name="connsiteX13" fmla="*/ 3740 w 4458293"/>
              <a:gd name="connsiteY13" fmla="*/ 3892492 h 3917659"/>
              <a:gd name="connsiteX14" fmla="*/ 1002030 w 4458293"/>
              <a:gd name="connsiteY14" fmla="*/ 3917659 h 3917659"/>
              <a:gd name="connsiteX15" fmla="*/ 1866096 w 4458293"/>
              <a:gd name="connsiteY15" fmla="*/ 3741490 h 3917659"/>
              <a:gd name="connsiteX16" fmla="*/ 2629494 w 4458293"/>
              <a:gd name="connsiteY16" fmla="*/ 3129093 h 3917659"/>
              <a:gd name="connsiteX17" fmla="*/ 3283835 w 4458293"/>
              <a:gd name="connsiteY17" fmla="*/ 2340528 h 3917659"/>
              <a:gd name="connsiteX18" fmla="*/ 3418059 w 4458293"/>
              <a:gd name="connsiteY18" fmla="*/ 2004969 h 3917659"/>
              <a:gd name="connsiteX19" fmla="*/ 3619394 w 4458293"/>
              <a:gd name="connsiteY19" fmla="*/ 1702965 h 3917659"/>
              <a:gd name="connsiteX20" fmla="*/ 3954955 w 4458293"/>
              <a:gd name="connsiteY20" fmla="*/ 1350628 h 3917659"/>
              <a:gd name="connsiteX21" fmla="*/ 4458293 w 4458293"/>
              <a:gd name="connsiteY21" fmla="*/ 1249960 h 3917659"/>
              <a:gd name="connsiteX22" fmla="*/ 4290514 w 4458293"/>
              <a:gd name="connsiteY22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2097247 w 4135771"/>
              <a:gd name="connsiteY5" fmla="*/ 1233182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27170 w 4135771"/>
              <a:gd name="connsiteY12" fmla="*/ 3053592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2097247 w 4135771"/>
              <a:gd name="connsiteY5" fmla="*/ 1233182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2055302 w 4135771"/>
              <a:gd name="connsiteY6" fmla="*/ 1484851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59016 w 4135771"/>
              <a:gd name="connsiteY8" fmla="*/ 2181138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929467 w 4135771"/>
              <a:gd name="connsiteY5" fmla="*/ 1157681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484851 w 4135771"/>
              <a:gd name="connsiteY5" fmla="*/ 847288 h 3917659"/>
              <a:gd name="connsiteX6" fmla="*/ 1761687 w 4135771"/>
              <a:gd name="connsiteY6" fmla="*/ 1442906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484851 w 4135771"/>
              <a:gd name="connsiteY5" fmla="*/ 847288 h 3917659"/>
              <a:gd name="connsiteX6" fmla="*/ 981511 w 4135771"/>
              <a:gd name="connsiteY6" fmla="*/ 1560351 h 3917659"/>
              <a:gd name="connsiteX7" fmla="*/ 1694575 w 4135771"/>
              <a:gd name="connsiteY7" fmla="*/ 1870745 h 3917659"/>
              <a:gd name="connsiteX8" fmla="*/ 1308682 w 4135771"/>
              <a:gd name="connsiteY8" fmla="*/ 2147582 h 3917659"/>
              <a:gd name="connsiteX9" fmla="*/ 964734 w 4135771"/>
              <a:gd name="connsiteY9" fmla="*/ 2332140 h 3917659"/>
              <a:gd name="connsiteX10" fmla="*/ 453005 w 4135771"/>
              <a:gd name="connsiteY10" fmla="*/ 2416030 h 3917659"/>
              <a:gd name="connsiteX11" fmla="*/ 0 w 4135771"/>
              <a:gd name="connsiteY11" fmla="*/ 2533475 h 3917659"/>
              <a:gd name="connsiteX12" fmla="*/ 385893 w 4135771"/>
              <a:gd name="connsiteY12" fmla="*/ 3322040 h 3917659"/>
              <a:gd name="connsiteX13" fmla="*/ 679508 w 4135771"/>
              <a:gd name="connsiteY13" fmla="*/ 3917659 h 3917659"/>
              <a:gd name="connsiteX14" fmla="*/ 1543574 w 4135771"/>
              <a:gd name="connsiteY14" fmla="*/ 3741490 h 3917659"/>
              <a:gd name="connsiteX15" fmla="*/ 2306972 w 4135771"/>
              <a:gd name="connsiteY15" fmla="*/ 3129093 h 3917659"/>
              <a:gd name="connsiteX16" fmla="*/ 2961313 w 4135771"/>
              <a:gd name="connsiteY16" fmla="*/ 2340528 h 3917659"/>
              <a:gd name="connsiteX17" fmla="*/ 3095537 w 4135771"/>
              <a:gd name="connsiteY17" fmla="*/ 2004969 h 3917659"/>
              <a:gd name="connsiteX18" fmla="*/ 3296872 w 4135771"/>
              <a:gd name="connsiteY18" fmla="*/ 1702965 h 3917659"/>
              <a:gd name="connsiteX19" fmla="*/ 3632433 w 4135771"/>
              <a:gd name="connsiteY19" fmla="*/ 1350628 h 3917659"/>
              <a:gd name="connsiteX20" fmla="*/ 4135771 w 4135771"/>
              <a:gd name="connsiteY20" fmla="*/ 1249960 h 3917659"/>
              <a:gd name="connsiteX21" fmla="*/ 3967992 w 4135771"/>
              <a:gd name="connsiteY21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81511 w 4135771"/>
              <a:gd name="connsiteY7" fmla="*/ 1560351 h 3917659"/>
              <a:gd name="connsiteX8" fmla="*/ 1694575 w 4135771"/>
              <a:gd name="connsiteY8" fmla="*/ 1870745 h 3917659"/>
              <a:gd name="connsiteX9" fmla="*/ 1308682 w 4135771"/>
              <a:gd name="connsiteY9" fmla="*/ 2147582 h 3917659"/>
              <a:gd name="connsiteX10" fmla="*/ 964734 w 4135771"/>
              <a:gd name="connsiteY10" fmla="*/ 2332140 h 3917659"/>
              <a:gd name="connsiteX11" fmla="*/ 453005 w 4135771"/>
              <a:gd name="connsiteY11" fmla="*/ 2416030 h 3917659"/>
              <a:gd name="connsiteX12" fmla="*/ 0 w 4135771"/>
              <a:gd name="connsiteY12" fmla="*/ 2533475 h 3917659"/>
              <a:gd name="connsiteX13" fmla="*/ 385893 w 4135771"/>
              <a:gd name="connsiteY13" fmla="*/ 3322040 h 3917659"/>
              <a:gd name="connsiteX14" fmla="*/ 679508 w 4135771"/>
              <a:gd name="connsiteY14" fmla="*/ 3917659 h 3917659"/>
              <a:gd name="connsiteX15" fmla="*/ 1543574 w 4135771"/>
              <a:gd name="connsiteY15" fmla="*/ 3741490 h 3917659"/>
              <a:gd name="connsiteX16" fmla="*/ 2306972 w 4135771"/>
              <a:gd name="connsiteY16" fmla="*/ 3129093 h 3917659"/>
              <a:gd name="connsiteX17" fmla="*/ 2961313 w 4135771"/>
              <a:gd name="connsiteY17" fmla="*/ 2340528 h 3917659"/>
              <a:gd name="connsiteX18" fmla="*/ 3095537 w 4135771"/>
              <a:gd name="connsiteY18" fmla="*/ 2004969 h 3917659"/>
              <a:gd name="connsiteX19" fmla="*/ 3296872 w 4135771"/>
              <a:gd name="connsiteY19" fmla="*/ 1702965 h 3917659"/>
              <a:gd name="connsiteX20" fmla="*/ 3632433 w 4135771"/>
              <a:gd name="connsiteY20" fmla="*/ 1350628 h 3917659"/>
              <a:gd name="connsiteX21" fmla="*/ 4135771 w 4135771"/>
              <a:gd name="connsiteY21" fmla="*/ 1249960 h 3917659"/>
              <a:gd name="connsiteX22" fmla="*/ 3967992 w 4135771"/>
              <a:gd name="connsiteY22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694575 w 4135771"/>
              <a:gd name="connsiteY9" fmla="*/ 1870745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93956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714462 w 4135771"/>
              <a:gd name="connsiteY7" fmla="*/ 1107124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432807 w 4135771"/>
              <a:gd name="connsiteY3" fmla="*/ 662730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223082 w 4135771"/>
              <a:gd name="connsiteY4" fmla="*/ 788565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197915 w 4135771"/>
              <a:gd name="connsiteY4" fmla="*/ 68789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308682 w 4135771"/>
              <a:gd name="connsiteY10" fmla="*/ 2147582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  <a:gd name="connsiteX0" fmla="*/ 3967992 w 4135771"/>
              <a:gd name="connsiteY0" fmla="*/ 0 h 3917659"/>
              <a:gd name="connsiteX1" fmla="*/ 3171038 w 4135771"/>
              <a:gd name="connsiteY1" fmla="*/ 176169 h 3917659"/>
              <a:gd name="connsiteX2" fmla="*/ 2751588 w 4135771"/>
              <a:gd name="connsiteY2" fmla="*/ 369116 h 3917659"/>
              <a:gd name="connsiteX3" fmla="*/ 2533475 w 4135771"/>
              <a:gd name="connsiteY3" fmla="*/ 494951 h 3917659"/>
              <a:gd name="connsiteX4" fmla="*/ 2197915 w 4135771"/>
              <a:gd name="connsiteY4" fmla="*/ 687897 h 3917659"/>
              <a:gd name="connsiteX5" fmla="*/ 1763086 w 4135771"/>
              <a:gd name="connsiteY5" fmla="*/ 637340 h 3917659"/>
              <a:gd name="connsiteX6" fmla="*/ 1484851 w 4135771"/>
              <a:gd name="connsiteY6" fmla="*/ 847288 h 3917659"/>
              <a:gd name="connsiteX7" fmla="*/ 974521 w 4135771"/>
              <a:gd name="connsiteY7" fmla="*/ 1065179 h 3917659"/>
              <a:gd name="connsiteX8" fmla="*/ 981511 w 4135771"/>
              <a:gd name="connsiteY8" fmla="*/ 1560351 h 3917659"/>
              <a:gd name="connsiteX9" fmla="*/ 1359016 w 4135771"/>
              <a:gd name="connsiteY9" fmla="*/ 1853967 h 3917659"/>
              <a:gd name="connsiteX10" fmla="*/ 1157680 w 4135771"/>
              <a:gd name="connsiteY10" fmla="*/ 2105637 h 3917659"/>
              <a:gd name="connsiteX11" fmla="*/ 964734 w 4135771"/>
              <a:gd name="connsiteY11" fmla="*/ 2332140 h 3917659"/>
              <a:gd name="connsiteX12" fmla="*/ 453005 w 4135771"/>
              <a:gd name="connsiteY12" fmla="*/ 2416030 h 3917659"/>
              <a:gd name="connsiteX13" fmla="*/ 0 w 4135771"/>
              <a:gd name="connsiteY13" fmla="*/ 2533475 h 3917659"/>
              <a:gd name="connsiteX14" fmla="*/ 385893 w 4135771"/>
              <a:gd name="connsiteY14" fmla="*/ 3322040 h 3917659"/>
              <a:gd name="connsiteX15" fmla="*/ 679508 w 4135771"/>
              <a:gd name="connsiteY15" fmla="*/ 3917659 h 3917659"/>
              <a:gd name="connsiteX16" fmla="*/ 1543574 w 4135771"/>
              <a:gd name="connsiteY16" fmla="*/ 3741490 h 3917659"/>
              <a:gd name="connsiteX17" fmla="*/ 2306972 w 4135771"/>
              <a:gd name="connsiteY17" fmla="*/ 3129093 h 3917659"/>
              <a:gd name="connsiteX18" fmla="*/ 2961313 w 4135771"/>
              <a:gd name="connsiteY18" fmla="*/ 2340528 h 3917659"/>
              <a:gd name="connsiteX19" fmla="*/ 3095537 w 4135771"/>
              <a:gd name="connsiteY19" fmla="*/ 2004969 h 3917659"/>
              <a:gd name="connsiteX20" fmla="*/ 3296872 w 4135771"/>
              <a:gd name="connsiteY20" fmla="*/ 1702965 h 3917659"/>
              <a:gd name="connsiteX21" fmla="*/ 3632433 w 4135771"/>
              <a:gd name="connsiteY21" fmla="*/ 1350628 h 3917659"/>
              <a:gd name="connsiteX22" fmla="*/ 4135771 w 4135771"/>
              <a:gd name="connsiteY22" fmla="*/ 1249960 h 3917659"/>
              <a:gd name="connsiteX23" fmla="*/ 3967992 w 4135771"/>
              <a:gd name="connsiteY23" fmla="*/ 0 h 3917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135771" h="3917659">
                <a:moveTo>
                  <a:pt x="3967992" y="0"/>
                </a:moveTo>
                <a:cubicBezTo>
                  <a:pt x="3724711" y="75501"/>
                  <a:pt x="3414319" y="100668"/>
                  <a:pt x="3171038" y="176169"/>
                </a:cubicBezTo>
                <a:lnTo>
                  <a:pt x="2751588" y="369116"/>
                </a:lnTo>
                <a:lnTo>
                  <a:pt x="2533475" y="494951"/>
                </a:lnTo>
                <a:cubicBezTo>
                  <a:pt x="2418825" y="657138"/>
                  <a:pt x="2312565" y="525710"/>
                  <a:pt x="2197915" y="687897"/>
                </a:cubicBezTo>
                <a:cubicBezTo>
                  <a:pt x="2104471" y="718619"/>
                  <a:pt x="1886124" y="652720"/>
                  <a:pt x="1763086" y="637340"/>
                </a:cubicBezTo>
                <a:cubicBezTo>
                  <a:pt x="1640048" y="621960"/>
                  <a:pt x="1616279" y="775982"/>
                  <a:pt x="1484851" y="847288"/>
                </a:cubicBezTo>
                <a:cubicBezTo>
                  <a:pt x="1353424" y="918595"/>
                  <a:pt x="1058411" y="946335"/>
                  <a:pt x="974521" y="1065179"/>
                </a:cubicBezTo>
                <a:cubicBezTo>
                  <a:pt x="890631" y="1184023"/>
                  <a:pt x="900651" y="1441470"/>
                  <a:pt x="981511" y="1560351"/>
                </a:cubicBezTo>
                <a:lnTo>
                  <a:pt x="1359016" y="1853967"/>
                </a:lnTo>
                <a:cubicBezTo>
                  <a:pt x="1349830" y="1982570"/>
                  <a:pt x="1157680" y="2032833"/>
                  <a:pt x="1157680" y="2105637"/>
                </a:cubicBezTo>
                <a:lnTo>
                  <a:pt x="964734" y="2332140"/>
                </a:lnTo>
                <a:lnTo>
                  <a:pt x="453005" y="2416030"/>
                </a:lnTo>
                <a:lnTo>
                  <a:pt x="0" y="2533475"/>
                </a:lnTo>
                <a:lnTo>
                  <a:pt x="385893" y="3322040"/>
                </a:lnTo>
                <a:cubicBezTo>
                  <a:pt x="499144" y="3552737"/>
                  <a:pt x="476774" y="3803009"/>
                  <a:pt x="679508" y="3917659"/>
                </a:cubicBezTo>
                <a:lnTo>
                  <a:pt x="1543574" y="3741490"/>
                </a:lnTo>
                <a:lnTo>
                  <a:pt x="2306972" y="3129093"/>
                </a:lnTo>
                <a:lnTo>
                  <a:pt x="2961313" y="2340528"/>
                </a:lnTo>
                <a:cubicBezTo>
                  <a:pt x="2989276" y="2223082"/>
                  <a:pt x="3067574" y="2122415"/>
                  <a:pt x="3095537" y="2004969"/>
                </a:cubicBezTo>
                <a:lnTo>
                  <a:pt x="3296872" y="1702965"/>
                </a:lnTo>
                <a:lnTo>
                  <a:pt x="3632433" y="1350628"/>
                </a:lnTo>
                <a:lnTo>
                  <a:pt x="4135771" y="1249960"/>
                </a:lnTo>
                <a:lnTo>
                  <a:pt x="3967992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00F9F4B-9999-417E-B80D-9EC2798626EB}"/>
              </a:ext>
            </a:extLst>
          </p:cNvPr>
          <p:cNvSpPr/>
          <p:nvPr/>
        </p:nvSpPr>
        <p:spPr>
          <a:xfrm rot="21135211">
            <a:off x="7530636" y="2166990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59C74530-4861-4C9F-8065-F8DF2A5C5A7D}"/>
              </a:ext>
            </a:extLst>
          </p:cNvPr>
          <p:cNvSpPr/>
          <p:nvPr/>
        </p:nvSpPr>
        <p:spPr>
          <a:xfrm rot="21139949">
            <a:off x="5697657" y="4310960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33C170A-A732-41AF-9CB0-ACDEA602A38D}"/>
              </a:ext>
            </a:extLst>
          </p:cNvPr>
          <p:cNvSpPr/>
          <p:nvPr/>
        </p:nvSpPr>
        <p:spPr>
          <a:xfrm rot="20213392">
            <a:off x="6844724" y="2714331"/>
            <a:ext cx="419450" cy="119018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85D1913-2B63-44D2-9868-8712D72D8301}"/>
              </a:ext>
            </a:extLst>
          </p:cNvPr>
          <p:cNvSpPr/>
          <p:nvPr/>
        </p:nvSpPr>
        <p:spPr>
          <a:xfrm rot="20612971">
            <a:off x="7072623" y="2614585"/>
            <a:ext cx="419450" cy="188990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2A212AE-DBE8-4971-BBCB-1A4D159C7DBA}"/>
              </a:ext>
            </a:extLst>
          </p:cNvPr>
          <p:cNvSpPr/>
          <p:nvPr/>
        </p:nvSpPr>
        <p:spPr>
          <a:xfrm rot="20046584">
            <a:off x="6741599" y="342685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1DF67F4-D926-44DA-8FFE-76654B809E58}"/>
              </a:ext>
            </a:extLst>
          </p:cNvPr>
          <p:cNvSpPr/>
          <p:nvPr/>
        </p:nvSpPr>
        <p:spPr>
          <a:xfrm rot="20892930">
            <a:off x="7945586" y="2623778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8BAF6AF-9FCD-443C-83B6-A45CC46C1FF1}"/>
              </a:ext>
            </a:extLst>
          </p:cNvPr>
          <p:cNvSpPr/>
          <p:nvPr/>
        </p:nvSpPr>
        <p:spPr>
          <a:xfrm rot="20802705">
            <a:off x="4903064" y="466354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6C7DFB6-6FCE-4BEA-B4BC-760AA6E04C59}"/>
              </a:ext>
            </a:extLst>
          </p:cNvPr>
          <p:cNvSpPr/>
          <p:nvPr/>
        </p:nvSpPr>
        <p:spPr>
          <a:xfrm rot="20068729">
            <a:off x="6741402" y="3614303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3B3A99A-66A8-4230-9273-6E5E08C02025}"/>
              </a:ext>
            </a:extLst>
          </p:cNvPr>
          <p:cNvSpPr/>
          <p:nvPr/>
        </p:nvSpPr>
        <p:spPr>
          <a:xfrm rot="20370394">
            <a:off x="6418746" y="3780862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C2BEBE61-56D8-4D20-8BEB-47A3B12D69BC}"/>
              </a:ext>
            </a:extLst>
          </p:cNvPr>
          <p:cNvSpPr/>
          <p:nvPr/>
        </p:nvSpPr>
        <p:spPr>
          <a:xfrm rot="20683838">
            <a:off x="5694466" y="4663549"/>
            <a:ext cx="419450" cy="134224"/>
          </a:xfrm>
          <a:custGeom>
            <a:avLst/>
            <a:gdLst>
              <a:gd name="connsiteX0" fmla="*/ 335560 w 419450"/>
              <a:gd name="connsiteY0" fmla="*/ 8389 h 134224"/>
              <a:gd name="connsiteX1" fmla="*/ 0 w 419450"/>
              <a:gd name="connsiteY1" fmla="*/ 134224 h 134224"/>
              <a:gd name="connsiteX2" fmla="*/ 243281 w 419450"/>
              <a:gd name="connsiteY2" fmla="*/ 92279 h 134224"/>
              <a:gd name="connsiteX3" fmla="*/ 419450 w 419450"/>
              <a:gd name="connsiteY3" fmla="*/ 0 h 134224"/>
              <a:gd name="connsiteX4" fmla="*/ 335560 w 419450"/>
              <a:gd name="connsiteY4" fmla="*/ 8389 h 13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450" h="134224">
                <a:moveTo>
                  <a:pt x="335560" y="8389"/>
                </a:moveTo>
                <a:lnTo>
                  <a:pt x="0" y="134224"/>
                </a:lnTo>
                <a:lnTo>
                  <a:pt x="243281" y="92279"/>
                </a:lnTo>
                <a:lnTo>
                  <a:pt x="419450" y="0"/>
                </a:lnTo>
                <a:lnTo>
                  <a:pt x="335560" y="8389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AA43BA6-456A-4FD3-B277-DB7156E1E67F}"/>
              </a:ext>
            </a:extLst>
          </p:cNvPr>
          <p:cNvSpPr/>
          <p:nvPr/>
        </p:nvSpPr>
        <p:spPr>
          <a:xfrm rot="585306">
            <a:off x="5241431" y="4712218"/>
            <a:ext cx="360726" cy="276837"/>
          </a:xfrm>
          <a:custGeom>
            <a:avLst/>
            <a:gdLst>
              <a:gd name="connsiteX0" fmla="*/ 360726 w 360726"/>
              <a:gd name="connsiteY0" fmla="*/ 0 h 276837"/>
              <a:gd name="connsiteX1" fmla="*/ 268447 w 360726"/>
              <a:gd name="connsiteY1" fmla="*/ 50334 h 276837"/>
              <a:gd name="connsiteX2" fmla="*/ 0 w 360726"/>
              <a:gd name="connsiteY2" fmla="*/ 276837 h 276837"/>
              <a:gd name="connsiteX3" fmla="*/ 276836 w 360726"/>
              <a:gd name="connsiteY3" fmla="*/ 100668 h 276837"/>
              <a:gd name="connsiteX4" fmla="*/ 360726 w 360726"/>
              <a:gd name="connsiteY4" fmla="*/ 0 h 276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0726" h="276837">
                <a:moveTo>
                  <a:pt x="360726" y="0"/>
                </a:moveTo>
                <a:lnTo>
                  <a:pt x="268447" y="50334"/>
                </a:lnTo>
                <a:lnTo>
                  <a:pt x="0" y="276837"/>
                </a:lnTo>
                <a:lnTo>
                  <a:pt x="276836" y="100668"/>
                </a:lnTo>
                <a:lnTo>
                  <a:pt x="360726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86D6A12-ABDC-4761-8919-C516E5C26AF0}"/>
              </a:ext>
            </a:extLst>
          </p:cNvPr>
          <p:cNvSpPr/>
          <p:nvPr/>
        </p:nvSpPr>
        <p:spPr>
          <a:xfrm>
            <a:off x="5318620" y="2357306"/>
            <a:ext cx="1325461" cy="1249960"/>
          </a:xfrm>
          <a:custGeom>
            <a:avLst/>
            <a:gdLst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620786 w 1325461"/>
              <a:gd name="connsiteY12" fmla="*/ 1233182 h 1249960"/>
              <a:gd name="connsiteX13" fmla="*/ 872455 w 1325461"/>
              <a:gd name="connsiteY13" fmla="*/ 637564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620786 w 1325461"/>
              <a:gd name="connsiteY12" fmla="*/ 1233182 h 1249960"/>
              <a:gd name="connsiteX13" fmla="*/ 872455 w 1325461"/>
              <a:gd name="connsiteY13" fmla="*/ 771788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  <a:gd name="connsiteX0" fmla="*/ 1325461 w 1325461"/>
              <a:gd name="connsiteY0" fmla="*/ 58723 h 1249960"/>
              <a:gd name="connsiteX1" fmla="*/ 1208015 w 1325461"/>
              <a:gd name="connsiteY1" fmla="*/ 83890 h 1249960"/>
              <a:gd name="connsiteX2" fmla="*/ 838899 w 1325461"/>
              <a:gd name="connsiteY2" fmla="*/ 0 h 1249960"/>
              <a:gd name="connsiteX3" fmla="*/ 763398 w 1325461"/>
              <a:gd name="connsiteY3" fmla="*/ 16778 h 1249960"/>
              <a:gd name="connsiteX4" fmla="*/ 604008 w 1325461"/>
              <a:gd name="connsiteY4" fmla="*/ 218114 h 1249960"/>
              <a:gd name="connsiteX5" fmla="*/ 134224 w 1325461"/>
              <a:gd name="connsiteY5" fmla="*/ 377505 h 1249960"/>
              <a:gd name="connsiteX6" fmla="*/ 58723 w 1325461"/>
              <a:gd name="connsiteY6" fmla="*/ 461395 h 1249960"/>
              <a:gd name="connsiteX7" fmla="*/ 0 w 1325461"/>
              <a:gd name="connsiteY7" fmla="*/ 612397 h 1249960"/>
              <a:gd name="connsiteX8" fmla="*/ 50334 w 1325461"/>
              <a:gd name="connsiteY8" fmla="*/ 872455 h 1249960"/>
              <a:gd name="connsiteX9" fmla="*/ 83890 w 1325461"/>
              <a:gd name="connsiteY9" fmla="*/ 973123 h 1249960"/>
              <a:gd name="connsiteX10" fmla="*/ 318782 w 1325461"/>
              <a:gd name="connsiteY10" fmla="*/ 1149292 h 1249960"/>
              <a:gd name="connsiteX11" fmla="*/ 461395 w 1325461"/>
              <a:gd name="connsiteY11" fmla="*/ 1249960 h 1249960"/>
              <a:gd name="connsiteX12" fmla="*/ 528507 w 1325461"/>
              <a:gd name="connsiteY12" fmla="*/ 1006679 h 1249960"/>
              <a:gd name="connsiteX13" fmla="*/ 872455 w 1325461"/>
              <a:gd name="connsiteY13" fmla="*/ 771788 h 1249960"/>
              <a:gd name="connsiteX14" fmla="*/ 1057013 w 1325461"/>
              <a:gd name="connsiteY14" fmla="*/ 503340 h 1249960"/>
              <a:gd name="connsiteX15" fmla="*/ 1266738 w 1325461"/>
              <a:gd name="connsiteY15" fmla="*/ 243281 h 1249960"/>
              <a:gd name="connsiteX16" fmla="*/ 1325461 w 1325461"/>
              <a:gd name="connsiteY16" fmla="*/ 58723 h 1249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25461" h="1249960">
                <a:moveTo>
                  <a:pt x="1325461" y="58723"/>
                </a:moveTo>
                <a:lnTo>
                  <a:pt x="1208015" y="83890"/>
                </a:lnTo>
                <a:lnTo>
                  <a:pt x="838899" y="0"/>
                </a:lnTo>
                <a:lnTo>
                  <a:pt x="763398" y="16778"/>
                </a:lnTo>
                <a:lnTo>
                  <a:pt x="604008" y="218114"/>
                </a:lnTo>
                <a:lnTo>
                  <a:pt x="134224" y="377505"/>
                </a:lnTo>
                <a:lnTo>
                  <a:pt x="58723" y="461395"/>
                </a:lnTo>
                <a:lnTo>
                  <a:pt x="0" y="612397"/>
                </a:lnTo>
                <a:lnTo>
                  <a:pt x="50334" y="872455"/>
                </a:lnTo>
                <a:lnTo>
                  <a:pt x="83890" y="973123"/>
                </a:lnTo>
                <a:lnTo>
                  <a:pt x="318782" y="1149292"/>
                </a:lnTo>
                <a:lnTo>
                  <a:pt x="461395" y="1249960"/>
                </a:lnTo>
                <a:lnTo>
                  <a:pt x="528507" y="1006679"/>
                </a:lnTo>
                <a:lnTo>
                  <a:pt x="872455" y="771788"/>
                </a:lnTo>
                <a:lnTo>
                  <a:pt x="1057013" y="503340"/>
                </a:lnTo>
                <a:lnTo>
                  <a:pt x="1266738" y="243281"/>
                </a:lnTo>
                <a:lnTo>
                  <a:pt x="1325461" y="58723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 descr="House">
            <a:extLst>
              <a:ext uri="{FF2B5EF4-FFF2-40B4-BE49-F238E27FC236}">
                <a16:creationId xmlns:a16="http://schemas.microsoft.com/office/drawing/2014/main" id="{1228E9BD-8080-4E6D-AD5A-8ED93E5A69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52143" y="3468070"/>
            <a:ext cx="355708" cy="355708"/>
          </a:xfrm>
          <a:prstGeom prst="rect">
            <a:avLst/>
          </a:prstGeom>
        </p:spPr>
      </p:pic>
      <p:pic>
        <p:nvPicPr>
          <p:cNvPr id="22" name="Graphic 21" descr="House">
            <a:extLst>
              <a:ext uri="{FF2B5EF4-FFF2-40B4-BE49-F238E27FC236}">
                <a16:creationId xmlns:a16="http://schemas.microsoft.com/office/drawing/2014/main" id="{B2723D6C-4DB2-401B-9E3C-544ED4FDD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04494" y="1504401"/>
            <a:ext cx="355708" cy="355708"/>
          </a:xfrm>
          <a:prstGeom prst="rect">
            <a:avLst/>
          </a:prstGeom>
        </p:spPr>
      </p:pic>
      <p:pic>
        <p:nvPicPr>
          <p:cNvPr id="23" name="Graphic 22" descr="House">
            <a:extLst>
              <a:ext uri="{FF2B5EF4-FFF2-40B4-BE49-F238E27FC236}">
                <a16:creationId xmlns:a16="http://schemas.microsoft.com/office/drawing/2014/main" id="{F9E27AE9-09E0-4CE4-904C-F0E816229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1752" y="1835199"/>
            <a:ext cx="355708" cy="355708"/>
          </a:xfrm>
          <a:prstGeom prst="rect">
            <a:avLst/>
          </a:prstGeom>
        </p:spPr>
      </p:pic>
      <p:pic>
        <p:nvPicPr>
          <p:cNvPr id="24" name="Graphic 23" descr="House">
            <a:extLst>
              <a:ext uri="{FF2B5EF4-FFF2-40B4-BE49-F238E27FC236}">
                <a16:creationId xmlns:a16="http://schemas.microsoft.com/office/drawing/2014/main" id="{0ADFCEA6-0C1A-4139-A4F5-54532B2E5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3450" y="2166248"/>
            <a:ext cx="355708" cy="355708"/>
          </a:xfrm>
          <a:prstGeom prst="rect">
            <a:avLst/>
          </a:prstGeom>
        </p:spPr>
      </p:pic>
      <p:pic>
        <p:nvPicPr>
          <p:cNvPr id="25" name="Graphic 24" descr="House">
            <a:extLst>
              <a:ext uri="{FF2B5EF4-FFF2-40B4-BE49-F238E27FC236}">
                <a16:creationId xmlns:a16="http://schemas.microsoft.com/office/drawing/2014/main" id="{33556D83-54F0-47E7-A2EA-EA20E178C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87980" y="2834822"/>
            <a:ext cx="355708" cy="355708"/>
          </a:xfrm>
          <a:prstGeom prst="rect">
            <a:avLst/>
          </a:prstGeom>
        </p:spPr>
      </p:pic>
      <p:sp>
        <p:nvSpPr>
          <p:cNvPr id="26" name="Flowchart: Or 25">
            <a:extLst>
              <a:ext uri="{FF2B5EF4-FFF2-40B4-BE49-F238E27FC236}">
                <a16:creationId xmlns:a16="http://schemas.microsoft.com/office/drawing/2014/main" id="{8508ED85-C36D-4889-BD30-D3AA336E87D3}"/>
              </a:ext>
            </a:extLst>
          </p:cNvPr>
          <p:cNvSpPr/>
          <p:nvPr/>
        </p:nvSpPr>
        <p:spPr>
          <a:xfrm>
            <a:off x="6053958" y="2386491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lowchart: Or 26">
            <a:extLst>
              <a:ext uri="{FF2B5EF4-FFF2-40B4-BE49-F238E27FC236}">
                <a16:creationId xmlns:a16="http://schemas.microsoft.com/office/drawing/2014/main" id="{0F42DC31-2461-4F44-B2E7-B2F392A6E418}"/>
              </a:ext>
            </a:extLst>
          </p:cNvPr>
          <p:cNvSpPr/>
          <p:nvPr/>
        </p:nvSpPr>
        <p:spPr>
          <a:xfrm>
            <a:off x="5809571" y="2860276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lowchart: Or 27">
            <a:extLst>
              <a:ext uri="{FF2B5EF4-FFF2-40B4-BE49-F238E27FC236}">
                <a16:creationId xmlns:a16="http://schemas.microsoft.com/office/drawing/2014/main" id="{DD83CF2A-11B6-48DA-870F-64A06C784D53}"/>
              </a:ext>
            </a:extLst>
          </p:cNvPr>
          <p:cNvSpPr/>
          <p:nvPr/>
        </p:nvSpPr>
        <p:spPr>
          <a:xfrm>
            <a:off x="6751193" y="359894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lowchart: Or 30">
            <a:extLst>
              <a:ext uri="{FF2B5EF4-FFF2-40B4-BE49-F238E27FC236}">
                <a16:creationId xmlns:a16="http://schemas.microsoft.com/office/drawing/2014/main" id="{80D00B88-C097-487C-ABBB-1FE1192AB835}"/>
              </a:ext>
            </a:extLst>
          </p:cNvPr>
          <p:cNvSpPr/>
          <p:nvPr/>
        </p:nvSpPr>
        <p:spPr>
          <a:xfrm>
            <a:off x="5608400" y="3352800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lowchart: Or 33">
            <a:extLst>
              <a:ext uri="{FF2B5EF4-FFF2-40B4-BE49-F238E27FC236}">
                <a16:creationId xmlns:a16="http://schemas.microsoft.com/office/drawing/2014/main" id="{7E57F7C6-A024-40EC-B246-9163CCD9B8AA}"/>
              </a:ext>
            </a:extLst>
          </p:cNvPr>
          <p:cNvSpPr/>
          <p:nvPr/>
        </p:nvSpPr>
        <p:spPr>
          <a:xfrm>
            <a:off x="6252167" y="2985875"/>
            <a:ext cx="171779" cy="152400"/>
          </a:xfrm>
          <a:prstGeom prst="flowChar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075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7C6F9-24B2-499B-9373-F2F54A35F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6C2D8-F8AC-4B12-A67E-55158D4A7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903886"/>
            <a:ext cx="8686800" cy="4344514"/>
          </a:xfrm>
        </p:spPr>
        <p:txBody>
          <a:bodyPr/>
          <a:lstStyle/>
          <a:p>
            <a:r>
              <a:rPr lang="en-US" sz="2800" dirty="0"/>
              <a:t>Large number/area of Florida’s aquatic resources makes intensive statewide HAB monitoring efforts cost prohibitive </a:t>
            </a:r>
          </a:p>
          <a:p>
            <a:r>
              <a:rPr lang="en-US" sz="2800" dirty="0"/>
              <a:t>Without intensive sampling, we can never say with high confidence, what is happening in everyone’s backyard due to the heterogeneity of our cyanobacteria HABs </a:t>
            </a:r>
          </a:p>
          <a:p>
            <a:endParaRPr lang="en-US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25C0DC-F310-45FB-8CF4-3E2824ADFB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00200" y="1097436"/>
            <a:ext cx="6987209" cy="645635"/>
          </a:xfrm>
        </p:spPr>
        <p:txBody>
          <a:bodyPr/>
          <a:lstStyle/>
          <a:p>
            <a:pPr algn="ctr"/>
            <a:r>
              <a:rPr lang="en-US" dirty="0"/>
              <a:t>Water, water everywhere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4B19E2-C5DE-48BA-BF89-066F1A48D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20682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61D37E33-BE0E-4E0C-958F-E82E3EE00679}"/>
              </a:ext>
            </a:extLst>
          </p:cNvPr>
          <p:cNvSpPr txBox="1">
            <a:spLocks/>
          </p:cNvSpPr>
          <p:nvPr/>
        </p:nvSpPr>
        <p:spPr>
          <a:xfrm>
            <a:off x="76200" y="1219200"/>
            <a:ext cx="8991600" cy="2438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>
                <a:solidFill>
                  <a:schemeClr val="accent4"/>
                </a:solidFill>
              </a:rPr>
              <a:t>Harbor Isle Lake</a:t>
            </a:r>
          </a:p>
          <a:p>
            <a:pPr marL="0" indent="0" algn="ctr">
              <a:buNone/>
            </a:pPr>
            <a:endParaRPr lang="en-US" sz="3600" dirty="0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4"/>
                </a:solidFill>
              </a:rPr>
              <a:t>		NW Lobe 		     			South Lobe</a:t>
            </a:r>
          </a:p>
          <a:p>
            <a:pPr algn="ctr"/>
            <a:endParaRPr lang="en-US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31F7D7-024F-4D5B-9F60-2E9528653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0" y="233103"/>
            <a:ext cx="5691810" cy="914401"/>
          </a:xfrm>
        </p:spPr>
        <p:txBody>
          <a:bodyPr>
            <a:normAutofit/>
          </a:bodyPr>
          <a:lstStyle/>
          <a:p>
            <a:r>
              <a:rPr lang="en-US" sz="4400" dirty="0"/>
              <a:t>Recent Examples</a:t>
            </a:r>
            <a:endParaRPr lang="en-US" u="sng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894A54F-868D-4AE8-AAA8-47A0465379D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BC0C64-94FA-44B3-9573-88BE3BEAC041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A0AE18-B933-4EDB-AD3C-F8F80B31C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6E90EE80-A644-4645-A873-19CABED93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124200"/>
            <a:ext cx="3943552" cy="2957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17DDEBAE-D564-43AC-A04D-ED5FC7DB9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8" y="3124200"/>
            <a:ext cx="4809026" cy="2957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75588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8">
            <a:extLst>
              <a:ext uri="{FF2B5EF4-FFF2-40B4-BE49-F238E27FC236}">
                <a16:creationId xmlns:a16="http://schemas.microsoft.com/office/drawing/2014/main" id="{61D37E33-BE0E-4E0C-958F-E82E3EE00679}"/>
              </a:ext>
            </a:extLst>
          </p:cNvPr>
          <p:cNvSpPr txBox="1">
            <a:spLocks/>
          </p:cNvSpPr>
          <p:nvPr/>
        </p:nvSpPr>
        <p:spPr>
          <a:xfrm>
            <a:off x="1295400" y="1219200"/>
            <a:ext cx="7772400" cy="4765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>
                <a:solidFill>
                  <a:schemeClr val="accent4"/>
                </a:solidFill>
              </a:rPr>
              <a:t>Lake Montgomery</a:t>
            </a:r>
          </a:p>
          <a:p>
            <a:pPr marL="0" indent="0" algn="ctr">
              <a:buNone/>
            </a:pPr>
            <a:endParaRPr lang="en-US" sz="3600" dirty="0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4"/>
                </a:solidFill>
              </a:rPr>
              <a:t>		</a:t>
            </a:r>
            <a:endParaRPr lang="en-US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431F7D7-024F-4D5B-9F60-2E9528653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0" y="233103"/>
            <a:ext cx="5691810" cy="914401"/>
          </a:xfrm>
        </p:spPr>
        <p:txBody>
          <a:bodyPr>
            <a:normAutofit/>
          </a:bodyPr>
          <a:lstStyle/>
          <a:p>
            <a:r>
              <a:rPr lang="en-US" sz="4400" dirty="0"/>
              <a:t>Recent Examples</a:t>
            </a:r>
            <a:endParaRPr lang="en-US" u="sng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894A54F-868D-4AE8-AAA8-47A0465379D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BC0C64-94FA-44B3-9573-88BE3BEAC041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A0AE18-B933-4EDB-AD3C-F8F80B31C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574794F4-C0D1-4608-B0F6-E357A3FF5B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1592034"/>
              </p:ext>
            </p:extLst>
          </p:nvPr>
        </p:nvGraphicFramePr>
        <p:xfrm>
          <a:off x="381000" y="1792337"/>
          <a:ext cx="3733800" cy="4832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Acrobat Document" r:id="rId3" imgW="5829298" imgH="7543706" progId="Acrobat.Document.DC">
                  <p:embed/>
                </p:oleObj>
              </mc:Choice>
              <mc:Fallback>
                <p:oleObj name="Acrobat Document" r:id="rId3" imgW="5829298" imgH="7543706" progId="Acrobat.Document.DC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574794F4-C0D1-4608-B0F6-E357A3FF5B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1000" y="1792337"/>
                        <a:ext cx="3733800" cy="48325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Content Placeholder 8" descr="A picture containing outdoor, water, nature, wave&#10;&#10;Description automatically generated">
            <a:extLst>
              <a:ext uri="{FF2B5EF4-FFF2-40B4-BE49-F238E27FC236}">
                <a16:creationId xmlns:a16="http://schemas.microsoft.com/office/drawing/2014/main" id="{06C76581-7B75-48BB-A51E-4EFBA8A435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033" y="2064981"/>
            <a:ext cx="3215453" cy="428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9329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431F7D7-024F-4D5B-9F60-2E9528653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233103"/>
            <a:ext cx="6248400" cy="914401"/>
          </a:xfrm>
        </p:spPr>
        <p:txBody>
          <a:bodyPr>
            <a:normAutofit/>
          </a:bodyPr>
          <a:lstStyle/>
          <a:p>
            <a:r>
              <a:rPr lang="en-US" sz="4400" dirty="0"/>
              <a:t>Resampling Frequency</a:t>
            </a:r>
            <a:endParaRPr lang="en-US" u="sng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894A54F-868D-4AE8-AAA8-47A0465379D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BC0C64-94FA-44B3-9573-88BE3BEAC041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A0AE18-B933-4EDB-AD3C-F8F80B31C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2DF7A85-B6EB-4FF9-81A9-D5A2619BFF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861804"/>
              </p:ext>
            </p:extLst>
          </p:nvPr>
        </p:nvGraphicFramePr>
        <p:xfrm>
          <a:off x="822552" y="1752528"/>
          <a:ext cx="7498895" cy="4617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7580">
                  <a:extLst>
                    <a:ext uri="{9D8B030D-6E8A-4147-A177-3AD203B41FA5}">
                      <a16:colId xmlns:a16="http://schemas.microsoft.com/office/drawing/2014/main" val="500788078"/>
                    </a:ext>
                  </a:extLst>
                </a:gridCol>
                <a:gridCol w="1887105">
                  <a:extLst>
                    <a:ext uri="{9D8B030D-6E8A-4147-A177-3AD203B41FA5}">
                      <a16:colId xmlns:a16="http://schemas.microsoft.com/office/drawing/2014/main" val="1849739855"/>
                    </a:ext>
                  </a:extLst>
                </a:gridCol>
                <a:gridCol w="1887105">
                  <a:extLst>
                    <a:ext uri="{9D8B030D-6E8A-4147-A177-3AD203B41FA5}">
                      <a16:colId xmlns:a16="http://schemas.microsoft.com/office/drawing/2014/main" val="2354531556"/>
                    </a:ext>
                  </a:extLst>
                </a:gridCol>
                <a:gridCol w="1887105">
                  <a:extLst>
                    <a:ext uri="{9D8B030D-6E8A-4147-A177-3AD203B41FA5}">
                      <a16:colId xmlns:a16="http://schemas.microsoft.com/office/drawing/2014/main" val="67511759"/>
                    </a:ext>
                  </a:extLst>
                </a:gridCol>
              </a:tblGrid>
              <a:tr h="845206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Lake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Sampling Date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Microcystin Result (µg/L)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Keep Sampling?</a:t>
                      </a:r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386077"/>
                  </a:ext>
                </a:extLst>
              </a:tr>
              <a:tr h="293836">
                <a:tc rowSpan="4"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Anderson</a:t>
                      </a: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2/17/2020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47028"/>
                  </a:ext>
                </a:extLst>
              </a:tr>
              <a:tr h="293836"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3/9/2020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4.7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00896272"/>
                  </a:ext>
                </a:extLst>
              </a:tr>
              <a:tr h="293836"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11/19/2020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73129449"/>
                  </a:ext>
                </a:extLst>
              </a:tr>
              <a:tr h="293836"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12/10/2020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2723284"/>
                  </a:ext>
                </a:extLst>
              </a:tr>
              <a:tr h="293836">
                <a:tc rowSpan="4"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Jennie Jewel</a:t>
                      </a: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2/17/2020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622261"/>
                  </a:ext>
                </a:extLst>
              </a:tr>
              <a:tr h="293836"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2/26/2020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2.4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9331461"/>
                  </a:ext>
                </a:extLst>
              </a:tr>
              <a:tr h="293836"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3/9/2020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8.5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917191"/>
                  </a:ext>
                </a:extLst>
              </a:tr>
              <a:tr h="293836"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5/18/2020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detected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14160599"/>
                  </a:ext>
                </a:extLst>
              </a:tr>
              <a:tr h="293836">
                <a:tc rowSpan="4"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Arnold</a:t>
                      </a: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2/25/2020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 I (I)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298552"/>
                  </a:ext>
                </a:extLst>
              </a:tr>
              <a:tr h="293836"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3/3/2020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 I (I)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62695308"/>
                  </a:ext>
                </a:extLst>
              </a:tr>
              <a:tr h="293836"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3/10/2020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0.74 I (I)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32028374"/>
                  </a:ext>
                </a:extLst>
              </a:tr>
              <a:tr h="293836"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4/15/2020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detected</a:t>
                      </a:r>
                    </a:p>
                  </a:txBody>
                  <a:tcPr marL="9525" marR="9525" marT="9525" marB="0" anchor="b">
                    <a:solidFill>
                      <a:srgbClr val="C7F1C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64071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5258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2BDF8E-5D2F-4B9F-A14F-143FCF1D8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happens with the Results?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F2514063-769B-42C8-AAD9-4361A22B69E1}"/>
              </a:ext>
            </a:extLst>
          </p:cNvPr>
          <p:cNvSpPr txBox="1">
            <a:spLocks/>
          </p:cNvSpPr>
          <p:nvPr/>
        </p:nvSpPr>
        <p:spPr>
          <a:xfrm>
            <a:off x="76200" y="3003551"/>
            <a:ext cx="2743200" cy="32004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i="1" kern="120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chemeClr val="tx1"/>
                </a:solidFill>
              </a:rPr>
              <a:t>Results are posted to the DEP Algal Bloom Dashboard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chemeClr val="tx1"/>
                </a:solidFill>
              </a:rPr>
              <a:t>DOH reviews daily and contacts local county health departments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71878E-232E-4F69-BDB0-E71A4813F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AEA6C4-9352-4FD6-9395-957B373EF8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7864" y="2817098"/>
            <a:ext cx="6239936" cy="34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53556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F4A65-BD1E-49F9-86EB-6EBA7B9B4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DOH </a:t>
            </a:r>
            <a:r>
              <a:rPr lang="en-US" dirty="0" err="1"/>
              <a:t>CyanoHAB</a:t>
            </a:r>
            <a:r>
              <a:rPr lang="en-US" dirty="0"/>
              <a:t> Signage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86771-B400-4D84-9144-ABBF72456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04BE19-485D-4DCC-A277-9DF329AE6007}"/>
              </a:ext>
            </a:extLst>
          </p:cNvPr>
          <p:cNvSpPr txBox="1">
            <a:spLocks/>
          </p:cNvSpPr>
          <p:nvPr/>
        </p:nvSpPr>
        <p:spPr>
          <a:xfrm>
            <a:off x="158693" y="1643238"/>
            <a:ext cx="3575107" cy="489917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Caution sign used when cyanobacteria present but toxins not detected</a:t>
            </a:r>
          </a:p>
          <a:p>
            <a:r>
              <a:rPr lang="en-US" sz="2800" dirty="0"/>
              <a:t>Health Alert sign used when cyanotoxins detected </a:t>
            </a:r>
          </a:p>
        </p:txBody>
      </p:sp>
      <p:pic>
        <p:nvPicPr>
          <p:cNvPr id="3074" name="Picture 2" descr="https://i0.wp.com/santivachronicle.com/wp-content/uploads/2019/09/toxins-signage.png?ssl=1">
            <a:extLst>
              <a:ext uri="{FF2B5EF4-FFF2-40B4-BE49-F238E27FC236}">
                <a16:creationId xmlns:a16="http://schemas.microsoft.com/office/drawing/2014/main" id="{5C49DB17-6F28-4D09-852B-1AEFAEFA0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822" y="1752600"/>
            <a:ext cx="5477578" cy="411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74952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F4A65-BD1E-49F9-86EB-6EBA7B9B4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DOH </a:t>
            </a:r>
            <a:r>
              <a:rPr lang="en-US" dirty="0" err="1"/>
              <a:t>CyanoHAB</a:t>
            </a:r>
            <a:r>
              <a:rPr lang="en-US" dirty="0"/>
              <a:t> Signage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86771-B400-4D84-9144-ABBF72456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14600" y="6403365"/>
            <a:ext cx="4114800" cy="365125"/>
          </a:xfrm>
        </p:spPr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04BE19-485D-4DCC-A277-9DF329AE6007}"/>
              </a:ext>
            </a:extLst>
          </p:cNvPr>
          <p:cNvSpPr txBox="1">
            <a:spLocks/>
          </p:cNvSpPr>
          <p:nvPr/>
        </p:nvSpPr>
        <p:spPr>
          <a:xfrm>
            <a:off x="1" y="1643238"/>
            <a:ext cx="2590800" cy="4288937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Daily email from DOH regarding cyanobacteria results includes a table to help local health departments with decisions regarding the need for signage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AED9171-3262-4F19-A612-E3E69F202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472" y="148616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en-US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30B3FDD-EC05-47DA-9E9C-8AF19ABAAD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63894"/>
              </p:ext>
            </p:extLst>
          </p:nvPr>
        </p:nvGraphicFramePr>
        <p:xfrm>
          <a:off x="2438400" y="1643238"/>
          <a:ext cx="6476999" cy="4452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1550">
                  <a:extLst>
                    <a:ext uri="{9D8B030D-6E8A-4147-A177-3AD203B41FA5}">
                      <a16:colId xmlns:a16="http://schemas.microsoft.com/office/drawing/2014/main" val="374816027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3013182841"/>
                    </a:ext>
                  </a:extLst>
                </a:gridCol>
                <a:gridCol w="972845">
                  <a:extLst>
                    <a:ext uri="{9D8B030D-6E8A-4147-A177-3AD203B41FA5}">
                      <a16:colId xmlns:a16="http://schemas.microsoft.com/office/drawing/2014/main" val="4058017005"/>
                    </a:ext>
                  </a:extLst>
                </a:gridCol>
                <a:gridCol w="972845">
                  <a:extLst>
                    <a:ext uri="{9D8B030D-6E8A-4147-A177-3AD203B41FA5}">
                      <a16:colId xmlns:a16="http://schemas.microsoft.com/office/drawing/2014/main" val="388189775"/>
                    </a:ext>
                  </a:extLst>
                </a:gridCol>
                <a:gridCol w="972845">
                  <a:extLst>
                    <a:ext uri="{9D8B030D-6E8A-4147-A177-3AD203B41FA5}">
                      <a16:colId xmlns:a16="http://schemas.microsoft.com/office/drawing/2014/main" val="4233983619"/>
                    </a:ext>
                  </a:extLst>
                </a:gridCol>
                <a:gridCol w="972845">
                  <a:extLst>
                    <a:ext uri="{9D8B030D-6E8A-4147-A177-3AD203B41FA5}">
                      <a16:colId xmlns:a16="http://schemas.microsoft.com/office/drawing/2014/main" val="1695888048"/>
                    </a:ext>
                  </a:extLst>
                </a:gridCol>
                <a:gridCol w="642519">
                  <a:extLst>
                    <a:ext uri="{9D8B030D-6E8A-4147-A177-3AD203B41FA5}">
                      <a16:colId xmlns:a16="http://schemas.microsoft.com/office/drawing/2014/main" val="237968421"/>
                    </a:ext>
                  </a:extLst>
                </a:gridCol>
              </a:tblGrid>
              <a:tr h="290031">
                <a:tc gridSpan="7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DOH Blue-Green Algae Daily Update for Florida February 19, 2021 </a:t>
                      </a:r>
                      <a:endParaRPr lang="en-US" sz="9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Listings below based on information downloaded 2/19/2021 7:40:51 AM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4991962"/>
                  </a:ext>
                </a:extLst>
              </a:tr>
              <a:tr h="58273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County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Sites with Bloom Present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Sites with Toxins Detected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Follow-up Sample Found No Toxins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Pending Toxin Results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 Longer Pending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>
                          <a:effectLst/>
                        </a:rPr>
                        <a:t>No Toxins Detected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Point Map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>
                          <a:effectLst/>
                        </a:rPr>
                        <a:t>Photo</a:t>
                      </a:r>
                      <a:r>
                        <a:rPr lang="en-US" sz="900">
                          <a:effectLst/>
                        </a:rPr>
                        <a:t>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4996429"/>
                  </a:ext>
                </a:extLst>
              </a:tr>
              <a:tr h="30529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Brevard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Lake Washington - Center (LWC)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Lake Washington - Center (LWC)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>
                          <a:effectLst/>
                          <a:hlinkClick r:id="rId2"/>
                        </a:rPr>
                        <a:t>Point Map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 u="sng">
                          <a:effectLst/>
                          <a:hlinkClick r:id="rId3"/>
                        </a:rPr>
                        <a:t>Photo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00138580"/>
                  </a:ext>
                </a:extLst>
              </a:tr>
              <a:tr h="30529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Leon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Lake Bradford - Western Shore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>
                          <a:effectLst/>
                          <a:hlinkClick r:id="rId4"/>
                        </a:rPr>
                        <a:t>Point Map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 u="sng">
                          <a:effectLst/>
                          <a:hlinkClick r:id="rId5"/>
                        </a:rPr>
                        <a:t>Photo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60546087"/>
                  </a:ext>
                </a:extLst>
              </a:tr>
              <a:tr h="4370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Okeechobee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Lake Okeechobee - LZ2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>
                          <a:effectLst/>
                          <a:hlinkClick r:id="rId6"/>
                        </a:rPr>
                        <a:t>Point Map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>
                          <a:effectLst/>
                        </a:rPr>
                        <a:t>No Photo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97552255"/>
                  </a:ext>
                </a:extLst>
              </a:tr>
              <a:tr h="30529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Orange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Lake Conway @ SW Shore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>
                          <a:effectLst/>
                          <a:hlinkClick r:id="rId7"/>
                        </a:rPr>
                        <a:t>Point Map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 u="sng">
                          <a:effectLst/>
                          <a:hlinkClick r:id="rId8"/>
                        </a:rPr>
                        <a:t>Photo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937767689"/>
                  </a:ext>
                </a:extLst>
              </a:tr>
              <a:tr h="4370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Orange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Lake Holden 90m S of Lake Holden Point 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>
                          <a:effectLst/>
                          <a:hlinkClick r:id="rId9"/>
                        </a:rPr>
                        <a:t>Point Map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 u="sng">
                          <a:effectLst/>
                          <a:hlinkClick r:id="rId10"/>
                        </a:rPr>
                        <a:t>Photo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33530429"/>
                  </a:ext>
                </a:extLst>
              </a:tr>
              <a:tr h="30529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Orange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Lake Anderson - NW Corner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>
                          <a:effectLst/>
                          <a:hlinkClick r:id="rId11"/>
                        </a:rPr>
                        <a:t>Point Map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>
                          <a:effectLst/>
                        </a:rPr>
                        <a:t>No Photo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24379968"/>
                  </a:ext>
                </a:extLst>
              </a:tr>
              <a:tr h="30529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Pinellas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Round Lake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>
                          <a:effectLst/>
                          <a:hlinkClick r:id="rId12"/>
                        </a:rPr>
                        <a:t>Point Map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 u="sng">
                          <a:effectLst/>
                          <a:hlinkClick r:id="rId13"/>
                        </a:rPr>
                        <a:t>Photo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54568323"/>
                  </a:ext>
                </a:extLst>
              </a:tr>
              <a:tr h="4370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Putnam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Crescent Lake-mouth of Dunns Creek (CRESLM)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>
                          <a:effectLst/>
                          <a:hlinkClick r:id="rId14"/>
                        </a:rPr>
                        <a:t>Point Map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>
                          <a:effectLst/>
                        </a:rPr>
                        <a:t>No Photo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13959436"/>
                  </a:ext>
                </a:extLst>
              </a:tr>
              <a:tr h="4370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Putnam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Crescent Lake - mouth of Dunns Creek (CRESLM)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>
                          <a:effectLst/>
                          <a:hlinkClick r:id="rId15"/>
                        </a:rPr>
                        <a:t>Point Map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>
                          <a:effectLst/>
                        </a:rPr>
                        <a:t>No Photo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44538651"/>
                  </a:ext>
                </a:extLst>
              </a:tr>
              <a:tr h="30529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Volusia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-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54543" marR="54543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Lake George - Center (LEO)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Lake George - Center (LEO)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u="sng" dirty="0">
                          <a:effectLst/>
                          <a:hlinkClick r:id="rId16"/>
                        </a:rPr>
                        <a:t>Point Map</a:t>
                      </a:r>
                      <a:br>
                        <a:rPr lang="en-US" sz="1000" dirty="0">
                          <a:effectLst/>
                        </a:rPr>
                      </a:br>
                      <a:r>
                        <a:rPr lang="en-US" sz="1000" dirty="0">
                          <a:effectLst/>
                        </a:rPr>
                        <a:t>No Photo</a:t>
                      </a:r>
                      <a:endParaRPr lang="en-US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70977109"/>
                  </a:ext>
                </a:extLst>
              </a:tr>
            </a:tbl>
          </a:graphicData>
        </a:graphic>
      </p:graphicFrame>
      <p:sp>
        <p:nvSpPr>
          <p:cNvPr id="10" name="Rectangle 3">
            <a:hlinkClick r:id="rId16"/>
            <a:extLst>
              <a:ext uri="{FF2B5EF4-FFF2-40B4-BE49-F238E27FC236}">
                <a16:creationId xmlns:a16="http://schemas.microsoft.com/office/drawing/2014/main" id="{3194FEC7-B27F-4D42-ACC8-06A2273C2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071" y="1733233"/>
            <a:ext cx="944593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9655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F4A65-BD1E-49F9-86EB-6EBA7B9B4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DOH </a:t>
            </a:r>
            <a:r>
              <a:rPr lang="en-US" dirty="0" err="1"/>
              <a:t>CyanoHAB</a:t>
            </a:r>
            <a:r>
              <a:rPr lang="en-US" dirty="0"/>
              <a:t> Signage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86771-B400-4D84-9144-ABBF72456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04BE19-485D-4DCC-A277-9DF329AE6007}"/>
              </a:ext>
            </a:extLst>
          </p:cNvPr>
          <p:cNvSpPr txBox="1">
            <a:spLocks/>
          </p:cNvSpPr>
          <p:nvPr/>
        </p:nvSpPr>
        <p:spPr>
          <a:xfrm>
            <a:off x="899721" y="1976294"/>
            <a:ext cx="7994707" cy="43800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Caution signs may stay out until cyanobacteria not observed or until the end of the normal recreational season depending on county</a:t>
            </a:r>
          </a:p>
          <a:p>
            <a:r>
              <a:rPr lang="en-US" sz="2800" dirty="0"/>
              <a:t>Health Alert sign may stay out until cyanotoxins are no longer detected</a:t>
            </a:r>
          </a:p>
          <a:p>
            <a:r>
              <a:rPr lang="en-US" sz="2800" dirty="0"/>
              <a:t>When only trace levels detected for extended period of time (6 sampling events), the county may remove the Health Alert sign</a:t>
            </a:r>
          </a:p>
        </p:txBody>
      </p:sp>
    </p:spTree>
    <p:extLst>
      <p:ext uri="{BB962C8B-B14F-4D97-AF65-F5344CB8AC3E}">
        <p14:creationId xmlns:p14="http://schemas.microsoft.com/office/powerpoint/2010/main" val="2639348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2BDF8E-5D2F-4B9F-A14F-143FCF1D8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F2514063-769B-42C8-AAD9-4361A22B69E1}"/>
              </a:ext>
            </a:extLst>
          </p:cNvPr>
          <p:cNvSpPr txBox="1">
            <a:spLocks/>
          </p:cNvSpPr>
          <p:nvPr/>
        </p:nvSpPr>
        <p:spPr>
          <a:xfrm>
            <a:off x="914400" y="2819400"/>
            <a:ext cx="7505700" cy="303212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i="1" kern="1200">
                <a:solidFill>
                  <a:schemeClr val="accent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chemeClr val="tx1"/>
                </a:solidFill>
              </a:rPr>
              <a:t>Collaborative effort to respond to bloom reports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chemeClr val="tx1"/>
                </a:solidFill>
              </a:rPr>
              <a:t>Collection and analysis of representative samples (which may include scum samples) to provide information on the risk to public health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chemeClr val="tx1"/>
                </a:solidFill>
              </a:rPr>
              <a:t>Scale of bloom matters as to how you sample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chemeClr val="tx1"/>
                </a:solidFill>
              </a:rPr>
              <a:t>DEP posts results to the Algal Bloom Dashboard to disseminate results to DOH and the public, usually within 3-4 days of sample being collected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i="0" dirty="0">
                <a:solidFill>
                  <a:schemeClr val="tx1"/>
                </a:solidFill>
              </a:rPr>
              <a:t>County DOH staff post signage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71878E-232E-4F69-BDB0-E71A4813F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9184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2BDF8E-5D2F-4B9F-A14F-143FCF1D8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B468431-FB64-47E4-89A2-95D6176BCB5A}"/>
              </a:ext>
            </a:extLst>
          </p:cNvPr>
          <p:cNvGrpSpPr/>
          <p:nvPr/>
        </p:nvGrpSpPr>
        <p:grpSpPr>
          <a:xfrm>
            <a:off x="459822" y="2937994"/>
            <a:ext cx="8292144" cy="3508698"/>
            <a:chOff x="459822" y="2937994"/>
            <a:chExt cx="8292144" cy="35086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C50C896-98E3-4DF5-AE16-E36DEF6C45F9}"/>
                </a:ext>
              </a:extLst>
            </p:cNvPr>
            <p:cNvSpPr/>
            <p:nvPr/>
          </p:nvSpPr>
          <p:spPr>
            <a:xfrm rot="470222">
              <a:off x="5273177" y="2937994"/>
              <a:ext cx="2217274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50" dirty="0">
                  <a:ln w="9525" cmpd="sng">
                    <a:solidFill>
                      <a:srgbClr val="0066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Lab Staff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CC761C-9C4F-4CD3-A4AA-D9F7C02E2BD9}"/>
                </a:ext>
              </a:extLst>
            </p:cNvPr>
            <p:cNvSpPr/>
            <p:nvPr/>
          </p:nvSpPr>
          <p:spPr>
            <a:xfrm rot="520529">
              <a:off x="4521554" y="4509871"/>
              <a:ext cx="4019050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50" dirty="0">
                  <a:ln w="9525" cmpd="sng">
                    <a:solidFill>
                      <a:srgbClr val="0066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Communications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1DBD2F7-A2CD-4AEF-8677-7D9C4DADC354}"/>
                </a:ext>
              </a:extLst>
            </p:cNvPr>
            <p:cNvSpPr/>
            <p:nvPr/>
          </p:nvSpPr>
          <p:spPr>
            <a:xfrm>
              <a:off x="5239466" y="3708207"/>
              <a:ext cx="3512500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600" b="1" spc="50" dirty="0">
                  <a:ln w="9525" cmpd="sng">
                    <a:solidFill>
                      <a:srgbClr val="0066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Division Office</a:t>
              </a:r>
              <a:endParaRPr lang="en-US" sz="3600" b="1" cap="none" spc="50" dirty="0">
                <a:ln w="9525" cmpd="sng">
                  <a:solidFill>
                    <a:srgbClr val="00660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1563EB0-3E63-407F-A258-C08567D1C479}"/>
                </a:ext>
              </a:extLst>
            </p:cNvPr>
            <p:cNvSpPr/>
            <p:nvPr/>
          </p:nvSpPr>
          <p:spPr>
            <a:xfrm rot="21396580">
              <a:off x="2045301" y="2944709"/>
              <a:ext cx="282423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spc="50" dirty="0">
                  <a:ln w="9525" cmpd="sng">
                    <a:solidFill>
                      <a:srgbClr val="0066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ROC Teams</a:t>
              </a:r>
              <a:endParaRPr lang="en-US" sz="3600" b="1" cap="none" spc="50" dirty="0">
                <a:ln w="9525" cmpd="sng">
                  <a:solidFill>
                    <a:srgbClr val="00660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56609CC-52C3-4EF2-9053-3564E2982B3D}"/>
                </a:ext>
              </a:extLst>
            </p:cNvPr>
            <p:cNvSpPr/>
            <p:nvPr/>
          </p:nvSpPr>
          <p:spPr>
            <a:xfrm>
              <a:off x="5509344" y="5272465"/>
              <a:ext cx="219162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spc="50" dirty="0">
                  <a:ln w="9525" cmpd="sng">
                    <a:solidFill>
                      <a:srgbClr val="0066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GIS Staff</a:t>
              </a:r>
              <a:endParaRPr lang="en-US" sz="3600" b="1" cap="none" spc="50" dirty="0">
                <a:ln w="9525" cmpd="sng">
                  <a:solidFill>
                    <a:srgbClr val="00660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7151AC9-E912-40CB-A49F-1AC7C2D3564B}"/>
                </a:ext>
              </a:extLst>
            </p:cNvPr>
            <p:cNvSpPr/>
            <p:nvPr/>
          </p:nvSpPr>
          <p:spPr>
            <a:xfrm rot="464807">
              <a:off x="1026427" y="4517443"/>
              <a:ext cx="1390124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50" dirty="0">
                  <a:ln w="9525" cmpd="sng">
                    <a:solidFill>
                      <a:srgbClr val="0066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FWRI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FA25151-7C41-4C95-8DDC-9C05F2DDD97C}"/>
                </a:ext>
              </a:extLst>
            </p:cNvPr>
            <p:cNvSpPr/>
            <p:nvPr/>
          </p:nvSpPr>
          <p:spPr>
            <a:xfrm rot="21326996">
              <a:off x="684965" y="5163129"/>
              <a:ext cx="4374015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600" b="1" cap="none" spc="50" dirty="0">
                  <a:ln w="9525" cmpd="sng">
                    <a:solidFill>
                      <a:srgbClr val="0066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County and local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5BCB996-3874-4FE3-A6C1-5D4EE56238EA}"/>
                </a:ext>
              </a:extLst>
            </p:cNvPr>
            <p:cNvSpPr/>
            <p:nvPr/>
          </p:nvSpPr>
          <p:spPr>
            <a:xfrm rot="222096">
              <a:off x="3040158" y="5800361"/>
              <a:ext cx="369203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50" dirty="0">
                  <a:ln w="9525" cmpd="sng">
                    <a:solidFill>
                      <a:srgbClr val="0066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Public Services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5B8172A-1DF8-414C-AD7B-4781B6B80D45}"/>
                </a:ext>
              </a:extLst>
            </p:cNvPr>
            <p:cNvSpPr/>
            <p:nvPr/>
          </p:nvSpPr>
          <p:spPr>
            <a:xfrm rot="390145">
              <a:off x="2876550" y="3710698"/>
              <a:ext cx="1960793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50" dirty="0">
                  <a:ln w="9525" cmpd="sng">
                    <a:solidFill>
                      <a:srgbClr val="0066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SFWMD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E309386-185D-47E7-8270-11501EFA0175}"/>
                </a:ext>
              </a:extLst>
            </p:cNvPr>
            <p:cNvSpPr/>
            <p:nvPr/>
          </p:nvSpPr>
          <p:spPr>
            <a:xfrm rot="20857104">
              <a:off x="2831749" y="4398813"/>
              <a:ext cx="122982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50" dirty="0">
                  <a:ln w="9525" cmpd="sng">
                    <a:solidFill>
                      <a:srgbClr val="0066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DOH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160AF10-B82B-4F35-849C-5FDA105EECCA}"/>
                </a:ext>
              </a:extLst>
            </p:cNvPr>
            <p:cNvSpPr/>
            <p:nvPr/>
          </p:nvSpPr>
          <p:spPr>
            <a:xfrm rot="21141838">
              <a:off x="459822" y="3827145"/>
              <a:ext cx="2266647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50" dirty="0">
                  <a:ln w="9525" cmpd="sng">
                    <a:solidFill>
                      <a:srgbClr val="0066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chemeClr val="accent1">
                        <a:alpha val="40000"/>
                      </a:schemeClr>
                    </a:glo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SJRWMD</a:t>
              </a:r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7AA9F3E-C316-40F7-B124-B72B67706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122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7C6F9-24B2-499B-9373-F2F54A35F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6C2D8-F8AC-4B12-A67E-55158D4A7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133600"/>
            <a:ext cx="8686800" cy="4114800"/>
          </a:xfrm>
        </p:spPr>
        <p:txBody>
          <a:bodyPr/>
          <a:lstStyle/>
          <a:p>
            <a:pPr lvl="0"/>
            <a:r>
              <a:rPr lang="en-US" sz="2800" dirty="0">
                <a:solidFill>
                  <a:srgbClr val="FF0000"/>
                </a:solidFill>
              </a:rPr>
              <a:t>Public health protection</a:t>
            </a:r>
          </a:p>
          <a:p>
            <a:pPr lvl="0"/>
            <a:r>
              <a:rPr lang="en-US" sz="2800" dirty="0">
                <a:solidFill>
                  <a:srgbClr val="FF0000"/>
                </a:solidFill>
              </a:rPr>
              <a:t>Aquatic resource protection/management</a:t>
            </a:r>
          </a:p>
          <a:p>
            <a:pPr lvl="0"/>
            <a:r>
              <a:rPr lang="en-US" sz="2800" dirty="0"/>
              <a:t>To try to understand the factors that contribute to occurrence, persistence, severity, and decline of HABs</a:t>
            </a:r>
          </a:p>
          <a:p>
            <a:pPr lvl="0"/>
            <a:r>
              <a:rPr lang="en-US" sz="2800" dirty="0"/>
              <a:t>To determine if there are ways to effectively mitigate HABs when they occur</a:t>
            </a:r>
          </a:p>
          <a:p>
            <a:pPr lvl="0"/>
            <a:r>
              <a:rPr lang="en-US" sz="2800" dirty="0"/>
              <a:t>To be able to predict when HABs will occur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25C0DC-F310-45FB-8CF4-3E2824ADFB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00200" y="1097436"/>
            <a:ext cx="6987209" cy="645635"/>
          </a:xfrm>
        </p:spPr>
        <p:txBody>
          <a:bodyPr/>
          <a:lstStyle/>
          <a:p>
            <a:pPr algn="ctr"/>
            <a:r>
              <a:rPr lang="en-US" dirty="0"/>
              <a:t>Why do we sample HABs?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B781A9-5E0C-4850-B743-FE4FA4713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632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D6A4E0A-6A4D-4F23-96B8-2FCA7EE945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9" t="1" b="-3639"/>
          <a:stretch/>
        </p:blipFill>
        <p:spPr>
          <a:xfrm>
            <a:off x="448709" y="4362055"/>
            <a:ext cx="2711145" cy="173394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3753C74-26FF-4508-9176-88310004D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D548C6-006D-4DC3-AD89-BB8D325418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62570" y="1097437"/>
            <a:ext cx="7391400" cy="753586"/>
          </a:xfrm>
        </p:spPr>
        <p:txBody>
          <a:bodyPr/>
          <a:lstStyle/>
          <a:p>
            <a:pPr algn="ctr"/>
            <a:r>
              <a:rPr lang="en-US" dirty="0"/>
              <a:t>What gets collected?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4851B9-F13D-4B4F-B0CA-692D116E0D2F}"/>
              </a:ext>
            </a:extLst>
          </p:cNvPr>
          <p:cNvSpPr txBox="1"/>
          <p:nvPr/>
        </p:nvSpPr>
        <p:spPr>
          <a:xfrm>
            <a:off x="887272" y="6096000"/>
            <a:ext cx="234896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Photo by FDEP, June 23, 2016, Leighton Park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84CB29-B272-41FF-8967-96193A86A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3020" y="4351304"/>
            <a:ext cx="2692270" cy="17431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F87038-A5C5-403B-B7C0-0025159F9B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816" t="1960"/>
          <a:stretch/>
        </p:blipFill>
        <p:spPr>
          <a:xfrm>
            <a:off x="3227368" y="4363423"/>
            <a:ext cx="2692270" cy="174199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DC5F2B9-4E58-4645-B44D-B521C70FF996}"/>
              </a:ext>
            </a:extLst>
          </p:cNvPr>
          <p:cNvSpPr txBox="1"/>
          <p:nvPr/>
        </p:nvSpPr>
        <p:spPr>
          <a:xfrm>
            <a:off x="6553200" y="6105414"/>
            <a:ext cx="22824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Photo by FDEP, June 12, 2019 Flint Creek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547488-A91F-48A5-AA84-6A013F546BE1}"/>
              </a:ext>
            </a:extLst>
          </p:cNvPr>
          <p:cNvSpPr txBox="1"/>
          <p:nvPr/>
        </p:nvSpPr>
        <p:spPr>
          <a:xfrm>
            <a:off x="3628990" y="6098705"/>
            <a:ext cx="24424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Photo by FDEP, June 24, 2019, Manatee River 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6F431D-FCB3-4EAA-A0F5-D0AA62FC68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3793" y="2122559"/>
            <a:ext cx="4977719" cy="1872808"/>
          </a:xfrm>
          <a:solidFill>
            <a:schemeClr val="bg1"/>
          </a:solidFill>
        </p:spPr>
        <p:txBody>
          <a:bodyPr wrap="square" anchor="t" anchorCtr="0">
            <a:spAutoFit/>
          </a:bodyPr>
          <a:lstStyle/>
          <a:p>
            <a:r>
              <a:rPr lang="en-US" sz="2400" dirty="0"/>
              <a:t>Representative water samples</a:t>
            </a:r>
          </a:p>
          <a:p>
            <a:r>
              <a:rPr lang="en-US" sz="2400" dirty="0"/>
              <a:t>Occasionally, scum samples are collected when cyanobacterial scum is dominant in the waterbody being sampled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8807CD-B95A-487D-877C-17C339F22581}"/>
              </a:ext>
            </a:extLst>
          </p:cNvPr>
          <p:cNvSpPr txBox="1"/>
          <p:nvPr/>
        </p:nvSpPr>
        <p:spPr>
          <a:xfrm>
            <a:off x="6325398" y="4080982"/>
            <a:ext cx="25102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Photo by FDEP, June 29, 2016, St. Lucie River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182BA9F-281C-4A73-8CBE-CFA0EA2B3EEA}"/>
              </a:ext>
            </a:extLst>
          </p:cNvPr>
          <p:cNvGrpSpPr/>
          <p:nvPr/>
        </p:nvGrpSpPr>
        <p:grpSpPr>
          <a:xfrm>
            <a:off x="5948126" y="2362200"/>
            <a:ext cx="2719878" cy="1705849"/>
            <a:chOff x="5948126" y="2362200"/>
            <a:chExt cx="2719878" cy="1705849"/>
          </a:xfrm>
        </p:grpSpPr>
        <p:pic>
          <p:nvPicPr>
            <p:cNvPr id="13" name="Picture 12" descr="A small boat in a body of water&#10;&#10;Description automatically generated">
              <a:extLst>
                <a:ext uri="{FF2B5EF4-FFF2-40B4-BE49-F238E27FC236}">
                  <a16:creationId xmlns:a16="http://schemas.microsoft.com/office/drawing/2014/main" id="{AA60A82E-DC68-4C77-A146-169E22BA04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27" r="4854" b="140"/>
            <a:stretch/>
          </p:blipFill>
          <p:spPr>
            <a:xfrm>
              <a:off x="5948126" y="2362200"/>
              <a:ext cx="2703972" cy="1705849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862A5EE-184C-40DB-B5A5-9CB0C5BE15F5}"/>
                </a:ext>
              </a:extLst>
            </p:cNvPr>
            <p:cNvSpPr/>
            <p:nvPr/>
          </p:nvSpPr>
          <p:spPr>
            <a:xfrm>
              <a:off x="8146796" y="3727592"/>
              <a:ext cx="521208" cy="234807"/>
            </a:xfrm>
            <a:prstGeom prst="rect">
              <a:avLst/>
            </a:prstGeom>
            <a:solidFill>
              <a:srgbClr val="202630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9854DCC-C4CA-4961-8789-E7CEA1207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30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57C28DF-B35C-4F50-B4F4-335B92422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CyanoHAB</a:t>
            </a:r>
            <a:r>
              <a:rPr lang="en-US" dirty="0"/>
              <a:t> Sampling 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D741270B-A8FD-4ADF-8EEE-96CE32BD42B2}"/>
              </a:ext>
            </a:extLst>
          </p:cNvPr>
          <p:cNvSpPr txBox="1">
            <a:spLocks/>
          </p:cNvSpPr>
          <p:nvPr/>
        </p:nvSpPr>
        <p:spPr>
          <a:xfrm>
            <a:off x="838200" y="3733800"/>
            <a:ext cx="7391400" cy="1371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i="1" dirty="0">
                <a:solidFill>
                  <a:schemeClr val="accent6"/>
                </a:solidFill>
              </a:rPr>
              <a:t>Why collect “representative” rather than “worst case” samples?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301F41-1D51-45F8-AB96-4BCA95791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277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F4A65-BD1E-49F9-86EB-6EBA7B9B4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CyanoHAB</a:t>
            </a:r>
            <a:r>
              <a:rPr lang="en-US" dirty="0"/>
              <a:t> Thresholds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19B85-5947-4B69-838F-0D0B3EC17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988164"/>
            <a:ext cx="7705289" cy="4368187"/>
          </a:xfrm>
        </p:spPr>
        <p:txBody>
          <a:bodyPr/>
          <a:lstStyle/>
          <a:p>
            <a:r>
              <a:rPr lang="en-US" sz="2800" dirty="0"/>
              <a:t>EPA’s 2018 and World Health Organizations 2020 recommended cyanotoxin thresholds are </a:t>
            </a:r>
            <a:r>
              <a:rPr lang="en-US" sz="2800" b="1" i="1" dirty="0"/>
              <a:t>based solely on incidental ingestion</a:t>
            </a:r>
            <a:r>
              <a:rPr lang="en-US" sz="2800" dirty="0"/>
              <a:t> by children during normal recreational activity (i.e., swimming pool study) and </a:t>
            </a:r>
            <a:r>
              <a:rPr lang="en-US" sz="2800" b="1" dirty="0"/>
              <a:t>only use toxicological data for MC-LR</a:t>
            </a:r>
          </a:p>
          <a:p>
            <a:r>
              <a:rPr lang="en-US" sz="2800" dirty="0"/>
              <a:t>Do not account for any other exposure routes (i.e., inhalation, dermal, fish/shellfish consumption)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B603FF-D2A7-4C55-B26D-AD377783F5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28190" y="1057272"/>
            <a:ext cx="6987209" cy="753586"/>
          </a:xfrm>
        </p:spPr>
        <p:txBody>
          <a:bodyPr/>
          <a:lstStyle/>
          <a:p>
            <a:pPr algn="ctr"/>
            <a:r>
              <a:rPr lang="en-US" dirty="0"/>
              <a:t>How much is too much?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86771-B400-4D84-9144-ABBF72456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4/30/2021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567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EP Color Palet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35132"/>
      </a:accent1>
      <a:accent2>
        <a:srgbClr val="F4D23B"/>
      </a:accent2>
      <a:accent3>
        <a:srgbClr val="53B7E8"/>
      </a:accent3>
      <a:accent4>
        <a:srgbClr val="41453B"/>
      </a:accent4>
      <a:accent5>
        <a:srgbClr val="ABE1FA"/>
      </a:accent5>
      <a:accent6>
        <a:srgbClr val="0075AC"/>
      </a:accent6>
      <a:hlink>
        <a:srgbClr val="0563C1"/>
      </a:hlink>
      <a:folHlink>
        <a:srgbClr val="954F72"/>
      </a:folHlink>
    </a:clrScheme>
    <a:fontScheme name="DEP Refreshed">
      <a:majorFont>
        <a:latin typeface="League Gothic"/>
        <a:ea typeface=""/>
        <a:cs typeface=""/>
      </a:majorFont>
      <a:minorFont>
        <a:latin typeface="League Gothic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AR_PowerPoint_Template.Dec2018.Standard.potx" id="{674CAC8B-3B6A-40F1-AF7B-DF4CEB2CE5E9}" vid="{73C3E615-B77B-4EA6-9BFF-88C1BE50A8BD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A1DAB1A1D6A3499B670DAE8150A9AF" ma:contentTypeVersion="13" ma:contentTypeDescription="Create a new document." ma:contentTypeScope="" ma:versionID="3a355215fe10d17c4139ad131177aaf0">
  <xsd:schema xmlns:xsd="http://www.w3.org/2001/XMLSchema" xmlns:xs="http://www.w3.org/2001/XMLSchema" xmlns:p="http://schemas.microsoft.com/office/2006/metadata/properties" xmlns:ns1="http://schemas.microsoft.com/sharepoint/v3" xmlns:ns3="c8f1c562-7db5-4ca9-a4b7-bb8426479233" xmlns:ns4="c1140845-c6c7-416f-90d6-e426ada07b0f" targetNamespace="http://schemas.microsoft.com/office/2006/metadata/properties" ma:root="true" ma:fieldsID="14f809d9ecfc2d31561f695d5395447f" ns1:_="" ns3:_="" ns4:_="">
    <xsd:import namespace="http://schemas.microsoft.com/sharepoint/v3"/>
    <xsd:import namespace="c8f1c562-7db5-4ca9-a4b7-bb8426479233"/>
    <xsd:import namespace="c1140845-c6c7-416f-90d6-e426ada07b0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1:_ip_UnifiedCompliancePolicyProperties" minOccurs="0"/>
                <xsd:element ref="ns1:_ip_UnifiedCompliancePolicyUIAction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EventHashCode" minOccurs="0"/>
                <xsd:element ref="ns4:MediaServiceGenerationTime" minOccurs="0"/>
                <xsd:element ref="ns4:MediaServiceDateTaken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description="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description="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f1c562-7db5-4ca9-a4b7-bb842647923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140845-c6c7-416f-90d6-e426ada07b0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internalName="MediaServiceAutoTags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951EC35-7B00-4C63-AB32-CF9DD1F06770}">
  <ds:schemaRefs>
    <ds:schemaRef ds:uri="c8f1c562-7db5-4ca9-a4b7-bb8426479233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purl.org/dc/dcmitype/"/>
    <ds:schemaRef ds:uri="c1140845-c6c7-416f-90d6-e426ada07b0f"/>
    <ds:schemaRef ds:uri="http://schemas.microsoft.com/sharepoint/v3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F543170-03EB-4BAA-BCE3-2E10C5A062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94DD8B-1898-40BE-8471-BFB4571261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8f1c562-7db5-4ca9-a4b7-bb8426479233"/>
    <ds:schemaRef ds:uri="c1140845-c6c7-416f-90d6-e426ada07b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1791</TotalTime>
  <Words>2437</Words>
  <Application>Microsoft Office PowerPoint</Application>
  <PresentationFormat>On-screen Show (4:3)</PresentationFormat>
  <Paragraphs>474</Paragraphs>
  <Slides>58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58</vt:i4>
      </vt:variant>
    </vt:vector>
  </HeadingPairs>
  <TitlesOfParts>
    <vt:vector size="66" baseType="lpstr">
      <vt:lpstr>Arial</vt:lpstr>
      <vt:lpstr>Arial Black</vt:lpstr>
      <vt:lpstr>Calibri</vt:lpstr>
      <vt:lpstr>League Gothic</vt:lpstr>
      <vt:lpstr>Office Theme</vt:lpstr>
      <vt:lpstr>Custom Design</vt:lpstr>
      <vt:lpstr>Document</vt:lpstr>
      <vt:lpstr>Acrobat Document</vt:lpstr>
      <vt:lpstr>FDEP Cyanobacteria HAB Sampling Training </vt:lpstr>
      <vt:lpstr>CyanoHAB Surveillance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Thresholds </vt:lpstr>
      <vt:lpstr>CyanoHAB Thresholds </vt:lpstr>
      <vt:lpstr>Cyanotoxins</vt:lpstr>
      <vt:lpstr>CyanoHAB Thresholds </vt:lpstr>
      <vt:lpstr>CyanoHAB Thresholds </vt:lpstr>
      <vt:lpstr>CyanoHAB Sampling </vt:lpstr>
      <vt:lpstr>CyanoHAB Sampling</vt:lpstr>
      <vt:lpstr>CyanoHAB Sampling</vt:lpstr>
      <vt:lpstr>CyanoHAB Sampling </vt:lpstr>
      <vt:lpstr>CyanoHAB Sampling </vt:lpstr>
      <vt:lpstr>CyanoHAB Sampling </vt:lpstr>
      <vt:lpstr>Bloom Sample Types: </vt:lpstr>
      <vt:lpstr>Bloom Sample Types: </vt:lpstr>
      <vt:lpstr>Scum Sampling </vt:lpstr>
      <vt:lpstr>Bloom Sample Types: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CyanoHAB Sampling </vt:lpstr>
      <vt:lpstr>Recent Examples</vt:lpstr>
      <vt:lpstr>Recent Examples</vt:lpstr>
      <vt:lpstr>Resampling Frequency</vt:lpstr>
      <vt:lpstr>What happens with the Results?</vt:lpstr>
      <vt:lpstr>DOH CyanoHAB Signage</vt:lpstr>
      <vt:lpstr>DOH CyanoHAB Signage</vt:lpstr>
      <vt:lpstr>DOH CyanoHAB Signage</vt:lpstr>
      <vt:lpstr>Summary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Florida’s CyanoHAB Monitoring and Response</dc:title>
  <dc:creator>Whiting, David D.</dc:creator>
  <cp:lastModifiedBy>Whiting, David D.</cp:lastModifiedBy>
  <cp:revision>117</cp:revision>
  <cp:lastPrinted>2019-08-16T16:35:34Z</cp:lastPrinted>
  <dcterms:created xsi:type="dcterms:W3CDTF">2019-07-05T11:59:07Z</dcterms:created>
  <dcterms:modified xsi:type="dcterms:W3CDTF">2021-04-30T13:19:11Z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0x010100CCA1DAB1A1D6A3499B670DAE8150A9AF</vt:lpwstr>
  </property>
</Properties>
</file>