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8" r:id="rId4"/>
    <p:sldMasterId id="2147483648" r:id="rId5"/>
  </p:sldMasterIdLst>
  <p:notesMasterIdLst>
    <p:notesMasterId r:id="rId20"/>
  </p:notesMasterIdLst>
  <p:sldIdLst>
    <p:sldId id="320" r:id="rId6"/>
    <p:sldId id="366" r:id="rId7"/>
    <p:sldId id="351" r:id="rId8"/>
    <p:sldId id="369" r:id="rId9"/>
    <p:sldId id="353" r:id="rId10"/>
    <p:sldId id="354" r:id="rId11"/>
    <p:sldId id="362" r:id="rId12"/>
    <p:sldId id="356" r:id="rId13"/>
    <p:sldId id="364" r:id="rId14"/>
    <p:sldId id="365" r:id="rId15"/>
    <p:sldId id="357" r:id="rId16"/>
    <p:sldId id="367" r:id="rId17"/>
    <p:sldId id="360" r:id="rId18"/>
    <p:sldId id="37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00000-0000-0000-0000-000000000000}" v="230" dt="2021-04-30T12:09:42.285"/>
    <p1510:client id="{58726269-1644-C91A-5A3A-FC338AFB4A54}" v="26" dt="2021-04-30T12:57:19.1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717" autoAdjust="0"/>
    <p:restoredTop sz="94660"/>
  </p:normalViewPr>
  <p:slideViewPr>
    <p:cSldViewPr snapToGrid="0">
      <p:cViewPr varScale="1">
        <p:scale>
          <a:sx n="112" d="100"/>
          <a:sy n="112" d="100"/>
        </p:scale>
        <p:origin x="78" y="1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BE3A5D-64C6-4AB2-B1C2-1DAADA39A96C}" type="datetimeFigureOut">
              <a:rPr lang="en-US" smtClean="0"/>
              <a:t>3/8/2022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454C31-3AEF-4570-BA8E-1E37B367037B}" type="slidenum">
              <a:rPr lang="en-US" smtClean="0"/>
              <a:t>‹#›</a:t>
            </a:fld>
            <a:endParaRPr lang="en-US"/>
          </a:p>
        </p:txBody>
      </p:sp>
    </p:spTree>
    <p:extLst>
      <p:ext uri="{BB962C8B-B14F-4D97-AF65-F5344CB8AC3E}">
        <p14:creationId xmlns:p14="http://schemas.microsoft.com/office/powerpoint/2010/main" val="39731240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1A0E6ABE-6EB5-46CF-97E2-AD206D75C52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C3B11218-7D85-47A3-B763-613FA9937E5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8196" name="Slide Number Placeholder 3">
            <a:extLst>
              <a:ext uri="{FF2B5EF4-FFF2-40B4-BE49-F238E27FC236}">
                <a16:creationId xmlns:a16="http://schemas.microsoft.com/office/drawing/2014/main" id="{04CD4359-85F7-444A-9BB3-5A62300B146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BFECF510-E30F-40F4-BD1A-ED47F5B7F8A2}" type="slidenum">
              <a:rPr lang="en-US" altLang="en-US"/>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a:extLst>
              <a:ext uri="{FF2B5EF4-FFF2-40B4-BE49-F238E27FC236}">
                <a16:creationId xmlns:a16="http://schemas.microsoft.com/office/drawing/2014/main" id="{4FE056A8-81B7-4541-B483-566CE6FE953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a:extLst>
              <a:ext uri="{FF2B5EF4-FFF2-40B4-BE49-F238E27FC236}">
                <a16:creationId xmlns:a16="http://schemas.microsoft.com/office/drawing/2014/main" id="{ABE0A674-1258-4BB4-8166-43457356277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22532" name="Slide Number Placeholder 3">
            <a:extLst>
              <a:ext uri="{FF2B5EF4-FFF2-40B4-BE49-F238E27FC236}">
                <a16:creationId xmlns:a16="http://schemas.microsoft.com/office/drawing/2014/main" id="{EC621085-9ACD-4980-8034-791BCAD327C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7A465544-09C4-400B-AE37-5FF7189F1EA2}" type="slidenum">
              <a:rPr lang="en-US" altLang="en-US"/>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a:extLst>
              <a:ext uri="{FF2B5EF4-FFF2-40B4-BE49-F238E27FC236}">
                <a16:creationId xmlns:a16="http://schemas.microsoft.com/office/drawing/2014/main" id="{5E4C91E5-0A47-4655-BEC1-43939E6646D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a:extLst>
              <a:ext uri="{FF2B5EF4-FFF2-40B4-BE49-F238E27FC236}">
                <a16:creationId xmlns:a16="http://schemas.microsoft.com/office/drawing/2014/main" id="{D83D7B86-67C4-4288-8A68-005F63F805B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24580" name="Slide Number Placeholder 3">
            <a:extLst>
              <a:ext uri="{FF2B5EF4-FFF2-40B4-BE49-F238E27FC236}">
                <a16:creationId xmlns:a16="http://schemas.microsoft.com/office/drawing/2014/main" id="{339E94DB-A0D5-4F74-8547-C560BADB9A7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21E9787B-34B4-46BB-B73D-9F0409F85561}" type="slidenum">
              <a:rPr lang="en-US" altLang="en-US"/>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a:extLst>
              <a:ext uri="{FF2B5EF4-FFF2-40B4-BE49-F238E27FC236}">
                <a16:creationId xmlns:a16="http://schemas.microsoft.com/office/drawing/2014/main" id="{6D839D23-AF64-4DAF-B41E-7566761C96D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a:extLst>
              <a:ext uri="{FF2B5EF4-FFF2-40B4-BE49-F238E27FC236}">
                <a16:creationId xmlns:a16="http://schemas.microsoft.com/office/drawing/2014/main" id="{16908F5B-E169-4831-9992-A1B80CD943A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28676" name="Slide Number Placeholder 3">
            <a:extLst>
              <a:ext uri="{FF2B5EF4-FFF2-40B4-BE49-F238E27FC236}">
                <a16:creationId xmlns:a16="http://schemas.microsoft.com/office/drawing/2014/main" id="{D30E3E3A-4B39-48E5-9355-7982C9031B0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AF22B90F-DB57-4E1E-A461-53C8881F473F}" type="slidenum">
              <a:rPr lang="en-US" altLang="en-US"/>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B781D6ED-3507-4D4A-9D61-AC9A6FB9108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A150B2C5-5B12-49AD-B890-58231A2886B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34820" name="Slide Number Placeholder 3">
            <a:extLst>
              <a:ext uri="{FF2B5EF4-FFF2-40B4-BE49-F238E27FC236}">
                <a16:creationId xmlns:a16="http://schemas.microsoft.com/office/drawing/2014/main" id="{EA502EDF-4317-4ABD-A36C-B221E07430B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B570CCE9-7F31-457E-870E-3E9DB928434B}" type="slidenum">
              <a:rPr lang="en-US" altLang="en-US"/>
              <a:pPr/>
              <a:t>13</a:t>
            </a:fld>
            <a:endParaRPr lang="en-US" altLang="en-US"/>
          </a:p>
        </p:txBody>
      </p:sp>
    </p:spTree>
    <p:extLst>
      <p:ext uri="{BB962C8B-B14F-4D97-AF65-F5344CB8AC3E}">
        <p14:creationId xmlns:p14="http://schemas.microsoft.com/office/powerpoint/2010/main" val="30559106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1A0E6ABE-6EB5-46CF-97E2-AD206D75C52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C3B11218-7D85-47A3-B763-613FA9937E5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8196" name="Slide Number Placeholder 3">
            <a:extLst>
              <a:ext uri="{FF2B5EF4-FFF2-40B4-BE49-F238E27FC236}">
                <a16:creationId xmlns:a16="http://schemas.microsoft.com/office/drawing/2014/main" id="{04CD4359-85F7-444A-9BB3-5A62300B146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BFECF510-E30F-40F4-BD1A-ED47F5B7F8A2}" type="slidenum">
              <a:rPr lang="en-US" altLang="en-US"/>
              <a:pPr/>
              <a:t>2</a:t>
            </a:fld>
            <a:endParaRPr lang="en-US" altLang="en-US"/>
          </a:p>
        </p:txBody>
      </p:sp>
    </p:spTree>
    <p:extLst>
      <p:ext uri="{BB962C8B-B14F-4D97-AF65-F5344CB8AC3E}">
        <p14:creationId xmlns:p14="http://schemas.microsoft.com/office/powerpoint/2010/main" val="297803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14319BF6-27BF-4A52-9A9C-B4FB7709DA3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C69F3D15-AF5B-4767-B3B2-95474F9E434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10244" name="Slide Number Placeholder 3">
            <a:extLst>
              <a:ext uri="{FF2B5EF4-FFF2-40B4-BE49-F238E27FC236}">
                <a16:creationId xmlns:a16="http://schemas.microsoft.com/office/drawing/2014/main" id="{4DEF851D-6724-446E-9E19-3D318EF999E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F8F60448-33F3-47E6-8466-F47C22353AEF}" type="slidenum">
              <a:rPr lang="en-US" altLang="en-US"/>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14319BF6-27BF-4A52-9A9C-B4FB7709DA3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C69F3D15-AF5B-4767-B3B2-95474F9E434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10244" name="Slide Number Placeholder 3">
            <a:extLst>
              <a:ext uri="{FF2B5EF4-FFF2-40B4-BE49-F238E27FC236}">
                <a16:creationId xmlns:a16="http://schemas.microsoft.com/office/drawing/2014/main" id="{4DEF851D-6724-446E-9E19-3D318EF999E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F8F60448-33F3-47E6-8466-F47C22353AEF}" type="slidenum">
              <a:rPr lang="en-US" altLang="en-US"/>
              <a:pPr/>
              <a:t>4</a:t>
            </a:fld>
            <a:endParaRPr lang="en-US" altLang="en-US"/>
          </a:p>
        </p:txBody>
      </p:sp>
    </p:spTree>
    <p:extLst>
      <p:ext uri="{BB962C8B-B14F-4D97-AF65-F5344CB8AC3E}">
        <p14:creationId xmlns:p14="http://schemas.microsoft.com/office/powerpoint/2010/main" val="38427042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E38210C8-A948-4178-B441-0319EE9F8E1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F176CD3C-71BC-4B54-B157-D1AD34819D2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12292" name="Slide Number Placeholder 3">
            <a:extLst>
              <a:ext uri="{FF2B5EF4-FFF2-40B4-BE49-F238E27FC236}">
                <a16:creationId xmlns:a16="http://schemas.microsoft.com/office/drawing/2014/main" id="{AE9D43F0-88E0-474D-B780-2360B751E7A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FDAACD8D-119F-4E09-853F-33D471CA65F4}" type="slidenum">
              <a:rPr lang="en-US" altLang="en-US"/>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03E54A52-5BB6-4F51-804E-4650636B08B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723DE695-583B-47B2-A29A-D0396E2D298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14340" name="Slide Number Placeholder 3">
            <a:extLst>
              <a:ext uri="{FF2B5EF4-FFF2-40B4-BE49-F238E27FC236}">
                <a16:creationId xmlns:a16="http://schemas.microsoft.com/office/drawing/2014/main" id="{5F0CECF7-60F8-4CB6-8DEA-C67E60403AB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FCC5E2DB-591A-4DBF-BD15-04291877CCA2}" type="slidenum">
              <a:rPr lang="en-US" altLang="en-US"/>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C2103B81-7DDD-4EE8-94DD-B15B00A66C6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1450FED2-0F26-4CB7-8E6D-8E0F383A1A3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16388" name="Slide Number Placeholder 3">
            <a:extLst>
              <a:ext uri="{FF2B5EF4-FFF2-40B4-BE49-F238E27FC236}">
                <a16:creationId xmlns:a16="http://schemas.microsoft.com/office/drawing/2014/main" id="{8C5A02EF-1E84-4BBE-BE6A-1A1F05DC5EA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1D62D4D1-DBAB-4E01-9168-6A8ECA741A34}" type="slidenum">
              <a:rPr lang="en-US" altLang="en-US"/>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C830F89C-179B-4982-AAF2-14EE973F0CA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4BBFD4A9-AD77-4B26-A842-646CA7FA2FE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18436" name="Slide Number Placeholder 3">
            <a:extLst>
              <a:ext uri="{FF2B5EF4-FFF2-40B4-BE49-F238E27FC236}">
                <a16:creationId xmlns:a16="http://schemas.microsoft.com/office/drawing/2014/main" id="{0F4DD9E0-7A38-4E8A-B1BA-7F7EADCB36F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8A44BE38-608D-4F8F-9D84-BAA1B4B6D5FE}" type="slidenum">
              <a:rPr lang="en-US" altLang="en-US"/>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6E5DFA38-DEF7-4CAF-9AAD-57EC0CCA28F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B4A6665D-9F3E-4CE2-9204-79D3E12E2E2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20484" name="Slide Number Placeholder 3">
            <a:extLst>
              <a:ext uri="{FF2B5EF4-FFF2-40B4-BE49-F238E27FC236}">
                <a16:creationId xmlns:a16="http://schemas.microsoft.com/office/drawing/2014/main" id="{CE1227EA-5515-43A5-84C2-F53B5C250B2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62AFBDB1-F5C6-409B-BF78-953FCC1A1378}" type="slidenum">
              <a:rPr lang="en-US" altLang="en-US"/>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0A352-A95A-49FC-BF34-BC9741E4FCA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11E3370-2395-46CF-8136-69C9802B4FE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E4EF0A9-B57F-47B7-BB19-043D324DF159}"/>
              </a:ext>
            </a:extLst>
          </p:cNvPr>
          <p:cNvSpPr>
            <a:spLocks noGrp="1"/>
          </p:cNvSpPr>
          <p:nvPr>
            <p:ph type="dt" sz="half" idx="10"/>
          </p:nvPr>
        </p:nvSpPr>
        <p:spPr/>
        <p:txBody>
          <a:bodyPr/>
          <a:lstStyle/>
          <a:p>
            <a:fld id="{527AC971-BE27-469F-AA83-ECDC311FBC38}" type="datetimeFigureOut">
              <a:rPr lang="en-US" smtClean="0"/>
              <a:t>3/8/2022</a:t>
            </a:fld>
            <a:endParaRPr lang="en-US"/>
          </a:p>
        </p:txBody>
      </p:sp>
      <p:sp>
        <p:nvSpPr>
          <p:cNvPr id="5" name="Footer Placeholder 4">
            <a:extLst>
              <a:ext uri="{FF2B5EF4-FFF2-40B4-BE49-F238E27FC236}">
                <a16:creationId xmlns:a16="http://schemas.microsoft.com/office/drawing/2014/main" id="{59F5C725-4972-4905-AC02-A325D70B35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E148FF-DF4D-494A-B4A0-BA1FE74A562A}"/>
              </a:ext>
            </a:extLst>
          </p:cNvPr>
          <p:cNvSpPr>
            <a:spLocks noGrp="1"/>
          </p:cNvSpPr>
          <p:nvPr>
            <p:ph type="sldNum" sz="quarter" idx="12"/>
          </p:nvPr>
        </p:nvSpPr>
        <p:spPr/>
        <p:txBody>
          <a:bodyPr/>
          <a:lstStyle/>
          <a:p>
            <a:fld id="{61A8A585-0CC2-49FE-A216-C82946124942}" type="slidenum">
              <a:rPr lang="en-US" smtClean="0"/>
              <a:t>‹#›</a:t>
            </a:fld>
            <a:endParaRPr lang="en-US"/>
          </a:p>
        </p:txBody>
      </p:sp>
    </p:spTree>
    <p:extLst>
      <p:ext uri="{BB962C8B-B14F-4D97-AF65-F5344CB8AC3E}">
        <p14:creationId xmlns:p14="http://schemas.microsoft.com/office/powerpoint/2010/main" val="2216969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E2C72-75D2-4099-950E-39158A0FEC6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22FEDE6-300B-4759-9542-FB3BAC896C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06E63A-E7CB-4D94-82A5-24E755B10DF6}"/>
              </a:ext>
            </a:extLst>
          </p:cNvPr>
          <p:cNvSpPr>
            <a:spLocks noGrp="1"/>
          </p:cNvSpPr>
          <p:nvPr>
            <p:ph type="dt" sz="half" idx="10"/>
          </p:nvPr>
        </p:nvSpPr>
        <p:spPr/>
        <p:txBody>
          <a:bodyPr/>
          <a:lstStyle/>
          <a:p>
            <a:fld id="{527AC971-BE27-469F-AA83-ECDC311FBC38}" type="datetimeFigureOut">
              <a:rPr lang="en-US" smtClean="0"/>
              <a:t>3/8/2022</a:t>
            </a:fld>
            <a:endParaRPr lang="en-US"/>
          </a:p>
        </p:txBody>
      </p:sp>
      <p:sp>
        <p:nvSpPr>
          <p:cNvPr id="5" name="Footer Placeholder 4">
            <a:extLst>
              <a:ext uri="{FF2B5EF4-FFF2-40B4-BE49-F238E27FC236}">
                <a16:creationId xmlns:a16="http://schemas.microsoft.com/office/drawing/2014/main" id="{57237477-7056-4C93-B821-F4221EC6E7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B32FDE1-DCCA-43DF-A584-F224E8E02547}"/>
              </a:ext>
            </a:extLst>
          </p:cNvPr>
          <p:cNvSpPr>
            <a:spLocks noGrp="1"/>
          </p:cNvSpPr>
          <p:nvPr>
            <p:ph type="sldNum" sz="quarter" idx="12"/>
          </p:nvPr>
        </p:nvSpPr>
        <p:spPr/>
        <p:txBody>
          <a:bodyPr/>
          <a:lstStyle/>
          <a:p>
            <a:fld id="{61A8A585-0CC2-49FE-A216-C82946124942}" type="slidenum">
              <a:rPr lang="en-US" smtClean="0"/>
              <a:t>‹#›</a:t>
            </a:fld>
            <a:endParaRPr lang="en-US"/>
          </a:p>
        </p:txBody>
      </p:sp>
    </p:spTree>
    <p:extLst>
      <p:ext uri="{BB962C8B-B14F-4D97-AF65-F5344CB8AC3E}">
        <p14:creationId xmlns:p14="http://schemas.microsoft.com/office/powerpoint/2010/main" val="1683586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D1648B-8E20-4EEC-BC5C-C3F3DB2C337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3B65BBF-8524-4BBC-8342-1053A9EE86F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CEEC19-DE9E-4FEE-B000-DA642F7A84CA}"/>
              </a:ext>
            </a:extLst>
          </p:cNvPr>
          <p:cNvSpPr>
            <a:spLocks noGrp="1"/>
          </p:cNvSpPr>
          <p:nvPr>
            <p:ph type="dt" sz="half" idx="10"/>
          </p:nvPr>
        </p:nvSpPr>
        <p:spPr/>
        <p:txBody>
          <a:bodyPr/>
          <a:lstStyle/>
          <a:p>
            <a:fld id="{527AC971-BE27-469F-AA83-ECDC311FBC38}" type="datetimeFigureOut">
              <a:rPr lang="en-US" smtClean="0"/>
              <a:t>3/8/2022</a:t>
            </a:fld>
            <a:endParaRPr lang="en-US"/>
          </a:p>
        </p:txBody>
      </p:sp>
      <p:sp>
        <p:nvSpPr>
          <p:cNvPr id="5" name="Footer Placeholder 4">
            <a:extLst>
              <a:ext uri="{FF2B5EF4-FFF2-40B4-BE49-F238E27FC236}">
                <a16:creationId xmlns:a16="http://schemas.microsoft.com/office/drawing/2014/main" id="{D293AD8F-FC9A-4F77-AF03-6EDC4251CA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8CD4C8-202E-4E6A-805F-0CF464DE0C71}"/>
              </a:ext>
            </a:extLst>
          </p:cNvPr>
          <p:cNvSpPr>
            <a:spLocks noGrp="1"/>
          </p:cNvSpPr>
          <p:nvPr>
            <p:ph type="sldNum" sz="quarter" idx="12"/>
          </p:nvPr>
        </p:nvSpPr>
        <p:spPr/>
        <p:txBody>
          <a:bodyPr/>
          <a:lstStyle/>
          <a:p>
            <a:fld id="{61A8A585-0CC2-49FE-A216-C82946124942}" type="slidenum">
              <a:rPr lang="en-US" smtClean="0"/>
              <a:t>‹#›</a:t>
            </a:fld>
            <a:endParaRPr lang="en-US"/>
          </a:p>
        </p:txBody>
      </p:sp>
    </p:spTree>
    <p:extLst>
      <p:ext uri="{BB962C8B-B14F-4D97-AF65-F5344CB8AC3E}">
        <p14:creationId xmlns:p14="http://schemas.microsoft.com/office/powerpoint/2010/main" val="40113425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3" name="Picture 16">
            <a:extLst>
              <a:ext uri="{FF2B5EF4-FFF2-40B4-BE49-F238E27FC236}">
                <a16:creationId xmlns:a16="http://schemas.microsoft.com/office/drawing/2014/main" id="{473927AE-5DC1-4A1D-8988-136712C079D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247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4">
            <a:extLst>
              <a:ext uri="{FF2B5EF4-FFF2-40B4-BE49-F238E27FC236}">
                <a16:creationId xmlns:a16="http://schemas.microsoft.com/office/drawing/2014/main" id="{11E8DC46-D847-42E3-9BCC-3BEDC1B575A2}"/>
              </a:ext>
            </a:extLst>
          </p:cNvPr>
          <p:cNvGrpSpPr>
            <a:grpSpLocks/>
          </p:cNvGrpSpPr>
          <p:nvPr userDrawn="1"/>
        </p:nvGrpSpPr>
        <p:grpSpPr bwMode="auto">
          <a:xfrm>
            <a:off x="782638" y="-144463"/>
            <a:ext cx="1016000" cy="1536701"/>
            <a:chOff x="782638" y="-144463"/>
            <a:chExt cx="1016000" cy="1536701"/>
          </a:xfrm>
        </p:grpSpPr>
        <p:sp>
          <p:nvSpPr>
            <p:cNvPr id="5" name="Freeform 14">
              <a:extLst>
                <a:ext uri="{FF2B5EF4-FFF2-40B4-BE49-F238E27FC236}">
                  <a16:creationId xmlns:a16="http://schemas.microsoft.com/office/drawing/2014/main" id="{EE2226C2-0F03-4999-9921-0827AE721AFB}"/>
                </a:ext>
              </a:extLst>
            </p:cNvPr>
            <p:cNvSpPr/>
            <p:nvPr/>
          </p:nvSpPr>
          <p:spPr>
            <a:xfrm>
              <a:off x="815975" y="-144463"/>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6" name="Picture 14" descr="Florida Department of Environmental Protection Logo">
              <a:extLst>
                <a:ext uri="{FF2B5EF4-FFF2-40B4-BE49-F238E27FC236}">
                  <a16:creationId xmlns:a16="http://schemas.microsoft.com/office/drawing/2014/main" id="{BA94987B-9E11-402D-92EB-ADFFAE1CF7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Content Placeholder 2"/>
          <p:cNvSpPr>
            <a:spLocks noGrp="1"/>
          </p:cNvSpPr>
          <p:nvPr>
            <p:ph idx="1"/>
          </p:nvPr>
        </p:nvSpPr>
        <p:spPr>
          <a:xfrm>
            <a:off x="838200" y="2874723"/>
            <a:ext cx="10515600" cy="330224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255768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16">
            <a:extLst>
              <a:ext uri="{FF2B5EF4-FFF2-40B4-BE49-F238E27FC236}">
                <a16:creationId xmlns:a16="http://schemas.microsoft.com/office/drawing/2014/main" id="{473927AE-5DC1-4A1D-8988-136712C079D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247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4">
            <a:extLst>
              <a:ext uri="{FF2B5EF4-FFF2-40B4-BE49-F238E27FC236}">
                <a16:creationId xmlns:a16="http://schemas.microsoft.com/office/drawing/2014/main" id="{11E8DC46-D847-42E3-9BCC-3BEDC1B575A2}"/>
              </a:ext>
            </a:extLst>
          </p:cNvPr>
          <p:cNvGrpSpPr>
            <a:grpSpLocks/>
          </p:cNvGrpSpPr>
          <p:nvPr userDrawn="1"/>
        </p:nvGrpSpPr>
        <p:grpSpPr bwMode="auto">
          <a:xfrm>
            <a:off x="782638" y="-144463"/>
            <a:ext cx="1016000" cy="1536701"/>
            <a:chOff x="782638" y="-144463"/>
            <a:chExt cx="1016000" cy="1536701"/>
          </a:xfrm>
        </p:grpSpPr>
        <p:sp>
          <p:nvSpPr>
            <p:cNvPr id="5" name="Freeform 14">
              <a:extLst>
                <a:ext uri="{FF2B5EF4-FFF2-40B4-BE49-F238E27FC236}">
                  <a16:creationId xmlns:a16="http://schemas.microsoft.com/office/drawing/2014/main" id="{EE2226C2-0F03-4999-9921-0827AE721AFB}"/>
                </a:ext>
              </a:extLst>
            </p:cNvPr>
            <p:cNvSpPr/>
            <p:nvPr/>
          </p:nvSpPr>
          <p:spPr>
            <a:xfrm>
              <a:off x="815975" y="-144463"/>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6" name="Picture 14" descr="Florida Department of Environmental Protection Logo">
              <a:extLst>
                <a:ext uri="{FF2B5EF4-FFF2-40B4-BE49-F238E27FC236}">
                  <a16:creationId xmlns:a16="http://schemas.microsoft.com/office/drawing/2014/main" id="{BA94987B-9E11-402D-92EB-ADFFAE1CF7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Content Placeholder 2"/>
          <p:cNvSpPr>
            <a:spLocks noGrp="1"/>
          </p:cNvSpPr>
          <p:nvPr>
            <p:ph idx="1"/>
          </p:nvPr>
        </p:nvSpPr>
        <p:spPr>
          <a:xfrm>
            <a:off x="838200" y="2874723"/>
            <a:ext cx="10515600" cy="330224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024712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A7C1F62A-B857-42FA-8568-31C3F64AC1E6}"/>
              </a:ext>
            </a:extLst>
          </p:cNvPr>
          <p:cNvGrpSpPr>
            <a:grpSpLocks/>
          </p:cNvGrpSpPr>
          <p:nvPr userDrawn="1"/>
        </p:nvGrpSpPr>
        <p:grpSpPr bwMode="auto">
          <a:xfrm>
            <a:off x="782638" y="-144463"/>
            <a:ext cx="1016000" cy="1536701"/>
            <a:chOff x="782638" y="-144463"/>
            <a:chExt cx="1016000" cy="1536701"/>
          </a:xfrm>
        </p:grpSpPr>
        <p:sp>
          <p:nvSpPr>
            <p:cNvPr id="4" name="Freeform 14">
              <a:extLst>
                <a:ext uri="{FF2B5EF4-FFF2-40B4-BE49-F238E27FC236}">
                  <a16:creationId xmlns:a16="http://schemas.microsoft.com/office/drawing/2014/main" id="{3E6E46E9-AAC1-4807-8518-C87700A69105}"/>
                </a:ext>
              </a:extLst>
            </p:cNvPr>
            <p:cNvSpPr/>
            <p:nvPr/>
          </p:nvSpPr>
          <p:spPr>
            <a:xfrm>
              <a:off x="815975" y="-144463"/>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68B1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5" name="Picture 14" descr="Florida Department of Environmental Protection Logo">
              <a:extLst>
                <a:ext uri="{FF2B5EF4-FFF2-40B4-BE49-F238E27FC236}">
                  <a16:creationId xmlns:a16="http://schemas.microsoft.com/office/drawing/2014/main" id="{EDFF2362-73C4-435D-B6C2-A1C84B1CBE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Content Placeholder 2"/>
          <p:cNvSpPr>
            <a:spLocks noGrp="1"/>
          </p:cNvSpPr>
          <p:nvPr>
            <p:ph idx="1"/>
          </p:nvPr>
        </p:nvSpPr>
        <p:spPr>
          <a:xfrm>
            <a:off x="815975" y="2874723"/>
            <a:ext cx="10537825" cy="330224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02977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C51D1729-6386-4B7F-8564-799B7F27209D}"/>
              </a:ext>
            </a:extLst>
          </p:cNvPr>
          <p:cNvGrpSpPr>
            <a:grpSpLocks/>
          </p:cNvGrpSpPr>
          <p:nvPr userDrawn="1"/>
        </p:nvGrpSpPr>
        <p:grpSpPr bwMode="auto">
          <a:xfrm>
            <a:off x="782638" y="-144463"/>
            <a:ext cx="1016000" cy="1536701"/>
            <a:chOff x="782638" y="-144463"/>
            <a:chExt cx="1016000" cy="1536701"/>
          </a:xfrm>
        </p:grpSpPr>
        <p:sp>
          <p:nvSpPr>
            <p:cNvPr id="7" name="Freeform 14">
              <a:extLst>
                <a:ext uri="{FF2B5EF4-FFF2-40B4-BE49-F238E27FC236}">
                  <a16:creationId xmlns:a16="http://schemas.microsoft.com/office/drawing/2014/main" id="{1F46B8F9-9487-471B-956D-D7AC069232F8}"/>
                </a:ext>
              </a:extLst>
            </p:cNvPr>
            <p:cNvSpPr/>
            <p:nvPr/>
          </p:nvSpPr>
          <p:spPr>
            <a:xfrm>
              <a:off x="815975" y="-144463"/>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68B1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8" name="Picture 14" descr="Florida Department of Environmental Protection Logo">
              <a:extLst>
                <a:ext uri="{FF2B5EF4-FFF2-40B4-BE49-F238E27FC236}">
                  <a16:creationId xmlns:a16="http://schemas.microsoft.com/office/drawing/2014/main" id="{A3FC3A01-E2AE-46ED-AD26-D9E020A2C4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 name="Content Placeholder 2"/>
          <p:cNvSpPr>
            <a:spLocks noGrp="1"/>
          </p:cNvSpPr>
          <p:nvPr>
            <p:ph idx="1"/>
          </p:nvPr>
        </p:nvSpPr>
        <p:spPr>
          <a:xfrm>
            <a:off x="838200" y="2874723"/>
            <a:ext cx="10515600" cy="330224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Placeholder 1"/>
          <p:cNvSpPr>
            <a:spLocks noGrp="1" noChangeArrowheads="1"/>
          </p:cNvSpPr>
          <p:nvPr>
            <p:ph type="title"/>
          </p:nvPr>
        </p:nvSpPr>
        <p:spPr bwMode="auto">
          <a:xfrm>
            <a:off x="2031274" y="365125"/>
            <a:ext cx="9322526" cy="1325563"/>
          </a:xfrm>
          <a:prstGeom prst="rect">
            <a:avLst/>
          </a:prstGeom>
          <a:noFill/>
          <a:ln>
            <a:noFill/>
          </a:ln>
        </p:spPr>
        <p:txBody>
          <a:bodyPr/>
          <a:lstStyle/>
          <a:p>
            <a:pPr lvl="0"/>
            <a:r>
              <a:rPr lang="en-US" altLang="en-US" dirty="0"/>
              <a:t>Click to edit Master title style</a:t>
            </a:r>
          </a:p>
        </p:txBody>
      </p:sp>
    </p:spTree>
    <p:extLst>
      <p:ext uri="{BB962C8B-B14F-4D97-AF65-F5344CB8AC3E}">
        <p14:creationId xmlns:p14="http://schemas.microsoft.com/office/powerpoint/2010/main" val="19198529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926770" y="365125"/>
            <a:ext cx="9427029" cy="1325563"/>
          </a:xfrm>
          <a:prstGeom prst="rect">
            <a:avLst/>
          </a:prstGeom>
        </p:spPr>
        <p:txBody>
          <a:bodyPr/>
          <a:lstStyle>
            <a:lvl1pPr>
              <a:defRPr b="1" i="0">
                <a:latin typeface="Franklin Gothic Demi Cond" panose="020B0603020102020204" pitchFamily="34" charset="0"/>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lvl1pPr>
              <a:defRPr b="0" i="0">
                <a:latin typeface="Franklin Gothic Medium Cond" panose="020B0606030402020204" pitchFamily="34" charset="0"/>
              </a:defRPr>
            </a:lvl1pPr>
            <a:lvl2pPr>
              <a:defRPr b="0" i="0">
                <a:latin typeface="Franklin Gothic Medium Cond" panose="020B0606030402020204" pitchFamily="34" charset="0"/>
              </a:defRPr>
            </a:lvl2pPr>
            <a:lvl3pPr>
              <a:defRPr b="0" i="0">
                <a:latin typeface="Franklin Gothic Medium Cond" panose="020B0606030402020204" pitchFamily="34" charset="0"/>
              </a:defRPr>
            </a:lvl3pPr>
            <a:lvl4pPr>
              <a:defRPr b="0" i="0">
                <a:latin typeface="Franklin Gothic Medium Cond" panose="020B0606030402020204" pitchFamily="34" charset="0"/>
              </a:defRPr>
            </a:lvl4pPr>
            <a:lvl5pPr>
              <a:defRPr b="0" i="0">
                <a:latin typeface="Franklin Gothic Medium Cond" panose="020B06060304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lvl1pPr>
              <a:defRPr b="0" i="0">
                <a:latin typeface="Franklin Gothic Medium Cond" panose="020B0606030402020204" pitchFamily="34" charset="0"/>
              </a:defRPr>
            </a:lvl1pPr>
            <a:lvl2pPr>
              <a:defRPr b="0" i="0">
                <a:latin typeface="Franklin Gothic Medium Cond" panose="020B0606030402020204" pitchFamily="34" charset="0"/>
              </a:defRPr>
            </a:lvl2pPr>
            <a:lvl3pPr>
              <a:defRPr b="0" i="0">
                <a:latin typeface="Franklin Gothic Medium Cond" panose="020B0606030402020204" pitchFamily="34" charset="0"/>
              </a:defRPr>
            </a:lvl3pPr>
            <a:lvl4pPr>
              <a:defRPr b="0" i="0">
                <a:latin typeface="Franklin Gothic Medium Cond" panose="020B0606030402020204" pitchFamily="34" charset="0"/>
              </a:defRPr>
            </a:lvl4pPr>
            <a:lvl5pPr>
              <a:defRPr b="0" i="0">
                <a:latin typeface="Franklin Gothic Medium Cond" panose="020B06060304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811786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Title 1"/>
          <p:cNvSpPr>
            <a:spLocks noGrp="1"/>
          </p:cNvSpPr>
          <p:nvPr>
            <p:ph type="title"/>
          </p:nvPr>
        </p:nvSpPr>
        <p:spPr>
          <a:xfrm>
            <a:off x="1848394" y="365125"/>
            <a:ext cx="9505406" cy="1325563"/>
          </a:xfrm>
          <a:prstGeom prst="rect">
            <a:avLst/>
          </a:prstGeom>
        </p:spPr>
        <p:txBody>
          <a:bodyPr/>
          <a:lstStyle/>
          <a:p>
            <a:r>
              <a:rPr lang="en-US" dirty="0"/>
              <a:t>Click to edit Master title style</a:t>
            </a:r>
          </a:p>
        </p:txBody>
      </p:sp>
      <p:sp>
        <p:nvSpPr>
          <p:cNvPr id="6" name="Content Placeholder 2"/>
          <p:cNvSpPr>
            <a:spLocks noGrp="1"/>
          </p:cNvSpPr>
          <p:nvPr>
            <p:ph idx="1"/>
          </p:nvPr>
        </p:nvSpPr>
        <p:spPr>
          <a:xfrm>
            <a:off x="838200" y="2874723"/>
            <a:ext cx="10515600" cy="330224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69862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23248-0BD3-40B4-B297-7D971F35F9F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9652E6A-98F6-49BF-8B1F-B8F5D435E94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632607-D465-480D-ACFF-2B9F2E78821D}"/>
              </a:ext>
            </a:extLst>
          </p:cNvPr>
          <p:cNvSpPr>
            <a:spLocks noGrp="1"/>
          </p:cNvSpPr>
          <p:nvPr>
            <p:ph type="dt" sz="half" idx="10"/>
          </p:nvPr>
        </p:nvSpPr>
        <p:spPr/>
        <p:txBody>
          <a:bodyPr/>
          <a:lstStyle/>
          <a:p>
            <a:fld id="{527AC971-BE27-469F-AA83-ECDC311FBC38}" type="datetimeFigureOut">
              <a:rPr lang="en-US" smtClean="0"/>
              <a:t>3/8/2022</a:t>
            </a:fld>
            <a:endParaRPr lang="en-US"/>
          </a:p>
        </p:txBody>
      </p:sp>
      <p:sp>
        <p:nvSpPr>
          <p:cNvPr id="5" name="Footer Placeholder 4">
            <a:extLst>
              <a:ext uri="{FF2B5EF4-FFF2-40B4-BE49-F238E27FC236}">
                <a16:creationId xmlns:a16="http://schemas.microsoft.com/office/drawing/2014/main" id="{6F3ADFF6-A800-4F71-AB11-ABD181B080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4D48CE-191C-4F99-9719-95E1670E138A}"/>
              </a:ext>
            </a:extLst>
          </p:cNvPr>
          <p:cNvSpPr>
            <a:spLocks noGrp="1"/>
          </p:cNvSpPr>
          <p:nvPr>
            <p:ph type="sldNum" sz="quarter" idx="12"/>
          </p:nvPr>
        </p:nvSpPr>
        <p:spPr/>
        <p:txBody>
          <a:bodyPr/>
          <a:lstStyle/>
          <a:p>
            <a:fld id="{61A8A585-0CC2-49FE-A216-C82946124942}" type="slidenum">
              <a:rPr lang="en-US" smtClean="0"/>
              <a:t>‹#›</a:t>
            </a:fld>
            <a:endParaRPr lang="en-US"/>
          </a:p>
        </p:txBody>
      </p:sp>
    </p:spTree>
    <p:extLst>
      <p:ext uri="{BB962C8B-B14F-4D97-AF65-F5344CB8AC3E}">
        <p14:creationId xmlns:p14="http://schemas.microsoft.com/office/powerpoint/2010/main" val="25780344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94032-4825-40D4-ACDF-CFC925255B5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BD27752-1552-4C70-956C-DCEBAED7846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1ABA07B-DD91-487D-A35C-1A34329F93C5}"/>
              </a:ext>
            </a:extLst>
          </p:cNvPr>
          <p:cNvSpPr>
            <a:spLocks noGrp="1"/>
          </p:cNvSpPr>
          <p:nvPr>
            <p:ph type="dt" sz="half" idx="10"/>
          </p:nvPr>
        </p:nvSpPr>
        <p:spPr/>
        <p:txBody>
          <a:bodyPr/>
          <a:lstStyle/>
          <a:p>
            <a:fld id="{527AC971-BE27-469F-AA83-ECDC311FBC38}" type="datetimeFigureOut">
              <a:rPr lang="en-US" smtClean="0"/>
              <a:t>3/8/2022</a:t>
            </a:fld>
            <a:endParaRPr lang="en-US"/>
          </a:p>
        </p:txBody>
      </p:sp>
      <p:sp>
        <p:nvSpPr>
          <p:cNvPr id="5" name="Footer Placeholder 4">
            <a:extLst>
              <a:ext uri="{FF2B5EF4-FFF2-40B4-BE49-F238E27FC236}">
                <a16:creationId xmlns:a16="http://schemas.microsoft.com/office/drawing/2014/main" id="{1F4D316F-6520-4C4F-84E1-C3B4E4574C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5D662D-585D-49A3-BA0D-AAF22494B50C}"/>
              </a:ext>
            </a:extLst>
          </p:cNvPr>
          <p:cNvSpPr>
            <a:spLocks noGrp="1"/>
          </p:cNvSpPr>
          <p:nvPr>
            <p:ph type="sldNum" sz="quarter" idx="12"/>
          </p:nvPr>
        </p:nvSpPr>
        <p:spPr/>
        <p:txBody>
          <a:bodyPr/>
          <a:lstStyle/>
          <a:p>
            <a:fld id="{61A8A585-0CC2-49FE-A216-C82946124942}" type="slidenum">
              <a:rPr lang="en-US" smtClean="0"/>
              <a:t>‹#›</a:t>
            </a:fld>
            <a:endParaRPr lang="en-US"/>
          </a:p>
        </p:txBody>
      </p:sp>
    </p:spTree>
    <p:extLst>
      <p:ext uri="{BB962C8B-B14F-4D97-AF65-F5344CB8AC3E}">
        <p14:creationId xmlns:p14="http://schemas.microsoft.com/office/powerpoint/2010/main" val="2445922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6D94B-AC7E-4D15-AE0F-9EFF87DA95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BE8E69-F838-4E0A-9B49-6FA86D091B3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013403-18C3-43A5-9F3B-5CC4D1C3D1A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EE6EF6A-5A30-4E01-B0C6-480E2BF035D7}"/>
              </a:ext>
            </a:extLst>
          </p:cNvPr>
          <p:cNvSpPr>
            <a:spLocks noGrp="1"/>
          </p:cNvSpPr>
          <p:nvPr>
            <p:ph type="dt" sz="half" idx="10"/>
          </p:nvPr>
        </p:nvSpPr>
        <p:spPr/>
        <p:txBody>
          <a:bodyPr/>
          <a:lstStyle/>
          <a:p>
            <a:fld id="{527AC971-BE27-469F-AA83-ECDC311FBC38}" type="datetimeFigureOut">
              <a:rPr lang="en-US" smtClean="0"/>
              <a:t>3/8/2022</a:t>
            </a:fld>
            <a:endParaRPr lang="en-US"/>
          </a:p>
        </p:txBody>
      </p:sp>
      <p:sp>
        <p:nvSpPr>
          <p:cNvPr id="6" name="Footer Placeholder 5">
            <a:extLst>
              <a:ext uri="{FF2B5EF4-FFF2-40B4-BE49-F238E27FC236}">
                <a16:creationId xmlns:a16="http://schemas.microsoft.com/office/drawing/2014/main" id="{5717B5A3-0FE4-40AC-B959-08C419CDFC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79189D-E472-47C4-802D-CBCFBBCD4FC1}"/>
              </a:ext>
            </a:extLst>
          </p:cNvPr>
          <p:cNvSpPr>
            <a:spLocks noGrp="1"/>
          </p:cNvSpPr>
          <p:nvPr>
            <p:ph type="sldNum" sz="quarter" idx="12"/>
          </p:nvPr>
        </p:nvSpPr>
        <p:spPr/>
        <p:txBody>
          <a:bodyPr/>
          <a:lstStyle/>
          <a:p>
            <a:fld id="{61A8A585-0CC2-49FE-A216-C82946124942}" type="slidenum">
              <a:rPr lang="en-US" smtClean="0"/>
              <a:t>‹#›</a:t>
            </a:fld>
            <a:endParaRPr lang="en-US"/>
          </a:p>
        </p:txBody>
      </p:sp>
    </p:spTree>
    <p:extLst>
      <p:ext uri="{BB962C8B-B14F-4D97-AF65-F5344CB8AC3E}">
        <p14:creationId xmlns:p14="http://schemas.microsoft.com/office/powerpoint/2010/main" val="4040584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98CA1-E5C0-4232-8659-23906AACB7B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84C49B4-0AE2-4CA2-AA4F-D54DC158A9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F04BAE1-9EE4-41F0-BA84-74CFDCD5684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E0300B1-2DC3-4C01-95A3-7CC27E6E4D6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289C8A5-EFD0-4EB5-8231-C2857C3105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5FCCA1C-2100-4689-A2B7-71CF2DBB62C8}"/>
              </a:ext>
            </a:extLst>
          </p:cNvPr>
          <p:cNvSpPr>
            <a:spLocks noGrp="1"/>
          </p:cNvSpPr>
          <p:nvPr>
            <p:ph type="dt" sz="half" idx="10"/>
          </p:nvPr>
        </p:nvSpPr>
        <p:spPr/>
        <p:txBody>
          <a:bodyPr/>
          <a:lstStyle/>
          <a:p>
            <a:fld id="{527AC971-BE27-469F-AA83-ECDC311FBC38}" type="datetimeFigureOut">
              <a:rPr lang="en-US" smtClean="0"/>
              <a:t>3/8/2022</a:t>
            </a:fld>
            <a:endParaRPr lang="en-US"/>
          </a:p>
        </p:txBody>
      </p:sp>
      <p:sp>
        <p:nvSpPr>
          <p:cNvPr id="8" name="Footer Placeholder 7">
            <a:extLst>
              <a:ext uri="{FF2B5EF4-FFF2-40B4-BE49-F238E27FC236}">
                <a16:creationId xmlns:a16="http://schemas.microsoft.com/office/drawing/2014/main" id="{9DE6A1D2-DFF5-46E8-B8CF-D8F437CF928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DF5F55F-5576-4992-97BB-3645AA887C8D}"/>
              </a:ext>
            </a:extLst>
          </p:cNvPr>
          <p:cNvSpPr>
            <a:spLocks noGrp="1"/>
          </p:cNvSpPr>
          <p:nvPr>
            <p:ph type="sldNum" sz="quarter" idx="12"/>
          </p:nvPr>
        </p:nvSpPr>
        <p:spPr/>
        <p:txBody>
          <a:bodyPr/>
          <a:lstStyle/>
          <a:p>
            <a:fld id="{61A8A585-0CC2-49FE-A216-C82946124942}" type="slidenum">
              <a:rPr lang="en-US" smtClean="0"/>
              <a:t>‹#›</a:t>
            </a:fld>
            <a:endParaRPr lang="en-US"/>
          </a:p>
        </p:txBody>
      </p:sp>
    </p:spTree>
    <p:extLst>
      <p:ext uri="{BB962C8B-B14F-4D97-AF65-F5344CB8AC3E}">
        <p14:creationId xmlns:p14="http://schemas.microsoft.com/office/powerpoint/2010/main" val="3181992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10633-512A-4DD0-84E0-994ACD7F5DD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BB20C62-B37A-43D0-8274-B7F07CE07968}"/>
              </a:ext>
            </a:extLst>
          </p:cNvPr>
          <p:cNvSpPr>
            <a:spLocks noGrp="1"/>
          </p:cNvSpPr>
          <p:nvPr>
            <p:ph type="dt" sz="half" idx="10"/>
          </p:nvPr>
        </p:nvSpPr>
        <p:spPr/>
        <p:txBody>
          <a:bodyPr/>
          <a:lstStyle/>
          <a:p>
            <a:fld id="{527AC971-BE27-469F-AA83-ECDC311FBC38}" type="datetimeFigureOut">
              <a:rPr lang="en-US" smtClean="0"/>
              <a:t>3/8/2022</a:t>
            </a:fld>
            <a:endParaRPr lang="en-US"/>
          </a:p>
        </p:txBody>
      </p:sp>
      <p:sp>
        <p:nvSpPr>
          <p:cNvPr id="4" name="Footer Placeholder 3">
            <a:extLst>
              <a:ext uri="{FF2B5EF4-FFF2-40B4-BE49-F238E27FC236}">
                <a16:creationId xmlns:a16="http://schemas.microsoft.com/office/drawing/2014/main" id="{FFEA6EE9-6F0A-41AF-A222-07D5219ED7F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A9BF895-32C4-4872-B11C-758A94EFE0CD}"/>
              </a:ext>
            </a:extLst>
          </p:cNvPr>
          <p:cNvSpPr>
            <a:spLocks noGrp="1"/>
          </p:cNvSpPr>
          <p:nvPr>
            <p:ph type="sldNum" sz="quarter" idx="12"/>
          </p:nvPr>
        </p:nvSpPr>
        <p:spPr/>
        <p:txBody>
          <a:bodyPr/>
          <a:lstStyle/>
          <a:p>
            <a:fld id="{61A8A585-0CC2-49FE-A216-C82946124942}" type="slidenum">
              <a:rPr lang="en-US" smtClean="0"/>
              <a:t>‹#›</a:t>
            </a:fld>
            <a:endParaRPr lang="en-US"/>
          </a:p>
        </p:txBody>
      </p:sp>
    </p:spTree>
    <p:extLst>
      <p:ext uri="{BB962C8B-B14F-4D97-AF65-F5344CB8AC3E}">
        <p14:creationId xmlns:p14="http://schemas.microsoft.com/office/powerpoint/2010/main" val="282980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9E312B3-5E1C-4565-8008-992553AA02F9}"/>
              </a:ext>
            </a:extLst>
          </p:cNvPr>
          <p:cNvSpPr>
            <a:spLocks noGrp="1"/>
          </p:cNvSpPr>
          <p:nvPr>
            <p:ph type="dt" sz="half" idx="10"/>
          </p:nvPr>
        </p:nvSpPr>
        <p:spPr/>
        <p:txBody>
          <a:bodyPr/>
          <a:lstStyle/>
          <a:p>
            <a:fld id="{527AC971-BE27-469F-AA83-ECDC311FBC38}" type="datetimeFigureOut">
              <a:rPr lang="en-US" smtClean="0"/>
              <a:t>3/8/2022</a:t>
            </a:fld>
            <a:endParaRPr lang="en-US"/>
          </a:p>
        </p:txBody>
      </p:sp>
      <p:sp>
        <p:nvSpPr>
          <p:cNvPr id="3" name="Footer Placeholder 2">
            <a:extLst>
              <a:ext uri="{FF2B5EF4-FFF2-40B4-BE49-F238E27FC236}">
                <a16:creationId xmlns:a16="http://schemas.microsoft.com/office/drawing/2014/main" id="{C0AA8A5A-1BAD-472B-9093-5C431372283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3E74005-13A4-4908-81B3-22E9FBD9D761}"/>
              </a:ext>
            </a:extLst>
          </p:cNvPr>
          <p:cNvSpPr>
            <a:spLocks noGrp="1"/>
          </p:cNvSpPr>
          <p:nvPr>
            <p:ph type="sldNum" sz="quarter" idx="12"/>
          </p:nvPr>
        </p:nvSpPr>
        <p:spPr/>
        <p:txBody>
          <a:bodyPr/>
          <a:lstStyle/>
          <a:p>
            <a:fld id="{61A8A585-0CC2-49FE-A216-C82946124942}" type="slidenum">
              <a:rPr lang="en-US" smtClean="0"/>
              <a:t>‹#›</a:t>
            </a:fld>
            <a:endParaRPr lang="en-US"/>
          </a:p>
        </p:txBody>
      </p:sp>
    </p:spTree>
    <p:extLst>
      <p:ext uri="{BB962C8B-B14F-4D97-AF65-F5344CB8AC3E}">
        <p14:creationId xmlns:p14="http://schemas.microsoft.com/office/powerpoint/2010/main" val="221259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DF33B-301D-4F41-B8E6-809C620832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EFC64FB-6B7B-4390-A0C8-516CD5C393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C957A0C-CD9F-4B3C-8637-4C102BD34DF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2612AD-9B2F-4B38-8D81-4D3AA2AF0985}"/>
              </a:ext>
            </a:extLst>
          </p:cNvPr>
          <p:cNvSpPr>
            <a:spLocks noGrp="1"/>
          </p:cNvSpPr>
          <p:nvPr>
            <p:ph type="dt" sz="half" idx="10"/>
          </p:nvPr>
        </p:nvSpPr>
        <p:spPr/>
        <p:txBody>
          <a:bodyPr/>
          <a:lstStyle/>
          <a:p>
            <a:fld id="{527AC971-BE27-469F-AA83-ECDC311FBC38}" type="datetimeFigureOut">
              <a:rPr lang="en-US" smtClean="0"/>
              <a:t>3/8/2022</a:t>
            </a:fld>
            <a:endParaRPr lang="en-US"/>
          </a:p>
        </p:txBody>
      </p:sp>
      <p:sp>
        <p:nvSpPr>
          <p:cNvPr id="6" name="Footer Placeholder 5">
            <a:extLst>
              <a:ext uri="{FF2B5EF4-FFF2-40B4-BE49-F238E27FC236}">
                <a16:creationId xmlns:a16="http://schemas.microsoft.com/office/drawing/2014/main" id="{7DF6E12D-C4CA-4E0A-90DB-36715DB1AE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406D32-F18C-4AD7-9E5A-7A84C876D2EF}"/>
              </a:ext>
            </a:extLst>
          </p:cNvPr>
          <p:cNvSpPr>
            <a:spLocks noGrp="1"/>
          </p:cNvSpPr>
          <p:nvPr>
            <p:ph type="sldNum" sz="quarter" idx="12"/>
          </p:nvPr>
        </p:nvSpPr>
        <p:spPr/>
        <p:txBody>
          <a:bodyPr/>
          <a:lstStyle/>
          <a:p>
            <a:fld id="{61A8A585-0CC2-49FE-A216-C82946124942}" type="slidenum">
              <a:rPr lang="en-US" smtClean="0"/>
              <a:t>‹#›</a:t>
            </a:fld>
            <a:endParaRPr lang="en-US"/>
          </a:p>
        </p:txBody>
      </p:sp>
    </p:spTree>
    <p:extLst>
      <p:ext uri="{BB962C8B-B14F-4D97-AF65-F5344CB8AC3E}">
        <p14:creationId xmlns:p14="http://schemas.microsoft.com/office/powerpoint/2010/main" val="2665702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B0072-ECAD-4D65-9475-16E8914FD5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277541C-B305-4307-A97D-7969DA96DA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5AC7452-8797-4A23-A1B6-FCEE9E217F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0F404D5-F7CF-42A1-9156-C2C5F4F5D70D}"/>
              </a:ext>
            </a:extLst>
          </p:cNvPr>
          <p:cNvSpPr>
            <a:spLocks noGrp="1"/>
          </p:cNvSpPr>
          <p:nvPr>
            <p:ph type="dt" sz="half" idx="10"/>
          </p:nvPr>
        </p:nvSpPr>
        <p:spPr/>
        <p:txBody>
          <a:bodyPr/>
          <a:lstStyle/>
          <a:p>
            <a:fld id="{527AC971-BE27-469F-AA83-ECDC311FBC38}" type="datetimeFigureOut">
              <a:rPr lang="en-US" smtClean="0"/>
              <a:t>3/8/2022</a:t>
            </a:fld>
            <a:endParaRPr lang="en-US"/>
          </a:p>
        </p:txBody>
      </p:sp>
      <p:sp>
        <p:nvSpPr>
          <p:cNvPr id="6" name="Footer Placeholder 5">
            <a:extLst>
              <a:ext uri="{FF2B5EF4-FFF2-40B4-BE49-F238E27FC236}">
                <a16:creationId xmlns:a16="http://schemas.microsoft.com/office/drawing/2014/main" id="{E85E3341-4F10-4887-9D9E-7B5A5BB5CB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ADDE9E-509C-4FF5-BC79-A4012C028656}"/>
              </a:ext>
            </a:extLst>
          </p:cNvPr>
          <p:cNvSpPr>
            <a:spLocks noGrp="1"/>
          </p:cNvSpPr>
          <p:nvPr>
            <p:ph type="sldNum" sz="quarter" idx="12"/>
          </p:nvPr>
        </p:nvSpPr>
        <p:spPr/>
        <p:txBody>
          <a:bodyPr/>
          <a:lstStyle/>
          <a:p>
            <a:fld id="{61A8A585-0CC2-49FE-A216-C82946124942}" type="slidenum">
              <a:rPr lang="en-US" smtClean="0"/>
              <a:t>‹#›</a:t>
            </a:fld>
            <a:endParaRPr lang="en-US"/>
          </a:p>
        </p:txBody>
      </p:sp>
    </p:spTree>
    <p:extLst>
      <p:ext uri="{BB962C8B-B14F-4D97-AF65-F5344CB8AC3E}">
        <p14:creationId xmlns:p14="http://schemas.microsoft.com/office/powerpoint/2010/main" val="12741609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2.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067729-F40E-4376-8A8F-B9AA32077A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D5496C2-C72A-4634-BBFE-B952C6D74B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A6FBA7-B651-49E9-B50F-02FA9D35F6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7AC971-BE27-469F-AA83-ECDC311FBC38}" type="datetimeFigureOut">
              <a:rPr lang="en-US" smtClean="0"/>
              <a:t>3/8/2022</a:t>
            </a:fld>
            <a:endParaRPr lang="en-US"/>
          </a:p>
        </p:txBody>
      </p:sp>
      <p:sp>
        <p:nvSpPr>
          <p:cNvPr id="5" name="Footer Placeholder 4">
            <a:extLst>
              <a:ext uri="{FF2B5EF4-FFF2-40B4-BE49-F238E27FC236}">
                <a16:creationId xmlns:a16="http://schemas.microsoft.com/office/drawing/2014/main" id="{B5969DB4-1811-42E8-862B-15C1B8CD63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53A5E12-2173-4F1E-8ADC-0C72DDA784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A8A585-0CC2-49FE-A216-C82946124942}" type="slidenum">
              <a:rPr lang="en-US" smtClean="0"/>
              <a:t>‹#›</a:t>
            </a:fld>
            <a:endParaRPr lang="en-US"/>
          </a:p>
        </p:txBody>
      </p:sp>
    </p:spTree>
    <p:extLst>
      <p:ext uri="{BB962C8B-B14F-4D97-AF65-F5344CB8AC3E}">
        <p14:creationId xmlns:p14="http://schemas.microsoft.com/office/powerpoint/2010/main" val="8464980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8EC9D54-DEDD-4D63-A218-1176C9E6726F}"/>
              </a:ext>
            </a:extLst>
          </p:cNvPr>
          <p:cNvSpPr>
            <a:spLocks noGrp="1" noChangeArrowheads="1"/>
          </p:cNvSpPr>
          <p:nvPr>
            <p:ph type="title"/>
          </p:nvPr>
        </p:nvSpPr>
        <p:spPr bwMode="auto">
          <a:xfrm>
            <a:off x="2032000" y="365125"/>
            <a:ext cx="93218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1FEF83C5-40B6-4095-B6F5-E6E69E7B8A0E}"/>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grpSp>
        <p:nvGrpSpPr>
          <p:cNvPr id="1028" name="Group 4">
            <a:extLst>
              <a:ext uri="{FF2B5EF4-FFF2-40B4-BE49-F238E27FC236}">
                <a16:creationId xmlns:a16="http://schemas.microsoft.com/office/drawing/2014/main" id="{B94FBFC0-4381-4C9A-9945-6C72F6D89EC1}"/>
              </a:ext>
            </a:extLst>
          </p:cNvPr>
          <p:cNvGrpSpPr>
            <a:grpSpLocks/>
          </p:cNvGrpSpPr>
          <p:nvPr userDrawn="1"/>
        </p:nvGrpSpPr>
        <p:grpSpPr bwMode="auto">
          <a:xfrm>
            <a:off x="782638" y="-144463"/>
            <a:ext cx="1016000" cy="1536701"/>
            <a:chOff x="782638" y="-144463"/>
            <a:chExt cx="1016000" cy="1536701"/>
          </a:xfrm>
        </p:grpSpPr>
        <p:sp>
          <p:nvSpPr>
            <p:cNvPr id="5" name="Freeform 14">
              <a:extLst>
                <a:ext uri="{FF2B5EF4-FFF2-40B4-BE49-F238E27FC236}">
                  <a16:creationId xmlns:a16="http://schemas.microsoft.com/office/drawing/2014/main" id="{58D26F3C-2BC1-4742-8CD2-5CE4CDEE8945}"/>
                </a:ext>
              </a:extLst>
            </p:cNvPr>
            <p:cNvSpPr/>
            <p:nvPr/>
          </p:nvSpPr>
          <p:spPr>
            <a:xfrm>
              <a:off x="815975" y="-144463"/>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68B1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030" name="Picture 14" descr="Florida Department of Environmental Protection Logo">
              <a:extLst>
                <a:ext uri="{FF2B5EF4-FFF2-40B4-BE49-F238E27FC236}">
                  <a16:creationId xmlns:a16="http://schemas.microsoft.com/office/drawing/2014/main" id="{9A143C67-BAF9-4770-B913-B5D2CBFA1A4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3" r:id="rId4"/>
    <p:sldLayoutId id="2147483744" r:id="rId5"/>
  </p:sldLayoutIdLst>
  <p:hf hdr="0" ftr="0" dt="0"/>
  <p:txStyles>
    <p:titleStyle>
      <a:lvl1pPr algn="l" rtl="0" eaLnBrk="0" fontAlgn="base" hangingPunct="0">
        <a:lnSpc>
          <a:spcPct val="90000"/>
        </a:lnSpc>
        <a:spcBef>
          <a:spcPct val="0"/>
        </a:spcBef>
        <a:spcAft>
          <a:spcPct val="0"/>
        </a:spcAft>
        <a:defRPr sz="4400" b="1" kern="1200">
          <a:solidFill>
            <a:schemeClr val="tx1"/>
          </a:solidFill>
          <a:latin typeface="Franklin Gothic Demi Cond" panose="020B0603020102020204" pitchFamily="34" charset="0"/>
          <a:ea typeface="MS PGothic" panose="020B0600070205080204" pitchFamily="34" charset="-128"/>
          <a:cs typeface="ＭＳ Ｐゴシック" charset="0"/>
        </a:defRPr>
      </a:lvl1pPr>
      <a:lvl2pPr algn="l" rtl="0" eaLnBrk="0" fontAlgn="base" hangingPunct="0">
        <a:lnSpc>
          <a:spcPct val="90000"/>
        </a:lnSpc>
        <a:spcBef>
          <a:spcPct val="0"/>
        </a:spcBef>
        <a:spcAft>
          <a:spcPct val="0"/>
        </a:spcAft>
        <a:defRPr sz="4400" b="1">
          <a:solidFill>
            <a:schemeClr val="tx1"/>
          </a:solidFill>
          <a:latin typeface="Franklin Gothic Demi Cond" panose="020B0603020102020204" pitchFamily="34" charset="0"/>
          <a:ea typeface="MS PGothic" panose="020B0600070205080204" pitchFamily="34" charset="-128"/>
          <a:cs typeface="ＭＳ Ｐゴシック" charset="0"/>
        </a:defRPr>
      </a:lvl2pPr>
      <a:lvl3pPr algn="l" rtl="0" eaLnBrk="0" fontAlgn="base" hangingPunct="0">
        <a:lnSpc>
          <a:spcPct val="90000"/>
        </a:lnSpc>
        <a:spcBef>
          <a:spcPct val="0"/>
        </a:spcBef>
        <a:spcAft>
          <a:spcPct val="0"/>
        </a:spcAft>
        <a:defRPr sz="4400" b="1">
          <a:solidFill>
            <a:schemeClr val="tx1"/>
          </a:solidFill>
          <a:latin typeface="Franklin Gothic Demi Cond" panose="020B0603020102020204" pitchFamily="34" charset="0"/>
          <a:ea typeface="MS PGothic" panose="020B0600070205080204" pitchFamily="34" charset="-128"/>
          <a:cs typeface="ＭＳ Ｐゴシック" charset="0"/>
        </a:defRPr>
      </a:lvl3pPr>
      <a:lvl4pPr algn="l" rtl="0" eaLnBrk="0" fontAlgn="base" hangingPunct="0">
        <a:lnSpc>
          <a:spcPct val="90000"/>
        </a:lnSpc>
        <a:spcBef>
          <a:spcPct val="0"/>
        </a:spcBef>
        <a:spcAft>
          <a:spcPct val="0"/>
        </a:spcAft>
        <a:defRPr sz="4400" b="1">
          <a:solidFill>
            <a:schemeClr val="tx1"/>
          </a:solidFill>
          <a:latin typeface="Franklin Gothic Demi Cond" panose="020B0603020102020204" pitchFamily="34" charset="0"/>
          <a:ea typeface="MS PGothic" panose="020B0600070205080204" pitchFamily="34" charset="-128"/>
          <a:cs typeface="ＭＳ Ｐゴシック" charset="0"/>
        </a:defRPr>
      </a:lvl4pPr>
      <a:lvl5pPr algn="l" rtl="0" eaLnBrk="0" fontAlgn="base" hangingPunct="0">
        <a:lnSpc>
          <a:spcPct val="90000"/>
        </a:lnSpc>
        <a:spcBef>
          <a:spcPct val="0"/>
        </a:spcBef>
        <a:spcAft>
          <a:spcPct val="0"/>
        </a:spcAft>
        <a:defRPr sz="4400" b="1">
          <a:solidFill>
            <a:schemeClr val="tx1"/>
          </a:solidFill>
          <a:latin typeface="Franklin Gothic Demi Cond" panose="020B0603020102020204" pitchFamily="34" charset="0"/>
          <a:ea typeface="MS PGothic" panose="020B0600070205080204" pitchFamily="34" charset="-128"/>
          <a:cs typeface="ＭＳ Ｐゴシック"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Franklin Gothic Medium Cond" panose="020B0606030402020204" pitchFamily="34" charset="0"/>
          <a:ea typeface="MS PGothic" panose="020B0600070205080204" pitchFamily="34" charset="-128"/>
          <a:cs typeface="ＭＳ Ｐゴシック"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Franklin Gothic Medium Cond" panose="020B0606030402020204" pitchFamily="34" charset="0"/>
          <a:ea typeface="MS PGothic" panose="020B0600070205080204" pitchFamily="34" charset="-128"/>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Franklin Gothic Medium Cond" panose="020B0606030402020204" pitchFamily="34" charset="0"/>
          <a:ea typeface="MS PGothic" panose="020B0600070205080204" pitchFamily="34" charset="-128"/>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Franklin Gothic Medium Cond" panose="020B0606030402020204" pitchFamily="34" charset="0"/>
          <a:ea typeface="MS PGothic" panose="020B0600070205080204" pitchFamily="34" charset="-128"/>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Franklin Gothic Medium Cond" panose="020B0606030402020204" pitchFamily="34" charset="0"/>
          <a:ea typeface="MS PGothic" panose="020B0600070205080204" pitchFamily="34" charset="-128"/>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loridadep.gov/dear/quality-assurance/content/dep-sops"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hyperlink" Target="https://floridadep.gov/dear/quality-assurance/content/dep-sops"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hyperlink" Target="https://floridadep.gov/dear/quality-assurance/content/dep-sop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hyperlink" Target="https://floridadep.gov/dear/quality-assurance/content/dep-sops"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hyperlink" Target="https://floridadep.gov/dear/florida-dep-laboratory/content/dep-laboratory-quality-assurance-manual-and-sops"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Box 32">
            <a:extLst>
              <a:ext uri="{FF2B5EF4-FFF2-40B4-BE49-F238E27FC236}">
                <a16:creationId xmlns:a16="http://schemas.microsoft.com/office/drawing/2014/main" id="{960B319B-984D-457A-B5F0-A2004633B232}"/>
              </a:ext>
            </a:extLst>
          </p:cNvPr>
          <p:cNvSpPr txBox="1">
            <a:spLocks noChangeArrowheads="1"/>
          </p:cNvSpPr>
          <p:nvPr/>
        </p:nvSpPr>
        <p:spPr bwMode="auto">
          <a:xfrm>
            <a:off x="2006754" y="756053"/>
            <a:ext cx="9275762" cy="830997"/>
          </a:xfrm>
          <a:prstGeom prst="rect">
            <a:avLst/>
          </a:prstGeom>
          <a:noFill/>
          <a:ln>
            <a:noFill/>
          </a:ln>
        </p:spPr>
        <p:txBody>
          <a:bodyPr wrap="square" anchor="ctr">
            <a:spAutoFit/>
          </a:bodyPr>
          <a:lstStyle>
            <a:lvl1pPr>
              <a:defRPr sz="2800">
                <a:solidFill>
                  <a:schemeClr val="tx1"/>
                </a:solidFill>
                <a:latin typeface="Franklin Gothic Medium Cond" charset="0"/>
                <a:ea typeface="ＭＳ Ｐゴシック" charset="0"/>
              </a:defRPr>
            </a:lvl1pPr>
            <a:lvl2pPr marL="742950" indent="-285750">
              <a:defRPr sz="2400">
                <a:solidFill>
                  <a:schemeClr val="tx1"/>
                </a:solidFill>
                <a:latin typeface="Franklin Gothic Medium Cond" charset="0"/>
                <a:ea typeface="ＭＳ Ｐゴシック" charset="0"/>
              </a:defRPr>
            </a:lvl2pPr>
            <a:lvl3pPr>
              <a:defRPr sz="2000">
                <a:solidFill>
                  <a:schemeClr val="tx1"/>
                </a:solidFill>
                <a:latin typeface="Franklin Gothic Medium Cond" charset="0"/>
                <a:ea typeface="ＭＳ Ｐゴシック" charset="0"/>
              </a:defRPr>
            </a:lvl3pPr>
            <a:lvl4pPr>
              <a:defRPr>
                <a:solidFill>
                  <a:schemeClr val="tx1"/>
                </a:solidFill>
                <a:latin typeface="Franklin Gothic Medium Cond" charset="0"/>
                <a:ea typeface="ＭＳ Ｐゴシック" charset="0"/>
              </a:defRPr>
            </a:lvl4pPr>
            <a:lvl5pPr>
              <a:defRPr>
                <a:solidFill>
                  <a:schemeClr val="tx1"/>
                </a:solidFill>
                <a:latin typeface="Franklin Gothic Medium Cond" charset="0"/>
                <a:ea typeface="ＭＳ Ｐゴシック" charset="0"/>
              </a:defRPr>
            </a:lvl5pPr>
            <a:lvl6pPr eaLnBrk="0" fontAlgn="base" hangingPunct="0">
              <a:spcAft>
                <a:spcPct val="0"/>
              </a:spcAft>
              <a:buFont typeface="Arial" charset="0"/>
              <a:defRPr>
                <a:solidFill>
                  <a:schemeClr val="tx1"/>
                </a:solidFill>
                <a:latin typeface="Franklin Gothic Medium Cond" charset="0"/>
                <a:ea typeface="ＭＳ Ｐゴシック" charset="0"/>
              </a:defRPr>
            </a:lvl6pPr>
            <a:lvl7pPr eaLnBrk="0" fontAlgn="base" hangingPunct="0">
              <a:spcAft>
                <a:spcPct val="0"/>
              </a:spcAft>
              <a:buFont typeface="Arial" charset="0"/>
              <a:defRPr>
                <a:solidFill>
                  <a:schemeClr val="tx1"/>
                </a:solidFill>
                <a:latin typeface="Franklin Gothic Medium Cond" charset="0"/>
                <a:ea typeface="ＭＳ Ｐゴシック" charset="0"/>
              </a:defRPr>
            </a:lvl7pPr>
            <a:lvl8pPr eaLnBrk="0" fontAlgn="base" hangingPunct="0">
              <a:spcAft>
                <a:spcPct val="0"/>
              </a:spcAft>
              <a:buFont typeface="Arial" charset="0"/>
              <a:defRPr>
                <a:solidFill>
                  <a:schemeClr val="tx1"/>
                </a:solidFill>
                <a:latin typeface="Franklin Gothic Medium Cond" charset="0"/>
                <a:ea typeface="ＭＳ Ｐゴシック" charset="0"/>
              </a:defRPr>
            </a:lvl8pPr>
            <a:lvl9pPr eaLnBrk="0" fontAlgn="base" hangingPunct="0">
              <a:spcAft>
                <a:spcPct val="0"/>
              </a:spcAft>
              <a:buFont typeface="Arial" charset="0"/>
              <a:defRPr>
                <a:solidFill>
                  <a:schemeClr val="tx1"/>
                </a:solidFill>
                <a:latin typeface="Franklin Gothic Medium Cond" charset="0"/>
                <a:ea typeface="ＭＳ Ｐゴシック" charset="0"/>
              </a:defRPr>
            </a:lvl9pPr>
          </a:lstStyle>
          <a:p>
            <a:pPr algn="ctr" eaLnBrk="1" hangingPunct="1">
              <a:defRPr/>
            </a:pPr>
            <a:r>
              <a:rPr lang="en-US" sz="4800" b="1" dirty="0">
                <a:ln w="19050" cmpd="sng">
                  <a:solidFill>
                    <a:schemeClr val="tx1"/>
                  </a:solidFill>
                </a:ln>
                <a:solidFill>
                  <a:schemeClr val="bg1"/>
                </a:solidFill>
                <a:latin typeface="Franklin Gothic Medium" panose="020B0603020102020204" pitchFamily="34" charset="0"/>
                <a:cs typeface="League Gothic" charset="0"/>
              </a:rPr>
              <a:t>FDEP ALGAE BLOOM RESPONSE</a:t>
            </a:r>
          </a:p>
        </p:txBody>
      </p:sp>
      <p:sp>
        <p:nvSpPr>
          <p:cNvPr id="6" name="TextBox 18">
            <a:extLst>
              <a:ext uri="{FF2B5EF4-FFF2-40B4-BE49-F238E27FC236}">
                <a16:creationId xmlns:a16="http://schemas.microsoft.com/office/drawing/2014/main" id="{DD350403-9507-48BB-A4EF-9CCB1601377E}"/>
              </a:ext>
            </a:extLst>
          </p:cNvPr>
          <p:cNvSpPr txBox="1">
            <a:spLocks noChangeArrowheads="1"/>
          </p:cNvSpPr>
          <p:nvPr/>
        </p:nvSpPr>
        <p:spPr bwMode="auto">
          <a:xfrm>
            <a:off x="773723" y="3429000"/>
            <a:ext cx="9626321" cy="996170"/>
          </a:xfrm>
          <a:prstGeom prst="rect">
            <a:avLst/>
          </a:prstGeom>
          <a:noFill/>
          <a:ln>
            <a:noFill/>
          </a:ln>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buFont typeface="Arial" panose="020B0604020202020204" pitchFamily="34" charset="0"/>
              <a:buNone/>
              <a:defRPr/>
            </a:pPr>
            <a:r>
              <a:rPr lang="en-US" sz="3200" b="1" dirty="0">
                <a:solidFill>
                  <a:schemeClr val="accent6">
                    <a:lumMod val="50000"/>
                  </a:schemeClr>
                </a:solidFill>
                <a:latin typeface="Franklin Gothic Heavy"/>
                <a:ea typeface="ＭＳ Ｐゴシック"/>
              </a:rPr>
              <a:t>Documentation, Sample Collection and Shipment</a:t>
            </a:r>
          </a:p>
          <a:p>
            <a:pPr algn="ctr">
              <a:buFont typeface="Arial" panose="020B0604020202020204" pitchFamily="34" charset="0"/>
              <a:buNone/>
              <a:defRPr/>
            </a:pPr>
            <a:r>
              <a:rPr lang="en-US" sz="2400" b="1" dirty="0">
                <a:solidFill>
                  <a:schemeClr val="accent6">
                    <a:lumMod val="50000"/>
                  </a:schemeClr>
                </a:solidFill>
                <a:latin typeface="Franklin Gothic Heavy"/>
                <a:ea typeface="ＭＳ Ｐゴシック"/>
              </a:rPr>
              <a:t>March 10, 2022</a:t>
            </a:r>
          </a:p>
        </p:txBody>
      </p:sp>
      <p:sp>
        <p:nvSpPr>
          <p:cNvPr id="7172" name="TextBox 1">
            <a:extLst>
              <a:ext uri="{FF2B5EF4-FFF2-40B4-BE49-F238E27FC236}">
                <a16:creationId xmlns:a16="http://schemas.microsoft.com/office/drawing/2014/main" id="{F478CD27-3487-41B0-B23B-350FE45279CD}"/>
              </a:ext>
            </a:extLst>
          </p:cNvPr>
          <p:cNvSpPr txBox="1">
            <a:spLocks noChangeArrowheads="1"/>
          </p:cNvSpPr>
          <p:nvPr/>
        </p:nvSpPr>
        <p:spPr bwMode="auto">
          <a:xfrm>
            <a:off x="0" y="6048247"/>
            <a:ext cx="12166455"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gn="ctr">
              <a:lnSpc>
                <a:spcPct val="100000"/>
              </a:lnSpc>
              <a:spcBef>
                <a:spcPct val="0"/>
              </a:spcBef>
              <a:buFontTx/>
              <a:buNone/>
            </a:pPr>
            <a:r>
              <a:rPr lang="en-US" altLang="en-US" sz="1600" b="1" dirty="0">
                <a:solidFill>
                  <a:srgbClr val="385723"/>
                </a:solidFill>
                <a:latin typeface="Franklin Gothic Medium"/>
                <a:ea typeface="MS PGothic"/>
              </a:rPr>
              <a:t>FDEP Algae Bloom Response Standard Operating Procedures</a:t>
            </a:r>
          </a:p>
          <a:p>
            <a:pPr algn="ctr">
              <a:lnSpc>
                <a:spcPct val="100000"/>
              </a:lnSpc>
              <a:spcBef>
                <a:spcPct val="0"/>
              </a:spcBef>
              <a:buFontTx/>
              <a:buNone/>
            </a:pPr>
            <a:r>
              <a:rPr lang="en-US" altLang="en-US" sz="1600" dirty="0">
                <a:latin typeface="Calibri" panose="020F0502020204030204" pitchFamily="34" charset="0"/>
                <a:hlinkClick r:id="rId3"/>
              </a:rPr>
              <a:t>https://floridadep.gov/dear/quality-assurance/content/dep-sops</a:t>
            </a:r>
            <a:endParaRPr lang="en-US" altLang="en-US" sz="1600" dirty="0">
              <a:latin typeface="Calibri" panose="020F0502020204030204" pitchFamily="34" charset="0"/>
            </a:endParaRPr>
          </a:p>
          <a:p>
            <a:pPr>
              <a:lnSpc>
                <a:spcPct val="100000"/>
              </a:lnSpc>
              <a:spcBef>
                <a:spcPct val="0"/>
              </a:spcBef>
              <a:buFontTx/>
              <a:buNone/>
            </a:pPr>
            <a:endParaRPr lang="en-US" altLang="en-US" sz="1800" dirty="0">
              <a:latin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Box 2">
            <a:extLst>
              <a:ext uri="{FF2B5EF4-FFF2-40B4-BE49-F238E27FC236}">
                <a16:creationId xmlns:a16="http://schemas.microsoft.com/office/drawing/2014/main" id="{3DEA8D52-AB50-4093-BA61-91CF0B7AE4F9}"/>
              </a:ext>
            </a:extLst>
          </p:cNvPr>
          <p:cNvSpPr txBox="1">
            <a:spLocks noChangeArrowheads="1"/>
          </p:cNvSpPr>
          <p:nvPr/>
        </p:nvSpPr>
        <p:spPr bwMode="auto">
          <a:xfrm>
            <a:off x="2908300" y="1036638"/>
            <a:ext cx="1841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ct val="0"/>
              </a:spcBef>
              <a:buFontTx/>
              <a:buNone/>
            </a:pPr>
            <a:endParaRPr lang="en-US" altLang="en-US" sz="3600">
              <a:latin typeface="Calibri" panose="020F0502020204030204" pitchFamily="34" charset="0"/>
            </a:endParaRPr>
          </a:p>
        </p:txBody>
      </p:sp>
      <p:sp>
        <p:nvSpPr>
          <p:cNvPr id="7" name="TextBox 32">
            <a:extLst>
              <a:ext uri="{FF2B5EF4-FFF2-40B4-BE49-F238E27FC236}">
                <a16:creationId xmlns:a16="http://schemas.microsoft.com/office/drawing/2014/main" id="{720E072B-468F-4E5A-99CA-3B2304B827AB}"/>
              </a:ext>
            </a:extLst>
          </p:cNvPr>
          <p:cNvSpPr txBox="1">
            <a:spLocks noChangeArrowheads="1"/>
          </p:cNvSpPr>
          <p:nvPr/>
        </p:nvSpPr>
        <p:spPr bwMode="auto">
          <a:xfrm>
            <a:off x="1936111" y="120389"/>
            <a:ext cx="9985419" cy="646331"/>
          </a:xfrm>
          <a:prstGeom prst="rect">
            <a:avLst/>
          </a:prstGeom>
          <a:noFill/>
          <a:ln>
            <a:noFill/>
          </a:ln>
        </p:spPr>
        <p:txBody>
          <a:bodyPr>
            <a:spAutoFit/>
          </a:bodyPr>
          <a:lstStyle>
            <a:lvl1pPr>
              <a:defRPr sz="2800">
                <a:solidFill>
                  <a:schemeClr val="tx1"/>
                </a:solidFill>
                <a:latin typeface="Franklin Gothic Medium Cond" charset="0"/>
                <a:ea typeface="ＭＳ Ｐゴシック" charset="0"/>
              </a:defRPr>
            </a:lvl1pPr>
            <a:lvl2pPr marL="742950" indent="-285750">
              <a:defRPr sz="2400">
                <a:solidFill>
                  <a:schemeClr val="tx1"/>
                </a:solidFill>
                <a:latin typeface="Franklin Gothic Medium Cond" charset="0"/>
                <a:ea typeface="ＭＳ Ｐゴシック" charset="0"/>
              </a:defRPr>
            </a:lvl2pPr>
            <a:lvl3pPr>
              <a:defRPr sz="2000">
                <a:solidFill>
                  <a:schemeClr val="tx1"/>
                </a:solidFill>
                <a:latin typeface="Franklin Gothic Medium Cond" charset="0"/>
                <a:ea typeface="ＭＳ Ｐゴシック" charset="0"/>
              </a:defRPr>
            </a:lvl3pPr>
            <a:lvl4pPr>
              <a:defRPr>
                <a:solidFill>
                  <a:schemeClr val="tx1"/>
                </a:solidFill>
                <a:latin typeface="Franklin Gothic Medium Cond" charset="0"/>
                <a:ea typeface="ＭＳ Ｐゴシック" charset="0"/>
              </a:defRPr>
            </a:lvl4pPr>
            <a:lvl5pPr>
              <a:defRPr>
                <a:solidFill>
                  <a:schemeClr val="tx1"/>
                </a:solidFill>
                <a:latin typeface="Franklin Gothic Medium Cond" charset="0"/>
                <a:ea typeface="ＭＳ Ｐゴシック" charset="0"/>
              </a:defRPr>
            </a:lvl5pPr>
            <a:lvl6pPr eaLnBrk="0" fontAlgn="base" hangingPunct="0">
              <a:spcAft>
                <a:spcPct val="0"/>
              </a:spcAft>
              <a:buFont typeface="Arial" charset="0"/>
              <a:defRPr>
                <a:solidFill>
                  <a:schemeClr val="tx1"/>
                </a:solidFill>
                <a:latin typeface="Franklin Gothic Medium Cond" charset="0"/>
                <a:ea typeface="ＭＳ Ｐゴシック" charset="0"/>
              </a:defRPr>
            </a:lvl6pPr>
            <a:lvl7pPr eaLnBrk="0" fontAlgn="base" hangingPunct="0">
              <a:spcAft>
                <a:spcPct val="0"/>
              </a:spcAft>
              <a:buFont typeface="Arial" charset="0"/>
              <a:defRPr>
                <a:solidFill>
                  <a:schemeClr val="tx1"/>
                </a:solidFill>
                <a:latin typeface="Franklin Gothic Medium Cond" charset="0"/>
                <a:ea typeface="ＭＳ Ｐゴシック" charset="0"/>
              </a:defRPr>
            </a:lvl7pPr>
            <a:lvl8pPr eaLnBrk="0" fontAlgn="base" hangingPunct="0">
              <a:spcAft>
                <a:spcPct val="0"/>
              </a:spcAft>
              <a:buFont typeface="Arial" charset="0"/>
              <a:defRPr>
                <a:solidFill>
                  <a:schemeClr val="tx1"/>
                </a:solidFill>
                <a:latin typeface="Franklin Gothic Medium Cond" charset="0"/>
                <a:ea typeface="ＭＳ Ｐゴシック" charset="0"/>
              </a:defRPr>
            </a:lvl8pPr>
            <a:lvl9pPr eaLnBrk="0" fontAlgn="base" hangingPunct="0">
              <a:spcAft>
                <a:spcPct val="0"/>
              </a:spcAft>
              <a:buFont typeface="Arial" charset="0"/>
              <a:defRPr>
                <a:solidFill>
                  <a:schemeClr val="tx1"/>
                </a:solidFill>
                <a:latin typeface="Franklin Gothic Medium Cond" charset="0"/>
                <a:ea typeface="ＭＳ Ｐゴシック" charset="0"/>
              </a:defRPr>
            </a:lvl9pPr>
          </a:lstStyle>
          <a:p>
            <a:pPr eaLnBrk="1" hangingPunct="1">
              <a:defRPr/>
            </a:pPr>
            <a:r>
              <a:rPr lang="en-US" sz="3600" b="1" dirty="0">
                <a:ln>
                  <a:solidFill>
                    <a:schemeClr val="tx1"/>
                  </a:solidFill>
                </a:ln>
                <a:solidFill>
                  <a:schemeClr val="bg1"/>
                </a:solidFill>
                <a:cs typeface="League Gothic" charset="0"/>
              </a:rPr>
              <a:t>FIELDSHEET </a:t>
            </a:r>
            <a:r>
              <a:rPr lang="mr-IN" sz="3600" b="1" dirty="0">
                <a:ln>
                  <a:solidFill>
                    <a:schemeClr val="tx1"/>
                  </a:solidFill>
                </a:ln>
                <a:solidFill>
                  <a:schemeClr val="bg1"/>
                </a:solidFill>
                <a:cs typeface="League Gothic" charset="0"/>
              </a:rPr>
              <a:t>–</a:t>
            </a:r>
            <a:r>
              <a:rPr lang="en-US" sz="3600" b="1" dirty="0">
                <a:ln>
                  <a:solidFill>
                    <a:schemeClr val="tx1"/>
                  </a:solidFill>
                </a:ln>
                <a:solidFill>
                  <a:schemeClr val="bg1"/>
                </a:solidFill>
                <a:cs typeface="League Gothic" charset="0"/>
              </a:rPr>
              <a:t> Chain of Custody Information </a:t>
            </a:r>
          </a:p>
        </p:txBody>
      </p:sp>
      <p:sp>
        <p:nvSpPr>
          <p:cNvPr id="21508" name="TextBox 5">
            <a:extLst>
              <a:ext uri="{FF2B5EF4-FFF2-40B4-BE49-F238E27FC236}">
                <a16:creationId xmlns:a16="http://schemas.microsoft.com/office/drawing/2014/main" id="{84F7C7A4-B87C-4C33-A071-BEA65BEE7E56}"/>
              </a:ext>
            </a:extLst>
          </p:cNvPr>
          <p:cNvSpPr txBox="1">
            <a:spLocks noChangeArrowheads="1"/>
          </p:cNvSpPr>
          <p:nvPr/>
        </p:nvSpPr>
        <p:spPr bwMode="auto">
          <a:xfrm>
            <a:off x="1936750" y="5048250"/>
            <a:ext cx="8505213"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ct val="0"/>
              </a:spcBef>
            </a:pPr>
            <a:r>
              <a:rPr lang="en-US" altLang="en-US" sz="1800" b="1" dirty="0">
                <a:solidFill>
                  <a:srgbClr val="385723"/>
                </a:solidFill>
                <a:latin typeface="Franklin Gothic Medium" panose="020B0603020102020204" pitchFamily="34" charset="0"/>
              </a:rPr>
              <a:t>#Bottles Sent to Lab </a:t>
            </a:r>
            <a:r>
              <a:rPr lang="mr-IN" altLang="en-US" sz="1800" b="1" dirty="0">
                <a:solidFill>
                  <a:srgbClr val="385723"/>
                </a:solidFill>
                <a:latin typeface="Franklin Gothic Medium" panose="020B0603020102020204" pitchFamily="34" charset="0"/>
              </a:rPr>
              <a:t>–</a:t>
            </a:r>
            <a:r>
              <a:rPr lang="en-US" altLang="en-US" sz="1800" b="1" dirty="0">
                <a:solidFill>
                  <a:srgbClr val="385723"/>
                </a:solidFill>
                <a:latin typeface="Franklin Gothic Medium" panose="020B0603020102020204" pitchFamily="34" charset="0"/>
                <a:cs typeface="Mangal" panose="02040503050203030202" pitchFamily="18" charset="0"/>
              </a:rPr>
              <a:t> </a:t>
            </a:r>
            <a:r>
              <a:rPr lang="en-US" altLang="en-US" sz="1800" dirty="0">
                <a:solidFill>
                  <a:srgbClr val="385723"/>
                </a:solidFill>
                <a:latin typeface="Franklin Gothic Medium" panose="020B0603020102020204" pitchFamily="34" charset="0"/>
                <a:cs typeface="Mangal" panose="02040503050203030202" pitchFamily="18" charset="0"/>
              </a:rPr>
              <a:t>write ‘0’ if none sent (explain in comments)</a:t>
            </a:r>
          </a:p>
          <a:p>
            <a:pPr>
              <a:lnSpc>
                <a:spcPct val="100000"/>
              </a:lnSpc>
              <a:spcBef>
                <a:spcPct val="0"/>
              </a:spcBef>
            </a:pPr>
            <a:r>
              <a:rPr lang="en-US" altLang="en-US" sz="1800" b="1" dirty="0">
                <a:solidFill>
                  <a:srgbClr val="385723"/>
                </a:solidFill>
                <a:latin typeface="Franklin Gothic Medium" panose="020B0603020102020204" pitchFamily="34" charset="0"/>
                <a:cs typeface="Mangal" panose="02040503050203030202" pitchFamily="18" charset="0"/>
              </a:rPr>
              <a:t>Bottle Group </a:t>
            </a:r>
            <a:r>
              <a:rPr lang="mr-IN" altLang="en-US" sz="1800" b="1" dirty="0">
                <a:solidFill>
                  <a:srgbClr val="385723"/>
                </a:solidFill>
                <a:latin typeface="Franklin Gothic Medium" panose="020B0603020102020204" pitchFamily="34" charset="0"/>
              </a:rPr>
              <a:t>–</a:t>
            </a:r>
            <a:r>
              <a:rPr lang="en-US" altLang="en-US" sz="1800" b="1" dirty="0">
                <a:solidFill>
                  <a:srgbClr val="385723"/>
                </a:solidFill>
                <a:latin typeface="Franklin Gothic Medium" panose="020B0603020102020204" pitchFamily="34" charset="0"/>
                <a:cs typeface="Mangal" panose="02040503050203030202" pitchFamily="18" charset="0"/>
              </a:rPr>
              <a:t> </a:t>
            </a:r>
            <a:r>
              <a:rPr lang="en-US" altLang="en-US" sz="1800" dirty="0">
                <a:solidFill>
                  <a:srgbClr val="385723"/>
                </a:solidFill>
                <a:latin typeface="Franklin Gothic Medium" panose="020B0603020102020204" pitchFamily="34" charset="0"/>
                <a:cs typeface="Mangal" panose="02040503050203030202" pitchFamily="18" charset="0"/>
              </a:rPr>
              <a:t>enter corresponding group located on bottle</a:t>
            </a:r>
          </a:p>
          <a:p>
            <a:pPr>
              <a:lnSpc>
                <a:spcPct val="100000"/>
              </a:lnSpc>
              <a:spcBef>
                <a:spcPct val="0"/>
              </a:spcBef>
            </a:pPr>
            <a:r>
              <a:rPr lang="en-US" altLang="en-US" sz="1800" b="1" dirty="0">
                <a:solidFill>
                  <a:srgbClr val="385723"/>
                </a:solidFill>
                <a:latin typeface="Franklin Gothic Medium" panose="020B0603020102020204" pitchFamily="34" charset="0"/>
                <a:cs typeface="Mangal" panose="02040503050203030202" pitchFamily="18" charset="0"/>
              </a:rPr>
              <a:t>Relinquished By and associated Date/Time </a:t>
            </a:r>
            <a:r>
              <a:rPr lang="mr-IN" altLang="en-US" sz="1800" b="1" dirty="0">
                <a:solidFill>
                  <a:srgbClr val="385723"/>
                </a:solidFill>
                <a:latin typeface="Franklin Gothic Medium" panose="020B0603020102020204" pitchFamily="34" charset="0"/>
              </a:rPr>
              <a:t>–</a:t>
            </a:r>
            <a:r>
              <a:rPr lang="en-US" altLang="en-US" sz="1800" dirty="0">
                <a:solidFill>
                  <a:srgbClr val="385723"/>
                </a:solidFill>
                <a:latin typeface="Franklin Gothic Medium" panose="020B0603020102020204" pitchFamily="34" charset="0"/>
                <a:cs typeface="Mangal" panose="02040503050203030202" pitchFamily="18" charset="0"/>
              </a:rPr>
              <a:t> who and time dropped off at  FedEx</a:t>
            </a:r>
          </a:p>
          <a:p>
            <a:pPr>
              <a:lnSpc>
                <a:spcPct val="100000"/>
              </a:lnSpc>
              <a:spcBef>
                <a:spcPct val="0"/>
              </a:spcBef>
            </a:pPr>
            <a:r>
              <a:rPr lang="en-US" altLang="en-US" sz="1800" b="1" dirty="0">
                <a:solidFill>
                  <a:srgbClr val="385723"/>
                </a:solidFill>
                <a:latin typeface="Franklin Gothic Medium" panose="020B0603020102020204" pitchFamily="34" charset="0"/>
                <a:cs typeface="Mangal" panose="02040503050203030202" pitchFamily="18" charset="0"/>
              </a:rPr>
              <a:t>Number of Coolers Shipped </a:t>
            </a:r>
            <a:r>
              <a:rPr lang="mr-IN" altLang="en-US" sz="1800" b="1" dirty="0">
                <a:solidFill>
                  <a:srgbClr val="385723"/>
                </a:solidFill>
                <a:latin typeface="Franklin Gothic Medium" panose="020B0603020102020204" pitchFamily="34" charset="0"/>
              </a:rPr>
              <a:t>–</a:t>
            </a:r>
            <a:r>
              <a:rPr lang="en-US" altLang="en-US" sz="1800" b="1" dirty="0">
                <a:solidFill>
                  <a:srgbClr val="385723"/>
                </a:solidFill>
                <a:latin typeface="Franklin Gothic Medium" panose="020B0603020102020204" pitchFamily="34" charset="0"/>
                <a:cs typeface="Mangal" panose="02040503050203030202" pitchFamily="18" charset="0"/>
              </a:rPr>
              <a:t> </a:t>
            </a:r>
            <a:r>
              <a:rPr lang="en-US" altLang="en-US" sz="1800" dirty="0">
                <a:solidFill>
                  <a:srgbClr val="385723"/>
                </a:solidFill>
                <a:latin typeface="Franklin Gothic Medium" panose="020B0603020102020204" pitchFamily="34" charset="0"/>
                <a:cs typeface="Mangal" panose="02040503050203030202" pitchFamily="18" charset="0"/>
              </a:rPr>
              <a:t>total number that day</a:t>
            </a:r>
          </a:p>
          <a:p>
            <a:pPr>
              <a:lnSpc>
                <a:spcPct val="100000"/>
              </a:lnSpc>
              <a:spcBef>
                <a:spcPct val="0"/>
              </a:spcBef>
            </a:pPr>
            <a:r>
              <a:rPr lang="en-US" altLang="en-US" sz="1800" b="1" dirty="0">
                <a:solidFill>
                  <a:srgbClr val="385723"/>
                </a:solidFill>
                <a:latin typeface="Franklin Gothic Medium" panose="020B0603020102020204" pitchFamily="34" charset="0"/>
                <a:cs typeface="Mangal" panose="02040503050203030202" pitchFamily="18" charset="0"/>
              </a:rPr>
              <a:t>Received By and associated Date/Time </a:t>
            </a:r>
            <a:r>
              <a:rPr lang="mr-IN" altLang="en-US" sz="1800" b="1" dirty="0">
                <a:solidFill>
                  <a:srgbClr val="385723"/>
                </a:solidFill>
                <a:latin typeface="Franklin Gothic Medium" panose="020B0603020102020204" pitchFamily="34" charset="0"/>
              </a:rPr>
              <a:t>–</a:t>
            </a:r>
            <a:r>
              <a:rPr lang="en-US" altLang="en-US" sz="1800" b="1" dirty="0">
                <a:solidFill>
                  <a:srgbClr val="385723"/>
                </a:solidFill>
                <a:latin typeface="Franklin Gothic Medium" panose="020B0603020102020204" pitchFamily="34" charset="0"/>
                <a:cs typeface="Mangal" panose="02040503050203030202" pitchFamily="18" charset="0"/>
              </a:rPr>
              <a:t> </a:t>
            </a:r>
            <a:r>
              <a:rPr lang="en-US" altLang="en-US" sz="1800" dirty="0">
                <a:solidFill>
                  <a:srgbClr val="385723"/>
                </a:solidFill>
                <a:latin typeface="Franklin Gothic Medium" panose="020B0603020102020204" pitchFamily="34" charset="0"/>
                <a:cs typeface="Mangal" panose="02040503050203030202" pitchFamily="18" charset="0"/>
              </a:rPr>
              <a:t>to be completed by lab</a:t>
            </a:r>
          </a:p>
        </p:txBody>
      </p:sp>
      <p:sp>
        <p:nvSpPr>
          <p:cNvPr id="21509" name="TextBox 9">
            <a:extLst>
              <a:ext uri="{FF2B5EF4-FFF2-40B4-BE49-F238E27FC236}">
                <a16:creationId xmlns:a16="http://schemas.microsoft.com/office/drawing/2014/main" id="{93A005E3-9DFD-4EA0-A085-E430166099E8}"/>
              </a:ext>
            </a:extLst>
          </p:cNvPr>
          <p:cNvSpPr txBox="1">
            <a:spLocks noChangeArrowheads="1"/>
          </p:cNvSpPr>
          <p:nvPr/>
        </p:nvSpPr>
        <p:spPr bwMode="auto">
          <a:xfrm>
            <a:off x="1936111" y="3847921"/>
            <a:ext cx="8065379"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gn="ctr">
              <a:lnSpc>
                <a:spcPct val="100000"/>
              </a:lnSpc>
              <a:spcBef>
                <a:spcPct val="0"/>
              </a:spcBef>
              <a:buFontTx/>
              <a:buNone/>
            </a:pPr>
            <a:r>
              <a:rPr lang="en-US" altLang="en-US" sz="1800" dirty="0">
                <a:solidFill>
                  <a:srgbClr val="385723"/>
                </a:solidFill>
                <a:latin typeface="Franklin Gothic Medium" panose="020B0603020102020204" pitchFamily="34" charset="0"/>
              </a:rPr>
              <a:t>The Bloom Response Field Data Sheet also acts as the Chain of Custody (</a:t>
            </a:r>
            <a:r>
              <a:rPr lang="en-US" altLang="en-US" sz="1800" dirty="0" err="1">
                <a:solidFill>
                  <a:srgbClr val="385723"/>
                </a:solidFill>
                <a:latin typeface="Franklin Gothic Medium" panose="020B0603020102020204" pitchFamily="34" charset="0"/>
              </a:rPr>
              <a:t>CoC</a:t>
            </a:r>
            <a:r>
              <a:rPr lang="en-US" altLang="en-US" sz="1800" dirty="0">
                <a:solidFill>
                  <a:srgbClr val="385723"/>
                </a:solidFill>
                <a:latin typeface="Franklin Gothic Medium" panose="020B0603020102020204" pitchFamily="34" charset="0"/>
              </a:rPr>
              <a:t>)</a:t>
            </a:r>
          </a:p>
          <a:p>
            <a:pPr algn="ctr">
              <a:lnSpc>
                <a:spcPct val="100000"/>
              </a:lnSpc>
              <a:spcBef>
                <a:spcPct val="0"/>
              </a:spcBef>
              <a:buFontTx/>
              <a:buNone/>
            </a:pPr>
            <a:r>
              <a:rPr lang="en-US" altLang="en-US" sz="1800" dirty="0">
                <a:solidFill>
                  <a:srgbClr val="385723"/>
                </a:solidFill>
                <a:latin typeface="Franklin Gothic Medium" panose="020B0603020102020204" pitchFamily="34" charset="0"/>
              </a:rPr>
              <a:t>It is not necessary to complete the Lab Submittal Form </a:t>
            </a:r>
            <a:r>
              <a:rPr lang="en-US" altLang="en-US" sz="1800" dirty="0" err="1">
                <a:solidFill>
                  <a:srgbClr val="385723"/>
                </a:solidFill>
                <a:latin typeface="Franklin Gothic Medium" panose="020B0603020102020204" pitchFamily="34" charset="0"/>
              </a:rPr>
              <a:t>CoC</a:t>
            </a:r>
            <a:r>
              <a:rPr lang="en-US" altLang="en-US" sz="1800" dirty="0">
                <a:solidFill>
                  <a:srgbClr val="385723"/>
                </a:solidFill>
                <a:latin typeface="Franklin Gothic Medium" panose="020B0603020102020204" pitchFamily="34" charset="0"/>
              </a:rPr>
              <a:t> included with the kit</a:t>
            </a:r>
          </a:p>
          <a:p>
            <a:pPr algn="ctr">
              <a:lnSpc>
                <a:spcPct val="100000"/>
              </a:lnSpc>
              <a:spcBef>
                <a:spcPct val="0"/>
              </a:spcBef>
              <a:buFontTx/>
              <a:buNone/>
            </a:pPr>
            <a:r>
              <a:rPr lang="en-US" altLang="en-US" sz="1800" dirty="0">
                <a:solidFill>
                  <a:srgbClr val="385723"/>
                </a:solidFill>
                <a:latin typeface="Franklin Gothic Medium" panose="020B0603020102020204" pitchFamily="34" charset="0"/>
              </a:rPr>
              <a:t>Complete the </a:t>
            </a:r>
            <a:r>
              <a:rPr lang="en-US" altLang="en-US" sz="1800" dirty="0" err="1">
                <a:solidFill>
                  <a:srgbClr val="385723"/>
                </a:solidFill>
                <a:latin typeface="Franklin Gothic Medium" panose="020B0603020102020204" pitchFamily="34" charset="0"/>
              </a:rPr>
              <a:t>CoC</a:t>
            </a:r>
            <a:r>
              <a:rPr lang="en-US" altLang="en-US" sz="1800" dirty="0">
                <a:solidFill>
                  <a:srgbClr val="385723"/>
                </a:solidFill>
                <a:latin typeface="Franklin Gothic Medium" panose="020B0603020102020204" pitchFamily="34" charset="0"/>
              </a:rPr>
              <a:t> portion of each </a:t>
            </a:r>
            <a:r>
              <a:rPr lang="en-US" altLang="en-US" sz="1800" dirty="0" err="1">
                <a:solidFill>
                  <a:srgbClr val="385723"/>
                </a:solidFill>
                <a:latin typeface="Franklin Gothic Medium" panose="020B0603020102020204" pitchFamily="34" charset="0"/>
              </a:rPr>
              <a:t>fieldsheet</a:t>
            </a:r>
            <a:r>
              <a:rPr lang="en-US" altLang="en-US" sz="1800" dirty="0">
                <a:solidFill>
                  <a:srgbClr val="385723"/>
                </a:solidFill>
                <a:latin typeface="Franklin Gothic Medium" panose="020B0603020102020204" pitchFamily="34" charset="0"/>
              </a:rPr>
              <a:t> before submitting to lab</a:t>
            </a:r>
          </a:p>
        </p:txBody>
      </p:sp>
      <p:pic>
        <p:nvPicPr>
          <p:cNvPr id="2" name="Picture 1">
            <a:extLst>
              <a:ext uri="{FF2B5EF4-FFF2-40B4-BE49-F238E27FC236}">
                <a16:creationId xmlns:a16="http://schemas.microsoft.com/office/drawing/2014/main" id="{E851819B-1078-4E05-BA47-414E9BD609AF}"/>
              </a:ext>
            </a:extLst>
          </p:cNvPr>
          <p:cNvPicPr>
            <a:picLocks noChangeAspect="1"/>
          </p:cNvPicPr>
          <p:nvPr/>
        </p:nvPicPr>
        <p:blipFill>
          <a:blip r:embed="rId3"/>
          <a:stretch>
            <a:fillRect/>
          </a:stretch>
        </p:blipFill>
        <p:spPr>
          <a:xfrm>
            <a:off x="2300536" y="766720"/>
            <a:ext cx="6792188" cy="310051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Box 2">
            <a:extLst>
              <a:ext uri="{FF2B5EF4-FFF2-40B4-BE49-F238E27FC236}">
                <a16:creationId xmlns:a16="http://schemas.microsoft.com/office/drawing/2014/main" id="{BDFC10B3-EB77-4174-B699-205B8A2412FB}"/>
              </a:ext>
            </a:extLst>
          </p:cNvPr>
          <p:cNvSpPr txBox="1">
            <a:spLocks noChangeArrowheads="1"/>
          </p:cNvSpPr>
          <p:nvPr/>
        </p:nvSpPr>
        <p:spPr bwMode="auto">
          <a:xfrm>
            <a:off x="2908300" y="1036638"/>
            <a:ext cx="1841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ct val="0"/>
              </a:spcBef>
              <a:buFontTx/>
              <a:buNone/>
            </a:pPr>
            <a:endParaRPr lang="en-US" altLang="en-US" sz="3600">
              <a:latin typeface="Calibri" panose="020F0502020204030204" pitchFamily="34" charset="0"/>
            </a:endParaRPr>
          </a:p>
        </p:txBody>
      </p:sp>
      <p:sp>
        <p:nvSpPr>
          <p:cNvPr id="7" name="TextBox 32">
            <a:extLst>
              <a:ext uri="{FF2B5EF4-FFF2-40B4-BE49-F238E27FC236}">
                <a16:creationId xmlns:a16="http://schemas.microsoft.com/office/drawing/2014/main" id="{3EDF2087-CC90-44B0-8DB1-4DBAEE2FD33D}"/>
              </a:ext>
            </a:extLst>
          </p:cNvPr>
          <p:cNvSpPr txBox="1">
            <a:spLocks noChangeArrowheads="1"/>
          </p:cNvSpPr>
          <p:nvPr/>
        </p:nvSpPr>
        <p:spPr bwMode="auto">
          <a:xfrm>
            <a:off x="2837249" y="207554"/>
            <a:ext cx="9539824" cy="646331"/>
          </a:xfrm>
          <a:prstGeom prst="rect">
            <a:avLst/>
          </a:prstGeom>
          <a:noFill/>
          <a:ln>
            <a:noFill/>
          </a:ln>
        </p:spPr>
        <p:txBody>
          <a:bodyPr>
            <a:spAutoFit/>
          </a:bodyPr>
          <a:lstStyle>
            <a:lvl1pPr>
              <a:defRPr sz="2800">
                <a:solidFill>
                  <a:schemeClr val="tx1"/>
                </a:solidFill>
                <a:latin typeface="Franklin Gothic Medium Cond" charset="0"/>
                <a:ea typeface="ＭＳ Ｐゴシック" charset="0"/>
              </a:defRPr>
            </a:lvl1pPr>
            <a:lvl2pPr marL="742950" indent="-285750">
              <a:defRPr sz="2400">
                <a:solidFill>
                  <a:schemeClr val="tx1"/>
                </a:solidFill>
                <a:latin typeface="Franklin Gothic Medium Cond" charset="0"/>
                <a:ea typeface="ＭＳ Ｐゴシック" charset="0"/>
              </a:defRPr>
            </a:lvl2pPr>
            <a:lvl3pPr>
              <a:defRPr sz="2000">
                <a:solidFill>
                  <a:schemeClr val="tx1"/>
                </a:solidFill>
                <a:latin typeface="Franklin Gothic Medium Cond" charset="0"/>
                <a:ea typeface="ＭＳ Ｐゴシック" charset="0"/>
              </a:defRPr>
            </a:lvl3pPr>
            <a:lvl4pPr>
              <a:defRPr>
                <a:solidFill>
                  <a:schemeClr val="tx1"/>
                </a:solidFill>
                <a:latin typeface="Franklin Gothic Medium Cond" charset="0"/>
                <a:ea typeface="ＭＳ Ｐゴシック" charset="0"/>
              </a:defRPr>
            </a:lvl4pPr>
            <a:lvl5pPr>
              <a:defRPr>
                <a:solidFill>
                  <a:schemeClr val="tx1"/>
                </a:solidFill>
                <a:latin typeface="Franklin Gothic Medium Cond" charset="0"/>
                <a:ea typeface="ＭＳ Ｐゴシック" charset="0"/>
              </a:defRPr>
            </a:lvl5pPr>
            <a:lvl6pPr eaLnBrk="0" fontAlgn="base" hangingPunct="0">
              <a:spcAft>
                <a:spcPct val="0"/>
              </a:spcAft>
              <a:buFont typeface="Arial" charset="0"/>
              <a:defRPr>
                <a:solidFill>
                  <a:schemeClr val="tx1"/>
                </a:solidFill>
                <a:latin typeface="Franklin Gothic Medium Cond" charset="0"/>
                <a:ea typeface="ＭＳ Ｐゴシック" charset="0"/>
              </a:defRPr>
            </a:lvl6pPr>
            <a:lvl7pPr eaLnBrk="0" fontAlgn="base" hangingPunct="0">
              <a:spcAft>
                <a:spcPct val="0"/>
              </a:spcAft>
              <a:buFont typeface="Arial" charset="0"/>
              <a:defRPr>
                <a:solidFill>
                  <a:schemeClr val="tx1"/>
                </a:solidFill>
                <a:latin typeface="Franklin Gothic Medium Cond" charset="0"/>
                <a:ea typeface="ＭＳ Ｐゴシック" charset="0"/>
              </a:defRPr>
            </a:lvl7pPr>
            <a:lvl8pPr eaLnBrk="0" fontAlgn="base" hangingPunct="0">
              <a:spcAft>
                <a:spcPct val="0"/>
              </a:spcAft>
              <a:buFont typeface="Arial" charset="0"/>
              <a:defRPr>
                <a:solidFill>
                  <a:schemeClr val="tx1"/>
                </a:solidFill>
                <a:latin typeface="Franklin Gothic Medium Cond" charset="0"/>
                <a:ea typeface="ＭＳ Ｐゴシック" charset="0"/>
              </a:defRPr>
            </a:lvl8pPr>
            <a:lvl9pPr eaLnBrk="0" fontAlgn="base" hangingPunct="0">
              <a:spcAft>
                <a:spcPct val="0"/>
              </a:spcAft>
              <a:buFont typeface="Arial" charset="0"/>
              <a:defRPr>
                <a:solidFill>
                  <a:schemeClr val="tx1"/>
                </a:solidFill>
                <a:latin typeface="Franklin Gothic Medium Cond" charset="0"/>
                <a:ea typeface="ＭＳ Ｐゴシック" charset="0"/>
              </a:defRPr>
            </a:lvl9pPr>
          </a:lstStyle>
          <a:p>
            <a:pPr eaLnBrk="1" hangingPunct="1">
              <a:defRPr/>
            </a:pPr>
            <a:r>
              <a:rPr lang="en-US" sz="3600" b="1" dirty="0">
                <a:ln>
                  <a:solidFill>
                    <a:schemeClr val="tx1"/>
                  </a:solidFill>
                </a:ln>
                <a:solidFill>
                  <a:schemeClr val="bg1"/>
                </a:solidFill>
                <a:cs typeface="League Gothic" charset="0"/>
              </a:rPr>
              <a:t>BLOOM RESPONSE BOTTLE KIT</a:t>
            </a:r>
          </a:p>
        </p:txBody>
      </p:sp>
      <p:sp>
        <p:nvSpPr>
          <p:cNvPr id="8" name="Text Placeholder 3">
            <a:extLst>
              <a:ext uri="{FF2B5EF4-FFF2-40B4-BE49-F238E27FC236}">
                <a16:creationId xmlns:a16="http://schemas.microsoft.com/office/drawing/2014/main" id="{E86CEDB4-AC81-4874-BFA9-994DCA7D8FE2}"/>
              </a:ext>
            </a:extLst>
          </p:cNvPr>
          <p:cNvSpPr txBox="1">
            <a:spLocks/>
          </p:cNvSpPr>
          <p:nvPr/>
        </p:nvSpPr>
        <p:spPr>
          <a:xfrm>
            <a:off x="294968" y="3074260"/>
            <a:ext cx="7742903" cy="3783740"/>
          </a:xfrm>
          <a:prstGeom prst="rect">
            <a:avLst/>
          </a:prstGeom>
        </p:spPr>
        <p:txBody>
          <a:bodyPr numCol="2">
            <a:normAutofit fontScale="92500" lnSpcReduction="10000"/>
          </a:bodyPr>
          <a:lst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Franklin Gothic Medium Cond" panose="020B0606030402020204" pitchFamily="34" charset="0"/>
                <a:ea typeface="ＭＳ Ｐゴシック" charset="0"/>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Franklin Gothic Medium Cond" panose="020B0606030402020204" pitchFamily="34" charset="0"/>
                <a:ea typeface="ＭＳ Ｐゴシック" charset="0"/>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Franklin Gothic Medium Cond" panose="020B0606030402020204" pitchFamily="34" charset="0"/>
                <a:ea typeface="ＭＳ Ｐゴシック" charset="0"/>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Franklin Gothic Medium Cond" panose="020B0606030402020204" pitchFamily="34" charset="0"/>
                <a:ea typeface="ＭＳ Ｐゴシック" charset="0"/>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Franklin Gothic Medium Cond" panose="020B0606030402020204" pitchFamily="34" charset="0"/>
                <a:ea typeface="ＭＳ Ｐゴシック" charset="0"/>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charset="0"/>
              <a:buNone/>
              <a:defRPr/>
            </a:pPr>
            <a:r>
              <a:rPr lang="en-US" sz="2200" dirty="0">
                <a:solidFill>
                  <a:srgbClr val="385723"/>
                </a:solidFill>
              </a:rPr>
              <a:t>CHLOROPHYLL</a:t>
            </a:r>
          </a:p>
          <a:p>
            <a:pPr marL="285750" indent="-285750">
              <a:buFont typeface="Arial"/>
              <a:buChar char="•"/>
              <a:defRPr/>
            </a:pPr>
            <a:r>
              <a:rPr lang="en-US" sz="2200" dirty="0">
                <a:solidFill>
                  <a:srgbClr val="385723"/>
                </a:solidFill>
              </a:rPr>
              <a:t>CHLSUITE-W</a:t>
            </a:r>
          </a:p>
          <a:p>
            <a:pPr>
              <a:defRPr/>
            </a:pPr>
            <a:endParaRPr lang="en-US" sz="2200" dirty="0">
              <a:solidFill>
                <a:srgbClr val="385723"/>
              </a:solidFill>
            </a:endParaRPr>
          </a:p>
          <a:p>
            <a:pPr marL="0" indent="0">
              <a:buFont typeface="Arial" charset="0"/>
              <a:buNone/>
              <a:defRPr/>
            </a:pPr>
            <a:r>
              <a:rPr lang="en-US" sz="2200" dirty="0">
                <a:solidFill>
                  <a:srgbClr val="385723"/>
                </a:solidFill>
              </a:rPr>
              <a:t>DOMINANT ALGAE TAXA</a:t>
            </a:r>
          </a:p>
          <a:p>
            <a:pPr marL="285750" indent="-285750">
              <a:buFont typeface="Arial"/>
              <a:buChar char="•"/>
              <a:defRPr/>
            </a:pPr>
            <a:r>
              <a:rPr lang="en-US" sz="2200" dirty="0">
                <a:solidFill>
                  <a:srgbClr val="385723"/>
                </a:solidFill>
              </a:rPr>
              <a:t>BLOOM-ID</a:t>
            </a:r>
          </a:p>
          <a:p>
            <a:pPr>
              <a:defRPr/>
            </a:pPr>
            <a:endParaRPr lang="en-US" sz="2200" dirty="0">
              <a:solidFill>
                <a:srgbClr val="385723"/>
              </a:solidFill>
            </a:endParaRPr>
          </a:p>
          <a:p>
            <a:pPr marL="0" indent="0">
              <a:buFont typeface="Arial" charset="0"/>
              <a:buNone/>
              <a:defRPr/>
            </a:pPr>
            <a:r>
              <a:rPr lang="en-US" sz="2200" dirty="0">
                <a:solidFill>
                  <a:srgbClr val="385723"/>
                </a:solidFill>
              </a:rPr>
              <a:t>TOXINS</a:t>
            </a:r>
          </a:p>
          <a:p>
            <a:pPr marL="285750" indent="-285750">
              <a:buFont typeface="Arial"/>
              <a:buChar char="•"/>
              <a:defRPr/>
            </a:pPr>
            <a:r>
              <a:rPr lang="en-US" sz="2200" dirty="0">
                <a:solidFill>
                  <a:srgbClr val="385723"/>
                </a:solidFill>
              </a:rPr>
              <a:t>W-MCYST-AA</a:t>
            </a:r>
          </a:p>
          <a:p>
            <a:pPr marL="0" indent="0">
              <a:buFont typeface="Arial" charset="0"/>
              <a:buNone/>
              <a:defRPr/>
            </a:pPr>
            <a:endParaRPr lang="en-US" sz="2200" dirty="0">
              <a:solidFill>
                <a:srgbClr val="385723"/>
              </a:solidFill>
            </a:endParaRPr>
          </a:p>
          <a:p>
            <a:pPr marL="0" indent="0">
              <a:buFont typeface="Arial" charset="0"/>
              <a:buNone/>
              <a:defRPr/>
            </a:pPr>
            <a:endParaRPr lang="en-US" sz="2200" dirty="0">
              <a:solidFill>
                <a:srgbClr val="385723"/>
              </a:solidFill>
            </a:endParaRPr>
          </a:p>
          <a:p>
            <a:pPr marL="0" indent="0">
              <a:buFont typeface="Arial" charset="0"/>
              <a:buNone/>
              <a:defRPr/>
            </a:pPr>
            <a:endParaRPr lang="en-US" sz="2200" dirty="0">
              <a:solidFill>
                <a:srgbClr val="385723"/>
              </a:solidFill>
            </a:endParaRPr>
          </a:p>
          <a:p>
            <a:pPr marL="0" indent="0">
              <a:buFont typeface="Arial" charset="0"/>
              <a:buNone/>
              <a:defRPr/>
            </a:pPr>
            <a:r>
              <a:rPr lang="en-US" sz="2200" dirty="0">
                <a:solidFill>
                  <a:srgbClr val="385723"/>
                </a:solidFill>
              </a:rPr>
              <a:t>NUTRIENTS (preserved)</a:t>
            </a:r>
          </a:p>
          <a:p>
            <a:pPr>
              <a:defRPr/>
            </a:pPr>
            <a:r>
              <a:rPr lang="en-US" sz="2200" dirty="0">
                <a:solidFill>
                  <a:srgbClr val="385723"/>
                </a:solidFill>
              </a:rPr>
              <a:t>W-NH3, W-NO2NO3, W-S-A-TP,          W-TKN (H2SO4 yellow sticker)</a:t>
            </a:r>
          </a:p>
          <a:p>
            <a:pPr marL="0" indent="0">
              <a:buFont typeface="Arial" charset="0"/>
              <a:buNone/>
              <a:defRPr/>
            </a:pPr>
            <a:endParaRPr lang="en-US" sz="2200" dirty="0">
              <a:solidFill>
                <a:srgbClr val="385723"/>
              </a:solidFill>
            </a:endParaRPr>
          </a:p>
          <a:p>
            <a:pPr marL="0" indent="0">
              <a:buFont typeface="Arial" charset="0"/>
              <a:buNone/>
              <a:defRPr/>
            </a:pPr>
            <a:r>
              <a:rPr lang="en-US" sz="2200" dirty="0">
                <a:solidFill>
                  <a:srgbClr val="385723"/>
                </a:solidFill>
              </a:rPr>
              <a:t>ORTHO-PHOSPHATE (filtered)</a:t>
            </a:r>
          </a:p>
          <a:p>
            <a:pPr>
              <a:defRPr/>
            </a:pPr>
            <a:r>
              <a:rPr lang="en-US" sz="2200" dirty="0">
                <a:solidFill>
                  <a:srgbClr val="385723"/>
                </a:solidFill>
              </a:rPr>
              <a:t>W-PO4-F</a:t>
            </a:r>
          </a:p>
          <a:p>
            <a:pPr marL="0" indent="0">
              <a:buFont typeface="Arial" charset="0"/>
              <a:buNone/>
              <a:defRPr/>
            </a:pPr>
            <a:endParaRPr lang="en-US" sz="2200" b="1" dirty="0">
              <a:solidFill>
                <a:srgbClr val="385723"/>
              </a:solidFill>
            </a:endParaRPr>
          </a:p>
          <a:p>
            <a:pPr marL="0" indent="0">
              <a:buFont typeface="Arial" charset="0"/>
              <a:buNone/>
              <a:defRPr/>
            </a:pPr>
            <a:endParaRPr lang="en-US" sz="1600" b="1" dirty="0">
              <a:solidFill>
                <a:srgbClr val="385723"/>
              </a:solidFill>
            </a:endParaRPr>
          </a:p>
          <a:p>
            <a:pPr marL="0" indent="0">
              <a:buFont typeface="Arial" charset="0"/>
              <a:buNone/>
              <a:defRPr/>
            </a:pPr>
            <a:endParaRPr lang="en-US" sz="1600" b="1" dirty="0">
              <a:solidFill>
                <a:srgbClr val="385723"/>
              </a:solidFill>
            </a:endParaRPr>
          </a:p>
        </p:txBody>
      </p:sp>
      <p:pic>
        <p:nvPicPr>
          <p:cNvPr id="2" name="Picture 1">
            <a:extLst>
              <a:ext uri="{FF2B5EF4-FFF2-40B4-BE49-F238E27FC236}">
                <a16:creationId xmlns:a16="http://schemas.microsoft.com/office/drawing/2014/main" id="{7AB65071-E841-4605-A126-90F73A73A79C}"/>
              </a:ext>
            </a:extLst>
          </p:cNvPr>
          <p:cNvPicPr>
            <a:picLocks noChangeAspect="1"/>
          </p:cNvPicPr>
          <p:nvPr/>
        </p:nvPicPr>
        <p:blipFill>
          <a:blip r:embed="rId3"/>
          <a:stretch>
            <a:fillRect/>
          </a:stretch>
        </p:blipFill>
        <p:spPr>
          <a:xfrm>
            <a:off x="7366475" y="2597150"/>
            <a:ext cx="4722976" cy="354223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C08C7D9-8068-42BD-93BA-C543FEAA2DE3}"/>
              </a:ext>
            </a:extLst>
          </p:cNvPr>
          <p:cNvSpPr/>
          <p:nvPr/>
        </p:nvSpPr>
        <p:spPr>
          <a:xfrm>
            <a:off x="0" y="1951037"/>
            <a:ext cx="12192000" cy="103187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7651" name="TextBox 2">
            <a:extLst>
              <a:ext uri="{FF2B5EF4-FFF2-40B4-BE49-F238E27FC236}">
                <a16:creationId xmlns:a16="http://schemas.microsoft.com/office/drawing/2014/main" id="{A22521E0-D7EC-454C-A49E-3BCFF2475C4C}"/>
              </a:ext>
            </a:extLst>
          </p:cNvPr>
          <p:cNvSpPr txBox="1">
            <a:spLocks noChangeArrowheads="1"/>
          </p:cNvSpPr>
          <p:nvPr/>
        </p:nvSpPr>
        <p:spPr bwMode="auto">
          <a:xfrm>
            <a:off x="2908300" y="1036638"/>
            <a:ext cx="1841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ct val="0"/>
              </a:spcBef>
              <a:buFontTx/>
              <a:buNone/>
            </a:pPr>
            <a:endParaRPr lang="en-US" altLang="en-US" sz="3600">
              <a:latin typeface="Calibri" panose="020F0502020204030204" pitchFamily="34" charset="0"/>
            </a:endParaRPr>
          </a:p>
        </p:txBody>
      </p:sp>
      <p:sp>
        <p:nvSpPr>
          <p:cNvPr id="7" name="TextBox 32">
            <a:extLst>
              <a:ext uri="{FF2B5EF4-FFF2-40B4-BE49-F238E27FC236}">
                <a16:creationId xmlns:a16="http://schemas.microsoft.com/office/drawing/2014/main" id="{41C5205C-7F8F-40CF-A12F-1D910C58E9EE}"/>
              </a:ext>
            </a:extLst>
          </p:cNvPr>
          <p:cNvSpPr txBox="1">
            <a:spLocks noChangeArrowheads="1"/>
          </p:cNvSpPr>
          <p:nvPr/>
        </p:nvSpPr>
        <p:spPr bwMode="auto">
          <a:xfrm>
            <a:off x="2381706" y="207554"/>
            <a:ext cx="9539824" cy="646331"/>
          </a:xfrm>
          <a:prstGeom prst="rect">
            <a:avLst/>
          </a:prstGeom>
          <a:noFill/>
          <a:ln>
            <a:noFill/>
          </a:ln>
        </p:spPr>
        <p:txBody>
          <a:bodyPr>
            <a:spAutoFit/>
          </a:bodyPr>
          <a:lstStyle>
            <a:lvl1pPr>
              <a:defRPr sz="2800">
                <a:solidFill>
                  <a:schemeClr val="tx1"/>
                </a:solidFill>
                <a:latin typeface="Franklin Gothic Medium Cond" charset="0"/>
                <a:ea typeface="ＭＳ Ｐゴシック" charset="0"/>
              </a:defRPr>
            </a:lvl1pPr>
            <a:lvl2pPr marL="742950" indent="-285750">
              <a:defRPr sz="2400">
                <a:solidFill>
                  <a:schemeClr val="tx1"/>
                </a:solidFill>
                <a:latin typeface="Franklin Gothic Medium Cond" charset="0"/>
                <a:ea typeface="ＭＳ Ｐゴシック" charset="0"/>
              </a:defRPr>
            </a:lvl2pPr>
            <a:lvl3pPr>
              <a:defRPr sz="2000">
                <a:solidFill>
                  <a:schemeClr val="tx1"/>
                </a:solidFill>
                <a:latin typeface="Franklin Gothic Medium Cond" charset="0"/>
                <a:ea typeface="ＭＳ Ｐゴシック" charset="0"/>
              </a:defRPr>
            </a:lvl3pPr>
            <a:lvl4pPr>
              <a:defRPr>
                <a:solidFill>
                  <a:schemeClr val="tx1"/>
                </a:solidFill>
                <a:latin typeface="Franklin Gothic Medium Cond" charset="0"/>
                <a:ea typeface="ＭＳ Ｐゴシック" charset="0"/>
              </a:defRPr>
            </a:lvl4pPr>
            <a:lvl5pPr>
              <a:defRPr>
                <a:solidFill>
                  <a:schemeClr val="tx1"/>
                </a:solidFill>
                <a:latin typeface="Franklin Gothic Medium Cond" charset="0"/>
                <a:ea typeface="ＭＳ Ｐゴシック" charset="0"/>
              </a:defRPr>
            </a:lvl5pPr>
            <a:lvl6pPr eaLnBrk="0" fontAlgn="base" hangingPunct="0">
              <a:spcAft>
                <a:spcPct val="0"/>
              </a:spcAft>
              <a:buFont typeface="Arial" charset="0"/>
              <a:defRPr>
                <a:solidFill>
                  <a:schemeClr val="tx1"/>
                </a:solidFill>
                <a:latin typeface="Franklin Gothic Medium Cond" charset="0"/>
                <a:ea typeface="ＭＳ Ｐゴシック" charset="0"/>
              </a:defRPr>
            </a:lvl6pPr>
            <a:lvl7pPr eaLnBrk="0" fontAlgn="base" hangingPunct="0">
              <a:spcAft>
                <a:spcPct val="0"/>
              </a:spcAft>
              <a:buFont typeface="Arial" charset="0"/>
              <a:defRPr>
                <a:solidFill>
                  <a:schemeClr val="tx1"/>
                </a:solidFill>
                <a:latin typeface="Franklin Gothic Medium Cond" charset="0"/>
                <a:ea typeface="ＭＳ Ｐゴシック" charset="0"/>
              </a:defRPr>
            </a:lvl7pPr>
            <a:lvl8pPr eaLnBrk="0" fontAlgn="base" hangingPunct="0">
              <a:spcAft>
                <a:spcPct val="0"/>
              </a:spcAft>
              <a:buFont typeface="Arial" charset="0"/>
              <a:defRPr>
                <a:solidFill>
                  <a:schemeClr val="tx1"/>
                </a:solidFill>
                <a:latin typeface="Franklin Gothic Medium Cond" charset="0"/>
                <a:ea typeface="ＭＳ Ｐゴシック" charset="0"/>
              </a:defRPr>
            </a:lvl8pPr>
            <a:lvl9pPr eaLnBrk="0" fontAlgn="base" hangingPunct="0">
              <a:spcAft>
                <a:spcPct val="0"/>
              </a:spcAft>
              <a:buFont typeface="Arial" charset="0"/>
              <a:defRPr>
                <a:solidFill>
                  <a:schemeClr val="tx1"/>
                </a:solidFill>
                <a:latin typeface="Franklin Gothic Medium Cond" charset="0"/>
                <a:ea typeface="ＭＳ Ｐゴシック" charset="0"/>
              </a:defRPr>
            </a:lvl9pPr>
          </a:lstStyle>
          <a:p>
            <a:pPr eaLnBrk="1" hangingPunct="1">
              <a:defRPr/>
            </a:pPr>
            <a:r>
              <a:rPr lang="en-US" sz="3600" b="1" dirty="0">
                <a:ln>
                  <a:solidFill>
                    <a:schemeClr val="tx1"/>
                  </a:solidFill>
                </a:ln>
                <a:solidFill>
                  <a:schemeClr val="bg1"/>
                </a:solidFill>
                <a:cs typeface="League Gothic" charset="0"/>
              </a:rPr>
              <a:t>GENERAL COLLECTION PROCEDURES</a:t>
            </a:r>
          </a:p>
        </p:txBody>
      </p:sp>
      <p:pic>
        <p:nvPicPr>
          <p:cNvPr id="27653" name="Content Placeholder 2" descr="IMG_2708.JPG">
            <a:extLst>
              <a:ext uri="{FF2B5EF4-FFF2-40B4-BE49-F238E27FC236}">
                <a16:creationId xmlns:a16="http://schemas.microsoft.com/office/drawing/2014/main" id="{0B472BCF-24B6-4BAB-B2B1-20F0F2677AC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16667" r="-16667"/>
          <a:stretch>
            <a:fillRect/>
          </a:stretch>
        </p:blipFill>
        <p:spPr>
          <a:xfrm>
            <a:off x="7339013" y="1138238"/>
            <a:ext cx="4852987" cy="4854575"/>
          </a:xfrm>
        </p:spPr>
      </p:pic>
      <p:sp>
        <p:nvSpPr>
          <p:cNvPr id="27654" name="TextBox 5">
            <a:extLst>
              <a:ext uri="{FF2B5EF4-FFF2-40B4-BE49-F238E27FC236}">
                <a16:creationId xmlns:a16="http://schemas.microsoft.com/office/drawing/2014/main" id="{93961ECC-7A45-4655-8F26-761C7C460EF5}"/>
              </a:ext>
            </a:extLst>
          </p:cNvPr>
          <p:cNvSpPr txBox="1">
            <a:spLocks noChangeArrowheads="1"/>
          </p:cNvSpPr>
          <p:nvPr/>
        </p:nvSpPr>
        <p:spPr bwMode="auto">
          <a:xfrm>
            <a:off x="2908300" y="6126163"/>
            <a:ext cx="62880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gn="ctr">
              <a:lnSpc>
                <a:spcPct val="100000"/>
              </a:lnSpc>
              <a:spcBef>
                <a:spcPct val="0"/>
              </a:spcBef>
              <a:buFontTx/>
              <a:buNone/>
            </a:pPr>
            <a:r>
              <a:rPr lang="en-US" altLang="en-US" sz="1800" b="1" dirty="0">
                <a:solidFill>
                  <a:srgbClr val="385723"/>
                </a:solidFill>
                <a:latin typeface="Calibri" panose="020F0502020204030204" pitchFamily="34" charset="0"/>
              </a:rPr>
              <a:t>FDEP Water Sampling Standard Operating Procedures</a:t>
            </a:r>
          </a:p>
          <a:p>
            <a:pPr algn="ctr">
              <a:lnSpc>
                <a:spcPct val="100000"/>
              </a:lnSpc>
              <a:spcBef>
                <a:spcPct val="0"/>
              </a:spcBef>
              <a:buFontTx/>
              <a:buNone/>
            </a:pPr>
            <a:r>
              <a:rPr lang="en-US" altLang="en-US" sz="1800" dirty="0">
                <a:latin typeface="Calibri" panose="020F0502020204030204" pitchFamily="34" charset="0"/>
                <a:hlinkClick r:id="rId4"/>
              </a:rPr>
              <a:t>https://floridadep.gov/dear/quality-assurance/content/dep-sops</a:t>
            </a:r>
            <a:endParaRPr lang="en-US" altLang="en-US" sz="1800" dirty="0">
              <a:latin typeface="Calibri" panose="020F0502020204030204" pitchFamily="34" charset="0"/>
            </a:endParaRPr>
          </a:p>
        </p:txBody>
      </p:sp>
      <p:sp>
        <p:nvSpPr>
          <p:cNvPr id="8" name="Text Placeholder 4">
            <a:extLst>
              <a:ext uri="{FF2B5EF4-FFF2-40B4-BE49-F238E27FC236}">
                <a16:creationId xmlns:a16="http://schemas.microsoft.com/office/drawing/2014/main" id="{03FB9BBC-983A-43F1-A5F1-F5C92B725F52}"/>
              </a:ext>
            </a:extLst>
          </p:cNvPr>
          <p:cNvSpPr txBox="1">
            <a:spLocks/>
          </p:cNvSpPr>
          <p:nvPr/>
        </p:nvSpPr>
        <p:spPr>
          <a:xfrm>
            <a:off x="476250" y="2026712"/>
            <a:ext cx="7502627" cy="4099451"/>
          </a:xfrm>
          <a:prstGeom prst="rect">
            <a:avLst/>
          </a:prstGeom>
          <a:solidFill>
            <a:schemeClr val="bg1"/>
          </a:solidFill>
        </p:spPr>
        <p:txBody>
          <a:bodyPr lIns="91440" tIns="45720" rIns="91440" bIns="45720" anchor="t">
            <a:normAutofit fontScale="62500" lnSpcReduction="20000"/>
          </a:bodyPr>
          <a:lst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Franklin Gothic Medium Cond" panose="020B0606030402020204" pitchFamily="34" charset="0"/>
                <a:ea typeface="ＭＳ Ｐゴシック" charset="0"/>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Franklin Gothic Medium Cond" panose="020B0606030402020204" pitchFamily="34" charset="0"/>
                <a:ea typeface="ＭＳ Ｐゴシック" charset="0"/>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Franklin Gothic Medium Cond" panose="020B0606030402020204" pitchFamily="34" charset="0"/>
                <a:ea typeface="ＭＳ Ｐゴシック" charset="0"/>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Franklin Gothic Medium Cond" panose="020B0606030402020204" pitchFamily="34" charset="0"/>
                <a:ea typeface="ＭＳ Ｐゴシック" charset="0"/>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Franklin Gothic Medium Cond" panose="020B0606030402020204" pitchFamily="34" charset="0"/>
                <a:ea typeface="ＭＳ Ｐゴシック" charset="0"/>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20000"/>
              </a:lnSpc>
              <a:spcBef>
                <a:spcPts val="0"/>
              </a:spcBef>
              <a:spcAft>
                <a:spcPts val="1200"/>
              </a:spcAft>
              <a:buNone/>
              <a:defRPr/>
            </a:pPr>
            <a:r>
              <a:rPr lang="en-US" sz="2400" b="1" dirty="0">
                <a:solidFill>
                  <a:srgbClr val="385723"/>
                </a:solidFill>
              </a:rPr>
              <a:t>Note</a:t>
            </a:r>
            <a:r>
              <a:rPr lang="en-US" sz="2400" dirty="0">
                <a:solidFill>
                  <a:srgbClr val="385723"/>
                </a:solidFill>
              </a:rPr>
              <a:t>: The more detailed guidance presented by David Whiting should be followed. The guidance below is a general summary of our sampling protocols.</a:t>
            </a:r>
          </a:p>
          <a:p>
            <a:pPr marL="342900" indent="-342900">
              <a:lnSpc>
                <a:spcPct val="120000"/>
              </a:lnSpc>
              <a:spcBef>
                <a:spcPts val="0"/>
              </a:spcBef>
              <a:spcAft>
                <a:spcPts val="1200"/>
              </a:spcAft>
              <a:buFont typeface="Wingdings" charset="2"/>
              <a:buChar char="ü"/>
              <a:defRPr/>
            </a:pPr>
            <a:r>
              <a:rPr lang="en-US" sz="2400" dirty="0">
                <a:solidFill>
                  <a:srgbClr val="385723"/>
                </a:solidFill>
              </a:rPr>
              <a:t>Choose a representative sample location and method </a:t>
            </a:r>
            <a:endParaRPr lang="en-US" sz="2400" strike="sngStrike" dirty="0">
              <a:solidFill>
                <a:srgbClr val="385723"/>
              </a:solidFill>
            </a:endParaRPr>
          </a:p>
          <a:p>
            <a:pPr marL="342900" indent="-342900">
              <a:lnSpc>
                <a:spcPct val="120000"/>
              </a:lnSpc>
              <a:spcBef>
                <a:spcPts val="0"/>
              </a:spcBef>
              <a:spcAft>
                <a:spcPts val="1200"/>
              </a:spcAft>
              <a:buFont typeface="Wingdings" charset="2"/>
              <a:buChar char="ü"/>
              <a:defRPr/>
            </a:pPr>
            <a:r>
              <a:rPr lang="en-US" sz="2400" dirty="0">
                <a:solidFill>
                  <a:srgbClr val="385723"/>
                </a:solidFill>
              </a:rPr>
              <a:t>Label each bottle with sampler initials, Field ID, time, and date (Time should match sample time on field sheet)</a:t>
            </a:r>
          </a:p>
          <a:p>
            <a:pPr marL="342900" indent="-342900">
              <a:lnSpc>
                <a:spcPct val="120000"/>
              </a:lnSpc>
              <a:spcBef>
                <a:spcPts val="0"/>
              </a:spcBef>
              <a:spcAft>
                <a:spcPts val="1200"/>
              </a:spcAft>
              <a:buFont typeface="Wingdings" charset="2"/>
              <a:buChar char="ü"/>
              <a:defRPr/>
            </a:pPr>
            <a:r>
              <a:rPr lang="en-US" sz="2400" dirty="0">
                <a:solidFill>
                  <a:srgbClr val="385723"/>
                </a:solidFill>
              </a:rPr>
              <a:t>Prevent interior bottle contamination and wear powder-free gloves</a:t>
            </a:r>
          </a:p>
          <a:p>
            <a:pPr marL="342900" indent="-342900">
              <a:lnSpc>
                <a:spcPct val="120000"/>
              </a:lnSpc>
              <a:spcBef>
                <a:spcPts val="0"/>
              </a:spcBef>
              <a:spcAft>
                <a:spcPts val="1200"/>
              </a:spcAft>
              <a:buFont typeface="Wingdings" charset="2"/>
              <a:buChar char="ü"/>
              <a:defRPr/>
            </a:pPr>
            <a:r>
              <a:rPr lang="en-US" sz="2400" dirty="0">
                <a:solidFill>
                  <a:srgbClr val="385723"/>
                </a:solidFill>
              </a:rPr>
              <a:t>Fill bottle in a single grab when possible and fill to shoulder of bottle</a:t>
            </a:r>
          </a:p>
          <a:p>
            <a:pPr>
              <a:lnSpc>
                <a:spcPct val="120000"/>
              </a:lnSpc>
              <a:spcBef>
                <a:spcPts val="0"/>
              </a:spcBef>
              <a:spcAft>
                <a:spcPts val="1200"/>
              </a:spcAft>
              <a:buFont typeface="Wingdings" charset="2"/>
              <a:buChar char="ü"/>
              <a:defRPr/>
            </a:pPr>
            <a:r>
              <a:rPr lang="en-US" sz="2400" dirty="0">
                <a:solidFill>
                  <a:srgbClr val="385723"/>
                </a:solidFill>
              </a:rPr>
              <a:t>  Submerge bottle upside-down to prevent surface scum from entering  bottle</a:t>
            </a:r>
          </a:p>
          <a:p>
            <a:pPr marL="342900" indent="-342900">
              <a:lnSpc>
                <a:spcPct val="120000"/>
              </a:lnSpc>
              <a:spcBef>
                <a:spcPts val="0"/>
              </a:spcBef>
              <a:spcAft>
                <a:spcPts val="1200"/>
              </a:spcAft>
              <a:buFont typeface="Wingdings" charset="2"/>
              <a:buChar char="ü"/>
              <a:defRPr/>
            </a:pPr>
            <a:r>
              <a:rPr lang="en-US" sz="2400" dirty="0">
                <a:solidFill>
                  <a:srgbClr val="385723"/>
                </a:solidFill>
                <a:latin typeface="Franklin Gothic Medium Cond"/>
                <a:ea typeface="ＭＳ Ｐゴシック"/>
              </a:rPr>
              <a:t>Preserve samples within 15 minutes of collection (</a:t>
            </a:r>
            <a:r>
              <a:rPr lang="en-US" sz="2400" dirty="0" err="1">
                <a:solidFill>
                  <a:srgbClr val="385723"/>
                </a:solidFill>
                <a:latin typeface="Franklin Gothic Medium Cond"/>
                <a:ea typeface="ＭＳ Ｐゴシック"/>
              </a:rPr>
              <a:t>Lugols</a:t>
            </a:r>
            <a:r>
              <a:rPr lang="en-US" sz="2400" dirty="0">
                <a:solidFill>
                  <a:srgbClr val="385723"/>
                </a:solidFill>
                <a:latin typeface="Franklin Gothic Medium Cond"/>
                <a:ea typeface="ＭＳ Ｐゴシック"/>
              </a:rPr>
              <a:t> applied by lab)</a:t>
            </a:r>
            <a:endParaRPr lang="en-US" sz="2400" dirty="0">
              <a:solidFill>
                <a:srgbClr val="385723"/>
              </a:solidFill>
            </a:endParaRPr>
          </a:p>
          <a:p>
            <a:pPr marL="342900" indent="-342900">
              <a:lnSpc>
                <a:spcPct val="120000"/>
              </a:lnSpc>
              <a:spcBef>
                <a:spcPts val="0"/>
              </a:spcBef>
              <a:spcAft>
                <a:spcPts val="1200"/>
              </a:spcAft>
              <a:buFont typeface="Wingdings" charset="2"/>
              <a:buChar char="ü"/>
              <a:defRPr/>
            </a:pPr>
            <a:r>
              <a:rPr lang="en-US" sz="2400" dirty="0">
                <a:solidFill>
                  <a:srgbClr val="385723"/>
                </a:solidFill>
              </a:rPr>
              <a:t>DEP SOP FS 7000 covers biological sampling; subsection FS 7110 applies to algae blooms</a:t>
            </a:r>
          </a:p>
          <a:p>
            <a:pPr marL="0" indent="0">
              <a:buFont typeface="Arial" charset="0"/>
              <a:buNone/>
              <a:defRPr/>
            </a:pPr>
            <a:endParaRPr lang="en-US" sz="2400" dirty="0"/>
          </a:p>
        </p:txBody>
      </p:sp>
    </p:spTree>
    <p:extLst>
      <p:ext uri="{BB962C8B-B14F-4D97-AF65-F5344CB8AC3E}">
        <p14:creationId xmlns:p14="http://schemas.microsoft.com/office/powerpoint/2010/main" val="519492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D570CCE-8701-44FD-9A60-2968EC49F509}"/>
              </a:ext>
            </a:extLst>
          </p:cNvPr>
          <p:cNvSpPr/>
          <p:nvPr/>
        </p:nvSpPr>
        <p:spPr>
          <a:xfrm>
            <a:off x="0" y="1719263"/>
            <a:ext cx="12192000" cy="103187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33795" name="TextBox 2">
            <a:extLst>
              <a:ext uri="{FF2B5EF4-FFF2-40B4-BE49-F238E27FC236}">
                <a16:creationId xmlns:a16="http://schemas.microsoft.com/office/drawing/2014/main" id="{CB788C92-D425-4ACF-811E-52945BBCC79C}"/>
              </a:ext>
            </a:extLst>
          </p:cNvPr>
          <p:cNvSpPr txBox="1">
            <a:spLocks noChangeArrowheads="1"/>
          </p:cNvSpPr>
          <p:nvPr/>
        </p:nvSpPr>
        <p:spPr bwMode="auto">
          <a:xfrm>
            <a:off x="2908300" y="1036638"/>
            <a:ext cx="1841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ct val="0"/>
              </a:spcBef>
              <a:buFontTx/>
              <a:buNone/>
            </a:pPr>
            <a:endParaRPr lang="en-US" altLang="en-US" sz="3600">
              <a:latin typeface="Calibri" panose="020F0502020204030204" pitchFamily="34" charset="0"/>
            </a:endParaRPr>
          </a:p>
        </p:txBody>
      </p:sp>
      <p:sp>
        <p:nvSpPr>
          <p:cNvPr id="7" name="TextBox 32">
            <a:extLst>
              <a:ext uri="{FF2B5EF4-FFF2-40B4-BE49-F238E27FC236}">
                <a16:creationId xmlns:a16="http://schemas.microsoft.com/office/drawing/2014/main" id="{827425B6-4BCE-4B0D-A0FE-1E5EF315EB03}"/>
              </a:ext>
            </a:extLst>
          </p:cNvPr>
          <p:cNvSpPr txBox="1">
            <a:spLocks noChangeArrowheads="1"/>
          </p:cNvSpPr>
          <p:nvPr/>
        </p:nvSpPr>
        <p:spPr bwMode="auto">
          <a:xfrm>
            <a:off x="2381706" y="207554"/>
            <a:ext cx="9539824" cy="646331"/>
          </a:xfrm>
          <a:prstGeom prst="rect">
            <a:avLst/>
          </a:prstGeom>
          <a:noFill/>
          <a:ln>
            <a:noFill/>
          </a:ln>
        </p:spPr>
        <p:txBody>
          <a:bodyPr>
            <a:spAutoFit/>
          </a:bodyPr>
          <a:lstStyle>
            <a:lvl1pPr>
              <a:defRPr sz="2800">
                <a:solidFill>
                  <a:schemeClr val="tx1"/>
                </a:solidFill>
                <a:latin typeface="Franklin Gothic Medium Cond" charset="0"/>
                <a:ea typeface="ＭＳ Ｐゴシック" charset="0"/>
              </a:defRPr>
            </a:lvl1pPr>
            <a:lvl2pPr marL="742950" indent="-285750">
              <a:defRPr sz="2400">
                <a:solidFill>
                  <a:schemeClr val="tx1"/>
                </a:solidFill>
                <a:latin typeface="Franklin Gothic Medium Cond" charset="0"/>
                <a:ea typeface="ＭＳ Ｐゴシック" charset="0"/>
              </a:defRPr>
            </a:lvl2pPr>
            <a:lvl3pPr>
              <a:defRPr sz="2000">
                <a:solidFill>
                  <a:schemeClr val="tx1"/>
                </a:solidFill>
                <a:latin typeface="Franklin Gothic Medium Cond" charset="0"/>
                <a:ea typeface="ＭＳ Ｐゴシック" charset="0"/>
              </a:defRPr>
            </a:lvl3pPr>
            <a:lvl4pPr>
              <a:defRPr>
                <a:solidFill>
                  <a:schemeClr val="tx1"/>
                </a:solidFill>
                <a:latin typeface="Franklin Gothic Medium Cond" charset="0"/>
                <a:ea typeface="ＭＳ Ｐゴシック" charset="0"/>
              </a:defRPr>
            </a:lvl4pPr>
            <a:lvl5pPr>
              <a:defRPr>
                <a:solidFill>
                  <a:schemeClr val="tx1"/>
                </a:solidFill>
                <a:latin typeface="Franklin Gothic Medium Cond" charset="0"/>
                <a:ea typeface="ＭＳ Ｐゴシック" charset="0"/>
              </a:defRPr>
            </a:lvl5pPr>
            <a:lvl6pPr eaLnBrk="0" fontAlgn="base" hangingPunct="0">
              <a:spcAft>
                <a:spcPct val="0"/>
              </a:spcAft>
              <a:buFont typeface="Arial" charset="0"/>
              <a:defRPr>
                <a:solidFill>
                  <a:schemeClr val="tx1"/>
                </a:solidFill>
                <a:latin typeface="Franklin Gothic Medium Cond" charset="0"/>
                <a:ea typeface="ＭＳ Ｐゴシック" charset="0"/>
              </a:defRPr>
            </a:lvl6pPr>
            <a:lvl7pPr eaLnBrk="0" fontAlgn="base" hangingPunct="0">
              <a:spcAft>
                <a:spcPct val="0"/>
              </a:spcAft>
              <a:buFont typeface="Arial" charset="0"/>
              <a:defRPr>
                <a:solidFill>
                  <a:schemeClr val="tx1"/>
                </a:solidFill>
                <a:latin typeface="Franklin Gothic Medium Cond" charset="0"/>
                <a:ea typeface="ＭＳ Ｐゴシック" charset="0"/>
              </a:defRPr>
            </a:lvl7pPr>
            <a:lvl8pPr eaLnBrk="0" fontAlgn="base" hangingPunct="0">
              <a:spcAft>
                <a:spcPct val="0"/>
              </a:spcAft>
              <a:buFont typeface="Arial" charset="0"/>
              <a:defRPr>
                <a:solidFill>
                  <a:schemeClr val="tx1"/>
                </a:solidFill>
                <a:latin typeface="Franklin Gothic Medium Cond" charset="0"/>
                <a:ea typeface="ＭＳ Ｐゴシック" charset="0"/>
              </a:defRPr>
            </a:lvl8pPr>
            <a:lvl9pPr eaLnBrk="0" fontAlgn="base" hangingPunct="0">
              <a:spcAft>
                <a:spcPct val="0"/>
              </a:spcAft>
              <a:buFont typeface="Arial" charset="0"/>
              <a:defRPr>
                <a:solidFill>
                  <a:schemeClr val="tx1"/>
                </a:solidFill>
                <a:latin typeface="Franklin Gothic Medium Cond" charset="0"/>
                <a:ea typeface="ＭＳ Ｐゴシック" charset="0"/>
              </a:defRPr>
            </a:lvl9pPr>
          </a:lstStyle>
          <a:p>
            <a:pPr eaLnBrk="1" hangingPunct="1">
              <a:defRPr/>
            </a:pPr>
            <a:r>
              <a:rPr lang="en-US" sz="3600" b="1" dirty="0">
                <a:ln>
                  <a:solidFill>
                    <a:schemeClr val="tx1"/>
                  </a:solidFill>
                </a:ln>
                <a:solidFill>
                  <a:schemeClr val="bg1"/>
                </a:solidFill>
                <a:cs typeface="League Gothic" charset="0"/>
              </a:rPr>
              <a:t>PREPARING COOLER FOR SHIPMENT </a:t>
            </a:r>
          </a:p>
        </p:txBody>
      </p:sp>
      <p:pic>
        <p:nvPicPr>
          <p:cNvPr id="33797" name="Content Placeholder 5" descr="IMG_2713.JPG">
            <a:extLst>
              <a:ext uri="{FF2B5EF4-FFF2-40B4-BE49-F238E27FC236}">
                <a16:creationId xmlns:a16="http://schemas.microsoft.com/office/drawing/2014/main" id="{15E053C7-CE86-4983-BE68-E327B70D696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t="-21651" b="-21651"/>
          <a:stretch>
            <a:fillRect/>
          </a:stretch>
        </p:blipFill>
        <p:spPr>
          <a:xfrm>
            <a:off x="6686550" y="1084263"/>
            <a:ext cx="5376863" cy="5778500"/>
          </a:xfrm>
        </p:spPr>
      </p:pic>
      <p:sp>
        <p:nvSpPr>
          <p:cNvPr id="6" name="Text Placeholder 3">
            <a:extLst>
              <a:ext uri="{FF2B5EF4-FFF2-40B4-BE49-F238E27FC236}">
                <a16:creationId xmlns:a16="http://schemas.microsoft.com/office/drawing/2014/main" id="{9448D268-A9A8-45FE-B249-87C31DA7A113}"/>
              </a:ext>
            </a:extLst>
          </p:cNvPr>
          <p:cNvSpPr txBox="1">
            <a:spLocks/>
          </p:cNvSpPr>
          <p:nvPr/>
        </p:nvSpPr>
        <p:spPr>
          <a:xfrm>
            <a:off x="351863" y="1854201"/>
            <a:ext cx="6288088" cy="4442096"/>
          </a:xfrm>
          <a:prstGeom prst="rect">
            <a:avLst/>
          </a:prstGeom>
        </p:spPr>
        <p:txBody>
          <a:bodyPr lIns="91440" tIns="45720" rIns="91440" bIns="45720" anchor="t">
            <a:normAutofit fontScale="55000" lnSpcReduction="20000"/>
          </a:bodyPr>
          <a:lst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Franklin Gothic Medium Cond" panose="020B0606030402020204" pitchFamily="34" charset="0"/>
                <a:ea typeface="ＭＳ Ｐゴシック" charset="0"/>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Franklin Gothic Medium Cond" panose="020B0606030402020204" pitchFamily="34" charset="0"/>
                <a:ea typeface="ＭＳ Ｐゴシック" charset="0"/>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Franklin Gothic Medium Cond" panose="020B0606030402020204" pitchFamily="34" charset="0"/>
                <a:ea typeface="ＭＳ Ｐゴシック" charset="0"/>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Franklin Gothic Medium Cond" panose="020B0606030402020204" pitchFamily="34" charset="0"/>
                <a:ea typeface="ＭＳ Ｐゴシック" charset="0"/>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Franklin Gothic Medium Cond" panose="020B0606030402020204" pitchFamily="34" charset="0"/>
                <a:ea typeface="ＭＳ Ｐゴシック" charset="0"/>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Font typeface="Wingdings" charset="2"/>
              <a:buChar char="ü"/>
              <a:defRPr/>
            </a:pPr>
            <a:r>
              <a:rPr lang="en-US" sz="2400" dirty="0">
                <a:solidFill>
                  <a:srgbClr val="385723"/>
                </a:solidFill>
              </a:rPr>
              <a:t>Line cooler with black trash bag</a:t>
            </a:r>
          </a:p>
          <a:p>
            <a:pPr marL="342900" indent="-342900">
              <a:spcBef>
                <a:spcPts val="0"/>
              </a:spcBef>
              <a:buFont typeface="Wingdings" charset="2"/>
              <a:buChar char="ü"/>
              <a:defRPr/>
            </a:pPr>
            <a:endParaRPr lang="en-US" sz="2400" dirty="0">
              <a:solidFill>
                <a:srgbClr val="385723"/>
              </a:solidFill>
            </a:endParaRPr>
          </a:p>
          <a:p>
            <a:pPr marL="342900" indent="-342900">
              <a:buFont typeface="Wingdings" charset="2"/>
              <a:buChar char="ü"/>
              <a:defRPr/>
            </a:pPr>
            <a:r>
              <a:rPr lang="en-US" sz="2400" dirty="0">
                <a:solidFill>
                  <a:srgbClr val="385723"/>
                </a:solidFill>
              </a:rPr>
              <a:t>Place Temperature Control Bottle (TCB) and samples in trash bag</a:t>
            </a:r>
          </a:p>
          <a:p>
            <a:pPr marL="342900" indent="-342900">
              <a:spcBef>
                <a:spcPts val="0"/>
              </a:spcBef>
              <a:buFont typeface="Wingdings" charset="2"/>
              <a:buChar char="ü"/>
              <a:defRPr/>
            </a:pPr>
            <a:endParaRPr lang="en-US" sz="2400" dirty="0">
              <a:solidFill>
                <a:srgbClr val="385723"/>
              </a:solidFill>
            </a:endParaRPr>
          </a:p>
          <a:p>
            <a:pPr marL="342900" indent="-342900">
              <a:buFont typeface="Wingdings" charset="2"/>
              <a:buChar char="ü"/>
              <a:defRPr/>
            </a:pPr>
            <a:r>
              <a:rPr lang="en-US" sz="2400" dirty="0">
                <a:solidFill>
                  <a:srgbClr val="385723"/>
                </a:solidFill>
              </a:rPr>
              <a:t>Fill cooler completely and surround samples and TCB with wet ice</a:t>
            </a:r>
          </a:p>
          <a:p>
            <a:pPr marL="342900" indent="-342900">
              <a:spcBef>
                <a:spcPts val="0"/>
              </a:spcBef>
              <a:buFont typeface="Wingdings" charset="2"/>
              <a:buChar char="ü"/>
              <a:defRPr/>
            </a:pPr>
            <a:endParaRPr lang="en-US" sz="2400" dirty="0">
              <a:solidFill>
                <a:srgbClr val="385723"/>
              </a:solidFill>
            </a:endParaRPr>
          </a:p>
          <a:p>
            <a:pPr marL="342900" indent="-342900">
              <a:buFont typeface="Wingdings" charset="2"/>
              <a:buChar char="ü"/>
              <a:defRPr/>
            </a:pPr>
            <a:r>
              <a:rPr lang="en-US" sz="2400" dirty="0">
                <a:solidFill>
                  <a:srgbClr val="385723"/>
                </a:solidFill>
              </a:rPr>
              <a:t>Tie trash bag closed or use zip tie</a:t>
            </a:r>
          </a:p>
          <a:p>
            <a:pPr marL="342900" indent="-342900">
              <a:buFont typeface="Wingdings" charset="2"/>
              <a:buChar char="ü"/>
              <a:defRPr/>
            </a:pPr>
            <a:r>
              <a:rPr lang="en-US" sz="2400" dirty="0">
                <a:solidFill>
                  <a:srgbClr val="385723"/>
                </a:solidFill>
              </a:rPr>
              <a:t>Take photo or scan </a:t>
            </a:r>
            <a:r>
              <a:rPr lang="en-US" sz="2400" dirty="0" err="1">
                <a:solidFill>
                  <a:srgbClr val="385723"/>
                </a:solidFill>
              </a:rPr>
              <a:t>fieldsheet</a:t>
            </a:r>
            <a:endParaRPr lang="en-US" sz="2400" dirty="0">
              <a:solidFill>
                <a:srgbClr val="385723"/>
              </a:solidFill>
            </a:endParaRPr>
          </a:p>
          <a:p>
            <a:pPr marL="0" indent="0">
              <a:spcBef>
                <a:spcPts val="0"/>
              </a:spcBef>
              <a:buFont typeface="Arial" charset="0"/>
              <a:buNone/>
              <a:defRPr/>
            </a:pPr>
            <a:endParaRPr lang="en-US" sz="2400" dirty="0">
              <a:solidFill>
                <a:srgbClr val="385723"/>
              </a:solidFill>
            </a:endParaRPr>
          </a:p>
          <a:p>
            <a:pPr marL="342900" indent="-342900">
              <a:buFont typeface="Wingdings" charset="2"/>
              <a:buChar char="ü"/>
              <a:defRPr/>
            </a:pPr>
            <a:r>
              <a:rPr lang="en-US" sz="2400" dirty="0">
                <a:solidFill>
                  <a:srgbClr val="385723"/>
                </a:solidFill>
                <a:latin typeface="Franklin Gothic Medium Cond"/>
                <a:ea typeface="ＭＳ Ｐゴシック"/>
              </a:rPr>
              <a:t>Place completed </a:t>
            </a:r>
            <a:r>
              <a:rPr lang="en-US" sz="2400" dirty="0" err="1">
                <a:solidFill>
                  <a:srgbClr val="385723"/>
                </a:solidFill>
                <a:latin typeface="Franklin Gothic Medium Cond"/>
                <a:ea typeface="ＭＳ Ｐゴシック"/>
              </a:rPr>
              <a:t>fieldsheets</a:t>
            </a:r>
            <a:r>
              <a:rPr lang="en-US" sz="2400" dirty="0">
                <a:solidFill>
                  <a:srgbClr val="385723"/>
                </a:solidFill>
                <a:latin typeface="Franklin Gothic Medium Cond"/>
                <a:ea typeface="ＭＳ Ｐゴシック"/>
              </a:rPr>
              <a:t> inside sealed </a:t>
            </a:r>
            <a:r>
              <a:rPr lang="en-US" sz="2400" dirty="0" err="1">
                <a:solidFill>
                  <a:srgbClr val="385723"/>
                </a:solidFill>
                <a:latin typeface="Franklin Gothic Medium Cond"/>
                <a:ea typeface="ＭＳ Ｐゴシック"/>
              </a:rPr>
              <a:t>ziplock</a:t>
            </a:r>
            <a:r>
              <a:rPr lang="en-US" sz="2400" dirty="0">
                <a:solidFill>
                  <a:srgbClr val="385723"/>
                </a:solidFill>
                <a:latin typeface="Franklin Gothic Medium Cond"/>
                <a:ea typeface="ＭＳ Ｐゴシック"/>
              </a:rPr>
              <a:t> bag and tape to underside of lid  </a:t>
            </a:r>
            <a:endParaRPr lang="en-US" sz="2400" dirty="0">
              <a:solidFill>
                <a:srgbClr val="000000"/>
              </a:solidFill>
            </a:endParaRPr>
          </a:p>
          <a:p>
            <a:pPr marL="342900" indent="-342900">
              <a:spcBef>
                <a:spcPts val="0"/>
              </a:spcBef>
              <a:buFont typeface="Wingdings" charset="2"/>
              <a:buChar char="ü"/>
              <a:defRPr/>
            </a:pPr>
            <a:endParaRPr lang="en-US" sz="2400" dirty="0">
              <a:solidFill>
                <a:srgbClr val="385723"/>
              </a:solidFill>
            </a:endParaRPr>
          </a:p>
          <a:p>
            <a:pPr marL="342900" indent="-342900">
              <a:buFont typeface="Wingdings" charset="2"/>
              <a:buChar char="ü"/>
              <a:defRPr/>
            </a:pPr>
            <a:r>
              <a:rPr lang="en-US" sz="2400" dirty="0">
                <a:solidFill>
                  <a:srgbClr val="385723"/>
                </a:solidFill>
              </a:rPr>
              <a:t>Wrap cooler shut with packing tape</a:t>
            </a:r>
          </a:p>
          <a:p>
            <a:pPr marL="342900" indent="-342900">
              <a:spcBef>
                <a:spcPts val="0"/>
              </a:spcBef>
              <a:buFont typeface="Wingdings" charset="2"/>
              <a:buChar char="ü"/>
              <a:defRPr/>
            </a:pPr>
            <a:endParaRPr lang="en-US" sz="2400" dirty="0">
              <a:solidFill>
                <a:srgbClr val="385723"/>
              </a:solidFill>
            </a:endParaRPr>
          </a:p>
          <a:p>
            <a:pPr marL="342900" indent="-342900">
              <a:buFont typeface="Wingdings" charset="2"/>
              <a:buChar char="ü"/>
              <a:defRPr/>
            </a:pPr>
            <a:r>
              <a:rPr lang="en-US" sz="2400" dirty="0">
                <a:solidFill>
                  <a:srgbClr val="385723"/>
                </a:solidFill>
              </a:rPr>
              <a:t>Fix shipping label to cooler</a:t>
            </a:r>
          </a:p>
          <a:p>
            <a:pPr marL="342900" indent="-342900">
              <a:spcBef>
                <a:spcPts val="0"/>
              </a:spcBef>
              <a:buFont typeface="Wingdings" charset="2"/>
              <a:buChar char="ü"/>
              <a:defRPr/>
            </a:pPr>
            <a:endParaRPr lang="en-US" sz="2400" dirty="0">
              <a:solidFill>
                <a:srgbClr val="385723"/>
              </a:solidFill>
            </a:endParaRPr>
          </a:p>
          <a:p>
            <a:pPr marL="342900" indent="-342900">
              <a:buFont typeface="Wingdings" charset="2"/>
              <a:buChar char="ü"/>
              <a:defRPr/>
            </a:pPr>
            <a:r>
              <a:rPr lang="en-US" sz="2400" dirty="0">
                <a:solidFill>
                  <a:srgbClr val="385723"/>
                </a:solidFill>
                <a:latin typeface="Franklin Gothic Medium Cond"/>
                <a:ea typeface="ＭＳ Ｐゴシック"/>
              </a:rPr>
              <a:t>Send email to FDEP with field sheets, photos, location name, date, time, and GPS coordinates</a:t>
            </a:r>
          </a:p>
          <a:p>
            <a:pPr marL="800100" lvl="1" indent="-342900">
              <a:buFont typeface="Wingdings" charset="2"/>
              <a:buChar char="ü"/>
              <a:defRPr/>
            </a:pPr>
            <a:r>
              <a:rPr lang="en-US" sz="2100" dirty="0">
                <a:solidFill>
                  <a:srgbClr val="385723"/>
                </a:solidFill>
                <a:latin typeface="Franklin Gothic Medium Cond"/>
                <a:ea typeface="ＭＳ Ｐゴシック"/>
              </a:rPr>
              <a:t>If your agency updates the algae dashboard directly via Survey123, email David Whiting, Cheryl Swanson, your local ROC team lead, and Kalina Warren or Mike King stating that samples have been collected and shipped. </a:t>
            </a:r>
            <a:endParaRPr lang="en-US" sz="2100" dirty="0">
              <a:solidFill>
                <a:srgbClr val="385723"/>
              </a:solidFill>
            </a:endParaRPr>
          </a:p>
          <a:p>
            <a:pPr marL="800100" lvl="1" indent="-342900">
              <a:buFont typeface="Wingdings" charset="2"/>
              <a:buChar char="ü"/>
              <a:defRPr/>
            </a:pPr>
            <a:endParaRPr lang="en-US" sz="2100" dirty="0">
              <a:solidFill>
                <a:srgbClr val="385723"/>
              </a:solidFill>
            </a:endParaRPr>
          </a:p>
          <a:p>
            <a:pPr marL="342900" indent="-342900">
              <a:buFont typeface="Wingdings" charset="2"/>
              <a:buChar char="ü"/>
              <a:defRPr/>
            </a:pPr>
            <a:endParaRPr lang="en-US" sz="2400" dirty="0">
              <a:solidFill>
                <a:srgbClr val="385723"/>
              </a:solidFill>
            </a:endParaRPr>
          </a:p>
          <a:p>
            <a:pPr marL="342900" indent="-342900">
              <a:buFont typeface="Wingdings" charset="2"/>
              <a:buChar char="ü"/>
              <a:defRPr/>
            </a:pPr>
            <a:endParaRPr lang="en-US" sz="2400" dirty="0"/>
          </a:p>
          <a:p>
            <a:pPr marL="342900" indent="-342900">
              <a:buFont typeface="Wingdings" charset="2"/>
              <a:buChar char="ü"/>
              <a:defRPr/>
            </a:pPr>
            <a:endParaRPr lang="en-US" sz="2400" dirty="0"/>
          </a:p>
          <a:p>
            <a:pPr marL="342900" indent="-342900">
              <a:buFont typeface="Wingdings" charset="2"/>
              <a:buChar char="ü"/>
              <a:defRPr/>
            </a:pPr>
            <a:endParaRPr lang="en-US" sz="2400" dirty="0"/>
          </a:p>
        </p:txBody>
      </p:sp>
      <p:sp>
        <p:nvSpPr>
          <p:cNvPr id="33799" name="TextBox 8">
            <a:extLst>
              <a:ext uri="{FF2B5EF4-FFF2-40B4-BE49-F238E27FC236}">
                <a16:creationId xmlns:a16="http://schemas.microsoft.com/office/drawing/2014/main" id="{A6EA95EC-A99B-4B48-8BA2-0B8A290A6489}"/>
              </a:ext>
            </a:extLst>
          </p:cNvPr>
          <p:cNvSpPr txBox="1">
            <a:spLocks noChangeArrowheads="1"/>
          </p:cNvSpPr>
          <p:nvPr/>
        </p:nvSpPr>
        <p:spPr bwMode="auto">
          <a:xfrm>
            <a:off x="2908300" y="6126163"/>
            <a:ext cx="62880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gn="ctr">
              <a:lnSpc>
                <a:spcPct val="100000"/>
              </a:lnSpc>
              <a:spcBef>
                <a:spcPct val="0"/>
              </a:spcBef>
              <a:buFontTx/>
              <a:buNone/>
            </a:pPr>
            <a:r>
              <a:rPr lang="en-US" altLang="en-US" sz="1800" b="1">
                <a:solidFill>
                  <a:srgbClr val="385723"/>
                </a:solidFill>
                <a:latin typeface="Calibri" panose="020F0502020204030204" pitchFamily="34" charset="0"/>
              </a:rPr>
              <a:t>FDEP Water Sampling Standard Operating Procedures</a:t>
            </a:r>
          </a:p>
          <a:p>
            <a:pPr algn="ctr">
              <a:lnSpc>
                <a:spcPct val="100000"/>
              </a:lnSpc>
              <a:spcBef>
                <a:spcPct val="0"/>
              </a:spcBef>
              <a:buFontTx/>
              <a:buNone/>
            </a:pPr>
            <a:r>
              <a:rPr lang="en-US" altLang="en-US" sz="1800">
                <a:latin typeface="Calibri" panose="020F0502020204030204" pitchFamily="34" charset="0"/>
                <a:hlinkClick r:id="rId4"/>
              </a:rPr>
              <a:t>https://floridadep.gov/dear/quality-assurance/content/dep-sops</a:t>
            </a:r>
            <a:endParaRPr lang="en-US" altLang="en-US" sz="1800">
              <a:latin typeface="Calibri" panose="020F0502020204030204" pitchFamily="34" charset="0"/>
            </a:endParaRPr>
          </a:p>
        </p:txBody>
      </p:sp>
    </p:spTree>
    <p:extLst>
      <p:ext uri="{BB962C8B-B14F-4D97-AF65-F5344CB8AC3E}">
        <p14:creationId xmlns:p14="http://schemas.microsoft.com/office/powerpoint/2010/main" val="40943858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BBBB3EA-3A29-43D7-99CA-C32951E6F02F}"/>
              </a:ext>
            </a:extLst>
          </p:cNvPr>
          <p:cNvSpPr>
            <a:spLocks noGrp="1"/>
          </p:cNvSpPr>
          <p:nvPr>
            <p:ph idx="1"/>
          </p:nvPr>
        </p:nvSpPr>
        <p:spPr/>
        <p:txBody>
          <a:bodyPr vert="horz" lIns="91440" tIns="45720" rIns="91440" bIns="45720" rtlCol="0" anchor="t">
            <a:normAutofit/>
          </a:bodyPr>
          <a:lstStyle/>
          <a:p>
            <a:pPr marL="0" indent="0">
              <a:buNone/>
            </a:pPr>
            <a:endParaRPr lang="en-US" dirty="0">
              <a:cs typeface="Calibri"/>
            </a:endParaRPr>
          </a:p>
          <a:p>
            <a:pPr marL="0" indent="0" algn="ctr">
              <a:buNone/>
            </a:pPr>
            <a:r>
              <a:rPr lang="en-US" sz="3200" dirty="0">
                <a:cs typeface="Calibri"/>
              </a:rPr>
              <a:t>Questions?</a:t>
            </a:r>
          </a:p>
        </p:txBody>
      </p:sp>
      <p:sp>
        <p:nvSpPr>
          <p:cNvPr id="3" name="TextBox 2">
            <a:extLst>
              <a:ext uri="{FF2B5EF4-FFF2-40B4-BE49-F238E27FC236}">
                <a16:creationId xmlns:a16="http://schemas.microsoft.com/office/drawing/2014/main" id="{5990852E-1EE8-42D8-B7B5-797760562D92}"/>
              </a:ext>
            </a:extLst>
          </p:cNvPr>
          <p:cNvSpPr txBox="1"/>
          <p:nvPr/>
        </p:nvSpPr>
        <p:spPr>
          <a:xfrm>
            <a:off x="4443046" y="679938"/>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dirty="0">
                <a:solidFill>
                  <a:srgbClr val="FFFFFF"/>
                </a:solidFill>
                <a:latin typeface="Franklin Gothic Medium Cond"/>
              </a:rPr>
              <a:t>Thank You</a:t>
            </a:r>
            <a:endParaRPr lang="en-US"/>
          </a:p>
        </p:txBody>
      </p:sp>
    </p:spTree>
    <p:extLst>
      <p:ext uri="{BB962C8B-B14F-4D97-AF65-F5344CB8AC3E}">
        <p14:creationId xmlns:p14="http://schemas.microsoft.com/office/powerpoint/2010/main" val="3796581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Box 32">
            <a:extLst>
              <a:ext uri="{FF2B5EF4-FFF2-40B4-BE49-F238E27FC236}">
                <a16:creationId xmlns:a16="http://schemas.microsoft.com/office/drawing/2014/main" id="{960B319B-984D-457A-B5F0-A2004633B232}"/>
              </a:ext>
            </a:extLst>
          </p:cNvPr>
          <p:cNvSpPr txBox="1">
            <a:spLocks noChangeArrowheads="1"/>
          </p:cNvSpPr>
          <p:nvPr/>
        </p:nvSpPr>
        <p:spPr bwMode="auto">
          <a:xfrm>
            <a:off x="2006754" y="756053"/>
            <a:ext cx="9275762" cy="830997"/>
          </a:xfrm>
          <a:prstGeom prst="rect">
            <a:avLst/>
          </a:prstGeom>
          <a:noFill/>
          <a:ln>
            <a:noFill/>
          </a:ln>
        </p:spPr>
        <p:txBody>
          <a:bodyPr wrap="square" anchor="ctr">
            <a:spAutoFit/>
          </a:bodyPr>
          <a:lstStyle>
            <a:lvl1pPr>
              <a:defRPr sz="2800">
                <a:solidFill>
                  <a:schemeClr val="tx1"/>
                </a:solidFill>
                <a:latin typeface="Franklin Gothic Medium Cond" charset="0"/>
                <a:ea typeface="ＭＳ Ｐゴシック" charset="0"/>
              </a:defRPr>
            </a:lvl1pPr>
            <a:lvl2pPr marL="742950" indent="-285750">
              <a:defRPr sz="2400">
                <a:solidFill>
                  <a:schemeClr val="tx1"/>
                </a:solidFill>
                <a:latin typeface="Franklin Gothic Medium Cond" charset="0"/>
                <a:ea typeface="ＭＳ Ｐゴシック" charset="0"/>
              </a:defRPr>
            </a:lvl2pPr>
            <a:lvl3pPr>
              <a:defRPr sz="2000">
                <a:solidFill>
                  <a:schemeClr val="tx1"/>
                </a:solidFill>
                <a:latin typeface="Franklin Gothic Medium Cond" charset="0"/>
                <a:ea typeface="ＭＳ Ｐゴシック" charset="0"/>
              </a:defRPr>
            </a:lvl3pPr>
            <a:lvl4pPr>
              <a:defRPr>
                <a:solidFill>
                  <a:schemeClr val="tx1"/>
                </a:solidFill>
                <a:latin typeface="Franklin Gothic Medium Cond" charset="0"/>
                <a:ea typeface="ＭＳ Ｐゴシック" charset="0"/>
              </a:defRPr>
            </a:lvl4pPr>
            <a:lvl5pPr>
              <a:defRPr>
                <a:solidFill>
                  <a:schemeClr val="tx1"/>
                </a:solidFill>
                <a:latin typeface="Franklin Gothic Medium Cond" charset="0"/>
                <a:ea typeface="ＭＳ Ｐゴシック" charset="0"/>
              </a:defRPr>
            </a:lvl5pPr>
            <a:lvl6pPr eaLnBrk="0" fontAlgn="base" hangingPunct="0">
              <a:spcAft>
                <a:spcPct val="0"/>
              </a:spcAft>
              <a:buFont typeface="Arial" charset="0"/>
              <a:defRPr>
                <a:solidFill>
                  <a:schemeClr val="tx1"/>
                </a:solidFill>
                <a:latin typeface="Franklin Gothic Medium Cond" charset="0"/>
                <a:ea typeface="ＭＳ Ｐゴシック" charset="0"/>
              </a:defRPr>
            </a:lvl6pPr>
            <a:lvl7pPr eaLnBrk="0" fontAlgn="base" hangingPunct="0">
              <a:spcAft>
                <a:spcPct val="0"/>
              </a:spcAft>
              <a:buFont typeface="Arial" charset="0"/>
              <a:defRPr>
                <a:solidFill>
                  <a:schemeClr val="tx1"/>
                </a:solidFill>
                <a:latin typeface="Franklin Gothic Medium Cond" charset="0"/>
                <a:ea typeface="ＭＳ Ｐゴシック" charset="0"/>
              </a:defRPr>
            </a:lvl7pPr>
            <a:lvl8pPr eaLnBrk="0" fontAlgn="base" hangingPunct="0">
              <a:spcAft>
                <a:spcPct val="0"/>
              </a:spcAft>
              <a:buFont typeface="Arial" charset="0"/>
              <a:defRPr>
                <a:solidFill>
                  <a:schemeClr val="tx1"/>
                </a:solidFill>
                <a:latin typeface="Franklin Gothic Medium Cond" charset="0"/>
                <a:ea typeface="ＭＳ Ｐゴシック" charset="0"/>
              </a:defRPr>
            </a:lvl8pPr>
            <a:lvl9pPr eaLnBrk="0" fontAlgn="base" hangingPunct="0">
              <a:spcAft>
                <a:spcPct val="0"/>
              </a:spcAft>
              <a:buFont typeface="Arial" charset="0"/>
              <a:defRPr>
                <a:solidFill>
                  <a:schemeClr val="tx1"/>
                </a:solidFill>
                <a:latin typeface="Franklin Gothic Medium Cond" charset="0"/>
                <a:ea typeface="ＭＳ Ｐゴシック" charset="0"/>
              </a:defRPr>
            </a:lvl9pPr>
          </a:lstStyle>
          <a:p>
            <a:pPr algn="ctr" eaLnBrk="1" hangingPunct="1">
              <a:defRPr/>
            </a:pPr>
            <a:r>
              <a:rPr lang="en-US" sz="4800" b="1" dirty="0">
                <a:ln w="19050" cmpd="sng">
                  <a:solidFill>
                    <a:schemeClr val="tx1"/>
                  </a:solidFill>
                </a:ln>
                <a:solidFill>
                  <a:schemeClr val="bg1"/>
                </a:solidFill>
                <a:latin typeface="Franklin Gothic Medium" panose="020B0603020102020204" pitchFamily="34" charset="0"/>
                <a:cs typeface="League Gothic" charset="0"/>
              </a:rPr>
              <a:t>Communication</a:t>
            </a:r>
          </a:p>
        </p:txBody>
      </p:sp>
      <p:sp>
        <p:nvSpPr>
          <p:cNvPr id="7172" name="TextBox 1">
            <a:extLst>
              <a:ext uri="{FF2B5EF4-FFF2-40B4-BE49-F238E27FC236}">
                <a16:creationId xmlns:a16="http://schemas.microsoft.com/office/drawing/2014/main" id="{F478CD27-3487-41B0-B23B-350FE45279CD}"/>
              </a:ext>
            </a:extLst>
          </p:cNvPr>
          <p:cNvSpPr txBox="1">
            <a:spLocks noChangeArrowheads="1"/>
          </p:cNvSpPr>
          <p:nvPr/>
        </p:nvSpPr>
        <p:spPr bwMode="auto">
          <a:xfrm>
            <a:off x="0" y="6101947"/>
            <a:ext cx="121920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gn="ctr">
              <a:lnSpc>
                <a:spcPct val="100000"/>
              </a:lnSpc>
              <a:spcBef>
                <a:spcPct val="0"/>
              </a:spcBef>
              <a:buNone/>
            </a:pPr>
            <a:r>
              <a:rPr lang="en-US" altLang="en-US" sz="1600" b="1" dirty="0">
                <a:solidFill>
                  <a:srgbClr val="385723"/>
                </a:solidFill>
                <a:latin typeface="Franklin Gothic Medium"/>
                <a:ea typeface="MS PGothic"/>
              </a:rPr>
              <a:t>          FDEP Algae Bloom Response Standard Operating Procedures</a:t>
            </a:r>
          </a:p>
          <a:p>
            <a:pPr algn="ctr">
              <a:lnSpc>
                <a:spcPct val="100000"/>
              </a:lnSpc>
              <a:spcBef>
                <a:spcPct val="0"/>
              </a:spcBef>
              <a:buFontTx/>
              <a:buNone/>
            </a:pPr>
            <a:r>
              <a:rPr lang="en-US" altLang="en-US" sz="1600" dirty="0">
                <a:latin typeface="Calibri" panose="020F0502020204030204" pitchFamily="34" charset="0"/>
                <a:hlinkClick r:id="rId3"/>
              </a:rPr>
              <a:t>https://floridadep.gov/dear/quality-assurance/content/dep-sops</a:t>
            </a:r>
            <a:endParaRPr lang="en-US" altLang="en-US" sz="1600" dirty="0">
              <a:latin typeface="Calibri" panose="020F0502020204030204" pitchFamily="34" charset="0"/>
            </a:endParaRPr>
          </a:p>
          <a:p>
            <a:pPr>
              <a:lnSpc>
                <a:spcPct val="100000"/>
              </a:lnSpc>
              <a:spcBef>
                <a:spcPct val="0"/>
              </a:spcBef>
              <a:buFontTx/>
              <a:buNone/>
            </a:pPr>
            <a:endParaRPr lang="en-US" altLang="en-US" sz="1800" dirty="0">
              <a:latin typeface="Calibri" panose="020F0502020204030204" pitchFamily="34" charset="0"/>
            </a:endParaRPr>
          </a:p>
        </p:txBody>
      </p:sp>
      <p:sp>
        <p:nvSpPr>
          <p:cNvPr id="2" name="TextBox 1">
            <a:extLst>
              <a:ext uri="{FF2B5EF4-FFF2-40B4-BE49-F238E27FC236}">
                <a16:creationId xmlns:a16="http://schemas.microsoft.com/office/drawing/2014/main" id="{CEBFAF12-BC3B-6340-8FAD-D0C0551C1754}"/>
              </a:ext>
            </a:extLst>
          </p:cNvPr>
          <p:cNvSpPr txBox="1"/>
          <p:nvPr/>
        </p:nvSpPr>
        <p:spPr>
          <a:xfrm>
            <a:off x="440267" y="2794000"/>
            <a:ext cx="11260666" cy="3139321"/>
          </a:xfrm>
          <a:prstGeom prst="rect">
            <a:avLst/>
          </a:prstGeom>
          <a:noFill/>
        </p:spPr>
        <p:txBody>
          <a:bodyPr wrap="square" lIns="91440" tIns="45720" rIns="91440" bIns="45720" rtlCol="0" anchor="t">
            <a:spAutoFit/>
          </a:bodyPr>
          <a:lstStyle/>
          <a:p>
            <a:pPr marL="285750" indent="-285750">
              <a:spcBef>
                <a:spcPct val="0"/>
              </a:spcBef>
              <a:buFont typeface="Arial" panose="020B0604020202020204" pitchFamily="34" charset="0"/>
              <a:buChar char="•"/>
              <a:defRPr/>
            </a:pPr>
            <a:r>
              <a:rPr lang="en-US" sz="2000" b="1" dirty="0">
                <a:solidFill>
                  <a:srgbClr val="385723"/>
                </a:solidFill>
                <a:latin typeface="Franklin Gothic Medium" panose="020B0603020102020204" pitchFamily="34" charset="0"/>
                <a:ea typeface="MS PGothic" panose="020B0600070205080204" pitchFamily="34" charset="-128"/>
                <a:cs typeface="Mangal" panose="02040503050203030202" pitchFamily="18" charset="0"/>
              </a:rPr>
              <a:t>Before sampling: </a:t>
            </a:r>
          </a:p>
          <a:p>
            <a:pPr marL="742950" lvl="1" indent="-285750">
              <a:spcBef>
                <a:spcPct val="0"/>
              </a:spcBef>
              <a:buFont typeface="Arial" panose="020B0604020202020204" pitchFamily="34" charset="0"/>
              <a:buChar char="•"/>
              <a:defRPr/>
            </a:pPr>
            <a:r>
              <a:rPr lang="en-US" sz="2000" b="1" dirty="0">
                <a:solidFill>
                  <a:srgbClr val="385723"/>
                </a:solidFill>
                <a:latin typeface="Franklin Gothic Medium" panose="020B0603020102020204" pitchFamily="34" charset="0"/>
                <a:ea typeface="MS PGothic" panose="020B0600070205080204" pitchFamily="34" charset="-128"/>
                <a:cs typeface="Mangal" panose="02040503050203030202" pitchFamily="18" charset="0"/>
              </a:rPr>
              <a:t>Communicate with your local ROC office or FDEP contact person before collecting any FDEP HAB Kits. HAB kits should only be collected with the approval of FDEP staff. </a:t>
            </a:r>
          </a:p>
          <a:p>
            <a:pPr marL="285750" indent="-285750">
              <a:spcBef>
                <a:spcPct val="0"/>
              </a:spcBef>
              <a:buFont typeface="Arial" panose="020B0604020202020204" pitchFamily="34" charset="0"/>
              <a:buChar char="•"/>
              <a:defRPr/>
            </a:pPr>
            <a:r>
              <a:rPr lang="en-US" sz="2000" b="1" dirty="0">
                <a:solidFill>
                  <a:srgbClr val="385723"/>
                </a:solidFill>
                <a:latin typeface="Franklin Gothic Medium" panose="020B0603020102020204" pitchFamily="34" charset="0"/>
                <a:ea typeface="MS PGothic" panose="020B0600070205080204" pitchFamily="34" charset="-128"/>
                <a:cs typeface="Mangal" panose="02040503050203030202" pitchFamily="18" charset="0"/>
              </a:rPr>
              <a:t>After sampling:</a:t>
            </a:r>
          </a:p>
          <a:p>
            <a:pPr marL="742950" lvl="1" indent="-285750">
              <a:spcBef>
                <a:spcPct val="0"/>
              </a:spcBef>
              <a:buFont typeface="Arial" panose="020B0604020202020204" pitchFamily="34" charset="0"/>
              <a:buChar char="•"/>
              <a:defRPr/>
            </a:pPr>
            <a:r>
              <a:rPr lang="en-US" sz="2000" b="1" dirty="0">
                <a:solidFill>
                  <a:srgbClr val="385723"/>
                </a:solidFill>
                <a:latin typeface="Franklin Gothic Medium"/>
                <a:ea typeface="MS PGothic"/>
                <a:cs typeface="Mangal"/>
              </a:rPr>
              <a:t>Inform your local ROC office or FDEP contact person ASAP so that </a:t>
            </a:r>
            <a:r>
              <a:rPr lang="en-US" sz="2000" b="1" dirty="0">
                <a:solidFill>
                  <a:schemeClr val="accent6">
                    <a:lumMod val="50000"/>
                  </a:schemeClr>
                </a:solidFill>
                <a:latin typeface="Franklin Gothic Medium"/>
                <a:ea typeface="+mn-lt"/>
                <a:cs typeface="+mn-lt"/>
              </a:rPr>
              <a:t>the algae dashboard map </a:t>
            </a:r>
            <a:r>
              <a:rPr lang="en-US" sz="2000" b="1" dirty="0">
                <a:solidFill>
                  <a:schemeClr val="accent6">
                    <a:lumMod val="50000"/>
                  </a:schemeClr>
                </a:solidFill>
                <a:latin typeface="Franklin Gothic Medium"/>
                <a:ea typeface="MS PGothic"/>
                <a:cs typeface="Mangal"/>
              </a:rPr>
              <a:t>can b</a:t>
            </a:r>
            <a:r>
              <a:rPr lang="en-US" sz="2000" b="1" dirty="0">
                <a:solidFill>
                  <a:srgbClr val="385723"/>
                </a:solidFill>
                <a:latin typeface="Franklin Gothic Medium"/>
                <a:ea typeface="MS PGothic"/>
                <a:cs typeface="Mangal"/>
              </a:rPr>
              <a:t>e updated with the sampling date, time and field observations. </a:t>
            </a:r>
          </a:p>
          <a:p>
            <a:pPr marL="1200150" lvl="2" indent="-285750">
              <a:spcBef>
                <a:spcPct val="0"/>
              </a:spcBef>
              <a:buFont typeface="Arial" panose="020B0604020202020204" pitchFamily="34" charset="0"/>
              <a:buChar char="•"/>
              <a:defRPr/>
            </a:pPr>
            <a:r>
              <a:rPr lang="en-US" sz="2000" b="1" dirty="0">
                <a:solidFill>
                  <a:srgbClr val="385723"/>
                </a:solidFill>
                <a:latin typeface="Franklin Gothic Medium"/>
                <a:ea typeface="MS PGothic"/>
                <a:cs typeface="Mangal"/>
              </a:rPr>
              <a:t>If your agency updates the algae dashboard directly via Survey123, please email David Whiting, Cheryl Swanson, your local ROC team lead, and Kalina Warren or Alicia Hogue stating that samples have been collected and shipped. </a:t>
            </a:r>
            <a:endParaRPr lang="en-US" sz="2000" b="1" dirty="0">
              <a:solidFill>
                <a:srgbClr val="385723"/>
              </a:solidFill>
              <a:latin typeface="Franklin Gothic Medium" panose="020B0603020102020204" pitchFamily="34" charset="0"/>
              <a:ea typeface="MS PGothic" panose="020B0600070205080204" pitchFamily="34" charset="-128"/>
              <a:cs typeface="Mangal" panose="02040503050203030202" pitchFamily="18" charset="0"/>
            </a:endParaRP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716405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Box 2">
            <a:extLst>
              <a:ext uri="{FF2B5EF4-FFF2-40B4-BE49-F238E27FC236}">
                <a16:creationId xmlns:a16="http://schemas.microsoft.com/office/drawing/2014/main" id="{A2162D44-CD48-4CCB-9C69-F17C7CEBEB25}"/>
              </a:ext>
            </a:extLst>
          </p:cNvPr>
          <p:cNvSpPr txBox="1">
            <a:spLocks noChangeArrowheads="1"/>
          </p:cNvSpPr>
          <p:nvPr/>
        </p:nvSpPr>
        <p:spPr bwMode="auto">
          <a:xfrm>
            <a:off x="2908300" y="1036638"/>
            <a:ext cx="1841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ct val="0"/>
              </a:spcBef>
              <a:buFontTx/>
              <a:buNone/>
            </a:pPr>
            <a:endParaRPr lang="en-US" altLang="en-US" sz="3600">
              <a:latin typeface="Calibri" panose="020F0502020204030204" pitchFamily="34" charset="0"/>
            </a:endParaRPr>
          </a:p>
        </p:txBody>
      </p:sp>
      <p:sp>
        <p:nvSpPr>
          <p:cNvPr id="7" name="TextBox 32">
            <a:extLst>
              <a:ext uri="{FF2B5EF4-FFF2-40B4-BE49-F238E27FC236}">
                <a16:creationId xmlns:a16="http://schemas.microsoft.com/office/drawing/2014/main" id="{542C13FD-D16C-41FA-A60E-7ADF9B5254BA}"/>
              </a:ext>
            </a:extLst>
          </p:cNvPr>
          <p:cNvSpPr txBox="1">
            <a:spLocks noChangeArrowheads="1"/>
          </p:cNvSpPr>
          <p:nvPr/>
        </p:nvSpPr>
        <p:spPr bwMode="auto">
          <a:xfrm>
            <a:off x="2006754" y="853885"/>
            <a:ext cx="9539824" cy="646331"/>
          </a:xfrm>
          <a:prstGeom prst="rect">
            <a:avLst/>
          </a:prstGeom>
          <a:noFill/>
          <a:ln>
            <a:noFill/>
          </a:ln>
        </p:spPr>
        <p:txBody>
          <a:bodyPr>
            <a:spAutoFit/>
          </a:bodyPr>
          <a:lstStyle>
            <a:lvl1pPr>
              <a:defRPr sz="2800">
                <a:solidFill>
                  <a:schemeClr val="tx1"/>
                </a:solidFill>
                <a:latin typeface="Franklin Gothic Medium Cond" charset="0"/>
                <a:ea typeface="ＭＳ Ｐゴシック" charset="0"/>
              </a:defRPr>
            </a:lvl1pPr>
            <a:lvl2pPr marL="742950" indent="-285750">
              <a:defRPr sz="2400">
                <a:solidFill>
                  <a:schemeClr val="tx1"/>
                </a:solidFill>
                <a:latin typeface="Franklin Gothic Medium Cond" charset="0"/>
                <a:ea typeface="ＭＳ Ｐゴシック" charset="0"/>
              </a:defRPr>
            </a:lvl2pPr>
            <a:lvl3pPr>
              <a:defRPr sz="2000">
                <a:solidFill>
                  <a:schemeClr val="tx1"/>
                </a:solidFill>
                <a:latin typeface="Franklin Gothic Medium Cond" charset="0"/>
                <a:ea typeface="ＭＳ Ｐゴシック" charset="0"/>
              </a:defRPr>
            </a:lvl3pPr>
            <a:lvl4pPr>
              <a:defRPr>
                <a:solidFill>
                  <a:schemeClr val="tx1"/>
                </a:solidFill>
                <a:latin typeface="Franklin Gothic Medium Cond" charset="0"/>
                <a:ea typeface="ＭＳ Ｐゴシック" charset="0"/>
              </a:defRPr>
            </a:lvl4pPr>
            <a:lvl5pPr>
              <a:defRPr>
                <a:solidFill>
                  <a:schemeClr val="tx1"/>
                </a:solidFill>
                <a:latin typeface="Franklin Gothic Medium Cond" charset="0"/>
                <a:ea typeface="ＭＳ Ｐゴシック" charset="0"/>
              </a:defRPr>
            </a:lvl5pPr>
            <a:lvl6pPr eaLnBrk="0" fontAlgn="base" hangingPunct="0">
              <a:spcAft>
                <a:spcPct val="0"/>
              </a:spcAft>
              <a:buFont typeface="Arial" charset="0"/>
              <a:defRPr>
                <a:solidFill>
                  <a:schemeClr val="tx1"/>
                </a:solidFill>
                <a:latin typeface="Franklin Gothic Medium Cond" charset="0"/>
                <a:ea typeface="ＭＳ Ｐゴシック" charset="0"/>
              </a:defRPr>
            </a:lvl6pPr>
            <a:lvl7pPr eaLnBrk="0" fontAlgn="base" hangingPunct="0">
              <a:spcAft>
                <a:spcPct val="0"/>
              </a:spcAft>
              <a:buFont typeface="Arial" charset="0"/>
              <a:defRPr>
                <a:solidFill>
                  <a:schemeClr val="tx1"/>
                </a:solidFill>
                <a:latin typeface="Franklin Gothic Medium Cond" charset="0"/>
                <a:ea typeface="ＭＳ Ｐゴシック" charset="0"/>
              </a:defRPr>
            </a:lvl7pPr>
            <a:lvl8pPr eaLnBrk="0" fontAlgn="base" hangingPunct="0">
              <a:spcAft>
                <a:spcPct val="0"/>
              </a:spcAft>
              <a:buFont typeface="Arial" charset="0"/>
              <a:defRPr>
                <a:solidFill>
                  <a:schemeClr val="tx1"/>
                </a:solidFill>
                <a:latin typeface="Franklin Gothic Medium Cond" charset="0"/>
                <a:ea typeface="ＭＳ Ｐゴシック" charset="0"/>
              </a:defRPr>
            </a:lvl8pPr>
            <a:lvl9pPr eaLnBrk="0" fontAlgn="base" hangingPunct="0">
              <a:spcAft>
                <a:spcPct val="0"/>
              </a:spcAft>
              <a:buFont typeface="Arial" charset="0"/>
              <a:defRPr>
                <a:solidFill>
                  <a:schemeClr val="tx1"/>
                </a:solidFill>
                <a:latin typeface="Franklin Gothic Medium Cond" charset="0"/>
                <a:ea typeface="ＭＳ Ｐゴシック" charset="0"/>
              </a:defRPr>
            </a:lvl9pPr>
          </a:lstStyle>
          <a:p>
            <a:pPr eaLnBrk="1" hangingPunct="1">
              <a:defRPr/>
            </a:pPr>
            <a:r>
              <a:rPr lang="en-US" sz="3600" b="1" dirty="0">
                <a:ln>
                  <a:solidFill>
                    <a:schemeClr val="tx1"/>
                  </a:solidFill>
                </a:ln>
                <a:solidFill>
                  <a:schemeClr val="bg1"/>
                </a:solidFill>
                <a:cs typeface="League Gothic" charset="0"/>
              </a:rPr>
              <a:t>BLOOM RESPONSE COOLER CONTENTS</a:t>
            </a:r>
          </a:p>
        </p:txBody>
      </p:sp>
      <p:pic>
        <p:nvPicPr>
          <p:cNvPr id="9220" name="Content Placeholder 4" descr="IMG_2703.JPG">
            <a:extLst>
              <a:ext uri="{FF2B5EF4-FFF2-40B4-BE49-F238E27FC236}">
                <a16:creationId xmlns:a16="http://schemas.microsoft.com/office/drawing/2014/main" id="{960B14E4-FFBE-4EE8-8994-CA73022CACDA}"/>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t="-31171" b="-31171"/>
          <a:stretch>
            <a:fillRect/>
          </a:stretch>
        </p:blipFill>
        <p:spPr>
          <a:xfrm>
            <a:off x="6908800" y="1682750"/>
            <a:ext cx="4919663" cy="5989638"/>
          </a:xfrm>
        </p:spPr>
      </p:pic>
      <p:sp>
        <p:nvSpPr>
          <p:cNvPr id="9" name="Text Placeholder 3">
            <a:extLst>
              <a:ext uri="{FF2B5EF4-FFF2-40B4-BE49-F238E27FC236}">
                <a16:creationId xmlns:a16="http://schemas.microsoft.com/office/drawing/2014/main" id="{D52FAC85-71AB-47C1-9C4D-2E9EAE083C82}"/>
              </a:ext>
            </a:extLst>
          </p:cNvPr>
          <p:cNvSpPr txBox="1">
            <a:spLocks/>
          </p:cNvSpPr>
          <p:nvPr/>
        </p:nvSpPr>
        <p:spPr>
          <a:xfrm>
            <a:off x="457200" y="2690558"/>
            <a:ext cx="6627820" cy="3893789"/>
          </a:xfrm>
          <a:prstGeom prst="rect">
            <a:avLst/>
          </a:prstGeom>
        </p:spPr>
        <p:txBody>
          <a:bodyPr lIns="91440" tIns="45720" rIns="91440" bIns="45720" numCol="2" anchor="t">
            <a:normAutofit/>
          </a:bodyPr>
          <a:lst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Franklin Gothic Medium Cond" panose="020B0606030402020204" pitchFamily="34" charset="0"/>
                <a:ea typeface="ＭＳ Ｐゴシック" charset="0"/>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Franklin Gothic Medium Cond" panose="020B0606030402020204" pitchFamily="34" charset="0"/>
                <a:ea typeface="ＭＳ Ｐゴシック" charset="0"/>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Franklin Gothic Medium Cond" panose="020B0606030402020204" pitchFamily="34" charset="0"/>
                <a:ea typeface="ＭＳ Ｐゴシック" charset="0"/>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Franklin Gothic Medium Cond" panose="020B0606030402020204" pitchFamily="34" charset="0"/>
                <a:ea typeface="ＭＳ Ｐゴシック" charset="0"/>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Franklin Gothic Medium Cond" panose="020B0606030402020204" pitchFamily="34" charset="0"/>
                <a:ea typeface="ＭＳ Ｐゴシック" charset="0"/>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Font typeface="Arial"/>
              <a:buChar char="•"/>
              <a:defRPr/>
            </a:pPr>
            <a:endParaRPr lang="en-US" sz="1800" dirty="0">
              <a:solidFill>
                <a:srgbClr val="385723"/>
              </a:solidFill>
            </a:endParaRPr>
          </a:p>
          <a:p>
            <a:pPr marL="342900" indent="-342900">
              <a:buFont typeface="Arial"/>
              <a:buChar char="•"/>
              <a:defRPr/>
            </a:pPr>
            <a:r>
              <a:rPr lang="en-US" sz="1800" dirty="0">
                <a:solidFill>
                  <a:srgbClr val="385723"/>
                </a:solidFill>
              </a:rPr>
              <a:t>Bloom Response Bottle Kit</a:t>
            </a:r>
          </a:p>
          <a:p>
            <a:pPr marL="342900" indent="-342900">
              <a:buFont typeface="Arial"/>
              <a:buChar char="•"/>
              <a:defRPr/>
            </a:pPr>
            <a:r>
              <a:rPr lang="en-US" sz="1800" dirty="0">
                <a:solidFill>
                  <a:srgbClr val="385723"/>
                </a:solidFill>
                <a:latin typeface="Franklin Gothic Medium Cond"/>
                <a:ea typeface="ＭＳ Ｐゴシック"/>
              </a:rPr>
              <a:t>Lab Submittal Form (</a:t>
            </a:r>
            <a:r>
              <a:rPr lang="en-US" sz="1800" dirty="0" err="1">
                <a:solidFill>
                  <a:srgbClr val="385723"/>
                </a:solidFill>
                <a:latin typeface="Franklin Gothic Medium Cond"/>
                <a:ea typeface="ＭＳ Ｐゴシック"/>
              </a:rPr>
              <a:t>CoC</a:t>
            </a:r>
            <a:r>
              <a:rPr lang="en-US" sz="1800" dirty="0">
                <a:solidFill>
                  <a:srgbClr val="385723"/>
                </a:solidFill>
                <a:latin typeface="Franklin Gothic Medium Cond"/>
                <a:ea typeface="ＭＳ Ｐゴシック"/>
              </a:rPr>
              <a:t>)</a:t>
            </a:r>
          </a:p>
          <a:p>
            <a:pPr marL="342900" indent="-342900">
              <a:buFont typeface="Arial"/>
              <a:buChar char="•"/>
              <a:defRPr/>
            </a:pPr>
            <a:r>
              <a:rPr lang="en-US" sz="1800" dirty="0">
                <a:solidFill>
                  <a:srgbClr val="385723"/>
                </a:solidFill>
                <a:latin typeface="Franklin Gothic Medium Cond"/>
                <a:ea typeface="ＭＳ Ｐゴシック"/>
              </a:rPr>
              <a:t>Field Data Sheet (PDF we provide)</a:t>
            </a:r>
            <a:endParaRPr lang="en-US" sz="1800" dirty="0">
              <a:solidFill>
                <a:srgbClr val="385723"/>
              </a:solidFill>
            </a:endParaRPr>
          </a:p>
          <a:p>
            <a:pPr marL="800100" lvl="1" indent="-342900">
              <a:buFont typeface="Arial"/>
              <a:buChar char="•"/>
              <a:defRPr/>
            </a:pPr>
            <a:r>
              <a:rPr lang="en-US" altLang="en-US" sz="1600" dirty="0">
                <a:solidFill>
                  <a:srgbClr val="385723"/>
                </a:solidFill>
              </a:rPr>
              <a:t>The Bloom Response Field Data Sheet also acts as the Chain of Custody (</a:t>
            </a:r>
            <a:r>
              <a:rPr lang="en-US" altLang="en-US" sz="1600" dirty="0" err="1">
                <a:solidFill>
                  <a:srgbClr val="385723"/>
                </a:solidFill>
              </a:rPr>
              <a:t>CoC</a:t>
            </a:r>
            <a:r>
              <a:rPr lang="en-US" altLang="en-US" sz="1600" dirty="0">
                <a:solidFill>
                  <a:srgbClr val="385723"/>
                </a:solidFill>
              </a:rPr>
              <a:t>). It is not necessary to complete the Lab Submittal Form </a:t>
            </a:r>
            <a:r>
              <a:rPr lang="en-US" altLang="en-US" sz="1600" dirty="0" err="1">
                <a:solidFill>
                  <a:srgbClr val="385723"/>
                </a:solidFill>
              </a:rPr>
              <a:t>CoC</a:t>
            </a:r>
            <a:r>
              <a:rPr lang="en-US" altLang="en-US" sz="1600" dirty="0">
                <a:solidFill>
                  <a:srgbClr val="385723"/>
                </a:solidFill>
              </a:rPr>
              <a:t> included with the kit.</a:t>
            </a:r>
            <a:endParaRPr lang="en-US" sz="1600" dirty="0">
              <a:solidFill>
                <a:srgbClr val="385723"/>
              </a:solidFill>
            </a:endParaRPr>
          </a:p>
          <a:p>
            <a:pPr marL="342900" indent="-342900">
              <a:buFont typeface="Arial"/>
              <a:buChar char="•"/>
              <a:defRPr/>
            </a:pPr>
            <a:r>
              <a:rPr lang="en-US" sz="1800" dirty="0">
                <a:solidFill>
                  <a:srgbClr val="385723"/>
                </a:solidFill>
              </a:rPr>
              <a:t>Packing List</a:t>
            </a:r>
            <a:endParaRPr lang="en-US" dirty="0"/>
          </a:p>
          <a:p>
            <a:pPr marL="342900" indent="-342900">
              <a:buFont typeface="Arial"/>
              <a:buChar char="•"/>
              <a:defRPr/>
            </a:pPr>
            <a:endParaRPr lang="en-US" sz="1800" dirty="0">
              <a:solidFill>
                <a:srgbClr val="385723"/>
              </a:solidFill>
            </a:endParaRPr>
          </a:p>
          <a:p>
            <a:pPr marL="342900" indent="-342900">
              <a:buFont typeface="Arial"/>
              <a:buChar char="•"/>
              <a:defRPr/>
            </a:pPr>
            <a:endParaRPr lang="en-US" sz="1800" dirty="0">
              <a:solidFill>
                <a:srgbClr val="385723"/>
              </a:solidFill>
            </a:endParaRPr>
          </a:p>
          <a:p>
            <a:pPr marL="342900" indent="-342900">
              <a:lnSpc>
                <a:spcPct val="100000"/>
              </a:lnSpc>
              <a:spcAft>
                <a:spcPts val="600"/>
              </a:spcAft>
              <a:buFont typeface="Arial"/>
              <a:buChar char="•"/>
              <a:defRPr/>
            </a:pPr>
            <a:r>
              <a:rPr lang="en-US" sz="1800" dirty="0">
                <a:solidFill>
                  <a:srgbClr val="385723"/>
                </a:solidFill>
              </a:rPr>
              <a:t>H</a:t>
            </a:r>
            <a:r>
              <a:rPr lang="en-US" sz="1800" baseline="-25000" dirty="0">
                <a:solidFill>
                  <a:srgbClr val="385723"/>
                </a:solidFill>
              </a:rPr>
              <a:t>2</a:t>
            </a:r>
            <a:r>
              <a:rPr lang="en-US" sz="1800" dirty="0">
                <a:solidFill>
                  <a:srgbClr val="385723"/>
                </a:solidFill>
              </a:rPr>
              <a:t>SO</a:t>
            </a:r>
            <a:r>
              <a:rPr lang="en-US" sz="1800" baseline="-25000" dirty="0">
                <a:solidFill>
                  <a:srgbClr val="385723"/>
                </a:solidFill>
              </a:rPr>
              <a:t>4</a:t>
            </a:r>
            <a:r>
              <a:rPr lang="en-US" sz="1800" dirty="0">
                <a:solidFill>
                  <a:srgbClr val="385723"/>
                </a:solidFill>
              </a:rPr>
              <a:t> preservative </a:t>
            </a:r>
          </a:p>
          <a:p>
            <a:pPr marL="342900" indent="-342900">
              <a:lnSpc>
                <a:spcPct val="100000"/>
              </a:lnSpc>
              <a:spcAft>
                <a:spcPts val="600"/>
              </a:spcAft>
              <a:buFont typeface="Arial"/>
              <a:buChar char="•"/>
              <a:defRPr/>
            </a:pPr>
            <a:r>
              <a:rPr lang="en-US" sz="1800" dirty="0">
                <a:solidFill>
                  <a:srgbClr val="385723"/>
                </a:solidFill>
              </a:rPr>
              <a:t>Temperature Control Bottle (TCB)</a:t>
            </a:r>
          </a:p>
          <a:p>
            <a:pPr marL="342900" indent="-342900">
              <a:lnSpc>
                <a:spcPct val="100000"/>
              </a:lnSpc>
              <a:spcAft>
                <a:spcPts val="600"/>
              </a:spcAft>
              <a:buFont typeface="Arial"/>
              <a:buChar char="•"/>
              <a:defRPr/>
            </a:pPr>
            <a:r>
              <a:rPr lang="en-US" sz="1800" dirty="0">
                <a:solidFill>
                  <a:srgbClr val="385723"/>
                </a:solidFill>
              </a:rPr>
              <a:t>Shipping label</a:t>
            </a:r>
          </a:p>
          <a:p>
            <a:pPr marL="342900" indent="-342900">
              <a:lnSpc>
                <a:spcPct val="100000"/>
              </a:lnSpc>
              <a:spcAft>
                <a:spcPts val="600"/>
              </a:spcAft>
              <a:buFont typeface="Arial"/>
              <a:buChar char="•"/>
              <a:defRPr/>
            </a:pPr>
            <a:r>
              <a:rPr lang="en-US" sz="1800" dirty="0">
                <a:solidFill>
                  <a:srgbClr val="385723"/>
                </a:solidFill>
              </a:rPr>
              <a:t>Zip tie</a:t>
            </a:r>
          </a:p>
          <a:p>
            <a:pPr marL="342900" indent="-342900">
              <a:lnSpc>
                <a:spcPct val="100000"/>
              </a:lnSpc>
              <a:spcAft>
                <a:spcPts val="600"/>
              </a:spcAft>
              <a:buFont typeface="Arial"/>
              <a:buChar char="•"/>
              <a:defRPr/>
            </a:pPr>
            <a:r>
              <a:rPr lang="en-US" sz="1800" dirty="0">
                <a:solidFill>
                  <a:srgbClr val="385723"/>
                </a:solidFill>
                <a:latin typeface="Franklin Gothic Medium Cond"/>
                <a:ea typeface="ＭＳ Ｐゴシック"/>
              </a:rPr>
              <a:t>Ziplock bag</a:t>
            </a:r>
          </a:p>
          <a:p>
            <a:pPr marL="342900" indent="-342900">
              <a:lnSpc>
                <a:spcPct val="100000"/>
              </a:lnSpc>
              <a:spcAft>
                <a:spcPts val="600"/>
              </a:spcAft>
              <a:buFont typeface="Arial"/>
              <a:buChar char="•"/>
              <a:defRPr/>
            </a:pPr>
            <a:r>
              <a:rPr lang="en-US" sz="1800" dirty="0">
                <a:solidFill>
                  <a:srgbClr val="385723"/>
                </a:solidFill>
              </a:rPr>
              <a:t>Black trash bag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Box 2">
            <a:extLst>
              <a:ext uri="{FF2B5EF4-FFF2-40B4-BE49-F238E27FC236}">
                <a16:creationId xmlns:a16="http://schemas.microsoft.com/office/drawing/2014/main" id="{A2162D44-CD48-4CCB-9C69-F17C7CEBEB25}"/>
              </a:ext>
            </a:extLst>
          </p:cNvPr>
          <p:cNvSpPr txBox="1">
            <a:spLocks noChangeArrowheads="1"/>
          </p:cNvSpPr>
          <p:nvPr/>
        </p:nvSpPr>
        <p:spPr bwMode="auto">
          <a:xfrm>
            <a:off x="2908300" y="1036638"/>
            <a:ext cx="1841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ct val="0"/>
              </a:spcBef>
              <a:buFontTx/>
              <a:buNone/>
            </a:pPr>
            <a:endParaRPr lang="en-US" altLang="en-US" sz="3600">
              <a:latin typeface="Calibri" panose="020F0502020204030204" pitchFamily="34" charset="0"/>
            </a:endParaRPr>
          </a:p>
        </p:txBody>
      </p:sp>
      <p:sp>
        <p:nvSpPr>
          <p:cNvPr id="7" name="TextBox 32">
            <a:extLst>
              <a:ext uri="{FF2B5EF4-FFF2-40B4-BE49-F238E27FC236}">
                <a16:creationId xmlns:a16="http://schemas.microsoft.com/office/drawing/2014/main" id="{542C13FD-D16C-41FA-A60E-7ADF9B5254BA}"/>
              </a:ext>
            </a:extLst>
          </p:cNvPr>
          <p:cNvSpPr txBox="1">
            <a:spLocks noChangeArrowheads="1"/>
          </p:cNvSpPr>
          <p:nvPr/>
        </p:nvSpPr>
        <p:spPr bwMode="auto">
          <a:xfrm>
            <a:off x="1326816" y="818716"/>
            <a:ext cx="9539824" cy="646331"/>
          </a:xfrm>
          <a:prstGeom prst="rect">
            <a:avLst/>
          </a:prstGeom>
          <a:noFill/>
          <a:ln>
            <a:noFill/>
          </a:ln>
        </p:spPr>
        <p:txBody>
          <a:bodyPr lIns="91440" tIns="45720" rIns="91440" bIns="45720" anchor="t">
            <a:spAutoFit/>
          </a:bodyPr>
          <a:lstStyle>
            <a:lvl1pPr>
              <a:defRPr sz="2800">
                <a:solidFill>
                  <a:schemeClr val="tx1"/>
                </a:solidFill>
                <a:latin typeface="Franklin Gothic Medium Cond" charset="0"/>
                <a:ea typeface="ＭＳ Ｐゴシック" charset="0"/>
              </a:defRPr>
            </a:lvl1pPr>
            <a:lvl2pPr marL="742950" indent="-285750">
              <a:defRPr sz="2400">
                <a:solidFill>
                  <a:schemeClr val="tx1"/>
                </a:solidFill>
                <a:latin typeface="Franklin Gothic Medium Cond" charset="0"/>
                <a:ea typeface="ＭＳ Ｐゴシック" charset="0"/>
              </a:defRPr>
            </a:lvl2pPr>
            <a:lvl3pPr>
              <a:defRPr sz="2000">
                <a:solidFill>
                  <a:schemeClr val="tx1"/>
                </a:solidFill>
                <a:latin typeface="Franklin Gothic Medium Cond" charset="0"/>
                <a:ea typeface="ＭＳ Ｐゴシック" charset="0"/>
              </a:defRPr>
            </a:lvl3pPr>
            <a:lvl4pPr>
              <a:defRPr>
                <a:solidFill>
                  <a:schemeClr val="tx1"/>
                </a:solidFill>
                <a:latin typeface="Franklin Gothic Medium Cond" charset="0"/>
                <a:ea typeface="ＭＳ Ｐゴシック" charset="0"/>
              </a:defRPr>
            </a:lvl4pPr>
            <a:lvl5pPr>
              <a:defRPr>
                <a:solidFill>
                  <a:schemeClr val="tx1"/>
                </a:solidFill>
                <a:latin typeface="Franklin Gothic Medium Cond" charset="0"/>
                <a:ea typeface="ＭＳ Ｐゴシック" charset="0"/>
              </a:defRPr>
            </a:lvl5pPr>
            <a:lvl6pPr eaLnBrk="0" fontAlgn="base" hangingPunct="0">
              <a:spcAft>
                <a:spcPct val="0"/>
              </a:spcAft>
              <a:buFont typeface="Arial" charset="0"/>
              <a:defRPr>
                <a:solidFill>
                  <a:schemeClr val="tx1"/>
                </a:solidFill>
                <a:latin typeface="Franklin Gothic Medium Cond" charset="0"/>
                <a:ea typeface="ＭＳ Ｐゴシック" charset="0"/>
              </a:defRPr>
            </a:lvl6pPr>
            <a:lvl7pPr eaLnBrk="0" fontAlgn="base" hangingPunct="0">
              <a:spcAft>
                <a:spcPct val="0"/>
              </a:spcAft>
              <a:buFont typeface="Arial" charset="0"/>
              <a:defRPr>
                <a:solidFill>
                  <a:schemeClr val="tx1"/>
                </a:solidFill>
                <a:latin typeface="Franklin Gothic Medium Cond" charset="0"/>
                <a:ea typeface="ＭＳ Ｐゴシック" charset="0"/>
              </a:defRPr>
            </a:lvl7pPr>
            <a:lvl8pPr eaLnBrk="0" fontAlgn="base" hangingPunct="0">
              <a:spcAft>
                <a:spcPct val="0"/>
              </a:spcAft>
              <a:buFont typeface="Arial" charset="0"/>
              <a:defRPr>
                <a:solidFill>
                  <a:schemeClr val="tx1"/>
                </a:solidFill>
                <a:latin typeface="Franklin Gothic Medium Cond" charset="0"/>
                <a:ea typeface="ＭＳ Ｐゴシック" charset="0"/>
              </a:defRPr>
            </a:lvl8pPr>
            <a:lvl9pPr eaLnBrk="0" fontAlgn="base" hangingPunct="0">
              <a:spcAft>
                <a:spcPct val="0"/>
              </a:spcAft>
              <a:buFont typeface="Arial" charset="0"/>
              <a:defRPr>
                <a:solidFill>
                  <a:schemeClr val="tx1"/>
                </a:solidFill>
                <a:latin typeface="Franklin Gothic Medium Cond" charset="0"/>
                <a:ea typeface="ＭＳ Ｐゴシック" charset="0"/>
              </a:defRPr>
            </a:lvl9pPr>
          </a:lstStyle>
          <a:p>
            <a:pPr algn="ctr">
              <a:defRPr/>
            </a:pPr>
            <a:r>
              <a:rPr lang="en-US" sz="3600" b="1" dirty="0">
                <a:ln>
                  <a:solidFill>
                    <a:schemeClr val="tx1"/>
                  </a:solidFill>
                </a:ln>
                <a:solidFill>
                  <a:schemeClr val="bg1"/>
                </a:solidFill>
                <a:latin typeface="Franklin Gothic Medium Cond"/>
                <a:ea typeface="ＭＳ Ｐゴシック"/>
                <a:cs typeface="League Gothic" charset="0"/>
              </a:rPr>
              <a:t>Things you may need to bring.</a:t>
            </a:r>
            <a:endParaRPr lang="en-US" sz="3600" b="1" dirty="0">
              <a:ln>
                <a:solidFill>
                  <a:prstClr val="black"/>
                </a:solidFill>
              </a:ln>
              <a:solidFill>
                <a:schemeClr val="bg1"/>
              </a:solidFill>
              <a:cs typeface="League Gothic" charset="0"/>
            </a:endParaRPr>
          </a:p>
        </p:txBody>
      </p:sp>
      <p:sp>
        <p:nvSpPr>
          <p:cNvPr id="9" name="Text Placeholder 3">
            <a:extLst>
              <a:ext uri="{FF2B5EF4-FFF2-40B4-BE49-F238E27FC236}">
                <a16:creationId xmlns:a16="http://schemas.microsoft.com/office/drawing/2014/main" id="{D52FAC85-71AB-47C1-9C4D-2E9EAE083C82}"/>
              </a:ext>
            </a:extLst>
          </p:cNvPr>
          <p:cNvSpPr txBox="1">
            <a:spLocks/>
          </p:cNvSpPr>
          <p:nvPr/>
        </p:nvSpPr>
        <p:spPr>
          <a:xfrm>
            <a:off x="457200" y="2690558"/>
            <a:ext cx="6660477" cy="3893789"/>
          </a:xfrm>
          <a:prstGeom prst="rect">
            <a:avLst/>
          </a:prstGeom>
        </p:spPr>
        <p:txBody>
          <a:bodyPr lIns="91440" tIns="45720" rIns="91440" bIns="45720" numCol="2" anchor="t">
            <a:normAutofit/>
          </a:bodyPr>
          <a:lst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Franklin Gothic Medium Cond" panose="020B0606030402020204" pitchFamily="34" charset="0"/>
                <a:ea typeface="ＭＳ Ｐゴシック" charset="0"/>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Franklin Gothic Medium Cond" panose="020B0606030402020204" pitchFamily="34" charset="0"/>
                <a:ea typeface="ＭＳ Ｐゴシック" charset="0"/>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Franklin Gothic Medium Cond" panose="020B0606030402020204" pitchFamily="34" charset="0"/>
                <a:ea typeface="ＭＳ Ｐゴシック" charset="0"/>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Franklin Gothic Medium Cond" panose="020B0606030402020204" pitchFamily="34" charset="0"/>
                <a:ea typeface="ＭＳ Ｐゴシック" charset="0"/>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Franklin Gothic Medium Cond" panose="020B0606030402020204" pitchFamily="34" charset="0"/>
                <a:ea typeface="ＭＳ Ｐゴシック" charset="0"/>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buFont typeface="Arial"/>
              <a:buChar char="•"/>
              <a:defRPr/>
            </a:pPr>
            <a:endParaRPr lang="en-US" sz="1800" dirty="0">
              <a:solidFill>
                <a:srgbClr val="385723"/>
              </a:solidFill>
              <a:latin typeface="Franklin Gothic Medium Cond"/>
              <a:ea typeface="ＭＳ Ｐゴシック"/>
            </a:endParaRPr>
          </a:p>
          <a:p>
            <a:pPr marL="342900" indent="-342900">
              <a:buFont typeface="Arial"/>
              <a:buChar char="•"/>
              <a:defRPr/>
            </a:pPr>
            <a:endParaRPr lang="en-US" sz="1800" dirty="0">
              <a:solidFill>
                <a:srgbClr val="385723"/>
              </a:solidFill>
              <a:latin typeface="Franklin Gothic Medium Cond"/>
              <a:ea typeface="ＭＳ Ｐゴシック"/>
            </a:endParaRPr>
          </a:p>
          <a:p>
            <a:pPr marL="342900" indent="-342900">
              <a:buFont typeface="Arial"/>
              <a:buChar char="•"/>
              <a:defRPr/>
            </a:pPr>
            <a:r>
              <a:rPr lang="en-US" sz="1800" dirty="0">
                <a:solidFill>
                  <a:srgbClr val="385723"/>
                </a:solidFill>
                <a:latin typeface="Franklin Gothic Medium Cond"/>
                <a:ea typeface="ＭＳ Ｐゴシック"/>
              </a:rPr>
              <a:t>Calibrated water meter</a:t>
            </a:r>
            <a:endParaRPr lang="en-US" sz="1800" dirty="0">
              <a:solidFill>
                <a:srgbClr val="385723"/>
              </a:solidFill>
            </a:endParaRPr>
          </a:p>
          <a:p>
            <a:pPr marL="342900" indent="-342900">
              <a:buFont typeface="Arial"/>
              <a:buChar char="•"/>
              <a:defRPr/>
            </a:pPr>
            <a:r>
              <a:rPr lang="en-US" sz="1800" dirty="0">
                <a:solidFill>
                  <a:srgbClr val="385723"/>
                </a:solidFill>
                <a:latin typeface="Franklin Gothic Medium Cond"/>
                <a:ea typeface="ＭＳ Ｐゴシック"/>
              </a:rPr>
              <a:t>Sampling pole</a:t>
            </a:r>
          </a:p>
          <a:p>
            <a:pPr marL="342900" indent="-342900">
              <a:buFont typeface="Arial"/>
              <a:buChar char="•"/>
              <a:defRPr/>
            </a:pPr>
            <a:r>
              <a:rPr lang="en-US" sz="1800" dirty="0">
                <a:solidFill>
                  <a:srgbClr val="385723"/>
                </a:solidFill>
                <a:latin typeface="Franklin Gothic Medium Cond"/>
                <a:ea typeface="ＭＳ Ｐゴシック"/>
              </a:rPr>
              <a:t>Gloves</a:t>
            </a:r>
            <a:endParaRPr lang="en-US" sz="1800" dirty="0">
              <a:solidFill>
                <a:srgbClr val="385723"/>
              </a:solidFill>
            </a:endParaRPr>
          </a:p>
          <a:p>
            <a:pPr marL="342900" indent="-342900">
              <a:buFont typeface="Arial"/>
              <a:buChar char="•"/>
              <a:defRPr/>
            </a:pPr>
            <a:r>
              <a:rPr lang="en-US" sz="1800" dirty="0">
                <a:solidFill>
                  <a:srgbClr val="385723"/>
                </a:solidFill>
                <a:latin typeface="Franklin Gothic Medium Cond"/>
                <a:ea typeface="ＭＳ Ｐゴシック"/>
              </a:rPr>
              <a:t>Face mask</a:t>
            </a:r>
            <a:endParaRPr lang="en-US" sz="1800" dirty="0">
              <a:solidFill>
                <a:srgbClr val="385723"/>
              </a:solidFill>
            </a:endParaRPr>
          </a:p>
          <a:p>
            <a:pPr marL="342900" indent="-342900">
              <a:buFont typeface="Arial"/>
              <a:buChar char="•"/>
              <a:defRPr/>
            </a:pPr>
            <a:r>
              <a:rPr lang="en-US" sz="1800" dirty="0">
                <a:solidFill>
                  <a:srgbClr val="385723"/>
                </a:solidFill>
                <a:latin typeface="Franklin Gothic Medium Cond"/>
                <a:ea typeface="ＭＳ Ｐゴシック"/>
              </a:rPr>
              <a:t>Camera/phone</a:t>
            </a:r>
          </a:p>
          <a:p>
            <a:pPr marL="342900" indent="-342900">
              <a:buFont typeface="Arial"/>
              <a:buChar char="•"/>
              <a:defRPr/>
            </a:pPr>
            <a:r>
              <a:rPr lang="en-US" sz="1800" dirty="0">
                <a:solidFill>
                  <a:srgbClr val="385723"/>
                </a:solidFill>
                <a:latin typeface="Franklin Gothic Medium Cond"/>
                <a:ea typeface="ＭＳ Ｐゴシック"/>
              </a:rPr>
              <a:t>Syringe/filter</a:t>
            </a:r>
            <a:endParaRPr lang="en-US" sz="1800" dirty="0">
              <a:solidFill>
                <a:srgbClr val="385723"/>
              </a:solidFill>
            </a:endParaRPr>
          </a:p>
          <a:p>
            <a:pPr marL="342900" indent="-342900">
              <a:buFont typeface="Arial"/>
              <a:buChar char="•"/>
              <a:defRPr/>
            </a:pPr>
            <a:endParaRPr lang="en-US" sz="1800" dirty="0">
              <a:solidFill>
                <a:srgbClr val="385723"/>
              </a:solidFill>
            </a:endParaRPr>
          </a:p>
          <a:p>
            <a:pPr marL="342900" indent="-342900">
              <a:buFont typeface="Arial"/>
              <a:buChar char="•"/>
              <a:defRPr/>
            </a:pPr>
            <a:endParaRPr lang="en-US" sz="1800" dirty="0">
              <a:solidFill>
                <a:srgbClr val="385723"/>
              </a:solidFill>
            </a:endParaRPr>
          </a:p>
          <a:p>
            <a:pPr marL="342900" indent="-342900">
              <a:buFont typeface="Arial"/>
              <a:buChar char="•"/>
              <a:defRPr/>
            </a:pPr>
            <a:endParaRPr lang="en-US" sz="1800" dirty="0">
              <a:solidFill>
                <a:srgbClr val="385723"/>
              </a:solidFill>
            </a:endParaRPr>
          </a:p>
        </p:txBody>
      </p:sp>
      <p:pic>
        <p:nvPicPr>
          <p:cNvPr id="3" name="Picture 2">
            <a:extLst>
              <a:ext uri="{FF2B5EF4-FFF2-40B4-BE49-F238E27FC236}">
                <a16:creationId xmlns:a16="http://schemas.microsoft.com/office/drawing/2014/main" id="{DFAF7A81-A80B-4B83-B763-01574362DD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50563" y="2528596"/>
            <a:ext cx="3150248" cy="4200330"/>
          </a:xfrm>
          <a:prstGeom prst="rect">
            <a:avLst/>
          </a:prstGeom>
        </p:spPr>
      </p:pic>
    </p:spTree>
    <p:extLst>
      <p:ext uri="{BB962C8B-B14F-4D97-AF65-F5344CB8AC3E}">
        <p14:creationId xmlns:p14="http://schemas.microsoft.com/office/powerpoint/2010/main" val="14459475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2">
            <a:extLst>
              <a:ext uri="{FF2B5EF4-FFF2-40B4-BE49-F238E27FC236}">
                <a16:creationId xmlns:a16="http://schemas.microsoft.com/office/drawing/2014/main" id="{D04EEBC0-A2DB-44C8-910A-F9A1C327349C}"/>
              </a:ext>
            </a:extLst>
          </p:cNvPr>
          <p:cNvSpPr txBox="1">
            <a:spLocks noChangeArrowheads="1"/>
          </p:cNvSpPr>
          <p:nvPr/>
        </p:nvSpPr>
        <p:spPr bwMode="auto">
          <a:xfrm>
            <a:off x="2908300" y="1036638"/>
            <a:ext cx="1841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ct val="0"/>
              </a:spcBef>
              <a:buFontTx/>
              <a:buNone/>
            </a:pPr>
            <a:endParaRPr lang="en-US" altLang="en-US" sz="3600">
              <a:latin typeface="Calibri" panose="020F0502020204030204" pitchFamily="34" charset="0"/>
            </a:endParaRPr>
          </a:p>
        </p:txBody>
      </p:sp>
      <p:sp>
        <p:nvSpPr>
          <p:cNvPr id="7" name="TextBox 32">
            <a:extLst>
              <a:ext uri="{FF2B5EF4-FFF2-40B4-BE49-F238E27FC236}">
                <a16:creationId xmlns:a16="http://schemas.microsoft.com/office/drawing/2014/main" id="{1ABFB48F-9701-48F4-9398-B97D23627917}"/>
              </a:ext>
            </a:extLst>
          </p:cNvPr>
          <p:cNvSpPr txBox="1">
            <a:spLocks noChangeArrowheads="1"/>
          </p:cNvSpPr>
          <p:nvPr/>
        </p:nvSpPr>
        <p:spPr bwMode="auto">
          <a:xfrm>
            <a:off x="2381706" y="207554"/>
            <a:ext cx="9539824" cy="646331"/>
          </a:xfrm>
          <a:prstGeom prst="rect">
            <a:avLst/>
          </a:prstGeom>
          <a:noFill/>
          <a:ln>
            <a:noFill/>
          </a:ln>
        </p:spPr>
        <p:txBody>
          <a:bodyPr>
            <a:spAutoFit/>
          </a:bodyPr>
          <a:lstStyle>
            <a:lvl1pPr>
              <a:defRPr sz="2800">
                <a:solidFill>
                  <a:schemeClr val="tx1"/>
                </a:solidFill>
                <a:latin typeface="Franklin Gothic Medium Cond" charset="0"/>
                <a:ea typeface="ＭＳ Ｐゴシック" charset="0"/>
              </a:defRPr>
            </a:lvl1pPr>
            <a:lvl2pPr marL="742950" indent="-285750">
              <a:defRPr sz="2400">
                <a:solidFill>
                  <a:schemeClr val="tx1"/>
                </a:solidFill>
                <a:latin typeface="Franklin Gothic Medium Cond" charset="0"/>
                <a:ea typeface="ＭＳ Ｐゴシック" charset="0"/>
              </a:defRPr>
            </a:lvl2pPr>
            <a:lvl3pPr>
              <a:defRPr sz="2000">
                <a:solidFill>
                  <a:schemeClr val="tx1"/>
                </a:solidFill>
                <a:latin typeface="Franklin Gothic Medium Cond" charset="0"/>
                <a:ea typeface="ＭＳ Ｐゴシック" charset="0"/>
              </a:defRPr>
            </a:lvl3pPr>
            <a:lvl4pPr>
              <a:defRPr>
                <a:solidFill>
                  <a:schemeClr val="tx1"/>
                </a:solidFill>
                <a:latin typeface="Franklin Gothic Medium Cond" charset="0"/>
                <a:ea typeface="ＭＳ Ｐゴシック" charset="0"/>
              </a:defRPr>
            </a:lvl4pPr>
            <a:lvl5pPr>
              <a:defRPr>
                <a:solidFill>
                  <a:schemeClr val="tx1"/>
                </a:solidFill>
                <a:latin typeface="Franklin Gothic Medium Cond" charset="0"/>
                <a:ea typeface="ＭＳ Ｐゴシック" charset="0"/>
              </a:defRPr>
            </a:lvl5pPr>
            <a:lvl6pPr eaLnBrk="0" fontAlgn="base" hangingPunct="0">
              <a:spcAft>
                <a:spcPct val="0"/>
              </a:spcAft>
              <a:buFont typeface="Arial" charset="0"/>
              <a:defRPr>
                <a:solidFill>
                  <a:schemeClr val="tx1"/>
                </a:solidFill>
                <a:latin typeface="Franklin Gothic Medium Cond" charset="0"/>
                <a:ea typeface="ＭＳ Ｐゴシック" charset="0"/>
              </a:defRPr>
            </a:lvl6pPr>
            <a:lvl7pPr eaLnBrk="0" fontAlgn="base" hangingPunct="0">
              <a:spcAft>
                <a:spcPct val="0"/>
              </a:spcAft>
              <a:buFont typeface="Arial" charset="0"/>
              <a:defRPr>
                <a:solidFill>
                  <a:schemeClr val="tx1"/>
                </a:solidFill>
                <a:latin typeface="Franklin Gothic Medium Cond" charset="0"/>
                <a:ea typeface="ＭＳ Ｐゴシック" charset="0"/>
              </a:defRPr>
            </a:lvl7pPr>
            <a:lvl8pPr eaLnBrk="0" fontAlgn="base" hangingPunct="0">
              <a:spcAft>
                <a:spcPct val="0"/>
              </a:spcAft>
              <a:buFont typeface="Arial" charset="0"/>
              <a:defRPr>
                <a:solidFill>
                  <a:schemeClr val="tx1"/>
                </a:solidFill>
                <a:latin typeface="Franklin Gothic Medium Cond" charset="0"/>
                <a:ea typeface="ＭＳ Ｐゴシック" charset="0"/>
              </a:defRPr>
            </a:lvl8pPr>
            <a:lvl9pPr eaLnBrk="0" fontAlgn="base" hangingPunct="0">
              <a:spcAft>
                <a:spcPct val="0"/>
              </a:spcAft>
              <a:buFont typeface="Arial" charset="0"/>
              <a:defRPr>
                <a:solidFill>
                  <a:schemeClr val="tx1"/>
                </a:solidFill>
                <a:latin typeface="Franklin Gothic Medium Cond" charset="0"/>
                <a:ea typeface="ＭＳ Ｐゴシック" charset="0"/>
              </a:defRPr>
            </a:lvl9pPr>
          </a:lstStyle>
          <a:p>
            <a:pPr eaLnBrk="1" hangingPunct="1">
              <a:defRPr/>
            </a:pPr>
            <a:r>
              <a:rPr lang="en-US" sz="3600" b="1" dirty="0">
                <a:ln>
                  <a:solidFill>
                    <a:schemeClr val="tx1"/>
                  </a:solidFill>
                </a:ln>
                <a:solidFill>
                  <a:schemeClr val="bg1"/>
                </a:solidFill>
                <a:cs typeface="League Gothic" charset="0"/>
              </a:rPr>
              <a:t>BLOOM RESPONSE FIELD DATA SHEET</a:t>
            </a:r>
          </a:p>
        </p:txBody>
      </p:sp>
      <p:sp>
        <p:nvSpPr>
          <p:cNvPr id="11269" name="TextBox 10">
            <a:extLst>
              <a:ext uri="{FF2B5EF4-FFF2-40B4-BE49-F238E27FC236}">
                <a16:creationId xmlns:a16="http://schemas.microsoft.com/office/drawing/2014/main" id="{0955E5C6-C85C-4F34-9CDA-822C3BCE7BE2}"/>
              </a:ext>
            </a:extLst>
          </p:cNvPr>
          <p:cNvSpPr txBox="1">
            <a:spLocks noChangeArrowheads="1"/>
          </p:cNvSpPr>
          <p:nvPr/>
        </p:nvSpPr>
        <p:spPr bwMode="auto">
          <a:xfrm>
            <a:off x="668338" y="6274288"/>
            <a:ext cx="1066869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ct val="0"/>
              </a:spcBef>
              <a:buNone/>
            </a:pPr>
            <a:r>
              <a:rPr lang="en-US" sz="1800" dirty="0">
                <a:latin typeface="Calibri"/>
                <a:cs typeface="Calibri"/>
                <a:hlinkClick r:id="rId3"/>
              </a:rPr>
              <a:t>https://floridadep.gov/dear/florida-dep-laboratory/content/dep-laboratory-quality-assurance-manual-and-sops</a:t>
            </a:r>
            <a:br>
              <a:rPr lang="en-US" altLang="en-US" sz="1800" dirty="0">
                <a:latin typeface="Calibri" panose="020F0502020204030204" pitchFamily="34" charset="0"/>
              </a:rPr>
            </a:br>
            <a:endParaRPr lang="en-US" altLang="en-US" sz="1800" dirty="0">
              <a:latin typeface="Calibri" panose="020F0502020204030204" pitchFamily="34" charset="0"/>
              <a:cs typeface="Calibri"/>
            </a:endParaRPr>
          </a:p>
        </p:txBody>
      </p:sp>
      <p:sp>
        <p:nvSpPr>
          <p:cNvPr id="2" name="TextBox 1">
            <a:extLst>
              <a:ext uri="{FF2B5EF4-FFF2-40B4-BE49-F238E27FC236}">
                <a16:creationId xmlns:a16="http://schemas.microsoft.com/office/drawing/2014/main" id="{D9EE1EF0-A5BC-448C-B226-3944157F1179}"/>
              </a:ext>
            </a:extLst>
          </p:cNvPr>
          <p:cNvSpPr txBox="1"/>
          <p:nvPr/>
        </p:nvSpPr>
        <p:spPr>
          <a:xfrm>
            <a:off x="757452" y="5904956"/>
            <a:ext cx="2334998" cy="369332"/>
          </a:xfrm>
          <a:prstGeom prst="rect">
            <a:avLst/>
          </a:prstGeom>
          <a:noFill/>
        </p:spPr>
        <p:txBody>
          <a:bodyPr wrap="none" rtlCol="0">
            <a:spAutoFit/>
          </a:bodyPr>
          <a:lstStyle/>
          <a:p>
            <a:r>
              <a:rPr lang="en-US" dirty="0"/>
              <a:t>We can email it to you.</a:t>
            </a:r>
          </a:p>
        </p:txBody>
      </p:sp>
      <p:sp>
        <p:nvSpPr>
          <p:cNvPr id="3" name="TextBox 2">
            <a:extLst>
              <a:ext uri="{FF2B5EF4-FFF2-40B4-BE49-F238E27FC236}">
                <a16:creationId xmlns:a16="http://schemas.microsoft.com/office/drawing/2014/main" id="{8E988527-A0B0-431F-BAEC-E4E346DAF217}"/>
              </a:ext>
            </a:extLst>
          </p:cNvPr>
          <p:cNvSpPr txBox="1"/>
          <p:nvPr/>
        </p:nvSpPr>
        <p:spPr>
          <a:xfrm>
            <a:off x="2529555" y="2486826"/>
            <a:ext cx="1391728" cy="369332"/>
          </a:xfrm>
          <a:prstGeom prst="rect">
            <a:avLst/>
          </a:prstGeom>
          <a:noFill/>
        </p:spPr>
        <p:txBody>
          <a:bodyPr wrap="none" rtlCol="0">
            <a:spAutoFit/>
          </a:bodyPr>
          <a:lstStyle/>
          <a:p>
            <a:r>
              <a:rPr lang="en-US" dirty="0"/>
              <a:t>AB-FIELD-1.0</a:t>
            </a:r>
          </a:p>
        </p:txBody>
      </p:sp>
      <p:pic>
        <p:nvPicPr>
          <p:cNvPr id="6" name="Picture 5">
            <a:extLst>
              <a:ext uri="{FF2B5EF4-FFF2-40B4-BE49-F238E27FC236}">
                <a16:creationId xmlns:a16="http://schemas.microsoft.com/office/drawing/2014/main" id="{5F2BC50D-8F05-4170-9819-8491EF6A3AF9}"/>
              </a:ext>
            </a:extLst>
          </p:cNvPr>
          <p:cNvPicPr>
            <a:picLocks noChangeAspect="1"/>
          </p:cNvPicPr>
          <p:nvPr/>
        </p:nvPicPr>
        <p:blipFill>
          <a:blip r:embed="rId4"/>
          <a:stretch>
            <a:fillRect/>
          </a:stretch>
        </p:blipFill>
        <p:spPr>
          <a:xfrm>
            <a:off x="3921283" y="853885"/>
            <a:ext cx="4150133" cy="548302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2">
            <a:extLst>
              <a:ext uri="{FF2B5EF4-FFF2-40B4-BE49-F238E27FC236}">
                <a16:creationId xmlns:a16="http://schemas.microsoft.com/office/drawing/2014/main" id="{A6610C67-410D-41B3-B248-785116585044}"/>
              </a:ext>
            </a:extLst>
          </p:cNvPr>
          <p:cNvSpPr txBox="1">
            <a:spLocks noChangeArrowheads="1"/>
          </p:cNvSpPr>
          <p:nvPr/>
        </p:nvSpPr>
        <p:spPr bwMode="auto">
          <a:xfrm>
            <a:off x="2908300" y="1036638"/>
            <a:ext cx="1841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ct val="0"/>
              </a:spcBef>
              <a:buFontTx/>
              <a:buNone/>
            </a:pPr>
            <a:endParaRPr lang="en-US" altLang="en-US" sz="3600">
              <a:latin typeface="Calibri" panose="020F0502020204030204" pitchFamily="34" charset="0"/>
            </a:endParaRPr>
          </a:p>
        </p:txBody>
      </p:sp>
      <p:sp>
        <p:nvSpPr>
          <p:cNvPr id="7" name="TextBox 32">
            <a:extLst>
              <a:ext uri="{FF2B5EF4-FFF2-40B4-BE49-F238E27FC236}">
                <a16:creationId xmlns:a16="http://schemas.microsoft.com/office/drawing/2014/main" id="{1123859C-66B0-46BD-9CA1-B9E5D3E0E62B}"/>
              </a:ext>
            </a:extLst>
          </p:cNvPr>
          <p:cNvSpPr txBox="1">
            <a:spLocks noChangeArrowheads="1"/>
          </p:cNvSpPr>
          <p:nvPr/>
        </p:nvSpPr>
        <p:spPr bwMode="auto">
          <a:xfrm>
            <a:off x="2907532" y="58185"/>
            <a:ext cx="9539824" cy="646331"/>
          </a:xfrm>
          <a:prstGeom prst="rect">
            <a:avLst/>
          </a:prstGeom>
          <a:noFill/>
          <a:ln>
            <a:noFill/>
          </a:ln>
        </p:spPr>
        <p:txBody>
          <a:bodyPr>
            <a:spAutoFit/>
          </a:bodyPr>
          <a:lstStyle>
            <a:lvl1pPr>
              <a:defRPr sz="2800">
                <a:solidFill>
                  <a:schemeClr val="tx1"/>
                </a:solidFill>
                <a:latin typeface="Franklin Gothic Medium Cond" charset="0"/>
                <a:ea typeface="ＭＳ Ｐゴシック" charset="0"/>
              </a:defRPr>
            </a:lvl1pPr>
            <a:lvl2pPr marL="742950" indent="-285750">
              <a:defRPr sz="2400">
                <a:solidFill>
                  <a:schemeClr val="tx1"/>
                </a:solidFill>
                <a:latin typeface="Franklin Gothic Medium Cond" charset="0"/>
                <a:ea typeface="ＭＳ Ｐゴシック" charset="0"/>
              </a:defRPr>
            </a:lvl2pPr>
            <a:lvl3pPr>
              <a:defRPr sz="2000">
                <a:solidFill>
                  <a:schemeClr val="tx1"/>
                </a:solidFill>
                <a:latin typeface="Franklin Gothic Medium Cond" charset="0"/>
                <a:ea typeface="ＭＳ Ｐゴシック" charset="0"/>
              </a:defRPr>
            </a:lvl3pPr>
            <a:lvl4pPr>
              <a:defRPr>
                <a:solidFill>
                  <a:schemeClr val="tx1"/>
                </a:solidFill>
                <a:latin typeface="Franklin Gothic Medium Cond" charset="0"/>
                <a:ea typeface="ＭＳ Ｐゴシック" charset="0"/>
              </a:defRPr>
            </a:lvl4pPr>
            <a:lvl5pPr>
              <a:defRPr>
                <a:solidFill>
                  <a:schemeClr val="tx1"/>
                </a:solidFill>
                <a:latin typeface="Franklin Gothic Medium Cond" charset="0"/>
                <a:ea typeface="ＭＳ Ｐゴシック" charset="0"/>
              </a:defRPr>
            </a:lvl5pPr>
            <a:lvl6pPr eaLnBrk="0" fontAlgn="base" hangingPunct="0">
              <a:spcAft>
                <a:spcPct val="0"/>
              </a:spcAft>
              <a:buFont typeface="Arial" charset="0"/>
              <a:defRPr>
                <a:solidFill>
                  <a:schemeClr val="tx1"/>
                </a:solidFill>
                <a:latin typeface="Franklin Gothic Medium Cond" charset="0"/>
                <a:ea typeface="ＭＳ Ｐゴシック" charset="0"/>
              </a:defRPr>
            </a:lvl6pPr>
            <a:lvl7pPr eaLnBrk="0" fontAlgn="base" hangingPunct="0">
              <a:spcAft>
                <a:spcPct val="0"/>
              </a:spcAft>
              <a:buFont typeface="Arial" charset="0"/>
              <a:defRPr>
                <a:solidFill>
                  <a:schemeClr val="tx1"/>
                </a:solidFill>
                <a:latin typeface="Franklin Gothic Medium Cond" charset="0"/>
                <a:ea typeface="ＭＳ Ｐゴシック" charset="0"/>
              </a:defRPr>
            </a:lvl7pPr>
            <a:lvl8pPr eaLnBrk="0" fontAlgn="base" hangingPunct="0">
              <a:spcAft>
                <a:spcPct val="0"/>
              </a:spcAft>
              <a:buFont typeface="Arial" charset="0"/>
              <a:defRPr>
                <a:solidFill>
                  <a:schemeClr val="tx1"/>
                </a:solidFill>
                <a:latin typeface="Franklin Gothic Medium Cond" charset="0"/>
                <a:ea typeface="ＭＳ Ｐゴシック" charset="0"/>
              </a:defRPr>
            </a:lvl8pPr>
            <a:lvl9pPr eaLnBrk="0" fontAlgn="base" hangingPunct="0">
              <a:spcAft>
                <a:spcPct val="0"/>
              </a:spcAft>
              <a:buFont typeface="Arial" charset="0"/>
              <a:defRPr>
                <a:solidFill>
                  <a:schemeClr val="tx1"/>
                </a:solidFill>
                <a:latin typeface="Franklin Gothic Medium Cond" charset="0"/>
                <a:ea typeface="ＭＳ Ｐゴシック" charset="0"/>
              </a:defRPr>
            </a:lvl9pPr>
          </a:lstStyle>
          <a:p>
            <a:pPr eaLnBrk="1" hangingPunct="1">
              <a:defRPr/>
            </a:pPr>
            <a:r>
              <a:rPr lang="en-US" sz="3600" b="1" dirty="0">
                <a:ln>
                  <a:solidFill>
                    <a:schemeClr val="tx1"/>
                  </a:solidFill>
                </a:ln>
                <a:solidFill>
                  <a:schemeClr val="bg1"/>
                </a:solidFill>
                <a:cs typeface="League Gothic" charset="0"/>
              </a:rPr>
              <a:t>FIELDSHEET </a:t>
            </a:r>
            <a:r>
              <a:rPr lang="mr-IN" sz="3600" b="1" dirty="0">
                <a:ln>
                  <a:solidFill>
                    <a:schemeClr val="tx1"/>
                  </a:solidFill>
                </a:ln>
                <a:solidFill>
                  <a:schemeClr val="bg1"/>
                </a:solidFill>
                <a:cs typeface="League Gothic" charset="0"/>
              </a:rPr>
              <a:t>–</a:t>
            </a:r>
            <a:r>
              <a:rPr lang="en-US" sz="3600" b="1" dirty="0">
                <a:ln>
                  <a:solidFill>
                    <a:schemeClr val="tx1"/>
                  </a:solidFill>
                </a:ln>
                <a:solidFill>
                  <a:schemeClr val="bg1"/>
                </a:solidFill>
                <a:cs typeface="League Gothic" charset="0"/>
              </a:rPr>
              <a:t> TOP PORTION</a:t>
            </a:r>
          </a:p>
        </p:txBody>
      </p:sp>
      <p:sp>
        <p:nvSpPr>
          <p:cNvPr id="13317" name="TextBox 3">
            <a:extLst>
              <a:ext uri="{FF2B5EF4-FFF2-40B4-BE49-F238E27FC236}">
                <a16:creationId xmlns:a16="http://schemas.microsoft.com/office/drawing/2014/main" id="{3DA6FE71-1D08-4428-A1BF-1669EBE65CCA}"/>
              </a:ext>
            </a:extLst>
          </p:cNvPr>
          <p:cNvSpPr txBox="1">
            <a:spLocks noChangeArrowheads="1"/>
          </p:cNvSpPr>
          <p:nvPr/>
        </p:nvSpPr>
        <p:spPr bwMode="auto">
          <a:xfrm>
            <a:off x="647700" y="4111625"/>
            <a:ext cx="4779706"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ct val="0"/>
              </a:spcBef>
              <a:buFontTx/>
              <a:buNone/>
            </a:pPr>
            <a:r>
              <a:rPr lang="en-US" altLang="en-US" sz="1800" b="1" dirty="0">
                <a:solidFill>
                  <a:srgbClr val="385723"/>
                </a:solidFill>
                <a:latin typeface="Franklin Gothic Medium" panose="020B0603020102020204" pitchFamily="34" charset="0"/>
              </a:rPr>
              <a:t>RQ </a:t>
            </a:r>
            <a:r>
              <a:rPr lang="mr-IN" altLang="en-US" sz="1800" b="1" dirty="0">
                <a:solidFill>
                  <a:srgbClr val="385723"/>
                </a:solidFill>
                <a:latin typeface="Franklin Gothic Medium" panose="020B0603020102020204" pitchFamily="34" charset="0"/>
              </a:rPr>
              <a:t>–</a:t>
            </a:r>
            <a:r>
              <a:rPr lang="en-US" altLang="en-US" sz="1800" b="1" dirty="0">
                <a:solidFill>
                  <a:srgbClr val="385723"/>
                </a:solidFill>
                <a:latin typeface="Franklin Gothic Medium" panose="020B0603020102020204" pitchFamily="34" charset="0"/>
                <a:cs typeface="Mangal" panose="02040503050203030202" pitchFamily="18" charset="0"/>
              </a:rPr>
              <a:t> S</a:t>
            </a:r>
            <a:r>
              <a:rPr lang="en-US" altLang="en-US" sz="1800" dirty="0">
                <a:solidFill>
                  <a:srgbClr val="385723"/>
                </a:solidFill>
                <a:latin typeface="Franklin Gothic Medium" panose="020B0603020102020204" pitchFamily="34" charset="0"/>
                <a:cs typeface="Mangal" panose="02040503050203030202" pitchFamily="18" charset="0"/>
              </a:rPr>
              <a:t>hould match bottles</a:t>
            </a:r>
          </a:p>
          <a:p>
            <a:pPr>
              <a:lnSpc>
                <a:spcPct val="100000"/>
              </a:lnSpc>
              <a:spcBef>
                <a:spcPct val="0"/>
              </a:spcBef>
              <a:buFontTx/>
              <a:buNone/>
            </a:pPr>
            <a:r>
              <a:rPr lang="en-US" altLang="en-US" sz="1800" b="1" dirty="0">
                <a:solidFill>
                  <a:srgbClr val="385723"/>
                </a:solidFill>
                <a:latin typeface="Franklin Gothic Medium" panose="020B0603020102020204" pitchFamily="34" charset="0"/>
                <a:cs typeface="Mangal" panose="02040503050203030202" pitchFamily="18" charset="0"/>
              </a:rPr>
              <a:t>Customer - </a:t>
            </a:r>
            <a:r>
              <a:rPr lang="en-US" altLang="en-US" sz="1800" dirty="0">
                <a:solidFill>
                  <a:srgbClr val="385723"/>
                </a:solidFill>
                <a:latin typeface="Franklin Gothic Medium" panose="020B0603020102020204" pitchFamily="34" charset="0"/>
                <a:cs typeface="Mangal" panose="02040503050203030202" pitchFamily="18" charset="0"/>
              </a:rPr>
              <a:t> WQAP</a:t>
            </a:r>
          </a:p>
          <a:p>
            <a:pPr>
              <a:lnSpc>
                <a:spcPct val="100000"/>
              </a:lnSpc>
              <a:spcBef>
                <a:spcPct val="0"/>
              </a:spcBef>
              <a:buFontTx/>
              <a:buNone/>
            </a:pPr>
            <a:r>
              <a:rPr lang="en-US" altLang="en-US" sz="1800" b="1" dirty="0">
                <a:solidFill>
                  <a:srgbClr val="385723"/>
                </a:solidFill>
                <a:latin typeface="Franklin Gothic Medium" panose="020B0603020102020204" pitchFamily="34" charset="0"/>
                <a:cs typeface="Mangal" panose="02040503050203030202" pitchFamily="18" charset="0"/>
              </a:rPr>
              <a:t>Project ID </a:t>
            </a:r>
            <a:r>
              <a:rPr lang="mr-IN" altLang="en-US" sz="1800" b="1" dirty="0">
                <a:solidFill>
                  <a:srgbClr val="385723"/>
                </a:solidFill>
                <a:latin typeface="Franklin Gothic Medium" panose="020B0603020102020204" pitchFamily="34" charset="0"/>
              </a:rPr>
              <a:t>–</a:t>
            </a:r>
            <a:r>
              <a:rPr lang="en-US" altLang="en-US" sz="1800" b="1" dirty="0">
                <a:solidFill>
                  <a:srgbClr val="385723"/>
                </a:solidFill>
                <a:latin typeface="Franklin Gothic Medium" panose="020B0603020102020204" pitchFamily="34" charset="0"/>
                <a:cs typeface="Mangal" panose="02040503050203030202" pitchFamily="18" charset="0"/>
              </a:rPr>
              <a:t> </a:t>
            </a:r>
            <a:r>
              <a:rPr lang="en-US" altLang="en-US" sz="1800" dirty="0">
                <a:solidFill>
                  <a:srgbClr val="385723"/>
                </a:solidFill>
                <a:latin typeface="Franklin Gothic Medium" panose="020B0603020102020204" pitchFamily="34" charset="0"/>
                <a:cs typeface="Mangal" panose="02040503050203030202" pitchFamily="18" charset="0"/>
              </a:rPr>
              <a:t>BLOOM-RESP</a:t>
            </a:r>
          </a:p>
          <a:p>
            <a:pPr>
              <a:lnSpc>
                <a:spcPct val="100000"/>
              </a:lnSpc>
              <a:spcBef>
                <a:spcPct val="0"/>
              </a:spcBef>
              <a:buNone/>
            </a:pPr>
            <a:r>
              <a:rPr lang="en-US" altLang="en-US" sz="1800" b="1" dirty="0">
                <a:solidFill>
                  <a:srgbClr val="385723"/>
                </a:solidFill>
                <a:latin typeface="Franklin Gothic Medium"/>
                <a:ea typeface="MS PGothic"/>
                <a:cs typeface="Mangal"/>
              </a:rPr>
              <a:t>Location </a:t>
            </a:r>
            <a:r>
              <a:rPr lang="mr-IN" altLang="en-US" sz="1800" b="1" dirty="0">
                <a:solidFill>
                  <a:srgbClr val="385723"/>
                </a:solidFill>
                <a:latin typeface="Franklin Gothic Medium"/>
                <a:ea typeface="MS PGothic"/>
                <a:cs typeface="Mangal"/>
              </a:rPr>
              <a:t>–</a:t>
            </a:r>
            <a:r>
              <a:rPr lang="en-US" altLang="en-US" sz="1800" b="1" dirty="0">
                <a:solidFill>
                  <a:srgbClr val="385723"/>
                </a:solidFill>
                <a:highlight>
                  <a:srgbClr val="FFFF00"/>
                </a:highlight>
                <a:latin typeface="Franklin Gothic Medium"/>
                <a:ea typeface="MS PGothic"/>
                <a:cs typeface="Mangal"/>
              </a:rPr>
              <a:t> I</a:t>
            </a:r>
            <a:r>
              <a:rPr lang="en-US" altLang="en-US" sz="1800" dirty="0">
                <a:solidFill>
                  <a:srgbClr val="385723"/>
                </a:solidFill>
                <a:highlight>
                  <a:srgbClr val="FFFF00"/>
                </a:highlight>
                <a:latin typeface="Franklin Gothic Medium"/>
                <a:ea typeface="MS PGothic"/>
                <a:cs typeface="Mangal"/>
              </a:rPr>
              <a:t>nclude waterbody</a:t>
            </a:r>
            <a:r>
              <a:rPr lang="en-US" altLang="en-US" sz="1800" dirty="0">
                <a:solidFill>
                  <a:srgbClr val="385723"/>
                </a:solidFill>
                <a:latin typeface="Franklin Gothic Medium"/>
                <a:ea typeface="MS PGothic"/>
                <a:cs typeface="Mangal"/>
              </a:rPr>
              <a:t> and  general</a:t>
            </a:r>
          </a:p>
          <a:p>
            <a:pPr>
              <a:lnSpc>
                <a:spcPct val="100000"/>
              </a:lnSpc>
              <a:spcBef>
                <a:spcPct val="0"/>
              </a:spcBef>
              <a:buFontTx/>
              <a:buNone/>
            </a:pPr>
            <a:r>
              <a:rPr lang="en-US" altLang="en-US" sz="1800" dirty="0">
                <a:solidFill>
                  <a:srgbClr val="385723"/>
                </a:solidFill>
                <a:latin typeface="Franklin Gothic Medium" panose="020B0603020102020204" pitchFamily="34" charset="0"/>
                <a:cs typeface="Mangal" panose="02040503050203030202" pitchFamily="18" charset="0"/>
              </a:rPr>
              <a:t>location information</a:t>
            </a:r>
          </a:p>
          <a:p>
            <a:pPr>
              <a:lnSpc>
                <a:spcPct val="100000"/>
              </a:lnSpc>
              <a:spcBef>
                <a:spcPct val="0"/>
              </a:spcBef>
              <a:buFontTx/>
              <a:buNone/>
            </a:pPr>
            <a:r>
              <a:rPr lang="en-US" altLang="en-US" sz="1800" b="1" dirty="0">
                <a:solidFill>
                  <a:srgbClr val="385723"/>
                </a:solidFill>
                <a:latin typeface="Franklin Gothic Medium" panose="020B0603020102020204" pitchFamily="34" charset="0"/>
                <a:cs typeface="Mangal" panose="02040503050203030202" pitchFamily="18" charset="0"/>
              </a:rPr>
              <a:t>Field ID </a:t>
            </a:r>
            <a:r>
              <a:rPr lang="mr-IN" altLang="en-US" sz="1800" b="1" dirty="0">
                <a:solidFill>
                  <a:srgbClr val="385723"/>
                </a:solidFill>
                <a:latin typeface="Franklin Gothic Medium" panose="020B0603020102020204" pitchFamily="34" charset="0"/>
              </a:rPr>
              <a:t>–</a:t>
            </a:r>
            <a:r>
              <a:rPr lang="en-US" altLang="en-US" sz="1800" b="1" dirty="0">
                <a:solidFill>
                  <a:srgbClr val="385723"/>
                </a:solidFill>
                <a:latin typeface="Franklin Gothic Medium" panose="020B0603020102020204" pitchFamily="34" charset="0"/>
                <a:cs typeface="Mangal" panose="02040503050203030202" pitchFamily="18" charset="0"/>
              </a:rPr>
              <a:t> </a:t>
            </a:r>
            <a:r>
              <a:rPr lang="en-US" altLang="en-US" sz="1800" dirty="0">
                <a:solidFill>
                  <a:srgbClr val="385723"/>
                </a:solidFill>
                <a:latin typeface="Franklin Gothic Medium" panose="020B0603020102020204" pitchFamily="34" charset="0"/>
                <a:cs typeface="Mangal" panose="02040503050203030202" pitchFamily="18" charset="0"/>
              </a:rPr>
              <a:t>HAB+[</a:t>
            </a:r>
            <a:r>
              <a:rPr lang="en-US" altLang="en-US" sz="1800" dirty="0" err="1">
                <a:solidFill>
                  <a:srgbClr val="385723"/>
                </a:solidFill>
                <a:latin typeface="Franklin Gothic Medium" panose="020B0603020102020204" pitchFamily="34" charset="0"/>
                <a:cs typeface="Mangal" panose="02040503050203030202" pitchFamily="18" charset="0"/>
              </a:rPr>
              <a:t>AgencyCode</a:t>
            </a:r>
            <a:r>
              <a:rPr lang="en-US" altLang="en-US" sz="1800" dirty="0">
                <a:solidFill>
                  <a:srgbClr val="385723"/>
                </a:solidFill>
                <a:latin typeface="Franklin Gothic Medium" panose="020B0603020102020204" pitchFamily="34" charset="0"/>
                <a:cs typeface="Mangal" panose="02040503050203030202" pitchFamily="18" charset="0"/>
              </a:rPr>
              <a:t>]+[</a:t>
            </a:r>
            <a:r>
              <a:rPr lang="en-US" altLang="en-US" sz="1800" dirty="0" err="1">
                <a:solidFill>
                  <a:srgbClr val="385723"/>
                </a:solidFill>
                <a:latin typeface="Franklin Gothic Medium" panose="020B0603020102020204" pitchFamily="34" charset="0"/>
                <a:cs typeface="Mangal" panose="02040503050203030202" pitchFamily="18" charset="0"/>
              </a:rPr>
              <a:t>UniqueID</a:t>
            </a:r>
            <a:r>
              <a:rPr lang="en-US" altLang="en-US" sz="1800" dirty="0">
                <a:solidFill>
                  <a:srgbClr val="385723"/>
                </a:solidFill>
                <a:latin typeface="Franklin Gothic Medium" panose="020B0603020102020204" pitchFamily="34" charset="0"/>
                <a:cs typeface="Mangal" panose="02040503050203030202" pitchFamily="18" charset="0"/>
              </a:rPr>
              <a:t>]</a:t>
            </a:r>
          </a:p>
          <a:p>
            <a:pPr>
              <a:lnSpc>
                <a:spcPct val="100000"/>
              </a:lnSpc>
              <a:spcBef>
                <a:spcPct val="0"/>
              </a:spcBef>
              <a:buFontTx/>
              <a:buNone/>
            </a:pPr>
            <a:r>
              <a:rPr lang="en-US" altLang="en-US" sz="1800" b="1" dirty="0">
                <a:solidFill>
                  <a:srgbClr val="385723"/>
                </a:solidFill>
                <a:latin typeface="Franklin Gothic Medium" panose="020B0603020102020204" pitchFamily="34" charset="0"/>
                <a:cs typeface="Mangal" panose="02040503050203030202" pitchFamily="18" charset="0"/>
              </a:rPr>
              <a:t>WIN ID </a:t>
            </a:r>
            <a:r>
              <a:rPr lang="mr-IN" altLang="en-US" sz="1800" b="1" dirty="0">
                <a:solidFill>
                  <a:srgbClr val="385723"/>
                </a:solidFill>
                <a:latin typeface="Franklin Gothic Medium" panose="020B0603020102020204" pitchFamily="34" charset="0"/>
              </a:rPr>
              <a:t>–</a:t>
            </a:r>
            <a:r>
              <a:rPr lang="en-US" altLang="en-US" sz="1800" b="1" dirty="0">
                <a:solidFill>
                  <a:srgbClr val="385723"/>
                </a:solidFill>
                <a:latin typeface="Franklin Gothic Medium" panose="020B0603020102020204" pitchFamily="34" charset="0"/>
                <a:cs typeface="Mangal" panose="02040503050203030202" pitchFamily="18" charset="0"/>
              </a:rPr>
              <a:t> </a:t>
            </a:r>
            <a:r>
              <a:rPr lang="en-US" altLang="en-US" sz="1800" dirty="0">
                <a:solidFill>
                  <a:srgbClr val="385723"/>
                </a:solidFill>
                <a:latin typeface="Franklin Gothic Medium" panose="020B0603020102020204" pitchFamily="34" charset="0"/>
                <a:cs typeface="Mangal" panose="02040503050203030202" pitchFamily="18" charset="0"/>
              </a:rPr>
              <a:t>if existing WIN Station known</a:t>
            </a:r>
          </a:p>
          <a:p>
            <a:pPr>
              <a:lnSpc>
                <a:spcPct val="100000"/>
              </a:lnSpc>
              <a:spcBef>
                <a:spcPct val="0"/>
              </a:spcBef>
              <a:buFontTx/>
              <a:buNone/>
            </a:pPr>
            <a:r>
              <a:rPr lang="en-US" altLang="en-US" sz="1800" b="1" dirty="0">
                <a:solidFill>
                  <a:srgbClr val="385723"/>
                </a:solidFill>
                <a:latin typeface="Franklin Gothic Medium" panose="020B0603020102020204" pitchFamily="34" charset="0"/>
                <a:cs typeface="Mangal" panose="02040503050203030202" pitchFamily="18" charset="0"/>
              </a:rPr>
              <a:t>Matrix </a:t>
            </a:r>
            <a:r>
              <a:rPr lang="mr-IN" altLang="en-US" sz="1800" b="1" dirty="0">
                <a:solidFill>
                  <a:srgbClr val="385723"/>
                </a:solidFill>
                <a:latin typeface="Franklin Gothic Medium" panose="020B0603020102020204" pitchFamily="34" charset="0"/>
              </a:rPr>
              <a:t>–</a:t>
            </a:r>
            <a:r>
              <a:rPr lang="en-US" altLang="en-US" sz="1800" b="1" dirty="0">
                <a:solidFill>
                  <a:srgbClr val="385723"/>
                </a:solidFill>
                <a:latin typeface="Franklin Gothic Medium" panose="020B0603020102020204" pitchFamily="34" charset="0"/>
                <a:cs typeface="Mangal" panose="02040503050203030202" pitchFamily="18" charset="0"/>
              </a:rPr>
              <a:t> M</a:t>
            </a:r>
            <a:r>
              <a:rPr lang="en-US" altLang="en-US" sz="1800" dirty="0">
                <a:solidFill>
                  <a:srgbClr val="385723"/>
                </a:solidFill>
                <a:latin typeface="Franklin Gothic Medium" panose="020B0603020102020204" pitchFamily="34" charset="0"/>
                <a:cs typeface="Mangal" panose="02040503050203030202" pitchFamily="18" charset="0"/>
              </a:rPr>
              <a:t>arine if </a:t>
            </a:r>
            <a:r>
              <a:rPr lang="en-US" altLang="en-US" sz="1800" dirty="0" err="1">
                <a:solidFill>
                  <a:srgbClr val="385723"/>
                </a:solidFill>
                <a:latin typeface="Franklin Gothic Medium" panose="020B0603020102020204" pitchFamily="34" charset="0"/>
                <a:cs typeface="Mangal" panose="02040503050203030202" pitchFamily="18" charset="0"/>
              </a:rPr>
              <a:t>SpCond</a:t>
            </a:r>
            <a:r>
              <a:rPr lang="en-US" altLang="en-US" sz="1800" dirty="0">
                <a:solidFill>
                  <a:srgbClr val="385723"/>
                </a:solidFill>
                <a:latin typeface="Franklin Gothic Medium" panose="020B0603020102020204" pitchFamily="34" charset="0"/>
                <a:cs typeface="Mangal" panose="02040503050203030202" pitchFamily="18" charset="0"/>
              </a:rPr>
              <a:t> &gt; 5000 µmhos/cm</a:t>
            </a:r>
          </a:p>
          <a:p>
            <a:pPr>
              <a:lnSpc>
                <a:spcPct val="100000"/>
              </a:lnSpc>
              <a:spcBef>
                <a:spcPct val="0"/>
              </a:spcBef>
              <a:buFontTx/>
              <a:buNone/>
            </a:pPr>
            <a:r>
              <a:rPr lang="en-US" altLang="en-US" sz="1800" dirty="0">
                <a:solidFill>
                  <a:srgbClr val="385723"/>
                </a:solidFill>
                <a:latin typeface="Franklin Gothic Medium" panose="020B0603020102020204" pitchFamily="34" charset="0"/>
                <a:cs typeface="Mangal" panose="02040503050203030202" pitchFamily="18" charset="0"/>
              </a:rPr>
              <a:t>fresh if </a:t>
            </a:r>
            <a:r>
              <a:rPr lang="en-US" altLang="en-US" sz="1800" dirty="0" err="1">
                <a:solidFill>
                  <a:srgbClr val="385723"/>
                </a:solidFill>
                <a:latin typeface="Franklin Gothic Medium" panose="020B0603020102020204" pitchFamily="34" charset="0"/>
                <a:cs typeface="Mangal" panose="02040503050203030202" pitchFamily="18" charset="0"/>
              </a:rPr>
              <a:t>SpCond</a:t>
            </a:r>
            <a:r>
              <a:rPr lang="en-US" altLang="en-US" sz="1800" dirty="0">
                <a:solidFill>
                  <a:srgbClr val="385723"/>
                </a:solidFill>
                <a:latin typeface="Franklin Gothic Medium" panose="020B0603020102020204" pitchFamily="34" charset="0"/>
                <a:cs typeface="Mangal" panose="02040503050203030202" pitchFamily="18" charset="0"/>
              </a:rPr>
              <a:t> &lt; 5000 µmhos/cm</a:t>
            </a:r>
          </a:p>
        </p:txBody>
      </p:sp>
      <p:sp>
        <p:nvSpPr>
          <p:cNvPr id="13318" name="TextBox 4">
            <a:extLst>
              <a:ext uri="{FF2B5EF4-FFF2-40B4-BE49-F238E27FC236}">
                <a16:creationId xmlns:a16="http://schemas.microsoft.com/office/drawing/2014/main" id="{822D0375-4C4E-4744-B075-62E92B8B619C}"/>
              </a:ext>
            </a:extLst>
          </p:cNvPr>
          <p:cNvSpPr txBox="1">
            <a:spLocks noChangeArrowheads="1"/>
          </p:cNvSpPr>
          <p:nvPr/>
        </p:nvSpPr>
        <p:spPr bwMode="auto">
          <a:xfrm>
            <a:off x="5988050" y="4119563"/>
            <a:ext cx="5850319"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ct val="0"/>
              </a:spcBef>
              <a:buFontTx/>
              <a:buNone/>
            </a:pPr>
            <a:r>
              <a:rPr lang="en-US" altLang="en-US" sz="1800" b="1" dirty="0">
                <a:solidFill>
                  <a:srgbClr val="385723"/>
                </a:solidFill>
                <a:latin typeface="Franklin Gothic Medium" panose="020B0603020102020204" pitchFamily="34" charset="0"/>
              </a:rPr>
              <a:t>Collected By </a:t>
            </a:r>
            <a:r>
              <a:rPr lang="mr-IN" altLang="en-US" sz="1800" b="1" dirty="0">
                <a:solidFill>
                  <a:srgbClr val="385723"/>
                </a:solidFill>
                <a:latin typeface="Franklin Gothic Medium" panose="020B0603020102020204" pitchFamily="34" charset="0"/>
              </a:rPr>
              <a:t>–</a:t>
            </a:r>
            <a:r>
              <a:rPr lang="en-US" altLang="en-US" sz="1800" b="1" dirty="0">
                <a:solidFill>
                  <a:srgbClr val="385723"/>
                </a:solidFill>
                <a:latin typeface="Franklin Gothic Medium" panose="020B0603020102020204" pitchFamily="34" charset="0"/>
                <a:cs typeface="Mangal" panose="02040503050203030202" pitchFamily="18" charset="0"/>
              </a:rPr>
              <a:t> </a:t>
            </a:r>
            <a:r>
              <a:rPr lang="en-US" altLang="en-US" sz="1800" dirty="0">
                <a:solidFill>
                  <a:srgbClr val="385723"/>
                </a:solidFill>
                <a:latin typeface="Franklin Gothic Medium" panose="020B0603020102020204" pitchFamily="34" charset="0"/>
                <a:cs typeface="Mangal" panose="02040503050203030202" pitchFamily="18" charset="0"/>
              </a:rPr>
              <a:t>person collecting samples</a:t>
            </a:r>
          </a:p>
          <a:p>
            <a:pPr>
              <a:lnSpc>
                <a:spcPct val="100000"/>
              </a:lnSpc>
              <a:spcBef>
                <a:spcPct val="0"/>
              </a:spcBef>
              <a:buFontTx/>
              <a:buNone/>
            </a:pPr>
            <a:r>
              <a:rPr lang="en-US" altLang="en-US" sz="1800" b="1" dirty="0">
                <a:solidFill>
                  <a:srgbClr val="385723"/>
                </a:solidFill>
                <a:latin typeface="Franklin Gothic Medium" panose="020B0603020102020204" pitchFamily="34" charset="0"/>
                <a:cs typeface="Mangal" panose="02040503050203030202" pitchFamily="18" charset="0"/>
              </a:rPr>
              <a:t>Field Report Prepared By </a:t>
            </a:r>
            <a:r>
              <a:rPr lang="mr-IN" altLang="en-US" sz="1800" b="1" dirty="0">
                <a:solidFill>
                  <a:srgbClr val="385723"/>
                </a:solidFill>
                <a:latin typeface="Franklin Gothic Medium" panose="020B0603020102020204" pitchFamily="34" charset="0"/>
              </a:rPr>
              <a:t>–</a:t>
            </a:r>
            <a:r>
              <a:rPr lang="en-US" altLang="en-US" sz="1800" b="1" dirty="0">
                <a:solidFill>
                  <a:srgbClr val="385723"/>
                </a:solidFill>
                <a:latin typeface="Franklin Gothic Medium" panose="020B0603020102020204" pitchFamily="34" charset="0"/>
                <a:cs typeface="Mangal" panose="02040503050203030202" pitchFamily="18" charset="0"/>
              </a:rPr>
              <a:t> </a:t>
            </a:r>
            <a:r>
              <a:rPr lang="en-US" altLang="en-US" sz="1800" dirty="0">
                <a:solidFill>
                  <a:srgbClr val="385723"/>
                </a:solidFill>
                <a:latin typeface="Franklin Gothic Medium" panose="020B0603020102020204" pitchFamily="34" charset="0"/>
                <a:cs typeface="Mangal" panose="02040503050203030202" pitchFamily="18" charset="0"/>
              </a:rPr>
              <a:t>person completing </a:t>
            </a:r>
            <a:r>
              <a:rPr lang="en-US" altLang="en-US" sz="1800" dirty="0" err="1">
                <a:solidFill>
                  <a:srgbClr val="385723"/>
                </a:solidFill>
                <a:latin typeface="Franklin Gothic Medium" panose="020B0603020102020204" pitchFamily="34" charset="0"/>
                <a:cs typeface="Mangal" panose="02040503050203030202" pitchFamily="18" charset="0"/>
              </a:rPr>
              <a:t>fieldsheet</a:t>
            </a:r>
            <a:endParaRPr lang="en-US" altLang="en-US" sz="1800" dirty="0">
              <a:solidFill>
                <a:srgbClr val="385723"/>
              </a:solidFill>
              <a:latin typeface="Franklin Gothic Medium" panose="020B0603020102020204" pitchFamily="34" charset="0"/>
              <a:cs typeface="Mangal" panose="02040503050203030202" pitchFamily="18" charset="0"/>
            </a:endParaRPr>
          </a:p>
          <a:p>
            <a:pPr>
              <a:lnSpc>
                <a:spcPct val="100000"/>
              </a:lnSpc>
              <a:spcBef>
                <a:spcPct val="0"/>
              </a:spcBef>
              <a:buFontTx/>
              <a:buNone/>
            </a:pPr>
            <a:r>
              <a:rPr lang="en-US" altLang="en-US" sz="1800" b="1" dirty="0">
                <a:solidFill>
                  <a:srgbClr val="385723"/>
                </a:solidFill>
                <a:latin typeface="Franklin Gothic Medium" panose="020B0603020102020204" pitchFamily="34" charset="0"/>
                <a:cs typeface="Mangal" panose="02040503050203030202" pitchFamily="18" charset="0"/>
              </a:rPr>
              <a:t>Sampling Agency </a:t>
            </a:r>
            <a:r>
              <a:rPr lang="mr-IN" altLang="en-US" sz="1800" b="1" dirty="0">
                <a:solidFill>
                  <a:srgbClr val="385723"/>
                </a:solidFill>
                <a:latin typeface="Franklin Gothic Medium" panose="020B0603020102020204" pitchFamily="34" charset="0"/>
              </a:rPr>
              <a:t>–</a:t>
            </a:r>
            <a:r>
              <a:rPr lang="en-US" altLang="en-US" sz="1800" b="1" dirty="0">
                <a:solidFill>
                  <a:srgbClr val="385723"/>
                </a:solidFill>
                <a:latin typeface="Franklin Gothic Medium" panose="020B0603020102020204" pitchFamily="34" charset="0"/>
                <a:cs typeface="Mangal" panose="02040503050203030202" pitchFamily="18" charset="0"/>
              </a:rPr>
              <a:t> </a:t>
            </a:r>
            <a:r>
              <a:rPr lang="en-US" altLang="en-US" sz="1800" dirty="0">
                <a:solidFill>
                  <a:srgbClr val="385723"/>
                </a:solidFill>
                <a:latin typeface="Franklin Gothic Medium" panose="020B0603020102020204" pitchFamily="34" charset="0"/>
                <a:cs typeface="Mangal" panose="02040503050203030202" pitchFamily="18" charset="0"/>
              </a:rPr>
              <a:t>your agency</a:t>
            </a:r>
          </a:p>
          <a:p>
            <a:pPr>
              <a:lnSpc>
                <a:spcPct val="100000"/>
              </a:lnSpc>
              <a:spcBef>
                <a:spcPct val="0"/>
              </a:spcBef>
              <a:buFontTx/>
              <a:buNone/>
            </a:pPr>
            <a:r>
              <a:rPr lang="en-US" altLang="en-US" sz="1800" b="1" dirty="0">
                <a:solidFill>
                  <a:srgbClr val="385723"/>
                </a:solidFill>
                <a:latin typeface="Franklin Gothic Medium" panose="020B0603020102020204" pitchFamily="34" charset="0"/>
                <a:cs typeface="Mangal" panose="02040503050203030202" pitchFamily="18" charset="0"/>
              </a:rPr>
              <a:t>Comments </a:t>
            </a:r>
            <a:r>
              <a:rPr lang="mr-IN" altLang="en-US" sz="1800" b="1" dirty="0">
                <a:solidFill>
                  <a:srgbClr val="385723"/>
                </a:solidFill>
                <a:latin typeface="Franklin Gothic Medium" panose="020B0603020102020204" pitchFamily="34" charset="0"/>
              </a:rPr>
              <a:t>–</a:t>
            </a:r>
            <a:r>
              <a:rPr lang="en-US" altLang="en-US" sz="1800" b="1" dirty="0">
                <a:solidFill>
                  <a:srgbClr val="385723"/>
                </a:solidFill>
                <a:latin typeface="Franklin Gothic Medium" panose="020B0603020102020204" pitchFamily="34" charset="0"/>
                <a:cs typeface="Mangal" panose="02040503050203030202" pitchFamily="18" charset="0"/>
              </a:rPr>
              <a:t> </a:t>
            </a:r>
            <a:r>
              <a:rPr lang="en-US" altLang="en-US" sz="1800" dirty="0">
                <a:solidFill>
                  <a:srgbClr val="385723"/>
                </a:solidFill>
                <a:latin typeface="Franklin Gothic Medium" panose="020B0603020102020204" pitchFamily="34" charset="0"/>
                <a:cs typeface="Mangal" panose="02040503050203030202" pitchFamily="18" charset="0"/>
              </a:rPr>
              <a:t>any pertinent comments about the sample, </a:t>
            </a:r>
          </a:p>
          <a:p>
            <a:pPr>
              <a:lnSpc>
                <a:spcPct val="100000"/>
              </a:lnSpc>
              <a:spcBef>
                <a:spcPct val="0"/>
              </a:spcBef>
              <a:buFontTx/>
              <a:buNone/>
            </a:pPr>
            <a:r>
              <a:rPr lang="en-US" altLang="en-US" sz="1800" dirty="0">
                <a:solidFill>
                  <a:srgbClr val="385723"/>
                </a:solidFill>
                <a:latin typeface="Franklin Gothic Medium" panose="020B0603020102020204" pitchFamily="34" charset="0"/>
                <a:cs typeface="Mangal" panose="02040503050203030202" pitchFamily="18" charset="0"/>
              </a:rPr>
              <a:t>site, weather, or bloom</a:t>
            </a:r>
          </a:p>
          <a:p>
            <a:pPr>
              <a:lnSpc>
                <a:spcPct val="100000"/>
              </a:lnSpc>
              <a:spcBef>
                <a:spcPct val="0"/>
              </a:spcBef>
              <a:buFontTx/>
              <a:buNone/>
            </a:pPr>
            <a:r>
              <a:rPr lang="en-US" altLang="en-US" sz="1800" b="1" dirty="0">
                <a:solidFill>
                  <a:srgbClr val="385723"/>
                </a:solidFill>
                <a:latin typeface="Franklin Gothic Medium" panose="020B0603020102020204" pitchFamily="34" charset="0"/>
                <a:cs typeface="Mangal" panose="02040503050203030202" pitchFamily="18" charset="0"/>
              </a:rPr>
              <a:t>Coordinates </a:t>
            </a:r>
            <a:r>
              <a:rPr lang="mr-IN" altLang="en-US" sz="1800" b="1" dirty="0">
                <a:solidFill>
                  <a:srgbClr val="385723"/>
                </a:solidFill>
                <a:latin typeface="Franklin Gothic Medium" panose="020B0603020102020204" pitchFamily="34" charset="0"/>
              </a:rPr>
              <a:t>–</a:t>
            </a:r>
            <a:r>
              <a:rPr lang="en-US" altLang="en-US" sz="1800" b="1" dirty="0">
                <a:solidFill>
                  <a:srgbClr val="385723"/>
                </a:solidFill>
                <a:latin typeface="Franklin Gothic Medium" panose="020B0603020102020204" pitchFamily="34" charset="0"/>
                <a:cs typeface="Mangal" panose="02040503050203030202" pitchFamily="18" charset="0"/>
              </a:rPr>
              <a:t> </a:t>
            </a:r>
            <a:r>
              <a:rPr lang="en-US" altLang="en-US" sz="1800" dirty="0" err="1">
                <a:solidFill>
                  <a:srgbClr val="385723"/>
                </a:solidFill>
                <a:latin typeface="Franklin Gothic Medium" panose="020B0603020102020204" pitchFamily="34" charset="0"/>
                <a:cs typeface="Mangal" panose="02040503050203030202" pitchFamily="18" charset="0"/>
              </a:rPr>
              <a:t>dms</a:t>
            </a:r>
            <a:r>
              <a:rPr lang="en-US" altLang="en-US" sz="1800" dirty="0">
                <a:solidFill>
                  <a:srgbClr val="385723"/>
                </a:solidFill>
                <a:latin typeface="Franklin Gothic Medium" panose="020B0603020102020204" pitchFamily="34" charset="0"/>
                <a:cs typeface="Mangal" panose="02040503050203030202" pitchFamily="18" charset="0"/>
              </a:rPr>
              <a:t> or dd</a:t>
            </a:r>
          </a:p>
          <a:p>
            <a:pPr>
              <a:lnSpc>
                <a:spcPct val="100000"/>
              </a:lnSpc>
              <a:spcBef>
                <a:spcPct val="0"/>
              </a:spcBef>
              <a:buFontTx/>
              <a:buNone/>
            </a:pPr>
            <a:r>
              <a:rPr lang="en-US" altLang="en-US" sz="1800" b="1" dirty="0">
                <a:solidFill>
                  <a:srgbClr val="385723"/>
                </a:solidFill>
                <a:latin typeface="Franklin Gothic Medium" panose="020B0603020102020204" pitchFamily="34" charset="0"/>
                <a:cs typeface="Mangal" panose="02040503050203030202" pitchFamily="18" charset="0"/>
              </a:rPr>
              <a:t>Collection Equipment </a:t>
            </a:r>
            <a:r>
              <a:rPr lang="mr-IN" altLang="en-US" sz="1800" b="1" dirty="0">
                <a:solidFill>
                  <a:srgbClr val="385723"/>
                </a:solidFill>
                <a:latin typeface="Franklin Gothic Medium" panose="020B0603020102020204" pitchFamily="34" charset="0"/>
              </a:rPr>
              <a:t>–</a:t>
            </a:r>
            <a:r>
              <a:rPr lang="en-US" altLang="en-US" sz="1800" b="1" dirty="0">
                <a:solidFill>
                  <a:srgbClr val="385723"/>
                </a:solidFill>
                <a:latin typeface="Franklin Gothic Medium" panose="020B0603020102020204" pitchFamily="34" charset="0"/>
                <a:cs typeface="Mangal" panose="02040503050203030202" pitchFamily="18" charset="0"/>
              </a:rPr>
              <a:t> </a:t>
            </a:r>
            <a:r>
              <a:rPr lang="en-US" altLang="en-US" sz="1800" dirty="0">
                <a:solidFill>
                  <a:srgbClr val="385723"/>
                </a:solidFill>
                <a:latin typeface="Franklin Gothic Medium" panose="020B0603020102020204" pitchFamily="34" charset="0"/>
                <a:cs typeface="Mangal" panose="02040503050203030202" pitchFamily="18" charset="0"/>
              </a:rPr>
              <a:t>bottles, filter, syringe, </a:t>
            </a:r>
          </a:p>
          <a:p>
            <a:pPr>
              <a:lnSpc>
                <a:spcPct val="100000"/>
              </a:lnSpc>
              <a:spcBef>
                <a:spcPct val="0"/>
              </a:spcBef>
              <a:buFontTx/>
              <a:buNone/>
            </a:pPr>
            <a:r>
              <a:rPr lang="en-US" altLang="en-US" sz="1800" dirty="0">
                <a:solidFill>
                  <a:srgbClr val="385723"/>
                </a:solidFill>
                <a:latin typeface="Franklin Gothic Medium" panose="020B0603020102020204" pitchFamily="34" charset="0"/>
                <a:cs typeface="Mangal" panose="02040503050203030202" pitchFamily="18" charset="0"/>
              </a:rPr>
              <a:t>Van Dorn? pole?</a:t>
            </a:r>
          </a:p>
          <a:p>
            <a:pPr>
              <a:lnSpc>
                <a:spcPct val="100000"/>
              </a:lnSpc>
              <a:spcBef>
                <a:spcPct val="0"/>
              </a:spcBef>
              <a:buFontTx/>
              <a:buNone/>
            </a:pPr>
            <a:r>
              <a:rPr lang="en-US" altLang="en-US" sz="1800" b="1" dirty="0">
                <a:solidFill>
                  <a:srgbClr val="385723"/>
                </a:solidFill>
                <a:latin typeface="Franklin Gothic Medium" panose="020B0603020102020204" pitchFamily="34" charset="0"/>
                <a:cs typeface="Mangal" panose="02040503050203030202" pitchFamily="18" charset="0"/>
              </a:rPr>
              <a:t>Tides </a:t>
            </a:r>
            <a:r>
              <a:rPr lang="mr-IN" altLang="en-US" sz="1800" b="1" dirty="0">
                <a:solidFill>
                  <a:srgbClr val="385723"/>
                </a:solidFill>
                <a:latin typeface="Franklin Gothic Medium" panose="020B0603020102020204" pitchFamily="34" charset="0"/>
              </a:rPr>
              <a:t>–</a:t>
            </a:r>
            <a:r>
              <a:rPr lang="en-US" altLang="en-US" sz="1800" b="1" dirty="0">
                <a:solidFill>
                  <a:srgbClr val="385723"/>
                </a:solidFill>
                <a:latin typeface="Franklin Gothic Medium" panose="020B0603020102020204" pitchFamily="34" charset="0"/>
                <a:cs typeface="Mangal" panose="02040503050203030202" pitchFamily="18" charset="0"/>
              </a:rPr>
              <a:t> </a:t>
            </a:r>
            <a:r>
              <a:rPr lang="en-US" altLang="en-US" sz="1800" dirty="0">
                <a:solidFill>
                  <a:srgbClr val="385723"/>
                </a:solidFill>
                <a:latin typeface="Franklin Gothic Medium" panose="020B0603020102020204" pitchFamily="34" charset="0"/>
                <a:cs typeface="Mangal" panose="02040503050203030202" pitchFamily="18" charset="0"/>
              </a:rPr>
              <a:t>current tide info, NA if non-tidal</a:t>
            </a:r>
            <a:endParaRPr lang="en-US" altLang="en-US" sz="1800" b="1" dirty="0">
              <a:solidFill>
                <a:srgbClr val="385723"/>
              </a:solidFill>
              <a:latin typeface="Franklin Gothic Medium" panose="020B0603020102020204" pitchFamily="34" charset="0"/>
              <a:cs typeface="Mangal" panose="02040503050203030202" pitchFamily="18" charset="0"/>
            </a:endParaRPr>
          </a:p>
        </p:txBody>
      </p:sp>
      <p:pic>
        <p:nvPicPr>
          <p:cNvPr id="2" name="Picture 1">
            <a:extLst>
              <a:ext uri="{FF2B5EF4-FFF2-40B4-BE49-F238E27FC236}">
                <a16:creationId xmlns:a16="http://schemas.microsoft.com/office/drawing/2014/main" id="{E6C736DF-2243-4D05-9221-6F01D2A1E297}"/>
              </a:ext>
            </a:extLst>
          </p:cNvPr>
          <p:cNvPicPr>
            <a:picLocks noChangeAspect="1"/>
          </p:cNvPicPr>
          <p:nvPr/>
        </p:nvPicPr>
        <p:blipFill>
          <a:blip r:embed="rId3"/>
          <a:stretch>
            <a:fillRect/>
          </a:stretch>
        </p:blipFill>
        <p:spPr>
          <a:xfrm>
            <a:off x="2992876" y="791364"/>
            <a:ext cx="6185595" cy="3276957"/>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B4C9957-043E-4136-97F0-9791D7A01CEC}"/>
              </a:ext>
            </a:extLst>
          </p:cNvPr>
          <p:cNvSpPr/>
          <p:nvPr/>
        </p:nvSpPr>
        <p:spPr>
          <a:xfrm>
            <a:off x="0" y="1719263"/>
            <a:ext cx="12192000" cy="1031875"/>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5363" name="TextBox 2">
            <a:extLst>
              <a:ext uri="{FF2B5EF4-FFF2-40B4-BE49-F238E27FC236}">
                <a16:creationId xmlns:a16="http://schemas.microsoft.com/office/drawing/2014/main" id="{9BCBEA16-09AC-4558-826F-7A0A4591914C}"/>
              </a:ext>
            </a:extLst>
          </p:cNvPr>
          <p:cNvSpPr txBox="1">
            <a:spLocks noChangeArrowheads="1"/>
          </p:cNvSpPr>
          <p:nvPr/>
        </p:nvSpPr>
        <p:spPr bwMode="auto">
          <a:xfrm>
            <a:off x="2908300" y="1036638"/>
            <a:ext cx="1841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ct val="0"/>
              </a:spcBef>
              <a:buFontTx/>
              <a:buNone/>
            </a:pPr>
            <a:endParaRPr lang="en-US" altLang="en-US" sz="3600">
              <a:latin typeface="Calibri" panose="020F0502020204030204" pitchFamily="34" charset="0"/>
            </a:endParaRPr>
          </a:p>
        </p:txBody>
      </p:sp>
      <p:sp>
        <p:nvSpPr>
          <p:cNvPr id="7" name="TextBox 32">
            <a:extLst>
              <a:ext uri="{FF2B5EF4-FFF2-40B4-BE49-F238E27FC236}">
                <a16:creationId xmlns:a16="http://schemas.microsoft.com/office/drawing/2014/main" id="{6CBE3790-B5CD-4F54-B806-E571B1E41E12}"/>
              </a:ext>
            </a:extLst>
          </p:cNvPr>
          <p:cNvSpPr txBox="1">
            <a:spLocks noChangeArrowheads="1"/>
          </p:cNvSpPr>
          <p:nvPr/>
        </p:nvSpPr>
        <p:spPr bwMode="auto">
          <a:xfrm>
            <a:off x="3502237" y="207554"/>
            <a:ext cx="5872873" cy="646331"/>
          </a:xfrm>
          <a:prstGeom prst="rect">
            <a:avLst/>
          </a:prstGeom>
          <a:noFill/>
          <a:ln>
            <a:noFill/>
          </a:ln>
        </p:spPr>
        <p:txBody>
          <a:bodyPr>
            <a:spAutoFit/>
          </a:bodyPr>
          <a:lstStyle>
            <a:lvl1pPr>
              <a:defRPr sz="2800">
                <a:solidFill>
                  <a:schemeClr val="tx1"/>
                </a:solidFill>
                <a:latin typeface="Franklin Gothic Medium Cond" charset="0"/>
                <a:ea typeface="ＭＳ Ｐゴシック" charset="0"/>
              </a:defRPr>
            </a:lvl1pPr>
            <a:lvl2pPr marL="742950" indent="-285750">
              <a:defRPr sz="2400">
                <a:solidFill>
                  <a:schemeClr val="tx1"/>
                </a:solidFill>
                <a:latin typeface="Franklin Gothic Medium Cond" charset="0"/>
                <a:ea typeface="ＭＳ Ｐゴシック" charset="0"/>
              </a:defRPr>
            </a:lvl2pPr>
            <a:lvl3pPr>
              <a:defRPr sz="2000">
                <a:solidFill>
                  <a:schemeClr val="tx1"/>
                </a:solidFill>
                <a:latin typeface="Franklin Gothic Medium Cond" charset="0"/>
                <a:ea typeface="ＭＳ Ｐゴシック" charset="0"/>
              </a:defRPr>
            </a:lvl3pPr>
            <a:lvl4pPr>
              <a:defRPr>
                <a:solidFill>
                  <a:schemeClr val="tx1"/>
                </a:solidFill>
                <a:latin typeface="Franklin Gothic Medium Cond" charset="0"/>
                <a:ea typeface="ＭＳ Ｐゴシック" charset="0"/>
              </a:defRPr>
            </a:lvl4pPr>
            <a:lvl5pPr>
              <a:defRPr>
                <a:solidFill>
                  <a:schemeClr val="tx1"/>
                </a:solidFill>
                <a:latin typeface="Franklin Gothic Medium Cond" charset="0"/>
                <a:ea typeface="ＭＳ Ｐゴシック" charset="0"/>
              </a:defRPr>
            </a:lvl5pPr>
            <a:lvl6pPr eaLnBrk="0" fontAlgn="base" hangingPunct="0">
              <a:spcAft>
                <a:spcPct val="0"/>
              </a:spcAft>
              <a:buFont typeface="Arial" charset="0"/>
              <a:defRPr>
                <a:solidFill>
                  <a:schemeClr val="tx1"/>
                </a:solidFill>
                <a:latin typeface="Franklin Gothic Medium Cond" charset="0"/>
                <a:ea typeface="ＭＳ Ｐゴシック" charset="0"/>
              </a:defRPr>
            </a:lvl6pPr>
            <a:lvl7pPr eaLnBrk="0" fontAlgn="base" hangingPunct="0">
              <a:spcAft>
                <a:spcPct val="0"/>
              </a:spcAft>
              <a:buFont typeface="Arial" charset="0"/>
              <a:defRPr>
                <a:solidFill>
                  <a:schemeClr val="tx1"/>
                </a:solidFill>
                <a:latin typeface="Franklin Gothic Medium Cond" charset="0"/>
                <a:ea typeface="ＭＳ Ｐゴシック" charset="0"/>
              </a:defRPr>
            </a:lvl7pPr>
            <a:lvl8pPr eaLnBrk="0" fontAlgn="base" hangingPunct="0">
              <a:spcAft>
                <a:spcPct val="0"/>
              </a:spcAft>
              <a:buFont typeface="Arial" charset="0"/>
              <a:defRPr>
                <a:solidFill>
                  <a:schemeClr val="tx1"/>
                </a:solidFill>
                <a:latin typeface="Franklin Gothic Medium Cond" charset="0"/>
                <a:ea typeface="ＭＳ Ｐゴシック" charset="0"/>
              </a:defRPr>
            </a:lvl8pPr>
            <a:lvl9pPr eaLnBrk="0" fontAlgn="base" hangingPunct="0">
              <a:spcAft>
                <a:spcPct val="0"/>
              </a:spcAft>
              <a:buFont typeface="Arial" charset="0"/>
              <a:defRPr>
                <a:solidFill>
                  <a:schemeClr val="tx1"/>
                </a:solidFill>
                <a:latin typeface="Franklin Gothic Medium Cond" charset="0"/>
                <a:ea typeface="ＭＳ Ｐゴシック" charset="0"/>
              </a:defRPr>
            </a:lvl9pPr>
          </a:lstStyle>
          <a:p>
            <a:pPr eaLnBrk="1" hangingPunct="1">
              <a:defRPr/>
            </a:pPr>
            <a:r>
              <a:rPr lang="en-US" sz="3600" b="1" dirty="0">
                <a:ln>
                  <a:solidFill>
                    <a:schemeClr val="tx1"/>
                  </a:solidFill>
                </a:ln>
                <a:solidFill>
                  <a:schemeClr val="bg1"/>
                </a:solidFill>
                <a:cs typeface="League Gothic" charset="0"/>
              </a:rPr>
              <a:t>A NOTE ABOUT FIELD-ID</a:t>
            </a:r>
          </a:p>
        </p:txBody>
      </p:sp>
      <p:sp>
        <p:nvSpPr>
          <p:cNvPr id="16" name="TextBox 15">
            <a:extLst>
              <a:ext uri="{FF2B5EF4-FFF2-40B4-BE49-F238E27FC236}">
                <a16:creationId xmlns:a16="http://schemas.microsoft.com/office/drawing/2014/main" id="{5767BF9E-764A-4EA9-BA8E-D0C5A799A5C4}"/>
              </a:ext>
            </a:extLst>
          </p:cNvPr>
          <p:cNvSpPr txBox="1"/>
          <p:nvPr/>
        </p:nvSpPr>
        <p:spPr>
          <a:xfrm>
            <a:off x="3000375" y="2055266"/>
            <a:ext cx="6126101" cy="1477328"/>
          </a:xfrm>
          <a:prstGeom prst="rect">
            <a:avLst/>
          </a:prstGeom>
          <a:noFill/>
        </p:spPr>
        <p:txBody>
          <a:bodyPr wrap="none" lIns="91440" tIns="45720" rIns="91440" bIns="45720" anchor="t">
            <a:spAutoFit/>
          </a:bodyPr>
          <a:lstStyle/>
          <a:p>
            <a:pPr>
              <a:defRPr/>
            </a:pPr>
            <a:r>
              <a:rPr lang="en-US" b="1" dirty="0">
                <a:solidFill>
                  <a:srgbClr val="385723"/>
                </a:solidFill>
                <a:latin typeface="Franklin Gothic Medium" panose="020B0603020102020204" pitchFamily="34" charset="0"/>
                <a:ea typeface="ＭＳ Ｐゴシック" charset="0"/>
              </a:rPr>
              <a:t>The naming convention for Field ID consists of 3 parameters</a:t>
            </a:r>
          </a:p>
          <a:p>
            <a:pPr>
              <a:defRPr/>
            </a:pPr>
            <a:endParaRPr lang="en-US" dirty="0">
              <a:solidFill>
                <a:srgbClr val="073E87"/>
              </a:solidFill>
              <a:latin typeface="Franklin Gothic Medium" panose="020B0603020102020204" pitchFamily="34" charset="0"/>
              <a:ea typeface="ＭＳ Ｐゴシック" charset="0"/>
            </a:endParaRPr>
          </a:p>
          <a:p>
            <a:pPr marL="285750" indent="-285750">
              <a:buFont typeface="Arial"/>
              <a:buChar char="•"/>
              <a:defRPr/>
            </a:pPr>
            <a:r>
              <a:rPr lang="en-US" b="1" dirty="0">
                <a:latin typeface="Franklin Gothic Medium"/>
                <a:ea typeface="ＭＳ Ｐゴシック"/>
              </a:rPr>
              <a:t>Project (HAB or BLOOM)</a:t>
            </a:r>
          </a:p>
          <a:p>
            <a:pPr marL="285750" indent="-285750">
              <a:buFont typeface="Arial"/>
              <a:buChar char="•"/>
              <a:defRPr/>
            </a:pPr>
            <a:r>
              <a:rPr lang="en-US" b="1" dirty="0">
                <a:solidFill>
                  <a:srgbClr val="FF0000"/>
                </a:solidFill>
                <a:latin typeface="Franklin Gothic Medium" panose="020B0603020102020204" pitchFamily="34" charset="0"/>
                <a:ea typeface="ＭＳ Ｐゴシック" charset="0"/>
              </a:rPr>
              <a:t>Agency Code</a:t>
            </a:r>
          </a:p>
          <a:p>
            <a:pPr marL="285750" indent="-285750">
              <a:buFont typeface="Arial"/>
              <a:buChar char="•"/>
              <a:defRPr/>
            </a:pPr>
            <a:r>
              <a:rPr lang="en-US" b="1" dirty="0">
                <a:solidFill>
                  <a:srgbClr val="0070C0"/>
                </a:solidFill>
                <a:latin typeface="Franklin Gothic Medium"/>
                <a:ea typeface="ＭＳ Ｐゴシック"/>
              </a:rPr>
              <a:t>Some unique ID</a:t>
            </a:r>
          </a:p>
        </p:txBody>
      </p:sp>
      <p:sp>
        <p:nvSpPr>
          <p:cNvPr id="15366" name="TextBox 16">
            <a:extLst>
              <a:ext uri="{FF2B5EF4-FFF2-40B4-BE49-F238E27FC236}">
                <a16:creationId xmlns:a16="http://schemas.microsoft.com/office/drawing/2014/main" id="{73DC31D4-7ACF-4806-BD2D-346E2F4F9D12}"/>
              </a:ext>
            </a:extLst>
          </p:cNvPr>
          <p:cNvSpPr txBox="1">
            <a:spLocks noChangeArrowheads="1"/>
          </p:cNvSpPr>
          <p:nvPr/>
        </p:nvSpPr>
        <p:spPr bwMode="auto">
          <a:xfrm>
            <a:off x="5231199" y="3740150"/>
            <a:ext cx="174547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gn="ctr">
              <a:lnSpc>
                <a:spcPct val="100000"/>
              </a:lnSpc>
              <a:spcBef>
                <a:spcPct val="0"/>
              </a:spcBef>
              <a:buFontTx/>
              <a:buNone/>
            </a:pPr>
            <a:r>
              <a:rPr lang="en-US" altLang="en-US" sz="1800" b="1" u="sng" dirty="0">
                <a:solidFill>
                  <a:srgbClr val="385723"/>
                </a:solidFill>
                <a:latin typeface="Franklin Gothic Medium" panose="020B0603020102020204" pitchFamily="34" charset="0"/>
              </a:rPr>
              <a:t>AGENCY CODES</a:t>
            </a:r>
          </a:p>
        </p:txBody>
      </p:sp>
      <p:sp>
        <p:nvSpPr>
          <p:cNvPr id="15367" name="TextBox 17">
            <a:extLst>
              <a:ext uri="{FF2B5EF4-FFF2-40B4-BE49-F238E27FC236}">
                <a16:creationId xmlns:a16="http://schemas.microsoft.com/office/drawing/2014/main" id="{A1F937ED-0B28-4650-8B47-B2735AABD878}"/>
              </a:ext>
            </a:extLst>
          </p:cNvPr>
          <p:cNvSpPr txBox="1">
            <a:spLocks noChangeArrowheads="1"/>
          </p:cNvSpPr>
          <p:nvPr/>
        </p:nvSpPr>
        <p:spPr bwMode="auto">
          <a:xfrm>
            <a:off x="1646717" y="4342438"/>
            <a:ext cx="940020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ct val="0"/>
              </a:spcBef>
              <a:buFontTx/>
              <a:buNone/>
            </a:pPr>
            <a:r>
              <a:rPr lang="en-US" altLang="en-US" sz="2000" dirty="0">
                <a:solidFill>
                  <a:srgbClr val="385723"/>
                </a:solidFill>
                <a:latin typeface="Franklin Gothic Medium" panose="020B0603020102020204" pitchFamily="34" charset="0"/>
              </a:rPr>
              <a:t>Example: If the City of Cape Coral sampled 2 algae blooms on 9/29/20, the Field ID</a:t>
            </a:r>
          </a:p>
          <a:p>
            <a:pPr>
              <a:lnSpc>
                <a:spcPct val="100000"/>
              </a:lnSpc>
              <a:spcBef>
                <a:spcPct val="0"/>
              </a:spcBef>
              <a:buFontTx/>
              <a:buNone/>
            </a:pPr>
            <a:r>
              <a:rPr lang="en-US" altLang="en-US" sz="2000" dirty="0">
                <a:solidFill>
                  <a:srgbClr val="385723"/>
                </a:solidFill>
                <a:latin typeface="Franklin Gothic Medium"/>
                <a:ea typeface="MS PGothic"/>
              </a:rPr>
              <a:t>For the second site would be: </a:t>
            </a:r>
            <a:r>
              <a:rPr lang="en-US" altLang="en-US" sz="2000" b="1" dirty="0">
                <a:latin typeface="Franklin Gothic Medium"/>
                <a:ea typeface="MS PGothic"/>
              </a:rPr>
              <a:t>HAB-</a:t>
            </a:r>
            <a:r>
              <a:rPr lang="en-US" altLang="en-US" sz="2000" b="1" dirty="0">
                <a:solidFill>
                  <a:srgbClr val="0070C0"/>
                </a:solidFill>
                <a:latin typeface="Franklin Gothic Medium"/>
                <a:ea typeface="MS PGothic"/>
              </a:rPr>
              <a:t>CC092920</a:t>
            </a:r>
            <a:r>
              <a:rPr lang="en-US" altLang="en-US" sz="2000" b="1" dirty="0">
                <a:solidFill>
                  <a:srgbClr val="000000"/>
                </a:solidFill>
                <a:latin typeface="Franklin Gothic Medium"/>
                <a:ea typeface="MS PGothic"/>
              </a:rPr>
              <a:t>-</a:t>
            </a:r>
            <a:r>
              <a:rPr lang="en-US" altLang="en-US" sz="2000" b="1" dirty="0">
                <a:solidFill>
                  <a:schemeClr val="accent5">
                    <a:lumMod val="75000"/>
                  </a:schemeClr>
                </a:solidFill>
                <a:latin typeface="Franklin Gothic Medium"/>
                <a:ea typeface="MS PGothic"/>
              </a:rPr>
              <a:t>02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2">
            <a:extLst>
              <a:ext uri="{FF2B5EF4-FFF2-40B4-BE49-F238E27FC236}">
                <a16:creationId xmlns:a16="http://schemas.microsoft.com/office/drawing/2014/main" id="{39F5E9E0-437E-4BDF-939C-84B6DF1094D2}"/>
              </a:ext>
            </a:extLst>
          </p:cNvPr>
          <p:cNvSpPr txBox="1">
            <a:spLocks noChangeArrowheads="1"/>
          </p:cNvSpPr>
          <p:nvPr/>
        </p:nvSpPr>
        <p:spPr bwMode="auto">
          <a:xfrm>
            <a:off x="2908300" y="1036638"/>
            <a:ext cx="1841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ct val="0"/>
              </a:spcBef>
              <a:buFontTx/>
              <a:buNone/>
            </a:pPr>
            <a:endParaRPr lang="en-US" altLang="en-US" sz="3600">
              <a:latin typeface="Calibri" panose="020F0502020204030204" pitchFamily="34" charset="0"/>
            </a:endParaRPr>
          </a:p>
        </p:txBody>
      </p:sp>
      <p:sp>
        <p:nvSpPr>
          <p:cNvPr id="7" name="TextBox 32">
            <a:extLst>
              <a:ext uri="{FF2B5EF4-FFF2-40B4-BE49-F238E27FC236}">
                <a16:creationId xmlns:a16="http://schemas.microsoft.com/office/drawing/2014/main" id="{F1504B46-253E-47F7-A08A-C01D89FA6654}"/>
              </a:ext>
            </a:extLst>
          </p:cNvPr>
          <p:cNvSpPr txBox="1">
            <a:spLocks noChangeArrowheads="1"/>
          </p:cNvSpPr>
          <p:nvPr/>
        </p:nvSpPr>
        <p:spPr bwMode="auto">
          <a:xfrm>
            <a:off x="2381706" y="207554"/>
            <a:ext cx="9539824" cy="646331"/>
          </a:xfrm>
          <a:prstGeom prst="rect">
            <a:avLst/>
          </a:prstGeom>
          <a:noFill/>
          <a:ln>
            <a:noFill/>
          </a:ln>
        </p:spPr>
        <p:txBody>
          <a:bodyPr>
            <a:spAutoFit/>
          </a:bodyPr>
          <a:lstStyle>
            <a:lvl1pPr>
              <a:defRPr sz="2800">
                <a:solidFill>
                  <a:schemeClr val="tx1"/>
                </a:solidFill>
                <a:latin typeface="Franklin Gothic Medium Cond" charset="0"/>
                <a:ea typeface="ＭＳ Ｐゴシック" charset="0"/>
              </a:defRPr>
            </a:lvl1pPr>
            <a:lvl2pPr marL="742950" indent="-285750">
              <a:defRPr sz="2400">
                <a:solidFill>
                  <a:schemeClr val="tx1"/>
                </a:solidFill>
                <a:latin typeface="Franklin Gothic Medium Cond" charset="0"/>
                <a:ea typeface="ＭＳ Ｐゴシック" charset="0"/>
              </a:defRPr>
            </a:lvl2pPr>
            <a:lvl3pPr>
              <a:defRPr sz="2000">
                <a:solidFill>
                  <a:schemeClr val="tx1"/>
                </a:solidFill>
                <a:latin typeface="Franklin Gothic Medium Cond" charset="0"/>
                <a:ea typeface="ＭＳ Ｐゴシック" charset="0"/>
              </a:defRPr>
            </a:lvl3pPr>
            <a:lvl4pPr>
              <a:defRPr>
                <a:solidFill>
                  <a:schemeClr val="tx1"/>
                </a:solidFill>
                <a:latin typeface="Franklin Gothic Medium Cond" charset="0"/>
                <a:ea typeface="ＭＳ Ｐゴシック" charset="0"/>
              </a:defRPr>
            </a:lvl4pPr>
            <a:lvl5pPr>
              <a:defRPr>
                <a:solidFill>
                  <a:schemeClr val="tx1"/>
                </a:solidFill>
                <a:latin typeface="Franklin Gothic Medium Cond" charset="0"/>
                <a:ea typeface="ＭＳ Ｐゴシック" charset="0"/>
              </a:defRPr>
            </a:lvl5pPr>
            <a:lvl6pPr eaLnBrk="0" fontAlgn="base" hangingPunct="0">
              <a:spcAft>
                <a:spcPct val="0"/>
              </a:spcAft>
              <a:buFont typeface="Arial" charset="0"/>
              <a:defRPr>
                <a:solidFill>
                  <a:schemeClr val="tx1"/>
                </a:solidFill>
                <a:latin typeface="Franklin Gothic Medium Cond" charset="0"/>
                <a:ea typeface="ＭＳ Ｐゴシック" charset="0"/>
              </a:defRPr>
            </a:lvl6pPr>
            <a:lvl7pPr eaLnBrk="0" fontAlgn="base" hangingPunct="0">
              <a:spcAft>
                <a:spcPct val="0"/>
              </a:spcAft>
              <a:buFont typeface="Arial" charset="0"/>
              <a:defRPr>
                <a:solidFill>
                  <a:schemeClr val="tx1"/>
                </a:solidFill>
                <a:latin typeface="Franklin Gothic Medium Cond" charset="0"/>
                <a:ea typeface="ＭＳ Ｐゴシック" charset="0"/>
              </a:defRPr>
            </a:lvl7pPr>
            <a:lvl8pPr eaLnBrk="0" fontAlgn="base" hangingPunct="0">
              <a:spcAft>
                <a:spcPct val="0"/>
              </a:spcAft>
              <a:buFont typeface="Arial" charset="0"/>
              <a:defRPr>
                <a:solidFill>
                  <a:schemeClr val="tx1"/>
                </a:solidFill>
                <a:latin typeface="Franklin Gothic Medium Cond" charset="0"/>
                <a:ea typeface="ＭＳ Ｐゴシック" charset="0"/>
              </a:defRPr>
            </a:lvl8pPr>
            <a:lvl9pPr eaLnBrk="0" fontAlgn="base" hangingPunct="0">
              <a:spcAft>
                <a:spcPct val="0"/>
              </a:spcAft>
              <a:buFont typeface="Arial" charset="0"/>
              <a:defRPr>
                <a:solidFill>
                  <a:schemeClr val="tx1"/>
                </a:solidFill>
                <a:latin typeface="Franklin Gothic Medium Cond" charset="0"/>
                <a:ea typeface="ＭＳ Ｐゴシック" charset="0"/>
              </a:defRPr>
            </a:lvl9pPr>
          </a:lstStyle>
          <a:p>
            <a:pPr eaLnBrk="1" hangingPunct="1">
              <a:defRPr/>
            </a:pPr>
            <a:r>
              <a:rPr lang="en-US" sz="3600" b="1" dirty="0">
                <a:ln>
                  <a:solidFill>
                    <a:schemeClr val="tx1"/>
                  </a:solidFill>
                </a:ln>
                <a:solidFill>
                  <a:schemeClr val="bg1"/>
                </a:solidFill>
                <a:cs typeface="League Gothic" charset="0"/>
              </a:rPr>
              <a:t>FIELDSHEET </a:t>
            </a:r>
            <a:r>
              <a:rPr lang="mr-IN" sz="3600" b="1" dirty="0">
                <a:ln>
                  <a:solidFill>
                    <a:schemeClr val="tx1"/>
                  </a:solidFill>
                </a:ln>
                <a:solidFill>
                  <a:schemeClr val="bg1"/>
                </a:solidFill>
                <a:cs typeface="League Gothic" charset="0"/>
              </a:rPr>
              <a:t>–</a:t>
            </a:r>
            <a:r>
              <a:rPr lang="en-US" sz="3600" b="1" dirty="0">
                <a:ln>
                  <a:solidFill>
                    <a:schemeClr val="tx1"/>
                  </a:solidFill>
                </a:ln>
                <a:solidFill>
                  <a:schemeClr val="bg1"/>
                </a:solidFill>
                <a:cs typeface="League Gothic" charset="0"/>
              </a:rPr>
              <a:t> Water Quality and Bloom </a:t>
            </a:r>
          </a:p>
        </p:txBody>
      </p:sp>
      <p:sp>
        <p:nvSpPr>
          <p:cNvPr id="17413" name="Text Placeholder 3">
            <a:extLst>
              <a:ext uri="{FF2B5EF4-FFF2-40B4-BE49-F238E27FC236}">
                <a16:creationId xmlns:a16="http://schemas.microsoft.com/office/drawing/2014/main" id="{577BAC2F-B400-463E-A994-5837F818E2E0}"/>
              </a:ext>
            </a:extLst>
          </p:cNvPr>
          <p:cNvSpPr txBox="1">
            <a:spLocks noChangeArrowheads="1"/>
          </p:cNvSpPr>
          <p:nvPr/>
        </p:nvSpPr>
        <p:spPr bwMode="auto">
          <a:xfrm>
            <a:off x="2908300" y="4185331"/>
            <a:ext cx="6294694" cy="298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ts val="0"/>
              </a:spcBef>
              <a:spcAft>
                <a:spcPts val="1200"/>
              </a:spcAft>
            </a:pPr>
            <a:r>
              <a:rPr lang="en-US" altLang="en-US" sz="2000" dirty="0">
                <a:solidFill>
                  <a:srgbClr val="385723"/>
                </a:solidFill>
              </a:rPr>
              <a:t>SAMPLE DEPTH </a:t>
            </a:r>
            <a:r>
              <a:rPr lang="en-US" altLang="en-US" sz="2000" b="1" dirty="0">
                <a:solidFill>
                  <a:srgbClr val="385723"/>
                </a:solidFill>
              </a:rPr>
              <a:t>=</a:t>
            </a:r>
            <a:r>
              <a:rPr lang="en-US" altLang="en-US" sz="2000" dirty="0">
                <a:solidFill>
                  <a:srgbClr val="385723"/>
                </a:solidFill>
              </a:rPr>
              <a:t> 0.3m if TOTAL DEPTH </a:t>
            </a:r>
            <a:r>
              <a:rPr lang="en-US" altLang="en-US" sz="2000" b="1" dirty="0">
                <a:solidFill>
                  <a:srgbClr val="385723"/>
                </a:solidFill>
              </a:rPr>
              <a:t>≥</a:t>
            </a:r>
            <a:r>
              <a:rPr lang="en-US" altLang="en-US" sz="2000" dirty="0">
                <a:solidFill>
                  <a:srgbClr val="385723"/>
                </a:solidFill>
              </a:rPr>
              <a:t> 0.6m</a:t>
            </a:r>
          </a:p>
          <a:p>
            <a:pPr>
              <a:lnSpc>
                <a:spcPct val="100000"/>
              </a:lnSpc>
              <a:spcBef>
                <a:spcPts val="0"/>
              </a:spcBef>
              <a:spcAft>
                <a:spcPts val="1200"/>
              </a:spcAft>
            </a:pPr>
            <a:r>
              <a:rPr lang="en-US" altLang="en-US" sz="2000" dirty="0">
                <a:solidFill>
                  <a:srgbClr val="385723"/>
                </a:solidFill>
              </a:rPr>
              <a:t>SAMPLE DEPTH </a:t>
            </a:r>
            <a:r>
              <a:rPr lang="en-US" altLang="en-US" sz="2000" b="1" dirty="0">
                <a:solidFill>
                  <a:srgbClr val="385723"/>
                </a:solidFill>
              </a:rPr>
              <a:t>=</a:t>
            </a:r>
            <a:r>
              <a:rPr lang="en-US" altLang="en-US" sz="2000" dirty="0">
                <a:solidFill>
                  <a:srgbClr val="385723"/>
                </a:solidFill>
              </a:rPr>
              <a:t> ½ TOTAL DEPTH if TOTAL DEPTH </a:t>
            </a:r>
            <a:r>
              <a:rPr lang="en-US" altLang="en-US" sz="2000" b="1" dirty="0">
                <a:solidFill>
                  <a:srgbClr val="385723"/>
                </a:solidFill>
              </a:rPr>
              <a:t>&lt;</a:t>
            </a:r>
            <a:r>
              <a:rPr lang="en-US" altLang="en-US" sz="2000" dirty="0">
                <a:solidFill>
                  <a:srgbClr val="385723"/>
                </a:solidFill>
              </a:rPr>
              <a:t> 0.6m </a:t>
            </a:r>
          </a:p>
          <a:p>
            <a:pPr>
              <a:lnSpc>
                <a:spcPct val="100000"/>
              </a:lnSpc>
              <a:spcBef>
                <a:spcPts val="0"/>
              </a:spcBef>
              <a:spcAft>
                <a:spcPts val="1200"/>
              </a:spcAft>
              <a:buFont typeface="Arial" panose="020B0604020202020204" pitchFamily="34" charset="0"/>
              <a:buNone/>
            </a:pPr>
            <a:r>
              <a:rPr lang="en-US" altLang="en-US" sz="2000" dirty="0">
                <a:solidFill>
                  <a:srgbClr val="385723"/>
                </a:solidFill>
              </a:rPr>
              <a:t>       (</a:t>
            </a:r>
            <a:r>
              <a:rPr lang="en-US" altLang="en-US" sz="2000" dirty="0" err="1">
                <a:solidFill>
                  <a:srgbClr val="385723"/>
                </a:solidFill>
              </a:rPr>
              <a:t>Eg.</a:t>
            </a:r>
            <a:r>
              <a:rPr lang="en-US" altLang="en-US" sz="2000" dirty="0">
                <a:solidFill>
                  <a:srgbClr val="385723"/>
                </a:solidFill>
              </a:rPr>
              <a:t> TOTAL DEPTH </a:t>
            </a:r>
            <a:r>
              <a:rPr lang="en-US" altLang="en-US" sz="2000" b="1" dirty="0">
                <a:solidFill>
                  <a:srgbClr val="385723"/>
                </a:solidFill>
              </a:rPr>
              <a:t>=</a:t>
            </a:r>
            <a:r>
              <a:rPr lang="en-US" altLang="en-US" sz="2000" dirty="0">
                <a:solidFill>
                  <a:srgbClr val="385723"/>
                </a:solidFill>
              </a:rPr>
              <a:t> 0.4m, SAMPLE DEPTH </a:t>
            </a:r>
            <a:r>
              <a:rPr lang="en-US" altLang="en-US" sz="2000" b="1" dirty="0">
                <a:solidFill>
                  <a:srgbClr val="385723"/>
                </a:solidFill>
              </a:rPr>
              <a:t>=</a:t>
            </a:r>
            <a:r>
              <a:rPr lang="en-US" altLang="en-US" sz="2000" dirty="0">
                <a:solidFill>
                  <a:srgbClr val="385723"/>
                </a:solidFill>
              </a:rPr>
              <a:t> 0.2m)</a:t>
            </a:r>
          </a:p>
          <a:p>
            <a:pPr>
              <a:lnSpc>
                <a:spcPct val="100000"/>
              </a:lnSpc>
              <a:spcBef>
                <a:spcPts val="0"/>
              </a:spcBef>
              <a:spcAft>
                <a:spcPts val="1200"/>
              </a:spcAft>
            </a:pPr>
            <a:r>
              <a:rPr lang="en-US" altLang="en-US" sz="2000" dirty="0">
                <a:solidFill>
                  <a:srgbClr val="385723"/>
                </a:solidFill>
              </a:rPr>
              <a:t>Bottom reads are not necessary for Bloom Response</a:t>
            </a:r>
          </a:p>
          <a:p>
            <a:pPr>
              <a:lnSpc>
                <a:spcPct val="100000"/>
              </a:lnSpc>
              <a:spcBef>
                <a:spcPts val="0"/>
              </a:spcBef>
              <a:spcAft>
                <a:spcPts val="1200"/>
              </a:spcAft>
            </a:pPr>
            <a:r>
              <a:rPr lang="en-US" altLang="en-US" sz="2000" dirty="0">
                <a:solidFill>
                  <a:srgbClr val="385723"/>
                </a:solidFill>
              </a:rPr>
              <a:t>Samples should not be collected if DEPTH &lt; 10cm</a:t>
            </a:r>
          </a:p>
          <a:p>
            <a:endParaRPr lang="en-US" altLang="en-US" sz="2100" dirty="0">
              <a:solidFill>
                <a:srgbClr val="385723"/>
              </a:solidFill>
            </a:endParaRPr>
          </a:p>
          <a:p>
            <a:endParaRPr lang="en-US" altLang="en-US" sz="2100" dirty="0"/>
          </a:p>
        </p:txBody>
      </p:sp>
      <p:pic>
        <p:nvPicPr>
          <p:cNvPr id="2" name="Picture 1">
            <a:extLst>
              <a:ext uri="{FF2B5EF4-FFF2-40B4-BE49-F238E27FC236}">
                <a16:creationId xmlns:a16="http://schemas.microsoft.com/office/drawing/2014/main" id="{79F270DD-D0D3-4F68-A078-93126A517F36}"/>
              </a:ext>
            </a:extLst>
          </p:cNvPr>
          <p:cNvPicPr>
            <a:picLocks noChangeAspect="1"/>
          </p:cNvPicPr>
          <p:nvPr/>
        </p:nvPicPr>
        <p:blipFill>
          <a:blip r:embed="rId3"/>
          <a:stretch>
            <a:fillRect/>
          </a:stretch>
        </p:blipFill>
        <p:spPr>
          <a:xfrm>
            <a:off x="2007579" y="1028152"/>
            <a:ext cx="7591042" cy="298291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Box 2">
            <a:extLst>
              <a:ext uri="{FF2B5EF4-FFF2-40B4-BE49-F238E27FC236}">
                <a16:creationId xmlns:a16="http://schemas.microsoft.com/office/drawing/2014/main" id="{2398B55A-23F0-4288-88C8-FF80A437C787}"/>
              </a:ext>
            </a:extLst>
          </p:cNvPr>
          <p:cNvSpPr txBox="1">
            <a:spLocks noChangeArrowheads="1"/>
          </p:cNvSpPr>
          <p:nvPr/>
        </p:nvSpPr>
        <p:spPr bwMode="auto">
          <a:xfrm>
            <a:off x="2908300" y="1036638"/>
            <a:ext cx="1841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ea typeface="MS PGothic" panose="020B0600070205080204" pitchFamily="34" charset="-128"/>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ea typeface="MS PGothic" panose="020B0600070205080204" pitchFamily="34" charset="-128"/>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ea typeface="MS PGothic" panose="020B0600070205080204" pitchFamily="34" charset="-128"/>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ea typeface="MS PGothic" panose="020B0600070205080204" pitchFamily="34" charset="-128"/>
              </a:defRPr>
            </a:lvl9pPr>
          </a:lstStyle>
          <a:p>
            <a:pPr>
              <a:lnSpc>
                <a:spcPct val="100000"/>
              </a:lnSpc>
              <a:spcBef>
                <a:spcPct val="0"/>
              </a:spcBef>
              <a:buFontTx/>
              <a:buNone/>
            </a:pPr>
            <a:endParaRPr lang="en-US" altLang="en-US" sz="3600">
              <a:latin typeface="Calibri" panose="020F0502020204030204" pitchFamily="34" charset="0"/>
            </a:endParaRPr>
          </a:p>
        </p:txBody>
      </p:sp>
      <p:sp>
        <p:nvSpPr>
          <p:cNvPr id="7" name="TextBox 32">
            <a:extLst>
              <a:ext uri="{FF2B5EF4-FFF2-40B4-BE49-F238E27FC236}">
                <a16:creationId xmlns:a16="http://schemas.microsoft.com/office/drawing/2014/main" id="{7F6F51E9-FD1F-4A5A-9C52-D1B9B8813E82}"/>
              </a:ext>
            </a:extLst>
          </p:cNvPr>
          <p:cNvSpPr txBox="1">
            <a:spLocks noChangeArrowheads="1"/>
          </p:cNvSpPr>
          <p:nvPr/>
        </p:nvSpPr>
        <p:spPr bwMode="auto">
          <a:xfrm>
            <a:off x="1936111" y="120389"/>
            <a:ext cx="9985419" cy="646331"/>
          </a:xfrm>
          <a:prstGeom prst="rect">
            <a:avLst/>
          </a:prstGeom>
          <a:noFill/>
          <a:ln>
            <a:noFill/>
          </a:ln>
        </p:spPr>
        <p:txBody>
          <a:bodyPr>
            <a:spAutoFit/>
          </a:bodyPr>
          <a:lstStyle>
            <a:lvl1pPr>
              <a:defRPr sz="2800">
                <a:solidFill>
                  <a:schemeClr val="tx1"/>
                </a:solidFill>
                <a:latin typeface="Franklin Gothic Medium Cond" charset="0"/>
                <a:ea typeface="ＭＳ Ｐゴシック" charset="0"/>
              </a:defRPr>
            </a:lvl1pPr>
            <a:lvl2pPr marL="742950" indent="-285750">
              <a:defRPr sz="2400">
                <a:solidFill>
                  <a:schemeClr val="tx1"/>
                </a:solidFill>
                <a:latin typeface="Franklin Gothic Medium Cond" charset="0"/>
                <a:ea typeface="ＭＳ Ｐゴシック" charset="0"/>
              </a:defRPr>
            </a:lvl2pPr>
            <a:lvl3pPr>
              <a:defRPr sz="2000">
                <a:solidFill>
                  <a:schemeClr val="tx1"/>
                </a:solidFill>
                <a:latin typeface="Franklin Gothic Medium Cond" charset="0"/>
                <a:ea typeface="ＭＳ Ｐゴシック" charset="0"/>
              </a:defRPr>
            </a:lvl3pPr>
            <a:lvl4pPr>
              <a:defRPr>
                <a:solidFill>
                  <a:schemeClr val="tx1"/>
                </a:solidFill>
                <a:latin typeface="Franklin Gothic Medium Cond" charset="0"/>
                <a:ea typeface="ＭＳ Ｐゴシック" charset="0"/>
              </a:defRPr>
            </a:lvl4pPr>
            <a:lvl5pPr>
              <a:defRPr>
                <a:solidFill>
                  <a:schemeClr val="tx1"/>
                </a:solidFill>
                <a:latin typeface="Franklin Gothic Medium Cond" charset="0"/>
                <a:ea typeface="ＭＳ Ｐゴシック" charset="0"/>
              </a:defRPr>
            </a:lvl5pPr>
            <a:lvl6pPr eaLnBrk="0" fontAlgn="base" hangingPunct="0">
              <a:spcAft>
                <a:spcPct val="0"/>
              </a:spcAft>
              <a:buFont typeface="Arial" charset="0"/>
              <a:defRPr>
                <a:solidFill>
                  <a:schemeClr val="tx1"/>
                </a:solidFill>
                <a:latin typeface="Franklin Gothic Medium Cond" charset="0"/>
                <a:ea typeface="ＭＳ Ｐゴシック" charset="0"/>
              </a:defRPr>
            </a:lvl6pPr>
            <a:lvl7pPr eaLnBrk="0" fontAlgn="base" hangingPunct="0">
              <a:spcAft>
                <a:spcPct val="0"/>
              </a:spcAft>
              <a:buFont typeface="Arial" charset="0"/>
              <a:defRPr>
                <a:solidFill>
                  <a:schemeClr val="tx1"/>
                </a:solidFill>
                <a:latin typeface="Franklin Gothic Medium Cond" charset="0"/>
                <a:ea typeface="ＭＳ Ｐゴシック" charset="0"/>
              </a:defRPr>
            </a:lvl7pPr>
            <a:lvl8pPr eaLnBrk="0" fontAlgn="base" hangingPunct="0">
              <a:spcAft>
                <a:spcPct val="0"/>
              </a:spcAft>
              <a:buFont typeface="Arial" charset="0"/>
              <a:defRPr>
                <a:solidFill>
                  <a:schemeClr val="tx1"/>
                </a:solidFill>
                <a:latin typeface="Franklin Gothic Medium Cond" charset="0"/>
                <a:ea typeface="ＭＳ Ｐゴシック" charset="0"/>
              </a:defRPr>
            </a:lvl8pPr>
            <a:lvl9pPr eaLnBrk="0" fontAlgn="base" hangingPunct="0">
              <a:spcAft>
                <a:spcPct val="0"/>
              </a:spcAft>
              <a:buFont typeface="Arial" charset="0"/>
              <a:defRPr>
                <a:solidFill>
                  <a:schemeClr val="tx1"/>
                </a:solidFill>
                <a:latin typeface="Franklin Gothic Medium Cond" charset="0"/>
                <a:ea typeface="ＭＳ Ｐゴシック" charset="0"/>
              </a:defRPr>
            </a:lvl9pPr>
          </a:lstStyle>
          <a:p>
            <a:pPr eaLnBrk="1" hangingPunct="1">
              <a:defRPr/>
            </a:pPr>
            <a:r>
              <a:rPr lang="en-US" sz="3600" b="1" dirty="0">
                <a:ln>
                  <a:solidFill>
                    <a:schemeClr val="tx1"/>
                  </a:solidFill>
                </a:ln>
                <a:solidFill>
                  <a:schemeClr val="bg1"/>
                </a:solidFill>
                <a:cs typeface="League Gothic" charset="0"/>
              </a:rPr>
              <a:t>FIELDSHEET </a:t>
            </a:r>
            <a:r>
              <a:rPr lang="mr-IN" sz="3600" b="1" dirty="0">
                <a:ln>
                  <a:solidFill>
                    <a:schemeClr val="tx1"/>
                  </a:solidFill>
                </a:ln>
                <a:solidFill>
                  <a:schemeClr val="bg1"/>
                </a:solidFill>
                <a:cs typeface="League Gothic" charset="0"/>
              </a:rPr>
              <a:t>–</a:t>
            </a:r>
            <a:r>
              <a:rPr lang="en-US" sz="3600" b="1" dirty="0">
                <a:ln>
                  <a:solidFill>
                    <a:schemeClr val="tx1"/>
                  </a:solidFill>
                </a:ln>
                <a:solidFill>
                  <a:schemeClr val="bg1"/>
                </a:solidFill>
                <a:cs typeface="League Gothic" charset="0"/>
              </a:rPr>
              <a:t> Parameters and Preservation </a:t>
            </a:r>
          </a:p>
        </p:txBody>
      </p:sp>
      <p:sp>
        <p:nvSpPr>
          <p:cNvPr id="9" name="Text Placeholder 3">
            <a:extLst>
              <a:ext uri="{FF2B5EF4-FFF2-40B4-BE49-F238E27FC236}">
                <a16:creationId xmlns:a16="http://schemas.microsoft.com/office/drawing/2014/main" id="{E393A3F8-3BD4-4EB5-95DF-C9F720CD85D5}"/>
              </a:ext>
            </a:extLst>
          </p:cNvPr>
          <p:cNvSpPr txBox="1">
            <a:spLocks/>
          </p:cNvSpPr>
          <p:nvPr/>
        </p:nvSpPr>
        <p:spPr>
          <a:xfrm>
            <a:off x="2301875" y="4357687"/>
            <a:ext cx="7889875" cy="2927350"/>
          </a:xfrm>
          <a:prstGeom prst="rect">
            <a:avLst/>
          </a:prstGeom>
        </p:spPr>
        <p:txBody>
          <a:bodyPr/>
          <a:lst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Franklin Gothic Medium Cond" panose="020B0606030402020204" pitchFamily="34" charset="0"/>
                <a:ea typeface="ＭＳ Ｐゴシック" charset="0"/>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Franklin Gothic Medium Cond" panose="020B0606030402020204" pitchFamily="34" charset="0"/>
                <a:ea typeface="ＭＳ Ｐゴシック" charset="0"/>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Franklin Gothic Medium Cond" panose="020B0606030402020204" pitchFamily="34" charset="0"/>
                <a:ea typeface="ＭＳ Ｐゴシック" charset="0"/>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Franklin Gothic Medium Cond" panose="020B0606030402020204" pitchFamily="34" charset="0"/>
                <a:ea typeface="ＭＳ Ｐゴシック" charset="0"/>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Franklin Gothic Medium Cond" panose="020B0606030402020204" pitchFamily="34" charset="0"/>
                <a:ea typeface="ＭＳ Ｐゴシック" charset="0"/>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85750" indent="-285750">
              <a:lnSpc>
                <a:spcPct val="100000"/>
              </a:lnSpc>
              <a:spcBef>
                <a:spcPts val="0"/>
              </a:spcBef>
              <a:spcAft>
                <a:spcPts val="1200"/>
              </a:spcAft>
              <a:buFont typeface="Arial"/>
              <a:buChar char="•"/>
              <a:defRPr/>
            </a:pPr>
            <a:r>
              <a:rPr lang="en-US" sz="2000" dirty="0">
                <a:solidFill>
                  <a:srgbClr val="385723"/>
                </a:solidFill>
              </a:rPr>
              <a:t>Select bottle types/parameters which you are collecting (Typically it is the entire kit, but you may be asked to collect BLOOM-ID and TOXINS only)</a:t>
            </a:r>
          </a:p>
          <a:p>
            <a:pPr marL="285750" indent="-285750">
              <a:lnSpc>
                <a:spcPct val="100000"/>
              </a:lnSpc>
              <a:spcBef>
                <a:spcPts val="0"/>
              </a:spcBef>
              <a:spcAft>
                <a:spcPts val="1200"/>
              </a:spcAft>
              <a:buFont typeface="Arial"/>
              <a:buChar char="•"/>
              <a:defRPr/>
            </a:pPr>
            <a:r>
              <a:rPr lang="en-US" sz="2000" dirty="0">
                <a:solidFill>
                  <a:srgbClr val="385723"/>
                </a:solidFill>
              </a:rPr>
              <a:t>Be sure to indicate that you filtered PO</a:t>
            </a:r>
            <a:r>
              <a:rPr lang="en-US" sz="2000" baseline="-25000" dirty="0">
                <a:solidFill>
                  <a:srgbClr val="385723"/>
                </a:solidFill>
              </a:rPr>
              <a:t>4</a:t>
            </a:r>
            <a:r>
              <a:rPr lang="en-US" sz="2000" dirty="0">
                <a:solidFill>
                  <a:srgbClr val="385723"/>
                </a:solidFill>
              </a:rPr>
              <a:t>, preserved/checked NUTRIENTS, and iced everything down</a:t>
            </a:r>
          </a:p>
          <a:p>
            <a:pPr marL="285750" indent="-285750">
              <a:lnSpc>
                <a:spcPct val="100000"/>
              </a:lnSpc>
              <a:spcBef>
                <a:spcPts val="0"/>
              </a:spcBef>
              <a:spcAft>
                <a:spcPts val="1200"/>
              </a:spcAft>
              <a:buFont typeface="Arial"/>
              <a:buChar char="•"/>
              <a:defRPr/>
            </a:pPr>
            <a:r>
              <a:rPr lang="en-US" sz="2000" dirty="0">
                <a:solidFill>
                  <a:srgbClr val="385723"/>
                </a:solidFill>
              </a:rPr>
              <a:t>Fill in appropriate lot information</a:t>
            </a:r>
          </a:p>
        </p:txBody>
      </p:sp>
      <p:pic>
        <p:nvPicPr>
          <p:cNvPr id="3" name="Picture 2">
            <a:extLst>
              <a:ext uri="{FF2B5EF4-FFF2-40B4-BE49-F238E27FC236}">
                <a16:creationId xmlns:a16="http://schemas.microsoft.com/office/drawing/2014/main" id="{A16CF4FA-0065-4CDB-8ABE-49BE2B88ACAB}"/>
              </a:ext>
            </a:extLst>
          </p:cNvPr>
          <p:cNvPicPr>
            <a:picLocks noChangeAspect="1"/>
          </p:cNvPicPr>
          <p:nvPr/>
        </p:nvPicPr>
        <p:blipFill>
          <a:blip r:embed="rId3"/>
          <a:stretch>
            <a:fillRect/>
          </a:stretch>
        </p:blipFill>
        <p:spPr>
          <a:xfrm>
            <a:off x="1936111" y="753818"/>
            <a:ext cx="7651957" cy="3492989"/>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4306897FE3B3948B02F1E5F2012B2C9" ma:contentTypeVersion="13" ma:contentTypeDescription="Create a new document." ma:contentTypeScope="" ma:versionID="13ae3ee1fae1673c530895710ff95a9c">
  <xsd:schema xmlns:xsd="http://www.w3.org/2001/XMLSchema" xmlns:xs="http://www.w3.org/2001/XMLSchema" xmlns:p="http://schemas.microsoft.com/office/2006/metadata/properties" xmlns:ns1="http://schemas.microsoft.com/sharepoint/v3" xmlns:ns3="9555db2d-77e7-46a6-81bf-21e7ef3dfbca" xmlns:ns4="29ed4a52-f890-4816-a1a0-4cbc747a5a0a" targetNamespace="http://schemas.microsoft.com/office/2006/metadata/properties" ma:root="true" ma:fieldsID="b7a2efd19d285fc2c26edec0b288d0ff" ns1:_="" ns3:_="" ns4:_="">
    <xsd:import namespace="http://schemas.microsoft.com/sharepoint/v3"/>
    <xsd:import namespace="9555db2d-77e7-46a6-81bf-21e7ef3dfbca"/>
    <xsd:import namespace="29ed4a52-f890-4816-a1a0-4cbc747a5a0a"/>
    <xsd:element name="properties">
      <xsd:complexType>
        <xsd:sequence>
          <xsd:element name="documentManagement">
            <xsd:complexType>
              <xsd:all>
                <xsd:element ref="ns3:SharedWithUsers" minOccurs="0"/>
                <xsd:element ref="ns1:_ip_UnifiedCompliancePolicyProperties" minOccurs="0"/>
                <xsd:element ref="ns1:_ip_UnifiedCompliancePolicyUIAction" minOccurs="0"/>
                <xsd:element ref="ns4:MediaServiceMetadata" minOccurs="0"/>
                <xsd:element ref="ns4:MediaServiceFastMetadata" minOccurs="0"/>
                <xsd:element ref="ns3:SharedWithDetails" minOccurs="0"/>
                <xsd:element ref="ns3:SharingHintHash" minOccurs="0"/>
                <xsd:element ref="ns4:MediaServiceAutoTags" minOccurs="0"/>
                <xsd:element ref="ns4:MediaServiceGenerationTime" minOccurs="0"/>
                <xsd:element ref="ns4:MediaServiceEventHashCode" minOccurs="0"/>
                <xsd:element ref="ns4:MediaServiceDateTaken" minOccurs="0"/>
                <xsd:element ref="ns4:MediaServiceOCR"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9" nillable="true" ma:displayName="Unified Compliance Policy Properties" ma:description="" ma:hidden="true" ma:internalName="_ip_UnifiedCompliancePolicyProperties">
      <xsd:simpleType>
        <xsd:restriction base="dms:Note"/>
      </xsd:simpleType>
    </xsd:element>
    <xsd:element name="_ip_UnifiedCompliancePolicyUIAction" ma:index="10"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555db2d-77e7-46a6-81bf-21e7ef3dfbc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9ed4a52-f890-4816-a1a0-4cbc747a5a0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10DFEEC-0D93-4918-B806-FF9CF6670B9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555db2d-77e7-46a6-81bf-21e7ef3dfbca"/>
    <ds:schemaRef ds:uri="29ed4a52-f890-4816-a1a0-4cbc747a5a0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EDEFB0D-BD53-4AAC-A2D5-CEDDFDE764B8}">
  <ds:schemaRefs>
    <ds:schemaRef ds:uri="http://schemas.microsoft.com/sharepoint/v3"/>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29ed4a52-f890-4816-a1a0-4cbc747a5a0a"/>
    <ds:schemaRef ds:uri="http://schemas.microsoft.com/office/2006/metadata/properties"/>
    <ds:schemaRef ds:uri="http://purl.org/dc/terms/"/>
    <ds:schemaRef ds:uri="9555db2d-77e7-46a6-81bf-21e7ef3dfbca"/>
    <ds:schemaRef ds:uri="http://www.w3.org/XML/1998/namespace"/>
    <ds:schemaRef ds:uri="http://purl.org/dc/dcmitype/"/>
  </ds:schemaRefs>
</ds:datastoreItem>
</file>

<file path=customXml/itemProps3.xml><?xml version="1.0" encoding="utf-8"?>
<ds:datastoreItem xmlns:ds="http://schemas.openxmlformats.org/officeDocument/2006/customXml" ds:itemID="{99E13275-1537-481B-A223-0D1EDB79CFC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533</TotalTime>
  <Words>831</Words>
  <Application>Microsoft Office PowerPoint</Application>
  <PresentationFormat>Widescreen</PresentationFormat>
  <Paragraphs>157</Paragraphs>
  <Slides>14</Slides>
  <Notes>13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14</vt:i4>
      </vt:variant>
    </vt:vector>
  </HeadingPairs>
  <TitlesOfParts>
    <vt:vector size="24" baseType="lpstr">
      <vt:lpstr>Arial</vt:lpstr>
      <vt:lpstr>Calibri</vt:lpstr>
      <vt:lpstr>Calibri Light</vt:lpstr>
      <vt:lpstr>Franklin Gothic Demi Cond</vt:lpstr>
      <vt:lpstr>Franklin Gothic Heavy</vt:lpstr>
      <vt:lpstr>Franklin Gothic Medium</vt:lpstr>
      <vt:lpstr>Franklin Gothic Medium Cond</vt:lpstr>
      <vt:lpstr>Wingdings</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Wolfe, Kirby</dc:creator>
  <cp:lastModifiedBy>Wolfe, Kirby</cp:lastModifiedBy>
  <cp:revision>82</cp:revision>
  <dcterms:created xsi:type="dcterms:W3CDTF">2021-04-16T16:25:11Z</dcterms:created>
  <dcterms:modified xsi:type="dcterms:W3CDTF">2022-03-08T15:41:09Z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0x01010084306897FE3B3948B02F1E5F2012B2C9</vt:lpwstr>
  </property>
</Properties>
</file>