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3" r:id="rId4"/>
    <p:sldId id="261" r:id="rId5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27" d="100"/>
          <a:sy n="27" d="100"/>
        </p:scale>
        <p:origin x="288" y="132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517136" y="9117396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149882" y="1042464"/>
            <a:ext cx="1398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Alkylphenols Detected by Sample Type At Each 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295235" y="828066"/>
            <a:ext cx="1344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Alkylphenols Detected at Every Site (n = 4) by Matrix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6E5FD5-6ABA-46CA-8930-40A3E311C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7884" y="2040155"/>
            <a:ext cx="13163660" cy="47089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457350-B2F9-454C-AC72-549C1E09E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880" y="10333832"/>
            <a:ext cx="14098116" cy="155070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3164F8-B256-4C5A-97FB-A15BE38BC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879" y="2258900"/>
            <a:ext cx="14870060" cy="580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39790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8D740-3901-45B6-AAA2-CEF4FBE9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4114" y="1135850"/>
            <a:ext cx="20151772" cy="15222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EA390E-1C8A-4719-B7B7-3686FA1F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4113" y="17729988"/>
            <a:ext cx="13529316" cy="36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715090-465E-493B-BA7D-819C15D20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183" y="2683469"/>
            <a:ext cx="32701780" cy="197283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912</TotalTime>
  <Words>90</Words>
  <Application>Microsoft Office PowerPoint</Application>
  <PresentationFormat>Custom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71</cp:revision>
  <cp:lastPrinted>2018-01-26T13:16:20Z</cp:lastPrinted>
  <dcterms:created xsi:type="dcterms:W3CDTF">2017-10-23T16:59:02Z</dcterms:created>
  <dcterms:modified xsi:type="dcterms:W3CDTF">2018-02-22T20:25:33Z</dcterms:modified>
</cp:coreProperties>
</file>