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29" d="100"/>
          <a:sy n="29" d="100"/>
        </p:scale>
        <p:origin x="142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1CC-422D-ADF9-EAC446E87ECA}"/>
                </c:ext>
              </c:extLst>
            </c:dLbl>
            <c:dLbl>
              <c:idx val="1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1CC-422D-ADF9-EAC446E87ECA}"/>
                </c:ext>
              </c:extLst>
            </c:dLbl>
            <c:dLbl>
              <c:idx val="2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1CC-422D-ADF9-EAC446E87ECA}"/>
                </c:ext>
              </c:extLst>
            </c:dLbl>
            <c:dLbl>
              <c:idx val="3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1CC-422D-ADF9-EAC446E87ECA}"/>
                </c:ext>
              </c:extLst>
            </c:dLbl>
            <c:dLbl>
              <c:idx val="4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1CC-422D-ADF9-EAC446E87ECA}"/>
                </c:ext>
              </c:extLst>
            </c:dLbl>
            <c:dLbl>
              <c:idx val="5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1CC-422D-ADF9-EAC446E87ECA}"/>
                </c:ext>
              </c:extLst>
            </c:dLbl>
            <c:dLbl>
              <c:idx val="6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51CC-422D-ADF9-EAC446E87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Alafia!$K$23:$Q$24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1CC-422D-ADF9-EAC446E87EC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502894728"/>
        <c:axId val="502895056"/>
      </c:barChart>
      <c:catAx>
        <c:axId val="502894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895056"/>
        <c:crosses val="autoZero"/>
        <c:auto val="1"/>
        <c:lblAlgn val="ctr"/>
        <c:lblOffset val="100"/>
        <c:noMultiLvlLbl val="0"/>
      </c:catAx>
      <c:valAx>
        <c:axId val="502895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2894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21-4BFA-BA44-B30A85A1583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5572760"/>
        <c:axId val="505573088"/>
      </c:barChart>
      <c:catAx>
        <c:axId val="50557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573088"/>
        <c:crosses val="autoZero"/>
        <c:auto val="1"/>
        <c:lblAlgn val="ctr"/>
        <c:lblOffset val="100"/>
        <c:noMultiLvlLbl val="0"/>
      </c:catAx>
      <c:valAx>
        <c:axId val="50557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5572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6F-4A76-AF44-2E520657F07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437944472"/>
        <c:axId val="437944800"/>
      </c:barChart>
      <c:catAx>
        <c:axId val="437944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944800"/>
        <c:crosses val="autoZero"/>
        <c:auto val="1"/>
        <c:lblAlgn val="ctr"/>
        <c:lblOffset val="100"/>
        <c:noMultiLvlLbl val="0"/>
      </c:catAx>
      <c:valAx>
        <c:axId val="43794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7944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3-49B4-8810-75A3DAF11D2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589778656"/>
        <c:axId val="589776688"/>
      </c:barChart>
      <c:catAx>
        <c:axId val="58977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9776688"/>
        <c:crosses val="autoZero"/>
        <c:auto val="1"/>
        <c:lblAlgn val="ctr"/>
        <c:lblOffset val="100"/>
        <c:noMultiLvlLbl val="0"/>
      </c:catAx>
      <c:valAx>
        <c:axId val="5897766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8977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3200"/>
      </a:pPr>
      <a:endParaRPr lang="en-U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0.51837</cdr:x>
      <cdr:y>0.13746</cdr:y>
    </cdr:from>
    <cdr:to>
      <cdr:x>0.90439</cdr:x>
      <cdr:y>0.24375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AD4699FF-4DB2-424E-9BDD-F9B472734BCE}"/>
            </a:ext>
          </a:extLst>
        </cdr:cNvPr>
        <cdr:cNvSpPr txBox="1"/>
      </cdr:nvSpPr>
      <cdr:spPr>
        <a:xfrm xmlns:a="http://schemas.openxmlformats.org/drawingml/2006/main">
          <a:off x="6793948" y="1293388"/>
          <a:ext cx="5059384" cy="100008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0.22855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497770" y="1400217"/>
          <a:ext cx="4902447" cy="81023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0.5662</cdr:x>
      <cdr:y>0.1584</cdr:y>
    </cdr:from>
    <cdr:to>
      <cdr:x>0.90655</cdr:x>
      <cdr:y>0.24172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8783533-2579-4615-8DA7-97E6E2C6FBE0}"/>
            </a:ext>
          </a:extLst>
        </cdr:cNvPr>
        <cdr:cNvSpPr txBox="1"/>
      </cdr:nvSpPr>
      <cdr:spPr>
        <a:xfrm xmlns:a="http://schemas.openxmlformats.org/drawingml/2006/main">
          <a:off x="8304570" y="1421616"/>
          <a:ext cx="4991974" cy="74776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0.56529</cdr:x>
      <cdr:y>0.13801</cdr:y>
    </cdr:from>
    <cdr:to>
      <cdr:x>0.90302</cdr:x>
      <cdr:y>0.20736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8783533-2579-4615-8DA7-97E6E2C6FBE0}"/>
            </a:ext>
          </a:extLst>
        </cdr:cNvPr>
        <cdr:cNvSpPr txBox="1"/>
      </cdr:nvSpPr>
      <cdr:spPr>
        <a:xfrm xmlns:a="http://schemas.openxmlformats.org/drawingml/2006/main">
          <a:off x="8291172" y="1397464"/>
          <a:ext cx="4953607" cy="70226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00FAE72-7760-4FBA-A62A-1C46D08A76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369039"/>
              </p:ext>
            </p:extLst>
          </p:nvPr>
        </p:nvGraphicFramePr>
        <p:xfrm>
          <a:off x="1942471" y="18022802"/>
          <a:ext cx="16188265" cy="940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8040374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471" y="2381867"/>
            <a:ext cx="3290633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848699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945160"/>
              </p:ext>
            </p:extLst>
          </p:nvPr>
        </p:nvGraphicFramePr>
        <p:xfrm>
          <a:off x="19507202" y="15849600"/>
          <a:ext cx="14731998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242801" y="106864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76065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8D0F3-E87E-4B19-B73D-CD6BB172D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646" y="12207199"/>
            <a:ext cx="21511641" cy="320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CF365B0-8F3F-4389-B2B7-24CB5A5879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384906"/>
              </p:ext>
            </p:extLst>
          </p:nvPr>
        </p:nvGraphicFramePr>
        <p:xfrm>
          <a:off x="1219201" y="16662401"/>
          <a:ext cx="15714131" cy="9314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945" y="2624353"/>
            <a:ext cx="31702111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7669026-78D0-4C96-8AAB-C3A56B596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353467"/>
              </p:ext>
            </p:extLst>
          </p:nvPr>
        </p:nvGraphicFramePr>
        <p:xfrm>
          <a:off x="1219201" y="15172267"/>
          <a:ext cx="16814801" cy="10893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5321E-8BEE-4C97-9A90-BECA5D62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900" y="6498804"/>
            <a:ext cx="12161299" cy="3628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39EC59-BB64-4C3A-843C-11C8B8DB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544" y="20379252"/>
            <a:ext cx="31255352" cy="37623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2882247" y="2970633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</a:t>
            </a:r>
            <a:r>
              <a:rPr lang="en-US" sz="54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1061900" y="5569129"/>
            <a:ext cx="12379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Pesticides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3313182" y="19528832"/>
            <a:ext cx="13275734" cy="850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949" y="3946103"/>
            <a:ext cx="13985584" cy="130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154</Words>
  <Application>Microsoft Office PowerPoint</Application>
  <PresentationFormat>Custom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19</cp:revision>
  <cp:lastPrinted>2017-10-23T20:23:36Z</cp:lastPrinted>
  <dcterms:created xsi:type="dcterms:W3CDTF">2017-10-23T16:59:02Z</dcterms:created>
  <dcterms:modified xsi:type="dcterms:W3CDTF">2017-10-26T18:07:57Z</dcterms:modified>
</cp:coreProperties>
</file>