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1" r:id="rId2"/>
    <p:sldId id="256" r:id="rId3"/>
    <p:sldId id="257" r:id="rId4"/>
    <p:sldId id="258" r:id="rId5"/>
    <p:sldId id="259" r:id="rId6"/>
    <p:sldId id="260" r:id="rId7"/>
    <p:sldId id="265" r:id="rId8"/>
    <p:sldId id="262" r:id="rId9"/>
    <p:sldId id="298" r:id="rId10"/>
    <p:sldId id="261" r:id="rId11"/>
    <p:sldId id="299" r:id="rId12"/>
    <p:sldId id="263" r:id="rId13"/>
    <p:sldId id="300" r:id="rId14"/>
    <p:sldId id="264" r:id="rId15"/>
    <p:sldId id="297" r:id="rId16"/>
    <p:sldId id="267" r:id="rId17"/>
    <p:sldId id="270" r:id="rId18"/>
    <p:sldId id="268" r:id="rId19"/>
    <p:sldId id="294" r:id="rId20"/>
    <p:sldId id="295" r:id="rId21"/>
    <p:sldId id="269" r:id="rId22"/>
    <p:sldId id="296" r:id="rId23"/>
    <p:sldId id="271" r:id="rId24"/>
    <p:sldId id="273" r:id="rId25"/>
    <p:sldId id="292" r:id="rId26"/>
    <p:sldId id="291" r:id="rId27"/>
    <p:sldId id="272" r:id="rId28"/>
    <p:sldId id="293" r:id="rId29"/>
    <p:sldId id="274" r:id="rId30"/>
    <p:sldId id="287" r:id="rId31"/>
    <p:sldId id="276" r:id="rId32"/>
    <p:sldId id="288" r:id="rId33"/>
    <p:sldId id="275" r:id="rId34"/>
    <p:sldId id="290" r:id="rId35"/>
    <p:sldId id="277" r:id="rId36"/>
    <p:sldId id="278" r:id="rId37"/>
    <p:sldId id="284" r:id="rId38"/>
    <p:sldId id="279" r:id="rId39"/>
    <p:sldId id="283" r:id="rId40"/>
    <p:sldId id="286" r:id="rId41"/>
    <p:sldId id="280" r:id="rId42"/>
    <p:sldId id="282" r:id="rId43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5" autoAdjust="0"/>
    <p:restoredTop sz="94660"/>
  </p:normalViewPr>
  <p:slideViewPr>
    <p:cSldViewPr snapToGrid="0">
      <p:cViewPr varScale="1">
        <p:scale>
          <a:sx n="27" d="100"/>
          <a:sy n="27" d="100"/>
        </p:scale>
        <p:origin x="109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37:14.002" idx="1">
    <p:pos x="22013" y="1524"/>
    <p:text>It is very hard to see the results if they are in black colored text on this background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09.780" idx="2">
    <p:pos x="5829" y="2926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49.665" idx="3">
    <p:pos x="7188" y="3226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.xml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emf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7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png"/><Relationship Id="rId4" Type="http://schemas.openxmlformats.org/officeDocument/2006/relationships/image" Target="../media/image7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emf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emf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png"/><Relationship Id="rId4" Type="http://schemas.openxmlformats.org/officeDocument/2006/relationships/image" Target="../media/image9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emf"/><Relationship Id="rId4" Type="http://schemas.openxmlformats.org/officeDocument/2006/relationships/image" Target="../media/image10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emf"/><Relationship Id="rId4" Type="http://schemas.openxmlformats.org/officeDocument/2006/relationships/image" Target="../media/image10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emf"/><Relationship Id="rId4" Type="http://schemas.openxmlformats.org/officeDocument/2006/relationships/image" Target="../media/image1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emf"/><Relationship Id="rId4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image" Target="../media/image11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2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8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847057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6DC21-CA13-4DC2-982E-7ED44CDCD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02" y="13637848"/>
            <a:ext cx="21298098" cy="13346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4770057" y="17958670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6486A5-23C9-4345-905F-00C11DAB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8" y="1180815"/>
            <a:ext cx="20479246" cy="12287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75713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8E3519-F429-48C0-BDCC-99C02FF1CEA2}"/>
              </a:ext>
            </a:extLst>
          </p:cNvPr>
          <p:cNvSpPr txBox="1"/>
          <p:nvPr/>
        </p:nvSpPr>
        <p:spPr>
          <a:xfrm>
            <a:off x="14407176" y="18652476"/>
            <a:ext cx="5047024" cy="76515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13872720" y="14085172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C2E835E8-3620-44EB-AA21-13CEB590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62" y="1445990"/>
            <a:ext cx="20874876" cy="125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322300" y="159734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7929" y="17987110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7264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t="20606" r="6840" b="21607"/>
          <a:stretch/>
        </p:blipFill>
        <p:spPr>
          <a:xfrm>
            <a:off x="21109564" y="15431622"/>
            <a:ext cx="14744962" cy="9324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13990428"/>
            <a:ext cx="20993099" cy="12595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5D4E4D-52EA-47DC-A50B-26BAA632B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082" y="2514244"/>
            <a:ext cx="21503563" cy="121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717" y="4107936"/>
            <a:ext cx="14645292" cy="20010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E8BDDB-EEFF-4D9C-9FAB-3CEFB8C85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483" y="4107936"/>
            <a:ext cx="14522950" cy="51344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75685" y="2229578"/>
            <a:ext cx="1230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 (n=17)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938001" y="14388230"/>
            <a:ext cx="6349997" cy="69937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Hormone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18973800" y="10270459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2903201" y="18395266"/>
            <a:ext cx="6333066" cy="96564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7" t="19990" r="7456" b="3790"/>
          <a:stretch/>
        </p:blipFill>
        <p:spPr>
          <a:xfrm>
            <a:off x="1315936" y="17197890"/>
            <a:ext cx="17920332" cy="9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78217" y="1513052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1383620"/>
            <a:ext cx="13670280" cy="9373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B4637-E554-4FDE-A127-6F09DBEC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400" y="14406655"/>
            <a:ext cx="20740317" cy="12442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382FF-0C62-470A-8014-DB8ABAC1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4" y="14674388"/>
            <a:ext cx="19350889" cy="10912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271853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842000" y="1484049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1A752-2677-42AB-9B1E-0F07DE13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800" y="5935510"/>
            <a:ext cx="16128399" cy="42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6494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Total No. </a:t>
            </a:r>
            <a:r>
              <a:rPr lang="en-US" sz="5000" dirty="0" err="1"/>
              <a:t>Undetects</a:t>
            </a:r>
            <a:r>
              <a:rPr lang="en-US" sz="50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No.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1998" y="1108643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773900" y="11086438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60" y="1281660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6000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0957073"/>
            <a:ext cx="15024972" cy="42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980860" y="14116051"/>
            <a:ext cx="17878640" cy="12254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0" y="21193419"/>
            <a:ext cx="16484709" cy="5176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2000" y="109545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002500" y="10713700"/>
            <a:ext cx="14861148" cy="1037465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343" y="19571417"/>
            <a:ext cx="17002632" cy="5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1338420" y="13254335"/>
            <a:ext cx="18164014" cy="1262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057669" y="15188731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8835734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0169732"/>
            <a:ext cx="16599396" cy="839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142527"/>
              </p:ext>
            </p:extLst>
          </p:nvPr>
        </p:nvGraphicFramePr>
        <p:xfrm>
          <a:off x="19507201" y="15849600"/>
          <a:ext cx="15341599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" t="6865" r="5764" b="3266"/>
          <a:stretch/>
        </p:blipFill>
        <p:spPr>
          <a:xfrm>
            <a:off x="2307158" y="16013423"/>
            <a:ext cx="16270821" cy="100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FDF0ED-2D0D-465D-A617-B85C97338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" t="10959" r="7680" b="3296"/>
          <a:stretch/>
        </p:blipFill>
        <p:spPr>
          <a:xfrm>
            <a:off x="1219201" y="13581258"/>
            <a:ext cx="18973800" cy="12118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8" y="1156474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19046-3EE1-408D-BC25-9763D7B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526" y="2520677"/>
            <a:ext cx="21316950" cy="90440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1F758-A1C5-490B-9347-F4C042E8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86" t="1552" r="11427" b="2517"/>
          <a:stretch/>
        </p:blipFill>
        <p:spPr>
          <a:xfrm>
            <a:off x="21145500" y="11564743"/>
            <a:ext cx="13703301" cy="9466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E1DF7-2CBD-4933-B12E-E98480A27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99" y="21212267"/>
            <a:ext cx="13703301" cy="44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EA6C1-431F-420E-A7E6-32CF2807B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6" y="3076474"/>
            <a:ext cx="27031950" cy="1215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2698E-ADDD-4C50-B4F4-AF991BAD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496" y="17296132"/>
            <a:ext cx="18281010" cy="70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730249" y="13716000"/>
            <a:ext cx="18859500" cy="1291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0425" y="20916901"/>
            <a:ext cx="16278376" cy="571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0788922"/>
            <a:ext cx="14674852" cy="101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5" y="5096093"/>
            <a:ext cx="1274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265C6A-BEC8-4709-A261-1DFC1728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0776" y="6425365"/>
            <a:ext cx="11212697" cy="640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1219196" y="12287250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D541B-B885-4640-B27B-EC28BEBB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03" y="11293340"/>
            <a:ext cx="17045893" cy="14058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944344" y="3023304"/>
            <a:ext cx="1268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7D06A-A41E-472D-BA44-425BA342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244" y="4487876"/>
            <a:ext cx="24899505" cy="3952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A08A7B-2070-405B-A770-E9BB88D26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06" y="8838597"/>
            <a:ext cx="15583582" cy="11717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9725B-0003-4E10-BC07-D1468A88E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7996" y="20715280"/>
            <a:ext cx="17045892" cy="46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10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C2CCD9-281C-4C3A-A576-2AC30600D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" t="9091" r="9896" b="3769"/>
          <a:stretch/>
        </p:blipFill>
        <p:spPr>
          <a:xfrm>
            <a:off x="933451" y="12973051"/>
            <a:ext cx="18154649" cy="13603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68176" y="1597347"/>
            <a:ext cx="1287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FE2E16-BCA8-4DBB-9AE1-240F7AE9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1" y="3004539"/>
            <a:ext cx="25488900" cy="569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15864-7150-4244-8504-6854F22386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6" t="1820" r="14676" b="2404"/>
          <a:stretch/>
        </p:blipFill>
        <p:spPr>
          <a:xfrm>
            <a:off x="20688300" y="8952164"/>
            <a:ext cx="14954249" cy="1167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692223-F30C-4022-996A-65E9C4F69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98" y="21286343"/>
            <a:ext cx="17125951" cy="54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6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E29-13F3-4204-9DB9-E9622C474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t="8572" r="12135"/>
          <a:stretch/>
        </p:blipFill>
        <p:spPr>
          <a:xfrm>
            <a:off x="647701" y="13030200"/>
            <a:ext cx="20954999" cy="13486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7" y="3166319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93447" y="8679442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7" y="4896403"/>
            <a:ext cx="22644059" cy="26136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925A3A-A973-4096-B7F2-97557FEA4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3" t="1961" r="11660" b="4068"/>
          <a:stretch/>
        </p:blipFill>
        <p:spPr>
          <a:xfrm>
            <a:off x="20037427" y="8607881"/>
            <a:ext cx="15887700" cy="11258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30D81E-51BE-4BC8-969A-1F3479D4A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122" y="21096574"/>
            <a:ext cx="15068005" cy="50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62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624353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BACD3-9E05-4BEF-82F5-C25AA2980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4116" y="17043608"/>
            <a:ext cx="6689215" cy="121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28910B-21C0-4B66-A44D-599946DA4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0612" y="16455053"/>
            <a:ext cx="5515736" cy="1004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65321E-8BEE-4C97-9A90-BECA5D62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7466" y="6498804"/>
            <a:ext cx="13275733" cy="5788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9EC59-BB64-4C3A-843C-11C8B8DB3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20379252"/>
            <a:ext cx="31041452" cy="53832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2400300" y="2783272"/>
            <a:ext cx="1812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</a:t>
            </a:r>
            <a:r>
              <a:rPr lang="en-US" sz="60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19947466" y="5569129"/>
            <a:ext cx="13494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3309598" y="19446882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3946103"/>
            <a:ext cx="15244233" cy="146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B2552-5FD1-495D-9C26-D46F840D0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3930"/>
            <a:ext cx="20434571" cy="12805664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2833517" y="17509464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85" y="166470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2681</TotalTime>
  <Words>991</Words>
  <Application>Microsoft Office PowerPoint</Application>
  <PresentationFormat>Custom</PresentationFormat>
  <Paragraphs>168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Summerfield, Kaitlyn</cp:lastModifiedBy>
  <cp:revision>129</cp:revision>
  <cp:lastPrinted>2017-10-23T20:23:36Z</cp:lastPrinted>
  <dcterms:created xsi:type="dcterms:W3CDTF">2017-10-23T16:59:02Z</dcterms:created>
  <dcterms:modified xsi:type="dcterms:W3CDTF">2018-03-20T16:50:04Z</dcterms:modified>
</cp:coreProperties>
</file>