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3" r:id="rId4"/>
    <p:sldId id="261" r:id="rId5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7" d="100"/>
          <a:sy n="17" d="100"/>
        </p:scale>
        <p:origin x="1032" y="126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517136" y="9117396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149882" y="1042464"/>
            <a:ext cx="1398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Hormones Detected by Sample Type At Each 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295235" y="828066"/>
            <a:ext cx="1344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Hormones Detected at Every Site (n = 4) by Matrix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38B845-69C4-490B-81DB-441DB7DCB5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880" y="2258900"/>
            <a:ext cx="14707544" cy="495250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BFF9261-4AD2-42D2-9A16-106F505080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95234" y="2656291"/>
            <a:ext cx="10035260" cy="33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397904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2 of the 5 hormone compounds detected, were also detected in lab blanks or field blanks at concentrations that required data from at least one site to be qualified.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A04AD2-23E3-4E1D-8EF7-21DC3DE8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9155" y="2029810"/>
            <a:ext cx="19664232" cy="13314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6E524-3CE8-429F-A027-DEFB73E1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9154" y="16576937"/>
            <a:ext cx="10035260" cy="637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77CE25-90F2-4EEC-BC2B-ED60D934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284" y="3546990"/>
            <a:ext cx="33311432" cy="203380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1100</TotalTime>
  <Words>98</Words>
  <Application>Microsoft Office PowerPoint</Application>
  <PresentationFormat>Custom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81</cp:revision>
  <cp:lastPrinted>2018-01-26T13:16:20Z</cp:lastPrinted>
  <dcterms:created xsi:type="dcterms:W3CDTF">2017-10-23T16:59:02Z</dcterms:created>
  <dcterms:modified xsi:type="dcterms:W3CDTF">2018-03-21T16:11:09Z</dcterms:modified>
</cp:coreProperties>
</file>