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0" r:id="rId3"/>
    <p:sldId id="263" r:id="rId4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7" d="100"/>
          <a:sy n="17" d="100"/>
        </p:scale>
        <p:origin x="330" y="126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16323345" cy="5032147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517136" y="9117396"/>
            <a:ext cx="1545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149882" y="1042464"/>
            <a:ext cx="13988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PFCs Detected by Sample Type At Each Site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295235" y="828066"/>
            <a:ext cx="13448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PFCs Detected at Every Site (n = 4) by Matrix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F79969-ECF8-45BE-81A6-A298D20B4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882" y="2555863"/>
            <a:ext cx="13854344" cy="44247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5235" y="2555863"/>
            <a:ext cx="9019544" cy="454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139790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728C4-5CD9-4C56-AC96-B992D176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7864" y="16306092"/>
            <a:ext cx="8938288" cy="94178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4AE0AB8-844A-4C82-B67F-BCB025F1F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7864" y="2694651"/>
            <a:ext cx="16281902" cy="1285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alpha val="46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1432</TotalTime>
  <Words>96</Words>
  <Application>Microsoft Office PowerPoint</Application>
  <PresentationFormat>Custom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97</cp:revision>
  <cp:lastPrinted>2018-01-26T13:16:20Z</cp:lastPrinted>
  <dcterms:created xsi:type="dcterms:W3CDTF">2017-10-23T16:59:02Z</dcterms:created>
  <dcterms:modified xsi:type="dcterms:W3CDTF">2018-03-21T16:15:46Z</dcterms:modified>
</cp:coreProperties>
</file>