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  <p:sldId id="261" r:id="rId9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7" d="100"/>
          <a:sy n="17" d="100"/>
        </p:scale>
        <p:origin x="330" y="126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nderman_S\Desktop\Analysis\PesticideCHARTS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nderman_S\Desktop\Analysis\PesticideCHAR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B1D-420E-B4F7-732547F3EC65}"/>
                </c:ext>
              </c:extLst>
            </c:dLbl>
            <c:dLbl>
              <c:idx val="1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B1D-420E-B4F7-732547F3EC65}"/>
                </c:ext>
              </c:extLst>
            </c:dLbl>
            <c:dLbl>
              <c:idx val="2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B1D-420E-B4F7-732547F3EC65}"/>
                </c:ext>
              </c:extLst>
            </c:dLbl>
            <c:dLbl>
              <c:idx val="3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B1D-420E-B4F7-732547F3EC65}"/>
                </c:ext>
              </c:extLst>
            </c:dLbl>
            <c:dLbl>
              <c:idx val="4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B1D-420E-B4F7-732547F3EC65}"/>
                </c:ext>
              </c:extLst>
            </c:dLbl>
            <c:dLbl>
              <c:idx val="5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B1D-420E-B4F7-732547F3EC65}"/>
                </c:ext>
              </c:extLst>
            </c:dLbl>
            <c:dLbl>
              <c:idx val="6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B1D-420E-B4F7-732547F3EC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Alafia!$K$23:$Q$24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1CC-422D-ADF9-EAC446E87E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03015552"/>
        <c:axId val="103017088"/>
      </c:barChart>
      <c:catAx>
        <c:axId val="103015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017088"/>
        <c:crosses val="autoZero"/>
        <c:auto val="1"/>
        <c:lblAlgn val="ctr"/>
        <c:lblOffset val="100"/>
        <c:noMultiLvlLbl val="0"/>
      </c:catAx>
      <c:valAx>
        <c:axId val="103017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0301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dLbl>
              <c:idx val="5"/>
              <c:layout>
                <c:manualLayout>
                  <c:x val="0.13490973680346074"/>
                  <c:y val="0.101674257020124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2B-4B75-8548-AFCE0F41AF4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1-4BFA-BA44-B30A85A158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02982400"/>
        <c:axId val="102983936"/>
      </c:barChart>
      <c:catAx>
        <c:axId val="102982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983936"/>
        <c:crosses val="autoZero"/>
        <c:auto val="1"/>
        <c:lblAlgn val="ctr"/>
        <c:lblOffset val="100"/>
        <c:noMultiLvlLbl val="0"/>
      </c:catAx>
      <c:valAx>
        <c:axId val="102983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029824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6F-4A76-AF44-2E520657F0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04648704"/>
        <c:axId val="104650240"/>
      </c:barChart>
      <c:catAx>
        <c:axId val="104648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650240"/>
        <c:crosses val="autoZero"/>
        <c:auto val="1"/>
        <c:lblAlgn val="ctr"/>
        <c:lblOffset val="100"/>
        <c:noMultiLvlLbl val="0"/>
      </c:catAx>
      <c:valAx>
        <c:axId val="104650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0464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Withlac!$M$21:$S$21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Withlac!$M$22:$S$22</c:f>
              <c:numCache>
                <c:formatCode>General</c:formatCode>
                <c:ptCount val="7"/>
                <c:pt idx="0">
                  <c:v>9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AB-4699-BEB6-770DF92A027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589778656"/>
        <c:axId val="589776688"/>
      </c:barChart>
      <c:catAx>
        <c:axId val="58977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776688"/>
        <c:crosses val="autoZero"/>
        <c:auto val="1"/>
        <c:lblAlgn val="ctr"/>
        <c:lblOffset val="100"/>
        <c:noMultiLvlLbl val="0"/>
      </c:catAx>
      <c:valAx>
        <c:axId val="589776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977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DD2-4A1C-B61F-C882A50AA6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DD2-4A1C-B61F-C882A50AA6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DD2-4A1C-B61F-C882A50AA6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DD2-4A1C-B61F-C882A50AA6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DD2-4A1C-B61F-C882A50AA6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DD2-4A1C-B61F-C882A50AA65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DD2-4A1C-B61F-C882A50AA65F}"/>
              </c:ext>
            </c:extLst>
          </c:dPt>
          <c:dLbls>
            <c:dLbl>
              <c:idx val="4"/>
              <c:layout>
                <c:manualLayout>
                  <c:x val="9.4598245058736263E-2"/>
                  <c:y val="0.1321599322762348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D2-4A1C-B61F-C882A50AA65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Withlac!$M$21:$S$21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Withlac!$M$22:$S$22</c:f>
              <c:numCache>
                <c:formatCode>General</c:formatCode>
                <c:ptCount val="7"/>
                <c:pt idx="0">
                  <c:v>9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DD2-4A1C-B61F-C882A50AA65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115042650918637"/>
          <c:y val="7.4452511965617169E-2"/>
          <c:w val="0.27884957349081363"/>
          <c:h val="0.8510949760687657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0.51837</cdr:x>
      <cdr:y>0.13746</cdr:y>
    </cdr:from>
    <cdr:to>
      <cdr:x>0.90439</cdr:x>
      <cdr:y>0.24375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AD4699FF-4DB2-424E-9BDD-F9B472734BCE}"/>
            </a:ext>
          </a:extLst>
        </cdr:cNvPr>
        <cdr:cNvSpPr txBox="1"/>
      </cdr:nvSpPr>
      <cdr:spPr>
        <a:xfrm xmlns:a="http://schemas.openxmlformats.org/drawingml/2006/main">
          <a:off x="6793948" y="1293388"/>
          <a:ext cx="5059384" cy="100008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</a:t>
          </a:r>
        </a:p>
        <a:p xmlns:a="http://schemas.openxmlformats.org/drawingml/2006/main">
          <a:r>
            <a:rPr lang="en-US" sz="3600" dirty="0"/>
            <a:t>Analyzed</a:t>
          </a:r>
          <a:r>
            <a:rPr lang="en-US" sz="3600" baseline="0" dirty="0"/>
            <a:t> = 76</a:t>
          </a:r>
          <a:endParaRPr lang="en-US" sz="3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0.30797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845843" y="1445442"/>
          <a:ext cx="5082074" cy="162945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Analyzed = 76</a:t>
          </a:r>
          <a:endParaRPr lang="en-US" sz="3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0.5662</cdr:x>
      <cdr:y>0.1584</cdr:y>
    </cdr:from>
    <cdr:to>
      <cdr:x>0.90655</cdr:x>
      <cdr:y>0.28781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8897341" y="1475364"/>
          <a:ext cx="5348304" cy="120531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</a:t>
          </a:r>
          <a:r>
            <a:rPr lang="en-US" sz="3600" dirty="0"/>
            <a:t>Analyzed</a:t>
          </a:r>
          <a:r>
            <a:rPr lang="en-US" sz="3600" baseline="0" dirty="0"/>
            <a:t> = 76</a:t>
          </a:r>
          <a:endParaRPr lang="en-US" sz="3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0.58367</cdr:x>
      <cdr:y>0.1847</cdr:y>
    </cdr:from>
    <cdr:to>
      <cdr:x>0.93967</cdr:x>
      <cdr:y>0.30102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8783533-2579-4615-8DA7-97E6E2C6FBE0}"/>
            </a:ext>
          </a:extLst>
        </cdr:cNvPr>
        <cdr:cNvSpPr txBox="1"/>
      </cdr:nvSpPr>
      <cdr:spPr>
        <a:xfrm xmlns:a="http://schemas.openxmlformats.org/drawingml/2006/main">
          <a:off x="7433265" y="1894070"/>
          <a:ext cx="4533779" cy="119286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</a:t>
          </a:r>
        </a:p>
        <a:p xmlns:a="http://schemas.openxmlformats.org/drawingml/2006/main">
          <a:r>
            <a:rPr lang="en-US" sz="3600" dirty="0"/>
            <a:t>Analyzed </a:t>
          </a:r>
          <a:r>
            <a:rPr lang="en-US" sz="3600" baseline="0" dirty="0"/>
            <a:t>= 76</a:t>
          </a:r>
          <a:endParaRPr lang="en-US" sz="36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49E8C7B-3B55-4B58-ADF3-9C4DE1864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31" y="24271820"/>
            <a:ext cx="18948949" cy="2826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00FAE72-7760-4FBA-A62A-1C46D08A76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140518"/>
              </p:ext>
            </p:extLst>
          </p:nvPr>
        </p:nvGraphicFramePr>
        <p:xfrm>
          <a:off x="1942471" y="18022802"/>
          <a:ext cx="16188265" cy="940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120412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42471" y="2381867"/>
            <a:ext cx="32906330" cy="1377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178517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303440"/>
              </p:ext>
            </p:extLst>
          </p:nvPr>
        </p:nvGraphicFramePr>
        <p:xfrm>
          <a:off x="19507202" y="15849600"/>
          <a:ext cx="14731998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192000" y="11003237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1936" y="12317670"/>
            <a:ext cx="15612534" cy="27310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2A3425-142A-49BD-8E2E-B26D7DD43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59" y="2796988"/>
            <a:ext cx="22988016" cy="832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F365B0-8F3F-4389-B2B7-24CB5A587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523981"/>
              </p:ext>
            </p:extLst>
          </p:nvPr>
        </p:nvGraphicFramePr>
        <p:xfrm>
          <a:off x="1219201" y="16662401"/>
          <a:ext cx="15714131" cy="9314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767404"/>
              </p:ext>
            </p:extLst>
          </p:nvPr>
        </p:nvGraphicFramePr>
        <p:xfrm>
          <a:off x="21776267" y="14885042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2945" y="2624353"/>
            <a:ext cx="31702111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33332" y="24041252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4C32D5-BEAE-4D78-A31E-5E80DE328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172" y="2735620"/>
            <a:ext cx="23938992" cy="9418320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B595889-A5E9-4A58-BCAE-FE73FD7F5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22864"/>
              </p:ext>
            </p:extLst>
          </p:nvPr>
        </p:nvGraphicFramePr>
        <p:xfrm>
          <a:off x="2436934" y="15278062"/>
          <a:ext cx="12735333" cy="1025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5B7716FB-C965-47BB-A955-F24D03BF5A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282609"/>
              </p:ext>
            </p:extLst>
          </p:nvPr>
        </p:nvGraphicFramePr>
        <p:xfrm>
          <a:off x="21640799" y="14565190"/>
          <a:ext cx="14055969" cy="76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695485" y="9209207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1650133" y="1006153"/>
            <a:ext cx="13275734" cy="850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Pesticides Detected by Sample Type At Each Site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9757" y="10421296"/>
            <a:ext cx="13985584" cy="13020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144557" y="6466008"/>
            <a:ext cx="12972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Pesticides Detected at Every Site (n = 4) by Matrix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038821-7FBB-4E3A-B5E2-94E08218C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485" y="2292073"/>
            <a:ext cx="30898032" cy="31054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C643F7-5C53-4AB4-A744-B09C85407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0450" y="7297004"/>
            <a:ext cx="10362825" cy="1861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649963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18 of the 42 pesticide compounds detected, were also detected in lab blanks or field blanks at concentrations that required data from at least one site to be qualified.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DD462C2-ECC6-4BCD-853A-8572D5C23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6571" y="13053069"/>
            <a:ext cx="22041003" cy="14031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F19B00-E3BB-4F09-93E5-BE9175027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5150" y="1277931"/>
            <a:ext cx="13133187" cy="1056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434C5-535C-4F78-A8AF-6BE26249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" y="1934967"/>
            <a:ext cx="36613373" cy="2280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784</TotalTime>
  <Words>290</Words>
  <Application>Microsoft Office PowerPoint</Application>
  <PresentationFormat>Custom</PresentationFormat>
  <Paragraphs>67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63</cp:revision>
  <cp:lastPrinted>2018-01-26T13:16:20Z</cp:lastPrinted>
  <dcterms:created xsi:type="dcterms:W3CDTF">2017-10-23T16:59:02Z</dcterms:created>
  <dcterms:modified xsi:type="dcterms:W3CDTF">2018-03-21T15:04:32Z</dcterms:modified>
</cp:coreProperties>
</file>