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63" r:id="rId2"/>
    <p:sldId id="364" r:id="rId3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75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  <p:cmAuthor id="3" name="Hogue, Alicia" initials="HA" lastIdx="9" clrIdx="2">
    <p:extLst>
      <p:ext uri="{19B8F6BF-5375-455C-9EA6-DF929625EA0E}">
        <p15:presenceInfo xmlns:p15="http://schemas.microsoft.com/office/powerpoint/2012/main" userId="S-1-5-21-1004336348-1214440339-1801674531-43730" providerId="AD"/>
      </p:ext>
    </p:extLst>
  </p:cmAuthor>
  <p:cmAuthor id="4" name="Administrator" initials="A" lastIdx="20" clrIdx="3">
    <p:extLst>
      <p:ext uri="{19B8F6BF-5375-455C-9EA6-DF929625EA0E}">
        <p15:presenceInfo xmlns:p15="http://schemas.microsoft.com/office/powerpoint/2012/main" userId="Administrator" providerId="None"/>
      </p:ext>
    </p:extLst>
  </p:cmAuthor>
  <p:cmAuthor id="5" name="Burtchett, Jade" initials="BJ" lastIdx="1" clrIdx="4">
    <p:extLst>
      <p:ext uri="{19B8F6BF-5375-455C-9EA6-DF929625EA0E}">
        <p15:presenceInfo xmlns:p15="http://schemas.microsoft.com/office/powerpoint/2012/main" userId="S-1-5-21-1004336348-1214440339-1801674531-892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30A0"/>
    <a:srgbClr val="E46C0A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6" autoAdjust="0"/>
    <p:restoredTop sz="92982" autoAdjust="0"/>
  </p:normalViewPr>
  <p:slideViewPr>
    <p:cSldViewPr snapToGrid="0">
      <p:cViewPr varScale="1">
        <p:scale>
          <a:sx n="25" d="100"/>
          <a:sy n="25" d="100"/>
        </p:scale>
        <p:origin x="348" y="60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52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5/29/2018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7115535" y="8869578"/>
            <a:ext cx="27631666" cy="1091606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2,4-D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Acetaminophen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Acetochlor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Bentazon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Bromacil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Chlorpyrifos Ethyl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DDD-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DDE-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p,p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Diuron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Fipronil Sulfone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Fluridone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Gamma-Chlordane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Imidacloprid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Metalaxyl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Norflurazon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Prometon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Sucralose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Toxaphene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92 Compounds </a:t>
            </a:r>
          </a:p>
          <a:p>
            <a:pPr algn="ctr"/>
            <a:endParaRPr lang="en-US" sz="8000" dirty="0"/>
          </a:p>
          <a:p>
            <a:pPr algn="ctr"/>
            <a:r>
              <a:rPr lang="en-US" sz="9600" b="1" dirty="0"/>
              <a:t>32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  <a:p>
            <a:pPr algn="ctr"/>
            <a:endParaRPr lang="en-US" sz="6000" dirty="0"/>
          </a:p>
          <a:p>
            <a:pPr algn="ctr"/>
            <a:r>
              <a:rPr lang="en-US" sz="6000" b="1" dirty="0"/>
              <a:t>* </a:t>
            </a:r>
            <a:r>
              <a:rPr lang="en-US" sz="6000" dirty="0"/>
              <a:t>Indicates compounds where analysis not performed on POCIS samples</a:t>
            </a:r>
          </a:p>
        </p:txBody>
      </p:sp>
    </p:spTree>
    <p:extLst>
      <p:ext uri="{BB962C8B-B14F-4D97-AF65-F5344CB8AC3E}">
        <p14:creationId xmlns:p14="http://schemas.microsoft.com/office/powerpoint/2010/main" val="955832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Compound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Total No. </a:t>
            </a:r>
            <a:r>
              <a:rPr lang="en-US" sz="5400" b="1" dirty="0" err="1"/>
              <a:t>Undetects</a:t>
            </a:r>
            <a:r>
              <a:rPr lang="en-US" sz="5400" b="1" dirty="0"/>
              <a:t> &amp; Detects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3" y="3122040"/>
            <a:ext cx="1427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Compounds Detected at Every Site (n = 4) </a:t>
            </a:r>
          </a:p>
          <a:p>
            <a:pPr algn="ctr"/>
            <a:r>
              <a:rPr lang="en-US" sz="5400" b="1" dirty="0"/>
              <a:t>by Matrix</a:t>
            </a:r>
          </a:p>
          <a:p>
            <a:endParaRPr lang="en-US" sz="5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7638299" y="19205885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No. Compounds Detected by Sample Type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B30AAE-A3BA-47DB-967D-D1DE153F1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7573" y="5284455"/>
            <a:ext cx="12960516" cy="1225947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5D0CBF-9958-461E-B9EE-741E45F87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2826" y="20488371"/>
            <a:ext cx="25596005" cy="55715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48E961-759E-47A1-8ECB-46678B2CA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3875" y="4262732"/>
            <a:ext cx="13407432" cy="1100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6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016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6405</TotalTime>
  <Words>124</Words>
  <Application>Microsoft Office PowerPoint</Application>
  <PresentationFormat>Custom</PresentationFormat>
  <Paragraphs>44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330</cp:revision>
  <cp:lastPrinted>2017-10-23T20:23:36Z</cp:lastPrinted>
  <dcterms:created xsi:type="dcterms:W3CDTF">2017-10-23T16:59:02Z</dcterms:created>
  <dcterms:modified xsi:type="dcterms:W3CDTF">2018-05-29T19:28:19Z</dcterms:modified>
</cp:coreProperties>
</file>