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126" y="8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4A194F-EF5B-4D21-9F7A-EF3748B2AC9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55FCA7-36F4-4A97-BA71-D322C0B624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207488-8FB8-4125-BDD4-C1539FC81B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D54D8D-6678-43D8-9829-799A98C716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574BF1-5349-4DF4-BA89-AD52A68B61A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C30836-431E-4853-8FF9-181E98FC576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B53F29-235A-4D84-B0A1-011181AD396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14C7D2-D582-4878-A97F-0BF234E9444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420AC-8782-4ECD-AB25-3C0FE5ECBB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8B380E-9322-46E8-82C8-16786569264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A486C0-3DCB-41C6-B63C-5284FA6BEA6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9BC3D7D-7FC2-405C-BC6F-4FE3116DBC5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304800" y="457200"/>
            <a:ext cx="1905000" cy="376238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Is blank &gt; MDL?</a:t>
            </a:r>
          </a:p>
        </p:txBody>
      </p:sp>
      <p:sp>
        <p:nvSpPr>
          <p:cNvPr id="2053" name="Line 5"/>
          <p:cNvSpPr>
            <a:spLocks noChangeShapeType="1"/>
          </p:cNvSpPr>
          <p:nvPr/>
        </p:nvSpPr>
        <p:spPr bwMode="auto">
          <a:xfrm>
            <a:off x="1219200" y="8382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685800" y="9906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NO</a:t>
            </a: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914400" y="1676400"/>
            <a:ext cx="609600" cy="376238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OK</a:t>
            </a:r>
          </a:p>
        </p:txBody>
      </p:sp>
      <p:sp>
        <p:nvSpPr>
          <p:cNvPr id="2056" name="Line 8"/>
          <p:cNvSpPr>
            <a:spLocks noChangeShapeType="1"/>
          </p:cNvSpPr>
          <p:nvPr/>
        </p:nvSpPr>
        <p:spPr bwMode="auto">
          <a:xfrm>
            <a:off x="2209800" y="6477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2438400" y="30480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YES</a:t>
            </a: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3378200" y="457200"/>
            <a:ext cx="1828800" cy="376238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Is blank &lt; PQL?</a:t>
            </a:r>
          </a:p>
        </p:txBody>
      </p:sp>
      <p:sp>
        <p:nvSpPr>
          <p:cNvPr id="2059" name="Line 11"/>
          <p:cNvSpPr>
            <a:spLocks noChangeShapeType="1"/>
          </p:cNvSpPr>
          <p:nvPr/>
        </p:nvSpPr>
        <p:spPr bwMode="auto">
          <a:xfrm>
            <a:off x="4267200" y="8382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3733800" y="1066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NO</a:t>
            </a:r>
          </a:p>
        </p:txBody>
      </p:sp>
      <p:sp>
        <p:nvSpPr>
          <p:cNvPr id="2061" name="Line 13"/>
          <p:cNvSpPr>
            <a:spLocks noChangeShapeType="1"/>
          </p:cNvSpPr>
          <p:nvPr/>
        </p:nvSpPr>
        <p:spPr bwMode="auto">
          <a:xfrm>
            <a:off x="5219700" y="6477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5486400" y="30480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YES</a:t>
            </a:r>
          </a:p>
        </p:txBody>
      </p:sp>
      <p:sp>
        <p:nvSpPr>
          <p:cNvPr id="2063" name="Text Box 15"/>
          <p:cNvSpPr txBox="1">
            <a:spLocks noChangeArrowheads="1"/>
          </p:cNvSpPr>
          <p:nvPr/>
        </p:nvSpPr>
        <p:spPr bwMode="auto">
          <a:xfrm>
            <a:off x="6413500" y="457200"/>
            <a:ext cx="2362200" cy="646331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 smtClean="0"/>
              <a:t>Lab qualifies blank </a:t>
            </a:r>
            <a:r>
              <a:rPr lang="en-US" dirty="0"/>
              <a:t>with “I”</a:t>
            </a:r>
          </a:p>
        </p:txBody>
      </p:sp>
      <p:sp>
        <p:nvSpPr>
          <p:cNvPr id="2064" name="Line 16"/>
          <p:cNvSpPr>
            <a:spLocks noChangeShapeType="1"/>
          </p:cNvSpPr>
          <p:nvPr/>
        </p:nvSpPr>
        <p:spPr bwMode="auto">
          <a:xfrm>
            <a:off x="7620000" y="1143000"/>
            <a:ext cx="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5" name="Text Box 17"/>
          <p:cNvSpPr txBox="1">
            <a:spLocks noChangeArrowheads="1"/>
          </p:cNvSpPr>
          <p:nvPr/>
        </p:nvSpPr>
        <p:spPr bwMode="auto">
          <a:xfrm>
            <a:off x="1905000" y="3048000"/>
            <a:ext cx="7010400" cy="37623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/>
              <a:t>Evaluate associated samples based on 10x blank rule</a:t>
            </a:r>
          </a:p>
        </p:txBody>
      </p:sp>
      <p:sp>
        <p:nvSpPr>
          <p:cNvPr id="2066" name="Line 18"/>
          <p:cNvSpPr>
            <a:spLocks noChangeShapeType="1"/>
          </p:cNvSpPr>
          <p:nvPr/>
        </p:nvSpPr>
        <p:spPr bwMode="auto">
          <a:xfrm>
            <a:off x="5867400" y="34163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7" name="Text Box 19"/>
          <p:cNvSpPr txBox="1">
            <a:spLocks noChangeArrowheads="1"/>
          </p:cNvSpPr>
          <p:nvPr/>
        </p:nvSpPr>
        <p:spPr bwMode="auto">
          <a:xfrm>
            <a:off x="4559300" y="4254500"/>
            <a:ext cx="2667000" cy="376238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Is </a:t>
            </a:r>
            <a:r>
              <a:rPr lang="en-US" dirty="0" smtClean="0"/>
              <a:t>sample </a:t>
            </a:r>
            <a:r>
              <a:rPr lang="en-US" u="sng" dirty="0" smtClean="0"/>
              <a:t>&lt;</a:t>
            </a:r>
            <a:r>
              <a:rPr lang="en-US" dirty="0" smtClean="0"/>
              <a:t> 10x blank?</a:t>
            </a:r>
            <a:endParaRPr lang="en-US" dirty="0"/>
          </a:p>
        </p:txBody>
      </p:sp>
      <p:sp>
        <p:nvSpPr>
          <p:cNvPr id="2068" name="Line 20"/>
          <p:cNvSpPr>
            <a:spLocks noChangeShapeType="1"/>
          </p:cNvSpPr>
          <p:nvPr/>
        </p:nvSpPr>
        <p:spPr bwMode="auto">
          <a:xfrm>
            <a:off x="5867400" y="46355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9" name="Line 21"/>
          <p:cNvSpPr>
            <a:spLocks noChangeShapeType="1"/>
          </p:cNvSpPr>
          <p:nvPr/>
        </p:nvSpPr>
        <p:spPr bwMode="auto">
          <a:xfrm flipH="1">
            <a:off x="3479800" y="448310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70" name="Rectangle 22"/>
          <p:cNvSpPr>
            <a:spLocks noChangeArrowheads="1"/>
          </p:cNvSpPr>
          <p:nvPr/>
        </p:nvSpPr>
        <p:spPr bwMode="auto">
          <a:xfrm>
            <a:off x="3733800" y="4140200"/>
            <a:ext cx="53091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/>
              <a:t>NO</a:t>
            </a:r>
            <a:endParaRPr lang="en-US" dirty="0"/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1295400" y="4191000"/>
            <a:ext cx="2101857" cy="577081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 smtClean="0"/>
              <a:t>OK</a:t>
            </a:r>
            <a:endParaRPr lang="en-US" sz="900" dirty="0" smtClean="0"/>
          </a:p>
          <a:p>
            <a:pPr algn="ctr">
              <a:spcBef>
                <a:spcPct val="50000"/>
              </a:spcBef>
            </a:pPr>
            <a:r>
              <a:rPr lang="en-US" sz="900" dirty="0" smtClean="0"/>
              <a:t> sample does not need to be qualified</a:t>
            </a:r>
            <a:endParaRPr lang="en-US" sz="900" dirty="0"/>
          </a:p>
        </p:txBody>
      </p:sp>
      <p:sp>
        <p:nvSpPr>
          <p:cNvPr id="2072" name="Rectangle 24"/>
          <p:cNvSpPr>
            <a:spLocks noChangeArrowheads="1"/>
          </p:cNvSpPr>
          <p:nvPr/>
        </p:nvSpPr>
        <p:spPr bwMode="auto">
          <a:xfrm>
            <a:off x="5181600" y="4800600"/>
            <a:ext cx="6463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/>
              <a:t>YES</a:t>
            </a:r>
            <a:endParaRPr lang="en-US" dirty="0"/>
          </a:p>
        </p:txBody>
      </p:sp>
      <p:sp>
        <p:nvSpPr>
          <p:cNvPr id="2073" name="Text Box 25"/>
          <p:cNvSpPr txBox="1">
            <a:spLocks noChangeArrowheads="1"/>
          </p:cNvSpPr>
          <p:nvPr/>
        </p:nvSpPr>
        <p:spPr bwMode="auto">
          <a:xfrm>
            <a:off x="4572000" y="5473700"/>
            <a:ext cx="2590800" cy="376238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Qualify sample with </a:t>
            </a:r>
            <a:r>
              <a:rPr lang="en-US" dirty="0" smtClean="0"/>
              <a:t>“J”</a:t>
            </a:r>
            <a:endParaRPr lang="en-US" dirty="0"/>
          </a:p>
        </p:txBody>
      </p:sp>
      <p:sp>
        <p:nvSpPr>
          <p:cNvPr id="2075" name="Text Box 27"/>
          <p:cNvSpPr txBox="1">
            <a:spLocks noChangeArrowheads="1"/>
          </p:cNvSpPr>
          <p:nvPr/>
        </p:nvSpPr>
        <p:spPr bwMode="auto">
          <a:xfrm>
            <a:off x="1981200" y="1828800"/>
            <a:ext cx="4419600" cy="36933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 smtClean="0"/>
              <a:t>The </a:t>
            </a:r>
            <a:r>
              <a:rPr lang="en-US" dirty="0"/>
              <a:t>blank is </a:t>
            </a:r>
            <a:r>
              <a:rPr lang="en-US" dirty="0" smtClean="0"/>
              <a:t>considered contaminated</a:t>
            </a:r>
            <a:endParaRPr lang="en-US" dirty="0"/>
          </a:p>
        </p:txBody>
      </p:sp>
      <p:sp>
        <p:nvSpPr>
          <p:cNvPr id="2076" name="Line 28"/>
          <p:cNvSpPr>
            <a:spLocks noChangeShapeType="1"/>
          </p:cNvSpPr>
          <p:nvPr/>
        </p:nvSpPr>
        <p:spPr bwMode="auto">
          <a:xfrm>
            <a:off x="4267200" y="22098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58</Words>
  <Application>Microsoft Office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Default Design</vt:lpstr>
      <vt:lpstr>Slide 1</vt:lpstr>
    </vt:vector>
  </TitlesOfParts>
  <Company>FLDEP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Gerardi_S</dc:creator>
  <cp:lastModifiedBy>gerardi_s</cp:lastModifiedBy>
  <cp:revision>10</cp:revision>
  <dcterms:created xsi:type="dcterms:W3CDTF">2005-02-22T16:36:48Z</dcterms:created>
  <dcterms:modified xsi:type="dcterms:W3CDTF">2011-10-17T20:54:50Z</dcterms:modified>
</cp:coreProperties>
</file>