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2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old%20D\GROUND%20WATER%20PROTECTION\Isotopes\Springs_compiled5-29-1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7.3909554409147135E-2"/>
          <c:y val="3.7978317927650398E-2"/>
          <c:w val="0.88317856819621676"/>
          <c:h val="0.89520529499030033"/>
        </c:manualLayout>
      </c:layout>
      <c:scatterChart>
        <c:scatterStyle val="lineMarker"/>
        <c:ser>
          <c:idx val="0"/>
          <c:order val="0"/>
          <c:spPr>
            <a:ln w="28575">
              <a:noFill/>
            </a:ln>
          </c:spPr>
          <c:xVal>
            <c:numRef>
              <c:f>Sheet3!$I$3:$I$6</c:f>
              <c:numCache>
                <c:formatCode>0.00</c:formatCode>
                <c:ptCount val="4"/>
                <c:pt idx="0">
                  <c:v>11.835217872000001</c:v>
                </c:pt>
                <c:pt idx="1">
                  <c:v>13.769114868610002</c:v>
                </c:pt>
                <c:pt idx="2">
                  <c:v>12.494288977986002</c:v>
                </c:pt>
                <c:pt idx="3">
                  <c:v>12.555993601440003</c:v>
                </c:pt>
              </c:numCache>
            </c:numRef>
          </c:xVal>
          <c:yVal>
            <c:numRef>
              <c:f>Sheet3!$J$3:$J$6</c:f>
              <c:numCache>
                <c:formatCode>0.00</c:formatCode>
                <c:ptCount val="4"/>
                <c:pt idx="0">
                  <c:v>8.1922726756519975</c:v>
                </c:pt>
                <c:pt idx="1">
                  <c:v>10.687666838200002</c:v>
                </c:pt>
                <c:pt idx="2">
                  <c:v>9.1952150170725009</c:v>
                </c:pt>
                <c:pt idx="3">
                  <c:v>9.3742379150000019</c:v>
                </c:pt>
              </c:numCache>
            </c:numRef>
          </c:yVal>
        </c:ser>
        <c:axId val="79937920"/>
        <c:axId val="79940224"/>
      </c:scatterChart>
      <c:valAx>
        <c:axId val="79937920"/>
        <c:scaling>
          <c:orientation val="minMax"/>
          <c:min val="0"/>
        </c:scaling>
        <c:axPos val="b"/>
        <c:numFmt formatCode="0.00" sourceLinked="1"/>
        <c:tickLblPos val="nextTo"/>
        <c:crossAx val="79940224"/>
        <c:crosses val="autoZero"/>
        <c:crossBetween val="midCat"/>
      </c:valAx>
      <c:valAx>
        <c:axId val="79940224"/>
        <c:scaling>
          <c:orientation val="minMax"/>
        </c:scaling>
        <c:axPos val="l"/>
        <c:majorGridlines/>
        <c:numFmt formatCode="0.00" sourceLinked="1"/>
        <c:tickLblPos val="nextTo"/>
        <c:crossAx val="79937920"/>
        <c:crosses val="autoZero"/>
        <c:crossBetween val="midCat"/>
      </c:valAx>
    </c:plotArea>
    <c:plotVisOnly val="1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0.58046</cdr:x>
      <cdr:y>0.72609</cdr:y>
    </cdr:from>
    <cdr:to>
      <cdr:x>0.71839</cdr:x>
      <cdr:y>0.93478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848100" y="318135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 dirty="0" smtClean="0"/>
            <a:t>Animal waste, domestic wastewater</a:t>
          </a:r>
          <a:endParaRPr lang="en-US" sz="14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6F56A-E194-48F3-B894-213C476144F3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4A733-EFB9-46F9-B567-7FEB9ED3D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6F56A-E194-48F3-B894-213C476144F3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4A733-EFB9-46F9-B567-7FEB9ED3D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6F56A-E194-48F3-B894-213C476144F3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4A733-EFB9-46F9-B567-7FEB9ED3D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6F56A-E194-48F3-B894-213C476144F3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4A733-EFB9-46F9-B567-7FEB9ED3D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6F56A-E194-48F3-B894-213C476144F3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4A733-EFB9-46F9-B567-7FEB9ED3D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6F56A-E194-48F3-B894-213C476144F3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4A733-EFB9-46F9-B567-7FEB9ED3D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6F56A-E194-48F3-B894-213C476144F3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4A733-EFB9-46F9-B567-7FEB9ED3D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6F56A-E194-48F3-B894-213C476144F3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4A733-EFB9-46F9-B567-7FEB9ED3D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6F56A-E194-48F3-B894-213C476144F3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4A733-EFB9-46F9-B567-7FEB9ED3D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6F56A-E194-48F3-B894-213C476144F3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4A733-EFB9-46F9-B567-7FEB9ED3D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6F56A-E194-48F3-B894-213C476144F3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34A733-EFB9-46F9-B567-7FEB9ED3D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6F56A-E194-48F3-B894-213C476144F3}" type="datetimeFigureOut">
              <a:rPr lang="en-US" smtClean="0"/>
              <a:pPr/>
              <a:t>5/29/2013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4A733-EFB9-46F9-B567-7FEB9ED3D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1257300" y="1238250"/>
          <a:ext cx="6629400" cy="4381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1752600" y="1981200"/>
            <a:ext cx="1905000" cy="3352800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343400" y="3733800"/>
            <a:ext cx="3733800" cy="1600200"/>
          </a:xfrm>
          <a:prstGeom prst="roundRect">
            <a:avLst/>
          </a:prstGeom>
          <a:noFill/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1752600" y="2438400"/>
            <a:ext cx="6096000" cy="2895600"/>
          </a:xfrm>
          <a:prstGeom prst="straightConnector1">
            <a:avLst/>
          </a:prstGeom>
          <a:ln w="190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905000" y="2743200"/>
            <a:ext cx="17279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Mineralized, reduced</a:t>
            </a:r>
          </a:p>
          <a:p>
            <a:r>
              <a:rPr lang="en-US" sz="1400" dirty="0" smtClean="0"/>
              <a:t> fertilizer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3581400" y="5791200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δ</a:t>
            </a:r>
            <a:r>
              <a:rPr lang="en-US" dirty="0" smtClean="0"/>
              <a:t>15N (‰)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62000" y="2971800"/>
            <a:ext cx="461665" cy="1031693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l-GR" dirty="0" smtClean="0"/>
              <a:t>δ</a:t>
            </a:r>
            <a:r>
              <a:rPr lang="en-US" dirty="0" smtClean="0"/>
              <a:t>18O (‰)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295400" y="533400"/>
            <a:ext cx="6371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Plot of Nitrogen and Oxygen Isotope Ratios for Volusia Blue Spring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27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hicks_rw</dc:creator>
  <cp:lastModifiedBy>Gary Maddox</cp:lastModifiedBy>
  <cp:revision>4</cp:revision>
  <dcterms:created xsi:type="dcterms:W3CDTF">2013-05-29T14:38:44Z</dcterms:created>
  <dcterms:modified xsi:type="dcterms:W3CDTF">2013-05-29T15:33:53Z</dcterms:modified>
</cp:coreProperties>
</file>