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B3BB"/>
    <a:srgbClr val="2E75B6"/>
    <a:srgbClr val="43503B"/>
    <a:srgbClr val="9ED5E6"/>
    <a:srgbClr val="B4A471"/>
    <a:srgbClr val="53B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>
      <p:cViewPr varScale="1">
        <p:scale>
          <a:sx n="83" d="100"/>
          <a:sy n="83" d="100"/>
        </p:scale>
        <p:origin x="117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Angelo, Gregory" userId="7e69900b-66e1-4c34-b41c-2dc89ffe7043" providerId="ADAL" clId="{E15BB663-E295-4BA5-91EF-C4AFEBC441D7}"/>
    <pc:docChg chg="custSel addSld delSld modSld modMainMaster">
      <pc:chgData name="DeAngelo, Gregory" userId="7e69900b-66e1-4c34-b41c-2dc89ffe7043" providerId="ADAL" clId="{E15BB663-E295-4BA5-91EF-C4AFEBC441D7}" dt="2018-11-15T15:57:29.291" v="34" actId="2696"/>
      <pc:docMkLst>
        <pc:docMk/>
      </pc:docMkLst>
      <pc:sldChg chg="add del">
        <pc:chgData name="DeAngelo, Gregory" userId="7e69900b-66e1-4c34-b41c-2dc89ffe7043" providerId="ADAL" clId="{E15BB663-E295-4BA5-91EF-C4AFEBC441D7}" dt="2018-11-15T15:55:19.884" v="21" actId="2696"/>
        <pc:sldMkLst>
          <pc:docMk/>
          <pc:sldMk cId="64777434" sldId="256"/>
        </pc:sldMkLst>
      </pc:sldChg>
      <pc:sldChg chg="addSp delSp modSp del">
        <pc:chgData name="DeAngelo, Gregory" userId="7e69900b-66e1-4c34-b41c-2dc89ffe7043" providerId="ADAL" clId="{E15BB663-E295-4BA5-91EF-C4AFEBC441D7}" dt="2018-11-15T15:50:47.605" v="3" actId="2696"/>
        <pc:sldMkLst>
          <pc:docMk/>
          <pc:sldMk cId="895599801" sldId="256"/>
        </pc:sldMkLst>
        <pc:spChg chg="add del mod">
          <ac:chgData name="DeAngelo, Gregory" userId="7e69900b-66e1-4c34-b41c-2dc89ffe7043" providerId="ADAL" clId="{E15BB663-E295-4BA5-91EF-C4AFEBC441D7}" dt="2018-11-15T15:50:45.682" v="2" actId="478"/>
          <ac:spMkLst>
            <pc:docMk/>
            <pc:sldMk cId="895599801" sldId="256"/>
            <ac:spMk id="4" creationId="{0503BEAE-6338-4BB6-B31E-717E8A727A08}"/>
          </ac:spMkLst>
        </pc:spChg>
        <pc:spChg chg="add del">
          <ac:chgData name="DeAngelo, Gregory" userId="7e69900b-66e1-4c34-b41c-2dc89ffe7043" providerId="ADAL" clId="{E15BB663-E295-4BA5-91EF-C4AFEBC441D7}" dt="2018-11-15T15:50:45.682" v="2" actId="478"/>
          <ac:spMkLst>
            <pc:docMk/>
            <pc:sldMk cId="895599801" sldId="256"/>
            <ac:spMk id="5" creationId="{8662E7C0-2454-4B8D-B648-5F3D69E09CDE}"/>
          </ac:spMkLst>
        </pc:spChg>
        <pc:spChg chg="add del">
          <ac:chgData name="DeAngelo, Gregory" userId="7e69900b-66e1-4c34-b41c-2dc89ffe7043" providerId="ADAL" clId="{E15BB663-E295-4BA5-91EF-C4AFEBC441D7}" dt="2018-11-15T15:50:45.682" v="2" actId="478"/>
          <ac:spMkLst>
            <pc:docMk/>
            <pc:sldMk cId="895599801" sldId="256"/>
            <ac:spMk id="6" creationId="{C9B4D856-CC15-4231-B4BC-356E19A7E55D}"/>
          </ac:spMkLst>
        </pc:spChg>
        <pc:picChg chg="add del">
          <ac:chgData name="DeAngelo, Gregory" userId="7e69900b-66e1-4c34-b41c-2dc89ffe7043" providerId="ADAL" clId="{E15BB663-E295-4BA5-91EF-C4AFEBC441D7}" dt="2018-11-15T15:50:45.682" v="2" actId="478"/>
          <ac:picMkLst>
            <pc:docMk/>
            <pc:sldMk cId="895599801" sldId="256"/>
            <ac:picMk id="7" creationId="{E5E9C131-260D-44AF-96D2-D016E8E7CCF6}"/>
          </ac:picMkLst>
        </pc:picChg>
      </pc:sldChg>
      <pc:sldChg chg="add del">
        <pc:chgData name="DeAngelo, Gregory" userId="7e69900b-66e1-4c34-b41c-2dc89ffe7043" providerId="ADAL" clId="{E15BB663-E295-4BA5-91EF-C4AFEBC441D7}" dt="2018-11-15T15:50:52.397" v="5" actId="2696"/>
        <pc:sldMkLst>
          <pc:docMk/>
          <pc:sldMk cId="977805503" sldId="256"/>
        </pc:sldMkLst>
      </pc:sldChg>
      <pc:sldChg chg="add del">
        <pc:chgData name="DeAngelo, Gregory" userId="7e69900b-66e1-4c34-b41c-2dc89ffe7043" providerId="ADAL" clId="{E15BB663-E295-4BA5-91EF-C4AFEBC441D7}" dt="2018-11-15T15:56:01.462" v="26" actId="2696"/>
        <pc:sldMkLst>
          <pc:docMk/>
          <pc:sldMk cId="2781200139" sldId="256"/>
        </pc:sldMkLst>
      </pc:sldChg>
      <pc:sldChg chg="modSp add del">
        <pc:chgData name="DeAngelo, Gregory" userId="7e69900b-66e1-4c34-b41c-2dc89ffe7043" providerId="ADAL" clId="{E15BB663-E295-4BA5-91EF-C4AFEBC441D7}" dt="2018-11-15T15:55:46.726" v="24" actId="2696"/>
        <pc:sldMkLst>
          <pc:docMk/>
          <pc:sldMk cId="2950893945" sldId="256"/>
        </pc:sldMkLst>
        <pc:spChg chg="mod">
          <ac:chgData name="DeAngelo, Gregory" userId="7e69900b-66e1-4c34-b41c-2dc89ffe7043" providerId="ADAL" clId="{E15BB663-E295-4BA5-91EF-C4AFEBC441D7}" dt="2018-11-15T15:55:29.964" v="23" actId="27636"/>
          <ac:spMkLst>
            <pc:docMk/>
            <pc:sldMk cId="2950893945" sldId="256"/>
            <ac:spMk id="2" creationId="{AD7AB88C-C885-4393-AA17-62B824CE2905}"/>
          </ac:spMkLst>
        </pc:spChg>
      </pc:sldChg>
      <pc:sldChg chg="add del">
        <pc:chgData name="DeAngelo, Gregory" userId="7e69900b-66e1-4c34-b41c-2dc89ffe7043" providerId="ADAL" clId="{E15BB663-E295-4BA5-91EF-C4AFEBC441D7}" dt="2018-11-15T15:57:29.291" v="34" actId="2696"/>
        <pc:sldMkLst>
          <pc:docMk/>
          <pc:sldMk cId="3919180576" sldId="256"/>
        </pc:sldMkLst>
      </pc:sldChg>
      <pc:sldChg chg="add del">
        <pc:chgData name="DeAngelo, Gregory" userId="7e69900b-66e1-4c34-b41c-2dc89ffe7043" providerId="ADAL" clId="{E15BB663-E295-4BA5-91EF-C4AFEBC441D7}" dt="2018-11-15T15:57:26.702" v="33" actId="2696"/>
        <pc:sldMkLst>
          <pc:docMk/>
          <pc:sldMk cId="998911961" sldId="257"/>
        </pc:sldMkLst>
      </pc:sldChg>
      <pc:sldChg chg="addSp modSp add del">
        <pc:chgData name="DeAngelo, Gregory" userId="7e69900b-66e1-4c34-b41c-2dc89ffe7043" providerId="ADAL" clId="{E15BB663-E295-4BA5-91EF-C4AFEBC441D7}" dt="2018-11-15T15:57:25.576" v="32" actId="2696"/>
        <pc:sldMkLst>
          <pc:docMk/>
          <pc:sldMk cId="1412279761" sldId="258"/>
        </pc:sldMkLst>
        <pc:spChg chg="mod">
          <ac:chgData name="DeAngelo, Gregory" userId="7e69900b-66e1-4c34-b41c-2dc89ffe7043" providerId="ADAL" clId="{E15BB663-E295-4BA5-91EF-C4AFEBC441D7}" dt="2018-11-15T15:57:02.492" v="30" actId="27636"/>
          <ac:spMkLst>
            <pc:docMk/>
            <pc:sldMk cId="1412279761" sldId="258"/>
            <ac:spMk id="2" creationId="{1EB635F6-754F-4DE8-A84B-B722E93312E2}"/>
          </ac:spMkLst>
        </pc:spChg>
        <pc:spChg chg="add mod">
          <ac:chgData name="DeAngelo, Gregory" userId="7e69900b-66e1-4c34-b41c-2dc89ffe7043" providerId="ADAL" clId="{E15BB663-E295-4BA5-91EF-C4AFEBC441D7}" dt="2018-11-15T15:57:19.151" v="31" actId="2696"/>
          <ac:spMkLst>
            <pc:docMk/>
            <pc:sldMk cId="1412279761" sldId="258"/>
            <ac:spMk id="5" creationId="{3CBF2E78-DF13-45C1-A86C-03010561F21E}"/>
          </ac:spMkLst>
        </pc:spChg>
      </pc:sldChg>
      <pc:sldMasterChg chg="modSldLayout">
        <pc:chgData name="DeAngelo, Gregory" userId="7e69900b-66e1-4c34-b41c-2dc89ffe7043" providerId="ADAL" clId="{E15BB663-E295-4BA5-91EF-C4AFEBC441D7}" dt="2018-11-15T15:55:06.254" v="19" actId="2696"/>
        <pc:sldMasterMkLst>
          <pc:docMk/>
          <pc:sldMasterMk cId="729608033" sldId="2147483660"/>
        </pc:sldMasterMkLst>
        <pc:sldLayoutChg chg="modSp">
          <pc:chgData name="DeAngelo, Gregory" userId="7e69900b-66e1-4c34-b41c-2dc89ffe7043" providerId="ADAL" clId="{E15BB663-E295-4BA5-91EF-C4AFEBC441D7}" dt="2018-11-15T15:55:06.254" v="19" actId="2696"/>
          <pc:sldLayoutMkLst>
            <pc:docMk/>
            <pc:sldMasterMk cId="729608033" sldId="2147483660"/>
            <pc:sldLayoutMk cId="587214078" sldId="2147483672"/>
          </pc:sldLayoutMkLst>
          <pc:spChg chg="mod">
            <ac:chgData name="DeAngelo, Gregory" userId="7e69900b-66e1-4c34-b41c-2dc89ffe7043" providerId="ADAL" clId="{E15BB663-E295-4BA5-91EF-C4AFEBC441D7}" dt="2018-11-15T15:54:57.829" v="17" actId="2696"/>
            <ac:spMkLst>
              <pc:docMk/>
              <pc:sldMasterMk cId="729608033" sldId="2147483660"/>
              <pc:sldLayoutMk cId="587214078" sldId="2147483672"/>
              <ac:spMk id="7" creationId="{5FDAC740-D3B6-4AC2-A0C8-7C445E3D6781}"/>
            </ac:spMkLst>
          </pc:spChg>
          <pc:spChg chg="mod">
            <ac:chgData name="DeAngelo, Gregory" userId="7e69900b-66e1-4c34-b41c-2dc89ffe7043" providerId="ADAL" clId="{E15BB663-E295-4BA5-91EF-C4AFEBC441D7}" dt="2018-11-15T15:54:52.884" v="16" actId="2696"/>
            <ac:spMkLst>
              <pc:docMk/>
              <pc:sldMasterMk cId="729608033" sldId="2147483660"/>
              <pc:sldLayoutMk cId="587214078" sldId="2147483672"/>
              <ac:spMk id="8" creationId="{7021FDED-A0DA-4594-92AA-5AD2A9576420}"/>
            </ac:spMkLst>
          </pc:spChg>
          <pc:spChg chg="mod">
            <ac:chgData name="DeAngelo, Gregory" userId="7e69900b-66e1-4c34-b41c-2dc89ffe7043" providerId="ADAL" clId="{E15BB663-E295-4BA5-91EF-C4AFEBC441D7}" dt="2018-11-15T15:54:44.880" v="15" actId="2696"/>
            <ac:spMkLst>
              <pc:docMk/>
              <pc:sldMasterMk cId="729608033" sldId="2147483660"/>
              <pc:sldLayoutMk cId="587214078" sldId="2147483672"/>
              <ac:spMk id="9" creationId="{B0CCA113-9768-4862-B2B6-9B1122D384A7}"/>
            </ac:spMkLst>
          </pc:spChg>
          <pc:spChg chg="mod">
            <ac:chgData name="DeAngelo, Gregory" userId="7e69900b-66e1-4c34-b41c-2dc89ffe7043" providerId="ADAL" clId="{E15BB663-E295-4BA5-91EF-C4AFEBC441D7}" dt="2018-11-15T15:52:08.932" v="14" actId="2696"/>
            <ac:spMkLst>
              <pc:docMk/>
              <pc:sldMasterMk cId="729608033" sldId="2147483660"/>
              <pc:sldLayoutMk cId="587214078" sldId="2147483672"/>
              <ac:spMk id="16" creationId="{421C1FC3-47F2-4EE1-A6E5-00B6925233CD}"/>
            </ac:spMkLst>
          </pc:spChg>
          <pc:spChg chg="mod">
            <ac:chgData name="DeAngelo, Gregory" userId="7e69900b-66e1-4c34-b41c-2dc89ffe7043" providerId="ADAL" clId="{E15BB663-E295-4BA5-91EF-C4AFEBC441D7}" dt="2018-11-15T15:52:05.818" v="13" actId="2696"/>
            <ac:spMkLst>
              <pc:docMk/>
              <pc:sldMasterMk cId="729608033" sldId="2147483660"/>
              <pc:sldLayoutMk cId="587214078" sldId="2147483672"/>
              <ac:spMk id="17" creationId="{F271B766-4B0F-4657-BBE0-ABEE69910E69}"/>
            </ac:spMkLst>
          </pc:spChg>
          <pc:spChg chg="mod">
            <ac:chgData name="DeAngelo, Gregory" userId="7e69900b-66e1-4c34-b41c-2dc89ffe7043" providerId="ADAL" clId="{E15BB663-E295-4BA5-91EF-C4AFEBC441D7}" dt="2018-11-15T15:55:06.254" v="19" actId="2696"/>
            <ac:spMkLst>
              <pc:docMk/>
              <pc:sldMasterMk cId="729608033" sldId="2147483660"/>
              <pc:sldLayoutMk cId="587214078" sldId="2147483672"/>
              <ac:spMk id="18" creationId="{4AFA5806-EB6E-4C44-82D9-7287C0BC860B}"/>
            </ac:spMkLst>
          </pc:spChg>
        </pc:sldLayoutChg>
      </pc:sldMasterChg>
    </pc:docChg>
  </pc:docChgLst>
  <pc:docChgLst>
    <pc:chgData name="DeAngelo, Gregory" userId="7e69900b-66e1-4c34-b41c-2dc89ffe7043" providerId="ADAL" clId="{1DC95CF5-2A63-4D9B-BCBE-F2136F086B27}"/>
    <pc:docChg chg="undo custSel addSld modSld modMainMaster">
      <pc:chgData name="DeAngelo, Gregory" userId="7e69900b-66e1-4c34-b41c-2dc89ffe7043" providerId="ADAL" clId="{1DC95CF5-2A63-4D9B-BCBE-F2136F086B27}" dt="2018-12-04T16:10:51.416" v="99" actId="113"/>
      <pc:docMkLst>
        <pc:docMk/>
      </pc:docMkLst>
      <pc:sldChg chg="add">
        <pc:chgData name="DeAngelo, Gregory" userId="7e69900b-66e1-4c34-b41c-2dc89ffe7043" providerId="ADAL" clId="{1DC95CF5-2A63-4D9B-BCBE-F2136F086B27}" dt="2018-12-04T16:10:20.437" v="96" actId="113"/>
        <pc:sldMkLst>
          <pc:docMk/>
          <pc:sldMk cId="613284118" sldId="256"/>
        </pc:sldMkLst>
      </pc:sldChg>
      <pc:sldChg chg="add">
        <pc:chgData name="DeAngelo, Gregory" userId="7e69900b-66e1-4c34-b41c-2dc89ffe7043" providerId="ADAL" clId="{1DC95CF5-2A63-4D9B-BCBE-F2136F086B27}" dt="2018-12-04T16:10:26.897" v="97" actId="113"/>
        <pc:sldMkLst>
          <pc:docMk/>
          <pc:sldMk cId="3767060574" sldId="257"/>
        </pc:sldMkLst>
      </pc:sldChg>
      <pc:sldChg chg="add">
        <pc:chgData name="DeAngelo, Gregory" userId="7e69900b-66e1-4c34-b41c-2dc89ffe7043" providerId="ADAL" clId="{1DC95CF5-2A63-4D9B-BCBE-F2136F086B27}" dt="2018-12-04T16:10:29.796" v="98" actId="113"/>
        <pc:sldMkLst>
          <pc:docMk/>
          <pc:sldMk cId="1473613945" sldId="258"/>
        </pc:sldMkLst>
      </pc:sldChg>
      <pc:sldMasterChg chg="modSp modSldLayout">
        <pc:chgData name="DeAngelo, Gregory" userId="7e69900b-66e1-4c34-b41c-2dc89ffe7043" providerId="ADAL" clId="{1DC95CF5-2A63-4D9B-BCBE-F2136F086B27}" dt="2018-12-04T16:10:51.416" v="99" actId="113"/>
        <pc:sldMasterMkLst>
          <pc:docMk/>
          <pc:sldMasterMk cId="729608033" sldId="2147483660"/>
        </pc:sldMasterMkLst>
        <pc:spChg chg="mod">
          <ac:chgData name="DeAngelo, Gregory" userId="7e69900b-66e1-4c34-b41c-2dc89ffe7043" providerId="ADAL" clId="{1DC95CF5-2A63-4D9B-BCBE-F2136F086B27}" dt="2018-12-04T16:10:51.416" v="99" actId="113"/>
          <ac:spMkLst>
            <pc:docMk/>
            <pc:sldMasterMk cId="729608033" sldId="2147483660"/>
            <ac:spMk id="2" creationId="{73208065-6A17-48A2-A83C-71BA4C68E7B1}"/>
          </ac:spMkLst>
        </pc:spChg>
        <pc:sldLayoutChg chg="modSp">
          <pc:chgData name="DeAngelo, Gregory" userId="7e69900b-66e1-4c34-b41c-2dc89ffe7043" providerId="ADAL" clId="{1DC95CF5-2A63-4D9B-BCBE-F2136F086B27}" dt="2018-11-29T22:26:05.047" v="90" actId="14100"/>
          <pc:sldLayoutMkLst>
            <pc:docMk/>
            <pc:sldMasterMk cId="729608033" sldId="2147483660"/>
            <pc:sldLayoutMk cId="2630847397" sldId="2147483661"/>
          </pc:sldLayoutMkLst>
          <pc:spChg chg="mod">
            <ac:chgData name="DeAngelo, Gregory" userId="7e69900b-66e1-4c34-b41c-2dc89ffe7043" providerId="ADAL" clId="{1DC95CF5-2A63-4D9B-BCBE-F2136F086B27}" dt="2018-11-29T22:26:05.047" v="90" actId="14100"/>
            <ac:spMkLst>
              <pc:docMk/>
              <pc:sldMasterMk cId="729608033" sldId="2147483660"/>
              <pc:sldLayoutMk cId="2630847397" sldId="2147483661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16:37.891" v="9" actId="14100"/>
            <ac:spMkLst>
              <pc:docMk/>
              <pc:sldMasterMk cId="729608033" sldId="2147483660"/>
              <pc:sldLayoutMk cId="2630847397" sldId="2147483661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16:54.613" v="10" actId="14100"/>
            <ac:spMkLst>
              <pc:docMk/>
              <pc:sldMasterMk cId="729608033" sldId="2147483660"/>
              <pc:sldLayoutMk cId="2630847397" sldId="2147483661"/>
              <ac:spMk id="5" creationId="{00000000-0000-0000-0000-000000000000}"/>
            </ac:spMkLst>
          </pc:spChg>
        </pc:sldLayoutChg>
        <pc:sldLayoutChg chg="addSp delSp modSp">
          <pc:chgData name="DeAngelo, Gregory" userId="7e69900b-66e1-4c34-b41c-2dc89ffe7043" providerId="ADAL" clId="{1DC95CF5-2A63-4D9B-BCBE-F2136F086B27}" dt="2018-11-29T22:24:13.389" v="77" actId="14100"/>
          <pc:sldLayoutMkLst>
            <pc:docMk/>
            <pc:sldMasterMk cId="729608033" sldId="2147483660"/>
            <pc:sldLayoutMk cId="2826712304" sldId="2147483662"/>
          </pc:sldLayoutMkLst>
          <pc:spChg chg="mod">
            <ac:chgData name="DeAngelo, Gregory" userId="7e69900b-66e1-4c34-b41c-2dc89ffe7043" providerId="ADAL" clId="{1DC95CF5-2A63-4D9B-BCBE-F2136F086B27}" dt="2018-11-29T22:21:15.767" v="45" actId="3064"/>
            <ac:spMkLst>
              <pc:docMk/>
              <pc:sldMasterMk cId="729608033" sldId="2147483660"/>
              <pc:sldLayoutMk cId="2826712304" sldId="2147483662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2:17.723" v="53" actId="14100"/>
            <ac:spMkLst>
              <pc:docMk/>
              <pc:sldMasterMk cId="729608033" sldId="2147483660"/>
              <pc:sldLayoutMk cId="2826712304" sldId="2147483662"/>
              <ac:spMk id="3" creationId="{00000000-0000-0000-0000-000000000000}"/>
            </ac:spMkLst>
          </pc:spChg>
          <pc:spChg chg="del">
            <ac:chgData name="DeAngelo, Gregory" userId="7e69900b-66e1-4c34-b41c-2dc89ffe7043" providerId="ADAL" clId="{1DC95CF5-2A63-4D9B-BCBE-F2136F086B27}" dt="2018-11-29T22:22:23.417" v="54" actId="478"/>
            <ac:spMkLst>
              <pc:docMk/>
              <pc:sldMasterMk cId="729608033" sldId="2147483660"/>
              <pc:sldLayoutMk cId="2826712304" sldId="2147483662"/>
              <ac:spMk id="4" creationId="{00000000-0000-0000-0000-000000000000}"/>
            </ac:spMkLst>
          </pc:spChg>
          <pc:spChg chg="del">
            <ac:chgData name="DeAngelo, Gregory" userId="7e69900b-66e1-4c34-b41c-2dc89ffe7043" providerId="ADAL" clId="{1DC95CF5-2A63-4D9B-BCBE-F2136F086B27}" dt="2018-11-29T22:22:25.609" v="55" actId="478"/>
            <ac:spMkLst>
              <pc:docMk/>
              <pc:sldMasterMk cId="729608033" sldId="2147483660"/>
              <pc:sldLayoutMk cId="2826712304" sldId="2147483662"/>
              <ac:spMk id="5" creationId="{00000000-0000-0000-0000-000000000000}"/>
            </ac:spMkLst>
          </pc:spChg>
          <pc:spChg chg="add">
            <ac:chgData name="DeAngelo, Gregory" userId="7e69900b-66e1-4c34-b41c-2dc89ffe7043" providerId="ADAL" clId="{1DC95CF5-2A63-4D9B-BCBE-F2136F086B27}" dt="2018-11-29T22:24:13.389" v="77" actId="14100"/>
            <ac:spMkLst>
              <pc:docMk/>
              <pc:sldMasterMk cId="729608033" sldId="2147483660"/>
              <pc:sldLayoutMk cId="2826712304" sldId="2147483662"/>
              <ac:spMk id="12" creationId="{BFC3DF87-7B5D-4257-8CE1-C82B3608068D}"/>
            </ac:spMkLst>
          </pc:spChg>
          <pc:spChg chg="add">
            <ac:chgData name="DeAngelo, Gregory" userId="7e69900b-66e1-4c34-b41c-2dc89ffe7043" providerId="ADAL" clId="{1DC95CF5-2A63-4D9B-BCBE-F2136F086B27}" dt="2018-11-29T22:24:13.389" v="77" actId="14100"/>
            <ac:spMkLst>
              <pc:docMk/>
              <pc:sldMasterMk cId="729608033" sldId="2147483660"/>
              <pc:sldLayoutMk cId="2826712304" sldId="2147483662"/>
              <ac:spMk id="13" creationId="{BF9C56A0-F921-4CAC-9F6E-21D1AE6DC319}"/>
            </ac:spMkLst>
          </pc:spChg>
          <pc:spChg chg="mod">
            <ac:chgData name="DeAngelo, Gregory" userId="7e69900b-66e1-4c34-b41c-2dc89ffe7043" providerId="ADAL" clId="{1DC95CF5-2A63-4D9B-BCBE-F2136F086B27}" dt="2018-11-29T22:21:56.331" v="52" actId="14100"/>
            <ac:spMkLst>
              <pc:docMk/>
              <pc:sldMasterMk cId="729608033" sldId="2147483660"/>
              <pc:sldLayoutMk cId="2826712304" sldId="2147483662"/>
              <ac:spMk id="18" creationId="{09EFEC75-DFB7-4605-A89E-A95ECD671921}"/>
            </ac:spMkLst>
          </pc:spChg>
        </pc:sldLayoutChg>
        <pc:sldLayoutChg chg="modSp">
          <pc:chgData name="DeAngelo, Gregory" userId="7e69900b-66e1-4c34-b41c-2dc89ffe7043" providerId="ADAL" clId="{1DC95CF5-2A63-4D9B-BCBE-F2136F086B27}" dt="2018-11-29T22:26:59.001" v="95" actId="14100"/>
          <pc:sldLayoutMkLst>
            <pc:docMk/>
            <pc:sldMasterMk cId="729608033" sldId="2147483660"/>
            <pc:sldLayoutMk cId="3940747929" sldId="2147483663"/>
          </pc:sldLayoutMkLst>
          <pc:spChg chg="mod">
            <ac:chgData name="DeAngelo, Gregory" userId="7e69900b-66e1-4c34-b41c-2dc89ffe7043" providerId="ADAL" clId="{1DC95CF5-2A63-4D9B-BCBE-F2136F086B27}" dt="2018-11-29T22:19:31.503" v="32" actId="242"/>
            <ac:spMkLst>
              <pc:docMk/>
              <pc:sldMasterMk cId="729608033" sldId="2147483660"/>
              <pc:sldLayoutMk cId="3940747929" sldId="2147483663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6:59.001" v="95" actId="14100"/>
            <ac:spMkLst>
              <pc:docMk/>
              <pc:sldMasterMk cId="729608033" sldId="2147483660"/>
              <pc:sldLayoutMk cId="3940747929" sldId="2147483663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0:02.555" v="37" actId="14100"/>
            <ac:spMkLst>
              <pc:docMk/>
              <pc:sldMasterMk cId="729608033" sldId="2147483660"/>
              <pc:sldLayoutMk cId="3940747929" sldId="2147483663"/>
              <ac:spMk id="4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19:57.744" v="36" actId="14100"/>
            <ac:spMkLst>
              <pc:docMk/>
              <pc:sldMasterMk cId="729608033" sldId="2147483660"/>
              <pc:sldLayoutMk cId="3940747929" sldId="2147483663"/>
              <ac:spMk id="5" creationId="{00000000-0000-0000-0000-000000000000}"/>
            </ac:spMkLst>
          </pc:spChg>
        </pc:sldLayoutChg>
        <pc:sldLayoutChg chg="addSp delSp modSp">
          <pc:chgData name="DeAngelo, Gregory" userId="7e69900b-66e1-4c34-b41c-2dc89ffe7043" providerId="ADAL" clId="{1DC95CF5-2A63-4D9B-BCBE-F2136F086B27}" dt="2018-11-29T22:24:21.580" v="78" actId="14100"/>
          <pc:sldLayoutMkLst>
            <pc:docMk/>
            <pc:sldMasterMk cId="729608033" sldId="2147483660"/>
            <pc:sldLayoutMk cId="3182166771" sldId="2147483664"/>
          </pc:sldLayoutMkLst>
          <pc:spChg chg="mod">
            <ac:chgData name="DeAngelo, Gregory" userId="7e69900b-66e1-4c34-b41c-2dc89ffe7043" providerId="ADAL" clId="{1DC95CF5-2A63-4D9B-BCBE-F2136F086B27}" dt="2018-11-29T22:22:39.863" v="58" actId="14100"/>
            <ac:spMkLst>
              <pc:docMk/>
              <pc:sldMasterMk cId="729608033" sldId="2147483660"/>
              <pc:sldLayoutMk cId="3182166771" sldId="2147483664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2:39.863" v="58" actId="14100"/>
            <ac:spMkLst>
              <pc:docMk/>
              <pc:sldMasterMk cId="729608033" sldId="2147483660"/>
              <pc:sldLayoutMk cId="3182166771" sldId="2147483664"/>
              <ac:spMk id="4" creationId="{00000000-0000-0000-0000-000000000000}"/>
            </ac:spMkLst>
          </pc:spChg>
          <pc:spChg chg="del">
            <ac:chgData name="DeAngelo, Gregory" userId="7e69900b-66e1-4c34-b41c-2dc89ffe7043" providerId="ADAL" clId="{1DC95CF5-2A63-4D9B-BCBE-F2136F086B27}" dt="2018-11-29T22:22:42.682" v="59" actId="478"/>
            <ac:spMkLst>
              <pc:docMk/>
              <pc:sldMasterMk cId="729608033" sldId="2147483660"/>
              <pc:sldLayoutMk cId="3182166771" sldId="2147483664"/>
              <ac:spMk id="5" creationId="{00000000-0000-0000-0000-000000000000}"/>
            </ac:spMkLst>
          </pc:spChg>
          <pc:spChg chg="del">
            <ac:chgData name="DeAngelo, Gregory" userId="7e69900b-66e1-4c34-b41c-2dc89ffe7043" providerId="ADAL" clId="{1DC95CF5-2A63-4D9B-BCBE-F2136F086B27}" dt="2018-11-29T22:22:43.985" v="60" actId="478"/>
            <ac:spMkLst>
              <pc:docMk/>
              <pc:sldMasterMk cId="729608033" sldId="2147483660"/>
              <pc:sldLayoutMk cId="3182166771" sldId="2147483664"/>
              <ac:spMk id="6" creationId="{00000000-0000-0000-0000-000000000000}"/>
            </ac:spMkLst>
          </pc:spChg>
          <pc:spChg chg="add">
            <ac:chgData name="DeAngelo, Gregory" userId="7e69900b-66e1-4c34-b41c-2dc89ffe7043" providerId="ADAL" clId="{1DC95CF5-2A63-4D9B-BCBE-F2136F086B27}" dt="2018-11-29T22:24:21.580" v="78" actId="14100"/>
            <ac:spMkLst>
              <pc:docMk/>
              <pc:sldMasterMk cId="729608033" sldId="2147483660"/>
              <pc:sldLayoutMk cId="3182166771" sldId="2147483664"/>
              <ac:spMk id="10" creationId="{454793C6-5C46-4BE1-82B3-FE6F4ED78CD1}"/>
            </ac:spMkLst>
          </pc:spChg>
          <pc:spChg chg="del">
            <ac:chgData name="DeAngelo, Gregory" userId="7e69900b-66e1-4c34-b41c-2dc89ffe7043" providerId="ADAL" clId="{1DC95CF5-2A63-4D9B-BCBE-F2136F086B27}" dt="2018-11-29T22:22:31.306" v="56" actId="478"/>
            <ac:spMkLst>
              <pc:docMk/>
              <pc:sldMasterMk cId="729608033" sldId="2147483660"/>
              <pc:sldLayoutMk cId="3182166771" sldId="2147483664"/>
              <ac:spMk id="11" creationId="{78B5148A-44EA-46CC-9BCD-81E8B98B9A28}"/>
            </ac:spMkLst>
          </pc:spChg>
          <pc:spChg chg="del">
            <ac:chgData name="DeAngelo, Gregory" userId="7e69900b-66e1-4c34-b41c-2dc89ffe7043" providerId="ADAL" clId="{1DC95CF5-2A63-4D9B-BCBE-F2136F086B27}" dt="2018-11-29T22:22:33.017" v="57" actId="478"/>
            <ac:spMkLst>
              <pc:docMk/>
              <pc:sldMasterMk cId="729608033" sldId="2147483660"/>
              <pc:sldLayoutMk cId="3182166771" sldId="2147483664"/>
              <ac:spMk id="12" creationId="{2C8B7B65-D120-4C88-9A3D-EE4F7D3CBF1B}"/>
            </ac:spMkLst>
          </pc:spChg>
          <pc:spChg chg="add">
            <ac:chgData name="DeAngelo, Gregory" userId="7e69900b-66e1-4c34-b41c-2dc89ffe7043" providerId="ADAL" clId="{1DC95CF5-2A63-4D9B-BCBE-F2136F086B27}" dt="2018-11-29T22:24:21.580" v="78" actId="14100"/>
            <ac:spMkLst>
              <pc:docMk/>
              <pc:sldMasterMk cId="729608033" sldId="2147483660"/>
              <pc:sldLayoutMk cId="3182166771" sldId="2147483664"/>
              <ac:spMk id="13" creationId="{AF5A59F1-A43E-442B-9516-6ECAE260152A}"/>
            </ac:spMkLst>
          </pc:spChg>
          <pc:spChg chg="add">
            <ac:chgData name="DeAngelo, Gregory" userId="7e69900b-66e1-4c34-b41c-2dc89ffe7043" providerId="ADAL" clId="{1DC95CF5-2A63-4D9B-BCBE-F2136F086B27}" dt="2018-11-29T22:24:21.580" v="78" actId="14100"/>
            <ac:spMkLst>
              <pc:docMk/>
              <pc:sldMasterMk cId="729608033" sldId="2147483660"/>
              <pc:sldLayoutMk cId="3182166771" sldId="2147483664"/>
              <ac:spMk id="16" creationId="{7671BB27-B7D2-4442-80C5-89274A804894}"/>
            </ac:spMkLst>
          </pc:spChg>
          <pc:spChg chg="add">
            <ac:chgData name="DeAngelo, Gregory" userId="7e69900b-66e1-4c34-b41c-2dc89ffe7043" providerId="ADAL" clId="{1DC95CF5-2A63-4D9B-BCBE-F2136F086B27}" dt="2018-11-29T22:24:21.580" v="78" actId="14100"/>
            <ac:spMkLst>
              <pc:docMk/>
              <pc:sldMasterMk cId="729608033" sldId="2147483660"/>
              <pc:sldLayoutMk cId="3182166771" sldId="2147483664"/>
              <ac:spMk id="17" creationId="{183F545D-D4D3-463E-B72E-90D0945DB519}"/>
            </ac:spMkLst>
          </pc:spChg>
        </pc:sldLayoutChg>
        <pc:sldLayoutChg chg="addSp delSp">
          <pc:chgData name="DeAngelo, Gregory" userId="7e69900b-66e1-4c34-b41c-2dc89ffe7043" providerId="ADAL" clId="{1DC95CF5-2A63-4D9B-BCBE-F2136F086B27}" dt="2018-11-29T22:24:24.924" v="79" actId="14100"/>
          <pc:sldLayoutMkLst>
            <pc:docMk/>
            <pc:sldMasterMk cId="729608033" sldId="2147483660"/>
            <pc:sldLayoutMk cId="3049294982" sldId="2147483666"/>
          </pc:sldLayoutMkLst>
          <pc:spChg chg="del">
            <ac:chgData name="DeAngelo, Gregory" userId="7e69900b-66e1-4c34-b41c-2dc89ffe7043" providerId="ADAL" clId="{1DC95CF5-2A63-4D9B-BCBE-F2136F086B27}" dt="2018-11-29T22:22:49.149" v="63" actId="478"/>
            <ac:spMkLst>
              <pc:docMk/>
              <pc:sldMasterMk cId="729608033" sldId="2147483660"/>
              <pc:sldLayoutMk cId="3049294982" sldId="2147483666"/>
              <ac:spMk id="3" creationId="{00000000-0000-0000-0000-000000000000}"/>
            </ac:spMkLst>
          </pc:spChg>
          <pc:spChg chg="del">
            <ac:chgData name="DeAngelo, Gregory" userId="7e69900b-66e1-4c34-b41c-2dc89ffe7043" providerId="ADAL" clId="{1DC95CF5-2A63-4D9B-BCBE-F2136F086B27}" dt="2018-11-29T22:22:51.145" v="64" actId="478"/>
            <ac:spMkLst>
              <pc:docMk/>
              <pc:sldMasterMk cId="729608033" sldId="2147483660"/>
              <pc:sldLayoutMk cId="3049294982" sldId="2147483666"/>
              <ac:spMk id="4" creationId="{00000000-0000-0000-0000-000000000000}"/>
            </ac:spMkLst>
          </pc:spChg>
          <pc:spChg chg="add">
            <ac:chgData name="DeAngelo, Gregory" userId="7e69900b-66e1-4c34-b41c-2dc89ffe7043" providerId="ADAL" clId="{1DC95CF5-2A63-4D9B-BCBE-F2136F086B27}" dt="2018-11-29T22:24:24.924" v="79" actId="14100"/>
            <ac:spMkLst>
              <pc:docMk/>
              <pc:sldMasterMk cId="729608033" sldId="2147483660"/>
              <pc:sldLayoutMk cId="3049294982" sldId="2147483666"/>
              <ac:spMk id="8" creationId="{7BBF703B-C912-408A-9590-4F57ACABEA69}"/>
            </ac:spMkLst>
          </pc:spChg>
          <pc:spChg chg="del">
            <ac:chgData name="DeAngelo, Gregory" userId="7e69900b-66e1-4c34-b41c-2dc89ffe7043" providerId="ADAL" clId="{1DC95CF5-2A63-4D9B-BCBE-F2136F086B27}" dt="2018-11-29T22:22:46.627" v="61" actId="478"/>
            <ac:spMkLst>
              <pc:docMk/>
              <pc:sldMasterMk cId="729608033" sldId="2147483660"/>
              <pc:sldLayoutMk cId="3049294982" sldId="2147483666"/>
              <ac:spMk id="9" creationId="{A4384B50-D1D1-41B8-BBB5-9EC0EE0EAD1F}"/>
            </ac:spMkLst>
          </pc:spChg>
          <pc:spChg chg="del">
            <ac:chgData name="DeAngelo, Gregory" userId="7e69900b-66e1-4c34-b41c-2dc89ffe7043" providerId="ADAL" clId="{1DC95CF5-2A63-4D9B-BCBE-F2136F086B27}" dt="2018-11-29T22:22:47.597" v="62" actId="478"/>
            <ac:spMkLst>
              <pc:docMk/>
              <pc:sldMasterMk cId="729608033" sldId="2147483660"/>
              <pc:sldLayoutMk cId="3049294982" sldId="2147483666"/>
              <ac:spMk id="10" creationId="{3FD09A19-24AF-4CA0-A369-FC48507C9514}"/>
            </ac:spMkLst>
          </pc:spChg>
          <pc:spChg chg="add">
            <ac:chgData name="DeAngelo, Gregory" userId="7e69900b-66e1-4c34-b41c-2dc89ffe7043" providerId="ADAL" clId="{1DC95CF5-2A63-4D9B-BCBE-F2136F086B27}" dt="2018-11-29T22:24:24.924" v="79" actId="14100"/>
            <ac:spMkLst>
              <pc:docMk/>
              <pc:sldMasterMk cId="729608033" sldId="2147483660"/>
              <pc:sldLayoutMk cId="3049294982" sldId="2147483666"/>
              <ac:spMk id="11" creationId="{14A16962-F2B7-4436-AE9E-00109FF33152}"/>
            </ac:spMkLst>
          </pc:spChg>
          <pc:spChg chg="add">
            <ac:chgData name="DeAngelo, Gregory" userId="7e69900b-66e1-4c34-b41c-2dc89ffe7043" providerId="ADAL" clId="{1DC95CF5-2A63-4D9B-BCBE-F2136F086B27}" dt="2018-11-29T22:24:24.924" v="79" actId="14100"/>
            <ac:spMkLst>
              <pc:docMk/>
              <pc:sldMasterMk cId="729608033" sldId="2147483660"/>
              <pc:sldLayoutMk cId="3049294982" sldId="2147483666"/>
              <ac:spMk id="14" creationId="{DFB09B3D-51DA-45D3-A8C6-355C4C0202A4}"/>
            </ac:spMkLst>
          </pc:spChg>
          <pc:spChg chg="add">
            <ac:chgData name="DeAngelo, Gregory" userId="7e69900b-66e1-4c34-b41c-2dc89ffe7043" providerId="ADAL" clId="{1DC95CF5-2A63-4D9B-BCBE-F2136F086B27}" dt="2018-11-29T22:24:24.924" v="79" actId="14100"/>
            <ac:spMkLst>
              <pc:docMk/>
              <pc:sldMasterMk cId="729608033" sldId="2147483660"/>
              <pc:sldLayoutMk cId="3049294982" sldId="2147483666"/>
              <ac:spMk id="15" creationId="{6823D50E-3D22-42B2-92A8-925F235B48B4}"/>
            </ac:spMkLst>
          </pc:spChg>
        </pc:sldLayoutChg>
        <pc:sldLayoutChg chg="addSp delSp">
          <pc:chgData name="DeAngelo, Gregory" userId="7e69900b-66e1-4c34-b41c-2dc89ffe7043" providerId="ADAL" clId="{1DC95CF5-2A63-4D9B-BCBE-F2136F086B27}" dt="2018-11-29T22:24:36.490" v="83" actId="478"/>
          <pc:sldLayoutMkLst>
            <pc:docMk/>
            <pc:sldMasterMk cId="729608033" sldId="2147483660"/>
            <pc:sldLayoutMk cId="537048968" sldId="2147483667"/>
          </pc:sldLayoutMkLst>
          <pc:spChg chg="del">
            <ac:chgData name="DeAngelo, Gregory" userId="7e69900b-66e1-4c34-b41c-2dc89ffe7043" providerId="ADAL" clId="{1DC95CF5-2A63-4D9B-BCBE-F2136F086B27}" dt="2018-11-29T22:23:39.044" v="75" actId="478"/>
            <ac:spMkLst>
              <pc:docMk/>
              <pc:sldMasterMk cId="729608033" sldId="2147483660"/>
              <pc:sldLayoutMk cId="537048968" sldId="2147483667"/>
              <ac:spMk id="2" creationId="{00000000-0000-0000-0000-000000000000}"/>
            </ac:spMkLst>
          </pc:spChg>
          <pc:spChg chg="del">
            <ac:chgData name="DeAngelo, Gregory" userId="7e69900b-66e1-4c34-b41c-2dc89ffe7043" providerId="ADAL" clId="{1DC95CF5-2A63-4D9B-BCBE-F2136F086B27}" dt="2018-11-29T22:23:41.499" v="76" actId="478"/>
            <ac:spMkLst>
              <pc:docMk/>
              <pc:sldMasterMk cId="729608033" sldId="2147483660"/>
              <pc:sldLayoutMk cId="537048968" sldId="2147483667"/>
              <ac:spMk id="3" creationId="{00000000-0000-0000-0000-000000000000}"/>
            </ac:spMkLst>
          </pc:spChg>
          <pc:spChg chg="add del">
            <ac:chgData name="DeAngelo, Gregory" userId="7e69900b-66e1-4c34-b41c-2dc89ffe7043" providerId="ADAL" clId="{1DC95CF5-2A63-4D9B-BCBE-F2136F086B27}" dt="2018-11-29T22:24:35.082" v="82" actId="478"/>
            <ac:spMkLst>
              <pc:docMk/>
              <pc:sldMasterMk cId="729608033" sldId="2147483660"/>
              <pc:sldLayoutMk cId="537048968" sldId="2147483667"/>
              <ac:spMk id="4" creationId="{16B50C6D-35DD-423E-8417-A9FBA9DBA459}"/>
            </ac:spMkLst>
          </pc:spChg>
          <pc:spChg chg="add del">
            <ac:chgData name="DeAngelo, Gregory" userId="7e69900b-66e1-4c34-b41c-2dc89ffe7043" providerId="ADAL" clId="{1DC95CF5-2A63-4D9B-BCBE-F2136F086B27}" dt="2018-11-29T22:24:36.490" v="83" actId="478"/>
            <ac:spMkLst>
              <pc:docMk/>
              <pc:sldMasterMk cId="729608033" sldId="2147483660"/>
              <pc:sldLayoutMk cId="537048968" sldId="2147483667"/>
              <ac:spMk id="5" creationId="{BABB64E2-CE74-405D-8767-6C4633E8721C}"/>
            </ac:spMkLst>
          </pc:spChg>
          <pc:spChg chg="add">
            <ac:chgData name="DeAngelo, Gregory" userId="7e69900b-66e1-4c34-b41c-2dc89ffe7043" providerId="ADAL" clId="{1DC95CF5-2A63-4D9B-BCBE-F2136F086B27}" dt="2018-11-29T22:24:30.998" v="81" actId="478"/>
            <ac:spMkLst>
              <pc:docMk/>
              <pc:sldMasterMk cId="729608033" sldId="2147483660"/>
              <pc:sldLayoutMk cId="537048968" sldId="2147483667"/>
              <ac:spMk id="6" creationId="{496DC2A0-DDF5-4D04-A7CF-092AD190F1BD}"/>
            </ac:spMkLst>
          </pc:spChg>
          <pc:spChg chg="add">
            <ac:chgData name="DeAngelo, Gregory" userId="7e69900b-66e1-4c34-b41c-2dc89ffe7043" providerId="ADAL" clId="{1DC95CF5-2A63-4D9B-BCBE-F2136F086B27}" dt="2018-11-29T22:24:30.998" v="81" actId="478"/>
            <ac:spMkLst>
              <pc:docMk/>
              <pc:sldMasterMk cId="729608033" sldId="2147483660"/>
              <pc:sldLayoutMk cId="537048968" sldId="2147483667"/>
              <ac:spMk id="7" creationId="{0292ACB9-0800-4A62-AB89-41424897B4F8}"/>
            </ac:spMkLst>
          </pc:spChg>
        </pc:sldLayoutChg>
        <pc:sldLayoutChg chg="addSp delSp modSp">
          <pc:chgData name="DeAngelo, Gregory" userId="7e69900b-66e1-4c34-b41c-2dc89ffe7043" providerId="ADAL" clId="{1DC95CF5-2A63-4D9B-BCBE-F2136F086B27}" dt="2018-11-29T22:25:21.078" v="86" actId="14100"/>
          <pc:sldLayoutMkLst>
            <pc:docMk/>
            <pc:sldMasterMk cId="729608033" sldId="2147483660"/>
            <pc:sldLayoutMk cId="587214078" sldId="2147483672"/>
          </pc:sldLayoutMkLst>
          <pc:spChg chg="mod">
            <ac:chgData name="DeAngelo, Gregory" userId="7e69900b-66e1-4c34-b41c-2dc89ffe7043" providerId="ADAL" clId="{1DC95CF5-2A63-4D9B-BCBE-F2136F086B27}" dt="2018-11-29T22:23:20.223" v="70" actId="688"/>
            <ac:spMkLst>
              <pc:docMk/>
              <pc:sldMasterMk cId="729608033" sldId="2147483660"/>
              <pc:sldLayoutMk cId="587214078" sldId="2147483672"/>
              <ac:spMk id="7" creationId="{5FDAC740-D3B6-4AC2-A0C8-7C445E3D6781}"/>
            </ac:spMkLst>
          </pc:spChg>
          <pc:spChg chg="mod">
            <ac:chgData name="DeAngelo, Gregory" userId="7e69900b-66e1-4c34-b41c-2dc89ffe7043" providerId="ADAL" clId="{1DC95CF5-2A63-4D9B-BCBE-F2136F086B27}" dt="2018-11-29T22:23:20.223" v="70" actId="688"/>
            <ac:spMkLst>
              <pc:docMk/>
              <pc:sldMasterMk cId="729608033" sldId="2147483660"/>
              <pc:sldLayoutMk cId="587214078" sldId="2147483672"/>
              <ac:spMk id="8" creationId="{7021FDED-A0DA-4594-92AA-5AD2A9576420}"/>
            </ac:spMkLst>
          </pc:spChg>
          <pc:spChg chg="mod">
            <ac:chgData name="DeAngelo, Gregory" userId="7e69900b-66e1-4c34-b41c-2dc89ffe7043" providerId="ADAL" clId="{1DC95CF5-2A63-4D9B-BCBE-F2136F086B27}" dt="2018-11-29T22:23:28.129" v="72" actId="14100"/>
            <ac:spMkLst>
              <pc:docMk/>
              <pc:sldMasterMk cId="729608033" sldId="2147483660"/>
              <pc:sldLayoutMk cId="587214078" sldId="2147483672"/>
              <ac:spMk id="9" creationId="{B0CCA113-9768-4862-B2B6-9B1122D384A7}"/>
            </ac:spMkLst>
          </pc:spChg>
          <pc:spChg chg="del">
            <ac:chgData name="DeAngelo, Gregory" userId="7e69900b-66e1-4c34-b41c-2dc89ffe7043" providerId="ADAL" clId="{1DC95CF5-2A63-4D9B-BCBE-F2136F086B27}" dt="2018-11-29T22:23:32.766" v="73" actId="478"/>
            <ac:spMkLst>
              <pc:docMk/>
              <pc:sldMasterMk cId="729608033" sldId="2147483660"/>
              <pc:sldLayoutMk cId="587214078" sldId="2147483672"/>
              <ac:spMk id="13" creationId="{88FC8031-3E3A-4ED2-BA94-A0650FDCD2BE}"/>
            </ac:spMkLst>
          </pc:spChg>
          <pc:spChg chg="del">
            <ac:chgData name="DeAngelo, Gregory" userId="7e69900b-66e1-4c34-b41c-2dc89ffe7043" providerId="ADAL" clId="{1DC95CF5-2A63-4D9B-BCBE-F2136F086B27}" dt="2018-11-29T22:23:34.157" v="74" actId="478"/>
            <ac:spMkLst>
              <pc:docMk/>
              <pc:sldMasterMk cId="729608033" sldId="2147483660"/>
              <pc:sldLayoutMk cId="587214078" sldId="2147483672"/>
              <ac:spMk id="14" creationId="{D2086F28-580E-48CD-96F4-7CE8CF6503FF}"/>
            </ac:spMkLst>
          </pc:spChg>
          <pc:spChg chg="del">
            <ac:chgData name="DeAngelo, Gregory" userId="7e69900b-66e1-4c34-b41c-2dc89ffe7043" providerId="ADAL" clId="{1DC95CF5-2A63-4D9B-BCBE-F2136F086B27}" dt="2018-11-29T22:22:54.826" v="65" actId="478"/>
            <ac:spMkLst>
              <pc:docMk/>
              <pc:sldMasterMk cId="729608033" sldId="2147483660"/>
              <pc:sldLayoutMk cId="587214078" sldId="2147483672"/>
              <ac:spMk id="15" creationId="{F26D11A4-1503-485E-B06E-CADACAB106F2}"/>
            </ac:spMkLst>
          </pc:spChg>
          <pc:spChg chg="mod">
            <ac:chgData name="DeAngelo, Gregory" userId="7e69900b-66e1-4c34-b41c-2dc89ffe7043" providerId="ADAL" clId="{1DC95CF5-2A63-4D9B-BCBE-F2136F086B27}" dt="2018-11-29T22:25:21.078" v="86" actId="14100"/>
            <ac:spMkLst>
              <pc:docMk/>
              <pc:sldMasterMk cId="729608033" sldId="2147483660"/>
              <pc:sldLayoutMk cId="587214078" sldId="2147483672"/>
              <ac:spMk id="16" creationId="{421C1FC3-47F2-4EE1-A6E5-00B6925233CD}"/>
            </ac:spMkLst>
          </pc:spChg>
          <pc:spChg chg="mod">
            <ac:chgData name="DeAngelo, Gregory" userId="7e69900b-66e1-4c34-b41c-2dc89ffe7043" providerId="ADAL" clId="{1DC95CF5-2A63-4D9B-BCBE-F2136F086B27}" dt="2018-11-29T22:25:21.078" v="86" actId="14100"/>
            <ac:spMkLst>
              <pc:docMk/>
              <pc:sldMasterMk cId="729608033" sldId="2147483660"/>
              <pc:sldLayoutMk cId="587214078" sldId="2147483672"/>
              <ac:spMk id="17" creationId="{F271B766-4B0F-4657-BBE0-ABEE69910E69}"/>
            </ac:spMkLst>
          </pc:spChg>
          <pc:spChg chg="mod">
            <ac:chgData name="DeAngelo, Gregory" userId="7e69900b-66e1-4c34-b41c-2dc89ffe7043" providerId="ADAL" clId="{1DC95CF5-2A63-4D9B-BCBE-F2136F086B27}" dt="2018-11-29T22:25:21.078" v="86" actId="14100"/>
            <ac:spMkLst>
              <pc:docMk/>
              <pc:sldMasterMk cId="729608033" sldId="2147483660"/>
              <pc:sldLayoutMk cId="587214078" sldId="2147483672"/>
              <ac:spMk id="18" creationId="{4AFA5806-EB6E-4C44-82D9-7287C0BC860B}"/>
            </ac:spMkLst>
          </pc:spChg>
          <pc:spChg chg="del">
            <ac:chgData name="DeAngelo, Gregory" userId="7e69900b-66e1-4c34-b41c-2dc89ffe7043" providerId="ADAL" clId="{1DC95CF5-2A63-4D9B-BCBE-F2136F086B27}" dt="2018-11-29T22:22:55.943" v="66" actId="478"/>
            <ac:spMkLst>
              <pc:docMk/>
              <pc:sldMasterMk cId="729608033" sldId="2147483660"/>
              <pc:sldLayoutMk cId="587214078" sldId="2147483672"/>
              <ac:spMk id="19" creationId="{B9849B1F-C448-4A45-9F2D-D303A2B0B3AF}"/>
            </ac:spMkLst>
          </pc:spChg>
          <pc:spChg chg="add">
            <ac:chgData name="DeAngelo, Gregory" userId="7e69900b-66e1-4c34-b41c-2dc89ffe7043" providerId="ADAL" clId="{1DC95CF5-2A63-4D9B-BCBE-F2136F086B27}" dt="2018-11-29T22:24:28.380" v="80" actId="14100"/>
            <ac:spMkLst>
              <pc:docMk/>
              <pc:sldMasterMk cId="729608033" sldId="2147483660"/>
              <pc:sldLayoutMk cId="587214078" sldId="2147483672"/>
              <ac:spMk id="22" creationId="{A823838F-A58C-48FD-9043-5A0CEB619EE5}"/>
            </ac:spMkLst>
          </pc:spChg>
          <pc:spChg chg="add">
            <ac:chgData name="DeAngelo, Gregory" userId="7e69900b-66e1-4c34-b41c-2dc89ffe7043" providerId="ADAL" clId="{1DC95CF5-2A63-4D9B-BCBE-F2136F086B27}" dt="2018-11-29T22:24:28.380" v="80" actId="14100"/>
            <ac:spMkLst>
              <pc:docMk/>
              <pc:sldMasterMk cId="729608033" sldId="2147483660"/>
              <pc:sldLayoutMk cId="587214078" sldId="2147483672"/>
              <ac:spMk id="23" creationId="{63266A4D-17F6-4B7B-9089-72FA33E1F306}"/>
            </ac:spMkLst>
          </pc:spChg>
          <pc:spChg chg="add">
            <ac:chgData name="DeAngelo, Gregory" userId="7e69900b-66e1-4c34-b41c-2dc89ffe7043" providerId="ADAL" clId="{1DC95CF5-2A63-4D9B-BCBE-F2136F086B27}" dt="2018-11-29T22:24:28.380" v="80" actId="14100"/>
            <ac:spMkLst>
              <pc:docMk/>
              <pc:sldMasterMk cId="729608033" sldId="2147483660"/>
              <pc:sldLayoutMk cId="587214078" sldId="2147483672"/>
              <ac:spMk id="24" creationId="{D2F66187-A66D-4C05-9071-36D789416ED6}"/>
            </ac:spMkLst>
          </pc:spChg>
          <pc:spChg chg="add">
            <ac:chgData name="DeAngelo, Gregory" userId="7e69900b-66e1-4c34-b41c-2dc89ffe7043" providerId="ADAL" clId="{1DC95CF5-2A63-4D9B-BCBE-F2136F086B27}" dt="2018-11-29T22:24:28.380" v="80" actId="14100"/>
            <ac:spMkLst>
              <pc:docMk/>
              <pc:sldMasterMk cId="729608033" sldId="2147483660"/>
              <pc:sldLayoutMk cId="587214078" sldId="2147483672"/>
              <ac:spMk id="25" creationId="{284C6485-4737-4F31-B663-AC7645BB33E0}"/>
            </ac:spMkLst>
          </pc:spChg>
        </pc:sldLayoutChg>
        <pc:sldLayoutChg chg="modSp">
          <pc:chgData name="DeAngelo, Gregory" userId="7e69900b-66e1-4c34-b41c-2dc89ffe7043" providerId="ADAL" clId="{1DC95CF5-2A63-4D9B-BCBE-F2136F086B27}" dt="2018-11-29T22:26:10.847" v="92" actId="14100"/>
          <pc:sldLayoutMkLst>
            <pc:docMk/>
            <pc:sldMasterMk cId="729608033" sldId="2147483660"/>
            <pc:sldLayoutMk cId="684683526" sldId="2147483675"/>
          </pc:sldLayoutMkLst>
          <pc:spChg chg="mod">
            <ac:chgData name="DeAngelo, Gregory" userId="7e69900b-66e1-4c34-b41c-2dc89ffe7043" providerId="ADAL" clId="{1DC95CF5-2A63-4D9B-BCBE-F2136F086B27}" dt="2018-11-29T22:26:10.847" v="92" actId="14100"/>
            <ac:spMkLst>
              <pc:docMk/>
              <pc:sldMasterMk cId="729608033" sldId="2147483660"/>
              <pc:sldLayoutMk cId="684683526" sldId="2147483675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18:43.439" v="21" actId="14861"/>
            <ac:spMkLst>
              <pc:docMk/>
              <pc:sldMasterMk cId="729608033" sldId="2147483660"/>
              <pc:sldLayoutMk cId="684683526" sldId="2147483675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17:41.250" v="19" actId="14100"/>
            <ac:spMkLst>
              <pc:docMk/>
              <pc:sldMasterMk cId="729608033" sldId="2147483660"/>
              <pc:sldLayoutMk cId="684683526" sldId="2147483675"/>
              <ac:spMk id="5" creationId="{00000000-0000-0000-0000-000000000000}"/>
            </ac:spMkLst>
          </pc:spChg>
        </pc:sldLayoutChg>
        <pc:sldLayoutChg chg="modSp">
          <pc:chgData name="DeAngelo, Gregory" userId="7e69900b-66e1-4c34-b41c-2dc89ffe7043" providerId="ADAL" clId="{1DC95CF5-2A63-4D9B-BCBE-F2136F086B27}" dt="2018-11-29T22:26:15.162" v="94" actId="14100"/>
          <pc:sldLayoutMkLst>
            <pc:docMk/>
            <pc:sldMasterMk cId="729608033" sldId="2147483660"/>
            <pc:sldLayoutMk cId="3869856028" sldId="2147483686"/>
          </pc:sldLayoutMkLst>
          <pc:spChg chg="mod">
            <ac:chgData name="DeAngelo, Gregory" userId="7e69900b-66e1-4c34-b41c-2dc89ffe7043" providerId="ADAL" clId="{1DC95CF5-2A63-4D9B-BCBE-F2136F086B27}" dt="2018-11-29T22:26:15.162" v="94" actId="14100"/>
            <ac:spMkLst>
              <pc:docMk/>
              <pc:sldMasterMk cId="729608033" sldId="2147483660"/>
              <pc:sldLayoutMk cId="3869856028" sldId="2147483686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19:09.731" v="27" actId="14100"/>
            <ac:spMkLst>
              <pc:docMk/>
              <pc:sldMasterMk cId="729608033" sldId="2147483660"/>
              <pc:sldLayoutMk cId="3869856028" sldId="2147483686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19:14.457" v="28" actId="14100"/>
            <ac:spMkLst>
              <pc:docMk/>
              <pc:sldMasterMk cId="729608033" sldId="2147483660"/>
              <pc:sldLayoutMk cId="3869856028" sldId="2147483686"/>
              <ac:spMk id="5" creationId="{00000000-0000-0000-0000-000000000000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FC149-D082-4356-9E11-5B70CB1A209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D8ABF-6F44-4DB0-AF8E-1B2C6A292A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609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600199"/>
            <a:ext cx="8686800" cy="22860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800" b="1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4114800"/>
            <a:ext cx="8686800" cy="2057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80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/ Division /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356351"/>
            <a:ext cx="4572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Freeform 14">
            <a:extLst>
              <a:ext uri="{FF2B5EF4-FFF2-40B4-BE49-F238E27FC236}">
                <a16:creationId xmlns:a16="http://schemas.microsoft.com/office/drawing/2014/main" id="{72C52181-6425-4D6D-A86B-617529917815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E09C2C3-1778-49FF-8ED9-6F388C03337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8473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600199"/>
            <a:ext cx="8686800" cy="228600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800" b="1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4114800"/>
            <a:ext cx="8686800" cy="20574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80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/ Division /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356351"/>
            <a:ext cx="4572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Freeform 14">
            <a:extLst>
              <a:ext uri="{FF2B5EF4-FFF2-40B4-BE49-F238E27FC236}">
                <a16:creationId xmlns:a16="http://schemas.microsoft.com/office/drawing/2014/main" id="{72C52181-6425-4D6D-A86B-617529917815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rgbClr val="B4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E09C2C3-1778-49FF-8ED9-6F388C03337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8352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600199"/>
            <a:ext cx="8686800" cy="2286001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800" b="1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4114800"/>
            <a:ext cx="8686800" cy="2057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80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/ Division /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356351"/>
            <a:ext cx="4572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Freeform 14">
            <a:extLst>
              <a:ext uri="{FF2B5EF4-FFF2-40B4-BE49-F238E27FC236}">
                <a16:creationId xmlns:a16="http://schemas.microsoft.com/office/drawing/2014/main" id="{72C52181-6425-4D6D-A86B-617529917815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E09C2C3-1778-49FF-8ED9-6F388C03337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85602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28600" y="2895600"/>
            <a:ext cx="8686800" cy="3352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i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Add Sub-Title, if needed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14600" y="6356351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7" name="Picture 16">
            <a:extLst>
              <a:ext uri="{FF2B5EF4-FFF2-40B4-BE49-F238E27FC236}">
                <a16:creationId xmlns:a16="http://schemas.microsoft.com/office/drawing/2014/main" id="{A2012DA4-7543-4B32-A921-DA4D708433F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1860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828800"/>
            <a:ext cx="9144000" cy="914400"/>
          </a:xfrm>
          <a:prstGeom prst="rect">
            <a:avLst/>
          </a:prstGeom>
          <a:solidFill>
            <a:schemeClr val="accent6"/>
          </a:solidFill>
        </p:spPr>
        <p:txBody>
          <a:bodyPr anchor="ctr"/>
          <a:lstStyle>
            <a:lvl1pPr algn="ctr"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Section Header</a:t>
            </a:r>
          </a:p>
        </p:txBody>
      </p:sp>
      <p:sp>
        <p:nvSpPr>
          <p:cNvPr id="10" name="Freeform 14">
            <a:extLst>
              <a:ext uri="{FF2B5EF4-FFF2-40B4-BE49-F238E27FC236}">
                <a16:creationId xmlns:a16="http://schemas.microsoft.com/office/drawing/2014/main" id="{3D3E84A6-336A-4FFE-ABE1-775BAC96D39F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EFD5A7D-AAD9-41E8-AFD1-EF0E676A963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4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928190" y="75084"/>
            <a:ext cx="6987210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810858"/>
            <a:ext cx="8686800" cy="4437542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8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18BF337-8518-41CD-98CE-77A2BBA0CAA3}"/>
              </a:ext>
            </a:extLst>
          </p:cNvPr>
          <p:cNvSpPr txBox="1">
            <a:spLocks/>
          </p:cNvSpPr>
          <p:nvPr userDrawn="1"/>
        </p:nvSpPr>
        <p:spPr>
          <a:xfrm>
            <a:off x="2107095" y="1437511"/>
            <a:ext cx="4929810" cy="4572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7200" kern="1200"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09EFEC75-DFB7-4605-A89E-A95ECD67192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1" y="989485"/>
            <a:ext cx="6987209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  <p:sp>
        <p:nvSpPr>
          <p:cNvPr id="10" name="Freeform 14">
            <a:extLst>
              <a:ext uri="{FF2B5EF4-FFF2-40B4-BE49-F238E27FC236}">
                <a16:creationId xmlns:a16="http://schemas.microsoft.com/office/drawing/2014/main" id="{568C378B-952B-49F7-84AD-02065D3CA954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56DEBB-4BA9-4B83-8A79-0C9FC96570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BFC3DF87-7B5D-4257-8CE1-C82B360806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8600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BF9C56A0-F921-4CAC-9F6E-21D1AE6DC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14600" y="6356351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6712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28600" y="1810857"/>
            <a:ext cx="4286250" cy="4437543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8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29150" y="1810857"/>
            <a:ext cx="4286250" cy="4437543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8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Freeform 14">
            <a:extLst>
              <a:ext uri="{FF2B5EF4-FFF2-40B4-BE49-F238E27FC236}">
                <a16:creationId xmlns:a16="http://schemas.microsoft.com/office/drawing/2014/main" id="{56528880-39E8-463E-9903-8E136D23A0DF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DE3FD95-C5F4-4F48-8F23-E16682E6FF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54793C6-5C46-4BE1-82B3-FE6F4ED78C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28190" y="75084"/>
            <a:ext cx="6987210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3" name="Text Placeholder 17">
            <a:extLst>
              <a:ext uri="{FF2B5EF4-FFF2-40B4-BE49-F238E27FC236}">
                <a16:creationId xmlns:a16="http://schemas.microsoft.com/office/drawing/2014/main" id="{AF5A59F1-A43E-442B-9516-6ECAE260152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1" y="989485"/>
            <a:ext cx="6987209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7671BB27-B7D2-4442-80C5-89274A8048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8600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183F545D-D4D3-463E-B72E-90D0945DB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14600" y="6356351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166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4">
            <a:extLst>
              <a:ext uri="{FF2B5EF4-FFF2-40B4-BE49-F238E27FC236}">
                <a16:creationId xmlns:a16="http://schemas.microsoft.com/office/drawing/2014/main" id="{AABED134-6393-4C5E-8E19-0C3DB04AABDF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045CADB-16A6-41DD-9876-62EF5C885E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BBF703B-C912-408A-9590-4F57ACABEA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28190" y="75084"/>
            <a:ext cx="6987210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7">
            <a:extLst>
              <a:ext uri="{FF2B5EF4-FFF2-40B4-BE49-F238E27FC236}">
                <a16:creationId xmlns:a16="http://schemas.microsoft.com/office/drawing/2014/main" id="{14A16962-F2B7-4436-AE9E-00109FF331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1" y="989485"/>
            <a:ext cx="6987209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FB09B3D-51DA-45D3-A8C6-355C4C0202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8600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823D50E-3D22-42B2-92A8-925F235B4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14600" y="6356351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294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FDAC740-D3B6-4AC2-A0C8-7C445E3D67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8600" y="1828801"/>
            <a:ext cx="2819400" cy="216535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8B3BB"/>
                </a:solidFill>
              </a:defRPr>
            </a:lvl2pPr>
            <a:lvl3pPr>
              <a:defRPr sz="2800">
                <a:solidFill>
                  <a:srgbClr val="48B3BB"/>
                </a:solidFill>
              </a:defRPr>
            </a:lvl3pPr>
            <a:lvl4pPr>
              <a:defRPr sz="2400">
                <a:solidFill>
                  <a:srgbClr val="48B3BB"/>
                </a:solidFill>
              </a:defRPr>
            </a:lvl4pPr>
            <a:lvl5pPr>
              <a:defRPr sz="2400">
                <a:solidFill>
                  <a:srgbClr val="48B3BB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021FDED-A0DA-4594-92AA-5AD2A9576420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3124200" y="1828802"/>
            <a:ext cx="2895600" cy="216535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8B3BB"/>
                </a:solidFill>
              </a:defRPr>
            </a:lvl2pPr>
            <a:lvl3pPr>
              <a:defRPr sz="2800">
                <a:solidFill>
                  <a:srgbClr val="48B3BB"/>
                </a:solidFill>
              </a:defRPr>
            </a:lvl3pPr>
            <a:lvl4pPr>
              <a:defRPr sz="2400">
                <a:solidFill>
                  <a:srgbClr val="48B3BB"/>
                </a:solidFill>
              </a:defRPr>
            </a:lvl4pPr>
            <a:lvl5pPr>
              <a:defRPr sz="2400">
                <a:solidFill>
                  <a:srgbClr val="48B3BB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0CCA113-9768-4862-B2B6-9B1122D384A7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096000" y="1820386"/>
            <a:ext cx="2819400" cy="2173765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8B3BB"/>
                </a:solidFill>
              </a:defRPr>
            </a:lvl2pPr>
            <a:lvl3pPr>
              <a:defRPr sz="2800">
                <a:solidFill>
                  <a:srgbClr val="48B3BB"/>
                </a:solidFill>
              </a:defRPr>
            </a:lvl3pPr>
            <a:lvl4pPr>
              <a:defRPr sz="2400">
                <a:solidFill>
                  <a:srgbClr val="48B3BB"/>
                </a:solidFill>
              </a:defRPr>
            </a:lvl4pPr>
            <a:lvl5pPr>
              <a:defRPr sz="2400">
                <a:solidFill>
                  <a:srgbClr val="48B3BB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21C1FC3-47F2-4EE1-A6E5-00B6925233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28600" y="3994151"/>
            <a:ext cx="2819400" cy="2178049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</a:t>
            </a:r>
          </a:p>
          <a:p>
            <a:pPr lvl="0"/>
            <a:r>
              <a:rPr lang="en-US" dirty="0"/>
              <a:t>Information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F271B766-4B0F-4657-BBE0-ABEE69910E6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124200" y="3994151"/>
            <a:ext cx="2895600" cy="2178049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</a:t>
            </a:r>
          </a:p>
          <a:p>
            <a:pPr lvl="0"/>
            <a:r>
              <a:rPr lang="en-US" dirty="0"/>
              <a:t>Information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4AFA5806-EB6E-4C44-82D9-7287C0BC86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96000" y="3994151"/>
            <a:ext cx="2819400" cy="2178049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</a:t>
            </a:r>
          </a:p>
          <a:p>
            <a:pPr lvl="0"/>
            <a:r>
              <a:rPr lang="en-US" dirty="0"/>
              <a:t>Information</a:t>
            </a:r>
          </a:p>
        </p:txBody>
      </p:sp>
      <p:sp>
        <p:nvSpPr>
          <p:cNvPr id="20" name="Freeform 14">
            <a:extLst>
              <a:ext uri="{FF2B5EF4-FFF2-40B4-BE49-F238E27FC236}">
                <a16:creationId xmlns:a16="http://schemas.microsoft.com/office/drawing/2014/main" id="{E0B97A6D-0A70-4E38-BD21-80E1F17E3763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A47A2B9-E406-4199-90AD-260E83AC4C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A823838F-A58C-48FD-9043-5A0CEB619E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28190" y="75084"/>
            <a:ext cx="6987210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23" name="Text Placeholder 17">
            <a:extLst>
              <a:ext uri="{FF2B5EF4-FFF2-40B4-BE49-F238E27FC236}">
                <a16:creationId xmlns:a16="http://schemas.microsoft.com/office/drawing/2014/main" id="{63266A4D-17F6-4B7B-9089-72FA33E1F30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1" y="989485"/>
            <a:ext cx="6987209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D2F66187-A66D-4C05-9071-36D789416ED6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228600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284C6485-4737-4F31-B663-AC7645BB33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514600" y="6356351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214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496DC2A0-DDF5-4D04-A7CF-092AD190F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8600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292ACB9-0800-4A62-AB89-41424897B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14600" y="6356351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48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>
            <a:extLst>
              <a:ext uri="{FF2B5EF4-FFF2-40B4-BE49-F238E27FC236}">
                <a16:creationId xmlns:a16="http://schemas.microsoft.com/office/drawing/2014/main" id="{36768880-7742-4E1D-BCB4-18B892801D5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>
            <a:extLst>
              <a:ext uri="{FF2B5EF4-FFF2-40B4-BE49-F238E27FC236}">
                <a16:creationId xmlns:a16="http://schemas.microsoft.com/office/drawing/2014/main" id="{062E13CA-A00F-4666-BAE8-F7FCDB708E1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1304131"/>
            <a:ext cx="472122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1374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2_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>
            <a:extLst>
              <a:ext uri="{FF2B5EF4-FFF2-40B4-BE49-F238E27FC236}">
                <a16:creationId xmlns:a16="http://schemas.microsoft.com/office/drawing/2014/main" id="{36768880-7742-4E1D-BCB4-18B892801D5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>
            <a:extLst>
              <a:ext uri="{FF2B5EF4-FFF2-40B4-BE49-F238E27FC236}">
                <a16:creationId xmlns:a16="http://schemas.microsoft.com/office/drawing/2014/main" id="{062E13CA-A00F-4666-BAE8-F7FCDB708E1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1304131"/>
            <a:ext cx="472122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3381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3_Final Slide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4">
            <a:extLst>
              <a:ext uri="{FF2B5EF4-FFF2-40B4-BE49-F238E27FC236}">
                <a16:creationId xmlns:a16="http://schemas.microsoft.com/office/drawing/2014/main" id="{062E13CA-A00F-4666-BAE8-F7FCDB708E1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1304131"/>
            <a:ext cx="472122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226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208065-6A17-48A2-A83C-71BA4C68E7B1}"/>
              </a:ext>
            </a:extLst>
          </p:cNvPr>
          <p:cNvSpPr txBox="1"/>
          <p:nvPr userDrawn="1"/>
        </p:nvSpPr>
        <p:spPr>
          <a:xfrm>
            <a:off x="6858000" y="6356350"/>
            <a:ext cx="2057400" cy="365125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r"/>
            <a:fld id="{C0D148B1-2D98-45E8-A7D2-E88121981E67}" type="slidenum">
              <a:rPr lang="en-US" sz="1800" b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r>
              <a:rPr lang="en-US" sz="1800" dirty="0">
                <a:solidFill>
                  <a:srgbClr val="43503B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960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5" r:id="rId2"/>
    <p:sldLayoutId id="2147483686" r:id="rId3"/>
    <p:sldLayoutId id="2147483663" r:id="rId4"/>
    <p:sldLayoutId id="2147483662" r:id="rId5"/>
    <p:sldLayoutId id="2147483664" r:id="rId6"/>
    <p:sldLayoutId id="2147483666" r:id="rId7"/>
    <p:sldLayoutId id="2147483672" r:id="rId8"/>
    <p:sldLayoutId id="2147483667" r:id="rId9"/>
    <p:sldLayoutId id="2147483673" r:id="rId10"/>
    <p:sldLayoutId id="2147483684" r:id="rId11"/>
    <p:sldLayoutId id="2147483696" r:id="rId12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7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2CF30-5839-46BF-BB27-1DE609E5BE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DB46FA-C02A-4F95-B648-A67E4ABE18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284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6B23B40-1BF6-47A6-9D50-7688D82E61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68E391-C86E-4EA2-B3D2-F2E71CBAB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57C28DF-B35C-4F50-B4F4-335B92422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060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D9DC2-EBC9-4E86-AA28-E64D24414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AD5C6-BB08-40E9-BA61-54F6CE89C6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0EA1AA-3D20-4950-8238-7DCCC39EE25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B4CA75-E3AA-4437-BA44-A83B0EB75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613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DEP Color Palett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35132"/>
      </a:accent1>
      <a:accent2>
        <a:srgbClr val="F4D23B"/>
      </a:accent2>
      <a:accent3>
        <a:srgbClr val="53B7E8"/>
      </a:accent3>
      <a:accent4>
        <a:srgbClr val="41453B"/>
      </a:accent4>
      <a:accent5>
        <a:srgbClr val="ABE1FA"/>
      </a:accent5>
      <a:accent6>
        <a:srgbClr val="0075AC"/>
      </a:accent6>
      <a:hlink>
        <a:srgbClr val="0563C1"/>
      </a:hlink>
      <a:folHlink>
        <a:srgbClr val="954F72"/>
      </a:folHlink>
    </a:clrScheme>
    <a:fontScheme name="DEP Refreshed">
      <a:majorFont>
        <a:latin typeface="League Gothic"/>
        <a:ea typeface=""/>
        <a:cs typeface=""/>
      </a:majorFont>
      <a:minorFont>
        <a:latin typeface="League Gothic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AR_PowerPoint_Template.Dec2018.Standard.potx" id="{674CAC8B-3B6A-40F1-AF7B-DF4CEB2CE5E9}" vid="{73C3E615-B77B-4EA6-9BFF-88C1BE50A8B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2</Words>
  <Application>Microsoft Office PowerPoint</Application>
  <PresentationFormat>On-screen Show (4:3)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League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DeAngelo, Gregory</dc:creator>
  <cp:lastModifiedBy>DeAngelo, Gregory</cp:lastModifiedBy>
  <cp:revision>9</cp:revision>
  <dcterms:created xsi:type="dcterms:W3CDTF">2018-11-15T15:12:19Z</dcterms:created>
  <dcterms:modified xsi:type="dcterms:W3CDTF">2018-12-04T16:16:39Z</dcterms:modified>
</cp:coreProperties>
</file>